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6"/>
  </p:notesMasterIdLst>
  <p:sldIdLst>
    <p:sldId id="290" r:id="rId2"/>
    <p:sldId id="257" r:id="rId3"/>
    <p:sldId id="269" r:id="rId4"/>
    <p:sldId id="258" r:id="rId5"/>
    <p:sldId id="259" r:id="rId6"/>
    <p:sldId id="272" r:id="rId7"/>
    <p:sldId id="264" r:id="rId8"/>
    <p:sldId id="283" r:id="rId9"/>
    <p:sldId id="274" r:id="rId10"/>
    <p:sldId id="303" r:id="rId11"/>
    <p:sldId id="301" r:id="rId12"/>
    <p:sldId id="329" r:id="rId13"/>
    <p:sldId id="262" r:id="rId14"/>
    <p:sldId id="330" r:id="rId15"/>
    <p:sldId id="297" r:id="rId16"/>
    <p:sldId id="268" r:id="rId17"/>
    <p:sldId id="263" r:id="rId18"/>
    <p:sldId id="311" r:id="rId19"/>
    <p:sldId id="299" r:id="rId20"/>
    <p:sldId id="287" r:id="rId21"/>
    <p:sldId id="279" r:id="rId22"/>
    <p:sldId id="293" r:id="rId23"/>
    <p:sldId id="288" r:id="rId24"/>
    <p:sldId id="267" r:id="rId25"/>
  </p:sldIdLst>
  <p:sldSz cx="9144000" cy="5143500" type="screen16x9"/>
  <p:notesSz cx="6858000" cy="9144000"/>
  <p:embeddedFontLst>
    <p:embeddedFont>
      <p:font typeface="Nanum Pen Script" panose="020B0604020202020204" charset="0"/>
      <p:regular r:id="rId27"/>
    </p:embeddedFont>
    <p:embeddedFont>
      <p:font typeface=".VnTime" panose="020B7200000000000000"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Gloria Hallelujah" panose="020B0604020202020204" charset="0"/>
      <p:regular r:id="rId36"/>
    </p:embeddedFont>
    <p:embeddedFont>
      <p:font typeface="Nunito" panose="020B0604020202020204" charset="0"/>
      <p:regular r:id="rId37"/>
      <p:bold r:id="rId38"/>
      <p:italic r:id="rId39"/>
      <p:boldItalic r:id="rId40"/>
    </p:embeddedFont>
    <p:embeddedFont>
      <p:font typeface="Indie Flower"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9">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D200"/>
    <a:srgbClr val="F6A9B6"/>
    <a:srgbClr val="8CCCCA"/>
    <a:srgbClr val="A0FFA1"/>
    <a:srgbClr val="B06500"/>
    <a:srgbClr val="FFFFFF"/>
    <a:srgbClr val="23A294"/>
    <a:srgbClr val="208F9C"/>
    <a:srgbClr val="24A7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6A676F-55F6-42CF-9E94-CE2F857CB079}">
  <a:tblStyle styleId="{296A676F-55F6-42CF-9E94-CE2F857CB0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063C83E-0EBB-4D1A-8400-35BB481BAFA0}" styleName="Table_1">
    <a:wholeTbl>
      <a:tcTxStyle b="off" i="off">
        <a:font>
          <a:latin typeface="Trebuchet MS"/>
          <a:ea typeface="Trebuchet MS"/>
          <a:cs typeface="Trebuchet MS"/>
        </a:font>
        <a:srgbClr val="1F2732"/>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FE8E8"/>
          </a:solidFill>
        </a:fill>
      </a:tcStyle>
    </a:wholeTbl>
    <a:band1H>
      <a:tcTxStyle/>
      <a:tcStyle>
        <a:tcBdr/>
        <a:fill>
          <a:solidFill>
            <a:srgbClr val="FFCECE"/>
          </a:solidFill>
        </a:fill>
      </a:tcStyle>
    </a:band1H>
    <a:band2H>
      <a:tcTxStyle/>
      <a:tcStyle>
        <a:tcBdr/>
      </a:tcStyle>
    </a:band2H>
    <a:band1V>
      <a:tcTxStyle/>
      <a:tcStyle>
        <a:tcBdr/>
        <a:fill>
          <a:solidFill>
            <a:srgbClr val="FFCECE"/>
          </a:solidFill>
        </a:fill>
      </a:tcStyle>
    </a:band1V>
    <a:band2V>
      <a:tcTxStyle/>
      <a:tcStyle>
        <a:tcBdr/>
      </a:tcStyle>
    </a:band2V>
    <a:lastCol>
      <a:tcTxStyle b="on" i="off">
        <a:font>
          <a:latin typeface="Trebuchet MS"/>
          <a:ea typeface="Trebuchet MS"/>
          <a:cs typeface="Trebuchet MS"/>
        </a:font>
        <a:srgbClr val="FFFFFF"/>
      </a:tcTxStyle>
      <a:tcStyle>
        <a:tcBdr/>
        <a:fill>
          <a:solidFill>
            <a:srgbClr val="FE4949"/>
          </a:solidFill>
        </a:fill>
      </a:tcStyle>
    </a:lastCol>
    <a:firstCol>
      <a:tcTxStyle b="on" i="off">
        <a:font>
          <a:latin typeface="Trebuchet MS"/>
          <a:ea typeface="Trebuchet MS"/>
          <a:cs typeface="Trebuchet MS"/>
        </a:font>
        <a:srgbClr val="FFFFFF"/>
      </a:tcTxStyle>
      <a:tcStyle>
        <a:tcBdr/>
        <a:fill>
          <a:solidFill>
            <a:srgbClr val="FE4949"/>
          </a:solidFill>
        </a:fill>
      </a:tcStyle>
    </a:firstCol>
    <a:lastRow>
      <a:tcTxStyle b="on" i="off">
        <a:font>
          <a:latin typeface="Trebuchet MS"/>
          <a:ea typeface="Trebuchet MS"/>
          <a:cs typeface="Trebuchet MS"/>
        </a:font>
        <a:srgbClr val="FFFFFF"/>
      </a:tcTxStyle>
      <a:tcStyle>
        <a:tcBdr>
          <a:top>
            <a:ln w="38100" cap="flat" cmpd="sng">
              <a:solidFill>
                <a:srgbClr val="FFFFFF"/>
              </a:solidFill>
              <a:prstDash val="solid"/>
              <a:round/>
              <a:headEnd type="none" w="sm" len="sm"/>
              <a:tailEnd type="none" w="sm" len="sm"/>
            </a:ln>
          </a:top>
        </a:tcBdr>
        <a:fill>
          <a:solidFill>
            <a:srgbClr val="FE4949"/>
          </a:solidFill>
        </a:fill>
      </a:tcStyle>
    </a:lastRow>
    <a:seCell>
      <a:tcTxStyle/>
      <a:tcStyle>
        <a:tcBdr/>
      </a:tcStyle>
    </a:seCell>
    <a:swCell>
      <a:tcTxStyle/>
      <a:tcStyle>
        <a:tcBdr/>
      </a:tcStyle>
    </a:swCell>
    <a:firstRow>
      <a:tcTxStyle b="on" i="off">
        <a:font>
          <a:latin typeface="Trebuchet MS"/>
          <a:ea typeface="Trebuchet MS"/>
          <a:cs typeface="Trebuchet MS"/>
        </a:font>
        <a:srgbClr val="FFFFFF"/>
      </a:tcTxStyle>
      <a:tcStyle>
        <a:tcBdr>
          <a:bottom>
            <a:ln w="38100" cap="flat" cmpd="sng">
              <a:solidFill>
                <a:srgbClr val="FFFFFF"/>
              </a:solidFill>
              <a:prstDash val="solid"/>
              <a:round/>
              <a:headEnd type="none" w="sm" len="sm"/>
              <a:tailEnd type="none" w="sm" len="sm"/>
            </a:ln>
          </a:bottom>
        </a:tcBdr>
        <a:fill>
          <a:solidFill>
            <a:srgbClr val="FE4949"/>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92" y="72"/>
      </p:cViewPr>
      <p:guideLst>
        <p:guide orient="horz" pos="55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2"/>
        <p:cNvGrpSpPr/>
        <p:nvPr/>
      </p:nvGrpSpPr>
      <p:grpSpPr>
        <a:xfrm>
          <a:off x="0" y="0"/>
          <a:ext cx="0" cy="0"/>
          <a:chOff x="0" y="0"/>
          <a:chExt cx="0" cy="0"/>
        </a:xfrm>
      </p:grpSpPr>
      <p:sp>
        <p:nvSpPr>
          <p:cNvPr id="11193" name="Google Shape;11193;gad3b0cac09_0_27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4" name="Google Shape;11194;gad3b0cac09_0_27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9"/>
        <p:cNvGrpSpPr/>
        <p:nvPr/>
      </p:nvGrpSpPr>
      <p:grpSpPr>
        <a:xfrm>
          <a:off x="0" y="0"/>
          <a:ext cx="0" cy="0"/>
          <a:chOff x="0" y="0"/>
          <a:chExt cx="0" cy="0"/>
        </a:xfrm>
      </p:grpSpPr>
      <p:sp>
        <p:nvSpPr>
          <p:cNvPr id="3850" name="Google Shape;3850;gad3b0cac09_0_20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1" name="Google Shape;3851;gad3b0cac09_0_20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447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9"/>
        <p:cNvGrpSpPr/>
        <p:nvPr/>
      </p:nvGrpSpPr>
      <p:grpSpPr>
        <a:xfrm>
          <a:off x="0" y="0"/>
          <a:ext cx="0" cy="0"/>
          <a:chOff x="0" y="0"/>
          <a:chExt cx="0" cy="0"/>
        </a:xfrm>
      </p:grpSpPr>
      <p:sp>
        <p:nvSpPr>
          <p:cNvPr id="3850" name="Google Shape;3850;gad3b0cac09_0_20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1" name="Google Shape;3851;gad3b0cac09_0_20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9"/>
        <p:cNvGrpSpPr/>
        <p:nvPr/>
      </p:nvGrpSpPr>
      <p:grpSpPr>
        <a:xfrm>
          <a:off x="0" y="0"/>
          <a:ext cx="0" cy="0"/>
          <a:chOff x="0" y="0"/>
          <a:chExt cx="0" cy="0"/>
        </a:xfrm>
      </p:grpSpPr>
      <p:sp>
        <p:nvSpPr>
          <p:cNvPr id="3850" name="Google Shape;3850;gad3b0cac09_0_20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1" name="Google Shape;3851;gad3b0cac09_0_20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650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3"/>
        <p:cNvGrpSpPr/>
        <p:nvPr/>
      </p:nvGrpSpPr>
      <p:grpSpPr>
        <a:xfrm>
          <a:off x="0" y="0"/>
          <a:ext cx="0" cy="0"/>
          <a:chOff x="0" y="0"/>
          <a:chExt cx="0" cy="0"/>
        </a:xfrm>
      </p:grpSpPr>
      <p:sp>
        <p:nvSpPr>
          <p:cNvPr id="2344" name="Google Shape;2344;gad3b0cac09_0_18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5" name="Google Shape;2345;gad3b0cac09_0_18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2827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8"/>
        <p:cNvGrpSpPr/>
        <p:nvPr/>
      </p:nvGrpSpPr>
      <p:grpSpPr>
        <a:xfrm>
          <a:off x="0" y="0"/>
          <a:ext cx="0" cy="0"/>
          <a:chOff x="0" y="0"/>
          <a:chExt cx="0" cy="0"/>
        </a:xfrm>
      </p:grpSpPr>
      <p:sp>
        <p:nvSpPr>
          <p:cNvPr id="5789" name="Google Shape;5789;gad3b0cac09_0_22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0" name="Google Shape;5790;gad3b0cac09_0_22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5"/>
        <p:cNvGrpSpPr/>
        <p:nvPr/>
      </p:nvGrpSpPr>
      <p:grpSpPr>
        <a:xfrm>
          <a:off x="0" y="0"/>
          <a:ext cx="0" cy="0"/>
          <a:chOff x="0" y="0"/>
          <a:chExt cx="0" cy="0"/>
        </a:xfrm>
      </p:grpSpPr>
      <p:sp>
        <p:nvSpPr>
          <p:cNvPr id="4096" name="Google Shape;4096;gad3b0cac09_0_20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7" name="Google Shape;4097;gad3b0cac09_0_20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2"/>
        <p:cNvGrpSpPr/>
        <p:nvPr/>
      </p:nvGrpSpPr>
      <p:grpSpPr>
        <a:xfrm>
          <a:off x="0" y="0"/>
          <a:ext cx="0" cy="0"/>
          <a:chOff x="0" y="0"/>
          <a:chExt cx="0" cy="0"/>
        </a:xfrm>
      </p:grpSpPr>
      <p:sp>
        <p:nvSpPr>
          <p:cNvPr id="10853" name="Google Shape;10853;gad3b0cac09_0_27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4" name="Google Shape;10854;gad3b0cac09_0_27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7"/>
        <p:cNvGrpSpPr/>
        <p:nvPr/>
      </p:nvGrpSpPr>
      <p:grpSpPr>
        <a:xfrm>
          <a:off x="0" y="0"/>
          <a:ext cx="0" cy="0"/>
          <a:chOff x="0" y="0"/>
          <a:chExt cx="0" cy="0"/>
        </a:xfrm>
      </p:grpSpPr>
      <p:sp>
        <p:nvSpPr>
          <p:cNvPr id="8688" name="Google Shape;8688;gad3b0cac09_0_25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9" name="Google Shape;8689;gad3b0cac09_0_25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ad3b0cac09_0_18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ad3b0cac09_0_18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3074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6"/>
        <p:cNvGrpSpPr/>
        <p:nvPr/>
      </p:nvGrpSpPr>
      <p:grpSpPr>
        <a:xfrm>
          <a:off x="0" y="0"/>
          <a:ext cx="0" cy="0"/>
          <a:chOff x="0" y="0"/>
          <a:chExt cx="0" cy="0"/>
        </a:xfrm>
      </p:grpSpPr>
      <p:sp>
        <p:nvSpPr>
          <p:cNvPr id="10967" name="Google Shape;10967;gad3b0cac09_0_27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8" name="Google Shape;10968;gad3b0cac09_0_27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ad3b0cac09_0_18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ad3b0cac09_0_18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7"/>
        <p:cNvGrpSpPr/>
        <p:nvPr/>
      </p:nvGrpSpPr>
      <p:grpSpPr>
        <a:xfrm>
          <a:off x="0" y="0"/>
          <a:ext cx="0" cy="0"/>
          <a:chOff x="0" y="0"/>
          <a:chExt cx="0" cy="0"/>
        </a:xfrm>
      </p:grpSpPr>
      <p:sp>
        <p:nvSpPr>
          <p:cNvPr id="5548" name="Google Shape;5548;gad3b0cac09_0_22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9" name="Google Shape;5549;gad3b0cac09_0_22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8"/>
        <p:cNvGrpSpPr/>
        <p:nvPr/>
      </p:nvGrpSpPr>
      <p:grpSpPr>
        <a:xfrm>
          <a:off x="0" y="0"/>
          <a:ext cx="0" cy="0"/>
          <a:chOff x="0" y="0"/>
          <a:chExt cx="0" cy="0"/>
        </a:xfrm>
      </p:grpSpPr>
      <p:sp>
        <p:nvSpPr>
          <p:cNvPr id="5849" name="Google Shape;5849;gad3b0cac09_0_22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0" name="Google Shape;5850;gad3b0cac09_0_22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ad3b0cac09_0_18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0" name="Google Shape;2140;gad3b0cac09_0_18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3"/>
        <p:cNvGrpSpPr/>
        <p:nvPr/>
      </p:nvGrpSpPr>
      <p:grpSpPr>
        <a:xfrm>
          <a:off x="0" y="0"/>
          <a:ext cx="0" cy="0"/>
          <a:chOff x="0" y="0"/>
          <a:chExt cx="0" cy="0"/>
        </a:xfrm>
      </p:grpSpPr>
      <p:sp>
        <p:nvSpPr>
          <p:cNvPr id="2344" name="Google Shape;2344;gad3b0cac09_0_18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5" name="Google Shape;2345;gad3b0cac09_0_18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0"/>
        <p:cNvGrpSpPr/>
        <p:nvPr/>
      </p:nvGrpSpPr>
      <p:grpSpPr>
        <a:xfrm>
          <a:off x="0" y="0"/>
          <a:ext cx="0" cy="0"/>
          <a:chOff x="0" y="0"/>
          <a:chExt cx="0" cy="0"/>
        </a:xfrm>
      </p:grpSpPr>
      <p:sp>
        <p:nvSpPr>
          <p:cNvPr id="7001" name="Google Shape;7001;gad3b0cac09_0_23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2" name="Google Shape;7002;gad3b0cac09_0_23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8"/>
        <p:cNvGrpSpPr/>
        <p:nvPr/>
      </p:nvGrpSpPr>
      <p:grpSpPr>
        <a:xfrm>
          <a:off x="0" y="0"/>
          <a:ext cx="0" cy="0"/>
          <a:chOff x="0" y="0"/>
          <a:chExt cx="0" cy="0"/>
        </a:xfrm>
      </p:grpSpPr>
      <p:sp>
        <p:nvSpPr>
          <p:cNvPr id="4469" name="Google Shape;4469;gad3b0cac09_0_2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0" name="Google Shape;4470;gad3b0cac09_0_2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9"/>
        <p:cNvGrpSpPr/>
        <p:nvPr/>
      </p:nvGrpSpPr>
      <p:grpSpPr>
        <a:xfrm>
          <a:off x="0" y="0"/>
          <a:ext cx="0" cy="0"/>
          <a:chOff x="0" y="0"/>
          <a:chExt cx="0" cy="0"/>
        </a:xfrm>
      </p:grpSpPr>
      <p:sp>
        <p:nvSpPr>
          <p:cNvPr id="9970" name="Google Shape;9970;gad3b0cac09_0_26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1" name="Google Shape;9971;gad3b0cac09_0_26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8"/>
        <p:cNvGrpSpPr/>
        <p:nvPr/>
      </p:nvGrpSpPr>
      <p:grpSpPr>
        <a:xfrm>
          <a:off x="0" y="0"/>
          <a:ext cx="0" cy="0"/>
          <a:chOff x="0" y="0"/>
          <a:chExt cx="0" cy="0"/>
        </a:xfrm>
      </p:grpSpPr>
      <p:sp>
        <p:nvSpPr>
          <p:cNvPr id="7369" name="Google Shape;7369;gad3b0cac09_0_23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0" name="Google Shape;7370;gad3b0cac09_0_23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453654" flipH="1">
            <a:off x="4786962" y="1183707"/>
            <a:ext cx="3130417" cy="2089648"/>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Gloria Hallelujah"/>
              <a:buNone/>
              <a:defRPr sz="4000" b="1">
                <a:latin typeface="Gloria Hallelujah"/>
                <a:ea typeface="Gloria Hallelujah"/>
                <a:cs typeface="Gloria Hallelujah"/>
                <a:sym typeface="Gloria Hallelujah"/>
              </a:defRPr>
            </a:lvl1pPr>
            <a:lvl2pPr lvl="1" algn="ctr" rtl="0">
              <a:spcBef>
                <a:spcPts val="0"/>
              </a:spcBef>
              <a:spcAft>
                <a:spcPts val="0"/>
              </a:spcAft>
              <a:buSzPts val="5200"/>
              <a:buFont typeface="Gloria Hallelujah"/>
              <a:buNone/>
              <a:defRPr sz="5200">
                <a:latin typeface="Gloria Hallelujah"/>
                <a:ea typeface="Gloria Hallelujah"/>
                <a:cs typeface="Gloria Hallelujah"/>
                <a:sym typeface="Gloria Hallelujah"/>
              </a:defRPr>
            </a:lvl2pPr>
            <a:lvl3pPr lvl="2" algn="ctr" rtl="0">
              <a:spcBef>
                <a:spcPts val="0"/>
              </a:spcBef>
              <a:spcAft>
                <a:spcPts val="0"/>
              </a:spcAft>
              <a:buSzPts val="5200"/>
              <a:buFont typeface="Gloria Hallelujah"/>
              <a:buNone/>
              <a:defRPr sz="5200">
                <a:latin typeface="Gloria Hallelujah"/>
                <a:ea typeface="Gloria Hallelujah"/>
                <a:cs typeface="Gloria Hallelujah"/>
                <a:sym typeface="Gloria Hallelujah"/>
              </a:defRPr>
            </a:lvl3pPr>
            <a:lvl4pPr lvl="3" algn="ctr" rtl="0">
              <a:spcBef>
                <a:spcPts val="0"/>
              </a:spcBef>
              <a:spcAft>
                <a:spcPts val="0"/>
              </a:spcAft>
              <a:buSzPts val="5200"/>
              <a:buFont typeface="Gloria Hallelujah"/>
              <a:buNone/>
              <a:defRPr sz="5200">
                <a:latin typeface="Gloria Hallelujah"/>
                <a:ea typeface="Gloria Hallelujah"/>
                <a:cs typeface="Gloria Hallelujah"/>
                <a:sym typeface="Gloria Hallelujah"/>
              </a:defRPr>
            </a:lvl4pPr>
            <a:lvl5pPr lvl="4" algn="ctr" rtl="0">
              <a:spcBef>
                <a:spcPts val="0"/>
              </a:spcBef>
              <a:spcAft>
                <a:spcPts val="0"/>
              </a:spcAft>
              <a:buSzPts val="5200"/>
              <a:buFont typeface="Gloria Hallelujah"/>
              <a:buNone/>
              <a:defRPr sz="5200">
                <a:latin typeface="Gloria Hallelujah"/>
                <a:ea typeface="Gloria Hallelujah"/>
                <a:cs typeface="Gloria Hallelujah"/>
                <a:sym typeface="Gloria Hallelujah"/>
              </a:defRPr>
            </a:lvl5pPr>
            <a:lvl6pPr lvl="5" algn="ctr" rtl="0">
              <a:spcBef>
                <a:spcPts val="0"/>
              </a:spcBef>
              <a:spcAft>
                <a:spcPts val="0"/>
              </a:spcAft>
              <a:buSzPts val="5200"/>
              <a:buFont typeface="Gloria Hallelujah"/>
              <a:buNone/>
              <a:defRPr sz="5200">
                <a:latin typeface="Gloria Hallelujah"/>
                <a:ea typeface="Gloria Hallelujah"/>
                <a:cs typeface="Gloria Hallelujah"/>
                <a:sym typeface="Gloria Hallelujah"/>
              </a:defRPr>
            </a:lvl6pPr>
            <a:lvl7pPr lvl="6" algn="ctr" rtl="0">
              <a:spcBef>
                <a:spcPts val="0"/>
              </a:spcBef>
              <a:spcAft>
                <a:spcPts val="0"/>
              </a:spcAft>
              <a:buSzPts val="5200"/>
              <a:buFont typeface="Gloria Hallelujah"/>
              <a:buNone/>
              <a:defRPr sz="5200">
                <a:latin typeface="Gloria Hallelujah"/>
                <a:ea typeface="Gloria Hallelujah"/>
                <a:cs typeface="Gloria Hallelujah"/>
                <a:sym typeface="Gloria Hallelujah"/>
              </a:defRPr>
            </a:lvl7pPr>
            <a:lvl8pPr lvl="7" algn="ctr" rtl="0">
              <a:spcBef>
                <a:spcPts val="0"/>
              </a:spcBef>
              <a:spcAft>
                <a:spcPts val="0"/>
              </a:spcAft>
              <a:buSzPts val="5200"/>
              <a:buFont typeface="Gloria Hallelujah"/>
              <a:buNone/>
              <a:defRPr sz="5200">
                <a:latin typeface="Gloria Hallelujah"/>
                <a:ea typeface="Gloria Hallelujah"/>
                <a:cs typeface="Gloria Hallelujah"/>
                <a:sym typeface="Gloria Hallelujah"/>
              </a:defRPr>
            </a:lvl8pPr>
            <a:lvl9pPr lvl="8" algn="ctr" rtl="0">
              <a:spcBef>
                <a:spcPts val="0"/>
              </a:spcBef>
              <a:spcAft>
                <a:spcPts val="0"/>
              </a:spcAft>
              <a:buSzPts val="5200"/>
              <a:buFont typeface="Gloria Hallelujah"/>
              <a:buNone/>
              <a:defRPr sz="5200">
                <a:latin typeface="Gloria Hallelujah"/>
                <a:ea typeface="Gloria Hallelujah"/>
                <a:cs typeface="Gloria Hallelujah"/>
                <a:sym typeface="Gloria Hallelujah"/>
              </a:defRPr>
            </a:lvl9pPr>
          </a:lstStyle>
          <a:p>
            <a:endParaRPr/>
          </a:p>
        </p:txBody>
      </p:sp>
      <p:sp>
        <p:nvSpPr>
          <p:cNvPr id="10" name="Google Shape;10;p2"/>
          <p:cNvSpPr txBox="1">
            <a:spLocks noGrp="1"/>
          </p:cNvSpPr>
          <p:nvPr>
            <p:ph type="subTitle" idx="1"/>
          </p:nvPr>
        </p:nvSpPr>
        <p:spPr>
          <a:xfrm rot="517064" flipH="1">
            <a:off x="2261413" y="1208485"/>
            <a:ext cx="1974087" cy="90240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Indie Flower"/>
              <a:buNone/>
              <a:defRPr sz="1600">
                <a:latin typeface="Indie Flower"/>
                <a:ea typeface="Indie Flower"/>
                <a:cs typeface="Indie Flower"/>
                <a:sym typeface="Indie Flower"/>
              </a:defRPr>
            </a:lvl1pPr>
            <a:lvl2pPr lvl="1" algn="ctr" rtl="0">
              <a:lnSpc>
                <a:spcPct val="100000"/>
              </a:lnSpc>
              <a:spcBef>
                <a:spcPts val="0"/>
              </a:spcBef>
              <a:spcAft>
                <a:spcPts val="0"/>
              </a:spcAft>
              <a:buSzPts val="2800"/>
              <a:buFont typeface="Indie Flower"/>
              <a:buNone/>
              <a:defRPr sz="2800">
                <a:latin typeface="Indie Flower"/>
                <a:ea typeface="Indie Flower"/>
                <a:cs typeface="Indie Flower"/>
                <a:sym typeface="Indie Flower"/>
              </a:defRPr>
            </a:lvl2pPr>
            <a:lvl3pPr lvl="2" algn="ctr" rtl="0">
              <a:lnSpc>
                <a:spcPct val="100000"/>
              </a:lnSpc>
              <a:spcBef>
                <a:spcPts val="0"/>
              </a:spcBef>
              <a:spcAft>
                <a:spcPts val="0"/>
              </a:spcAft>
              <a:buSzPts val="2800"/>
              <a:buFont typeface="Indie Flower"/>
              <a:buNone/>
              <a:defRPr sz="2800">
                <a:latin typeface="Indie Flower"/>
                <a:ea typeface="Indie Flower"/>
                <a:cs typeface="Indie Flower"/>
                <a:sym typeface="Indie Flower"/>
              </a:defRPr>
            </a:lvl3pPr>
            <a:lvl4pPr lvl="3" algn="ctr" rtl="0">
              <a:lnSpc>
                <a:spcPct val="100000"/>
              </a:lnSpc>
              <a:spcBef>
                <a:spcPts val="0"/>
              </a:spcBef>
              <a:spcAft>
                <a:spcPts val="0"/>
              </a:spcAft>
              <a:buSzPts val="2800"/>
              <a:buFont typeface="Indie Flower"/>
              <a:buNone/>
              <a:defRPr sz="2800">
                <a:latin typeface="Indie Flower"/>
                <a:ea typeface="Indie Flower"/>
                <a:cs typeface="Indie Flower"/>
                <a:sym typeface="Indie Flower"/>
              </a:defRPr>
            </a:lvl4pPr>
            <a:lvl5pPr lvl="4" algn="ctr" rtl="0">
              <a:lnSpc>
                <a:spcPct val="100000"/>
              </a:lnSpc>
              <a:spcBef>
                <a:spcPts val="0"/>
              </a:spcBef>
              <a:spcAft>
                <a:spcPts val="0"/>
              </a:spcAft>
              <a:buSzPts val="2800"/>
              <a:buFont typeface="Indie Flower"/>
              <a:buNone/>
              <a:defRPr sz="2800">
                <a:latin typeface="Indie Flower"/>
                <a:ea typeface="Indie Flower"/>
                <a:cs typeface="Indie Flower"/>
                <a:sym typeface="Indie Flower"/>
              </a:defRPr>
            </a:lvl5pPr>
            <a:lvl6pPr lvl="5" algn="ctr" rtl="0">
              <a:lnSpc>
                <a:spcPct val="100000"/>
              </a:lnSpc>
              <a:spcBef>
                <a:spcPts val="0"/>
              </a:spcBef>
              <a:spcAft>
                <a:spcPts val="0"/>
              </a:spcAft>
              <a:buSzPts val="2800"/>
              <a:buFont typeface="Indie Flower"/>
              <a:buNone/>
              <a:defRPr sz="2800">
                <a:latin typeface="Indie Flower"/>
                <a:ea typeface="Indie Flower"/>
                <a:cs typeface="Indie Flower"/>
                <a:sym typeface="Indie Flower"/>
              </a:defRPr>
            </a:lvl6pPr>
            <a:lvl7pPr lvl="6" algn="ctr" rtl="0">
              <a:lnSpc>
                <a:spcPct val="100000"/>
              </a:lnSpc>
              <a:spcBef>
                <a:spcPts val="0"/>
              </a:spcBef>
              <a:spcAft>
                <a:spcPts val="0"/>
              </a:spcAft>
              <a:buSzPts val="2800"/>
              <a:buFont typeface="Indie Flower"/>
              <a:buNone/>
              <a:defRPr sz="2800">
                <a:latin typeface="Indie Flower"/>
                <a:ea typeface="Indie Flower"/>
                <a:cs typeface="Indie Flower"/>
                <a:sym typeface="Indie Flower"/>
              </a:defRPr>
            </a:lvl7pPr>
            <a:lvl8pPr lvl="7" algn="ctr" rtl="0">
              <a:lnSpc>
                <a:spcPct val="100000"/>
              </a:lnSpc>
              <a:spcBef>
                <a:spcPts val="0"/>
              </a:spcBef>
              <a:spcAft>
                <a:spcPts val="0"/>
              </a:spcAft>
              <a:buSzPts val="2800"/>
              <a:buFont typeface="Indie Flower"/>
              <a:buNone/>
              <a:defRPr sz="2800">
                <a:latin typeface="Indie Flower"/>
                <a:ea typeface="Indie Flower"/>
                <a:cs typeface="Indie Flower"/>
                <a:sym typeface="Indie Flower"/>
              </a:defRPr>
            </a:lvl8pPr>
            <a:lvl9pPr lvl="8" algn="ctr" rtl="0">
              <a:lnSpc>
                <a:spcPct val="100000"/>
              </a:lnSpc>
              <a:spcBef>
                <a:spcPts val="0"/>
              </a:spcBef>
              <a:spcAft>
                <a:spcPts val="0"/>
              </a:spcAft>
              <a:buSzPts val="2800"/>
              <a:buFont typeface="Indie Flower"/>
              <a:buNone/>
              <a:defRPr sz="2800">
                <a:latin typeface="Indie Flower"/>
                <a:ea typeface="Indie Flower"/>
                <a:cs typeface="Indie Flower"/>
                <a:sym typeface="Indie Flower"/>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CUSTOM_3">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955825" y="445025"/>
            <a:ext cx="5232300" cy="101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16"/>
          <p:cNvSpPr txBox="1">
            <a:spLocks noGrp="1"/>
          </p:cNvSpPr>
          <p:nvPr>
            <p:ph type="subTitle" idx="1"/>
          </p:nvPr>
        </p:nvSpPr>
        <p:spPr>
          <a:xfrm>
            <a:off x="1447675" y="2941175"/>
            <a:ext cx="1686600" cy="8406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154" name="Google Shape;154;p16"/>
          <p:cNvSpPr txBox="1">
            <a:spLocks noGrp="1"/>
          </p:cNvSpPr>
          <p:nvPr>
            <p:ph type="subTitle" idx="2"/>
          </p:nvPr>
        </p:nvSpPr>
        <p:spPr>
          <a:xfrm>
            <a:off x="1447697" y="2548475"/>
            <a:ext cx="1686600" cy="3723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5" name="Google Shape;155;p16"/>
          <p:cNvSpPr txBox="1">
            <a:spLocks noGrp="1"/>
          </p:cNvSpPr>
          <p:nvPr>
            <p:ph type="subTitle" idx="3"/>
          </p:nvPr>
        </p:nvSpPr>
        <p:spPr>
          <a:xfrm>
            <a:off x="6009722" y="2941175"/>
            <a:ext cx="1686600" cy="8406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156" name="Google Shape;156;p16"/>
          <p:cNvSpPr txBox="1">
            <a:spLocks noGrp="1"/>
          </p:cNvSpPr>
          <p:nvPr>
            <p:ph type="subTitle" idx="4"/>
          </p:nvPr>
        </p:nvSpPr>
        <p:spPr>
          <a:xfrm>
            <a:off x="6009734" y="2548475"/>
            <a:ext cx="1686600" cy="3723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7" name="Google Shape;157;p16"/>
          <p:cNvSpPr txBox="1">
            <a:spLocks noGrp="1"/>
          </p:cNvSpPr>
          <p:nvPr>
            <p:ph type="subTitle" idx="5"/>
          </p:nvPr>
        </p:nvSpPr>
        <p:spPr>
          <a:xfrm>
            <a:off x="3728680" y="2941175"/>
            <a:ext cx="1686600" cy="8406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158" name="Google Shape;158;p16"/>
          <p:cNvSpPr txBox="1">
            <a:spLocks noGrp="1"/>
          </p:cNvSpPr>
          <p:nvPr>
            <p:ph type="subTitle" idx="6"/>
          </p:nvPr>
        </p:nvSpPr>
        <p:spPr>
          <a:xfrm>
            <a:off x="3728697" y="2548475"/>
            <a:ext cx="1686600" cy="3723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1955825" y="445025"/>
            <a:ext cx="5232300" cy="101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1" name="Google Shape;161;p17"/>
          <p:cNvSpPr txBox="1">
            <a:spLocks noGrp="1"/>
          </p:cNvSpPr>
          <p:nvPr>
            <p:ph type="subTitle" idx="1"/>
          </p:nvPr>
        </p:nvSpPr>
        <p:spPr>
          <a:xfrm>
            <a:off x="2055263" y="2216925"/>
            <a:ext cx="1304700" cy="574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162" name="Google Shape;162;p17"/>
          <p:cNvSpPr txBox="1">
            <a:spLocks noGrp="1"/>
          </p:cNvSpPr>
          <p:nvPr>
            <p:ph type="subTitle" idx="2"/>
          </p:nvPr>
        </p:nvSpPr>
        <p:spPr>
          <a:xfrm>
            <a:off x="2055279" y="1815050"/>
            <a:ext cx="1304700" cy="372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3" name="Google Shape;163;p17"/>
          <p:cNvSpPr txBox="1">
            <a:spLocks noGrp="1"/>
          </p:cNvSpPr>
          <p:nvPr>
            <p:ph type="subTitle" idx="3"/>
          </p:nvPr>
        </p:nvSpPr>
        <p:spPr>
          <a:xfrm>
            <a:off x="6617312" y="2216925"/>
            <a:ext cx="1304700" cy="574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164" name="Google Shape;164;p17"/>
          <p:cNvSpPr txBox="1">
            <a:spLocks noGrp="1"/>
          </p:cNvSpPr>
          <p:nvPr>
            <p:ph type="subTitle" idx="4"/>
          </p:nvPr>
        </p:nvSpPr>
        <p:spPr>
          <a:xfrm>
            <a:off x="6617320" y="1815050"/>
            <a:ext cx="1304700" cy="372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5" name="Google Shape;165;p17"/>
          <p:cNvSpPr txBox="1">
            <a:spLocks noGrp="1"/>
          </p:cNvSpPr>
          <p:nvPr>
            <p:ph type="subTitle" idx="5"/>
          </p:nvPr>
        </p:nvSpPr>
        <p:spPr>
          <a:xfrm>
            <a:off x="4336263" y="2216925"/>
            <a:ext cx="1304700" cy="574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166" name="Google Shape;166;p17"/>
          <p:cNvSpPr txBox="1">
            <a:spLocks noGrp="1"/>
          </p:cNvSpPr>
          <p:nvPr>
            <p:ph type="subTitle" idx="6"/>
          </p:nvPr>
        </p:nvSpPr>
        <p:spPr>
          <a:xfrm>
            <a:off x="4336275" y="1815050"/>
            <a:ext cx="1304700" cy="372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7" name="Google Shape;167;p17"/>
          <p:cNvSpPr txBox="1">
            <a:spLocks noGrp="1"/>
          </p:cNvSpPr>
          <p:nvPr>
            <p:ph type="subTitle" idx="7"/>
          </p:nvPr>
        </p:nvSpPr>
        <p:spPr>
          <a:xfrm>
            <a:off x="2055263" y="3398425"/>
            <a:ext cx="1304700" cy="574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168" name="Google Shape;168;p17"/>
          <p:cNvSpPr txBox="1">
            <a:spLocks noGrp="1"/>
          </p:cNvSpPr>
          <p:nvPr>
            <p:ph type="subTitle" idx="8"/>
          </p:nvPr>
        </p:nvSpPr>
        <p:spPr>
          <a:xfrm>
            <a:off x="2055279" y="2996550"/>
            <a:ext cx="1304700" cy="372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9" name="Google Shape;169;p17"/>
          <p:cNvSpPr txBox="1">
            <a:spLocks noGrp="1"/>
          </p:cNvSpPr>
          <p:nvPr>
            <p:ph type="subTitle" idx="9"/>
          </p:nvPr>
        </p:nvSpPr>
        <p:spPr>
          <a:xfrm>
            <a:off x="6617312" y="3398425"/>
            <a:ext cx="1304700" cy="574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170" name="Google Shape;170;p17"/>
          <p:cNvSpPr txBox="1">
            <a:spLocks noGrp="1"/>
          </p:cNvSpPr>
          <p:nvPr>
            <p:ph type="subTitle" idx="13"/>
          </p:nvPr>
        </p:nvSpPr>
        <p:spPr>
          <a:xfrm>
            <a:off x="6617320" y="2996550"/>
            <a:ext cx="1304700" cy="372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71" name="Google Shape;171;p17"/>
          <p:cNvSpPr txBox="1">
            <a:spLocks noGrp="1"/>
          </p:cNvSpPr>
          <p:nvPr>
            <p:ph type="subTitle" idx="14"/>
          </p:nvPr>
        </p:nvSpPr>
        <p:spPr>
          <a:xfrm>
            <a:off x="4336263" y="3398425"/>
            <a:ext cx="1304700" cy="574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172" name="Google Shape;172;p17"/>
          <p:cNvSpPr txBox="1">
            <a:spLocks noGrp="1"/>
          </p:cNvSpPr>
          <p:nvPr>
            <p:ph type="subTitle" idx="15"/>
          </p:nvPr>
        </p:nvSpPr>
        <p:spPr>
          <a:xfrm>
            <a:off x="4336275" y="2996550"/>
            <a:ext cx="1304700" cy="372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73"/>
        <p:cNvGrpSpPr/>
        <p:nvPr/>
      </p:nvGrpSpPr>
      <p:grpSpPr>
        <a:xfrm>
          <a:off x="0" y="0"/>
          <a:ext cx="0" cy="0"/>
          <a:chOff x="0" y="0"/>
          <a:chExt cx="0" cy="0"/>
        </a:xfrm>
      </p:grpSpPr>
      <p:sp>
        <p:nvSpPr>
          <p:cNvPr id="174" name="Google Shape;174;p18"/>
          <p:cNvSpPr txBox="1">
            <a:spLocks noGrp="1"/>
          </p:cNvSpPr>
          <p:nvPr>
            <p:ph type="title"/>
          </p:nvPr>
        </p:nvSpPr>
        <p:spPr>
          <a:xfrm>
            <a:off x="2382388" y="445025"/>
            <a:ext cx="4379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75" name="Google Shape;175;p18"/>
          <p:cNvGrpSpPr/>
          <p:nvPr/>
        </p:nvGrpSpPr>
        <p:grpSpPr>
          <a:xfrm rot="-1298308">
            <a:off x="8682980" y="4242538"/>
            <a:ext cx="372960" cy="807185"/>
            <a:chOff x="6387350" y="1078650"/>
            <a:chExt cx="317325" cy="686775"/>
          </a:xfrm>
        </p:grpSpPr>
        <p:sp>
          <p:nvSpPr>
            <p:cNvPr id="176" name="Google Shape;176;p1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8"/>
          <p:cNvGrpSpPr/>
          <p:nvPr/>
        </p:nvGrpSpPr>
        <p:grpSpPr>
          <a:xfrm rot="-3008970">
            <a:off x="8095984" y="4035351"/>
            <a:ext cx="372993" cy="807256"/>
            <a:chOff x="6387350" y="1078650"/>
            <a:chExt cx="317325" cy="686775"/>
          </a:xfrm>
        </p:grpSpPr>
        <p:sp>
          <p:nvSpPr>
            <p:cNvPr id="179" name="Google Shape;179;p1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18"/>
          <p:cNvGrpSpPr/>
          <p:nvPr/>
        </p:nvGrpSpPr>
        <p:grpSpPr>
          <a:xfrm rot="1134957">
            <a:off x="638767" y="134614"/>
            <a:ext cx="372943" cy="807146"/>
            <a:chOff x="6387350" y="1078650"/>
            <a:chExt cx="317325" cy="686775"/>
          </a:xfrm>
        </p:grpSpPr>
        <p:sp>
          <p:nvSpPr>
            <p:cNvPr id="182" name="Google Shape;182;p1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8"/>
          <p:cNvGrpSpPr/>
          <p:nvPr/>
        </p:nvGrpSpPr>
        <p:grpSpPr>
          <a:xfrm rot="-1065772">
            <a:off x="138604" y="375929"/>
            <a:ext cx="372995" cy="807260"/>
            <a:chOff x="6387350" y="1078650"/>
            <a:chExt cx="317325" cy="686775"/>
          </a:xfrm>
        </p:grpSpPr>
        <p:sp>
          <p:nvSpPr>
            <p:cNvPr id="185" name="Google Shape;185;p1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13">
    <p:spTree>
      <p:nvGrpSpPr>
        <p:cNvPr id="1" name="Shape 189"/>
        <p:cNvGrpSpPr/>
        <p:nvPr/>
      </p:nvGrpSpPr>
      <p:grpSpPr>
        <a:xfrm>
          <a:off x="0" y="0"/>
          <a:ext cx="0" cy="0"/>
          <a:chOff x="0" y="0"/>
          <a:chExt cx="0" cy="0"/>
        </a:xfrm>
      </p:grpSpPr>
      <p:sp>
        <p:nvSpPr>
          <p:cNvPr id="190" name="Google Shape;190;p20"/>
          <p:cNvSpPr txBox="1">
            <a:spLocks noGrp="1"/>
          </p:cNvSpPr>
          <p:nvPr>
            <p:ph type="title"/>
          </p:nvPr>
        </p:nvSpPr>
        <p:spPr>
          <a:xfrm flipH="1">
            <a:off x="3595275" y="1535713"/>
            <a:ext cx="2974800" cy="128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3500" b="1"/>
            </a:lvl1pPr>
            <a:lvl2pPr lvl="1" algn="ctr" rtl="0">
              <a:spcBef>
                <a:spcPts val="0"/>
              </a:spcBef>
              <a:spcAft>
                <a:spcPts val="0"/>
              </a:spcAft>
              <a:buSzPts val="3500"/>
              <a:buNone/>
              <a:defRPr sz="3500" b="1"/>
            </a:lvl2pPr>
            <a:lvl3pPr lvl="2" algn="ctr" rtl="0">
              <a:spcBef>
                <a:spcPts val="0"/>
              </a:spcBef>
              <a:spcAft>
                <a:spcPts val="0"/>
              </a:spcAft>
              <a:buSzPts val="3500"/>
              <a:buNone/>
              <a:defRPr sz="3500" b="1"/>
            </a:lvl3pPr>
            <a:lvl4pPr lvl="3" algn="ctr" rtl="0">
              <a:spcBef>
                <a:spcPts val="0"/>
              </a:spcBef>
              <a:spcAft>
                <a:spcPts val="0"/>
              </a:spcAft>
              <a:buSzPts val="3500"/>
              <a:buNone/>
              <a:defRPr sz="3500" b="1"/>
            </a:lvl4pPr>
            <a:lvl5pPr lvl="4" algn="ctr" rtl="0">
              <a:spcBef>
                <a:spcPts val="0"/>
              </a:spcBef>
              <a:spcAft>
                <a:spcPts val="0"/>
              </a:spcAft>
              <a:buSzPts val="3500"/>
              <a:buNone/>
              <a:defRPr sz="3500" b="1"/>
            </a:lvl5pPr>
            <a:lvl6pPr lvl="5" algn="ctr" rtl="0">
              <a:spcBef>
                <a:spcPts val="0"/>
              </a:spcBef>
              <a:spcAft>
                <a:spcPts val="0"/>
              </a:spcAft>
              <a:buSzPts val="3500"/>
              <a:buNone/>
              <a:defRPr sz="3500" b="1"/>
            </a:lvl6pPr>
            <a:lvl7pPr lvl="6" algn="ctr" rtl="0">
              <a:spcBef>
                <a:spcPts val="0"/>
              </a:spcBef>
              <a:spcAft>
                <a:spcPts val="0"/>
              </a:spcAft>
              <a:buSzPts val="3500"/>
              <a:buNone/>
              <a:defRPr sz="3500" b="1"/>
            </a:lvl7pPr>
            <a:lvl8pPr lvl="7" algn="ctr" rtl="0">
              <a:spcBef>
                <a:spcPts val="0"/>
              </a:spcBef>
              <a:spcAft>
                <a:spcPts val="0"/>
              </a:spcAft>
              <a:buSzPts val="3500"/>
              <a:buNone/>
              <a:defRPr sz="3500" b="1"/>
            </a:lvl8pPr>
            <a:lvl9pPr lvl="8" algn="ctr" rtl="0">
              <a:spcBef>
                <a:spcPts val="0"/>
              </a:spcBef>
              <a:spcAft>
                <a:spcPts val="0"/>
              </a:spcAft>
              <a:buSzPts val="3500"/>
              <a:buNone/>
              <a:defRPr sz="3500" b="1"/>
            </a:lvl9pPr>
          </a:lstStyle>
          <a:p>
            <a:endParaRPr/>
          </a:p>
        </p:txBody>
      </p:sp>
      <p:sp>
        <p:nvSpPr>
          <p:cNvPr id="191" name="Google Shape;191;p20"/>
          <p:cNvSpPr txBox="1">
            <a:spLocks noGrp="1"/>
          </p:cNvSpPr>
          <p:nvPr>
            <p:ph type="title" idx="2" hasCustomPrompt="1"/>
          </p:nvPr>
        </p:nvSpPr>
        <p:spPr>
          <a:xfrm flipH="1">
            <a:off x="1559450" y="1540125"/>
            <a:ext cx="1732500" cy="1963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14000"/>
              <a:buNone/>
              <a:defRPr sz="10000" b="1">
                <a:solidFill>
                  <a:schemeClr val="accent5"/>
                </a:solidFill>
              </a:defRPr>
            </a:lvl1pPr>
            <a:lvl2pPr lvl="1" algn="ctr" rtl="0">
              <a:spcBef>
                <a:spcPts val="0"/>
              </a:spcBef>
              <a:spcAft>
                <a:spcPts val="0"/>
              </a:spcAft>
              <a:buClr>
                <a:schemeClr val="accent5"/>
              </a:buClr>
              <a:buSzPts val="12000"/>
              <a:buNone/>
              <a:defRPr sz="12000" b="1">
                <a:solidFill>
                  <a:schemeClr val="accent5"/>
                </a:solidFill>
              </a:defRPr>
            </a:lvl2pPr>
            <a:lvl3pPr lvl="2" algn="ctr" rtl="0">
              <a:spcBef>
                <a:spcPts val="0"/>
              </a:spcBef>
              <a:spcAft>
                <a:spcPts val="0"/>
              </a:spcAft>
              <a:buClr>
                <a:schemeClr val="accent5"/>
              </a:buClr>
              <a:buSzPts val="12000"/>
              <a:buNone/>
              <a:defRPr sz="12000" b="1">
                <a:solidFill>
                  <a:schemeClr val="accent5"/>
                </a:solidFill>
              </a:defRPr>
            </a:lvl3pPr>
            <a:lvl4pPr lvl="3" algn="ctr" rtl="0">
              <a:spcBef>
                <a:spcPts val="0"/>
              </a:spcBef>
              <a:spcAft>
                <a:spcPts val="0"/>
              </a:spcAft>
              <a:buClr>
                <a:schemeClr val="accent5"/>
              </a:buClr>
              <a:buSzPts val="12000"/>
              <a:buNone/>
              <a:defRPr sz="12000" b="1">
                <a:solidFill>
                  <a:schemeClr val="accent5"/>
                </a:solidFill>
              </a:defRPr>
            </a:lvl4pPr>
            <a:lvl5pPr lvl="4" algn="ctr" rtl="0">
              <a:spcBef>
                <a:spcPts val="0"/>
              </a:spcBef>
              <a:spcAft>
                <a:spcPts val="0"/>
              </a:spcAft>
              <a:buClr>
                <a:schemeClr val="accent5"/>
              </a:buClr>
              <a:buSzPts val="12000"/>
              <a:buNone/>
              <a:defRPr sz="12000" b="1">
                <a:solidFill>
                  <a:schemeClr val="accent5"/>
                </a:solidFill>
              </a:defRPr>
            </a:lvl5pPr>
            <a:lvl6pPr lvl="5" algn="ctr" rtl="0">
              <a:spcBef>
                <a:spcPts val="0"/>
              </a:spcBef>
              <a:spcAft>
                <a:spcPts val="0"/>
              </a:spcAft>
              <a:buClr>
                <a:schemeClr val="accent5"/>
              </a:buClr>
              <a:buSzPts val="12000"/>
              <a:buNone/>
              <a:defRPr sz="12000" b="1">
                <a:solidFill>
                  <a:schemeClr val="accent5"/>
                </a:solidFill>
              </a:defRPr>
            </a:lvl6pPr>
            <a:lvl7pPr lvl="6" algn="ctr" rtl="0">
              <a:spcBef>
                <a:spcPts val="0"/>
              </a:spcBef>
              <a:spcAft>
                <a:spcPts val="0"/>
              </a:spcAft>
              <a:buClr>
                <a:schemeClr val="accent5"/>
              </a:buClr>
              <a:buSzPts val="12000"/>
              <a:buNone/>
              <a:defRPr sz="12000" b="1">
                <a:solidFill>
                  <a:schemeClr val="accent5"/>
                </a:solidFill>
              </a:defRPr>
            </a:lvl7pPr>
            <a:lvl8pPr lvl="7" algn="ctr" rtl="0">
              <a:spcBef>
                <a:spcPts val="0"/>
              </a:spcBef>
              <a:spcAft>
                <a:spcPts val="0"/>
              </a:spcAft>
              <a:buClr>
                <a:schemeClr val="accent5"/>
              </a:buClr>
              <a:buSzPts val="12000"/>
              <a:buNone/>
              <a:defRPr sz="12000" b="1">
                <a:solidFill>
                  <a:schemeClr val="accent5"/>
                </a:solidFill>
              </a:defRPr>
            </a:lvl8pPr>
            <a:lvl9pPr lvl="8" algn="ctr" rtl="0">
              <a:spcBef>
                <a:spcPts val="0"/>
              </a:spcBef>
              <a:spcAft>
                <a:spcPts val="0"/>
              </a:spcAft>
              <a:buClr>
                <a:schemeClr val="accent5"/>
              </a:buClr>
              <a:buSzPts val="12000"/>
              <a:buNone/>
              <a:defRPr sz="12000" b="1">
                <a:solidFill>
                  <a:schemeClr val="accent5"/>
                </a:solidFill>
              </a:defRPr>
            </a:lvl9pPr>
          </a:lstStyle>
          <a:p>
            <a:r>
              <a:t>xx%</a:t>
            </a:r>
          </a:p>
        </p:txBody>
      </p:sp>
      <p:sp>
        <p:nvSpPr>
          <p:cNvPr id="192" name="Google Shape;192;p20"/>
          <p:cNvSpPr txBox="1">
            <a:spLocks noGrp="1"/>
          </p:cNvSpPr>
          <p:nvPr>
            <p:ph type="subTitle" idx="1"/>
          </p:nvPr>
        </p:nvSpPr>
        <p:spPr>
          <a:xfrm flipH="1">
            <a:off x="3721275" y="2768538"/>
            <a:ext cx="2848800" cy="739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93" name="Google Shape;193;p20"/>
          <p:cNvGrpSpPr/>
          <p:nvPr/>
        </p:nvGrpSpPr>
        <p:grpSpPr>
          <a:xfrm rot="1298308" flipH="1">
            <a:off x="172327" y="244425"/>
            <a:ext cx="372960" cy="807185"/>
            <a:chOff x="6387350" y="1078650"/>
            <a:chExt cx="317325" cy="686775"/>
          </a:xfrm>
        </p:grpSpPr>
        <p:sp>
          <p:nvSpPr>
            <p:cNvPr id="194" name="Google Shape;194;p20"/>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0"/>
          <p:cNvGrpSpPr/>
          <p:nvPr/>
        </p:nvGrpSpPr>
        <p:grpSpPr>
          <a:xfrm rot="3008970" flipH="1">
            <a:off x="526464" y="903613"/>
            <a:ext cx="372993" cy="807256"/>
            <a:chOff x="6387350" y="1078650"/>
            <a:chExt cx="317325" cy="686775"/>
          </a:xfrm>
        </p:grpSpPr>
        <p:sp>
          <p:nvSpPr>
            <p:cNvPr id="197" name="Google Shape;197;p20"/>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20"/>
          <p:cNvGrpSpPr/>
          <p:nvPr/>
        </p:nvGrpSpPr>
        <p:grpSpPr>
          <a:xfrm rot="1298308" flipH="1">
            <a:off x="8325302" y="4199913"/>
            <a:ext cx="372960" cy="807185"/>
            <a:chOff x="6387350" y="1078650"/>
            <a:chExt cx="317325" cy="686775"/>
          </a:xfrm>
        </p:grpSpPr>
        <p:sp>
          <p:nvSpPr>
            <p:cNvPr id="200" name="Google Shape;200;p20"/>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20"/>
          <p:cNvGrpSpPr/>
          <p:nvPr/>
        </p:nvGrpSpPr>
        <p:grpSpPr>
          <a:xfrm rot="3320677" flipH="1">
            <a:off x="8325279" y="3406738"/>
            <a:ext cx="372996" cy="807261"/>
            <a:chOff x="6387350" y="1078650"/>
            <a:chExt cx="317325" cy="686775"/>
          </a:xfrm>
        </p:grpSpPr>
        <p:sp>
          <p:nvSpPr>
            <p:cNvPr id="203" name="Google Shape;203;p20"/>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14">
    <p:spTree>
      <p:nvGrpSpPr>
        <p:cNvPr id="1" name="Shape 205"/>
        <p:cNvGrpSpPr/>
        <p:nvPr/>
      </p:nvGrpSpPr>
      <p:grpSpPr>
        <a:xfrm>
          <a:off x="0" y="0"/>
          <a:ext cx="0" cy="0"/>
          <a:chOff x="0" y="0"/>
          <a:chExt cx="0" cy="0"/>
        </a:xfrm>
      </p:grpSpPr>
      <p:sp>
        <p:nvSpPr>
          <p:cNvPr id="206" name="Google Shape;206;p21"/>
          <p:cNvSpPr txBox="1">
            <a:spLocks noGrp="1"/>
          </p:cNvSpPr>
          <p:nvPr>
            <p:ph type="subTitle" idx="1"/>
          </p:nvPr>
        </p:nvSpPr>
        <p:spPr>
          <a:xfrm>
            <a:off x="2698488" y="1988325"/>
            <a:ext cx="1304700" cy="574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207" name="Google Shape;207;p21"/>
          <p:cNvSpPr txBox="1">
            <a:spLocks noGrp="1"/>
          </p:cNvSpPr>
          <p:nvPr>
            <p:ph type="subTitle" idx="2"/>
          </p:nvPr>
        </p:nvSpPr>
        <p:spPr>
          <a:xfrm>
            <a:off x="2698504" y="1586450"/>
            <a:ext cx="1304700" cy="372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208" name="Google Shape;208;p21"/>
          <p:cNvSpPr txBox="1">
            <a:spLocks noGrp="1"/>
          </p:cNvSpPr>
          <p:nvPr>
            <p:ph type="subTitle" idx="3"/>
          </p:nvPr>
        </p:nvSpPr>
        <p:spPr>
          <a:xfrm>
            <a:off x="5950487" y="1988325"/>
            <a:ext cx="1304700" cy="574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209" name="Google Shape;209;p21"/>
          <p:cNvSpPr txBox="1">
            <a:spLocks noGrp="1"/>
          </p:cNvSpPr>
          <p:nvPr>
            <p:ph type="subTitle" idx="4"/>
          </p:nvPr>
        </p:nvSpPr>
        <p:spPr>
          <a:xfrm>
            <a:off x="5950500" y="1586450"/>
            <a:ext cx="1304700" cy="372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210" name="Google Shape;210;p21"/>
          <p:cNvSpPr txBox="1">
            <a:spLocks noGrp="1"/>
          </p:cNvSpPr>
          <p:nvPr>
            <p:ph type="subTitle" idx="5"/>
          </p:nvPr>
        </p:nvSpPr>
        <p:spPr>
          <a:xfrm>
            <a:off x="2698488" y="3169825"/>
            <a:ext cx="1304700" cy="574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211" name="Google Shape;211;p21"/>
          <p:cNvSpPr txBox="1">
            <a:spLocks noGrp="1"/>
          </p:cNvSpPr>
          <p:nvPr>
            <p:ph type="subTitle" idx="6"/>
          </p:nvPr>
        </p:nvSpPr>
        <p:spPr>
          <a:xfrm>
            <a:off x="2698504" y="2767950"/>
            <a:ext cx="1304700" cy="372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212" name="Google Shape;212;p21"/>
          <p:cNvSpPr txBox="1">
            <a:spLocks noGrp="1"/>
          </p:cNvSpPr>
          <p:nvPr>
            <p:ph type="subTitle" idx="7"/>
          </p:nvPr>
        </p:nvSpPr>
        <p:spPr>
          <a:xfrm>
            <a:off x="5950487" y="3169825"/>
            <a:ext cx="1304700" cy="574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213" name="Google Shape;213;p21"/>
          <p:cNvSpPr txBox="1">
            <a:spLocks noGrp="1"/>
          </p:cNvSpPr>
          <p:nvPr>
            <p:ph type="subTitle" idx="8"/>
          </p:nvPr>
        </p:nvSpPr>
        <p:spPr>
          <a:xfrm>
            <a:off x="5950500" y="2767950"/>
            <a:ext cx="1304700" cy="372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214" name="Google Shape;214;p21"/>
          <p:cNvSpPr txBox="1">
            <a:spLocks noGrp="1"/>
          </p:cNvSpPr>
          <p:nvPr>
            <p:ph type="title"/>
          </p:nvPr>
        </p:nvSpPr>
        <p:spPr>
          <a:xfrm>
            <a:off x="1460675" y="445025"/>
            <a:ext cx="6222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215"/>
        <p:cNvGrpSpPr/>
        <p:nvPr/>
      </p:nvGrpSpPr>
      <p:grpSpPr>
        <a:xfrm>
          <a:off x="0" y="0"/>
          <a:ext cx="0" cy="0"/>
          <a:chOff x="0" y="0"/>
          <a:chExt cx="0" cy="0"/>
        </a:xfrm>
      </p:grpSpPr>
      <p:sp>
        <p:nvSpPr>
          <p:cNvPr id="216" name="Google Shape;216;p22"/>
          <p:cNvSpPr txBox="1">
            <a:spLocks noGrp="1"/>
          </p:cNvSpPr>
          <p:nvPr>
            <p:ph type="title" hasCustomPrompt="1"/>
          </p:nvPr>
        </p:nvSpPr>
        <p:spPr>
          <a:xfrm>
            <a:off x="2381400" y="738100"/>
            <a:ext cx="4381200" cy="730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48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17" name="Google Shape;217;p22"/>
          <p:cNvSpPr txBox="1">
            <a:spLocks noGrp="1"/>
          </p:cNvSpPr>
          <p:nvPr>
            <p:ph type="subTitle" idx="1"/>
          </p:nvPr>
        </p:nvSpPr>
        <p:spPr>
          <a:xfrm>
            <a:off x="2381400" y="1444418"/>
            <a:ext cx="4381200" cy="39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18" name="Google Shape;218;p22"/>
          <p:cNvSpPr txBox="1">
            <a:spLocks noGrp="1"/>
          </p:cNvSpPr>
          <p:nvPr>
            <p:ph type="title" idx="2" hasCustomPrompt="1"/>
          </p:nvPr>
        </p:nvSpPr>
        <p:spPr>
          <a:xfrm>
            <a:off x="2381400" y="2174588"/>
            <a:ext cx="4381200" cy="730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48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19" name="Google Shape;219;p22"/>
          <p:cNvSpPr txBox="1">
            <a:spLocks noGrp="1"/>
          </p:cNvSpPr>
          <p:nvPr>
            <p:ph type="subTitle" idx="3"/>
          </p:nvPr>
        </p:nvSpPr>
        <p:spPr>
          <a:xfrm>
            <a:off x="2381400" y="2880916"/>
            <a:ext cx="4381200" cy="39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20" name="Google Shape;220;p22"/>
          <p:cNvSpPr txBox="1">
            <a:spLocks noGrp="1"/>
          </p:cNvSpPr>
          <p:nvPr>
            <p:ph type="title" idx="4" hasCustomPrompt="1"/>
          </p:nvPr>
        </p:nvSpPr>
        <p:spPr>
          <a:xfrm>
            <a:off x="2381400" y="3611088"/>
            <a:ext cx="4381200" cy="730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48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21" name="Google Shape;221;p22"/>
          <p:cNvSpPr txBox="1">
            <a:spLocks noGrp="1"/>
          </p:cNvSpPr>
          <p:nvPr>
            <p:ph type="subTitle" idx="5"/>
          </p:nvPr>
        </p:nvSpPr>
        <p:spPr>
          <a:xfrm>
            <a:off x="2381400" y="4317417"/>
            <a:ext cx="4381200" cy="39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222" name="Google Shape;222;p22"/>
          <p:cNvGrpSpPr/>
          <p:nvPr/>
        </p:nvGrpSpPr>
        <p:grpSpPr>
          <a:xfrm rot="-291672">
            <a:off x="8492000" y="516081"/>
            <a:ext cx="372961" cy="807186"/>
            <a:chOff x="6387350" y="1078650"/>
            <a:chExt cx="317325" cy="686775"/>
          </a:xfrm>
        </p:grpSpPr>
        <p:sp>
          <p:nvSpPr>
            <p:cNvPr id="223" name="Google Shape;223;p22"/>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2"/>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22"/>
          <p:cNvGrpSpPr/>
          <p:nvPr/>
        </p:nvGrpSpPr>
        <p:grpSpPr>
          <a:xfrm rot="-2002423">
            <a:off x="7989659" y="148096"/>
            <a:ext cx="372993" cy="807254"/>
            <a:chOff x="6387350" y="1078650"/>
            <a:chExt cx="317325" cy="686775"/>
          </a:xfrm>
        </p:grpSpPr>
        <p:sp>
          <p:nvSpPr>
            <p:cNvPr id="226" name="Google Shape;226;p22"/>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2"/>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22"/>
          <p:cNvGrpSpPr/>
          <p:nvPr/>
        </p:nvGrpSpPr>
        <p:grpSpPr>
          <a:xfrm rot="-291672">
            <a:off x="8147425" y="4112881"/>
            <a:ext cx="372961" cy="807186"/>
            <a:chOff x="6387350" y="1078650"/>
            <a:chExt cx="317325" cy="686775"/>
          </a:xfrm>
        </p:grpSpPr>
        <p:sp>
          <p:nvSpPr>
            <p:cNvPr id="229" name="Google Shape;229;p22"/>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22"/>
          <p:cNvGrpSpPr/>
          <p:nvPr/>
        </p:nvGrpSpPr>
        <p:grpSpPr>
          <a:xfrm rot="-1766229">
            <a:off x="8491988" y="3756681"/>
            <a:ext cx="373002" cy="807274"/>
            <a:chOff x="6387350" y="1078650"/>
            <a:chExt cx="317325" cy="686775"/>
          </a:xfrm>
        </p:grpSpPr>
        <p:sp>
          <p:nvSpPr>
            <p:cNvPr id="232" name="Google Shape;232;p22"/>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2"/>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 name="Shape 244"/>
        <p:cNvGrpSpPr/>
        <p:nvPr/>
      </p:nvGrpSpPr>
      <p:grpSpPr>
        <a:xfrm>
          <a:off x="0" y="0"/>
          <a:ext cx="0" cy="0"/>
          <a:chOff x="0" y="0"/>
          <a:chExt cx="0" cy="0"/>
        </a:xfrm>
      </p:grpSpPr>
      <p:sp>
        <p:nvSpPr>
          <p:cNvPr id="245" name="Google Shape;245;p24"/>
          <p:cNvSpPr txBox="1">
            <a:spLocks noGrp="1"/>
          </p:cNvSpPr>
          <p:nvPr>
            <p:ph type="title"/>
          </p:nvPr>
        </p:nvSpPr>
        <p:spPr>
          <a:xfrm>
            <a:off x="2382388" y="445025"/>
            <a:ext cx="4379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246" name="Google Shape;246;p24"/>
          <p:cNvGrpSpPr/>
          <p:nvPr/>
        </p:nvGrpSpPr>
        <p:grpSpPr>
          <a:xfrm rot="-1298308">
            <a:off x="8682980" y="4242538"/>
            <a:ext cx="372960" cy="807185"/>
            <a:chOff x="6387350" y="1078650"/>
            <a:chExt cx="317325" cy="686775"/>
          </a:xfrm>
        </p:grpSpPr>
        <p:sp>
          <p:nvSpPr>
            <p:cNvPr id="247" name="Google Shape;247;p24"/>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24"/>
          <p:cNvGrpSpPr/>
          <p:nvPr/>
        </p:nvGrpSpPr>
        <p:grpSpPr>
          <a:xfrm rot="1134957">
            <a:off x="638767" y="134614"/>
            <a:ext cx="372943" cy="807146"/>
            <a:chOff x="6387350" y="1078650"/>
            <a:chExt cx="317325" cy="686775"/>
          </a:xfrm>
        </p:grpSpPr>
        <p:sp>
          <p:nvSpPr>
            <p:cNvPr id="250" name="Google Shape;250;p24"/>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4"/>
          <p:cNvGrpSpPr/>
          <p:nvPr/>
        </p:nvGrpSpPr>
        <p:grpSpPr>
          <a:xfrm rot="-1065772">
            <a:off x="138604" y="375929"/>
            <a:ext cx="372995" cy="807260"/>
            <a:chOff x="6387350" y="1078650"/>
            <a:chExt cx="317325" cy="686775"/>
          </a:xfrm>
        </p:grpSpPr>
        <p:sp>
          <p:nvSpPr>
            <p:cNvPr id="253" name="Google Shape;253;p24"/>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9">
    <p:spTree>
      <p:nvGrpSpPr>
        <p:cNvPr id="1" name="Shape 273"/>
        <p:cNvGrpSpPr/>
        <p:nvPr/>
      </p:nvGrpSpPr>
      <p:grpSpPr>
        <a:xfrm>
          <a:off x="0" y="0"/>
          <a:ext cx="0" cy="0"/>
          <a:chOff x="0" y="0"/>
          <a:chExt cx="0" cy="0"/>
        </a:xfrm>
      </p:grpSpPr>
      <p:grpSp>
        <p:nvGrpSpPr>
          <p:cNvPr id="274" name="Google Shape;274;p26"/>
          <p:cNvGrpSpPr/>
          <p:nvPr/>
        </p:nvGrpSpPr>
        <p:grpSpPr>
          <a:xfrm rot="-1298308">
            <a:off x="8681405" y="213163"/>
            <a:ext cx="372960" cy="807185"/>
            <a:chOff x="6387350" y="1078650"/>
            <a:chExt cx="317325" cy="686775"/>
          </a:xfrm>
        </p:grpSpPr>
        <p:sp>
          <p:nvSpPr>
            <p:cNvPr id="275" name="Google Shape;275;p2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26"/>
          <p:cNvGrpSpPr/>
          <p:nvPr/>
        </p:nvGrpSpPr>
        <p:grpSpPr>
          <a:xfrm rot="-3008970">
            <a:off x="8181709" y="-12224"/>
            <a:ext cx="372993" cy="807256"/>
            <a:chOff x="6387350" y="1078650"/>
            <a:chExt cx="317325" cy="686775"/>
          </a:xfrm>
        </p:grpSpPr>
        <p:sp>
          <p:nvSpPr>
            <p:cNvPr id="278" name="Google Shape;278;p2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26"/>
          <p:cNvGrpSpPr/>
          <p:nvPr/>
        </p:nvGrpSpPr>
        <p:grpSpPr>
          <a:xfrm rot="2083874">
            <a:off x="677465" y="4125622"/>
            <a:ext cx="372952" cy="807166"/>
            <a:chOff x="6387350" y="1078650"/>
            <a:chExt cx="317325" cy="686775"/>
          </a:xfrm>
        </p:grpSpPr>
        <p:sp>
          <p:nvSpPr>
            <p:cNvPr id="281" name="Google Shape;281;p2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26"/>
          <p:cNvGrpSpPr/>
          <p:nvPr/>
        </p:nvGrpSpPr>
        <p:grpSpPr>
          <a:xfrm rot="61418">
            <a:off x="100564" y="4290169"/>
            <a:ext cx="373012" cy="807295"/>
            <a:chOff x="6387350" y="1078650"/>
            <a:chExt cx="317325" cy="686775"/>
          </a:xfrm>
        </p:grpSpPr>
        <p:sp>
          <p:nvSpPr>
            <p:cNvPr id="284" name="Google Shape;284;p2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26"/>
          <p:cNvSpPr txBox="1">
            <a:spLocks noGrp="1"/>
          </p:cNvSpPr>
          <p:nvPr>
            <p:ph type="title"/>
          </p:nvPr>
        </p:nvSpPr>
        <p:spPr>
          <a:xfrm>
            <a:off x="1979925" y="1619300"/>
            <a:ext cx="2256900" cy="997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7" name="Google Shape;287;p26"/>
          <p:cNvSpPr txBox="1">
            <a:spLocks noGrp="1"/>
          </p:cNvSpPr>
          <p:nvPr>
            <p:ph type="subTitle" idx="1"/>
          </p:nvPr>
        </p:nvSpPr>
        <p:spPr>
          <a:xfrm>
            <a:off x="1979925" y="2668900"/>
            <a:ext cx="2256900" cy="88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9_1">
    <p:spTree>
      <p:nvGrpSpPr>
        <p:cNvPr id="1" name="Shape 288"/>
        <p:cNvGrpSpPr/>
        <p:nvPr/>
      </p:nvGrpSpPr>
      <p:grpSpPr>
        <a:xfrm>
          <a:off x="0" y="0"/>
          <a:ext cx="0" cy="0"/>
          <a:chOff x="0" y="0"/>
          <a:chExt cx="0" cy="0"/>
        </a:xfrm>
      </p:grpSpPr>
      <p:grpSp>
        <p:nvGrpSpPr>
          <p:cNvPr id="289" name="Google Shape;289;p27"/>
          <p:cNvGrpSpPr/>
          <p:nvPr/>
        </p:nvGrpSpPr>
        <p:grpSpPr>
          <a:xfrm rot="-1298308">
            <a:off x="8681405" y="4159063"/>
            <a:ext cx="372960" cy="807185"/>
            <a:chOff x="6387350" y="1078650"/>
            <a:chExt cx="317325" cy="686775"/>
          </a:xfrm>
        </p:grpSpPr>
        <p:sp>
          <p:nvSpPr>
            <p:cNvPr id="290" name="Google Shape;290;p27"/>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7"/>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27"/>
          <p:cNvGrpSpPr/>
          <p:nvPr/>
        </p:nvGrpSpPr>
        <p:grpSpPr>
          <a:xfrm rot="-3008970">
            <a:off x="8181709" y="3933676"/>
            <a:ext cx="372993" cy="807256"/>
            <a:chOff x="6387350" y="1078650"/>
            <a:chExt cx="317325" cy="686775"/>
          </a:xfrm>
        </p:grpSpPr>
        <p:sp>
          <p:nvSpPr>
            <p:cNvPr id="293" name="Google Shape;293;p27"/>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7"/>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27"/>
          <p:cNvGrpSpPr/>
          <p:nvPr/>
        </p:nvGrpSpPr>
        <p:grpSpPr>
          <a:xfrm rot="2083874">
            <a:off x="677465" y="146385"/>
            <a:ext cx="372952" cy="807166"/>
            <a:chOff x="6387350" y="1078650"/>
            <a:chExt cx="317325" cy="686775"/>
          </a:xfrm>
        </p:grpSpPr>
        <p:sp>
          <p:nvSpPr>
            <p:cNvPr id="296" name="Google Shape;296;p27"/>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7"/>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27"/>
          <p:cNvGrpSpPr/>
          <p:nvPr/>
        </p:nvGrpSpPr>
        <p:grpSpPr>
          <a:xfrm rot="61418">
            <a:off x="100564" y="310931"/>
            <a:ext cx="373012" cy="807295"/>
            <a:chOff x="6387350" y="1078650"/>
            <a:chExt cx="317325" cy="686775"/>
          </a:xfrm>
        </p:grpSpPr>
        <p:sp>
          <p:nvSpPr>
            <p:cNvPr id="299" name="Google Shape;299;p27"/>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 name="Google Shape;301;p27"/>
          <p:cNvSpPr txBox="1">
            <a:spLocks noGrp="1"/>
          </p:cNvSpPr>
          <p:nvPr>
            <p:ph type="title"/>
          </p:nvPr>
        </p:nvSpPr>
        <p:spPr>
          <a:xfrm>
            <a:off x="5068250" y="1619300"/>
            <a:ext cx="2256900" cy="99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2" name="Google Shape;302;p27"/>
          <p:cNvSpPr txBox="1">
            <a:spLocks noGrp="1"/>
          </p:cNvSpPr>
          <p:nvPr>
            <p:ph type="subTitle" idx="1"/>
          </p:nvPr>
        </p:nvSpPr>
        <p:spPr>
          <a:xfrm flipH="1">
            <a:off x="5068250" y="2676100"/>
            <a:ext cx="2256900" cy="86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CUSTOM_11">
    <p:spTree>
      <p:nvGrpSpPr>
        <p:cNvPr id="1" name="Shape 303"/>
        <p:cNvGrpSpPr/>
        <p:nvPr/>
      </p:nvGrpSpPr>
      <p:grpSpPr>
        <a:xfrm>
          <a:off x="0" y="0"/>
          <a:ext cx="0" cy="0"/>
          <a:chOff x="0" y="0"/>
          <a:chExt cx="0" cy="0"/>
        </a:xfrm>
      </p:grpSpPr>
      <p:grpSp>
        <p:nvGrpSpPr>
          <p:cNvPr id="304" name="Google Shape;304;p28"/>
          <p:cNvGrpSpPr/>
          <p:nvPr/>
        </p:nvGrpSpPr>
        <p:grpSpPr>
          <a:xfrm rot="976291" flipH="1">
            <a:off x="487501" y="-472420"/>
            <a:ext cx="8140373" cy="5893098"/>
            <a:chOff x="451025" y="346600"/>
            <a:chExt cx="6926350" cy="5014225"/>
          </a:xfrm>
        </p:grpSpPr>
        <p:sp>
          <p:nvSpPr>
            <p:cNvPr id="305" name="Google Shape;305;p28"/>
            <p:cNvSpPr/>
            <p:nvPr/>
          </p:nvSpPr>
          <p:spPr>
            <a:xfrm>
              <a:off x="6454575" y="1076225"/>
              <a:ext cx="36525" cy="16825"/>
            </a:xfrm>
            <a:custGeom>
              <a:avLst/>
              <a:gdLst/>
              <a:ahLst/>
              <a:cxnLst/>
              <a:rect l="l" t="t" r="r" b="b"/>
              <a:pathLst>
                <a:path w="1461" h="673" extrusionOk="0">
                  <a:moveTo>
                    <a:pt x="0" y="0"/>
                  </a:moveTo>
                  <a:lnTo>
                    <a:pt x="78" y="672"/>
                  </a:lnTo>
                  <a:cubicBezTo>
                    <a:pt x="608" y="466"/>
                    <a:pt x="1086" y="311"/>
                    <a:pt x="1460" y="207"/>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8"/>
            <p:cNvSpPr/>
            <p:nvPr/>
          </p:nvSpPr>
          <p:spPr>
            <a:xfrm>
              <a:off x="6640025" y="1101750"/>
              <a:ext cx="16825" cy="2925"/>
            </a:xfrm>
            <a:custGeom>
              <a:avLst/>
              <a:gdLst/>
              <a:ahLst/>
              <a:cxnLst/>
              <a:rect l="l" t="t" r="r" b="b"/>
              <a:pathLst>
                <a:path w="673" h="117" extrusionOk="0">
                  <a:moveTo>
                    <a:pt x="0" y="0"/>
                  </a:moveTo>
                  <a:lnTo>
                    <a:pt x="0" y="0"/>
                  </a:lnTo>
                  <a:cubicBezTo>
                    <a:pt x="13" y="39"/>
                    <a:pt x="39" y="78"/>
                    <a:pt x="52" y="117"/>
                  </a:cubicBezTo>
                  <a:lnTo>
                    <a:pt x="673" y="9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a:off x="6496250" y="1083325"/>
              <a:ext cx="88550" cy="28475"/>
            </a:xfrm>
            <a:custGeom>
              <a:avLst/>
              <a:gdLst/>
              <a:ahLst/>
              <a:cxnLst/>
              <a:rect l="l" t="t" r="r" b="b"/>
              <a:pathLst>
                <a:path w="3542" h="1139" extrusionOk="0">
                  <a:moveTo>
                    <a:pt x="401" y="1"/>
                  </a:moveTo>
                  <a:cubicBezTo>
                    <a:pt x="285" y="388"/>
                    <a:pt x="155" y="763"/>
                    <a:pt x="0" y="1138"/>
                  </a:cubicBezTo>
                  <a:lnTo>
                    <a:pt x="3541" y="970"/>
                  </a:lnTo>
                  <a:cubicBezTo>
                    <a:pt x="3270" y="776"/>
                    <a:pt x="3012" y="556"/>
                    <a:pt x="2779" y="324"/>
                  </a:cubicBez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p:nvPr/>
          </p:nvSpPr>
          <p:spPr>
            <a:xfrm>
              <a:off x="6456500" y="1081400"/>
              <a:ext cx="49775" cy="32325"/>
            </a:xfrm>
            <a:custGeom>
              <a:avLst/>
              <a:gdLst/>
              <a:ahLst/>
              <a:cxnLst/>
              <a:rect l="l" t="t" r="r" b="b"/>
              <a:pathLst>
                <a:path w="1991" h="1293" extrusionOk="0">
                  <a:moveTo>
                    <a:pt x="1383" y="0"/>
                  </a:moveTo>
                  <a:cubicBezTo>
                    <a:pt x="1009" y="104"/>
                    <a:pt x="531" y="259"/>
                    <a:pt x="1" y="465"/>
                  </a:cubicBezTo>
                  <a:lnTo>
                    <a:pt x="91" y="1293"/>
                  </a:lnTo>
                  <a:lnTo>
                    <a:pt x="1590" y="1215"/>
                  </a:lnTo>
                  <a:cubicBezTo>
                    <a:pt x="1745" y="853"/>
                    <a:pt x="1875" y="465"/>
                    <a:pt x="1991" y="78"/>
                  </a:cubicBezTo>
                  <a:lnTo>
                    <a:pt x="13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8"/>
            <p:cNvSpPr/>
            <p:nvPr/>
          </p:nvSpPr>
          <p:spPr>
            <a:xfrm>
              <a:off x="6565700" y="1091400"/>
              <a:ext cx="75650" cy="16200"/>
            </a:xfrm>
            <a:custGeom>
              <a:avLst/>
              <a:gdLst/>
              <a:ahLst/>
              <a:cxnLst/>
              <a:rect l="l" t="t" r="r" b="b"/>
              <a:pathLst>
                <a:path w="3026" h="648" extrusionOk="0">
                  <a:moveTo>
                    <a:pt x="1" y="1"/>
                  </a:moveTo>
                  <a:lnTo>
                    <a:pt x="1" y="1"/>
                  </a:lnTo>
                  <a:cubicBezTo>
                    <a:pt x="234" y="233"/>
                    <a:pt x="492" y="453"/>
                    <a:pt x="763" y="647"/>
                  </a:cubicBezTo>
                  <a:lnTo>
                    <a:pt x="3025" y="531"/>
                  </a:lnTo>
                  <a:cubicBezTo>
                    <a:pt x="3012" y="492"/>
                    <a:pt x="2999" y="453"/>
                    <a:pt x="2973" y="414"/>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p:nvPr/>
          </p:nvSpPr>
          <p:spPr>
            <a:xfrm>
              <a:off x="6464575" y="1104000"/>
              <a:ext cx="848175" cy="701800"/>
            </a:xfrm>
            <a:custGeom>
              <a:avLst/>
              <a:gdLst/>
              <a:ahLst/>
              <a:cxnLst/>
              <a:rect l="l" t="t" r="r" b="b"/>
              <a:pathLst>
                <a:path w="33927" h="28072" extrusionOk="0">
                  <a:moveTo>
                    <a:pt x="2439" y="1108"/>
                  </a:moveTo>
                  <a:cubicBezTo>
                    <a:pt x="2575" y="1108"/>
                    <a:pt x="2692" y="1206"/>
                    <a:pt x="2715" y="1345"/>
                  </a:cubicBezTo>
                  <a:cubicBezTo>
                    <a:pt x="2727" y="1481"/>
                    <a:pt x="2610" y="1604"/>
                    <a:pt x="2476" y="1604"/>
                  </a:cubicBezTo>
                  <a:cubicBezTo>
                    <a:pt x="2469" y="1604"/>
                    <a:pt x="2463" y="1604"/>
                    <a:pt x="2456" y="1603"/>
                  </a:cubicBezTo>
                  <a:cubicBezTo>
                    <a:pt x="2440" y="1606"/>
                    <a:pt x="2424" y="1607"/>
                    <a:pt x="2409" y="1607"/>
                  </a:cubicBezTo>
                  <a:cubicBezTo>
                    <a:pt x="2273" y="1607"/>
                    <a:pt x="2156" y="1510"/>
                    <a:pt x="2133" y="1371"/>
                  </a:cubicBezTo>
                  <a:cubicBezTo>
                    <a:pt x="2121" y="1235"/>
                    <a:pt x="2238" y="1111"/>
                    <a:pt x="2372" y="1111"/>
                  </a:cubicBezTo>
                  <a:cubicBezTo>
                    <a:pt x="2378" y="1111"/>
                    <a:pt x="2385" y="1112"/>
                    <a:pt x="2392" y="1112"/>
                  </a:cubicBezTo>
                  <a:cubicBezTo>
                    <a:pt x="2408" y="1110"/>
                    <a:pt x="2424" y="1108"/>
                    <a:pt x="2439" y="1108"/>
                  </a:cubicBezTo>
                  <a:close/>
                  <a:moveTo>
                    <a:pt x="2800" y="1833"/>
                  </a:moveTo>
                  <a:cubicBezTo>
                    <a:pt x="2949" y="1833"/>
                    <a:pt x="3080" y="1943"/>
                    <a:pt x="3115" y="2108"/>
                  </a:cubicBezTo>
                  <a:cubicBezTo>
                    <a:pt x="3115" y="2276"/>
                    <a:pt x="2986" y="2405"/>
                    <a:pt x="2818" y="2405"/>
                  </a:cubicBezTo>
                  <a:cubicBezTo>
                    <a:pt x="2809" y="2405"/>
                    <a:pt x="2800" y="2406"/>
                    <a:pt x="2791" y="2406"/>
                  </a:cubicBezTo>
                  <a:cubicBezTo>
                    <a:pt x="2622" y="2406"/>
                    <a:pt x="2481" y="2293"/>
                    <a:pt x="2456" y="2133"/>
                  </a:cubicBezTo>
                  <a:cubicBezTo>
                    <a:pt x="2444" y="1972"/>
                    <a:pt x="2574" y="1835"/>
                    <a:pt x="2732" y="1835"/>
                  </a:cubicBezTo>
                  <a:cubicBezTo>
                    <a:pt x="2739" y="1835"/>
                    <a:pt x="2746" y="1836"/>
                    <a:pt x="2754" y="1836"/>
                  </a:cubicBezTo>
                  <a:cubicBezTo>
                    <a:pt x="2769" y="1834"/>
                    <a:pt x="2785" y="1833"/>
                    <a:pt x="2800" y="1833"/>
                  </a:cubicBezTo>
                  <a:close/>
                  <a:moveTo>
                    <a:pt x="19691" y="2351"/>
                  </a:moveTo>
                  <a:cubicBezTo>
                    <a:pt x="19749" y="2351"/>
                    <a:pt x="19802" y="2399"/>
                    <a:pt x="19813" y="2456"/>
                  </a:cubicBezTo>
                  <a:cubicBezTo>
                    <a:pt x="19813" y="2515"/>
                    <a:pt x="19770" y="2574"/>
                    <a:pt x="19714" y="2574"/>
                  </a:cubicBezTo>
                  <a:cubicBezTo>
                    <a:pt x="19708" y="2574"/>
                    <a:pt x="19703" y="2574"/>
                    <a:pt x="19697" y="2573"/>
                  </a:cubicBezTo>
                  <a:cubicBezTo>
                    <a:pt x="19690" y="2574"/>
                    <a:pt x="19683" y="2575"/>
                    <a:pt x="19677" y="2575"/>
                  </a:cubicBezTo>
                  <a:cubicBezTo>
                    <a:pt x="19619" y="2575"/>
                    <a:pt x="19566" y="2527"/>
                    <a:pt x="19555" y="2469"/>
                  </a:cubicBezTo>
                  <a:cubicBezTo>
                    <a:pt x="19555" y="2405"/>
                    <a:pt x="19606" y="2353"/>
                    <a:pt x="19671" y="2353"/>
                  </a:cubicBezTo>
                  <a:cubicBezTo>
                    <a:pt x="19678" y="2352"/>
                    <a:pt x="19685" y="2351"/>
                    <a:pt x="19691" y="2351"/>
                  </a:cubicBezTo>
                  <a:close/>
                  <a:moveTo>
                    <a:pt x="22927" y="3760"/>
                  </a:moveTo>
                  <a:cubicBezTo>
                    <a:pt x="23033" y="3760"/>
                    <a:pt x="23124" y="3835"/>
                    <a:pt x="23148" y="3943"/>
                  </a:cubicBezTo>
                  <a:cubicBezTo>
                    <a:pt x="23161" y="4059"/>
                    <a:pt x="23057" y="4149"/>
                    <a:pt x="22941" y="4149"/>
                  </a:cubicBezTo>
                  <a:cubicBezTo>
                    <a:pt x="22932" y="4150"/>
                    <a:pt x="22924" y="4151"/>
                    <a:pt x="22916" y="4151"/>
                  </a:cubicBezTo>
                  <a:cubicBezTo>
                    <a:pt x="22810" y="4151"/>
                    <a:pt x="22719" y="4076"/>
                    <a:pt x="22695" y="3969"/>
                  </a:cubicBezTo>
                  <a:cubicBezTo>
                    <a:pt x="22695" y="3859"/>
                    <a:pt x="22776" y="3761"/>
                    <a:pt x="22882" y="3761"/>
                  </a:cubicBezTo>
                  <a:cubicBezTo>
                    <a:pt x="22889" y="3761"/>
                    <a:pt x="22895" y="3761"/>
                    <a:pt x="22902" y="3762"/>
                  </a:cubicBezTo>
                  <a:cubicBezTo>
                    <a:pt x="22911" y="3761"/>
                    <a:pt x="22919" y="3760"/>
                    <a:pt x="22927" y="3760"/>
                  </a:cubicBezTo>
                  <a:close/>
                  <a:moveTo>
                    <a:pt x="27794" y="9368"/>
                  </a:moveTo>
                  <a:cubicBezTo>
                    <a:pt x="27970" y="9368"/>
                    <a:pt x="28126" y="9502"/>
                    <a:pt x="28162" y="9681"/>
                  </a:cubicBezTo>
                  <a:cubicBezTo>
                    <a:pt x="28175" y="9862"/>
                    <a:pt x="28033" y="10017"/>
                    <a:pt x="27852" y="10017"/>
                  </a:cubicBezTo>
                  <a:cubicBezTo>
                    <a:pt x="28059" y="10133"/>
                    <a:pt x="29338" y="10831"/>
                    <a:pt x="29713" y="12356"/>
                  </a:cubicBezTo>
                  <a:cubicBezTo>
                    <a:pt x="30140" y="14011"/>
                    <a:pt x="29325" y="16014"/>
                    <a:pt x="29325" y="16014"/>
                  </a:cubicBezTo>
                  <a:cubicBezTo>
                    <a:pt x="29325" y="16014"/>
                    <a:pt x="27619" y="14411"/>
                    <a:pt x="27193" y="12757"/>
                  </a:cubicBezTo>
                  <a:cubicBezTo>
                    <a:pt x="26947" y="11801"/>
                    <a:pt x="27167" y="10780"/>
                    <a:pt x="27800" y="10030"/>
                  </a:cubicBezTo>
                  <a:cubicBezTo>
                    <a:pt x="27606" y="10030"/>
                    <a:pt x="27438" y="9901"/>
                    <a:pt x="27413" y="9720"/>
                  </a:cubicBezTo>
                  <a:cubicBezTo>
                    <a:pt x="27400" y="9533"/>
                    <a:pt x="27544" y="9370"/>
                    <a:pt x="27728" y="9370"/>
                  </a:cubicBezTo>
                  <a:cubicBezTo>
                    <a:pt x="27735" y="9370"/>
                    <a:pt x="27742" y="9370"/>
                    <a:pt x="27749" y="9371"/>
                  </a:cubicBezTo>
                  <a:cubicBezTo>
                    <a:pt x="27764" y="9369"/>
                    <a:pt x="27779" y="9368"/>
                    <a:pt x="27794" y="9368"/>
                  </a:cubicBezTo>
                  <a:close/>
                  <a:moveTo>
                    <a:pt x="30211" y="17394"/>
                  </a:moveTo>
                  <a:cubicBezTo>
                    <a:pt x="30389" y="17394"/>
                    <a:pt x="30556" y="17529"/>
                    <a:pt x="30592" y="17720"/>
                  </a:cubicBezTo>
                  <a:cubicBezTo>
                    <a:pt x="30592" y="17907"/>
                    <a:pt x="30448" y="18069"/>
                    <a:pt x="30252" y="18069"/>
                  </a:cubicBezTo>
                  <a:cubicBezTo>
                    <a:pt x="30245" y="18069"/>
                    <a:pt x="30238" y="18069"/>
                    <a:pt x="30230" y="18069"/>
                  </a:cubicBezTo>
                  <a:cubicBezTo>
                    <a:pt x="30214" y="18071"/>
                    <a:pt x="30198" y="18072"/>
                    <a:pt x="30182" y="18072"/>
                  </a:cubicBezTo>
                  <a:cubicBezTo>
                    <a:pt x="29996" y="18072"/>
                    <a:pt x="29839" y="17936"/>
                    <a:pt x="29804" y="17746"/>
                  </a:cubicBezTo>
                  <a:cubicBezTo>
                    <a:pt x="29804" y="17559"/>
                    <a:pt x="29948" y="17396"/>
                    <a:pt x="30143" y="17396"/>
                  </a:cubicBezTo>
                  <a:cubicBezTo>
                    <a:pt x="30150" y="17396"/>
                    <a:pt x="30158" y="17396"/>
                    <a:pt x="30165" y="17397"/>
                  </a:cubicBezTo>
                  <a:cubicBezTo>
                    <a:pt x="30181" y="17395"/>
                    <a:pt x="30196" y="17394"/>
                    <a:pt x="30211" y="17394"/>
                  </a:cubicBezTo>
                  <a:close/>
                  <a:moveTo>
                    <a:pt x="27167" y="20666"/>
                  </a:moveTo>
                  <a:cubicBezTo>
                    <a:pt x="27245" y="20666"/>
                    <a:pt x="27309" y="20718"/>
                    <a:pt x="27335" y="20796"/>
                  </a:cubicBezTo>
                  <a:cubicBezTo>
                    <a:pt x="27335" y="20873"/>
                    <a:pt x="27270" y="20938"/>
                    <a:pt x="27193" y="20938"/>
                  </a:cubicBezTo>
                  <a:cubicBezTo>
                    <a:pt x="27115" y="20938"/>
                    <a:pt x="27051" y="20886"/>
                    <a:pt x="27038" y="20809"/>
                  </a:cubicBezTo>
                  <a:cubicBezTo>
                    <a:pt x="27025" y="20731"/>
                    <a:pt x="27089" y="20666"/>
                    <a:pt x="27167" y="20666"/>
                  </a:cubicBezTo>
                  <a:close/>
                  <a:moveTo>
                    <a:pt x="31278" y="17437"/>
                  </a:moveTo>
                  <a:cubicBezTo>
                    <a:pt x="31308" y="17491"/>
                    <a:pt x="32373" y="19398"/>
                    <a:pt x="32207" y="21041"/>
                  </a:cubicBezTo>
                  <a:cubicBezTo>
                    <a:pt x="32091" y="22036"/>
                    <a:pt x="31535" y="22928"/>
                    <a:pt x="30669" y="23458"/>
                  </a:cubicBezTo>
                  <a:cubicBezTo>
                    <a:pt x="29946" y="22760"/>
                    <a:pt x="29558" y="21765"/>
                    <a:pt x="29648" y="20757"/>
                  </a:cubicBezTo>
                  <a:cubicBezTo>
                    <a:pt x="29807" y="19179"/>
                    <a:pt x="31136" y="17601"/>
                    <a:pt x="31278" y="17437"/>
                  </a:cubicBezTo>
                  <a:close/>
                  <a:moveTo>
                    <a:pt x="7691" y="1"/>
                  </a:moveTo>
                  <a:lnTo>
                    <a:pt x="7070" y="40"/>
                  </a:lnTo>
                  <a:cubicBezTo>
                    <a:pt x="7251" y="518"/>
                    <a:pt x="7380" y="1009"/>
                    <a:pt x="7471" y="1513"/>
                  </a:cubicBezTo>
                  <a:cubicBezTo>
                    <a:pt x="6527" y="1177"/>
                    <a:pt x="5636" y="712"/>
                    <a:pt x="4808" y="143"/>
                  </a:cubicBezTo>
                  <a:lnTo>
                    <a:pt x="1267" y="324"/>
                  </a:lnTo>
                  <a:cubicBezTo>
                    <a:pt x="957" y="1112"/>
                    <a:pt x="531" y="1836"/>
                    <a:pt x="1" y="2495"/>
                  </a:cubicBezTo>
                  <a:lnTo>
                    <a:pt x="27" y="2818"/>
                  </a:lnTo>
                  <a:lnTo>
                    <a:pt x="1138" y="2960"/>
                  </a:lnTo>
                  <a:cubicBezTo>
                    <a:pt x="1177" y="2831"/>
                    <a:pt x="1306" y="2741"/>
                    <a:pt x="1448" y="2741"/>
                  </a:cubicBezTo>
                  <a:cubicBezTo>
                    <a:pt x="1464" y="2739"/>
                    <a:pt x="1479" y="2737"/>
                    <a:pt x="1494" y="2737"/>
                  </a:cubicBezTo>
                  <a:cubicBezTo>
                    <a:pt x="1655" y="2737"/>
                    <a:pt x="1788" y="2860"/>
                    <a:pt x="1823" y="3025"/>
                  </a:cubicBezTo>
                  <a:lnTo>
                    <a:pt x="1823" y="3051"/>
                  </a:lnTo>
                  <a:lnTo>
                    <a:pt x="3477" y="3258"/>
                  </a:lnTo>
                  <a:cubicBezTo>
                    <a:pt x="3645" y="2508"/>
                    <a:pt x="4072" y="1849"/>
                    <a:pt x="4679" y="1384"/>
                  </a:cubicBezTo>
                  <a:cubicBezTo>
                    <a:pt x="5364" y="1927"/>
                    <a:pt x="5804" y="2702"/>
                    <a:pt x="5946" y="3568"/>
                  </a:cubicBezTo>
                  <a:lnTo>
                    <a:pt x="17577" y="5015"/>
                  </a:lnTo>
                  <a:cubicBezTo>
                    <a:pt x="17422" y="4847"/>
                    <a:pt x="17267" y="4666"/>
                    <a:pt x="17138" y="4473"/>
                  </a:cubicBezTo>
                  <a:cubicBezTo>
                    <a:pt x="16143" y="2986"/>
                    <a:pt x="16711" y="1655"/>
                    <a:pt x="16711" y="1655"/>
                  </a:cubicBezTo>
                  <a:lnTo>
                    <a:pt x="16711" y="1655"/>
                  </a:lnTo>
                  <a:cubicBezTo>
                    <a:pt x="17784" y="1875"/>
                    <a:pt x="18728" y="2495"/>
                    <a:pt x="19361" y="3387"/>
                  </a:cubicBezTo>
                  <a:cubicBezTo>
                    <a:pt x="19736" y="3981"/>
                    <a:pt x="20007" y="4641"/>
                    <a:pt x="20136" y="5339"/>
                  </a:cubicBezTo>
                  <a:lnTo>
                    <a:pt x="21300" y="5481"/>
                  </a:lnTo>
                  <a:cubicBezTo>
                    <a:pt x="21855" y="5558"/>
                    <a:pt x="22256" y="5985"/>
                    <a:pt x="22269" y="6463"/>
                  </a:cubicBezTo>
                  <a:lnTo>
                    <a:pt x="23458" y="6631"/>
                  </a:lnTo>
                  <a:cubicBezTo>
                    <a:pt x="22967" y="6140"/>
                    <a:pt x="22605" y="5532"/>
                    <a:pt x="22411" y="4873"/>
                  </a:cubicBezTo>
                  <a:cubicBezTo>
                    <a:pt x="22786" y="4757"/>
                    <a:pt x="23161" y="4692"/>
                    <a:pt x="23548" y="4679"/>
                  </a:cubicBezTo>
                  <a:cubicBezTo>
                    <a:pt x="23600" y="4537"/>
                    <a:pt x="23742" y="4434"/>
                    <a:pt x="23897" y="4434"/>
                  </a:cubicBezTo>
                  <a:cubicBezTo>
                    <a:pt x="23914" y="4431"/>
                    <a:pt x="23931" y="4430"/>
                    <a:pt x="23948" y="4430"/>
                  </a:cubicBezTo>
                  <a:cubicBezTo>
                    <a:pt x="24111" y="4430"/>
                    <a:pt x="24265" y="4540"/>
                    <a:pt x="24324" y="4692"/>
                  </a:cubicBezTo>
                  <a:cubicBezTo>
                    <a:pt x="25060" y="4744"/>
                    <a:pt x="25797" y="4938"/>
                    <a:pt x="26456" y="5274"/>
                  </a:cubicBezTo>
                  <a:cubicBezTo>
                    <a:pt x="28615" y="6321"/>
                    <a:pt x="30191" y="8673"/>
                    <a:pt x="30191" y="8673"/>
                  </a:cubicBezTo>
                  <a:cubicBezTo>
                    <a:pt x="30131" y="8674"/>
                    <a:pt x="30071" y="8674"/>
                    <a:pt x="30010" y="8674"/>
                  </a:cubicBezTo>
                  <a:cubicBezTo>
                    <a:pt x="29113" y="8674"/>
                    <a:pt x="28206" y="8585"/>
                    <a:pt x="27322" y="8427"/>
                  </a:cubicBezTo>
                  <a:lnTo>
                    <a:pt x="26159" y="16802"/>
                  </a:lnTo>
                  <a:cubicBezTo>
                    <a:pt x="26650" y="17125"/>
                    <a:pt x="27594" y="17823"/>
                    <a:pt x="28059" y="18650"/>
                  </a:cubicBezTo>
                  <a:cubicBezTo>
                    <a:pt x="28446" y="19271"/>
                    <a:pt x="28485" y="20046"/>
                    <a:pt x="28188" y="20718"/>
                  </a:cubicBezTo>
                  <a:cubicBezTo>
                    <a:pt x="27425" y="20511"/>
                    <a:pt x="26766" y="20007"/>
                    <a:pt x="26353" y="19322"/>
                  </a:cubicBezTo>
                  <a:cubicBezTo>
                    <a:pt x="26172" y="18986"/>
                    <a:pt x="26043" y="18611"/>
                    <a:pt x="25965" y="18224"/>
                  </a:cubicBezTo>
                  <a:lnTo>
                    <a:pt x="25629" y="20666"/>
                  </a:lnTo>
                  <a:cubicBezTo>
                    <a:pt x="25784" y="21002"/>
                    <a:pt x="25900" y="21351"/>
                    <a:pt x="25952" y="21713"/>
                  </a:cubicBezTo>
                  <a:cubicBezTo>
                    <a:pt x="26314" y="23807"/>
                    <a:pt x="25112" y="26237"/>
                    <a:pt x="25112" y="26237"/>
                  </a:cubicBezTo>
                  <a:cubicBezTo>
                    <a:pt x="25112" y="26237"/>
                    <a:pt x="25035" y="26146"/>
                    <a:pt x="24892" y="25978"/>
                  </a:cubicBezTo>
                  <a:lnTo>
                    <a:pt x="24841" y="26379"/>
                  </a:lnTo>
                  <a:cubicBezTo>
                    <a:pt x="24867" y="26366"/>
                    <a:pt x="24892" y="26366"/>
                    <a:pt x="24918" y="26366"/>
                  </a:cubicBezTo>
                  <a:cubicBezTo>
                    <a:pt x="24927" y="26365"/>
                    <a:pt x="24936" y="26364"/>
                    <a:pt x="24944" y="26364"/>
                  </a:cubicBezTo>
                  <a:cubicBezTo>
                    <a:pt x="25037" y="26364"/>
                    <a:pt x="25114" y="26426"/>
                    <a:pt x="25138" y="26521"/>
                  </a:cubicBezTo>
                  <a:cubicBezTo>
                    <a:pt x="25138" y="26618"/>
                    <a:pt x="25070" y="26703"/>
                    <a:pt x="24977" y="26703"/>
                  </a:cubicBezTo>
                  <a:cubicBezTo>
                    <a:pt x="24970" y="26703"/>
                    <a:pt x="24964" y="26703"/>
                    <a:pt x="24957" y="26702"/>
                  </a:cubicBezTo>
                  <a:cubicBezTo>
                    <a:pt x="24946" y="26704"/>
                    <a:pt x="24935" y="26705"/>
                    <a:pt x="24924" y="26705"/>
                  </a:cubicBezTo>
                  <a:cubicBezTo>
                    <a:pt x="24874" y="26705"/>
                    <a:pt x="24832" y="26682"/>
                    <a:pt x="24789" y="26650"/>
                  </a:cubicBezTo>
                  <a:lnTo>
                    <a:pt x="24724" y="27128"/>
                  </a:lnTo>
                  <a:cubicBezTo>
                    <a:pt x="24931" y="27180"/>
                    <a:pt x="25125" y="27245"/>
                    <a:pt x="25319" y="27322"/>
                  </a:cubicBezTo>
                  <a:cubicBezTo>
                    <a:pt x="25771" y="27516"/>
                    <a:pt x="26198" y="27775"/>
                    <a:pt x="26598" y="28072"/>
                  </a:cubicBezTo>
                  <a:lnTo>
                    <a:pt x="29041" y="27943"/>
                  </a:lnTo>
                  <a:cubicBezTo>
                    <a:pt x="28912" y="27800"/>
                    <a:pt x="28795" y="27658"/>
                    <a:pt x="28692" y="27503"/>
                  </a:cubicBezTo>
                  <a:cubicBezTo>
                    <a:pt x="27723" y="26004"/>
                    <a:pt x="27800" y="23872"/>
                    <a:pt x="27800" y="23872"/>
                  </a:cubicBezTo>
                  <a:lnTo>
                    <a:pt x="27800" y="23872"/>
                  </a:lnTo>
                  <a:cubicBezTo>
                    <a:pt x="27801" y="23872"/>
                    <a:pt x="29972" y="24970"/>
                    <a:pt x="30941" y="26456"/>
                  </a:cubicBezTo>
                  <a:cubicBezTo>
                    <a:pt x="31199" y="26844"/>
                    <a:pt x="31367" y="27271"/>
                    <a:pt x="31445" y="27736"/>
                  </a:cubicBezTo>
                  <a:lnTo>
                    <a:pt x="33047" y="16233"/>
                  </a:lnTo>
                  <a:cubicBezTo>
                    <a:pt x="32776" y="16182"/>
                    <a:pt x="32621" y="16143"/>
                    <a:pt x="32621" y="16143"/>
                  </a:cubicBezTo>
                  <a:cubicBezTo>
                    <a:pt x="32621" y="16143"/>
                    <a:pt x="32802" y="15975"/>
                    <a:pt x="33112" y="15729"/>
                  </a:cubicBezTo>
                  <a:lnTo>
                    <a:pt x="33396" y="13623"/>
                  </a:lnTo>
                  <a:lnTo>
                    <a:pt x="33396" y="13623"/>
                  </a:lnTo>
                  <a:cubicBezTo>
                    <a:pt x="33306" y="13687"/>
                    <a:pt x="33203" y="13752"/>
                    <a:pt x="33099" y="13804"/>
                  </a:cubicBezTo>
                  <a:cubicBezTo>
                    <a:pt x="32612" y="14060"/>
                    <a:pt x="32079" y="14192"/>
                    <a:pt x="31545" y="14192"/>
                  </a:cubicBezTo>
                  <a:cubicBezTo>
                    <a:pt x="31273" y="14192"/>
                    <a:pt x="31001" y="14158"/>
                    <a:pt x="30734" y="14088"/>
                  </a:cubicBezTo>
                  <a:cubicBezTo>
                    <a:pt x="30734" y="14088"/>
                    <a:pt x="30850" y="13041"/>
                    <a:pt x="32039" y="12395"/>
                  </a:cubicBezTo>
                  <a:cubicBezTo>
                    <a:pt x="32543" y="12149"/>
                    <a:pt x="33086" y="11969"/>
                    <a:pt x="33642" y="11891"/>
                  </a:cubicBezTo>
                  <a:lnTo>
                    <a:pt x="33926" y="9836"/>
                  </a:lnTo>
                  <a:lnTo>
                    <a:pt x="33875" y="9810"/>
                  </a:lnTo>
                  <a:cubicBezTo>
                    <a:pt x="31923" y="8479"/>
                    <a:pt x="30786" y="5946"/>
                    <a:pt x="30786" y="5946"/>
                  </a:cubicBezTo>
                  <a:lnTo>
                    <a:pt x="30786" y="5946"/>
                  </a:lnTo>
                  <a:cubicBezTo>
                    <a:pt x="31820" y="6075"/>
                    <a:pt x="32828" y="6321"/>
                    <a:pt x="33810" y="6657"/>
                  </a:cubicBezTo>
                  <a:lnTo>
                    <a:pt x="33668" y="5364"/>
                  </a:lnTo>
                  <a:cubicBezTo>
                    <a:pt x="33383" y="5274"/>
                    <a:pt x="33099" y="5145"/>
                    <a:pt x="32841" y="5002"/>
                  </a:cubicBezTo>
                  <a:cubicBezTo>
                    <a:pt x="31613" y="4318"/>
                    <a:pt x="31458" y="3258"/>
                    <a:pt x="31458" y="3258"/>
                  </a:cubicBezTo>
                  <a:lnTo>
                    <a:pt x="31497" y="3258"/>
                  </a:lnTo>
                  <a:cubicBezTo>
                    <a:pt x="31419" y="3245"/>
                    <a:pt x="31354" y="3232"/>
                    <a:pt x="31277" y="3219"/>
                  </a:cubicBezTo>
                  <a:lnTo>
                    <a:pt x="28783" y="2883"/>
                  </a:lnTo>
                  <a:cubicBezTo>
                    <a:pt x="28770" y="2883"/>
                    <a:pt x="28744" y="2896"/>
                    <a:pt x="28718" y="2896"/>
                  </a:cubicBezTo>
                  <a:cubicBezTo>
                    <a:pt x="28653" y="2896"/>
                    <a:pt x="28576" y="2883"/>
                    <a:pt x="28524" y="2844"/>
                  </a:cubicBezTo>
                  <a:lnTo>
                    <a:pt x="27167" y="2663"/>
                  </a:lnTo>
                  <a:cubicBezTo>
                    <a:pt x="26766" y="3038"/>
                    <a:pt x="26275" y="3309"/>
                    <a:pt x="25745" y="3426"/>
                  </a:cubicBezTo>
                  <a:cubicBezTo>
                    <a:pt x="25392" y="3509"/>
                    <a:pt x="25013" y="3540"/>
                    <a:pt x="24643" y="3540"/>
                  </a:cubicBezTo>
                  <a:cubicBezTo>
                    <a:pt x="23580" y="3540"/>
                    <a:pt x="22605" y="3284"/>
                    <a:pt x="22605" y="3284"/>
                  </a:cubicBezTo>
                  <a:cubicBezTo>
                    <a:pt x="23070" y="2883"/>
                    <a:pt x="23561" y="2521"/>
                    <a:pt x="24104" y="2237"/>
                  </a:cubicBezTo>
                  <a:lnTo>
                    <a:pt x="12770" y="699"/>
                  </a:lnTo>
                  <a:lnTo>
                    <a:pt x="12770" y="699"/>
                  </a:lnTo>
                  <a:cubicBezTo>
                    <a:pt x="13920" y="2314"/>
                    <a:pt x="13468" y="3839"/>
                    <a:pt x="13468" y="3839"/>
                  </a:cubicBezTo>
                  <a:cubicBezTo>
                    <a:pt x="12098" y="3684"/>
                    <a:pt x="10844" y="3012"/>
                    <a:pt x="9939" y="1978"/>
                  </a:cubicBezTo>
                  <a:cubicBezTo>
                    <a:pt x="9500" y="1423"/>
                    <a:pt x="9138" y="815"/>
                    <a:pt x="8880" y="169"/>
                  </a:cubicBezTo>
                  <a:lnTo>
                    <a:pt x="7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a:off x="6686550" y="1107875"/>
              <a:ext cx="126025" cy="91800"/>
            </a:xfrm>
            <a:custGeom>
              <a:avLst/>
              <a:gdLst/>
              <a:ahLst/>
              <a:cxnLst/>
              <a:rect l="l" t="t" r="r" b="b"/>
              <a:pathLst>
                <a:path w="5041" h="3672" extrusionOk="0">
                  <a:moveTo>
                    <a:pt x="1" y="1"/>
                  </a:moveTo>
                  <a:lnTo>
                    <a:pt x="1" y="1"/>
                  </a:lnTo>
                  <a:cubicBezTo>
                    <a:pt x="259" y="660"/>
                    <a:pt x="608" y="1268"/>
                    <a:pt x="1047" y="1810"/>
                  </a:cubicBezTo>
                  <a:cubicBezTo>
                    <a:pt x="1952" y="2857"/>
                    <a:pt x="3219" y="3516"/>
                    <a:pt x="4589" y="3671"/>
                  </a:cubicBezTo>
                  <a:cubicBezTo>
                    <a:pt x="4589" y="3671"/>
                    <a:pt x="5041" y="2159"/>
                    <a:pt x="3891" y="531"/>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8"/>
            <p:cNvSpPr/>
            <p:nvPr/>
          </p:nvSpPr>
          <p:spPr>
            <a:xfrm>
              <a:off x="7086875" y="1620650"/>
              <a:ext cx="35550" cy="139275"/>
            </a:xfrm>
            <a:custGeom>
              <a:avLst/>
              <a:gdLst/>
              <a:ahLst/>
              <a:cxnLst/>
              <a:rect l="l" t="t" r="r" b="b"/>
              <a:pathLst>
                <a:path w="1422" h="5571" extrusionOk="0">
                  <a:moveTo>
                    <a:pt x="737" y="0"/>
                  </a:moveTo>
                  <a:lnTo>
                    <a:pt x="0" y="5312"/>
                  </a:lnTo>
                  <a:cubicBezTo>
                    <a:pt x="130" y="5480"/>
                    <a:pt x="220" y="5571"/>
                    <a:pt x="220" y="5571"/>
                  </a:cubicBezTo>
                  <a:cubicBezTo>
                    <a:pt x="220" y="5571"/>
                    <a:pt x="1422" y="3154"/>
                    <a:pt x="1060" y="1047"/>
                  </a:cubicBezTo>
                  <a:cubicBezTo>
                    <a:pt x="996" y="685"/>
                    <a:pt x="892" y="336"/>
                    <a:pt x="7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p:cNvSpPr/>
            <p:nvPr/>
          </p:nvSpPr>
          <p:spPr>
            <a:xfrm>
              <a:off x="6458775" y="1111775"/>
              <a:ext cx="37500" cy="54625"/>
            </a:xfrm>
            <a:custGeom>
              <a:avLst/>
              <a:gdLst/>
              <a:ahLst/>
              <a:cxnLst/>
              <a:rect l="l" t="t" r="r" b="b"/>
              <a:pathLst>
                <a:path w="1500" h="2185" extrusionOk="0">
                  <a:moveTo>
                    <a:pt x="1499" y="0"/>
                  </a:moveTo>
                  <a:lnTo>
                    <a:pt x="0" y="78"/>
                  </a:lnTo>
                  <a:lnTo>
                    <a:pt x="233" y="2184"/>
                  </a:lnTo>
                  <a:cubicBezTo>
                    <a:pt x="763" y="1525"/>
                    <a:pt x="1189" y="788"/>
                    <a:pt x="1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a:off x="7024525" y="1221300"/>
              <a:ext cx="194525" cy="99850"/>
            </a:xfrm>
            <a:custGeom>
              <a:avLst/>
              <a:gdLst/>
              <a:ahLst/>
              <a:cxnLst/>
              <a:rect l="l" t="t" r="r" b="b"/>
              <a:pathLst>
                <a:path w="7781" h="3994" extrusionOk="0">
                  <a:moveTo>
                    <a:pt x="4339" y="1847"/>
                  </a:moveTo>
                  <a:cubicBezTo>
                    <a:pt x="4433" y="1847"/>
                    <a:pt x="4511" y="1921"/>
                    <a:pt x="4523" y="2016"/>
                  </a:cubicBezTo>
                  <a:cubicBezTo>
                    <a:pt x="4536" y="2107"/>
                    <a:pt x="4459" y="2184"/>
                    <a:pt x="4368" y="2184"/>
                  </a:cubicBezTo>
                  <a:cubicBezTo>
                    <a:pt x="4361" y="2185"/>
                    <a:pt x="4353" y="2186"/>
                    <a:pt x="4346" y="2186"/>
                  </a:cubicBezTo>
                  <a:cubicBezTo>
                    <a:pt x="4252" y="2186"/>
                    <a:pt x="4174" y="2112"/>
                    <a:pt x="4162" y="2016"/>
                  </a:cubicBezTo>
                  <a:cubicBezTo>
                    <a:pt x="4149" y="1926"/>
                    <a:pt x="4226" y="1848"/>
                    <a:pt x="4317" y="1848"/>
                  </a:cubicBezTo>
                  <a:cubicBezTo>
                    <a:pt x="4324" y="1847"/>
                    <a:pt x="4332" y="1847"/>
                    <a:pt x="4339" y="1847"/>
                  </a:cubicBezTo>
                  <a:close/>
                  <a:moveTo>
                    <a:pt x="6689" y="2841"/>
                  </a:moveTo>
                  <a:cubicBezTo>
                    <a:pt x="6730" y="2841"/>
                    <a:pt x="6761" y="2876"/>
                    <a:pt x="6772" y="2921"/>
                  </a:cubicBezTo>
                  <a:cubicBezTo>
                    <a:pt x="6772" y="2973"/>
                    <a:pt x="6733" y="3012"/>
                    <a:pt x="6682" y="3012"/>
                  </a:cubicBezTo>
                  <a:cubicBezTo>
                    <a:pt x="6630" y="3012"/>
                    <a:pt x="6591" y="2986"/>
                    <a:pt x="6578" y="2934"/>
                  </a:cubicBezTo>
                  <a:cubicBezTo>
                    <a:pt x="6578" y="2888"/>
                    <a:pt x="6609" y="2842"/>
                    <a:pt x="6653" y="2842"/>
                  </a:cubicBezTo>
                  <a:cubicBezTo>
                    <a:pt x="6658" y="2842"/>
                    <a:pt x="6663" y="2842"/>
                    <a:pt x="6669" y="2844"/>
                  </a:cubicBezTo>
                  <a:cubicBezTo>
                    <a:pt x="6676" y="2842"/>
                    <a:pt x="6682" y="2841"/>
                    <a:pt x="6689" y="2841"/>
                  </a:cubicBezTo>
                  <a:close/>
                  <a:moveTo>
                    <a:pt x="1150" y="0"/>
                  </a:moveTo>
                  <a:cubicBezTo>
                    <a:pt x="750" y="13"/>
                    <a:pt x="375" y="78"/>
                    <a:pt x="0" y="181"/>
                  </a:cubicBezTo>
                  <a:cubicBezTo>
                    <a:pt x="194" y="853"/>
                    <a:pt x="556" y="1448"/>
                    <a:pt x="1047" y="1939"/>
                  </a:cubicBezTo>
                  <a:lnTo>
                    <a:pt x="3968" y="2340"/>
                  </a:lnTo>
                  <a:cubicBezTo>
                    <a:pt x="4588" y="2417"/>
                    <a:pt x="5027" y="2921"/>
                    <a:pt x="4963" y="3451"/>
                  </a:cubicBezTo>
                  <a:lnTo>
                    <a:pt x="4911" y="3748"/>
                  </a:lnTo>
                  <a:cubicBezTo>
                    <a:pt x="5868" y="3916"/>
                    <a:pt x="6824" y="3994"/>
                    <a:pt x="7780" y="3994"/>
                  </a:cubicBezTo>
                  <a:cubicBezTo>
                    <a:pt x="7780" y="3994"/>
                    <a:pt x="6204" y="1629"/>
                    <a:pt x="4058" y="582"/>
                  </a:cubicBezTo>
                  <a:cubicBezTo>
                    <a:pt x="3386" y="259"/>
                    <a:pt x="2649" y="52"/>
                    <a:pt x="1913" y="0"/>
                  </a:cubicBezTo>
                  <a:lnTo>
                    <a:pt x="1913" y="0"/>
                  </a:lnTo>
                  <a:cubicBezTo>
                    <a:pt x="1913" y="26"/>
                    <a:pt x="1926" y="39"/>
                    <a:pt x="1926" y="65"/>
                  </a:cubicBezTo>
                  <a:cubicBezTo>
                    <a:pt x="1938" y="264"/>
                    <a:pt x="1783" y="427"/>
                    <a:pt x="1586" y="427"/>
                  </a:cubicBezTo>
                  <a:cubicBezTo>
                    <a:pt x="1579" y="427"/>
                    <a:pt x="1571" y="427"/>
                    <a:pt x="1564" y="427"/>
                  </a:cubicBezTo>
                  <a:cubicBezTo>
                    <a:pt x="1548" y="429"/>
                    <a:pt x="1531" y="430"/>
                    <a:pt x="1515" y="430"/>
                  </a:cubicBezTo>
                  <a:cubicBezTo>
                    <a:pt x="1329" y="430"/>
                    <a:pt x="1173" y="294"/>
                    <a:pt x="1137" y="104"/>
                  </a:cubicBezTo>
                  <a:cubicBezTo>
                    <a:pt x="1124" y="65"/>
                    <a:pt x="1137" y="39"/>
                    <a:pt x="1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a:off x="7234200" y="1252625"/>
              <a:ext cx="81775" cy="97300"/>
            </a:xfrm>
            <a:custGeom>
              <a:avLst/>
              <a:gdLst/>
              <a:ahLst/>
              <a:cxnLst/>
              <a:rect l="l" t="t" r="r" b="b"/>
              <a:pathLst>
                <a:path w="3271" h="3892" extrusionOk="0">
                  <a:moveTo>
                    <a:pt x="2492" y="2158"/>
                  </a:moveTo>
                  <a:cubicBezTo>
                    <a:pt x="2587" y="2158"/>
                    <a:pt x="2677" y="2231"/>
                    <a:pt x="2689" y="2327"/>
                  </a:cubicBezTo>
                  <a:cubicBezTo>
                    <a:pt x="2702" y="2431"/>
                    <a:pt x="2611" y="2521"/>
                    <a:pt x="2508" y="2521"/>
                  </a:cubicBezTo>
                  <a:cubicBezTo>
                    <a:pt x="2499" y="2522"/>
                    <a:pt x="2491" y="2523"/>
                    <a:pt x="2483" y="2523"/>
                  </a:cubicBezTo>
                  <a:cubicBezTo>
                    <a:pt x="2377" y="2523"/>
                    <a:pt x="2287" y="2449"/>
                    <a:pt x="2275" y="2353"/>
                  </a:cubicBezTo>
                  <a:cubicBezTo>
                    <a:pt x="2275" y="2237"/>
                    <a:pt x="2353" y="2159"/>
                    <a:pt x="2469" y="2159"/>
                  </a:cubicBezTo>
                  <a:cubicBezTo>
                    <a:pt x="2477" y="2158"/>
                    <a:pt x="2484" y="2158"/>
                    <a:pt x="2492" y="2158"/>
                  </a:cubicBezTo>
                  <a:close/>
                  <a:moveTo>
                    <a:pt x="1" y="1"/>
                  </a:moveTo>
                  <a:cubicBezTo>
                    <a:pt x="1" y="1"/>
                    <a:pt x="1138" y="2521"/>
                    <a:pt x="3090" y="3852"/>
                  </a:cubicBezTo>
                  <a:lnTo>
                    <a:pt x="3141" y="3891"/>
                  </a:lnTo>
                  <a:lnTo>
                    <a:pt x="3271" y="2961"/>
                  </a:lnTo>
                  <a:lnTo>
                    <a:pt x="3038" y="712"/>
                  </a:lnTo>
                  <a:cubicBezTo>
                    <a:pt x="2043" y="376"/>
                    <a:pt x="1035" y="13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7157950" y="1700775"/>
              <a:ext cx="92750" cy="102125"/>
            </a:xfrm>
            <a:custGeom>
              <a:avLst/>
              <a:gdLst/>
              <a:ahLst/>
              <a:cxnLst/>
              <a:rect l="l" t="t" r="r" b="b"/>
              <a:pathLst>
                <a:path w="3710" h="4085" extrusionOk="0">
                  <a:moveTo>
                    <a:pt x="747" y="1757"/>
                  </a:moveTo>
                  <a:cubicBezTo>
                    <a:pt x="828" y="1757"/>
                    <a:pt x="894" y="1818"/>
                    <a:pt x="905" y="1900"/>
                  </a:cubicBezTo>
                  <a:cubicBezTo>
                    <a:pt x="918" y="1991"/>
                    <a:pt x="841" y="2055"/>
                    <a:pt x="750" y="2055"/>
                  </a:cubicBezTo>
                  <a:cubicBezTo>
                    <a:pt x="743" y="2057"/>
                    <a:pt x="735" y="2057"/>
                    <a:pt x="727" y="2057"/>
                  </a:cubicBezTo>
                  <a:cubicBezTo>
                    <a:pt x="647" y="2057"/>
                    <a:pt x="580" y="1996"/>
                    <a:pt x="556" y="1913"/>
                  </a:cubicBezTo>
                  <a:cubicBezTo>
                    <a:pt x="556" y="1829"/>
                    <a:pt x="623" y="1757"/>
                    <a:pt x="705" y="1757"/>
                  </a:cubicBezTo>
                  <a:cubicBezTo>
                    <a:pt x="711" y="1757"/>
                    <a:pt x="718" y="1757"/>
                    <a:pt x="724" y="1758"/>
                  </a:cubicBezTo>
                  <a:cubicBezTo>
                    <a:pt x="732" y="1757"/>
                    <a:pt x="740" y="1757"/>
                    <a:pt x="747" y="1757"/>
                  </a:cubicBezTo>
                  <a:close/>
                  <a:moveTo>
                    <a:pt x="65" y="1"/>
                  </a:moveTo>
                  <a:cubicBezTo>
                    <a:pt x="65" y="1"/>
                    <a:pt x="1" y="2146"/>
                    <a:pt x="970" y="3632"/>
                  </a:cubicBezTo>
                  <a:cubicBezTo>
                    <a:pt x="1073" y="3787"/>
                    <a:pt x="1177" y="3942"/>
                    <a:pt x="1306" y="4085"/>
                  </a:cubicBezTo>
                  <a:lnTo>
                    <a:pt x="3697" y="3955"/>
                  </a:lnTo>
                  <a:lnTo>
                    <a:pt x="3710" y="3865"/>
                  </a:lnTo>
                  <a:cubicBezTo>
                    <a:pt x="3632" y="3412"/>
                    <a:pt x="3464" y="2973"/>
                    <a:pt x="3206" y="2585"/>
                  </a:cubicBezTo>
                  <a:cubicBezTo>
                    <a:pt x="2237" y="1099"/>
                    <a:pt x="66"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a:off x="6584775" y="1104650"/>
              <a:ext cx="66575" cy="36875"/>
            </a:xfrm>
            <a:custGeom>
              <a:avLst/>
              <a:gdLst/>
              <a:ahLst/>
              <a:cxnLst/>
              <a:rect l="l" t="t" r="r" b="b"/>
              <a:pathLst>
                <a:path w="2663" h="1475" extrusionOk="0">
                  <a:moveTo>
                    <a:pt x="2262" y="1"/>
                  </a:moveTo>
                  <a:lnTo>
                    <a:pt x="0" y="117"/>
                  </a:lnTo>
                  <a:cubicBezTo>
                    <a:pt x="828" y="686"/>
                    <a:pt x="1719" y="1138"/>
                    <a:pt x="2663" y="1474"/>
                  </a:cubicBezTo>
                  <a:cubicBezTo>
                    <a:pt x="2572" y="970"/>
                    <a:pt x="2443" y="479"/>
                    <a:pt x="22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p:nvPr/>
          </p:nvSpPr>
          <p:spPr>
            <a:xfrm>
              <a:off x="7138250" y="1338175"/>
              <a:ext cx="79825" cy="166175"/>
            </a:xfrm>
            <a:custGeom>
              <a:avLst/>
              <a:gdLst/>
              <a:ahLst/>
              <a:cxnLst/>
              <a:rect l="l" t="t" r="r" b="b"/>
              <a:pathLst>
                <a:path w="3193" h="6647" extrusionOk="0">
                  <a:moveTo>
                    <a:pt x="860" y="1"/>
                  </a:moveTo>
                  <a:cubicBezTo>
                    <a:pt x="845" y="1"/>
                    <a:pt x="830" y="2"/>
                    <a:pt x="815" y="4"/>
                  </a:cubicBezTo>
                  <a:cubicBezTo>
                    <a:pt x="807" y="3"/>
                    <a:pt x="800" y="3"/>
                    <a:pt x="794" y="3"/>
                  </a:cubicBezTo>
                  <a:cubicBezTo>
                    <a:pt x="609" y="3"/>
                    <a:pt x="453" y="166"/>
                    <a:pt x="466" y="353"/>
                  </a:cubicBezTo>
                  <a:cubicBezTo>
                    <a:pt x="503" y="526"/>
                    <a:pt x="658" y="664"/>
                    <a:pt x="842" y="664"/>
                  </a:cubicBezTo>
                  <a:cubicBezTo>
                    <a:pt x="850" y="664"/>
                    <a:pt x="858" y="663"/>
                    <a:pt x="866" y="663"/>
                  </a:cubicBezTo>
                  <a:lnTo>
                    <a:pt x="866" y="663"/>
                  </a:lnTo>
                  <a:cubicBezTo>
                    <a:pt x="233" y="1413"/>
                    <a:pt x="0" y="2434"/>
                    <a:pt x="259" y="3390"/>
                  </a:cubicBezTo>
                  <a:cubicBezTo>
                    <a:pt x="672" y="5044"/>
                    <a:pt x="2378" y="6647"/>
                    <a:pt x="2378" y="6647"/>
                  </a:cubicBezTo>
                  <a:cubicBezTo>
                    <a:pt x="2378" y="6647"/>
                    <a:pt x="3193" y="4644"/>
                    <a:pt x="2779" y="2989"/>
                  </a:cubicBezTo>
                  <a:cubicBezTo>
                    <a:pt x="2404" y="1464"/>
                    <a:pt x="1125" y="766"/>
                    <a:pt x="905" y="663"/>
                  </a:cubicBezTo>
                  <a:cubicBezTo>
                    <a:pt x="1099" y="650"/>
                    <a:pt x="1241" y="495"/>
                    <a:pt x="1228" y="314"/>
                  </a:cubicBezTo>
                  <a:cubicBezTo>
                    <a:pt x="1192" y="135"/>
                    <a:pt x="1036"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a:off x="6867800" y="1145700"/>
              <a:ext cx="100200" cy="91775"/>
            </a:xfrm>
            <a:custGeom>
              <a:avLst/>
              <a:gdLst/>
              <a:ahLst/>
              <a:cxnLst/>
              <a:rect l="l" t="t" r="r" b="b"/>
              <a:pathLst>
                <a:path w="4008" h="3671" extrusionOk="0">
                  <a:moveTo>
                    <a:pt x="582" y="0"/>
                  </a:moveTo>
                  <a:cubicBezTo>
                    <a:pt x="582" y="0"/>
                    <a:pt x="1" y="1331"/>
                    <a:pt x="1009" y="2805"/>
                  </a:cubicBezTo>
                  <a:cubicBezTo>
                    <a:pt x="1138" y="2998"/>
                    <a:pt x="1280" y="3179"/>
                    <a:pt x="1448" y="3347"/>
                  </a:cubicBezTo>
                  <a:lnTo>
                    <a:pt x="4007" y="3671"/>
                  </a:lnTo>
                  <a:cubicBezTo>
                    <a:pt x="3865" y="2986"/>
                    <a:pt x="3607" y="2313"/>
                    <a:pt x="3219" y="1719"/>
                  </a:cubicBezTo>
                  <a:cubicBezTo>
                    <a:pt x="2599" y="827"/>
                    <a:pt x="1655" y="207"/>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a:off x="7029675" y="1159900"/>
              <a:ext cx="114075" cy="32350"/>
            </a:xfrm>
            <a:custGeom>
              <a:avLst/>
              <a:gdLst/>
              <a:ahLst/>
              <a:cxnLst/>
              <a:rect l="l" t="t" r="r" b="b"/>
              <a:pathLst>
                <a:path w="4563" h="1294" extrusionOk="0">
                  <a:moveTo>
                    <a:pt x="1500" y="1"/>
                  </a:moveTo>
                  <a:cubicBezTo>
                    <a:pt x="957" y="285"/>
                    <a:pt x="453" y="634"/>
                    <a:pt x="1" y="1048"/>
                  </a:cubicBezTo>
                  <a:cubicBezTo>
                    <a:pt x="1" y="1048"/>
                    <a:pt x="962" y="1293"/>
                    <a:pt x="2016" y="1293"/>
                  </a:cubicBezTo>
                  <a:cubicBezTo>
                    <a:pt x="2393" y="1293"/>
                    <a:pt x="2781" y="1262"/>
                    <a:pt x="3141" y="1177"/>
                  </a:cubicBezTo>
                  <a:cubicBezTo>
                    <a:pt x="3671" y="1061"/>
                    <a:pt x="4162" y="802"/>
                    <a:pt x="4563" y="414"/>
                  </a:cubicBezTo>
                  <a:lnTo>
                    <a:pt x="15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p:cNvSpPr/>
            <p:nvPr/>
          </p:nvSpPr>
          <p:spPr>
            <a:xfrm>
              <a:off x="7113700" y="1524375"/>
              <a:ext cx="63025" cy="97900"/>
            </a:xfrm>
            <a:custGeom>
              <a:avLst/>
              <a:gdLst/>
              <a:ahLst/>
              <a:cxnLst/>
              <a:rect l="l" t="t" r="r" b="b"/>
              <a:pathLst>
                <a:path w="2521" h="3916" extrusionOk="0">
                  <a:moveTo>
                    <a:pt x="1913" y="2301"/>
                  </a:moveTo>
                  <a:cubicBezTo>
                    <a:pt x="2003" y="2301"/>
                    <a:pt x="2068" y="2352"/>
                    <a:pt x="2094" y="2430"/>
                  </a:cubicBezTo>
                  <a:cubicBezTo>
                    <a:pt x="2094" y="2502"/>
                    <a:pt x="2038" y="2573"/>
                    <a:pt x="1958" y="2573"/>
                  </a:cubicBezTo>
                  <a:cubicBezTo>
                    <a:pt x="1952" y="2573"/>
                    <a:pt x="1945" y="2573"/>
                    <a:pt x="1939" y="2572"/>
                  </a:cubicBezTo>
                  <a:cubicBezTo>
                    <a:pt x="1932" y="2573"/>
                    <a:pt x="1925" y="2574"/>
                    <a:pt x="1919" y="2574"/>
                  </a:cubicBezTo>
                  <a:cubicBezTo>
                    <a:pt x="1848" y="2574"/>
                    <a:pt x="1782" y="2514"/>
                    <a:pt x="1771" y="2443"/>
                  </a:cubicBezTo>
                  <a:cubicBezTo>
                    <a:pt x="1771" y="2365"/>
                    <a:pt x="1835" y="2301"/>
                    <a:pt x="1913" y="2301"/>
                  </a:cubicBezTo>
                  <a:close/>
                  <a:moveTo>
                    <a:pt x="1370" y="2624"/>
                  </a:moveTo>
                  <a:cubicBezTo>
                    <a:pt x="1409" y="2624"/>
                    <a:pt x="1435" y="2649"/>
                    <a:pt x="1448" y="2675"/>
                  </a:cubicBezTo>
                  <a:cubicBezTo>
                    <a:pt x="1448" y="2714"/>
                    <a:pt x="1422" y="2740"/>
                    <a:pt x="1383" y="2740"/>
                  </a:cubicBezTo>
                  <a:cubicBezTo>
                    <a:pt x="1344" y="2740"/>
                    <a:pt x="1318" y="2714"/>
                    <a:pt x="1305" y="2688"/>
                  </a:cubicBezTo>
                  <a:cubicBezTo>
                    <a:pt x="1305" y="2649"/>
                    <a:pt x="1331" y="2624"/>
                    <a:pt x="1370" y="2624"/>
                  </a:cubicBezTo>
                  <a:close/>
                  <a:moveTo>
                    <a:pt x="194" y="0"/>
                  </a:moveTo>
                  <a:lnTo>
                    <a:pt x="0" y="1422"/>
                  </a:lnTo>
                  <a:cubicBezTo>
                    <a:pt x="65" y="1796"/>
                    <a:pt x="194" y="2171"/>
                    <a:pt x="388" y="2520"/>
                  </a:cubicBezTo>
                  <a:cubicBezTo>
                    <a:pt x="788" y="3205"/>
                    <a:pt x="1448" y="3696"/>
                    <a:pt x="2210" y="3916"/>
                  </a:cubicBezTo>
                  <a:cubicBezTo>
                    <a:pt x="2520" y="3244"/>
                    <a:pt x="2469" y="2469"/>
                    <a:pt x="2094" y="1835"/>
                  </a:cubicBezTo>
                  <a:cubicBezTo>
                    <a:pt x="1616" y="1008"/>
                    <a:pt x="672" y="31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p:cNvSpPr/>
            <p:nvPr/>
          </p:nvSpPr>
          <p:spPr>
            <a:xfrm>
              <a:off x="7232925" y="1400950"/>
              <a:ext cx="72700" cy="57575"/>
            </a:xfrm>
            <a:custGeom>
              <a:avLst/>
              <a:gdLst/>
              <a:ahLst/>
              <a:cxnLst/>
              <a:rect l="l" t="t" r="r" b="b"/>
              <a:pathLst>
                <a:path w="2908" h="2303" extrusionOk="0">
                  <a:moveTo>
                    <a:pt x="2908" y="0"/>
                  </a:moveTo>
                  <a:lnTo>
                    <a:pt x="2908" y="0"/>
                  </a:lnTo>
                  <a:cubicBezTo>
                    <a:pt x="2352" y="91"/>
                    <a:pt x="1809" y="259"/>
                    <a:pt x="1318" y="504"/>
                  </a:cubicBezTo>
                  <a:cubicBezTo>
                    <a:pt x="116" y="1150"/>
                    <a:pt x="0" y="2197"/>
                    <a:pt x="0" y="2197"/>
                  </a:cubicBezTo>
                  <a:cubicBezTo>
                    <a:pt x="273" y="2268"/>
                    <a:pt x="550" y="2302"/>
                    <a:pt x="826" y="2302"/>
                  </a:cubicBezTo>
                  <a:cubicBezTo>
                    <a:pt x="1360" y="2302"/>
                    <a:pt x="1888" y="2173"/>
                    <a:pt x="2365" y="1926"/>
                  </a:cubicBezTo>
                  <a:cubicBezTo>
                    <a:pt x="2469" y="1861"/>
                    <a:pt x="2572" y="1796"/>
                    <a:pt x="2675" y="1732"/>
                  </a:cubicBezTo>
                  <a:lnTo>
                    <a:pt x="29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p:cNvSpPr/>
            <p:nvPr/>
          </p:nvSpPr>
          <p:spPr>
            <a:xfrm>
              <a:off x="7251000" y="1185100"/>
              <a:ext cx="55275" cy="53025"/>
            </a:xfrm>
            <a:custGeom>
              <a:avLst/>
              <a:gdLst/>
              <a:ahLst/>
              <a:cxnLst/>
              <a:rect l="l" t="t" r="r" b="b"/>
              <a:pathLst>
                <a:path w="2211" h="2121" extrusionOk="0">
                  <a:moveTo>
                    <a:pt x="1" y="1"/>
                  </a:moveTo>
                  <a:cubicBezTo>
                    <a:pt x="1" y="1"/>
                    <a:pt x="156" y="1074"/>
                    <a:pt x="1384" y="1758"/>
                  </a:cubicBezTo>
                  <a:cubicBezTo>
                    <a:pt x="1642" y="1901"/>
                    <a:pt x="1926" y="2030"/>
                    <a:pt x="2211" y="2120"/>
                  </a:cubicBezTo>
                  <a:lnTo>
                    <a:pt x="2094" y="1112"/>
                  </a:lnTo>
                  <a:cubicBezTo>
                    <a:pt x="1539" y="531"/>
                    <a:pt x="815" y="143"/>
                    <a:pt x="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p:cNvSpPr/>
            <p:nvPr/>
          </p:nvSpPr>
          <p:spPr>
            <a:xfrm>
              <a:off x="7079125" y="1782200"/>
              <a:ext cx="50425" cy="26200"/>
            </a:xfrm>
            <a:custGeom>
              <a:avLst/>
              <a:gdLst/>
              <a:ahLst/>
              <a:cxnLst/>
              <a:rect l="l" t="t" r="r" b="b"/>
              <a:pathLst>
                <a:path w="2017" h="1048" extrusionOk="0">
                  <a:moveTo>
                    <a:pt x="142" y="0"/>
                  </a:moveTo>
                  <a:lnTo>
                    <a:pt x="0" y="1047"/>
                  </a:lnTo>
                  <a:lnTo>
                    <a:pt x="2016" y="944"/>
                  </a:lnTo>
                  <a:cubicBezTo>
                    <a:pt x="1616" y="647"/>
                    <a:pt x="1189" y="401"/>
                    <a:pt x="737" y="194"/>
                  </a:cubicBezTo>
                  <a:cubicBezTo>
                    <a:pt x="543" y="117"/>
                    <a:pt x="349" y="52"/>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p:cNvSpPr/>
            <p:nvPr/>
          </p:nvSpPr>
          <p:spPr>
            <a:xfrm>
              <a:off x="6551500" y="1138575"/>
              <a:ext cx="61725" cy="54625"/>
            </a:xfrm>
            <a:custGeom>
              <a:avLst/>
              <a:gdLst/>
              <a:ahLst/>
              <a:cxnLst/>
              <a:rect l="l" t="t" r="r" b="b"/>
              <a:pathLst>
                <a:path w="2469" h="2185" extrusionOk="0">
                  <a:moveTo>
                    <a:pt x="1202" y="1"/>
                  </a:moveTo>
                  <a:cubicBezTo>
                    <a:pt x="595" y="466"/>
                    <a:pt x="168" y="1125"/>
                    <a:pt x="0" y="1875"/>
                  </a:cubicBezTo>
                  <a:lnTo>
                    <a:pt x="2469" y="2185"/>
                  </a:lnTo>
                  <a:cubicBezTo>
                    <a:pt x="2327" y="1319"/>
                    <a:pt x="1887" y="544"/>
                    <a:pt x="1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p:cNvSpPr/>
            <p:nvPr/>
          </p:nvSpPr>
          <p:spPr>
            <a:xfrm>
              <a:off x="7203825" y="1539875"/>
              <a:ext cx="70150" cy="150275"/>
            </a:xfrm>
            <a:custGeom>
              <a:avLst/>
              <a:gdLst/>
              <a:ahLst/>
              <a:cxnLst/>
              <a:rect l="l" t="t" r="r" b="b"/>
              <a:pathLst>
                <a:path w="2806" h="6011" extrusionOk="0">
                  <a:moveTo>
                    <a:pt x="1720" y="0"/>
                  </a:moveTo>
                  <a:cubicBezTo>
                    <a:pt x="1720" y="0"/>
                    <a:pt x="259" y="1655"/>
                    <a:pt x="91" y="3322"/>
                  </a:cubicBezTo>
                  <a:cubicBezTo>
                    <a:pt x="1" y="4330"/>
                    <a:pt x="376" y="5325"/>
                    <a:pt x="1112" y="6010"/>
                  </a:cubicBezTo>
                  <a:cubicBezTo>
                    <a:pt x="1965" y="5493"/>
                    <a:pt x="2534" y="4601"/>
                    <a:pt x="2650" y="3606"/>
                  </a:cubicBezTo>
                  <a:cubicBezTo>
                    <a:pt x="2805" y="1939"/>
                    <a:pt x="1720" y="0"/>
                    <a:pt x="1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p:cNvSpPr/>
            <p:nvPr/>
          </p:nvSpPr>
          <p:spPr>
            <a:xfrm>
              <a:off x="7280400" y="1497225"/>
              <a:ext cx="12000" cy="12625"/>
            </a:xfrm>
            <a:custGeom>
              <a:avLst/>
              <a:gdLst/>
              <a:ahLst/>
              <a:cxnLst/>
              <a:rect l="l" t="t" r="r" b="b"/>
              <a:pathLst>
                <a:path w="480" h="505" extrusionOk="0">
                  <a:moveTo>
                    <a:pt x="479" y="0"/>
                  </a:moveTo>
                  <a:cubicBezTo>
                    <a:pt x="169" y="246"/>
                    <a:pt x="1" y="414"/>
                    <a:pt x="1" y="414"/>
                  </a:cubicBezTo>
                  <a:cubicBezTo>
                    <a:pt x="1" y="414"/>
                    <a:pt x="143" y="453"/>
                    <a:pt x="414" y="504"/>
                  </a:cubicBezTo>
                  <a:lnTo>
                    <a:pt x="479" y="0"/>
                  </a:ln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8"/>
            <p:cNvSpPr/>
            <p:nvPr/>
          </p:nvSpPr>
          <p:spPr>
            <a:xfrm>
              <a:off x="7209350" y="1538825"/>
              <a:ext cx="20025" cy="17250"/>
            </a:xfrm>
            <a:custGeom>
              <a:avLst/>
              <a:gdLst/>
              <a:ahLst/>
              <a:cxnLst/>
              <a:rect l="l" t="t" r="r" b="b"/>
              <a:pathLst>
                <a:path w="801" h="690" extrusionOk="0">
                  <a:moveTo>
                    <a:pt x="410" y="1"/>
                  </a:moveTo>
                  <a:cubicBezTo>
                    <a:pt x="394" y="1"/>
                    <a:pt x="378" y="2"/>
                    <a:pt x="361" y="4"/>
                  </a:cubicBezTo>
                  <a:cubicBezTo>
                    <a:pt x="354" y="3"/>
                    <a:pt x="347" y="3"/>
                    <a:pt x="341" y="3"/>
                  </a:cubicBezTo>
                  <a:cubicBezTo>
                    <a:pt x="156" y="3"/>
                    <a:pt x="0" y="166"/>
                    <a:pt x="13" y="365"/>
                  </a:cubicBezTo>
                  <a:cubicBezTo>
                    <a:pt x="50" y="551"/>
                    <a:pt x="217" y="689"/>
                    <a:pt x="413" y="689"/>
                  </a:cubicBezTo>
                  <a:cubicBezTo>
                    <a:pt x="422" y="689"/>
                    <a:pt x="430" y="689"/>
                    <a:pt x="439" y="689"/>
                  </a:cubicBezTo>
                  <a:cubicBezTo>
                    <a:pt x="646" y="689"/>
                    <a:pt x="801" y="521"/>
                    <a:pt x="788" y="327"/>
                  </a:cubicBezTo>
                  <a:cubicBezTo>
                    <a:pt x="764" y="136"/>
                    <a:pt x="598"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8"/>
            <p:cNvSpPr/>
            <p:nvPr/>
          </p:nvSpPr>
          <p:spPr>
            <a:xfrm>
              <a:off x="7291075" y="1306550"/>
              <a:ext cx="10675" cy="9150"/>
            </a:xfrm>
            <a:custGeom>
              <a:avLst/>
              <a:gdLst/>
              <a:ahLst/>
              <a:cxnLst/>
              <a:rect l="l" t="t" r="r" b="b"/>
              <a:pathLst>
                <a:path w="427" h="366" extrusionOk="0">
                  <a:moveTo>
                    <a:pt x="217" y="1"/>
                  </a:moveTo>
                  <a:cubicBezTo>
                    <a:pt x="209" y="1"/>
                    <a:pt x="202" y="1"/>
                    <a:pt x="194" y="2"/>
                  </a:cubicBezTo>
                  <a:cubicBezTo>
                    <a:pt x="78" y="2"/>
                    <a:pt x="0" y="80"/>
                    <a:pt x="0" y="196"/>
                  </a:cubicBezTo>
                  <a:cubicBezTo>
                    <a:pt x="12" y="292"/>
                    <a:pt x="102" y="366"/>
                    <a:pt x="208" y="366"/>
                  </a:cubicBezTo>
                  <a:cubicBezTo>
                    <a:pt x="216" y="366"/>
                    <a:pt x="224" y="365"/>
                    <a:pt x="233" y="364"/>
                  </a:cubicBezTo>
                  <a:cubicBezTo>
                    <a:pt x="336" y="364"/>
                    <a:pt x="427" y="274"/>
                    <a:pt x="414" y="170"/>
                  </a:cubicBezTo>
                  <a:cubicBezTo>
                    <a:pt x="402" y="74"/>
                    <a:pt x="312" y="1"/>
                    <a:pt x="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8"/>
            <p:cNvSpPr/>
            <p:nvPr/>
          </p:nvSpPr>
          <p:spPr>
            <a:xfrm>
              <a:off x="7188975" y="1292325"/>
              <a:ext cx="4875" cy="4275"/>
            </a:xfrm>
            <a:custGeom>
              <a:avLst/>
              <a:gdLst/>
              <a:ahLst/>
              <a:cxnLst/>
              <a:rect l="l" t="t" r="r" b="b"/>
              <a:pathLst>
                <a:path w="195" h="171" extrusionOk="0">
                  <a:moveTo>
                    <a:pt x="111" y="0"/>
                  </a:moveTo>
                  <a:cubicBezTo>
                    <a:pt x="104" y="0"/>
                    <a:pt x="98" y="1"/>
                    <a:pt x="91" y="3"/>
                  </a:cubicBezTo>
                  <a:cubicBezTo>
                    <a:pt x="85" y="1"/>
                    <a:pt x="80" y="1"/>
                    <a:pt x="75" y="1"/>
                  </a:cubicBezTo>
                  <a:cubicBezTo>
                    <a:pt x="31" y="1"/>
                    <a:pt x="0" y="47"/>
                    <a:pt x="0" y="93"/>
                  </a:cubicBezTo>
                  <a:cubicBezTo>
                    <a:pt x="13" y="145"/>
                    <a:pt x="52" y="171"/>
                    <a:pt x="104" y="171"/>
                  </a:cubicBezTo>
                  <a:cubicBezTo>
                    <a:pt x="155" y="171"/>
                    <a:pt x="194" y="132"/>
                    <a:pt x="194" y="80"/>
                  </a:cubicBezTo>
                  <a:cubicBezTo>
                    <a:pt x="183" y="35"/>
                    <a:pt x="152"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8"/>
            <p:cNvSpPr/>
            <p:nvPr/>
          </p:nvSpPr>
          <p:spPr>
            <a:xfrm>
              <a:off x="7128225" y="1267450"/>
              <a:ext cx="10375" cy="8200"/>
            </a:xfrm>
            <a:custGeom>
              <a:avLst/>
              <a:gdLst/>
              <a:ahLst/>
              <a:cxnLst/>
              <a:rect l="l" t="t" r="r" b="b"/>
              <a:pathLst>
                <a:path w="415" h="328" extrusionOk="0">
                  <a:moveTo>
                    <a:pt x="207" y="1"/>
                  </a:moveTo>
                  <a:cubicBezTo>
                    <a:pt x="113" y="1"/>
                    <a:pt x="25" y="62"/>
                    <a:pt x="14" y="145"/>
                  </a:cubicBezTo>
                  <a:cubicBezTo>
                    <a:pt x="1" y="235"/>
                    <a:pt x="78" y="313"/>
                    <a:pt x="182" y="326"/>
                  </a:cubicBezTo>
                  <a:cubicBezTo>
                    <a:pt x="192" y="327"/>
                    <a:pt x="203" y="328"/>
                    <a:pt x="213" y="328"/>
                  </a:cubicBezTo>
                  <a:cubicBezTo>
                    <a:pt x="305" y="328"/>
                    <a:pt x="390" y="278"/>
                    <a:pt x="401" y="196"/>
                  </a:cubicBezTo>
                  <a:cubicBezTo>
                    <a:pt x="414" y="106"/>
                    <a:pt x="337" y="15"/>
                    <a:pt x="233" y="2"/>
                  </a:cubicBezTo>
                  <a:cubicBezTo>
                    <a:pt x="224" y="1"/>
                    <a:pt x="216"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8"/>
            <p:cNvSpPr/>
            <p:nvPr/>
          </p:nvSpPr>
          <p:spPr>
            <a:xfrm>
              <a:off x="7031950" y="1198000"/>
              <a:ext cx="11325" cy="9775"/>
            </a:xfrm>
            <a:custGeom>
              <a:avLst/>
              <a:gdLst/>
              <a:ahLst/>
              <a:cxnLst/>
              <a:rect l="l" t="t" r="r" b="b"/>
              <a:pathLst>
                <a:path w="453" h="391" extrusionOk="0">
                  <a:moveTo>
                    <a:pt x="232" y="0"/>
                  </a:moveTo>
                  <a:cubicBezTo>
                    <a:pt x="224" y="0"/>
                    <a:pt x="216" y="1"/>
                    <a:pt x="207" y="2"/>
                  </a:cubicBezTo>
                  <a:cubicBezTo>
                    <a:pt x="200" y="1"/>
                    <a:pt x="194" y="1"/>
                    <a:pt x="187" y="1"/>
                  </a:cubicBezTo>
                  <a:cubicBezTo>
                    <a:pt x="81" y="1"/>
                    <a:pt x="0" y="99"/>
                    <a:pt x="0" y="209"/>
                  </a:cubicBezTo>
                  <a:cubicBezTo>
                    <a:pt x="24" y="316"/>
                    <a:pt x="115" y="391"/>
                    <a:pt x="221" y="391"/>
                  </a:cubicBezTo>
                  <a:cubicBezTo>
                    <a:pt x="229" y="391"/>
                    <a:pt x="237" y="390"/>
                    <a:pt x="246" y="389"/>
                  </a:cubicBezTo>
                  <a:cubicBezTo>
                    <a:pt x="362" y="389"/>
                    <a:pt x="453" y="299"/>
                    <a:pt x="453" y="183"/>
                  </a:cubicBezTo>
                  <a:cubicBezTo>
                    <a:pt x="429" y="75"/>
                    <a:pt x="338" y="0"/>
                    <a:pt x="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8"/>
            <p:cNvSpPr/>
            <p:nvPr/>
          </p:nvSpPr>
          <p:spPr>
            <a:xfrm>
              <a:off x="7052625" y="1214800"/>
              <a:ext cx="20375" cy="17250"/>
            </a:xfrm>
            <a:custGeom>
              <a:avLst/>
              <a:gdLst/>
              <a:ahLst/>
              <a:cxnLst/>
              <a:rect l="l" t="t" r="r" b="b"/>
              <a:pathLst>
                <a:path w="815" h="690" extrusionOk="0">
                  <a:moveTo>
                    <a:pt x="393" y="1"/>
                  </a:moveTo>
                  <a:cubicBezTo>
                    <a:pt x="383" y="1"/>
                    <a:pt x="372" y="1"/>
                    <a:pt x="362" y="2"/>
                  </a:cubicBezTo>
                  <a:cubicBezTo>
                    <a:pt x="207" y="2"/>
                    <a:pt x="65" y="105"/>
                    <a:pt x="13" y="260"/>
                  </a:cubicBezTo>
                  <a:cubicBezTo>
                    <a:pt x="0" y="286"/>
                    <a:pt x="0" y="325"/>
                    <a:pt x="0" y="364"/>
                  </a:cubicBezTo>
                  <a:cubicBezTo>
                    <a:pt x="36" y="554"/>
                    <a:pt x="203" y="690"/>
                    <a:pt x="391" y="690"/>
                  </a:cubicBezTo>
                  <a:cubicBezTo>
                    <a:pt x="407" y="690"/>
                    <a:pt x="424" y="689"/>
                    <a:pt x="440" y="687"/>
                  </a:cubicBezTo>
                  <a:cubicBezTo>
                    <a:pt x="447" y="687"/>
                    <a:pt x="455" y="687"/>
                    <a:pt x="462" y="687"/>
                  </a:cubicBezTo>
                  <a:cubicBezTo>
                    <a:pt x="659" y="687"/>
                    <a:pt x="814" y="524"/>
                    <a:pt x="802" y="325"/>
                  </a:cubicBezTo>
                  <a:cubicBezTo>
                    <a:pt x="802" y="299"/>
                    <a:pt x="789" y="286"/>
                    <a:pt x="789" y="260"/>
                  </a:cubicBezTo>
                  <a:cubicBezTo>
                    <a:pt x="716" y="102"/>
                    <a:pt x="562" y="1"/>
                    <a:pt x="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8"/>
            <p:cNvSpPr/>
            <p:nvPr/>
          </p:nvSpPr>
          <p:spPr>
            <a:xfrm>
              <a:off x="7139850" y="1620650"/>
              <a:ext cx="7800" cy="6800"/>
            </a:xfrm>
            <a:custGeom>
              <a:avLst/>
              <a:gdLst/>
              <a:ahLst/>
              <a:cxnLst/>
              <a:rect l="l" t="t" r="r" b="b"/>
              <a:pathLst>
                <a:path w="312" h="272" extrusionOk="0">
                  <a:moveTo>
                    <a:pt x="143" y="0"/>
                  </a:moveTo>
                  <a:cubicBezTo>
                    <a:pt x="66" y="0"/>
                    <a:pt x="1" y="65"/>
                    <a:pt x="14" y="143"/>
                  </a:cubicBezTo>
                  <a:cubicBezTo>
                    <a:pt x="27" y="220"/>
                    <a:pt x="91" y="272"/>
                    <a:pt x="169" y="272"/>
                  </a:cubicBezTo>
                  <a:cubicBezTo>
                    <a:pt x="246" y="272"/>
                    <a:pt x="311" y="207"/>
                    <a:pt x="311" y="130"/>
                  </a:cubicBezTo>
                  <a:cubicBezTo>
                    <a:pt x="285" y="52"/>
                    <a:pt x="221"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8"/>
            <p:cNvSpPr/>
            <p:nvPr/>
          </p:nvSpPr>
          <p:spPr>
            <a:xfrm>
              <a:off x="7171850" y="1744725"/>
              <a:ext cx="9075" cy="7775"/>
            </a:xfrm>
            <a:custGeom>
              <a:avLst/>
              <a:gdLst/>
              <a:ahLst/>
              <a:cxnLst/>
              <a:rect l="l" t="t" r="r" b="b"/>
              <a:pathLst>
                <a:path w="363" h="311" extrusionOk="0">
                  <a:moveTo>
                    <a:pt x="168" y="0"/>
                  </a:moveTo>
                  <a:cubicBezTo>
                    <a:pt x="65" y="0"/>
                    <a:pt x="0" y="78"/>
                    <a:pt x="0" y="168"/>
                  </a:cubicBezTo>
                  <a:cubicBezTo>
                    <a:pt x="13" y="259"/>
                    <a:pt x="104" y="310"/>
                    <a:pt x="194" y="310"/>
                  </a:cubicBezTo>
                  <a:cubicBezTo>
                    <a:pt x="285" y="310"/>
                    <a:pt x="362" y="233"/>
                    <a:pt x="349" y="142"/>
                  </a:cubicBezTo>
                  <a:cubicBezTo>
                    <a:pt x="336" y="52"/>
                    <a:pt x="246"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a:off x="7157950" y="1581875"/>
              <a:ext cx="8100" cy="6850"/>
            </a:xfrm>
            <a:custGeom>
              <a:avLst/>
              <a:gdLst/>
              <a:ahLst/>
              <a:cxnLst/>
              <a:rect l="l" t="t" r="r" b="b"/>
              <a:pathLst>
                <a:path w="324" h="274" extrusionOk="0">
                  <a:moveTo>
                    <a:pt x="143" y="1"/>
                  </a:moveTo>
                  <a:cubicBezTo>
                    <a:pt x="65" y="1"/>
                    <a:pt x="1" y="65"/>
                    <a:pt x="1" y="143"/>
                  </a:cubicBezTo>
                  <a:cubicBezTo>
                    <a:pt x="12" y="214"/>
                    <a:pt x="78" y="274"/>
                    <a:pt x="158" y="274"/>
                  </a:cubicBezTo>
                  <a:cubicBezTo>
                    <a:pt x="166" y="274"/>
                    <a:pt x="174" y="273"/>
                    <a:pt x="182" y="272"/>
                  </a:cubicBezTo>
                  <a:cubicBezTo>
                    <a:pt x="187" y="273"/>
                    <a:pt x="193" y="273"/>
                    <a:pt x="199" y="273"/>
                  </a:cubicBezTo>
                  <a:cubicBezTo>
                    <a:pt x="268" y="273"/>
                    <a:pt x="324" y="202"/>
                    <a:pt x="324" y="130"/>
                  </a:cubicBezTo>
                  <a:cubicBezTo>
                    <a:pt x="298" y="52"/>
                    <a:pt x="233" y="1"/>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a:off x="7084275" y="1763100"/>
              <a:ext cx="8750" cy="8775"/>
            </a:xfrm>
            <a:custGeom>
              <a:avLst/>
              <a:gdLst/>
              <a:ahLst/>
              <a:cxnLst/>
              <a:rect l="l" t="t" r="r" b="b"/>
              <a:pathLst>
                <a:path w="350" h="351" extrusionOk="0">
                  <a:moveTo>
                    <a:pt x="140" y="0"/>
                  </a:moveTo>
                  <a:cubicBezTo>
                    <a:pt x="132" y="0"/>
                    <a:pt x="125" y="1"/>
                    <a:pt x="117" y="2"/>
                  </a:cubicBezTo>
                  <a:cubicBezTo>
                    <a:pt x="91" y="2"/>
                    <a:pt x="66" y="15"/>
                    <a:pt x="40" y="28"/>
                  </a:cubicBezTo>
                  <a:lnTo>
                    <a:pt x="1" y="299"/>
                  </a:lnTo>
                  <a:cubicBezTo>
                    <a:pt x="53" y="338"/>
                    <a:pt x="104" y="351"/>
                    <a:pt x="156" y="351"/>
                  </a:cubicBezTo>
                  <a:cubicBezTo>
                    <a:pt x="259" y="351"/>
                    <a:pt x="350" y="260"/>
                    <a:pt x="337" y="170"/>
                  </a:cubicBezTo>
                  <a:cubicBezTo>
                    <a:pt x="325" y="74"/>
                    <a:pt x="235"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8"/>
            <p:cNvSpPr/>
            <p:nvPr/>
          </p:nvSpPr>
          <p:spPr>
            <a:xfrm>
              <a:off x="7146650" y="1589950"/>
              <a:ext cx="3250" cy="2925"/>
            </a:xfrm>
            <a:custGeom>
              <a:avLst/>
              <a:gdLst/>
              <a:ahLst/>
              <a:cxnLst/>
              <a:rect l="l" t="t" r="r" b="b"/>
              <a:pathLst>
                <a:path w="130" h="117" extrusionOk="0">
                  <a:moveTo>
                    <a:pt x="52" y="1"/>
                  </a:moveTo>
                  <a:cubicBezTo>
                    <a:pt x="26" y="1"/>
                    <a:pt x="0" y="26"/>
                    <a:pt x="0" y="65"/>
                  </a:cubicBezTo>
                  <a:cubicBezTo>
                    <a:pt x="0" y="104"/>
                    <a:pt x="39" y="117"/>
                    <a:pt x="78" y="117"/>
                  </a:cubicBezTo>
                  <a:cubicBezTo>
                    <a:pt x="104" y="117"/>
                    <a:pt x="130" y="91"/>
                    <a:pt x="130" y="65"/>
                  </a:cubicBezTo>
                  <a:cubicBezTo>
                    <a:pt x="130" y="26"/>
                    <a:pt x="91"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8"/>
            <p:cNvSpPr/>
            <p:nvPr/>
          </p:nvSpPr>
          <p:spPr>
            <a:xfrm>
              <a:off x="7177675" y="1174775"/>
              <a:ext cx="6475" cy="1300"/>
            </a:xfrm>
            <a:custGeom>
              <a:avLst/>
              <a:gdLst/>
              <a:ahLst/>
              <a:cxnLst/>
              <a:rect l="l" t="t" r="r" b="b"/>
              <a:pathLst>
                <a:path w="259" h="52" extrusionOk="0">
                  <a:moveTo>
                    <a:pt x="0" y="0"/>
                  </a:moveTo>
                  <a:cubicBezTo>
                    <a:pt x="52" y="39"/>
                    <a:pt x="129" y="52"/>
                    <a:pt x="194" y="52"/>
                  </a:cubicBezTo>
                  <a:cubicBezTo>
                    <a:pt x="220" y="52"/>
                    <a:pt x="246" y="52"/>
                    <a:pt x="259" y="3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8"/>
            <p:cNvSpPr/>
            <p:nvPr/>
          </p:nvSpPr>
          <p:spPr>
            <a:xfrm>
              <a:off x="6953425" y="1162825"/>
              <a:ext cx="6500" cy="5550"/>
            </a:xfrm>
            <a:custGeom>
              <a:avLst/>
              <a:gdLst/>
              <a:ahLst/>
              <a:cxnLst/>
              <a:rect l="l" t="t" r="r" b="b"/>
              <a:pathLst>
                <a:path w="260" h="222" extrusionOk="0">
                  <a:moveTo>
                    <a:pt x="117" y="0"/>
                  </a:moveTo>
                  <a:cubicBezTo>
                    <a:pt x="52" y="0"/>
                    <a:pt x="1" y="52"/>
                    <a:pt x="1" y="116"/>
                  </a:cubicBezTo>
                  <a:cubicBezTo>
                    <a:pt x="12" y="174"/>
                    <a:pt x="65" y="222"/>
                    <a:pt x="123" y="222"/>
                  </a:cubicBezTo>
                  <a:cubicBezTo>
                    <a:pt x="129" y="222"/>
                    <a:pt x="136" y="221"/>
                    <a:pt x="143" y="220"/>
                  </a:cubicBezTo>
                  <a:cubicBezTo>
                    <a:pt x="149" y="221"/>
                    <a:pt x="154" y="221"/>
                    <a:pt x="160" y="221"/>
                  </a:cubicBezTo>
                  <a:cubicBezTo>
                    <a:pt x="216" y="221"/>
                    <a:pt x="259" y="162"/>
                    <a:pt x="259" y="103"/>
                  </a:cubicBezTo>
                  <a:cubicBezTo>
                    <a:pt x="246" y="39"/>
                    <a:pt x="182" y="0"/>
                    <a:pt x="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8"/>
            <p:cNvSpPr/>
            <p:nvPr/>
          </p:nvSpPr>
          <p:spPr>
            <a:xfrm>
              <a:off x="6517575" y="1131700"/>
              <a:ext cx="14875" cy="12750"/>
            </a:xfrm>
            <a:custGeom>
              <a:avLst/>
              <a:gdLst/>
              <a:ahLst/>
              <a:cxnLst/>
              <a:rect l="l" t="t" r="r" b="b"/>
              <a:pathLst>
                <a:path w="595" h="510" extrusionOk="0">
                  <a:moveTo>
                    <a:pt x="316" y="0"/>
                  </a:moveTo>
                  <a:cubicBezTo>
                    <a:pt x="301" y="0"/>
                    <a:pt x="286" y="2"/>
                    <a:pt x="272" y="4"/>
                  </a:cubicBezTo>
                  <a:cubicBezTo>
                    <a:pt x="264" y="4"/>
                    <a:pt x="257" y="3"/>
                    <a:pt x="250" y="3"/>
                  </a:cubicBezTo>
                  <a:cubicBezTo>
                    <a:pt x="106" y="3"/>
                    <a:pt x="0" y="127"/>
                    <a:pt x="0" y="263"/>
                  </a:cubicBezTo>
                  <a:cubicBezTo>
                    <a:pt x="37" y="409"/>
                    <a:pt x="154" y="509"/>
                    <a:pt x="297" y="509"/>
                  </a:cubicBezTo>
                  <a:cubicBezTo>
                    <a:pt x="306" y="509"/>
                    <a:pt x="315" y="509"/>
                    <a:pt x="323" y="508"/>
                  </a:cubicBezTo>
                  <a:cubicBezTo>
                    <a:pt x="466" y="508"/>
                    <a:pt x="595" y="392"/>
                    <a:pt x="595" y="237"/>
                  </a:cubicBezTo>
                  <a:cubicBezTo>
                    <a:pt x="560" y="98"/>
                    <a:pt x="442"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6525650" y="1149875"/>
              <a:ext cx="16825" cy="14275"/>
            </a:xfrm>
            <a:custGeom>
              <a:avLst/>
              <a:gdLst/>
              <a:ahLst/>
              <a:cxnLst/>
              <a:rect l="l" t="t" r="r" b="b"/>
              <a:pathLst>
                <a:path w="673" h="571" extrusionOk="0">
                  <a:moveTo>
                    <a:pt x="336" y="0"/>
                  </a:moveTo>
                  <a:cubicBezTo>
                    <a:pt x="328" y="0"/>
                    <a:pt x="319" y="0"/>
                    <a:pt x="311" y="1"/>
                  </a:cubicBezTo>
                  <a:cubicBezTo>
                    <a:pt x="143" y="1"/>
                    <a:pt x="0" y="130"/>
                    <a:pt x="13" y="298"/>
                  </a:cubicBezTo>
                  <a:cubicBezTo>
                    <a:pt x="38" y="458"/>
                    <a:pt x="179" y="571"/>
                    <a:pt x="348" y="571"/>
                  </a:cubicBezTo>
                  <a:cubicBezTo>
                    <a:pt x="357" y="571"/>
                    <a:pt x="366" y="570"/>
                    <a:pt x="375" y="570"/>
                  </a:cubicBezTo>
                  <a:cubicBezTo>
                    <a:pt x="543" y="570"/>
                    <a:pt x="672" y="441"/>
                    <a:pt x="672" y="273"/>
                  </a:cubicBezTo>
                  <a:cubicBezTo>
                    <a:pt x="636" y="113"/>
                    <a:pt x="494" y="0"/>
                    <a:pt x="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6493325" y="1172150"/>
              <a:ext cx="17150" cy="7825"/>
            </a:xfrm>
            <a:custGeom>
              <a:avLst/>
              <a:gdLst/>
              <a:ahLst/>
              <a:cxnLst/>
              <a:rect l="l" t="t" r="r" b="b"/>
              <a:pathLst>
                <a:path w="686" h="313" extrusionOk="0">
                  <a:moveTo>
                    <a:pt x="326" y="1"/>
                  </a:moveTo>
                  <a:cubicBezTo>
                    <a:pt x="317" y="1"/>
                    <a:pt x="307" y="1"/>
                    <a:pt x="298" y="2"/>
                  </a:cubicBezTo>
                  <a:cubicBezTo>
                    <a:pt x="156" y="2"/>
                    <a:pt x="40" y="92"/>
                    <a:pt x="1" y="234"/>
                  </a:cubicBezTo>
                  <a:lnTo>
                    <a:pt x="686" y="312"/>
                  </a:lnTo>
                  <a:lnTo>
                    <a:pt x="686" y="286"/>
                  </a:lnTo>
                  <a:cubicBezTo>
                    <a:pt x="649" y="114"/>
                    <a:pt x="496" y="1"/>
                    <a:pt x="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6982825" y="1802875"/>
              <a:ext cx="262400" cy="732175"/>
            </a:xfrm>
            <a:custGeom>
              <a:avLst/>
              <a:gdLst/>
              <a:ahLst/>
              <a:cxnLst/>
              <a:rect l="l" t="t" r="r" b="b"/>
              <a:pathLst>
                <a:path w="10496" h="29287" extrusionOk="0">
                  <a:moveTo>
                    <a:pt x="8394" y="2628"/>
                  </a:moveTo>
                  <a:cubicBezTo>
                    <a:pt x="8951" y="2628"/>
                    <a:pt x="9502" y="2760"/>
                    <a:pt x="10004" y="3025"/>
                  </a:cubicBezTo>
                  <a:cubicBezTo>
                    <a:pt x="10004" y="3025"/>
                    <a:pt x="9539" y="3994"/>
                    <a:pt x="8169" y="4317"/>
                  </a:cubicBezTo>
                  <a:lnTo>
                    <a:pt x="8182" y="4317"/>
                  </a:lnTo>
                  <a:cubicBezTo>
                    <a:pt x="7821" y="4402"/>
                    <a:pt x="7433" y="4433"/>
                    <a:pt x="7057" y="4433"/>
                  </a:cubicBezTo>
                  <a:cubicBezTo>
                    <a:pt x="6003" y="4433"/>
                    <a:pt x="5041" y="4188"/>
                    <a:pt x="5041" y="4188"/>
                  </a:cubicBezTo>
                  <a:cubicBezTo>
                    <a:pt x="5041" y="4188"/>
                    <a:pt x="6243" y="3038"/>
                    <a:pt x="7613" y="2715"/>
                  </a:cubicBezTo>
                  <a:cubicBezTo>
                    <a:pt x="7872" y="2657"/>
                    <a:pt x="8134" y="2628"/>
                    <a:pt x="8394" y="2628"/>
                  </a:cubicBezTo>
                  <a:close/>
                  <a:moveTo>
                    <a:pt x="5364" y="4665"/>
                  </a:moveTo>
                  <a:cubicBezTo>
                    <a:pt x="5469" y="4665"/>
                    <a:pt x="5560" y="4739"/>
                    <a:pt x="5584" y="4847"/>
                  </a:cubicBezTo>
                  <a:cubicBezTo>
                    <a:pt x="5584" y="4957"/>
                    <a:pt x="5504" y="5055"/>
                    <a:pt x="5397" y="5055"/>
                  </a:cubicBezTo>
                  <a:cubicBezTo>
                    <a:pt x="5390" y="5055"/>
                    <a:pt x="5384" y="5055"/>
                    <a:pt x="5377" y="5054"/>
                  </a:cubicBezTo>
                  <a:cubicBezTo>
                    <a:pt x="5369" y="5055"/>
                    <a:pt x="5360" y="5055"/>
                    <a:pt x="5352" y="5055"/>
                  </a:cubicBezTo>
                  <a:cubicBezTo>
                    <a:pt x="5245" y="5055"/>
                    <a:pt x="5144" y="4981"/>
                    <a:pt x="5132" y="4873"/>
                  </a:cubicBezTo>
                  <a:cubicBezTo>
                    <a:pt x="5120" y="4763"/>
                    <a:pt x="5211" y="4665"/>
                    <a:pt x="5319" y="4665"/>
                  </a:cubicBezTo>
                  <a:cubicBezTo>
                    <a:pt x="5325" y="4665"/>
                    <a:pt x="5332" y="4665"/>
                    <a:pt x="5338" y="4666"/>
                  </a:cubicBezTo>
                  <a:cubicBezTo>
                    <a:pt x="5347" y="4665"/>
                    <a:pt x="5355" y="4665"/>
                    <a:pt x="5364" y="4665"/>
                  </a:cubicBezTo>
                  <a:close/>
                  <a:moveTo>
                    <a:pt x="4382" y="7975"/>
                  </a:moveTo>
                  <a:cubicBezTo>
                    <a:pt x="5145" y="8207"/>
                    <a:pt x="5765" y="8737"/>
                    <a:pt x="6140" y="9448"/>
                  </a:cubicBezTo>
                  <a:cubicBezTo>
                    <a:pt x="6721" y="10598"/>
                    <a:pt x="6463" y="12149"/>
                    <a:pt x="6463" y="12149"/>
                  </a:cubicBezTo>
                  <a:cubicBezTo>
                    <a:pt x="6463" y="12149"/>
                    <a:pt x="4964" y="11206"/>
                    <a:pt x="4395" y="10055"/>
                  </a:cubicBezTo>
                  <a:cubicBezTo>
                    <a:pt x="4149" y="9590"/>
                    <a:pt x="4072" y="9060"/>
                    <a:pt x="4175" y="8543"/>
                  </a:cubicBezTo>
                  <a:cubicBezTo>
                    <a:pt x="4124" y="8543"/>
                    <a:pt x="4085" y="8505"/>
                    <a:pt x="4072" y="8453"/>
                  </a:cubicBezTo>
                  <a:cubicBezTo>
                    <a:pt x="4072" y="8388"/>
                    <a:pt x="4124" y="8349"/>
                    <a:pt x="4175" y="8349"/>
                  </a:cubicBezTo>
                  <a:lnTo>
                    <a:pt x="4227" y="8349"/>
                  </a:lnTo>
                  <a:cubicBezTo>
                    <a:pt x="4266" y="8220"/>
                    <a:pt x="4317" y="8091"/>
                    <a:pt x="4382" y="7975"/>
                  </a:cubicBezTo>
                  <a:close/>
                  <a:moveTo>
                    <a:pt x="8687" y="11799"/>
                  </a:moveTo>
                  <a:cubicBezTo>
                    <a:pt x="8818" y="11799"/>
                    <a:pt x="8933" y="11887"/>
                    <a:pt x="8957" y="12020"/>
                  </a:cubicBezTo>
                  <a:cubicBezTo>
                    <a:pt x="8957" y="12149"/>
                    <a:pt x="8854" y="12265"/>
                    <a:pt x="8712" y="12265"/>
                  </a:cubicBezTo>
                  <a:cubicBezTo>
                    <a:pt x="8703" y="12266"/>
                    <a:pt x="8695" y="12267"/>
                    <a:pt x="8687" y="12267"/>
                  </a:cubicBezTo>
                  <a:cubicBezTo>
                    <a:pt x="8566" y="12267"/>
                    <a:pt x="8452" y="12179"/>
                    <a:pt x="8427" y="12046"/>
                  </a:cubicBezTo>
                  <a:cubicBezTo>
                    <a:pt x="8414" y="11916"/>
                    <a:pt x="8531" y="11800"/>
                    <a:pt x="8660" y="11800"/>
                  </a:cubicBezTo>
                  <a:cubicBezTo>
                    <a:pt x="8669" y="11799"/>
                    <a:pt x="8678" y="11799"/>
                    <a:pt x="8687" y="11799"/>
                  </a:cubicBezTo>
                  <a:close/>
                  <a:moveTo>
                    <a:pt x="7227" y="12911"/>
                  </a:moveTo>
                  <a:cubicBezTo>
                    <a:pt x="7436" y="12911"/>
                    <a:pt x="7628" y="13051"/>
                    <a:pt x="7665" y="13273"/>
                  </a:cubicBezTo>
                  <a:cubicBezTo>
                    <a:pt x="7678" y="13442"/>
                    <a:pt x="7574" y="13597"/>
                    <a:pt x="7406" y="13635"/>
                  </a:cubicBezTo>
                  <a:cubicBezTo>
                    <a:pt x="7553" y="13626"/>
                    <a:pt x="7692" y="13617"/>
                    <a:pt x="7835" y="13617"/>
                  </a:cubicBezTo>
                  <a:cubicBezTo>
                    <a:pt x="7894" y="13617"/>
                    <a:pt x="7953" y="13619"/>
                    <a:pt x="8014" y="13622"/>
                  </a:cubicBezTo>
                  <a:cubicBezTo>
                    <a:pt x="8014" y="13622"/>
                    <a:pt x="8350" y="15406"/>
                    <a:pt x="6734" y="16931"/>
                  </a:cubicBezTo>
                  <a:cubicBezTo>
                    <a:pt x="5300" y="18262"/>
                    <a:pt x="2831" y="18947"/>
                    <a:pt x="2263" y="19089"/>
                  </a:cubicBezTo>
                  <a:cubicBezTo>
                    <a:pt x="2237" y="19102"/>
                    <a:pt x="2198" y="19102"/>
                    <a:pt x="2172" y="19102"/>
                  </a:cubicBezTo>
                  <a:lnTo>
                    <a:pt x="2146" y="19102"/>
                  </a:lnTo>
                  <a:cubicBezTo>
                    <a:pt x="2043" y="19102"/>
                    <a:pt x="1939" y="19025"/>
                    <a:pt x="1914" y="18908"/>
                  </a:cubicBezTo>
                  <a:cubicBezTo>
                    <a:pt x="1914" y="18799"/>
                    <a:pt x="1994" y="18700"/>
                    <a:pt x="2112" y="18700"/>
                  </a:cubicBezTo>
                  <a:cubicBezTo>
                    <a:pt x="2119" y="18700"/>
                    <a:pt x="2126" y="18701"/>
                    <a:pt x="2133" y="18702"/>
                  </a:cubicBezTo>
                  <a:cubicBezTo>
                    <a:pt x="2172" y="18702"/>
                    <a:pt x="2211" y="18702"/>
                    <a:pt x="2250" y="18727"/>
                  </a:cubicBezTo>
                  <a:cubicBezTo>
                    <a:pt x="2469" y="17939"/>
                    <a:pt x="3077" y="16143"/>
                    <a:pt x="4317" y="14967"/>
                  </a:cubicBezTo>
                  <a:cubicBezTo>
                    <a:pt x="5119" y="14243"/>
                    <a:pt x="6127" y="13778"/>
                    <a:pt x="7200" y="13661"/>
                  </a:cubicBezTo>
                  <a:cubicBezTo>
                    <a:pt x="7006" y="13648"/>
                    <a:pt x="6838" y="13506"/>
                    <a:pt x="6812" y="13299"/>
                  </a:cubicBezTo>
                  <a:cubicBezTo>
                    <a:pt x="6799" y="13093"/>
                    <a:pt x="6980" y="12912"/>
                    <a:pt x="7200" y="12912"/>
                  </a:cubicBezTo>
                  <a:cubicBezTo>
                    <a:pt x="7209" y="12911"/>
                    <a:pt x="7218" y="12911"/>
                    <a:pt x="7227" y="12911"/>
                  </a:cubicBezTo>
                  <a:close/>
                  <a:moveTo>
                    <a:pt x="3893" y="21944"/>
                  </a:moveTo>
                  <a:cubicBezTo>
                    <a:pt x="4011" y="21944"/>
                    <a:pt x="4113" y="22019"/>
                    <a:pt x="4137" y="22139"/>
                  </a:cubicBezTo>
                  <a:cubicBezTo>
                    <a:pt x="4149" y="22269"/>
                    <a:pt x="4046" y="22372"/>
                    <a:pt x="3917" y="22372"/>
                  </a:cubicBezTo>
                  <a:cubicBezTo>
                    <a:pt x="3909" y="22373"/>
                    <a:pt x="3900" y="22373"/>
                    <a:pt x="3892" y="22373"/>
                  </a:cubicBezTo>
                  <a:cubicBezTo>
                    <a:pt x="3773" y="22373"/>
                    <a:pt x="3670" y="22286"/>
                    <a:pt x="3645" y="22165"/>
                  </a:cubicBezTo>
                  <a:cubicBezTo>
                    <a:pt x="3633" y="22043"/>
                    <a:pt x="3725" y="21944"/>
                    <a:pt x="3843" y="21944"/>
                  </a:cubicBezTo>
                  <a:cubicBezTo>
                    <a:pt x="3851" y="21944"/>
                    <a:pt x="3858" y="21945"/>
                    <a:pt x="3865" y="21946"/>
                  </a:cubicBezTo>
                  <a:cubicBezTo>
                    <a:pt x="3875" y="21945"/>
                    <a:pt x="3884" y="21944"/>
                    <a:pt x="3893" y="21944"/>
                  </a:cubicBezTo>
                  <a:close/>
                  <a:moveTo>
                    <a:pt x="4749" y="23583"/>
                  </a:moveTo>
                  <a:cubicBezTo>
                    <a:pt x="4873" y="23583"/>
                    <a:pt x="4979" y="23679"/>
                    <a:pt x="5002" y="23807"/>
                  </a:cubicBezTo>
                  <a:cubicBezTo>
                    <a:pt x="5015" y="23949"/>
                    <a:pt x="4899" y="24052"/>
                    <a:pt x="4757" y="24052"/>
                  </a:cubicBezTo>
                  <a:cubicBezTo>
                    <a:pt x="4748" y="24053"/>
                    <a:pt x="4739" y="24053"/>
                    <a:pt x="4730" y="24053"/>
                  </a:cubicBezTo>
                  <a:cubicBezTo>
                    <a:pt x="4599" y="24053"/>
                    <a:pt x="4484" y="23966"/>
                    <a:pt x="4460" y="23832"/>
                  </a:cubicBezTo>
                  <a:cubicBezTo>
                    <a:pt x="4460" y="23697"/>
                    <a:pt x="4553" y="23586"/>
                    <a:pt x="4684" y="23586"/>
                  </a:cubicBezTo>
                  <a:cubicBezTo>
                    <a:pt x="4691" y="23586"/>
                    <a:pt x="4698" y="23586"/>
                    <a:pt x="4705" y="23587"/>
                  </a:cubicBezTo>
                  <a:cubicBezTo>
                    <a:pt x="4720" y="23584"/>
                    <a:pt x="4735" y="23583"/>
                    <a:pt x="4749" y="23583"/>
                  </a:cubicBezTo>
                  <a:close/>
                  <a:moveTo>
                    <a:pt x="3322" y="25925"/>
                  </a:moveTo>
                  <a:cubicBezTo>
                    <a:pt x="3427" y="25925"/>
                    <a:pt x="3518" y="25999"/>
                    <a:pt x="3542" y="26107"/>
                  </a:cubicBezTo>
                  <a:cubicBezTo>
                    <a:pt x="3542" y="26223"/>
                    <a:pt x="3452" y="26314"/>
                    <a:pt x="3335" y="26314"/>
                  </a:cubicBezTo>
                  <a:cubicBezTo>
                    <a:pt x="3327" y="26315"/>
                    <a:pt x="3318" y="26315"/>
                    <a:pt x="3310" y="26315"/>
                  </a:cubicBezTo>
                  <a:cubicBezTo>
                    <a:pt x="3204" y="26315"/>
                    <a:pt x="3115" y="26241"/>
                    <a:pt x="3103" y="26133"/>
                  </a:cubicBezTo>
                  <a:cubicBezTo>
                    <a:pt x="3090" y="26017"/>
                    <a:pt x="3180" y="25926"/>
                    <a:pt x="3296" y="25926"/>
                  </a:cubicBezTo>
                  <a:cubicBezTo>
                    <a:pt x="3305" y="25925"/>
                    <a:pt x="3313" y="25925"/>
                    <a:pt x="3322" y="25925"/>
                  </a:cubicBezTo>
                  <a:close/>
                  <a:moveTo>
                    <a:pt x="8311" y="1"/>
                  </a:moveTo>
                  <a:lnTo>
                    <a:pt x="5868" y="117"/>
                  </a:lnTo>
                  <a:cubicBezTo>
                    <a:pt x="6566" y="634"/>
                    <a:pt x="7200" y="1241"/>
                    <a:pt x="7742" y="1913"/>
                  </a:cubicBezTo>
                  <a:cubicBezTo>
                    <a:pt x="7742" y="1913"/>
                    <a:pt x="7434" y="1939"/>
                    <a:pt x="6958" y="1939"/>
                  </a:cubicBezTo>
                  <a:cubicBezTo>
                    <a:pt x="6132" y="1939"/>
                    <a:pt x="4799" y="1861"/>
                    <a:pt x="3684" y="1435"/>
                  </a:cubicBezTo>
                  <a:lnTo>
                    <a:pt x="2508" y="9978"/>
                  </a:lnTo>
                  <a:cubicBezTo>
                    <a:pt x="2728" y="10133"/>
                    <a:pt x="2922" y="10327"/>
                    <a:pt x="3103" y="10534"/>
                  </a:cubicBezTo>
                  <a:cubicBezTo>
                    <a:pt x="2883" y="10715"/>
                    <a:pt x="2624" y="10857"/>
                    <a:pt x="2366" y="10973"/>
                  </a:cubicBezTo>
                  <a:lnTo>
                    <a:pt x="2069" y="13093"/>
                  </a:lnTo>
                  <a:cubicBezTo>
                    <a:pt x="2534" y="13157"/>
                    <a:pt x="2973" y="13299"/>
                    <a:pt x="3387" y="13506"/>
                  </a:cubicBezTo>
                  <a:cubicBezTo>
                    <a:pt x="3387" y="13506"/>
                    <a:pt x="2999" y="14437"/>
                    <a:pt x="1810" y="15031"/>
                  </a:cubicBezTo>
                  <a:lnTo>
                    <a:pt x="944" y="21261"/>
                  </a:lnTo>
                  <a:cubicBezTo>
                    <a:pt x="1565" y="21493"/>
                    <a:pt x="2120" y="21868"/>
                    <a:pt x="2573" y="22359"/>
                  </a:cubicBezTo>
                  <a:cubicBezTo>
                    <a:pt x="3801" y="23703"/>
                    <a:pt x="4137" y="25836"/>
                    <a:pt x="4137" y="25836"/>
                  </a:cubicBezTo>
                  <a:cubicBezTo>
                    <a:pt x="4137" y="25836"/>
                    <a:pt x="1836" y="25060"/>
                    <a:pt x="595" y="23742"/>
                  </a:cubicBezTo>
                  <a:lnTo>
                    <a:pt x="363" y="25487"/>
                  </a:lnTo>
                  <a:cubicBezTo>
                    <a:pt x="479" y="25590"/>
                    <a:pt x="595" y="25706"/>
                    <a:pt x="699" y="25836"/>
                  </a:cubicBezTo>
                  <a:cubicBezTo>
                    <a:pt x="557" y="25939"/>
                    <a:pt x="414" y="26029"/>
                    <a:pt x="272" y="26107"/>
                  </a:cubicBezTo>
                  <a:lnTo>
                    <a:pt x="1" y="28084"/>
                  </a:lnTo>
                  <a:cubicBezTo>
                    <a:pt x="279" y="28042"/>
                    <a:pt x="558" y="28016"/>
                    <a:pt x="843" y="28016"/>
                  </a:cubicBezTo>
                  <a:cubicBezTo>
                    <a:pt x="902" y="28016"/>
                    <a:pt x="962" y="28018"/>
                    <a:pt x="1022" y="28020"/>
                  </a:cubicBezTo>
                  <a:cubicBezTo>
                    <a:pt x="1836" y="28046"/>
                    <a:pt x="2612" y="28369"/>
                    <a:pt x="3193" y="28950"/>
                  </a:cubicBezTo>
                  <a:cubicBezTo>
                    <a:pt x="3051" y="29080"/>
                    <a:pt x="2883" y="29196"/>
                    <a:pt x="2715" y="29286"/>
                  </a:cubicBezTo>
                  <a:lnTo>
                    <a:pt x="5170" y="29170"/>
                  </a:lnTo>
                  <a:cubicBezTo>
                    <a:pt x="4886" y="28860"/>
                    <a:pt x="4654" y="28485"/>
                    <a:pt x="4511" y="28097"/>
                  </a:cubicBezTo>
                  <a:cubicBezTo>
                    <a:pt x="4963" y="27939"/>
                    <a:pt x="5439" y="27858"/>
                    <a:pt x="5919" y="27858"/>
                  </a:cubicBezTo>
                  <a:cubicBezTo>
                    <a:pt x="6221" y="27858"/>
                    <a:pt x="6525" y="27890"/>
                    <a:pt x="6825" y="27955"/>
                  </a:cubicBezTo>
                  <a:lnTo>
                    <a:pt x="7019" y="26521"/>
                  </a:lnTo>
                  <a:cubicBezTo>
                    <a:pt x="6398" y="25745"/>
                    <a:pt x="5429" y="24336"/>
                    <a:pt x="5183" y="22928"/>
                  </a:cubicBezTo>
                  <a:cubicBezTo>
                    <a:pt x="4990" y="21842"/>
                    <a:pt x="5261" y="20731"/>
                    <a:pt x="5946" y="19865"/>
                  </a:cubicBezTo>
                  <a:cubicBezTo>
                    <a:pt x="5868" y="19800"/>
                    <a:pt x="5817" y="19710"/>
                    <a:pt x="5804" y="19606"/>
                  </a:cubicBezTo>
                  <a:cubicBezTo>
                    <a:pt x="5791" y="19580"/>
                    <a:pt x="5791" y="19542"/>
                    <a:pt x="5804" y="19516"/>
                  </a:cubicBezTo>
                  <a:cubicBezTo>
                    <a:pt x="5700" y="19464"/>
                    <a:pt x="5623" y="19374"/>
                    <a:pt x="5610" y="19257"/>
                  </a:cubicBezTo>
                  <a:cubicBezTo>
                    <a:pt x="5597" y="19076"/>
                    <a:pt x="5752" y="18921"/>
                    <a:pt x="5933" y="18921"/>
                  </a:cubicBezTo>
                  <a:cubicBezTo>
                    <a:pt x="5942" y="18921"/>
                    <a:pt x="5951" y="18920"/>
                    <a:pt x="5960" y="18920"/>
                  </a:cubicBezTo>
                  <a:cubicBezTo>
                    <a:pt x="6142" y="18920"/>
                    <a:pt x="6297" y="19046"/>
                    <a:pt x="6334" y="19219"/>
                  </a:cubicBezTo>
                  <a:lnTo>
                    <a:pt x="6334" y="19231"/>
                  </a:lnTo>
                  <a:cubicBezTo>
                    <a:pt x="6489" y="19270"/>
                    <a:pt x="6618" y="19399"/>
                    <a:pt x="6644" y="19567"/>
                  </a:cubicBezTo>
                  <a:cubicBezTo>
                    <a:pt x="6644" y="19645"/>
                    <a:pt x="6631" y="19735"/>
                    <a:pt x="6579" y="19800"/>
                  </a:cubicBezTo>
                  <a:cubicBezTo>
                    <a:pt x="7044" y="20149"/>
                    <a:pt x="7445" y="20576"/>
                    <a:pt x="7755" y="21067"/>
                  </a:cubicBezTo>
                  <a:lnTo>
                    <a:pt x="9397" y="9280"/>
                  </a:lnTo>
                  <a:cubicBezTo>
                    <a:pt x="8686" y="9138"/>
                    <a:pt x="8014" y="8918"/>
                    <a:pt x="7368" y="8608"/>
                  </a:cubicBezTo>
                  <a:cubicBezTo>
                    <a:pt x="5209" y="7561"/>
                    <a:pt x="4809" y="5778"/>
                    <a:pt x="4809" y="5778"/>
                  </a:cubicBezTo>
                  <a:cubicBezTo>
                    <a:pt x="5183" y="5674"/>
                    <a:pt x="5571" y="5610"/>
                    <a:pt x="5959" y="5597"/>
                  </a:cubicBezTo>
                  <a:cubicBezTo>
                    <a:pt x="6011" y="5442"/>
                    <a:pt x="6153" y="5338"/>
                    <a:pt x="6308" y="5338"/>
                  </a:cubicBezTo>
                  <a:cubicBezTo>
                    <a:pt x="6318" y="5337"/>
                    <a:pt x="6328" y="5337"/>
                    <a:pt x="6338" y="5337"/>
                  </a:cubicBezTo>
                  <a:cubicBezTo>
                    <a:pt x="6507" y="5337"/>
                    <a:pt x="6660" y="5438"/>
                    <a:pt x="6721" y="5597"/>
                  </a:cubicBezTo>
                  <a:cubicBezTo>
                    <a:pt x="7471" y="5648"/>
                    <a:pt x="8195" y="5855"/>
                    <a:pt x="8867" y="6178"/>
                  </a:cubicBezTo>
                  <a:cubicBezTo>
                    <a:pt x="9177" y="6333"/>
                    <a:pt x="9461" y="6501"/>
                    <a:pt x="9746" y="6695"/>
                  </a:cubicBezTo>
                  <a:lnTo>
                    <a:pt x="10495" y="1306"/>
                  </a:lnTo>
                  <a:cubicBezTo>
                    <a:pt x="9655" y="1099"/>
                    <a:pt x="8893" y="634"/>
                    <a:pt x="8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7074925" y="1805775"/>
              <a:ext cx="101475" cy="45600"/>
            </a:xfrm>
            <a:custGeom>
              <a:avLst/>
              <a:gdLst/>
              <a:ahLst/>
              <a:cxnLst/>
              <a:rect l="l" t="t" r="r" b="b"/>
              <a:pathLst>
                <a:path w="4059" h="1824" extrusionOk="0">
                  <a:moveTo>
                    <a:pt x="2184" y="1"/>
                  </a:moveTo>
                  <a:lnTo>
                    <a:pt x="168" y="104"/>
                  </a:lnTo>
                  <a:lnTo>
                    <a:pt x="0" y="1319"/>
                  </a:lnTo>
                  <a:cubicBezTo>
                    <a:pt x="1115" y="1745"/>
                    <a:pt x="2448" y="1823"/>
                    <a:pt x="3274" y="1823"/>
                  </a:cubicBezTo>
                  <a:cubicBezTo>
                    <a:pt x="3750" y="1823"/>
                    <a:pt x="4058" y="1797"/>
                    <a:pt x="4058" y="1797"/>
                  </a:cubicBezTo>
                  <a:cubicBezTo>
                    <a:pt x="3516" y="1125"/>
                    <a:pt x="2882" y="518"/>
                    <a:pt x="2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7107225" y="2297875"/>
              <a:ext cx="69825" cy="168025"/>
            </a:xfrm>
            <a:custGeom>
              <a:avLst/>
              <a:gdLst/>
              <a:ahLst/>
              <a:cxnLst/>
              <a:rect l="l" t="t" r="r" b="b"/>
              <a:pathLst>
                <a:path w="2793" h="6721" extrusionOk="0">
                  <a:moveTo>
                    <a:pt x="1693" y="3566"/>
                  </a:moveTo>
                  <a:cubicBezTo>
                    <a:pt x="1851" y="3566"/>
                    <a:pt x="1993" y="3679"/>
                    <a:pt x="2030" y="3839"/>
                  </a:cubicBezTo>
                  <a:cubicBezTo>
                    <a:pt x="2030" y="3999"/>
                    <a:pt x="1899" y="4137"/>
                    <a:pt x="1752" y="4137"/>
                  </a:cubicBezTo>
                  <a:cubicBezTo>
                    <a:pt x="1746" y="4137"/>
                    <a:pt x="1739" y="4136"/>
                    <a:pt x="1732" y="4136"/>
                  </a:cubicBezTo>
                  <a:cubicBezTo>
                    <a:pt x="1716" y="4138"/>
                    <a:pt x="1699" y="4139"/>
                    <a:pt x="1683" y="4139"/>
                  </a:cubicBezTo>
                  <a:cubicBezTo>
                    <a:pt x="1524" y="4139"/>
                    <a:pt x="1394" y="4028"/>
                    <a:pt x="1371" y="3864"/>
                  </a:cubicBezTo>
                  <a:cubicBezTo>
                    <a:pt x="1358" y="3696"/>
                    <a:pt x="1500" y="3567"/>
                    <a:pt x="1668" y="3567"/>
                  </a:cubicBezTo>
                  <a:cubicBezTo>
                    <a:pt x="1676" y="3566"/>
                    <a:pt x="1685" y="3566"/>
                    <a:pt x="1693" y="3566"/>
                  </a:cubicBezTo>
                  <a:close/>
                  <a:moveTo>
                    <a:pt x="1603" y="0"/>
                  </a:moveTo>
                  <a:cubicBezTo>
                    <a:pt x="1526" y="104"/>
                    <a:pt x="1409" y="155"/>
                    <a:pt x="1293" y="155"/>
                  </a:cubicBezTo>
                  <a:cubicBezTo>
                    <a:pt x="1278" y="157"/>
                    <a:pt x="1263" y="158"/>
                    <a:pt x="1248" y="158"/>
                  </a:cubicBezTo>
                  <a:cubicBezTo>
                    <a:pt x="1147" y="158"/>
                    <a:pt x="1049" y="121"/>
                    <a:pt x="970" y="65"/>
                  </a:cubicBezTo>
                  <a:cubicBezTo>
                    <a:pt x="285" y="931"/>
                    <a:pt x="1" y="2042"/>
                    <a:pt x="207" y="3141"/>
                  </a:cubicBezTo>
                  <a:cubicBezTo>
                    <a:pt x="440" y="4536"/>
                    <a:pt x="1422" y="5945"/>
                    <a:pt x="2043" y="6721"/>
                  </a:cubicBezTo>
                  <a:lnTo>
                    <a:pt x="2792" y="1267"/>
                  </a:lnTo>
                  <a:cubicBezTo>
                    <a:pt x="2469" y="776"/>
                    <a:pt x="2068" y="349"/>
                    <a:pt x="16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7039050" y="2143200"/>
              <a:ext cx="152525" cy="136600"/>
            </a:xfrm>
            <a:custGeom>
              <a:avLst/>
              <a:gdLst/>
              <a:ahLst/>
              <a:cxnLst/>
              <a:rect l="l" t="t" r="r" b="b"/>
              <a:pathLst>
                <a:path w="6101" h="5464" extrusionOk="0">
                  <a:moveTo>
                    <a:pt x="5513" y="1"/>
                  </a:moveTo>
                  <a:cubicBezTo>
                    <a:pt x="5395" y="1"/>
                    <a:pt x="5278" y="7"/>
                    <a:pt x="5157" y="22"/>
                  </a:cubicBezTo>
                  <a:cubicBezTo>
                    <a:pt x="5119" y="35"/>
                    <a:pt x="5080" y="48"/>
                    <a:pt x="5028" y="48"/>
                  </a:cubicBezTo>
                  <a:lnTo>
                    <a:pt x="4951" y="48"/>
                  </a:lnTo>
                  <a:cubicBezTo>
                    <a:pt x="3878" y="177"/>
                    <a:pt x="2870" y="630"/>
                    <a:pt x="2068" y="1366"/>
                  </a:cubicBezTo>
                  <a:cubicBezTo>
                    <a:pt x="828" y="2530"/>
                    <a:pt x="220" y="4339"/>
                    <a:pt x="1" y="5114"/>
                  </a:cubicBezTo>
                  <a:cubicBezTo>
                    <a:pt x="65" y="5140"/>
                    <a:pt x="117" y="5205"/>
                    <a:pt x="130" y="5270"/>
                  </a:cubicBezTo>
                  <a:cubicBezTo>
                    <a:pt x="143" y="5360"/>
                    <a:pt x="91" y="5438"/>
                    <a:pt x="14" y="5463"/>
                  </a:cubicBezTo>
                  <a:cubicBezTo>
                    <a:pt x="582" y="5321"/>
                    <a:pt x="3051" y="4649"/>
                    <a:pt x="4485" y="3305"/>
                  </a:cubicBezTo>
                  <a:cubicBezTo>
                    <a:pt x="6101" y="1793"/>
                    <a:pt x="5765" y="9"/>
                    <a:pt x="5765" y="9"/>
                  </a:cubicBezTo>
                  <a:cubicBezTo>
                    <a:pt x="5679" y="4"/>
                    <a:pt x="5596" y="1"/>
                    <a:pt x="5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7036475" y="2280750"/>
              <a:ext cx="675" cy="25"/>
            </a:xfrm>
            <a:custGeom>
              <a:avLst/>
              <a:gdLst/>
              <a:ahLst/>
              <a:cxnLst/>
              <a:rect l="l" t="t" r="r" b="b"/>
              <a:pathLst>
                <a:path w="27" h="1" extrusionOk="0">
                  <a:moveTo>
                    <a:pt x="0" y="0"/>
                  </a:moveTo>
                  <a:lnTo>
                    <a:pt x="26"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7103675" y="1942775"/>
              <a:ext cx="123125" cy="92100"/>
            </a:xfrm>
            <a:custGeom>
              <a:avLst/>
              <a:gdLst/>
              <a:ahLst/>
              <a:cxnLst/>
              <a:rect l="l" t="t" r="r" b="b"/>
              <a:pathLst>
                <a:path w="4925" h="3684" extrusionOk="0">
                  <a:moveTo>
                    <a:pt x="4317" y="1836"/>
                  </a:moveTo>
                  <a:cubicBezTo>
                    <a:pt x="4420" y="1836"/>
                    <a:pt x="4511" y="1900"/>
                    <a:pt x="4524" y="2004"/>
                  </a:cubicBezTo>
                  <a:cubicBezTo>
                    <a:pt x="4524" y="2088"/>
                    <a:pt x="4456" y="2173"/>
                    <a:pt x="4373" y="2173"/>
                  </a:cubicBezTo>
                  <a:cubicBezTo>
                    <a:pt x="4367" y="2173"/>
                    <a:pt x="4362" y="2173"/>
                    <a:pt x="4356" y="2172"/>
                  </a:cubicBezTo>
                  <a:cubicBezTo>
                    <a:pt x="4348" y="2173"/>
                    <a:pt x="4341" y="2173"/>
                    <a:pt x="4333" y="2173"/>
                  </a:cubicBezTo>
                  <a:cubicBezTo>
                    <a:pt x="4240" y="2173"/>
                    <a:pt x="4161" y="2101"/>
                    <a:pt x="4149" y="2017"/>
                  </a:cubicBezTo>
                  <a:cubicBezTo>
                    <a:pt x="4136" y="1913"/>
                    <a:pt x="4214" y="1836"/>
                    <a:pt x="4317" y="1836"/>
                  </a:cubicBezTo>
                  <a:close/>
                  <a:moveTo>
                    <a:pt x="1138" y="1"/>
                  </a:moveTo>
                  <a:cubicBezTo>
                    <a:pt x="750" y="14"/>
                    <a:pt x="362" y="78"/>
                    <a:pt x="0" y="182"/>
                  </a:cubicBezTo>
                  <a:cubicBezTo>
                    <a:pt x="0" y="182"/>
                    <a:pt x="388" y="1965"/>
                    <a:pt x="2546" y="3012"/>
                  </a:cubicBezTo>
                  <a:cubicBezTo>
                    <a:pt x="3193" y="3322"/>
                    <a:pt x="3865" y="3542"/>
                    <a:pt x="4576" y="3684"/>
                  </a:cubicBezTo>
                  <a:lnTo>
                    <a:pt x="4924" y="1099"/>
                  </a:lnTo>
                  <a:cubicBezTo>
                    <a:pt x="4653" y="905"/>
                    <a:pt x="4356" y="737"/>
                    <a:pt x="4046" y="582"/>
                  </a:cubicBezTo>
                  <a:cubicBezTo>
                    <a:pt x="3374" y="259"/>
                    <a:pt x="2650" y="52"/>
                    <a:pt x="1913" y="1"/>
                  </a:cubicBezTo>
                  <a:lnTo>
                    <a:pt x="1913" y="1"/>
                  </a:lnTo>
                  <a:cubicBezTo>
                    <a:pt x="1913" y="26"/>
                    <a:pt x="1913" y="39"/>
                    <a:pt x="1926" y="65"/>
                  </a:cubicBezTo>
                  <a:cubicBezTo>
                    <a:pt x="1926" y="265"/>
                    <a:pt x="1782" y="428"/>
                    <a:pt x="1587" y="428"/>
                  </a:cubicBezTo>
                  <a:cubicBezTo>
                    <a:pt x="1579" y="428"/>
                    <a:pt x="1572" y="428"/>
                    <a:pt x="1564" y="427"/>
                  </a:cubicBezTo>
                  <a:cubicBezTo>
                    <a:pt x="1548" y="429"/>
                    <a:pt x="1532" y="430"/>
                    <a:pt x="1516" y="430"/>
                  </a:cubicBezTo>
                  <a:cubicBezTo>
                    <a:pt x="1328" y="430"/>
                    <a:pt x="1161" y="294"/>
                    <a:pt x="1125" y="104"/>
                  </a:cubicBezTo>
                  <a:cubicBezTo>
                    <a:pt x="1125" y="65"/>
                    <a:pt x="1125" y="26"/>
                    <a:pt x="1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7190575" y="1799650"/>
              <a:ext cx="59800" cy="35875"/>
            </a:xfrm>
            <a:custGeom>
              <a:avLst/>
              <a:gdLst/>
              <a:ahLst/>
              <a:cxnLst/>
              <a:rect l="l" t="t" r="r" b="b"/>
              <a:pathLst>
                <a:path w="2392" h="1435" extrusionOk="0">
                  <a:moveTo>
                    <a:pt x="2392" y="0"/>
                  </a:moveTo>
                  <a:lnTo>
                    <a:pt x="1" y="130"/>
                  </a:lnTo>
                  <a:cubicBezTo>
                    <a:pt x="583" y="776"/>
                    <a:pt x="1345" y="1228"/>
                    <a:pt x="2198" y="1435"/>
                  </a:cubicBezTo>
                  <a:lnTo>
                    <a:pt x="23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a:off x="6997700" y="2334375"/>
              <a:ext cx="88550" cy="114400"/>
            </a:xfrm>
            <a:custGeom>
              <a:avLst/>
              <a:gdLst/>
              <a:ahLst/>
              <a:cxnLst/>
              <a:rect l="l" t="t" r="r" b="b"/>
              <a:pathLst>
                <a:path w="3542" h="4576" extrusionOk="0">
                  <a:moveTo>
                    <a:pt x="349" y="1"/>
                  </a:moveTo>
                  <a:lnTo>
                    <a:pt x="0" y="2482"/>
                  </a:lnTo>
                  <a:cubicBezTo>
                    <a:pt x="1241" y="3813"/>
                    <a:pt x="3542" y="4576"/>
                    <a:pt x="3542" y="4576"/>
                  </a:cubicBezTo>
                  <a:cubicBezTo>
                    <a:pt x="3542" y="4576"/>
                    <a:pt x="3218" y="2443"/>
                    <a:pt x="1978" y="1099"/>
                  </a:cubicBezTo>
                  <a:cubicBezTo>
                    <a:pt x="1525" y="608"/>
                    <a:pt x="970" y="233"/>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a:off x="6978300" y="2503275"/>
              <a:ext cx="84675" cy="35325"/>
            </a:xfrm>
            <a:custGeom>
              <a:avLst/>
              <a:gdLst/>
              <a:ahLst/>
              <a:cxnLst/>
              <a:rect l="l" t="t" r="r" b="b"/>
              <a:pathLst>
                <a:path w="3387" h="1413" extrusionOk="0">
                  <a:moveTo>
                    <a:pt x="1029" y="0"/>
                  </a:moveTo>
                  <a:cubicBezTo>
                    <a:pt x="748" y="0"/>
                    <a:pt x="462" y="26"/>
                    <a:pt x="195" y="68"/>
                  </a:cubicBezTo>
                  <a:lnTo>
                    <a:pt x="14" y="1361"/>
                  </a:lnTo>
                  <a:cubicBezTo>
                    <a:pt x="14" y="1361"/>
                    <a:pt x="1" y="1361"/>
                    <a:pt x="1" y="1374"/>
                  </a:cubicBezTo>
                  <a:cubicBezTo>
                    <a:pt x="1" y="1387"/>
                    <a:pt x="1" y="1400"/>
                    <a:pt x="1" y="1413"/>
                  </a:cubicBezTo>
                  <a:lnTo>
                    <a:pt x="2896" y="1270"/>
                  </a:lnTo>
                  <a:cubicBezTo>
                    <a:pt x="3077" y="1180"/>
                    <a:pt x="3232" y="1064"/>
                    <a:pt x="3387" y="934"/>
                  </a:cubicBezTo>
                  <a:cubicBezTo>
                    <a:pt x="2805" y="353"/>
                    <a:pt x="2017" y="30"/>
                    <a:pt x="1203" y="4"/>
                  </a:cubicBezTo>
                  <a:cubicBezTo>
                    <a:pt x="1145" y="2"/>
                    <a:pt x="1087" y="0"/>
                    <a:pt x="10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a:off x="7084600" y="2002225"/>
              <a:ext cx="65950" cy="104400"/>
            </a:xfrm>
            <a:custGeom>
              <a:avLst/>
              <a:gdLst/>
              <a:ahLst/>
              <a:cxnLst/>
              <a:rect l="l" t="t" r="r" b="b"/>
              <a:pathLst>
                <a:path w="2638" h="4176" extrusionOk="0">
                  <a:moveTo>
                    <a:pt x="311" y="1"/>
                  </a:moveTo>
                  <a:cubicBezTo>
                    <a:pt x="246" y="117"/>
                    <a:pt x="195" y="246"/>
                    <a:pt x="156" y="375"/>
                  </a:cubicBezTo>
                  <a:lnTo>
                    <a:pt x="104" y="375"/>
                  </a:lnTo>
                  <a:cubicBezTo>
                    <a:pt x="53" y="375"/>
                    <a:pt x="1" y="414"/>
                    <a:pt x="1" y="479"/>
                  </a:cubicBezTo>
                  <a:cubicBezTo>
                    <a:pt x="14" y="531"/>
                    <a:pt x="53" y="569"/>
                    <a:pt x="104" y="569"/>
                  </a:cubicBezTo>
                  <a:cubicBezTo>
                    <a:pt x="1" y="1086"/>
                    <a:pt x="78" y="1616"/>
                    <a:pt x="324" y="2081"/>
                  </a:cubicBezTo>
                  <a:cubicBezTo>
                    <a:pt x="893" y="3232"/>
                    <a:pt x="2392" y="4175"/>
                    <a:pt x="2392" y="4175"/>
                  </a:cubicBezTo>
                  <a:cubicBezTo>
                    <a:pt x="2392" y="4175"/>
                    <a:pt x="2637" y="2624"/>
                    <a:pt x="2069" y="1474"/>
                  </a:cubicBezTo>
                  <a:cubicBezTo>
                    <a:pt x="1707" y="763"/>
                    <a:pt x="1074" y="233"/>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a:off x="7108850" y="1868425"/>
              <a:ext cx="123775" cy="45300"/>
            </a:xfrm>
            <a:custGeom>
              <a:avLst/>
              <a:gdLst/>
              <a:ahLst/>
              <a:cxnLst/>
              <a:rect l="l" t="t" r="r" b="b"/>
              <a:pathLst>
                <a:path w="4951" h="1812" extrusionOk="0">
                  <a:moveTo>
                    <a:pt x="3348" y="0"/>
                  </a:moveTo>
                  <a:cubicBezTo>
                    <a:pt x="3088" y="0"/>
                    <a:pt x="2828" y="31"/>
                    <a:pt x="2572" y="93"/>
                  </a:cubicBezTo>
                  <a:cubicBezTo>
                    <a:pt x="1202" y="416"/>
                    <a:pt x="0" y="1566"/>
                    <a:pt x="0" y="1566"/>
                  </a:cubicBezTo>
                  <a:cubicBezTo>
                    <a:pt x="0" y="1566"/>
                    <a:pt x="955" y="1811"/>
                    <a:pt x="2005" y="1811"/>
                  </a:cubicBezTo>
                  <a:cubicBezTo>
                    <a:pt x="2380" y="1811"/>
                    <a:pt x="2767" y="1780"/>
                    <a:pt x="3128" y="1695"/>
                  </a:cubicBezTo>
                  <a:cubicBezTo>
                    <a:pt x="4498" y="1372"/>
                    <a:pt x="4950" y="403"/>
                    <a:pt x="4950" y="403"/>
                  </a:cubicBezTo>
                  <a:cubicBezTo>
                    <a:pt x="4457" y="139"/>
                    <a:pt x="3904" y="0"/>
                    <a:pt x="3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a:off x="7028075" y="2130175"/>
              <a:ext cx="39425" cy="48500"/>
            </a:xfrm>
            <a:custGeom>
              <a:avLst/>
              <a:gdLst/>
              <a:ahLst/>
              <a:cxnLst/>
              <a:rect l="l" t="t" r="r" b="b"/>
              <a:pathLst>
                <a:path w="1577" h="1940" extrusionOk="0">
                  <a:moveTo>
                    <a:pt x="259" y="1"/>
                  </a:moveTo>
                  <a:lnTo>
                    <a:pt x="0" y="1939"/>
                  </a:lnTo>
                  <a:cubicBezTo>
                    <a:pt x="1189" y="1345"/>
                    <a:pt x="1577" y="414"/>
                    <a:pt x="1577" y="414"/>
                  </a:cubicBezTo>
                  <a:cubicBezTo>
                    <a:pt x="1163" y="207"/>
                    <a:pt x="724" y="65"/>
                    <a:pt x="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7095600" y="2499325"/>
              <a:ext cx="57850" cy="32825"/>
            </a:xfrm>
            <a:custGeom>
              <a:avLst/>
              <a:gdLst/>
              <a:ahLst/>
              <a:cxnLst/>
              <a:rect l="l" t="t" r="r" b="b"/>
              <a:pathLst>
                <a:path w="2314" h="1313" extrusionOk="0">
                  <a:moveTo>
                    <a:pt x="1411" y="0"/>
                  </a:moveTo>
                  <a:cubicBezTo>
                    <a:pt x="934" y="0"/>
                    <a:pt x="460" y="81"/>
                    <a:pt x="0" y="239"/>
                  </a:cubicBezTo>
                  <a:cubicBezTo>
                    <a:pt x="143" y="627"/>
                    <a:pt x="375" y="1002"/>
                    <a:pt x="659" y="1312"/>
                  </a:cubicBezTo>
                  <a:lnTo>
                    <a:pt x="2159" y="1234"/>
                  </a:lnTo>
                  <a:lnTo>
                    <a:pt x="2314" y="97"/>
                  </a:lnTo>
                  <a:cubicBezTo>
                    <a:pt x="2014" y="32"/>
                    <a:pt x="1712" y="0"/>
                    <a:pt x="1411" y="0"/>
                  </a:cubicBez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7041950" y="2052300"/>
              <a:ext cx="18450" cy="24925"/>
            </a:xfrm>
            <a:custGeom>
              <a:avLst/>
              <a:gdLst/>
              <a:ahLst/>
              <a:cxnLst/>
              <a:rect l="l" t="t" r="r" b="b"/>
              <a:pathLst>
                <a:path w="738" h="997" extrusionOk="0">
                  <a:moveTo>
                    <a:pt x="143" y="1"/>
                  </a:moveTo>
                  <a:lnTo>
                    <a:pt x="1" y="996"/>
                  </a:lnTo>
                  <a:cubicBezTo>
                    <a:pt x="259" y="880"/>
                    <a:pt x="518" y="738"/>
                    <a:pt x="738" y="557"/>
                  </a:cubicBezTo>
                  <a:cubicBezTo>
                    <a:pt x="557" y="350"/>
                    <a:pt x="363" y="156"/>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6989625" y="2440025"/>
              <a:ext cx="10675" cy="15850"/>
            </a:xfrm>
            <a:custGeom>
              <a:avLst/>
              <a:gdLst/>
              <a:ahLst/>
              <a:cxnLst/>
              <a:rect l="l" t="t" r="r" b="b"/>
              <a:pathLst>
                <a:path w="427" h="634" extrusionOk="0">
                  <a:moveTo>
                    <a:pt x="91" y="1"/>
                  </a:moveTo>
                  <a:lnTo>
                    <a:pt x="0" y="634"/>
                  </a:lnTo>
                  <a:cubicBezTo>
                    <a:pt x="142" y="543"/>
                    <a:pt x="285" y="453"/>
                    <a:pt x="427" y="350"/>
                  </a:cubicBezTo>
                  <a:cubicBezTo>
                    <a:pt x="323" y="220"/>
                    <a:pt x="207" y="104"/>
                    <a:pt x="91" y="1"/>
                  </a:cubicBez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a:off x="7030650" y="2270600"/>
              <a:ext cx="11975" cy="10175"/>
            </a:xfrm>
            <a:custGeom>
              <a:avLst/>
              <a:gdLst/>
              <a:ahLst/>
              <a:cxnLst/>
              <a:rect l="l" t="t" r="r" b="b"/>
              <a:pathLst>
                <a:path w="479" h="407" extrusionOk="0">
                  <a:moveTo>
                    <a:pt x="254" y="0"/>
                  </a:moveTo>
                  <a:cubicBezTo>
                    <a:pt x="243" y="0"/>
                    <a:pt x="232" y="2"/>
                    <a:pt x="220" y="5"/>
                  </a:cubicBezTo>
                  <a:cubicBezTo>
                    <a:pt x="213" y="5"/>
                    <a:pt x="206" y="4"/>
                    <a:pt x="199" y="4"/>
                  </a:cubicBezTo>
                  <a:cubicBezTo>
                    <a:pt x="81" y="4"/>
                    <a:pt x="1" y="103"/>
                    <a:pt x="1" y="212"/>
                  </a:cubicBezTo>
                  <a:cubicBezTo>
                    <a:pt x="26" y="329"/>
                    <a:pt x="130" y="406"/>
                    <a:pt x="233" y="406"/>
                  </a:cubicBezTo>
                  <a:lnTo>
                    <a:pt x="259" y="406"/>
                  </a:lnTo>
                  <a:cubicBezTo>
                    <a:pt x="285" y="393"/>
                    <a:pt x="324" y="393"/>
                    <a:pt x="350" y="380"/>
                  </a:cubicBezTo>
                  <a:cubicBezTo>
                    <a:pt x="427" y="342"/>
                    <a:pt x="479" y="264"/>
                    <a:pt x="466" y="186"/>
                  </a:cubicBezTo>
                  <a:cubicBezTo>
                    <a:pt x="453" y="109"/>
                    <a:pt x="401" y="44"/>
                    <a:pt x="337" y="18"/>
                  </a:cubicBezTo>
                  <a:cubicBezTo>
                    <a:pt x="309" y="9"/>
                    <a:pt x="282" y="0"/>
                    <a:pt x="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7193175" y="2097825"/>
              <a:ext cx="13600" cy="11725"/>
            </a:xfrm>
            <a:custGeom>
              <a:avLst/>
              <a:gdLst/>
              <a:ahLst/>
              <a:cxnLst/>
              <a:rect l="l" t="t" r="r" b="b"/>
              <a:pathLst>
                <a:path w="544" h="469" extrusionOk="0">
                  <a:moveTo>
                    <a:pt x="273" y="1"/>
                  </a:moveTo>
                  <a:cubicBezTo>
                    <a:pt x="264" y="1"/>
                    <a:pt x="255" y="1"/>
                    <a:pt x="246" y="2"/>
                  </a:cubicBezTo>
                  <a:cubicBezTo>
                    <a:pt x="117" y="2"/>
                    <a:pt x="0" y="118"/>
                    <a:pt x="13" y="248"/>
                  </a:cubicBezTo>
                  <a:cubicBezTo>
                    <a:pt x="38" y="381"/>
                    <a:pt x="152" y="469"/>
                    <a:pt x="273" y="469"/>
                  </a:cubicBezTo>
                  <a:cubicBezTo>
                    <a:pt x="281" y="469"/>
                    <a:pt x="289" y="468"/>
                    <a:pt x="298" y="467"/>
                  </a:cubicBezTo>
                  <a:cubicBezTo>
                    <a:pt x="440" y="467"/>
                    <a:pt x="543" y="351"/>
                    <a:pt x="543" y="222"/>
                  </a:cubicBezTo>
                  <a:cubicBezTo>
                    <a:pt x="519" y="89"/>
                    <a:pt x="404"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7152775" y="2125575"/>
              <a:ext cx="22000" cy="18850"/>
            </a:xfrm>
            <a:custGeom>
              <a:avLst/>
              <a:gdLst/>
              <a:ahLst/>
              <a:cxnLst/>
              <a:rect l="l" t="t" r="r" b="b"/>
              <a:pathLst>
                <a:path w="880" h="754" extrusionOk="0">
                  <a:moveTo>
                    <a:pt x="449" y="1"/>
                  </a:moveTo>
                  <a:cubicBezTo>
                    <a:pt x="434" y="1"/>
                    <a:pt x="418" y="2"/>
                    <a:pt x="402" y="4"/>
                  </a:cubicBezTo>
                  <a:cubicBezTo>
                    <a:pt x="182" y="4"/>
                    <a:pt x="1" y="185"/>
                    <a:pt x="14" y="404"/>
                  </a:cubicBezTo>
                  <a:cubicBezTo>
                    <a:pt x="40" y="598"/>
                    <a:pt x="208" y="740"/>
                    <a:pt x="402" y="753"/>
                  </a:cubicBezTo>
                  <a:lnTo>
                    <a:pt x="479" y="753"/>
                  </a:lnTo>
                  <a:cubicBezTo>
                    <a:pt x="531" y="753"/>
                    <a:pt x="570" y="740"/>
                    <a:pt x="608" y="727"/>
                  </a:cubicBezTo>
                  <a:cubicBezTo>
                    <a:pt x="776" y="689"/>
                    <a:pt x="880" y="534"/>
                    <a:pt x="867" y="353"/>
                  </a:cubicBezTo>
                  <a:cubicBezTo>
                    <a:pt x="831" y="149"/>
                    <a:pt x="651"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7207400" y="1988950"/>
              <a:ext cx="10025" cy="8175"/>
            </a:xfrm>
            <a:custGeom>
              <a:avLst/>
              <a:gdLst/>
              <a:ahLst/>
              <a:cxnLst/>
              <a:rect l="l" t="t" r="r" b="b"/>
              <a:pathLst>
                <a:path w="401" h="327" extrusionOk="0">
                  <a:moveTo>
                    <a:pt x="193" y="0"/>
                  </a:moveTo>
                  <a:cubicBezTo>
                    <a:pt x="101" y="0"/>
                    <a:pt x="25" y="61"/>
                    <a:pt x="13" y="144"/>
                  </a:cubicBezTo>
                  <a:cubicBezTo>
                    <a:pt x="0" y="234"/>
                    <a:pt x="78" y="312"/>
                    <a:pt x="181" y="325"/>
                  </a:cubicBezTo>
                  <a:cubicBezTo>
                    <a:pt x="192" y="326"/>
                    <a:pt x="202" y="327"/>
                    <a:pt x="212" y="327"/>
                  </a:cubicBezTo>
                  <a:cubicBezTo>
                    <a:pt x="302" y="327"/>
                    <a:pt x="376" y="277"/>
                    <a:pt x="388" y="196"/>
                  </a:cubicBezTo>
                  <a:cubicBezTo>
                    <a:pt x="401" y="105"/>
                    <a:pt x="323" y="15"/>
                    <a:pt x="220" y="2"/>
                  </a:cubicBezTo>
                  <a:cubicBezTo>
                    <a:pt x="211" y="1"/>
                    <a:pt x="202"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8"/>
            <p:cNvSpPr/>
            <p:nvPr/>
          </p:nvSpPr>
          <p:spPr>
            <a:xfrm>
              <a:off x="7110800" y="1919475"/>
              <a:ext cx="11625" cy="9800"/>
            </a:xfrm>
            <a:custGeom>
              <a:avLst/>
              <a:gdLst/>
              <a:ahLst/>
              <a:cxnLst/>
              <a:rect l="l" t="t" r="r" b="b"/>
              <a:pathLst>
                <a:path w="465" h="392" extrusionOk="0">
                  <a:moveTo>
                    <a:pt x="245" y="1"/>
                  </a:moveTo>
                  <a:cubicBezTo>
                    <a:pt x="236" y="1"/>
                    <a:pt x="228" y="1"/>
                    <a:pt x="219" y="2"/>
                  </a:cubicBezTo>
                  <a:cubicBezTo>
                    <a:pt x="213" y="1"/>
                    <a:pt x="206" y="1"/>
                    <a:pt x="200" y="1"/>
                  </a:cubicBezTo>
                  <a:cubicBezTo>
                    <a:pt x="92" y="1"/>
                    <a:pt x="1" y="99"/>
                    <a:pt x="13" y="209"/>
                  </a:cubicBezTo>
                  <a:cubicBezTo>
                    <a:pt x="25" y="317"/>
                    <a:pt x="126" y="391"/>
                    <a:pt x="233" y="391"/>
                  </a:cubicBezTo>
                  <a:cubicBezTo>
                    <a:pt x="241" y="391"/>
                    <a:pt x="250" y="391"/>
                    <a:pt x="258" y="390"/>
                  </a:cubicBezTo>
                  <a:cubicBezTo>
                    <a:pt x="375" y="390"/>
                    <a:pt x="465" y="299"/>
                    <a:pt x="465" y="183"/>
                  </a:cubicBezTo>
                  <a:cubicBezTo>
                    <a:pt x="441" y="75"/>
                    <a:pt x="350"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8"/>
            <p:cNvSpPr/>
            <p:nvPr/>
          </p:nvSpPr>
          <p:spPr>
            <a:xfrm>
              <a:off x="7131775" y="1936250"/>
              <a:ext cx="20075" cy="17300"/>
            </a:xfrm>
            <a:custGeom>
              <a:avLst/>
              <a:gdLst/>
              <a:ahLst/>
              <a:cxnLst/>
              <a:rect l="l" t="t" r="r" b="b"/>
              <a:pathLst>
                <a:path w="803" h="692" extrusionOk="0">
                  <a:moveTo>
                    <a:pt x="411" y="0"/>
                  </a:moveTo>
                  <a:cubicBezTo>
                    <a:pt x="395" y="0"/>
                    <a:pt x="379" y="1"/>
                    <a:pt x="363" y="3"/>
                  </a:cubicBezTo>
                  <a:cubicBezTo>
                    <a:pt x="208" y="3"/>
                    <a:pt x="65" y="107"/>
                    <a:pt x="14" y="262"/>
                  </a:cubicBezTo>
                  <a:cubicBezTo>
                    <a:pt x="1" y="287"/>
                    <a:pt x="1" y="326"/>
                    <a:pt x="1" y="365"/>
                  </a:cubicBezTo>
                  <a:cubicBezTo>
                    <a:pt x="37" y="555"/>
                    <a:pt x="204" y="691"/>
                    <a:pt x="392" y="691"/>
                  </a:cubicBezTo>
                  <a:cubicBezTo>
                    <a:pt x="408" y="691"/>
                    <a:pt x="424" y="690"/>
                    <a:pt x="440" y="688"/>
                  </a:cubicBezTo>
                  <a:cubicBezTo>
                    <a:pt x="448" y="689"/>
                    <a:pt x="455" y="689"/>
                    <a:pt x="463" y="689"/>
                  </a:cubicBezTo>
                  <a:cubicBezTo>
                    <a:pt x="658" y="689"/>
                    <a:pt x="802" y="526"/>
                    <a:pt x="802" y="326"/>
                  </a:cubicBezTo>
                  <a:cubicBezTo>
                    <a:pt x="766" y="136"/>
                    <a:pt x="599"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7094300" y="2392425"/>
              <a:ext cx="13925" cy="11800"/>
            </a:xfrm>
            <a:custGeom>
              <a:avLst/>
              <a:gdLst/>
              <a:ahLst/>
              <a:cxnLst/>
              <a:rect l="l" t="t" r="r" b="b"/>
              <a:pathLst>
                <a:path w="557" h="472" extrusionOk="0">
                  <a:moveTo>
                    <a:pt x="290" y="1"/>
                  </a:moveTo>
                  <a:cubicBezTo>
                    <a:pt x="276" y="1"/>
                    <a:pt x="261" y="2"/>
                    <a:pt x="246" y="5"/>
                  </a:cubicBezTo>
                  <a:cubicBezTo>
                    <a:pt x="239" y="4"/>
                    <a:pt x="232" y="4"/>
                    <a:pt x="225" y="4"/>
                  </a:cubicBezTo>
                  <a:cubicBezTo>
                    <a:pt x="94" y="4"/>
                    <a:pt x="1" y="115"/>
                    <a:pt x="1" y="250"/>
                  </a:cubicBezTo>
                  <a:cubicBezTo>
                    <a:pt x="25" y="384"/>
                    <a:pt x="140" y="471"/>
                    <a:pt x="271" y="471"/>
                  </a:cubicBezTo>
                  <a:cubicBezTo>
                    <a:pt x="280" y="471"/>
                    <a:pt x="289" y="471"/>
                    <a:pt x="298" y="470"/>
                  </a:cubicBezTo>
                  <a:cubicBezTo>
                    <a:pt x="440" y="470"/>
                    <a:pt x="556" y="367"/>
                    <a:pt x="543" y="225"/>
                  </a:cubicBezTo>
                  <a:cubicBezTo>
                    <a:pt x="520" y="97"/>
                    <a:pt x="414" y="1"/>
                    <a:pt x="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6977975" y="2537275"/>
              <a:ext cx="350" cy="1325"/>
            </a:xfrm>
            <a:custGeom>
              <a:avLst/>
              <a:gdLst/>
              <a:ahLst/>
              <a:cxnLst/>
              <a:rect l="l" t="t" r="r" b="b"/>
              <a:pathLst>
                <a:path w="14" h="53" extrusionOk="0">
                  <a:moveTo>
                    <a:pt x="14" y="1"/>
                  </a:moveTo>
                  <a:lnTo>
                    <a:pt x="1" y="53"/>
                  </a:lnTo>
                  <a:lnTo>
                    <a:pt x="14" y="53"/>
                  </a:lnTo>
                  <a:cubicBezTo>
                    <a:pt x="14" y="40"/>
                    <a:pt x="14" y="27"/>
                    <a:pt x="14" y="14"/>
                  </a:cubicBezTo>
                  <a:lnTo>
                    <a:pt x="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a:off x="7060050" y="2450975"/>
              <a:ext cx="11350" cy="9800"/>
            </a:xfrm>
            <a:custGeom>
              <a:avLst/>
              <a:gdLst/>
              <a:ahLst/>
              <a:cxnLst/>
              <a:rect l="l" t="t" r="r" b="b"/>
              <a:pathLst>
                <a:path w="454" h="392" extrusionOk="0">
                  <a:moveTo>
                    <a:pt x="233" y="1"/>
                  </a:moveTo>
                  <a:cubicBezTo>
                    <a:pt x="224" y="1"/>
                    <a:pt x="216" y="1"/>
                    <a:pt x="207" y="2"/>
                  </a:cubicBezTo>
                  <a:cubicBezTo>
                    <a:pt x="91" y="2"/>
                    <a:pt x="1" y="93"/>
                    <a:pt x="14" y="209"/>
                  </a:cubicBezTo>
                  <a:cubicBezTo>
                    <a:pt x="26" y="317"/>
                    <a:pt x="115" y="391"/>
                    <a:pt x="221" y="391"/>
                  </a:cubicBezTo>
                  <a:cubicBezTo>
                    <a:pt x="229" y="391"/>
                    <a:pt x="238" y="391"/>
                    <a:pt x="246" y="390"/>
                  </a:cubicBezTo>
                  <a:cubicBezTo>
                    <a:pt x="363" y="390"/>
                    <a:pt x="453" y="299"/>
                    <a:pt x="453" y="183"/>
                  </a:cubicBezTo>
                  <a:cubicBezTo>
                    <a:pt x="429" y="75"/>
                    <a:pt x="338"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8"/>
            <p:cNvSpPr/>
            <p:nvPr/>
          </p:nvSpPr>
          <p:spPr>
            <a:xfrm>
              <a:off x="7123375" y="2275875"/>
              <a:ext cx="26200" cy="25950"/>
            </a:xfrm>
            <a:custGeom>
              <a:avLst/>
              <a:gdLst/>
              <a:ahLst/>
              <a:cxnLst/>
              <a:rect l="l" t="t" r="r" b="b"/>
              <a:pathLst>
                <a:path w="1048" h="1038" extrusionOk="0">
                  <a:moveTo>
                    <a:pt x="351" y="0"/>
                  </a:moveTo>
                  <a:cubicBezTo>
                    <a:pt x="342" y="0"/>
                    <a:pt x="333" y="1"/>
                    <a:pt x="324" y="1"/>
                  </a:cubicBezTo>
                  <a:cubicBezTo>
                    <a:pt x="143" y="1"/>
                    <a:pt x="1" y="156"/>
                    <a:pt x="1" y="337"/>
                  </a:cubicBezTo>
                  <a:cubicBezTo>
                    <a:pt x="14" y="454"/>
                    <a:pt x="91" y="544"/>
                    <a:pt x="195" y="596"/>
                  </a:cubicBezTo>
                  <a:cubicBezTo>
                    <a:pt x="182" y="622"/>
                    <a:pt x="182" y="660"/>
                    <a:pt x="195" y="686"/>
                  </a:cubicBezTo>
                  <a:cubicBezTo>
                    <a:pt x="208" y="790"/>
                    <a:pt x="259" y="880"/>
                    <a:pt x="350" y="945"/>
                  </a:cubicBezTo>
                  <a:cubicBezTo>
                    <a:pt x="429" y="1001"/>
                    <a:pt x="527" y="1038"/>
                    <a:pt x="628" y="1038"/>
                  </a:cubicBezTo>
                  <a:cubicBezTo>
                    <a:pt x="643" y="1038"/>
                    <a:pt x="658" y="1037"/>
                    <a:pt x="673" y="1035"/>
                  </a:cubicBezTo>
                  <a:cubicBezTo>
                    <a:pt x="789" y="1035"/>
                    <a:pt x="893" y="971"/>
                    <a:pt x="970" y="880"/>
                  </a:cubicBezTo>
                  <a:cubicBezTo>
                    <a:pt x="1022" y="815"/>
                    <a:pt x="1048" y="725"/>
                    <a:pt x="1035" y="647"/>
                  </a:cubicBezTo>
                  <a:cubicBezTo>
                    <a:pt x="1009" y="479"/>
                    <a:pt x="880" y="350"/>
                    <a:pt x="725" y="311"/>
                  </a:cubicBezTo>
                  <a:cubicBezTo>
                    <a:pt x="688" y="127"/>
                    <a:pt x="533"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8"/>
            <p:cNvSpPr/>
            <p:nvPr/>
          </p:nvSpPr>
          <p:spPr>
            <a:xfrm>
              <a:off x="7141150" y="2387025"/>
              <a:ext cx="16825" cy="14350"/>
            </a:xfrm>
            <a:custGeom>
              <a:avLst/>
              <a:gdLst/>
              <a:ahLst/>
              <a:cxnLst/>
              <a:rect l="l" t="t" r="r" b="b"/>
              <a:pathLst>
                <a:path w="673" h="574" extrusionOk="0">
                  <a:moveTo>
                    <a:pt x="336" y="0"/>
                  </a:moveTo>
                  <a:cubicBezTo>
                    <a:pt x="328" y="0"/>
                    <a:pt x="319" y="0"/>
                    <a:pt x="311" y="1"/>
                  </a:cubicBezTo>
                  <a:cubicBezTo>
                    <a:pt x="143" y="1"/>
                    <a:pt x="1" y="130"/>
                    <a:pt x="14" y="298"/>
                  </a:cubicBezTo>
                  <a:cubicBezTo>
                    <a:pt x="37" y="462"/>
                    <a:pt x="167" y="573"/>
                    <a:pt x="326" y="573"/>
                  </a:cubicBezTo>
                  <a:cubicBezTo>
                    <a:pt x="342" y="573"/>
                    <a:pt x="359" y="572"/>
                    <a:pt x="375" y="570"/>
                  </a:cubicBezTo>
                  <a:cubicBezTo>
                    <a:pt x="382" y="570"/>
                    <a:pt x="389" y="571"/>
                    <a:pt x="395" y="571"/>
                  </a:cubicBezTo>
                  <a:cubicBezTo>
                    <a:pt x="542" y="571"/>
                    <a:pt x="673" y="433"/>
                    <a:pt x="673" y="273"/>
                  </a:cubicBezTo>
                  <a:cubicBezTo>
                    <a:pt x="636" y="113"/>
                    <a:pt x="494" y="0"/>
                    <a:pt x="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8"/>
            <p:cNvSpPr/>
            <p:nvPr/>
          </p:nvSpPr>
          <p:spPr>
            <a:xfrm>
              <a:off x="7073650" y="2351475"/>
              <a:ext cx="12925" cy="10750"/>
            </a:xfrm>
            <a:custGeom>
              <a:avLst/>
              <a:gdLst/>
              <a:ahLst/>
              <a:cxnLst/>
              <a:rect l="l" t="t" r="r" b="b"/>
              <a:pathLst>
                <a:path w="517" h="430" extrusionOk="0">
                  <a:moveTo>
                    <a:pt x="260" y="0"/>
                  </a:moveTo>
                  <a:cubicBezTo>
                    <a:pt x="251" y="0"/>
                    <a:pt x="242" y="1"/>
                    <a:pt x="232" y="2"/>
                  </a:cubicBezTo>
                  <a:cubicBezTo>
                    <a:pt x="225" y="1"/>
                    <a:pt x="218" y="0"/>
                    <a:pt x="210" y="0"/>
                  </a:cubicBezTo>
                  <a:cubicBezTo>
                    <a:pt x="92" y="0"/>
                    <a:pt x="0" y="99"/>
                    <a:pt x="12" y="221"/>
                  </a:cubicBezTo>
                  <a:cubicBezTo>
                    <a:pt x="37" y="342"/>
                    <a:pt x="140" y="429"/>
                    <a:pt x="259" y="429"/>
                  </a:cubicBezTo>
                  <a:cubicBezTo>
                    <a:pt x="267" y="429"/>
                    <a:pt x="276" y="429"/>
                    <a:pt x="284" y="428"/>
                  </a:cubicBezTo>
                  <a:cubicBezTo>
                    <a:pt x="413" y="428"/>
                    <a:pt x="516" y="325"/>
                    <a:pt x="504" y="195"/>
                  </a:cubicBezTo>
                  <a:cubicBezTo>
                    <a:pt x="480" y="75"/>
                    <a:pt x="378"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a:off x="6877500" y="2532125"/>
              <a:ext cx="267875" cy="737000"/>
            </a:xfrm>
            <a:custGeom>
              <a:avLst/>
              <a:gdLst/>
              <a:ahLst/>
              <a:cxnLst/>
              <a:rect l="l" t="t" r="r" b="b"/>
              <a:pathLst>
                <a:path w="10715" h="29480" extrusionOk="0">
                  <a:moveTo>
                    <a:pt x="5849" y="501"/>
                  </a:moveTo>
                  <a:cubicBezTo>
                    <a:pt x="6025" y="501"/>
                    <a:pt x="6181" y="636"/>
                    <a:pt x="6217" y="814"/>
                  </a:cubicBezTo>
                  <a:cubicBezTo>
                    <a:pt x="6217" y="995"/>
                    <a:pt x="6062" y="1150"/>
                    <a:pt x="5868" y="1150"/>
                  </a:cubicBezTo>
                  <a:cubicBezTo>
                    <a:pt x="5852" y="1152"/>
                    <a:pt x="5835" y="1154"/>
                    <a:pt x="5819" y="1154"/>
                  </a:cubicBezTo>
                  <a:cubicBezTo>
                    <a:pt x="5644" y="1154"/>
                    <a:pt x="5490" y="1030"/>
                    <a:pt x="5455" y="853"/>
                  </a:cubicBezTo>
                  <a:cubicBezTo>
                    <a:pt x="5455" y="666"/>
                    <a:pt x="5599" y="503"/>
                    <a:pt x="5783" y="503"/>
                  </a:cubicBezTo>
                  <a:cubicBezTo>
                    <a:pt x="5789" y="503"/>
                    <a:pt x="5796" y="504"/>
                    <a:pt x="5804" y="504"/>
                  </a:cubicBezTo>
                  <a:cubicBezTo>
                    <a:pt x="5819" y="502"/>
                    <a:pt x="5834" y="501"/>
                    <a:pt x="5849" y="501"/>
                  </a:cubicBezTo>
                  <a:close/>
                  <a:moveTo>
                    <a:pt x="9494" y="2958"/>
                  </a:moveTo>
                  <a:cubicBezTo>
                    <a:pt x="9551" y="2958"/>
                    <a:pt x="9605" y="3005"/>
                    <a:pt x="9616" y="3063"/>
                  </a:cubicBezTo>
                  <a:cubicBezTo>
                    <a:pt x="9616" y="3115"/>
                    <a:pt x="9564" y="3166"/>
                    <a:pt x="9500" y="3166"/>
                  </a:cubicBezTo>
                  <a:lnTo>
                    <a:pt x="9500" y="3179"/>
                  </a:lnTo>
                  <a:cubicBezTo>
                    <a:pt x="9435" y="3179"/>
                    <a:pt x="9371" y="3141"/>
                    <a:pt x="9358" y="3076"/>
                  </a:cubicBezTo>
                  <a:cubicBezTo>
                    <a:pt x="9358" y="3017"/>
                    <a:pt x="9401" y="2958"/>
                    <a:pt x="9457" y="2958"/>
                  </a:cubicBezTo>
                  <a:cubicBezTo>
                    <a:pt x="9463" y="2958"/>
                    <a:pt x="9468" y="2958"/>
                    <a:pt x="9474" y="2960"/>
                  </a:cubicBezTo>
                  <a:cubicBezTo>
                    <a:pt x="9481" y="2958"/>
                    <a:pt x="9487" y="2958"/>
                    <a:pt x="9494" y="2958"/>
                  </a:cubicBezTo>
                  <a:close/>
                  <a:moveTo>
                    <a:pt x="3592" y="7895"/>
                  </a:moveTo>
                  <a:cubicBezTo>
                    <a:pt x="3711" y="7895"/>
                    <a:pt x="3815" y="7982"/>
                    <a:pt x="3839" y="8103"/>
                  </a:cubicBezTo>
                  <a:cubicBezTo>
                    <a:pt x="3852" y="8233"/>
                    <a:pt x="3749" y="8336"/>
                    <a:pt x="3619" y="8336"/>
                  </a:cubicBezTo>
                  <a:lnTo>
                    <a:pt x="3619" y="8349"/>
                  </a:lnTo>
                  <a:cubicBezTo>
                    <a:pt x="3611" y="8350"/>
                    <a:pt x="3603" y="8350"/>
                    <a:pt x="3595" y="8350"/>
                  </a:cubicBezTo>
                  <a:cubicBezTo>
                    <a:pt x="3476" y="8350"/>
                    <a:pt x="3372" y="8263"/>
                    <a:pt x="3348" y="8142"/>
                  </a:cubicBezTo>
                  <a:cubicBezTo>
                    <a:pt x="3335" y="8013"/>
                    <a:pt x="3438" y="7897"/>
                    <a:pt x="3568" y="7897"/>
                  </a:cubicBezTo>
                  <a:cubicBezTo>
                    <a:pt x="3576" y="7896"/>
                    <a:pt x="3584" y="7895"/>
                    <a:pt x="3592" y="7895"/>
                  </a:cubicBezTo>
                  <a:close/>
                  <a:moveTo>
                    <a:pt x="5145" y="8270"/>
                  </a:moveTo>
                  <a:cubicBezTo>
                    <a:pt x="5289" y="8270"/>
                    <a:pt x="5417" y="8371"/>
                    <a:pt x="5442" y="8530"/>
                  </a:cubicBezTo>
                  <a:cubicBezTo>
                    <a:pt x="5455" y="8672"/>
                    <a:pt x="5325" y="8801"/>
                    <a:pt x="5170" y="8801"/>
                  </a:cubicBezTo>
                  <a:cubicBezTo>
                    <a:pt x="5161" y="8802"/>
                    <a:pt x="5153" y="8802"/>
                    <a:pt x="5144" y="8802"/>
                  </a:cubicBezTo>
                  <a:cubicBezTo>
                    <a:pt x="4999" y="8802"/>
                    <a:pt x="4871" y="8702"/>
                    <a:pt x="4834" y="8556"/>
                  </a:cubicBezTo>
                  <a:cubicBezTo>
                    <a:pt x="4834" y="8401"/>
                    <a:pt x="4963" y="8271"/>
                    <a:pt x="5119" y="8271"/>
                  </a:cubicBezTo>
                  <a:cubicBezTo>
                    <a:pt x="5127" y="8271"/>
                    <a:pt x="5136" y="8270"/>
                    <a:pt x="5145" y="8270"/>
                  </a:cubicBezTo>
                  <a:close/>
                  <a:moveTo>
                    <a:pt x="7098" y="17075"/>
                  </a:moveTo>
                  <a:cubicBezTo>
                    <a:pt x="7286" y="17075"/>
                    <a:pt x="7475" y="17091"/>
                    <a:pt x="7665" y="17124"/>
                  </a:cubicBezTo>
                  <a:cubicBezTo>
                    <a:pt x="7665" y="17124"/>
                    <a:pt x="7665" y="18184"/>
                    <a:pt x="6527" y="18921"/>
                  </a:cubicBezTo>
                  <a:cubicBezTo>
                    <a:pt x="5403" y="19657"/>
                    <a:pt x="3594" y="19787"/>
                    <a:pt x="3594" y="19787"/>
                  </a:cubicBezTo>
                  <a:cubicBezTo>
                    <a:pt x="3594" y="19787"/>
                    <a:pt x="4227" y="18326"/>
                    <a:pt x="5351" y="17590"/>
                  </a:cubicBezTo>
                  <a:cubicBezTo>
                    <a:pt x="5877" y="17252"/>
                    <a:pt x="6479" y="17075"/>
                    <a:pt x="7098" y="17075"/>
                  </a:cubicBezTo>
                  <a:close/>
                  <a:moveTo>
                    <a:pt x="5879" y="20328"/>
                  </a:moveTo>
                  <a:cubicBezTo>
                    <a:pt x="5946" y="20328"/>
                    <a:pt x="5999" y="20376"/>
                    <a:pt x="6010" y="20446"/>
                  </a:cubicBezTo>
                  <a:cubicBezTo>
                    <a:pt x="6010" y="20510"/>
                    <a:pt x="5959" y="20562"/>
                    <a:pt x="5881" y="20562"/>
                  </a:cubicBezTo>
                  <a:cubicBezTo>
                    <a:pt x="5874" y="20563"/>
                    <a:pt x="5868" y="20564"/>
                    <a:pt x="5861" y="20564"/>
                  </a:cubicBezTo>
                  <a:cubicBezTo>
                    <a:pt x="5804" y="20564"/>
                    <a:pt x="5750" y="20517"/>
                    <a:pt x="5739" y="20459"/>
                  </a:cubicBezTo>
                  <a:cubicBezTo>
                    <a:pt x="5726" y="20381"/>
                    <a:pt x="5791" y="20329"/>
                    <a:pt x="5855" y="20329"/>
                  </a:cubicBezTo>
                  <a:cubicBezTo>
                    <a:pt x="5863" y="20328"/>
                    <a:pt x="5871" y="20328"/>
                    <a:pt x="5879" y="20328"/>
                  </a:cubicBezTo>
                  <a:close/>
                  <a:moveTo>
                    <a:pt x="9383" y="0"/>
                  </a:moveTo>
                  <a:lnTo>
                    <a:pt x="6928" y="116"/>
                  </a:lnTo>
                  <a:cubicBezTo>
                    <a:pt x="6430" y="377"/>
                    <a:pt x="5889" y="507"/>
                    <a:pt x="5335" y="507"/>
                  </a:cubicBezTo>
                  <a:cubicBezTo>
                    <a:pt x="5284" y="507"/>
                    <a:pt x="5234" y="506"/>
                    <a:pt x="5183" y="504"/>
                  </a:cubicBezTo>
                  <a:cubicBezTo>
                    <a:pt x="4795" y="478"/>
                    <a:pt x="4395" y="401"/>
                    <a:pt x="4020" y="284"/>
                  </a:cubicBezTo>
                  <a:lnTo>
                    <a:pt x="4007" y="310"/>
                  </a:lnTo>
                  <a:lnTo>
                    <a:pt x="3257" y="5751"/>
                  </a:lnTo>
                  <a:cubicBezTo>
                    <a:pt x="3309" y="5751"/>
                    <a:pt x="3361" y="5751"/>
                    <a:pt x="3425" y="5764"/>
                  </a:cubicBezTo>
                  <a:cubicBezTo>
                    <a:pt x="4834" y="5997"/>
                    <a:pt x="6230" y="7057"/>
                    <a:pt x="6230" y="7057"/>
                  </a:cubicBezTo>
                  <a:cubicBezTo>
                    <a:pt x="6230" y="7057"/>
                    <a:pt x="5081" y="7437"/>
                    <a:pt x="3887" y="7437"/>
                  </a:cubicBezTo>
                  <a:cubicBezTo>
                    <a:pt x="3637" y="7437"/>
                    <a:pt x="3385" y="7420"/>
                    <a:pt x="3141" y="7380"/>
                  </a:cubicBezTo>
                  <a:cubicBezTo>
                    <a:pt x="3102" y="7380"/>
                    <a:pt x="3064" y="7367"/>
                    <a:pt x="3038" y="7367"/>
                  </a:cubicBezTo>
                  <a:lnTo>
                    <a:pt x="2482" y="11386"/>
                  </a:lnTo>
                  <a:cubicBezTo>
                    <a:pt x="2896" y="11425"/>
                    <a:pt x="3309" y="11515"/>
                    <a:pt x="3697" y="11657"/>
                  </a:cubicBezTo>
                  <a:cubicBezTo>
                    <a:pt x="3697" y="11657"/>
                    <a:pt x="3438" y="12846"/>
                    <a:pt x="2146" y="13790"/>
                  </a:cubicBezTo>
                  <a:lnTo>
                    <a:pt x="1823" y="16065"/>
                  </a:lnTo>
                  <a:cubicBezTo>
                    <a:pt x="2127" y="16000"/>
                    <a:pt x="2434" y="15968"/>
                    <a:pt x="2741" y="15968"/>
                  </a:cubicBezTo>
                  <a:cubicBezTo>
                    <a:pt x="3047" y="15968"/>
                    <a:pt x="3354" y="16000"/>
                    <a:pt x="3658" y="16065"/>
                  </a:cubicBezTo>
                  <a:cubicBezTo>
                    <a:pt x="3658" y="16065"/>
                    <a:pt x="3568" y="17499"/>
                    <a:pt x="1991" y="18430"/>
                  </a:cubicBezTo>
                  <a:cubicBezTo>
                    <a:pt x="1823" y="18546"/>
                    <a:pt x="1655" y="18636"/>
                    <a:pt x="1474" y="18727"/>
                  </a:cubicBezTo>
                  <a:lnTo>
                    <a:pt x="1151" y="21131"/>
                  </a:lnTo>
                  <a:cubicBezTo>
                    <a:pt x="2081" y="21170"/>
                    <a:pt x="2999" y="21286"/>
                    <a:pt x="3917" y="21493"/>
                  </a:cubicBezTo>
                  <a:cubicBezTo>
                    <a:pt x="2999" y="22359"/>
                    <a:pt x="1939" y="23069"/>
                    <a:pt x="802" y="23612"/>
                  </a:cubicBezTo>
                  <a:lnTo>
                    <a:pt x="1" y="29389"/>
                  </a:lnTo>
                  <a:cubicBezTo>
                    <a:pt x="1" y="29415"/>
                    <a:pt x="14" y="29441"/>
                    <a:pt x="26" y="29480"/>
                  </a:cubicBezTo>
                  <a:lnTo>
                    <a:pt x="1758" y="29389"/>
                  </a:lnTo>
                  <a:cubicBezTo>
                    <a:pt x="1461" y="28614"/>
                    <a:pt x="1267" y="27812"/>
                    <a:pt x="1151" y="26998"/>
                  </a:cubicBezTo>
                  <a:lnTo>
                    <a:pt x="1151" y="26998"/>
                  </a:lnTo>
                  <a:cubicBezTo>
                    <a:pt x="1151" y="26998"/>
                    <a:pt x="3387" y="27851"/>
                    <a:pt x="4912" y="29234"/>
                  </a:cubicBezTo>
                  <a:lnTo>
                    <a:pt x="6682" y="29144"/>
                  </a:lnTo>
                  <a:cubicBezTo>
                    <a:pt x="6682" y="29131"/>
                    <a:pt x="6669" y="29118"/>
                    <a:pt x="6669" y="29105"/>
                  </a:cubicBezTo>
                  <a:cubicBezTo>
                    <a:pt x="6669" y="29053"/>
                    <a:pt x="6669" y="29014"/>
                    <a:pt x="6695" y="28989"/>
                  </a:cubicBezTo>
                  <a:cubicBezTo>
                    <a:pt x="6243" y="28821"/>
                    <a:pt x="5804" y="28614"/>
                    <a:pt x="5390" y="28381"/>
                  </a:cubicBezTo>
                  <a:cubicBezTo>
                    <a:pt x="5907" y="28149"/>
                    <a:pt x="6450" y="27968"/>
                    <a:pt x="7018" y="27838"/>
                  </a:cubicBezTo>
                  <a:lnTo>
                    <a:pt x="7277" y="25977"/>
                  </a:lnTo>
                  <a:lnTo>
                    <a:pt x="7277" y="25977"/>
                  </a:lnTo>
                  <a:cubicBezTo>
                    <a:pt x="6727" y="26203"/>
                    <a:pt x="6140" y="26324"/>
                    <a:pt x="5550" y="26324"/>
                  </a:cubicBezTo>
                  <a:cubicBezTo>
                    <a:pt x="5363" y="26324"/>
                    <a:pt x="5176" y="26312"/>
                    <a:pt x="4989" y="26287"/>
                  </a:cubicBezTo>
                  <a:cubicBezTo>
                    <a:pt x="3064" y="26068"/>
                    <a:pt x="1099" y="24724"/>
                    <a:pt x="1099" y="24724"/>
                  </a:cubicBezTo>
                  <a:cubicBezTo>
                    <a:pt x="1099" y="24724"/>
                    <a:pt x="2840" y="24042"/>
                    <a:pt x="4577" y="24042"/>
                  </a:cubicBezTo>
                  <a:cubicBezTo>
                    <a:pt x="4798" y="24042"/>
                    <a:pt x="5018" y="24053"/>
                    <a:pt x="5235" y="24077"/>
                  </a:cubicBezTo>
                  <a:cubicBezTo>
                    <a:pt x="6023" y="24155"/>
                    <a:pt x="6773" y="24452"/>
                    <a:pt x="7419" y="24918"/>
                  </a:cubicBezTo>
                  <a:lnTo>
                    <a:pt x="7677" y="23056"/>
                  </a:lnTo>
                  <a:cubicBezTo>
                    <a:pt x="6773" y="21829"/>
                    <a:pt x="7057" y="20653"/>
                    <a:pt x="7057" y="20653"/>
                  </a:cubicBezTo>
                  <a:lnTo>
                    <a:pt x="7057" y="20653"/>
                  </a:lnTo>
                  <a:cubicBezTo>
                    <a:pt x="7367" y="20678"/>
                    <a:pt x="7677" y="20730"/>
                    <a:pt x="7988" y="20834"/>
                  </a:cubicBezTo>
                  <a:lnTo>
                    <a:pt x="8802" y="14876"/>
                  </a:lnTo>
                  <a:lnTo>
                    <a:pt x="8802" y="14876"/>
                  </a:lnTo>
                  <a:cubicBezTo>
                    <a:pt x="8673" y="14927"/>
                    <a:pt x="8530" y="14979"/>
                    <a:pt x="8388" y="15018"/>
                  </a:cubicBezTo>
                  <a:cubicBezTo>
                    <a:pt x="7801" y="15180"/>
                    <a:pt x="7153" y="15235"/>
                    <a:pt x="6545" y="15235"/>
                  </a:cubicBezTo>
                  <a:cubicBezTo>
                    <a:pt x="5266" y="15235"/>
                    <a:pt x="4162" y="14992"/>
                    <a:pt x="4162" y="14992"/>
                  </a:cubicBezTo>
                  <a:cubicBezTo>
                    <a:pt x="4162" y="14992"/>
                    <a:pt x="5713" y="13376"/>
                    <a:pt x="7535" y="12898"/>
                  </a:cubicBezTo>
                  <a:cubicBezTo>
                    <a:pt x="7931" y="12786"/>
                    <a:pt x="8343" y="12731"/>
                    <a:pt x="8759" y="12731"/>
                  </a:cubicBezTo>
                  <a:cubicBezTo>
                    <a:pt x="8872" y="12731"/>
                    <a:pt x="8986" y="12735"/>
                    <a:pt x="9099" y="12743"/>
                  </a:cubicBezTo>
                  <a:lnTo>
                    <a:pt x="9371" y="10817"/>
                  </a:lnTo>
                  <a:lnTo>
                    <a:pt x="9371" y="10817"/>
                  </a:lnTo>
                  <a:cubicBezTo>
                    <a:pt x="8883" y="10977"/>
                    <a:pt x="8380" y="11059"/>
                    <a:pt x="7873" y="11059"/>
                  </a:cubicBezTo>
                  <a:cubicBezTo>
                    <a:pt x="7722" y="11059"/>
                    <a:pt x="7570" y="11052"/>
                    <a:pt x="7419" y="11037"/>
                  </a:cubicBezTo>
                  <a:cubicBezTo>
                    <a:pt x="5493" y="10843"/>
                    <a:pt x="3503" y="9525"/>
                    <a:pt x="3503" y="9525"/>
                  </a:cubicBezTo>
                  <a:cubicBezTo>
                    <a:pt x="3503" y="9525"/>
                    <a:pt x="5285" y="8787"/>
                    <a:pt x="7049" y="8787"/>
                  </a:cubicBezTo>
                  <a:cubicBezTo>
                    <a:pt x="7238" y="8787"/>
                    <a:pt x="7427" y="8795"/>
                    <a:pt x="7613" y="8814"/>
                  </a:cubicBezTo>
                  <a:cubicBezTo>
                    <a:pt x="8298" y="8879"/>
                    <a:pt x="8957" y="9099"/>
                    <a:pt x="9551" y="9460"/>
                  </a:cubicBezTo>
                  <a:lnTo>
                    <a:pt x="9836" y="7457"/>
                  </a:lnTo>
                  <a:cubicBezTo>
                    <a:pt x="9203" y="7108"/>
                    <a:pt x="7703" y="6216"/>
                    <a:pt x="6928" y="5066"/>
                  </a:cubicBezTo>
                  <a:cubicBezTo>
                    <a:pt x="5920" y="3580"/>
                    <a:pt x="6501" y="2249"/>
                    <a:pt x="6501" y="2249"/>
                  </a:cubicBezTo>
                  <a:lnTo>
                    <a:pt x="6501" y="2249"/>
                  </a:lnTo>
                  <a:cubicBezTo>
                    <a:pt x="7561" y="2469"/>
                    <a:pt x="8518" y="3089"/>
                    <a:pt x="9138" y="3981"/>
                  </a:cubicBezTo>
                  <a:cubicBezTo>
                    <a:pt x="9577" y="4679"/>
                    <a:pt x="9862" y="5454"/>
                    <a:pt x="9991" y="6268"/>
                  </a:cubicBezTo>
                  <a:lnTo>
                    <a:pt x="10715" y="982"/>
                  </a:lnTo>
                  <a:cubicBezTo>
                    <a:pt x="10211" y="750"/>
                    <a:pt x="9758" y="414"/>
                    <a:pt x="9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8"/>
            <p:cNvSpPr/>
            <p:nvPr/>
          </p:nvSpPr>
          <p:spPr>
            <a:xfrm>
              <a:off x="7112075" y="2530175"/>
              <a:ext cx="37500" cy="26525"/>
            </a:xfrm>
            <a:custGeom>
              <a:avLst/>
              <a:gdLst/>
              <a:ahLst/>
              <a:cxnLst/>
              <a:rect l="l" t="t" r="r" b="b"/>
              <a:pathLst>
                <a:path w="1500" h="1061" extrusionOk="0">
                  <a:moveTo>
                    <a:pt x="1500" y="0"/>
                  </a:moveTo>
                  <a:lnTo>
                    <a:pt x="0" y="78"/>
                  </a:lnTo>
                  <a:cubicBezTo>
                    <a:pt x="375" y="492"/>
                    <a:pt x="841" y="828"/>
                    <a:pt x="1345" y="1060"/>
                  </a:cubicBezTo>
                  <a:lnTo>
                    <a:pt x="1500" y="0"/>
                  </a:ln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p:nvPr/>
          </p:nvSpPr>
          <p:spPr>
            <a:xfrm>
              <a:off x="6906250" y="3207400"/>
              <a:ext cx="94050" cy="59475"/>
            </a:xfrm>
            <a:custGeom>
              <a:avLst/>
              <a:gdLst/>
              <a:ahLst/>
              <a:cxnLst/>
              <a:rect l="l" t="t" r="r" b="b"/>
              <a:pathLst>
                <a:path w="3762" h="2379" extrusionOk="0">
                  <a:moveTo>
                    <a:pt x="1" y="0"/>
                  </a:moveTo>
                  <a:cubicBezTo>
                    <a:pt x="117" y="814"/>
                    <a:pt x="311" y="1603"/>
                    <a:pt x="608" y="2378"/>
                  </a:cubicBezTo>
                  <a:lnTo>
                    <a:pt x="2870" y="2262"/>
                  </a:lnTo>
                  <a:cubicBezTo>
                    <a:pt x="2857" y="2249"/>
                    <a:pt x="2857" y="2236"/>
                    <a:pt x="2857" y="2223"/>
                  </a:cubicBezTo>
                  <a:cubicBezTo>
                    <a:pt x="2845" y="2062"/>
                    <a:pt x="2975" y="1925"/>
                    <a:pt x="3133" y="1925"/>
                  </a:cubicBezTo>
                  <a:cubicBezTo>
                    <a:pt x="3140" y="1925"/>
                    <a:pt x="3147" y="1925"/>
                    <a:pt x="3154" y="1926"/>
                  </a:cubicBezTo>
                  <a:cubicBezTo>
                    <a:pt x="3170" y="1923"/>
                    <a:pt x="3186" y="1922"/>
                    <a:pt x="3201" y="1922"/>
                  </a:cubicBezTo>
                  <a:cubicBezTo>
                    <a:pt x="3350" y="1922"/>
                    <a:pt x="3481" y="2033"/>
                    <a:pt x="3516" y="2197"/>
                  </a:cubicBezTo>
                  <a:cubicBezTo>
                    <a:pt x="3516" y="2210"/>
                    <a:pt x="3516" y="2223"/>
                    <a:pt x="3516" y="2236"/>
                  </a:cubicBezTo>
                  <a:lnTo>
                    <a:pt x="3762" y="2223"/>
                  </a:lnTo>
                  <a:cubicBezTo>
                    <a:pt x="2237" y="84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6897525" y="3060375"/>
              <a:ext cx="77575" cy="62075"/>
            </a:xfrm>
            <a:custGeom>
              <a:avLst/>
              <a:gdLst/>
              <a:ahLst/>
              <a:cxnLst/>
              <a:rect l="l" t="t" r="r" b="b"/>
              <a:pathLst>
                <a:path w="3103" h="2483" extrusionOk="0">
                  <a:moveTo>
                    <a:pt x="350" y="1"/>
                  </a:moveTo>
                  <a:lnTo>
                    <a:pt x="1" y="2482"/>
                  </a:lnTo>
                  <a:cubicBezTo>
                    <a:pt x="1138" y="1939"/>
                    <a:pt x="2185" y="1229"/>
                    <a:pt x="3103" y="363"/>
                  </a:cubicBezTo>
                  <a:cubicBezTo>
                    <a:pt x="2198" y="156"/>
                    <a:pt x="1267" y="40"/>
                    <a:pt x="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8"/>
            <p:cNvSpPr/>
            <p:nvPr/>
          </p:nvSpPr>
          <p:spPr>
            <a:xfrm>
              <a:off x="6931450" y="2817100"/>
              <a:ext cx="38475" cy="59775"/>
            </a:xfrm>
            <a:custGeom>
              <a:avLst/>
              <a:gdLst/>
              <a:ahLst/>
              <a:cxnLst/>
              <a:rect l="l" t="t" r="r" b="b"/>
              <a:pathLst>
                <a:path w="1539" h="2391" extrusionOk="0">
                  <a:moveTo>
                    <a:pt x="324" y="0"/>
                  </a:moveTo>
                  <a:lnTo>
                    <a:pt x="1" y="2391"/>
                  </a:lnTo>
                  <a:cubicBezTo>
                    <a:pt x="1280" y="1447"/>
                    <a:pt x="1539" y="258"/>
                    <a:pt x="1539" y="258"/>
                  </a:cubicBezTo>
                  <a:cubicBezTo>
                    <a:pt x="1151" y="116"/>
                    <a:pt x="738" y="26"/>
                    <a:pt x="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8"/>
            <p:cNvSpPr/>
            <p:nvPr/>
          </p:nvSpPr>
          <p:spPr>
            <a:xfrm>
              <a:off x="6877175" y="3266850"/>
              <a:ext cx="1000" cy="2275"/>
            </a:xfrm>
            <a:custGeom>
              <a:avLst/>
              <a:gdLst/>
              <a:ahLst/>
              <a:cxnLst/>
              <a:rect l="l" t="t" r="r" b="b"/>
              <a:pathLst>
                <a:path w="40" h="91" extrusionOk="0">
                  <a:moveTo>
                    <a:pt x="14" y="0"/>
                  </a:moveTo>
                  <a:lnTo>
                    <a:pt x="1" y="91"/>
                  </a:lnTo>
                  <a:lnTo>
                    <a:pt x="39" y="91"/>
                  </a:lnTo>
                  <a:cubicBezTo>
                    <a:pt x="27" y="52"/>
                    <a:pt x="14" y="26"/>
                    <a:pt x="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8"/>
            <p:cNvSpPr/>
            <p:nvPr/>
          </p:nvSpPr>
          <p:spPr>
            <a:xfrm>
              <a:off x="6914325" y="2931625"/>
              <a:ext cx="54975" cy="68675"/>
            </a:xfrm>
            <a:custGeom>
              <a:avLst/>
              <a:gdLst/>
              <a:ahLst/>
              <a:cxnLst/>
              <a:rect l="l" t="t" r="r" b="b"/>
              <a:pathLst>
                <a:path w="2199" h="2747" extrusionOk="0">
                  <a:moveTo>
                    <a:pt x="1280" y="1"/>
                  </a:moveTo>
                  <a:cubicBezTo>
                    <a:pt x="973" y="1"/>
                    <a:pt x="667" y="33"/>
                    <a:pt x="363" y="97"/>
                  </a:cubicBezTo>
                  <a:lnTo>
                    <a:pt x="1" y="2747"/>
                  </a:lnTo>
                  <a:cubicBezTo>
                    <a:pt x="182" y="2656"/>
                    <a:pt x="363" y="2566"/>
                    <a:pt x="531" y="2476"/>
                  </a:cubicBezTo>
                  <a:cubicBezTo>
                    <a:pt x="2108" y="1532"/>
                    <a:pt x="2198" y="97"/>
                    <a:pt x="2198" y="97"/>
                  </a:cubicBezTo>
                  <a:cubicBezTo>
                    <a:pt x="1894" y="33"/>
                    <a:pt x="1587" y="1"/>
                    <a:pt x="1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8"/>
            <p:cNvSpPr/>
            <p:nvPr/>
          </p:nvSpPr>
          <p:spPr>
            <a:xfrm>
              <a:off x="7025800" y="2588325"/>
              <a:ext cx="101800" cy="129925"/>
            </a:xfrm>
            <a:custGeom>
              <a:avLst/>
              <a:gdLst/>
              <a:ahLst/>
              <a:cxnLst/>
              <a:rect l="l" t="t" r="r" b="b"/>
              <a:pathLst>
                <a:path w="4072" h="5197" extrusionOk="0">
                  <a:moveTo>
                    <a:pt x="582" y="1"/>
                  </a:moveTo>
                  <a:cubicBezTo>
                    <a:pt x="582" y="1"/>
                    <a:pt x="1" y="1332"/>
                    <a:pt x="996" y="2818"/>
                  </a:cubicBezTo>
                  <a:cubicBezTo>
                    <a:pt x="1784" y="3956"/>
                    <a:pt x="3271" y="4860"/>
                    <a:pt x="3904" y="5196"/>
                  </a:cubicBezTo>
                  <a:lnTo>
                    <a:pt x="4072" y="4020"/>
                  </a:lnTo>
                  <a:cubicBezTo>
                    <a:pt x="3943" y="3206"/>
                    <a:pt x="3658" y="2431"/>
                    <a:pt x="3219" y="1733"/>
                  </a:cubicBezTo>
                  <a:cubicBezTo>
                    <a:pt x="2598" y="841"/>
                    <a:pt x="1642" y="221"/>
                    <a:pt x="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p:nvPr/>
          </p:nvSpPr>
          <p:spPr>
            <a:xfrm>
              <a:off x="7046800" y="3048425"/>
              <a:ext cx="30400" cy="60450"/>
            </a:xfrm>
            <a:custGeom>
              <a:avLst/>
              <a:gdLst/>
              <a:ahLst/>
              <a:cxnLst/>
              <a:rect l="l" t="t" r="r" b="b"/>
              <a:pathLst>
                <a:path w="1216" h="2418" extrusionOk="0">
                  <a:moveTo>
                    <a:pt x="285" y="1"/>
                  </a:moveTo>
                  <a:cubicBezTo>
                    <a:pt x="285" y="1"/>
                    <a:pt x="1" y="1177"/>
                    <a:pt x="905" y="2417"/>
                  </a:cubicBezTo>
                  <a:lnTo>
                    <a:pt x="1216" y="182"/>
                  </a:lnTo>
                  <a:cubicBezTo>
                    <a:pt x="905" y="78"/>
                    <a:pt x="595" y="26"/>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8"/>
            <p:cNvSpPr/>
            <p:nvPr/>
          </p:nvSpPr>
          <p:spPr>
            <a:xfrm>
              <a:off x="6978300" y="2535025"/>
              <a:ext cx="72400" cy="9550"/>
            </a:xfrm>
            <a:custGeom>
              <a:avLst/>
              <a:gdLst/>
              <a:ahLst/>
              <a:cxnLst/>
              <a:rect l="l" t="t" r="r" b="b"/>
              <a:pathLst>
                <a:path w="2896" h="382" extrusionOk="0">
                  <a:moveTo>
                    <a:pt x="2896" y="0"/>
                  </a:moveTo>
                  <a:lnTo>
                    <a:pt x="1" y="143"/>
                  </a:lnTo>
                  <a:cubicBezTo>
                    <a:pt x="1" y="155"/>
                    <a:pt x="1" y="168"/>
                    <a:pt x="1" y="168"/>
                  </a:cubicBezTo>
                  <a:cubicBezTo>
                    <a:pt x="376" y="285"/>
                    <a:pt x="763" y="362"/>
                    <a:pt x="1164" y="375"/>
                  </a:cubicBezTo>
                  <a:cubicBezTo>
                    <a:pt x="1233" y="380"/>
                    <a:pt x="1302" y="382"/>
                    <a:pt x="1371" y="382"/>
                  </a:cubicBezTo>
                  <a:cubicBezTo>
                    <a:pt x="1898" y="382"/>
                    <a:pt x="2427" y="252"/>
                    <a:pt x="28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p:nvPr/>
          </p:nvSpPr>
          <p:spPr>
            <a:xfrm>
              <a:off x="7011925" y="3228075"/>
              <a:ext cx="40725" cy="28775"/>
            </a:xfrm>
            <a:custGeom>
              <a:avLst/>
              <a:gdLst/>
              <a:ahLst/>
              <a:cxnLst/>
              <a:rect l="l" t="t" r="r" b="b"/>
              <a:pathLst>
                <a:path w="1629" h="1151" extrusionOk="0">
                  <a:moveTo>
                    <a:pt x="1628" y="0"/>
                  </a:moveTo>
                  <a:cubicBezTo>
                    <a:pt x="1073" y="130"/>
                    <a:pt x="530" y="311"/>
                    <a:pt x="0" y="543"/>
                  </a:cubicBezTo>
                  <a:cubicBezTo>
                    <a:pt x="427" y="776"/>
                    <a:pt x="866" y="983"/>
                    <a:pt x="1318" y="1151"/>
                  </a:cubicBezTo>
                  <a:cubicBezTo>
                    <a:pt x="1357" y="1086"/>
                    <a:pt x="1422" y="1034"/>
                    <a:pt x="1499" y="1021"/>
                  </a:cubicBezTo>
                  <a:lnTo>
                    <a:pt x="16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8"/>
            <p:cNvSpPr/>
            <p:nvPr/>
          </p:nvSpPr>
          <p:spPr>
            <a:xfrm>
              <a:off x="6967650" y="2958850"/>
              <a:ext cx="101475" cy="67950"/>
            </a:xfrm>
            <a:custGeom>
              <a:avLst/>
              <a:gdLst/>
              <a:ahLst/>
              <a:cxnLst/>
              <a:rect l="l" t="t" r="r" b="b"/>
              <a:pathLst>
                <a:path w="4059" h="2718" extrusionOk="0">
                  <a:moveTo>
                    <a:pt x="3529" y="0"/>
                  </a:moveTo>
                  <a:cubicBezTo>
                    <a:pt x="2901" y="0"/>
                    <a:pt x="2280" y="178"/>
                    <a:pt x="1745" y="521"/>
                  </a:cubicBezTo>
                  <a:cubicBezTo>
                    <a:pt x="621" y="1257"/>
                    <a:pt x="0" y="2718"/>
                    <a:pt x="0" y="2718"/>
                  </a:cubicBezTo>
                  <a:cubicBezTo>
                    <a:pt x="0" y="2718"/>
                    <a:pt x="1810" y="2576"/>
                    <a:pt x="2921" y="1839"/>
                  </a:cubicBezTo>
                  <a:cubicBezTo>
                    <a:pt x="4046" y="1115"/>
                    <a:pt x="4059" y="42"/>
                    <a:pt x="4059" y="42"/>
                  </a:cubicBezTo>
                  <a:cubicBezTo>
                    <a:pt x="3883" y="14"/>
                    <a:pt x="3706" y="0"/>
                    <a:pt x="3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p:nvPr/>
          </p:nvSpPr>
          <p:spPr>
            <a:xfrm>
              <a:off x="6953425" y="2675900"/>
              <a:ext cx="79825" cy="42475"/>
            </a:xfrm>
            <a:custGeom>
              <a:avLst/>
              <a:gdLst/>
              <a:ahLst/>
              <a:cxnLst/>
              <a:rect l="l" t="t" r="r" b="b"/>
              <a:pathLst>
                <a:path w="3193" h="1699" extrusionOk="0">
                  <a:moveTo>
                    <a:pt x="233" y="0"/>
                  </a:moveTo>
                  <a:lnTo>
                    <a:pt x="1" y="1629"/>
                  </a:lnTo>
                  <a:cubicBezTo>
                    <a:pt x="52" y="1629"/>
                    <a:pt x="65" y="1629"/>
                    <a:pt x="104" y="1642"/>
                  </a:cubicBezTo>
                  <a:cubicBezTo>
                    <a:pt x="348" y="1682"/>
                    <a:pt x="600" y="1698"/>
                    <a:pt x="850" y="1698"/>
                  </a:cubicBezTo>
                  <a:cubicBezTo>
                    <a:pt x="2044" y="1698"/>
                    <a:pt x="3193" y="1318"/>
                    <a:pt x="3193" y="1318"/>
                  </a:cubicBezTo>
                  <a:cubicBezTo>
                    <a:pt x="3193" y="1318"/>
                    <a:pt x="1797" y="246"/>
                    <a:pt x="388" y="26"/>
                  </a:cubicBezTo>
                  <a:cubicBezTo>
                    <a:pt x="337" y="13"/>
                    <a:pt x="285" y="13"/>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8"/>
            <p:cNvSpPr/>
            <p:nvPr/>
          </p:nvSpPr>
          <p:spPr>
            <a:xfrm>
              <a:off x="6981550" y="2850050"/>
              <a:ext cx="123450" cy="62975"/>
            </a:xfrm>
            <a:custGeom>
              <a:avLst/>
              <a:gdLst/>
              <a:ahLst/>
              <a:cxnLst/>
              <a:rect l="l" t="t" r="r" b="b"/>
              <a:pathLst>
                <a:path w="4938" h="2519" extrusionOk="0">
                  <a:moveTo>
                    <a:pt x="2688" y="1616"/>
                  </a:moveTo>
                  <a:cubicBezTo>
                    <a:pt x="2740" y="1616"/>
                    <a:pt x="2805" y="1655"/>
                    <a:pt x="2818" y="1719"/>
                  </a:cubicBezTo>
                  <a:cubicBezTo>
                    <a:pt x="2818" y="1784"/>
                    <a:pt x="2766" y="1835"/>
                    <a:pt x="2701" y="1835"/>
                  </a:cubicBezTo>
                  <a:cubicBezTo>
                    <a:pt x="2637" y="1835"/>
                    <a:pt x="2585" y="1797"/>
                    <a:pt x="2572" y="1732"/>
                  </a:cubicBezTo>
                  <a:cubicBezTo>
                    <a:pt x="2572" y="1667"/>
                    <a:pt x="2624" y="1616"/>
                    <a:pt x="2688" y="1616"/>
                  </a:cubicBezTo>
                  <a:close/>
                  <a:moveTo>
                    <a:pt x="4597" y="1"/>
                  </a:moveTo>
                  <a:cubicBezTo>
                    <a:pt x="4181" y="1"/>
                    <a:pt x="3769" y="57"/>
                    <a:pt x="3373" y="168"/>
                  </a:cubicBezTo>
                  <a:cubicBezTo>
                    <a:pt x="1551" y="672"/>
                    <a:pt x="0" y="2275"/>
                    <a:pt x="0" y="2275"/>
                  </a:cubicBezTo>
                  <a:cubicBezTo>
                    <a:pt x="0" y="2275"/>
                    <a:pt x="1104" y="2518"/>
                    <a:pt x="2383" y="2518"/>
                  </a:cubicBezTo>
                  <a:cubicBezTo>
                    <a:pt x="2991" y="2518"/>
                    <a:pt x="3639" y="2463"/>
                    <a:pt x="4226" y="2301"/>
                  </a:cubicBezTo>
                  <a:cubicBezTo>
                    <a:pt x="4368" y="2262"/>
                    <a:pt x="4511" y="2210"/>
                    <a:pt x="4640" y="2159"/>
                  </a:cubicBezTo>
                  <a:lnTo>
                    <a:pt x="4937" y="13"/>
                  </a:lnTo>
                  <a:cubicBezTo>
                    <a:pt x="4824" y="5"/>
                    <a:pt x="4710" y="1"/>
                    <a:pt x="4597" y="1"/>
                  </a:cubicBez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8"/>
            <p:cNvSpPr/>
            <p:nvPr/>
          </p:nvSpPr>
          <p:spPr>
            <a:xfrm>
              <a:off x="6965075" y="2751775"/>
              <a:ext cx="151225" cy="56850"/>
            </a:xfrm>
            <a:custGeom>
              <a:avLst/>
              <a:gdLst/>
              <a:ahLst/>
              <a:cxnLst/>
              <a:rect l="l" t="t" r="r" b="b"/>
              <a:pathLst>
                <a:path w="6049" h="2274" extrusionOk="0">
                  <a:moveTo>
                    <a:pt x="1030" y="841"/>
                  </a:moveTo>
                  <a:cubicBezTo>
                    <a:pt x="1139" y="841"/>
                    <a:pt x="1242" y="927"/>
                    <a:pt x="1267" y="1036"/>
                  </a:cubicBezTo>
                  <a:cubicBezTo>
                    <a:pt x="1267" y="1153"/>
                    <a:pt x="1176" y="1256"/>
                    <a:pt x="1047" y="1256"/>
                  </a:cubicBezTo>
                  <a:cubicBezTo>
                    <a:pt x="1039" y="1257"/>
                    <a:pt x="1032" y="1257"/>
                    <a:pt x="1025" y="1257"/>
                  </a:cubicBezTo>
                  <a:cubicBezTo>
                    <a:pt x="916" y="1257"/>
                    <a:pt x="813" y="1171"/>
                    <a:pt x="788" y="1062"/>
                  </a:cubicBezTo>
                  <a:cubicBezTo>
                    <a:pt x="788" y="933"/>
                    <a:pt x="879" y="842"/>
                    <a:pt x="1008" y="842"/>
                  </a:cubicBezTo>
                  <a:cubicBezTo>
                    <a:pt x="1016" y="842"/>
                    <a:pt x="1023" y="841"/>
                    <a:pt x="1030" y="841"/>
                  </a:cubicBezTo>
                  <a:close/>
                  <a:moveTo>
                    <a:pt x="3546" y="1"/>
                  </a:moveTo>
                  <a:cubicBezTo>
                    <a:pt x="1782" y="1"/>
                    <a:pt x="0" y="739"/>
                    <a:pt x="0" y="739"/>
                  </a:cubicBezTo>
                  <a:cubicBezTo>
                    <a:pt x="0" y="739"/>
                    <a:pt x="1990" y="2057"/>
                    <a:pt x="3916" y="2251"/>
                  </a:cubicBezTo>
                  <a:cubicBezTo>
                    <a:pt x="4067" y="2266"/>
                    <a:pt x="4219" y="2273"/>
                    <a:pt x="4370" y="2273"/>
                  </a:cubicBezTo>
                  <a:cubicBezTo>
                    <a:pt x="4877" y="2273"/>
                    <a:pt x="5380" y="2191"/>
                    <a:pt x="5868" y="2031"/>
                  </a:cubicBezTo>
                  <a:lnTo>
                    <a:pt x="6048" y="674"/>
                  </a:lnTo>
                  <a:cubicBezTo>
                    <a:pt x="5467" y="313"/>
                    <a:pt x="4795" y="93"/>
                    <a:pt x="4110" y="28"/>
                  </a:cubicBezTo>
                  <a:cubicBezTo>
                    <a:pt x="3924" y="9"/>
                    <a:pt x="3735" y="1"/>
                    <a:pt x="3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p:nvPr/>
          </p:nvSpPr>
          <p:spPr>
            <a:xfrm>
              <a:off x="6904975" y="3133150"/>
              <a:ext cx="158000" cy="57100"/>
            </a:xfrm>
            <a:custGeom>
              <a:avLst/>
              <a:gdLst/>
              <a:ahLst/>
              <a:cxnLst/>
              <a:rect l="l" t="t" r="r" b="b"/>
              <a:pathLst>
                <a:path w="6320" h="2284" extrusionOk="0">
                  <a:moveTo>
                    <a:pt x="3478" y="1"/>
                  </a:moveTo>
                  <a:cubicBezTo>
                    <a:pt x="1741" y="1"/>
                    <a:pt x="0" y="683"/>
                    <a:pt x="0" y="683"/>
                  </a:cubicBezTo>
                  <a:cubicBezTo>
                    <a:pt x="0" y="683"/>
                    <a:pt x="1965" y="2027"/>
                    <a:pt x="3890" y="2246"/>
                  </a:cubicBezTo>
                  <a:cubicBezTo>
                    <a:pt x="4077" y="2271"/>
                    <a:pt x="4264" y="2283"/>
                    <a:pt x="4451" y="2283"/>
                  </a:cubicBezTo>
                  <a:cubicBezTo>
                    <a:pt x="5040" y="2283"/>
                    <a:pt x="5625" y="2162"/>
                    <a:pt x="6165" y="1936"/>
                  </a:cubicBezTo>
                  <a:lnTo>
                    <a:pt x="6320" y="877"/>
                  </a:lnTo>
                  <a:cubicBezTo>
                    <a:pt x="5674" y="411"/>
                    <a:pt x="4924" y="127"/>
                    <a:pt x="4136" y="36"/>
                  </a:cubicBezTo>
                  <a:cubicBezTo>
                    <a:pt x="3919" y="12"/>
                    <a:pt x="3699" y="1"/>
                    <a:pt x="3478" y="1"/>
                  </a:cubicBez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6984775" y="2772800"/>
              <a:ext cx="11975" cy="10425"/>
            </a:xfrm>
            <a:custGeom>
              <a:avLst/>
              <a:gdLst/>
              <a:ahLst/>
              <a:cxnLst/>
              <a:rect l="l" t="t" r="r" b="b"/>
              <a:pathLst>
                <a:path w="479" h="417" extrusionOk="0">
                  <a:moveTo>
                    <a:pt x="242" y="0"/>
                  </a:moveTo>
                  <a:cubicBezTo>
                    <a:pt x="235" y="0"/>
                    <a:pt x="228" y="1"/>
                    <a:pt x="220" y="1"/>
                  </a:cubicBezTo>
                  <a:cubicBezTo>
                    <a:pt x="91" y="1"/>
                    <a:pt x="0" y="92"/>
                    <a:pt x="0" y="221"/>
                  </a:cubicBezTo>
                  <a:cubicBezTo>
                    <a:pt x="25" y="330"/>
                    <a:pt x="128" y="416"/>
                    <a:pt x="237" y="416"/>
                  </a:cubicBezTo>
                  <a:cubicBezTo>
                    <a:pt x="244" y="416"/>
                    <a:pt x="251" y="416"/>
                    <a:pt x="259" y="415"/>
                  </a:cubicBezTo>
                  <a:cubicBezTo>
                    <a:pt x="388" y="415"/>
                    <a:pt x="479" y="312"/>
                    <a:pt x="479" y="195"/>
                  </a:cubicBezTo>
                  <a:cubicBezTo>
                    <a:pt x="454" y="86"/>
                    <a:pt x="351"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7045200" y="2890375"/>
              <a:ext cx="6475" cy="5325"/>
            </a:xfrm>
            <a:custGeom>
              <a:avLst/>
              <a:gdLst/>
              <a:ahLst/>
              <a:cxnLst/>
              <a:rect l="l" t="t" r="r" b="b"/>
              <a:pathLst>
                <a:path w="259" h="213" extrusionOk="0">
                  <a:moveTo>
                    <a:pt x="117" y="0"/>
                  </a:moveTo>
                  <a:cubicBezTo>
                    <a:pt x="62" y="0"/>
                    <a:pt x="13" y="37"/>
                    <a:pt x="13" y="93"/>
                  </a:cubicBezTo>
                  <a:cubicBezTo>
                    <a:pt x="0" y="145"/>
                    <a:pt x="52" y="210"/>
                    <a:pt x="117" y="210"/>
                  </a:cubicBezTo>
                  <a:cubicBezTo>
                    <a:pt x="125" y="211"/>
                    <a:pt x="133" y="212"/>
                    <a:pt x="141" y="212"/>
                  </a:cubicBezTo>
                  <a:cubicBezTo>
                    <a:pt x="197" y="212"/>
                    <a:pt x="247" y="175"/>
                    <a:pt x="259" y="119"/>
                  </a:cubicBezTo>
                  <a:cubicBezTo>
                    <a:pt x="259" y="67"/>
                    <a:pt x="207" y="16"/>
                    <a:pt x="142" y="3"/>
                  </a:cubicBezTo>
                  <a:cubicBezTo>
                    <a:pt x="134" y="1"/>
                    <a:pt x="126"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a:off x="6977350" y="3255450"/>
              <a:ext cx="16825" cy="8500"/>
            </a:xfrm>
            <a:custGeom>
              <a:avLst/>
              <a:gdLst/>
              <a:ahLst/>
              <a:cxnLst/>
              <a:rect l="l" t="t" r="r" b="b"/>
              <a:pathLst>
                <a:path w="673" h="340" extrusionOk="0">
                  <a:moveTo>
                    <a:pt x="357" y="0"/>
                  </a:moveTo>
                  <a:cubicBezTo>
                    <a:pt x="342" y="0"/>
                    <a:pt x="326" y="1"/>
                    <a:pt x="310" y="4"/>
                  </a:cubicBezTo>
                  <a:cubicBezTo>
                    <a:pt x="303" y="3"/>
                    <a:pt x="296" y="3"/>
                    <a:pt x="289" y="3"/>
                  </a:cubicBezTo>
                  <a:cubicBezTo>
                    <a:pt x="131" y="3"/>
                    <a:pt x="1" y="140"/>
                    <a:pt x="13" y="301"/>
                  </a:cubicBezTo>
                  <a:cubicBezTo>
                    <a:pt x="13" y="314"/>
                    <a:pt x="13" y="327"/>
                    <a:pt x="26" y="340"/>
                  </a:cubicBezTo>
                  <a:lnTo>
                    <a:pt x="672" y="314"/>
                  </a:lnTo>
                  <a:cubicBezTo>
                    <a:pt x="672" y="301"/>
                    <a:pt x="672" y="288"/>
                    <a:pt x="672" y="275"/>
                  </a:cubicBezTo>
                  <a:cubicBezTo>
                    <a:pt x="649" y="111"/>
                    <a:pt x="508"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a:off x="7044225" y="3253925"/>
              <a:ext cx="5200" cy="6800"/>
            </a:xfrm>
            <a:custGeom>
              <a:avLst/>
              <a:gdLst/>
              <a:ahLst/>
              <a:cxnLst/>
              <a:rect l="l" t="t" r="r" b="b"/>
              <a:pathLst>
                <a:path w="208" h="272" extrusionOk="0">
                  <a:moveTo>
                    <a:pt x="207" y="0"/>
                  </a:moveTo>
                  <a:lnTo>
                    <a:pt x="207" y="0"/>
                  </a:lnTo>
                  <a:cubicBezTo>
                    <a:pt x="130" y="13"/>
                    <a:pt x="65" y="52"/>
                    <a:pt x="26" y="117"/>
                  </a:cubicBezTo>
                  <a:cubicBezTo>
                    <a:pt x="0" y="142"/>
                    <a:pt x="0" y="181"/>
                    <a:pt x="0" y="233"/>
                  </a:cubicBezTo>
                  <a:cubicBezTo>
                    <a:pt x="0" y="246"/>
                    <a:pt x="13" y="259"/>
                    <a:pt x="13" y="272"/>
                  </a:cubicBezTo>
                  <a:lnTo>
                    <a:pt x="168" y="272"/>
                  </a:lnTo>
                  <a:lnTo>
                    <a:pt x="2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6977975" y="2538575"/>
              <a:ext cx="350" cy="1325"/>
            </a:xfrm>
            <a:custGeom>
              <a:avLst/>
              <a:gdLst/>
              <a:ahLst/>
              <a:cxnLst/>
              <a:rect l="l" t="t" r="r" b="b"/>
              <a:pathLst>
                <a:path w="14" h="53" extrusionOk="0">
                  <a:moveTo>
                    <a:pt x="1" y="1"/>
                  </a:moveTo>
                  <a:lnTo>
                    <a:pt x="1" y="52"/>
                  </a:lnTo>
                  <a:lnTo>
                    <a:pt x="14" y="26"/>
                  </a:lnTo>
                  <a:lnTo>
                    <a:pt x="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7020950" y="3040625"/>
              <a:ext cx="6825" cy="5900"/>
            </a:xfrm>
            <a:custGeom>
              <a:avLst/>
              <a:gdLst/>
              <a:ahLst/>
              <a:cxnLst/>
              <a:rect l="l" t="t" r="r" b="b"/>
              <a:pathLst>
                <a:path w="273" h="236" extrusionOk="0">
                  <a:moveTo>
                    <a:pt x="141" y="0"/>
                  </a:moveTo>
                  <a:cubicBezTo>
                    <a:pt x="133" y="0"/>
                    <a:pt x="125" y="1"/>
                    <a:pt x="117" y="2"/>
                  </a:cubicBezTo>
                  <a:cubicBezTo>
                    <a:pt x="112" y="1"/>
                    <a:pt x="106" y="1"/>
                    <a:pt x="101" y="1"/>
                  </a:cubicBezTo>
                  <a:cubicBezTo>
                    <a:pt x="44" y="1"/>
                    <a:pt x="1" y="60"/>
                    <a:pt x="1" y="119"/>
                  </a:cubicBezTo>
                  <a:cubicBezTo>
                    <a:pt x="14" y="183"/>
                    <a:pt x="78" y="235"/>
                    <a:pt x="143" y="235"/>
                  </a:cubicBezTo>
                  <a:cubicBezTo>
                    <a:pt x="221" y="235"/>
                    <a:pt x="272" y="170"/>
                    <a:pt x="272" y="106"/>
                  </a:cubicBezTo>
                  <a:cubicBezTo>
                    <a:pt x="261" y="48"/>
                    <a:pt x="208" y="0"/>
                    <a:pt x="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7111425" y="2605775"/>
              <a:ext cx="6500" cy="5575"/>
            </a:xfrm>
            <a:custGeom>
              <a:avLst/>
              <a:gdLst/>
              <a:ahLst/>
              <a:cxnLst/>
              <a:rect l="l" t="t" r="r" b="b"/>
              <a:pathLst>
                <a:path w="260" h="223" extrusionOk="0">
                  <a:moveTo>
                    <a:pt x="117" y="1"/>
                  </a:moveTo>
                  <a:cubicBezTo>
                    <a:pt x="52" y="1"/>
                    <a:pt x="1" y="52"/>
                    <a:pt x="1" y="117"/>
                  </a:cubicBezTo>
                  <a:cubicBezTo>
                    <a:pt x="12" y="175"/>
                    <a:pt x="65" y="222"/>
                    <a:pt x="123" y="222"/>
                  </a:cubicBezTo>
                  <a:cubicBezTo>
                    <a:pt x="129" y="222"/>
                    <a:pt x="136" y="222"/>
                    <a:pt x="143" y="220"/>
                  </a:cubicBezTo>
                  <a:cubicBezTo>
                    <a:pt x="207" y="220"/>
                    <a:pt x="259" y="169"/>
                    <a:pt x="259" y="104"/>
                  </a:cubicBezTo>
                  <a:cubicBezTo>
                    <a:pt x="246" y="39"/>
                    <a:pt x="182" y="1"/>
                    <a:pt x="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6998350" y="2738875"/>
              <a:ext cx="15525" cy="13325"/>
            </a:xfrm>
            <a:custGeom>
              <a:avLst/>
              <a:gdLst/>
              <a:ahLst/>
              <a:cxnLst/>
              <a:rect l="l" t="t" r="r" b="b"/>
              <a:pathLst>
                <a:path w="621" h="533" extrusionOk="0">
                  <a:moveTo>
                    <a:pt x="311" y="0"/>
                  </a:moveTo>
                  <a:cubicBezTo>
                    <a:pt x="302" y="0"/>
                    <a:pt x="293" y="1"/>
                    <a:pt x="285" y="1"/>
                  </a:cubicBezTo>
                  <a:cubicBezTo>
                    <a:pt x="277" y="1"/>
                    <a:pt x="269" y="0"/>
                    <a:pt x="262" y="0"/>
                  </a:cubicBezTo>
                  <a:cubicBezTo>
                    <a:pt x="106" y="0"/>
                    <a:pt x="0" y="125"/>
                    <a:pt x="0" y="273"/>
                  </a:cubicBezTo>
                  <a:cubicBezTo>
                    <a:pt x="37" y="420"/>
                    <a:pt x="167" y="532"/>
                    <a:pt x="313" y="532"/>
                  </a:cubicBezTo>
                  <a:cubicBezTo>
                    <a:pt x="320" y="532"/>
                    <a:pt x="328" y="532"/>
                    <a:pt x="336" y="531"/>
                  </a:cubicBezTo>
                  <a:cubicBezTo>
                    <a:pt x="491" y="531"/>
                    <a:pt x="621" y="402"/>
                    <a:pt x="608" y="247"/>
                  </a:cubicBezTo>
                  <a:cubicBezTo>
                    <a:pt x="583" y="101"/>
                    <a:pt x="455" y="0"/>
                    <a:pt x="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6960875" y="2729500"/>
              <a:ext cx="12925" cy="11075"/>
            </a:xfrm>
            <a:custGeom>
              <a:avLst/>
              <a:gdLst/>
              <a:ahLst/>
              <a:cxnLst/>
              <a:rect l="l" t="t" r="r" b="b"/>
              <a:pathLst>
                <a:path w="517" h="443" extrusionOk="0">
                  <a:moveTo>
                    <a:pt x="257" y="0"/>
                  </a:moveTo>
                  <a:cubicBezTo>
                    <a:pt x="249" y="0"/>
                    <a:pt x="241" y="1"/>
                    <a:pt x="233" y="2"/>
                  </a:cubicBezTo>
                  <a:cubicBezTo>
                    <a:pt x="103" y="2"/>
                    <a:pt x="0" y="105"/>
                    <a:pt x="0" y="234"/>
                  </a:cubicBezTo>
                  <a:cubicBezTo>
                    <a:pt x="24" y="355"/>
                    <a:pt x="128" y="442"/>
                    <a:pt x="257" y="442"/>
                  </a:cubicBezTo>
                  <a:cubicBezTo>
                    <a:pt x="266" y="442"/>
                    <a:pt x="275" y="442"/>
                    <a:pt x="284" y="441"/>
                  </a:cubicBezTo>
                  <a:cubicBezTo>
                    <a:pt x="414" y="441"/>
                    <a:pt x="517" y="338"/>
                    <a:pt x="504" y="208"/>
                  </a:cubicBezTo>
                  <a:cubicBezTo>
                    <a:pt x="480" y="87"/>
                    <a:pt x="376" y="0"/>
                    <a:pt x="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7013850" y="2544375"/>
              <a:ext cx="19100" cy="16550"/>
            </a:xfrm>
            <a:custGeom>
              <a:avLst/>
              <a:gdLst/>
              <a:ahLst/>
              <a:cxnLst/>
              <a:rect l="l" t="t" r="r" b="b"/>
              <a:pathLst>
                <a:path w="764" h="662" extrusionOk="0">
                  <a:moveTo>
                    <a:pt x="376" y="0"/>
                  </a:moveTo>
                  <a:cubicBezTo>
                    <a:pt x="367" y="0"/>
                    <a:pt x="358" y="1"/>
                    <a:pt x="350" y="1"/>
                  </a:cubicBezTo>
                  <a:cubicBezTo>
                    <a:pt x="156" y="1"/>
                    <a:pt x="1" y="156"/>
                    <a:pt x="1" y="350"/>
                  </a:cubicBezTo>
                  <a:cubicBezTo>
                    <a:pt x="38" y="535"/>
                    <a:pt x="204" y="661"/>
                    <a:pt x="387" y="661"/>
                  </a:cubicBezTo>
                  <a:cubicBezTo>
                    <a:pt x="396" y="661"/>
                    <a:pt x="405" y="661"/>
                    <a:pt x="414" y="660"/>
                  </a:cubicBezTo>
                  <a:cubicBezTo>
                    <a:pt x="608" y="660"/>
                    <a:pt x="763" y="505"/>
                    <a:pt x="763" y="311"/>
                  </a:cubicBezTo>
                  <a:cubicBezTo>
                    <a:pt x="726" y="126"/>
                    <a:pt x="560" y="0"/>
                    <a:pt x="3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7000275" y="3260700"/>
              <a:ext cx="47525" cy="67875"/>
            </a:xfrm>
            <a:custGeom>
              <a:avLst/>
              <a:gdLst/>
              <a:ahLst/>
              <a:cxnLst/>
              <a:rect l="l" t="t" r="r" b="b"/>
              <a:pathLst>
                <a:path w="1901" h="2715" extrusionOk="0">
                  <a:moveTo>
                    <a:pt x="1771" y="1"/>
                  </a:moveTo>
                  <a:lnTo>
                    <a:pt x="1" y="91"/>
                  </a:lnTo>
                  <a:cubicBezTo>
                    <a:pt x="208" y="272"/>
                    <a:pt x="401" y="466"/>
                    <a:pt x="569" y="673"/>
                  </a:cubicBezTo>
                  <a:cubicBezTo>
                    <a:pt x="1073" y="1254"/>
                    <a:pt x="1409" y="1965"/>
                    <a:pt x="1539" y="2715"/>
                  </a:cubicBezTo>
                  <a:lnTo>
                    <a:pt x="1901" y="143"/>
                  </a:lnTo>
                  <a:cubicBezTo>
                    <a:pt x="1836" y="117"/>
                    <a:pt x="1797" y="65"/>
                    <a:pt x="1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6778950" y="3266850"/>
              <a:ext cx="254950" cy="730875"/>
            </a:xfrm>
            <a:custGeom>
              <a:avLst/>
              <a:gdLst/>
              <a:ahLst/>
              <a:cxnLst/>
              <a:rect l="l" t="t" r="r" b="b"/>
              <a:pathLst>
                <a:path w="10198" h="29235" extrusionOk="0">
                  <a:moveTo>
                    <a:pt x="2915" y="8246"/>
                  </a:moveTo>
                  <a:cubicBezTo>
                    <a:pt x="2952" y="8249"/>
                    <a:pt x="2986" y="8274"/>
                    <a:pt x="2986" y="8310"/>
                  </a:cubicBezTo>
                  <a:cubicBezTo>
                    <a:pt x="2986" y="8336"/>
                    <a:pt x="2960" y="8375"/>
                    <a:pt x="2922" y="8375"/>
                  </a:cubicBezTo>
                  <a:cubicBezTo>
                    <a:pt x="2883" y="8375"/>
                    <a:pt x="2857" y="8349"/>
                    <a:pt x="2844" y="8310"/>
                  </a:cubicBezTo>
                  <a:cubicBezTo>
                    <a:pt x="2844" y="8274"/>
                    <a:pt x="2879" y="8249"/>
                    <a:pt x="2915" y="8246"/>
                  </a:cubicBezTo>
                  <a:close/>
                  <a:moveTo>
                    <a:pt x="2906" y="9446"/>
                  </a:moveTo>
                  <a:cubicBezTo>
                    <a:pt x="2986" y="9446"/>
                    <a:pt x="3052" y="9506"/>
                    <a:pt x="3064" y="9577"/>
                  </a:cubicBezTo>
                  <a:cubicBezTo>
                    <a:pt x="3064" y="9649"/>
                    <a:pt x="3008" y="9721"/>
                    <a:pt x="2939" y="9721"/>
                  </a:cubicBezTo>
                  <a:cubicBezTo>
                    <a:pt x="2933" y="9721"/>
                    <a:pt x="2927" y="9720"/>
                    <a:pt x="2922" y="9719"/>
                  </a:cubicBezTo>
                  <a:cubicBezTo>
                    <a:pt x="2912" y="9720"/>
                    <a:pt x="2903" y="9721"/>
                    <a:pt x="2894" y="9721"/>
                  </a:cubicBezTo>
                  <a:cubicBezTo>
                    <a:pt x="2816" y="9721"/>
                    <a:pt x="2752" y="9671"/>
                    <a:pt x="2741" y="9590"/>
                  </a:cubicBezTo>
                  <a:cubicBezTo>
                    <a:pt x="2741" y="9512"/>
                    <a:pt x="2805" y="9448"/>
                    <a:pt x="2896" y="9448"/>
                  </a:cubicBezTo>
                  <a:lnTo>
                    <a:pt x="2883" y="9448"/>
                  </a:lnTo>
                  <a:cubicBezTo>
                    <a:pt x="2891" y="9447"/>
                    <a:pt x="2898" y="9446"/>
                    <a:pt x="2906" y="9446"/>
                  </a:cubicBezTo>
                  <a:close/>
                  <a:moveTo>
                    <a:pt x="6579" y="4265"/>
                  </a:moveTo>
                  <a:cubicBezTo>
                    <a:pt x="6579" y="4265"/>
                    <a:pt x="7161" y="6359"/>
                    <a:pt x="6566" y="7948"/>
                  </a:cubicBezTo>
                  <a:lnTo>
                    <a:pt x="6553" y="7948"/>
                  </a:lnTo>
                  <a:cubicBezTo>
                    <a:pt x="5959" y="9525"/>
                    <a:pt x="4408" y="9990"/>
                    <a:pt x="4408" y="9990"/>
                  </a:cubicBezTo>
                  <a:cubicBezTo>
                    <a:pt x="3852" y="9150"/>
                    <a:pt x="3736" y="8104"/>
                    <a:pt x="4098" y="7173"/>
                  </a:cubicBezTo>
                  <a:cubicBezTo>
                    <a:pt x="4692" y="5596"/>
                    <a:pt x="6579" y="4265"/>
                    <a:pt x="6579" y="4265"/>
                  </a:cubicBezTo>
                  <a:close/>
                  <a:moveTo>
                    <a:pt x="2970" y="10905"/>
                  </a:moveTo>
                  <a:cubicBezTo>
                    <a:pt x="3172" y="10905"/>
                    <a:pt x="3364" y="11054"/>
                    <a:pt x="3400" y="11270"/>
                  </a:cubicBezTo>
                  <a:cubicBezTo>
                    <a:pt x="3413" y="11490"/>
                    <a:pt x="3232" y="11671"/>
                    <a:pt x="2999" y="11671"/>
                  </a:cubicBezTo>
                  <a:cubicBezTo>
                    <a:pt x="2982" y="11673"/>
                    <a:pt x="2965" y="11673"/>
                    <a:pt x="2949" y="11673"/>
                  </a:cubicBezTo>
                  <a:cubicBezTo>
                    <a:pt x="2737" y="11673"/>
                    <a:pt x="2557" y="11524"/>
                    <a:pt x="2521" y="11309"/>
                  </a:cubicBezTo>
                  <a:cubicBezTo>
                    <a:pt x="2508" y="11096"/>
                    <a:pt x="2678" y="10907"/>
                    <a:pt x="2900" y="10907"/>
                  </a:cubicBezTo>
                  <a:cubicBezTo>
                    <a:pt x="2907" y="10907"/>
                    <a:pt x="2914" y="10908"/>
                    <a:pt x="2922" y="10908"/>
                  </a:cubicBezTo>
                  <a:cubicBezTo>
                    <a:pt x="2938" y="10906"/>
                    <a:pt x="2954" y="10905"/>
                    <a:pt x="2970" y="10905"/>
                  </a:cubicBezTo>
                  <a:close/>
                  <a:moveTo>
                    <a:pt x="6593" y="15508"/>
                  </a:moveTo>
                  <a:cubicBezTo>
                    <a:pt x="6723" y="15508"/>
                    <a:pt x="6826" y="15595"/>
                    <a:pt x="6851" y="15716"/>
                  </a:cubicBezTo>
                  <a:cubicBezTo>
                    <a:pt x="6851" y="15845"/>
                    <a:pt x="6747" y="15961"/>
                    <a:pt x="6618" y="15961"/>
                  </a:cubicBezTo>
                  <a:cubicBezTo>
                    <a:pt x="6489" y="15961"/>
                    <a:pt x="6359" y="15871"/>
                    <a:pt x="6334" y="15742"/>
                  </a:cubicBezTo>
                  <a:cubicBezTo>
                    <a:pt x="6334" y="15619"/>
                    <a:pt x="6427" y="15508"/>
                    <a:pt x="6547" y="15508"/>
                  </a:cubicBezTo>
                  <a:cubicBezTo>
                    <a:pt x="6553" y="15508"/>
                    <a:pt x="6560" y="15508"/>
                    <a:pt x="6566" y="15509"/>
                  </a:cubicBezTo>
                  <a:cubicBezTo>
                    <a:pt x="6575" y="15508"/>
                    <a:pt x="6584" y="15508"/>
                    <a:pt x="6593" y="15508"/>
                  </a:cubicBezTo>
                  <a:close/>
                  <a:moveTo>
                    <a:pt x="4279" y="19671"/>
                  </a:moveTo>
                  <a:cubicBezTo>
                    <a:pt x="4343" y="19671"/>
                    <a:pt x="4408" y="19709"/>
                    <a:pt x="4421" y="19774"/>
                  </a:cubicBezTo>
                  <a:cubicBezTo>
                    <a:pt x="4421" y="19839"/>
                    <a:pt x="4369" y="19890"/>
                    <a:pt x="4304" y="19890"/>
                  </a:cubicBezTo>
                  <a:cubicBezTo>
                    <a:pt x="4240" y="19890"/>
                    <a:pt x="4175" y="19852"/>
                    <a:pt x="4162" y="19787"/>
                  </a:cubicBezTo>
                  <a:cubicBezTo>
                    <a:pt x="4162" y="19722"/>
                    <a:pt x="4214" y="19671"/>
                    <a:pt x="4279" y="19671"/>
                  </a:cubicBezTo>
                  <a:close/>
                  <a:moveTo>
                    <a:pt x="2312" y="25123"/>
                  </a:moveTo>
                  <a:cubicBezTo>
                    <a:pt x="2379" y="25123"/>
                    <a:pt x="2432" y="25171"/>
                    <a:pt x="2443" y="25241"/>
                  </a:cubicBezTo>
                  <a:cubicBezTo>
                    <a:pt x="2443" y="25305"/>
                    <a:pt x="2392" y="25357"/>
                    <a:pt x="2314" y="25357"/>
                  </a:cubicBezTo>
                  <a:lnTo>
                    <a:pt x="2327" y="25370"/>
                  </a:lnTo>
                  <a:cubicBezTo>
                    <a:pt x="2250" y="25370"/>
                    <a:pt x="2172" y="25318"/>
                    <a:pt x="2159" y="25254"/>
                  </a:cubicBezTo>
                  <a:cubicBezTo>
                    <a:pt x="2159" y="25183"/>
                    <a:pt x="2202" y="25123"/>
                    <a:pt x="2269" y="25123"/>
                  </a:cubicBezTo>
                  <a:cubicBezTo>
                    <a:pt x="2275" y="25123"/>
                    <a:pt x="2282" y="25123"/>
                    <a:pt x="2288" y="25125"/>
                  </a:cubicBezTo>
                  <a:cubicBezTo>
                    <a:pt x="2296" y="25123"/>
                    <a:pt x="2304" y="25123"/>
                    <a:pt x="2312" y="25123"/>
                  </a:cubicBezTo>
                  <a:close/>
                  <a:moveTo>
                    <a:pt x="4214" y="25331"/>
                  </a:moveTo>
                  <a:lnTo>
                    <a:pt x="4214" y="25344"/>
                  </a:lnTo>
                  <a:cubicBezTo>
                    <a:pt x="4223" y="25343"/>
                    <a:pt x="4231" y="25343"/>
                    <a:pt x="4239" y="25343"/>
                  </a:cubicBezTo>
                  <a:cubicBezTo>
                    <a:pt x="4347" y="25343"/>
                    <a:pt x="4449" y="25417"/>
                    <a:pt x="4473" y="25525"/>
                  </a:cubicBezTo>
                  <a:cubicBezTo>
                    <a:pt x="4473" y="25654"/>
                    <a:pt x="4382" y="25745"/>
                    <a:pt x="4253" y="25745"/>
                  </a:cubicBezTo>
                  <a:cubicBezTo>
                    <a:pt x="4244" y="25746"/>
                    <a:pt x="4236" y="25746"/>
                    <a:pt x="4228" y="25746"/>
                  </a:cubicBezTo>
                  <a:cubicBezTo>
                    <a:pt x="4120" y="25746"/>
                    <a:pt x="4018" y="25671"/>
                    <a:pt x="3994" y="25551"/>
                  </a:cubicBezTo>
                  <a:cubicBezTo>
                    <a:pt x="3994" y="25435"/>
                    <a:pt x="4085" y="25331"/>
                    <a:pt x="4214" y="25331"/>
                  </a:cubicBezTo>
                  <a:close/>
                  <a:moveTo>
                    <a:pt x="5994" y="25419"/>
                  </a:moveTo>
                  <a:cubicBezTo>
                    <a:pt x="6193" y="25419"/>
                    <a:pt x="6363" y="25567"/>
                    <a:pt x="6411" y="25771"/>
                  </a:cubicBezTo>
                  <a:cubicBezTo>
                    <a:pt x="6411" y="25983"/>
                    <a:pt x="6254" y="26159"/>
                    <a:pt x="6045" y="26159"/>
                  </a:cubicBezTo>
                  <a:cubicBezTo>
                    <a:pt x="6038" y="26159"/>
                    <a:pt x="6031" y="26159"/>
                    <a:pt x="6023" y="26158"/>
                  </a:cubicBezTo>
                  <a:cubicBezTo>
                    <a:pt x="6007" y="26160"/>
                    <a:pt x="5991" y="26161"/>
                    <a:pt x="5975" y="26161"/>
                  </a:cubicBezTo>
                  <a:cubicBezTo>
                    <a:pt x="5774" y="26161"/>
                    <a:pt x="5594" y="26013"/>
                    <a:pt x="5558" y="25809"/>
                  </a:cubicBezTo>
                  <a:cubicBezTo>
                    <a:pt x="5546" y="25597"/>
                    <a:pt x="5714" y="25421"/>
                    <a:pt x="5912" y="25421"/>
                  </a:cubicBezTo>
                  <a:cubicBezTo>
                    <a:pt x="5919" y="25421"/>
                    <a:pt x="5926" y="25421"/>
                    <a:pt x="5933" y="25422"/>
                  </a:cubicBezTo>
                  <a:lnTo>
                    <a:pt x="5946" y="25422"/>
                  </a:lnTo>
                  <a:cubicBezTo>
                    <a:pt x="5962" y="25420"/>
                    <a:pt x="5978" y="25419"/>
                    <a:pt x="5994" y="25419"/>
                  </a:cubicBezTo>
                  <a:close/>
                  <a:moveTo>
                    <a:pt x="6515" y="26816"/>
                  </a:moveTo>
                  <a:cubicBezTo>
                    <a:pt x="6607" y="26816"/>
                    <a:pt x="6685" y="26878"/>
                    <a:pt x="6708" y="26973"/>
                  </a:cubicBezTo>
                  <a:cubicBezTo>
                    <a:pt x="6708" y="27076"/>
                    <a:pt x="6631" y="27154"/>
                    <a:pt x="6527" y="27154"/>
                  </a:cubicBezTo>
                  <a:cubicBezTo>
                    <a:pt x="6424" y="27154"/>
                    <a:pt x="6334" y="27089"/>
                    <a:pt x="6321" y="26986"/>
                  </a:cubicBezTo>
                  <a:cubicBezTo>
                    <a:pt x="6309" y="26890"/>
                    <a:pt x="6385" y="26816"/>
                    <a:pt x="6469" y="26816"/>
                  </a:cubicBezTo>
                  <a:cubicBezTo>
                    <a:pt x="6475" y="26816"/>
                    <a:pt x="6482" y="26817"/>
                    <a:pt x="6489" y="26818"/>
                  </a:cubicBezTo>
                  <a:cubicBezTo>
                    <a:pt x="6497" y="26816"/>
                    <a:pt x="6506" y="26816"/>
                    <a:pt x="6515" y="26816"/>
                  </a:cubicBezTo>
                  <a:close/>
                  <a:moveTo>
                    <a:pt x="5700" y="0"/>
                  </a:moveTo>
                  <a:lnTo>
                    <a:pt x="3968" y="91"/>
                  </a:lnTo>
                  <a:cubicBezTo>
                    <a:pt x="4149" y="569"/>
                    <a:pt x="4279" y="1060"/>
                    <a:pt x="4369" y="1564"/>
                  </a:cubicBezTo>
                  <a:cubicBezTo>
                    <a:pt x="4369" y="1564"/>
                    <a:pt x="4124" y="1474"/>
                    <a:pt x="3749" y="1318"/>
                  </a:cubicBezTo>
                  <a:lnTo>
                    <a:pt x="1746" y="15806"/>
                  </a:lnTo>
                  <a:cubicBezTo>
                    <a:pt x="2198" y="15884"/>
                    <a:pt x="2624" y="16026"/>
                    <a:pt x="3025" y="16246"/>
                  </a:cubicBezTo>
                  <a:cubicBezTo>
                    <a:pt x="2676" y="16879"/>
                    <a:pt x="2146" y="17370"/>
                    <a:pt x="1487" y="17667"/>
                  </a:cubicBezTo>
                  <a:lnTo>
                    <a:pt x="854" y="22242"/>
                  </a:lnTo>
                  <a:cubicBezTo>
                    <a:pt x="905" y="22255"/>
                    <a:pt x="931" y="22294"/>
                    <a:pt x="944" y="22346"/>
                  </a:cubicBezTo>
                  <a:cubicBezTo>
                    <a:pt x="944" y="22410"/>
                    <a:pt x="893" y="22462"/>
                    <a:pt x="828" y="22475"/>
                  </a:cubicBezTo>
                  <a:lnTo>
                    <a:pt x="427" y="25396"/>
                  </a:lnTo>
                  <a:cubicBezTo>
                    <a:pt x="1061" y="25616"/>
                    <a:pt x="1616" y="26042"/>
                    <a:pt x="1978" y="26624"/>
                  </a:cubicBezTo>
                  <a:cubicBezTo>
                    <a:pt x="1527" y="26860"/>
                    <a:pt x="1023" y="26989"/>
                    <a:pt x="510" y="26989"/>
                  </a:cubicBezTo>
                  <a:cubicBezTo>
                    <a:pt x="405" y="26989"/>
                    <a:pt x="300" y="26984"/>
                    <a:pt x="195" y="26973"/>
                  </a:cubicBezTo>
                  <a:lnTo>
                    <a:pt x="1" y="28368"/>
                  </a:lnTo>
                  <a:cubicBezTo>
                    <a:pt x="582" y="28149"/>
                    <a:pt x="1177" y="27968"/>
                    <a:pt x="1784" y="27839"/>
                  </a:cubicBezTo>
                  <a:lnTo>
                    <a:pt x="1784" y="27839"/>
                  </a:lnTo>
                  <a:cubicBezTo>
                    <a:pt x="1655" y="28317"/>
                    <a:pt x="1500" y="28782"/>
                    <a:pt x="1319" y="29234"/>
                  </a:cubicBezTo>
                  <a:lnTo>
                    <a:pt x="4860" y="29053"/>
                  </a:lnTo>
                  <a:cubicBezTo>
                    <a:pt x="4537" y="28834"/>
                    <a:pt x="4240" y="28562"/>
                    <a:pt x="3968" y="28278"/>
                  </a:cubicBezTo>
                  <a:cubicBezTo>
                    <a:pt x="2741" y="26921"/>
                    <a:pt x="3090" y="25525"/>
                    <a:pt x="3090" y="25525"/>
                  </a:cubicBezTo>
                  <a:lnTo>
                    <a:pt x="3090" y="25525"/>
                  </a:lnTo>
                  <a:cubicBezTo>
                    <a:pt x="4201" y="25616"/>
                    <a:pt x="5222" y="26120"/>
                    <a:pt x="5972" y="26934"/>
                  </a:cubicBezTo>
                  <a:cubicBezTo>
                    <a:pt x="6321" y="27322"/>
                    <a:pt x="6605" y="27761"/>
                    <a:pt x="6825" y="28239"/>
                  </a:cubicBezTo>
                  <a:lnTo>
                    <a:pt x="7510" y="23225"/>
                  </a:lnTo>
                  <a:lnTo>
                    <a:pt x="7510" y="23225"/>
                  </a:lnTo>
                  <a:cubicBezTo>
                    <a:pt x="7238" y="23328"/>
                    <a:pt x="6967" y="23419"/>
                    <a:pt x="6683" y="23496"/>
                  </a:cubicBezTo>
                  <a:cubicBezTo>
                    <a:pt x="6214" y="23615"/>
                    <a:pt x="5738" y="23674"/>
                    <a:pt x="5265" y="23674"/>
                  </a:cubicBezTo>
                  <a:cubicBezTo>
                    <a:pt x="4354" y="23674"/>
                    <a:pt x="3454" y="23456"/>
                    <a:pt x="2637" y="23031"/>
                  </a:cubicBezTo>
                  <a:cubicBezTo>
                    <a:pt x="2637" y="23031"/>
                    <a:pt x="3374" y="21364"/>
                    <a:pt x="5687" y="20795"/>
                  </a:cubicBezTo>
                  <a:cubicBezTo>
                    <a:pt x="6352" y="20641"/>
                    <a:pt x="7027" y="20574"/>
                    <a:pt x="7703" y="20574"/>
                  </a:cubicBezTo>
                  <a:cubicBezTo>
                    <a:pt x="7763" y="20574"/>
                    <a:pt x="7824" y="20574"/>
                    <a:pt x="7884" y="20575"/>
                  </a:cubicBezTo>
                  <a:lnTo>
                    <a:pt x="8195" y="18326"/>
                  </a:lnTo>
                  <a:lnTo>
                    <a:pt x="8195" y="18326"/>
                  </a:lnTo>
                  <a:cubicBezTo>
                    <a:pt x="7187" y="18675"/>
                    <a:pt x="6127" y="18869"/>
                    <a:pt x="5054" y="18921"/>
                  </a:cubicBezTo>
                  <a:cubicBezTo>
                    <a:pt x="5054" y="18921"/>
                    <a:pt x="6010" y="16969"/>
                    <a:pt x="7587" y="16039"/>
                  </a:cubicBezTo>
                  <a:cubicBezTo>
                    <a:pt x="7704" y="15974"/>
                    <a:pt x="7820" y="15910"/>
                    <a:pt x="7936" y="15858"/>
                  </a:cubicBezTo>
                  <a:cubicBezTo>
                    <a:pt x="7936" y="15845"/>
                    <a:pt x="7923" y="15819"/>
                    <a:pt x="7923" y="15806"/>
                  </a:cubicBezTo>
                  <a:cubicBezTo>
                    <a:pt x="7910" y="15664"/>
                    <a:pt x="8027" y="15561"/>
                    <a:pt x="8169" y="15561"/>
                  </a:cubicBezTo>
                  <a:cubicBezTo>
                    <a:pt x="8259" y="15561"/>
                    <a:pt x="8350" y="15600"/>
                    <a:pt x="8414" y="15664"/>
                  </a:cubicBezTo>
                  <a:cubicBezTo>
                    <a:pt x="8466" y="15651"/>
                    <a:pt x="8518" y="15638"/>
                    <a:pt x="8569" y="15625"/>
                  </a:cubicBezTo>
                  <a:lnTo>
                    <a:pt x="8867" y="13493"/>
                  </a:lnTo>
                  <a:lnTo>
                    <a:pt x="8867" y="13493"/>
                  </a:lnTo>
                  <a:cubicBezTo>
                    <a:pt x="8673" y="13609"/>
                    <a:pt x="8479" y="13713"/>
                    <a:pt x="8272" y="13803"/>
                  </a:cubicBezTo>
                  <a:cubicBezTo>
                    <a:pt x="6901" y="14401"/>
                    <a:pt x="5135" y="14508"/>
                    <a:pt x="4049" y="14508"/>
                  </a:cubicBezTo>
                  <a:cubicBezTo>
                    <a:pt x="3445" y="14508"/>
                    <a:pt x="3051" y="14475"/>
                    <a:pt x="3051" y="14475"/>
                  </a:cubicBezTo>
                  <a:cubicBezTo>
                    <a:pt x="3051" y="14475"/>
                    <a:pt x="4602" y="12213"/>
                    <a:pt x="6747" y="11283"/>
                  </a:cubicBezTo>
                  <a:cubicBezTo>
                    <a:pt x="7456" y="10981"/>
                    <a:pt x="8208" y="10825"/>
                    <a:pt x="8972" y="10825"/>
                  </a:cubicBezTo>
                  <a:cubicBezTo>
                    <a:pt x="9058" y="10825"/>
                    <a:pt x="9143" y="10827"/>
                    <a:pt x="9229" y="10831"/>
                  </a:cubicBezTo>
                  <a:lnTo>
                    <a:pt x="9797" y="6747"/>
                  </a:lnTo>
                  <a:cubicBezTo>
                    <a:pt x="9164" y="6579"/>
                    <a:pt x="8608" y="6204"/>
                    <a:pt x="8208" y="5674"/>
                  </a:cubicBezTo>
                  <a:cubicBezTo>
                    <a:pt x="8702" y="5348"/>
                    <a:pt x="9287" y="5180"/>
                    <a:pt x="9888" y="5180"/>
                  </a:cubicBezTo>
                  <a:cubicBezTo>
                    <a:pt x="9931" y="5180"/>
                    <a:pt x="9974" y="5181"/>
                    <a:pt x="10017" y="5183"/>
                  </a:cubicBezTo>
                  <a:lnTo>
                    <a:pt x="10198" y="3865"/>
                  </a:lnTo>
                  <a:cubicBezTo>
                    <a:pt x="8893" y="3671"/>
                    <a:pt x="7704" y="3024"/>
                    <a:pt x="6838" y="2029"/>
                  </a:cubicBezTo>
                  <a:cubicBezTo>
                    <a:pt x="6346" y="1422"/>
                    <a:pt x="5959" y="737"/>
                    <a:pt x="57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6921450" y="3262975"/>
              <a:ext cx="117625" cy="100825"/>
            </a:xfrm>
            <a:custGeom>
              <a:avLst/>
              <a:gdLst/>
              <a:ahLst/>
              <a:cxnLst/>
              <a:rect l="l" t="t" r="r" b="b"/>
              <a:pathLst>
                <a:path w="4705" h="4033" extrusionOk="0">
                  <a:moveTo>
                    <a:pt x="3154" y="0"/>
                  </a:moveTo>
                  <a:lnTo>
                    <a:pt x="2908" y="13"/>
                  </a:lnTo>
                  <a:cubicBezTo>
                    <a:pt x="2882" y="155"/>
                    <a:pt x="2753" y="272"/>
                    <a:pt x="2611" y="272"/>
                  </a:cubicBezTo>
                  <a:cubicBezTo>
                    <a:pt x="2601" y="272"/>
                    <a:pt x="2591" y="273"/>
                    <a:pt x="2582" y="273"/>
                  </a:cubicBezTo>
                  <a:cubicBezTo>
                    <a:pt x="2438" y="273"/>
                    <a:pt x="2310" y="184"/>
                    <a:pt x="2262" y="39"/>
                  </a:cubicBezTo>
                  <a:lnTo>
                    <a:pt x="0" y="155"/>
                  </a:lnTo>
                  <a:cubicBezTo>
                    <a:pt x="259" y="892"/>
                    <a:pt x="646" y="1577"/>
                    <a:pt x="1138" y="2184"/>
                  </a:cubicBezTo>
                  <a:cubicBezTo>
                    <a:pt x="2004" y="3179"/>
                    <a:pt x="3193" y="3839"/>
                    <a:pt x="4511" y="4032"/>
                  </a:cubicBezTo>
                  <a:lnTo>
                    <a:pt x="4705" y="2624"/>
                  </a:lnTo>
                  <a:cubicBezTo>
                    <a:pt x="4562" y="1874"/>
                    <a:pt x="4226" y="1163"/>
                    <a:pt x="3735" y="582"/>
                  </a:cubicBezTo>
                  <a:cubicBezTo>
                    <a:pt x="3554" y="375"/>
                    <a:pt x="3361" y="181"/>
                    <a:pt x="3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6776050" y="3962800"/>
              <a:ext cx="47850" cy="36850"/>
            </a:xfrm>
            <a:custGeom>
              <a:avLst/>
              <a:gdLst/>
              <a:ahLst/>
              <a:cxnLst/>
              <a:rect l="l" t="t" r="r" b="b"/>
              <a:pathLst>
                <a:path w="1914" h="1474" extrusionOk="0">
                  <a:moveTo>
                    <a:pt x="1913" y="1"/>
                  </a:moveTo>
                  <a:lnTo>
                    <a:pt x="1913" y="1"/>
                  </a:lnTo>
                  <a:cubicBezTo>
                    <a:pt x="1306" y="143"/>
                    <a:pt x="711" y="311"/>
                    <a:pt x="130" y="530"/>
                  </a:cubicBezTo>
                  <a:lnTo>
                    <a:pt x="0" y="1474"/>
                  </a:lnTo>
                  <a:lnTo>
                    <a:pt x="1448" y="1396"/>
                  </a:lnTo>
                  <a:cubicBezTo>
                    <a:pt x="1629" y="944"/>
                    <a:pt x="1784" y="479"/>
                    <a:pt x="19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6844875" y="3781425"/>
              <a:ext cx="131525" cy="77375"/>
            </a:xfrm>
            <a:custGeom>
              <a:avLst/>
              <a:gdLst/>
              <a:ahLst/>
              <a:cxnLst/>
              <a:rect l="l" t="t" r="r" b="b"/>
              <a:pathLst>
                <a:path w="5261" h="3095" extrusionOk="0">
                  <a:moveTo>
                    <a:pt x="3926" y="2420"/>
                  </a:moveTo>
                  <a:cubicBezTo>
                    <a:pt x="4005" y="2420"/>
                    <a:pt x="4061" y="2480"/>
                    <a:pt x="4084" y="2551"/>
                  </a:cubicBezTo>
                  <a:cubicBezTo>
                    <a:pt x="4084" y="2623"/>
                    <a:pt x="4029" y="2695"/>
                    <a:pt x="3959" y="2695"/>
                  </a:cubicBezTo>
                  <a:cubicBezTo>
                    <a:pt x="3954" y="2695"/>
                    <a:pt x="3948" y="2694"/>
                    <a:pt x="3942" y="2693"/>
                  </a:cubicBezTo>
                  <a:cubicBezTo>
                    <a:pt x="3933" y="2695"/>
                    <a:pt x="3924" y="2695"/>
                    <a:pt x="3915" y="2695"/>
                  </a:cubicBezTo>
                  <a:cubicBezTo>
                    <a:pt x="3836" y="2695"/>
                    <a:pt x="3773" y="2645"/>
                    <a:pt x="3761" y="2564"/>
                  </a:cubicBezTo>
                  <a:cubicBezTo>
                    <a:pt x="3761" y="2487"/>
                    <a:pt x="3826" y="2422"/>
                    <a:pt x="3903" y="2422"/>
                  </a:cubicBezTo>
                  <a:cubicBezTo>
                    <a:pt x="3911" y="2421"/>
                    <a:pt x="3919" y="2420"/>
                    <a:pt x="3926" y="2420"/>
                  </a:cubicBezTo>
                  <a:close/>
                  <a:moveTo>
                    <a:pt x="2120" y="2550"/>
                  </a:moveTo>
                  <a:cubicBezTo>
                    <a:pt x="2212" y="2550"/>
                    <a:pt x="2289" y="2612"/>
                    <a:pt x="2301" y="2706"/>
                  </a:cubicBezTo>
                  <a:cubicBezTo>
                    <a:pt x="2314" y="2810"/>
                    <a:pt x="2223" y="2887"/>
                    <a:pt x="2133" y="2887"/>
                  </a:cubicBezTo>
                  <a:cubicBezTo>
                    <a:pt x="2029" y="2887"/>
                    <a:pt x="1939" y="2823"/>
                    <a:pt x="1913" y="2719"/>
                  </a:cubicBezTo>
                  <a:cubicBezTo>
                    <a:pt x="1913" y="2623"/>
                    <a:pt x="1980" y="2550"/>
                    <a:pt x="2072" y="2550"/>
                  </a:cubicBezTo>
                  <a:cubicBezTo>
                    <a:pt x="2079" y="2550"/>
                    <a:pt x="2086" y="2550"/>
                    <a:pt x="2094" y="2551"/>
                  </a:cubicBezTo>
                  <a:cubicBezTo>
                    <a:pt x="2103" y="2550"/>
                    <a:pt x="2112" y="2550"/>
                    <a:pt x="2120" y="2550"/>
                  </a:cubicBezTo>
                  <a:close/>
                  <a:moveTo>
                    <a:pt x="4978" y="0"/>
                  </a:moveTo>
                  <a:cubicBezTo>
                    <a:pt x="4326" y="0"/>
                    <a:pt x="3685" y="78"/>
                    <a:pt x="3063" y="225"/>
                  </a:cubicBezTo>
                  <a:cubicBezTo>
                    <a:pt x="750" y="794"/>
                    <a:pt x="0" y="2448"/>
                    <a:pt x="0" y="2448"/>
                  </a:cubicBezTo>
                  <a:cubicBezTo>
                    <a:pt x="832" y="2877"/>
                    <a:pt x="1744" y="3095"/>
                    <a:pt x="2660" y="3095"/>
                  </a:cubicBezTo>
                  <a:cubicBezTo>
                    <a:pt x="3124" y="3095"/>
                    <a:pt x="3589" y="3039"/>
                    <a:pt x="4046" y="2926"/>
                  </a:cubicBezTo>
                  <a:cubicBezTo>
                    <a:pt x="4343" y="2848"/>
                    <a:pt x="4614" y="2758"/>
                    <a:pt x="4886" y="2655"/>
                  </a:cubicBezTo>
                  <a:lnTo>
                    <a:pt x="5260" y="5"/>
                  </a:lnTo>
                  <a:cubicBezTo>
                    <a:pt x="5166" y="2"/>
                    <a:pt x="5072" y="0"/>
                    <a:pt x="4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6855525" y="3537775"/>
              <a:ext cx="154475" cy="92025"/>
            </a:xfrm>
            <a:custGeom>
              <a:avLst/>
              <a:gdLst/>
              <a:ahLst/>
              <a:cxnLst/>
              <a:rect l="l" t="t" r="r" b="b"/>
              <a:pathLst>
                <a:path w="6179" h="3681" extrusionOk="0">
                  <a:moveTo>
                    <a:pt x="5922" y="1"/>
                  </a:moveTo>
                  <a:cubicBezTo>
                    <a:pt x="5155" y="1"/>
                    <a:pt x="4393" y="157"/>
                    <a:pt x="3684" y="459"/>
                  </a:cubicBezTo>
                  <a:cubicBezTo>
                    <a:pt x="1552" y="1389"/>
                    <a:pt x="1" y="3651"/>
                    <a:pt x="1" y="3651"/>
                  </a:cubicBezTo>
                  <a:cubicBezTo>
                    <a:pt x="1" y="3651"/>
                    <a:pt x="376" y="3681"/>
                    <a:pt x="956" y="3681"/>
                  </a:cubicBezTo>
                  <a:cubicBezTo>
                    <a:pt x="2038" y="3681"/>
                    <a:pt x="3833" y="3577"/>
                    <a:pt x="5222" y="2979"/>
                  </a:cubicBezTo>
                  <a:cubicBezTo>
                    <a:pt x="5429" y="2889"/>
                    <a:pt x="5623" y="2785"/>
                    <a:pt x="5804" y="2669"/>
                  </a:cubicBezTo>
                  <a:lnTo>
                    <a:pt x="6178" y="6"/>
                  </a:lnTo>
                  <a:cubicBezTo>
                    <a:pt x="6093" y="3"/>
                    <a:pt x="6007" y="1"/>
                    <a:pt x="5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6872650" y="3269100"/>
              <a:ext cx="15550" cy="36875"/>
            </a:xfrm>
            <a:custGeom>
              <a:avLst/>
              <a:gdLst/>
              <a:ahLst/>
              <a:cxnLst/>
              <a:rect l="l" t="t" r="r" b="b"/>
              <a:pathLst>
                <a:path w="622" h="1475" extrusionOk="0">
                  <a:moveTo>
                    <a:pt x="182" y="1"/>
                  </a:moveTo>
                  <a:lnTo>
                    <a:pt x="1" y="1228"/>
                  </a:lnTo>
                  <a:cubicBezTo>
                    <a:pt x="376" y="1396"/>
                    <a:pt x="621" y="1474"/>
                    <a:pt x="621" y="1474"/>
                  </a:cubicBezTo>
                  <a:cubicBezTo>
                    <a:pt x="531" y="970"/>
                    <a:pt x="401" y="479"/>
                    <a:pt x="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6847775" y="3905300"/>
              <a:ext cx="102125" cy="87900"/>
            </a:xfrm>
            <a:custGeom>
              <a:avLst/>
              <a:gdLst/>
              <a:ahLst/>
              <a:cxnLst/>
              <a:rect l="l" t="t" r="r" b="b"/>
              <a:pathLst>
                <a:path w="4085" h="3516" extrusionOk="0">
                  <a:moveTo>
                    <a:pt x="350" y="0"/>
                  </a:moveTo>
                  <a:cubicBezTo>
                    <a:pt x="350" y="0"/>
                    <a:pt x="1" y="1396"/>
                    <a:pt x="1228" y="2740"/>
                  </a:cubicBezTo>
                  <a:cubicBezTo>
                    <a:pt x="1487" y="3037"/>
                    <a:pt x="1784" y="3296"/>
                    <a:pt x="2120" y="3515"/>
                  </a:cubicBezTo>
                  <a:lnTo>
                    <a:pt x="3981" y="3425"/>
                  </a:lnTo>
                  <a:lnTo>
                    <a:pt x="4085" y="2701"/>
                  </a:lnTo>
                  <a:cubicBezTo>
                    <a:pt x="3865" y="2223"/>
                    <a:pt x="3581" y="1784"/>
                    <a:pt x="3232" y="1396"/>
                  </a:cubicBezTo>
                  <a:cubicBezTo>
                    <a:pt x="2482" y="582"/>
                    <a:pt x="1461" y="91"/>
                    <a:pt x="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6872650" y="3373475"/>
              <a:ext cx="85325" cy="143150"/>
            </a:xfrm>
            <a:custGeom>
              <a:avLst/>
              <a:gdLst/>
              <a:ahLst/>
              <a:cxnLst/>
              <a:rect l="l" t="t" r="r" b="b"/>
              <a:pathLst>
                <a:path w="3413" h="5726" extrusionOk="0">
                  <a:moveTo>
                    <a:pt x="2831" y="0"/>
                  </a:moveTo>
                  <a:cubicBezTo>
                    <a:pt x="2831" y="0"/>
                    <a:pt x="957" y="1331"/>
                    <a:pt x="350" y="2908"/>
                  </a:cubicBezTo>
                  <a:cubicBezTo>
                    <a:pt x="1" y="3839"/>
                    <a:pt x="117" y="4885"/>
                    <a:pt x="660" y="5725"/>
                  </a:cubicBezTo>
                  <a:cubicBezTo>
                    <a:pt x="660" y="5725"/>
                    <a:pt x="2211" y="5260"/>
                    <a:pt x="2818" y="3683"/>
                  </a:cubicBezTo>
                  <a:cubicBezTo>
                    <a:pt x="3413" y="2094"/>
                    <a:pt x="2831" y="0"/>
                    <a:pt x="2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6905625" y="3657800"/>
              <a:ext cx="87900" cy="82400"/>
            </a:xfrm>
            <a:custGeom>
              <a:avLst/>
              <a:gdLst/>
              <a:ahLst/>
              <a:cxnLst/>
              <a:rect l="l" t="t" r="r" b="b"/>
              <a:pathLst>
                <a:path w="3516" h="3296" extrusionOk="0">
                  <a:moveTo>
                    <a:pt x="3515" y="0"/>
                  </a:moveTo>
                  <a:lnTo>
                    <a:pt x="3515" y="0"/>
                  </a:lnTo>
                  <a:cubicBezTo>
                    <a:pt x="3464" y="13"/>
                    <a:pt x="3399" y="26"/>
                    <a:pt x="3347" y="52"/>
                  </a:cubicBezTo>
                  <a:cubicBezTo>
                    <a:pt x="3373" y="78"/>
                    <a:pt x="3399" y="117"/>
                    <a:pt x="3399" y="155"/>
                  </a:cubicBezTo>
                  <a:cubicBezTo>
                    <a:pt x="3412" y="285"/>
                    <a:pt x="3296" y="401"/>
                    <a:pt x="3153" y="401"/>
                  </a:cubicBezTo>
                  <a:cubicBezTo>
                    <a:pt x="3037" y="401"/>
                    <a:pt x="2934" y="336"/>
                    <a:pt x="2882" y="233"/>
                  </a:cubicBezTo>
                  <a:cubicBezTo>
                    <a:pt x="2766" y="298"/>
                    <a:pt x="2649" y="349"/>
                    <a:pt x="2533" y="427"/>
                  </a:cubicBezTo>
                  <a:cubicBezTo>
                    <a:pt x="956" y="1357"/>
                    <a:pt x="0" y="3296"/>
                    <a:pt x="0" y="3296"/>
                  </a:cubicBezTo>
                  <a:cubicBezTo>
                    <a:pt x="1073" y="3244"/>
                    <a:pt x="2120" y="3050"/>
                    <a:pt x="3141" y="2714"/>
                  </a:cubicBezTo>
                  <a:lnTo>
                    <a:pt x="3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6784125" y="3901725"/>
              <a:ext cx="44300" cy="39850"/>
            </a:xfrm>
            <a:custGeom>
              <a:avLst/>
              <a:gdLst/>
              <a:ahLst/>
              <a:cxnLst/>
              <a:rect l="l" t="t" r="r" b="b"/>
              <a:pathLst>
                <a:path w="1772" h="1594" extrusionOk="0">
                  <a:moveTo>
                    <a:pt x="220" y="1"/>
                  </a:moveTo>
                  <a:lnTo>
                    <a:pt x="1" y="1578"/>
                  </a:lnTo>
                  <a:cubicBezTo>
                    <a:pt x="104" y="1589"/>
                    <a:pt x="207" y="1594"/>
                    <a:pt x="310" y="1594"/>
                  </a:cubicBezTo>
                  <a:cubicBezTo>
                    <a:pt x="816" y="1594"/>
                    <a:pt x="1320" y="1465"/>
                    <a:pt x="1771" y="1229"/>
                  </a:cubicBezTo>
                  <a:cubicBezTo>
                    <a:pt x="1409" y="647"/>
                    <a:pt x="854" y="221"/>
                    <a:pt x="2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6984125" y="3396350"/>
              <a:ext cx="45575" cy="39500"/>
            </a:xfrm>
            <a:custGeom>
              <a:avLst/>
              <a:gdLst/>
              <a:ahLst/>
              <a:cxnLst/>
              <a:rect l="l" t="t" r="r" b="b"/>
              <a:pathLst>
                <a:path w="1823" h="1580" extrusionOk="0">
                  <a:moveTo>
                    <a:pt x="1701" y="0"/>
                  </a:moveTo>
                  <a:cubicBezTo>
                    <a:pt x="1097" y="0"/>
                    <a:pt x="509" y="180"/>
                    <a:pt x="1" y="507"/>
                  </a:cubicBezTo>
                  <a:cubicBezTo>
                    <a:pt x="401" y="1024"/>
                    <a:pt x="970" y="1399"/>
                    <a:pt x="1603" y="1579"/>
                  </a:cubicBezTo>
                  <a:lnTo>
                    <a:pt x="1823" y="3"/>
                  </a:lnTo>
                  <a:cubicBezTo>
                    <a:pt x="1782" y="1"/>
                    <a:pt x="1742" y="0"/>
                    <a:pt x="1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6816125" y="3662000"/>
              <a:ext cx="38450" cy="46550"/>
            </a:xfrm>
            <a:custGeom>
              <a:avLst/>
              <a:gdLst/>
              <a:ahLst/>
              <a:cxnLst/>
              <a:rect l="l" t="t" r="r" b="b"/>
              <a:pathLst>
                <a:path w="1538" h="1862" extrusionOk="0">
                  <a:moveTo>
                    <a:pt x="259" y="0"/>
                  </a:moveTo>
                  <a:lnTo>
                    <a:pt x="0" y="1861"/>
                  </a:lnTo>
                  <a:cubicBezTo>
                    <a:pt x="659" y="1564"/>
                    <a:pt x="1189" y="1073"/>
                    <a:pt x="1538" y="440"/>
                  </a:cubicBezTo>
                  <a:cubicBezTo>
                    <a:pt x="1137" y="220"/>
                    <a:pt x="711" y="78"/>
                    <a:pt x="259" y="0"/>
                  </a:cubicBez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6977025" y="3656125"/>
              <a:ext cx="13900" cy="11700"/>
            </a:xfrm>
            <a:custGeom>
              <a:avLst/>
              <a:gdLst/>
              <a:ahLst/>
              <a:cxnLst/>
              <a:rect l="l" t="t" r="r" b="b"/>
              <a:pathLst>
                <a:path w="556" h="468" extrusionOk="0">
                  <a:moveTo>
                    <a:pt x="293" y="0"/>
                  </a:moveTo>
                  <a:cubicBezTo>
                    <a:pt x="282" y="0"/>
                    <a:pt x="270" y="1"/>
                    <a:pt x="259" y="3"/>
                  </a:cubicBezTo>
                  <a:cubicBezTo>
                    <a:pt x="251" y="2"/>
                    <a:pt x="244" y="2"/>
                    <a:pt x="237" y="2"/>
                  </a:cubicBezTo>
                  <a:cubicBezTo>
                    <a:pt x="105" y="2"/>
                    <a:pt x="1" y="113"/>
                    <a:pt x="13" y="248"/>
                  </a:cubicBezTo>
                  <a:cubicBezTo>
                    <a:pt x="13" y="261"/>
                    <a:pt x="13" y="274"/>
                    <a:pt x="26" y="287"/>
                  </a:cubicBezTo>
                  <a:cubicBezTo>
                    <a:pt x="78" y="403"/>
                    <a:pt x="181" y="468"/>
                    <a:pt x="297" y="468"/>
                  </a:cubicBezTo>
                  <a:cubicBezTo>
                    <a:pt x="440" y="468"/>
                    <a:pt x="556" y="352"/>
                    <a:pt x="543" y="222"/>
                  </a:cubicBezTo>
                  <a:cubicBezTo>
                    <a:pt x="543" y="171"/>
                    <a:pt x="517" y="132"/>
                    <a:pt x="491" y="106"/>
                  </a:cubicBezTo>
                  <a:cubicBezTo>
                    <a:pt x="446" y="38"/>
                    <a:pt x="372"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6841650" y="3539475"/>
              <a:ext cx="22625" cy="19225"/>
            </a:xfrm>
            <a:custGeom>
              <a:avLst/>
              <a:gdLst/>
              <a:ahLst/>
              <a:cxnLst/>
              <a:rect l="l" t="t" r="r" b="b"/>
              <a:pathLst>
                <a:path w="905" h="769" extrusionOk="0">
                  <a:moveTo>
                    <a:pt x="464" y="0"/>
                  </a:moveTo>
                  <a:cubicBezTo>
                    <a:pt x="447" y="0"/>
                    <a:pt x="431" y="1"/>
                    <a:pt x="414" y="3"/>
                  </a:cubicBezTo>
                  <a:cubicBezTo>
                    <a:pt x="406" y="3"/>
                    <a:pt x="399" y="2"/>
                    <a:pt x="392" y="2"/>
                  </a:cubicBezTo>
                  <a:cubicBezTo>
                    <a:pt x="170" y="2"/>
                    <a:pt x="0" y="191"/>
                    <a:pt x="13" y="404"/>
                  </a:cubicBezTo>
                  <a:cubicBezTo>
                    <a:pt x="49" y="619"/>
                    <a:pt x="240" y="768"/>
                    <a:pt x="453" y="768"/>
                  </a:cubicBezTo>
                  <a:cubicBezTo>
                    <a:pt x="470" y="768"/>
                    <a:pt x="487" y="768"/>
                    <a:pt x="504" y="766"/>
                  </a:cubicBezTo>
                  <a:cubicBezTo>
                    <a:pt x="511" y="766"/>
                    <a:pt x="518" y="766"/>
                    <a:pt x="525" y="766"/>
                  </a:cubicBezTo>
                  <a:cubicBezTo>
                    <a:pt x="735" y="766"/>
                    <a:pt x="904" y="578"/>
                    <a:pt x="892" y="365"/>
                  </a:cubicBezTo>
                  <a:cubicBezTo>
                    <a:pt x="856" y="149"/>
                    <a:pt x="676" y="0"/>
                    <a:pt x="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6850050" y="3472975"/>
              <a:ext cx="3900" cy="3250"/>
            </a:xfrm>
            <a:custGeom>
              <a:avLst/>
              <a:gdLst/>
              <a:ahLst/>
              <a:cxnLst/>
              <a:rect l="l" t="t" r="r" b="b"/>
              <a:pathLst>
                <a:path w="156" h="130" extrusionOk="0">
                  <a:moveTo>
                    <a:pt x="78" y="1"/>
                  </a:moveTo>
                  <a:cubicBezTo>
                    <a:pt x="39" y="1"/>
                    <a:pt x="0" y="27"/>
                    <a:pt x="0" y="65"/>
                  </a:cubicBezTo>
                  <a:cubicBezTo>
                    <a:pt x="13" y="104"/>
                    <a:pt x="52" y="130"/>
                    <a:pt x="91" y="130"/>
                  </a:cubicBezTo>
                  <a:cubicBezTo>
                    <a:pt x="116" y="130"/>
                    <a:pt x="155" y="91"/>
                    <a:pt x="155" y="65"/>
                  </a:cubicBezTo>
                  <a:cubicBezTo>
                    <a:pt x="142" y="27"/>
                    <a:pt x="103"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6847450" y="3503000"/>
              <a:ext cx="8100" cy="7150"/>
            </a:xfrm>
            <a:custGeom>
              <a:avLst/>
              <a:gdLst/>
              <a:ahLst/>
              <a:cxnLst/>
              <a:rect l="l" t="t" r="r" b="b"/>
              <a:pathLst>
                <a:path w="324" h="286" extrusionOk="0">
                  <a:moveTo>
                    <a:pt x="176" y="0"/>
                  </a:moveTo>
                  <a:cubicBezTo>
                    <a:pt x="169" y="0"/>
                    <a:pt x="162" y="1"/>
                    <a:pt x="156" y="2"/>
                  </a:cubicBezTo>
                  <a:cubicBezTo>
                    <a:pt x="65" y="2"/>
                    <a:pt x="1" y="66"/>
                    <a:pt x="14" y="144"/>
                  </a:cubicBezTo>
                  <a:cubicBezTo>
                    <a:pt x="27" y="234"/>
                    <a:pt x="104" y="286"/>
                    <a:pt x="182" y="286"/>
                  </a:cubicBezTo>
                  <a:cubicBezTo>
                    <a:pt x="259" y="286"/>
                    <a:pt x="324" y="208"/>
                    <a:pt x="324" y="131"/>
                  </a:cubicBezTo>
                  <a:cubicBezTo>
                    <a:pt x="312" y="60"/>
                    <a:pt x="246" y="0"/>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6892700" y="3845150"/>
              <a:ext cx="10025" cy="8500"/>
            </a:xfrm>
            <a:custGeom>
              <a:avLst/>
              <a:gdLst/>
              <a:ahLst/>
              <a:cxnLst/>
              <a:rect l="l" t="t" r="r" b="b"/>
              <a:pathLst>
                <a:path w="401" h="340" extrusionOk="0">
                  <a:moveTo>
                    <a:pt x="204" y="1"/>
                  </a:moveTo>
                  <a:cubicBezTo>
                    <a:pt x="196" y="1"/>
                    <a:pt x="189" y="1"/>
                    <a:pt x="181" y="2"/>
                  </a:cubicBezTo>
                  <a:cubicBezTo>
                    <a:pt x="174" y="1"/>
                    <a:pt x="168" y="1"/>
                    <a:pt x="161" y="1"/>
                  </a:cubicBezTo>
                  <a:cubicBezTo>
                    <a:pt x="68" y="1"/>
                    <a:pt x="0" y="86"/>
                    <a:pt x="0" y="170"/>
                  </a:cubicBezTo>
                  <a:cubicBezTo>
                    <a:pt x="24" y="266"/>
                    <a:pt x="103" y="340"/>
                    <a:pt x="197" y="340"/>
                  </a:cubicBezTo>
                  <a:cubicBezTo>
                    <a:pt x="205" y="340"/>
                    <a:pt x="212" y="339"/>
                    <a:pt x="220" y="338"/>
                  </a:cubicBezTo>
                  <a:cubicBezTo>
                    <a:pt x="310" y="338"/>
                    <a:pt x="401" y="261"/>
                    <a:pt x="388" y="157"/>
                  </a:cubicBezTo>
                  <a:cubicBezTo>
                    <a:pt x="376" y="74"/>
                    <a:pt x="297"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6936650" y="3937225"/>
              <a:ext cx="10025" cy="8500"/>
            </a:xfrm>
            <a:custGeom>
              <a:avLst/>
              <a:gdLst/>
              <a:ahLst/>
              <a:cxnLst/>
              <a:rect l="l" t="t" r="r" b="b"/>
              <a:pathLst>
                <a:path w="401" h="340" extrusionOk="0">
                  <a:moveTo>
                    <a:pt x="207" y="1"/>
                  </a:moveTo>
                  <a:cubicBezTo>
                    <a:pt x="198" y="1"/>
                    <a:pt x="189" y="1"/>
                    <a:pt x="181" y="3"/>
                  </a:cubicBezTo>
                  <a:cubicBezTo>
                    <a:pt x="173" y="2"/>
                    <a:pt x="166" y="1"/>
                    <a:pt x="158" y="1"/>
                  </a:cubicBezTo>
                  <a:cubicBezTo>
                    <a:pt x="66" y="1"/>
                    <a:pt x="1" y="75"/>
                    <a:pt x="13" y="171"/>
                  </a:cubicBezTo>
                  <a:cubicBezTo>
                    <a:pt x="26" y="274"/>
                    <a:pt x="116" y="339"/>
                    <a:pt x="219" y="339"/>
                  </a:cubicBezTo>
                  <a:cubicBezTo>
                    <a:pt x="226" y="339"/>
                    <a:pt x="233" y="340"/>
                    <a:pt x="239" y="340"/>
                  </a:cubicBezTo>
                  <a:cubicBezTo>
                    <a:pt x="332" y="340"/>
                    <a:pt x="400" y="254"/>
                    <a:pt x="400" y="158"/>
                  </a:cubicBezTo>
                  <a:cubicBezTo>
                    <a:pt x="377" y="63"/>
                    <a:pt x="299"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6938900" y="3841925"/>
              <a:ext cx="8100" cy="6900"/>
            </a:xfrm>
            <a:custGeom>
              <a:avLst/>
              <a:gdLst/>
              <a:ahLst/>
              <a:cxnLst/>
              <a:rect l="l" t="t" r="r" b="b"/>
              <a:pathLst>
                <a:path w="324" h="276" extrusionOk="0">
                  <a:moveTo>
                    <a:pt x="162" y="0"/>
                  </a:moveTo>
                  <a:cubicBezTo>
                    <a:pt x="156" y="0"/>
                    <a:pt x="149" y="1"/>
                    <a:pt x="142" y="2"/>
                  </a:cubicBezTo>
                  <a:cubicBezTo>
                    <a:pt x="65" y="2"/>
                    <a:pt x="0" y="67"/>
                    <a:pt x="0" y="144"/>
                  </a:cubicBezTo>
                  <a:cubicBezTo>
                    <a:pt x="12" y="225"/>
                    <a:pt x="75" y="275"/>
                    <a:pt x="145" y="275"/>
                  </a:cubicBezTo>
                  <a:cubicBezTo>
                    <a:pt x="152" y="275"/>
                    <a:pt x="160" y="275"/>
                    <a:pt x="168" y="273"/>
                  </a:cubicBezTo>
                  <a:cubicBezTo>
                    <a:pt x="175" y="274"/>
                    <a:pt x="181" y="275"/>
                    <a:pt x="188" y="275"/>
                  </a:cubicBezTo>
                  <a:cubicBezTo>
                    <a:pt x="268" y="275"/>
                    <a:pt x="323" y="203"/>
                    <a:pt x="323" y="131"/>
                  </a:cubicBezTo>
                  <a:cubicBezTo>
                    <a:pt x="300" y="60"/>
                    <a:pt x="233" y="0"/>
                    <a:pt x="1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6977975" y="3263300"/>
              <a:ext cx="16200" cy="6500"/>
            </a:xfrm>
            <a:custGeom>
              <a:avLst/>
              <a:gdLst/>
              <a:ahLst/>
              <a:cxnLst/>
              <a:rect l="l" t="t" r="r" b="b"/>
              <a:pathLst>
                <a:path w="648" h="260" extrusionOk="0">
                  <a:moveTo>
                    <a:pt x="647" y="0"/>
                  </a:moveTo>
                  <a:lnTo>
                    <a:pt x="1" y="26"/>
                  </a:lnTo>
                  <a:cubicBezTo>
                    <a:pt x="37" y="171"/>
                    <a:pt x="176" y="260"/>
                    <a:pt x="321" y="260"/>
                  </a:cubicBezTo>
                  <a:cubicBezTo>
                    <a:pt x="330" y="260"/>
                    <a:pt x="340" y="259"/>
                    <a:pt x="350" y="259"/>
                  </a:cubicBezTo>
                  <a:cubicBezTo>
                    <a:pt x="492" y="259"/>
                    <a:pt x="621" y="142"/>
                    <a:pt x="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6917575" y="3902300"/>
              <a:ext cx="21675" cy="18875"/>
            </a:xfrm>
            <a:custGeom>
              <a:avLst/>
              <a:gdLst/>
              <a:ahLst/>
              <a:cxnLst/>
              <a:rect l="l" t="t" r="r" b="b"/>
              <a:pathLst>
                <a:path w="867" h="755" extrusionOk="0">
                  <a:moveTo>
                    <a:pt x="438" y="1"/>
                  </a:moveTo>
                  <a:cubicBezTo>
                    <a:pt x="422" y="1"/>
                    <a:pt x="405" y="2"/>
                    <a:pt x="388" y="4"/>
                  </a:cubicBezTo>
                  <a:cubicBezTo>
                    <a:pt x="181" y="4"/>
                    <a:pt x="0" y="185"/>
                    <a:pt x="13" y="404"/>
                  </a:cubicBezTo>
                  <a:cubicBezTo>
                    <a:pt x="50" y="603"/>
                    <a:pt x="231" y="754"/>
                    <a:pt x="451" y="754"/>
                  </a:cubicBezTo>
                  <a:cubicBezTo>
                    <a:pt x="460" y="754"/>
                    <a:pt x="469" y="754"/>
                    <a:pt x="478" y="753"/>
                  </a:cubicBezTo>
                  <a:cubicBezTo>
                    <a:pt x="698" y="753"/>
                    <a:pt x="866" y="572"/>
                    <a:pt x="866" y="353"/>
                  </a:cubicBezTo>
                  <a:cubicBezTo>
                    <a:pt x="818" y="149"/>
                    <a:pt x="64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6883000" y="3758600"/>
              <a:ext cx="6475" cy="5525"/>
            </a:xfrm>
            <a:custGeom>
              <a:avLst/>
              <a:gdLst/>
              <a:ahLst/>
              <a:cxnLst/>
              <a:rect l="l" t="t" r="r" b="b"/>
              <a:pathLst>
                <a:path w="259" h="221" extrusionOk="0">
                  <a:moveTo>
                    <a:pt x="117" y="1"/>
                  </a:moveTo>
                  <a:cubicBezTo>
                    <a:pt x="52" y="1"/>
                    <a:pt x="0" y="52"/>
                    <a:pt x="13" y="117"/>
                  </a:cubicBezTo>
                  <a:cubicBezTo>
                    <a:pt x="26" y="182"/>
                    <a:pt x="78" y="220"/>
                    <a:pt x="142" y="220"/>
                  </a:cubicBezTo>
                  <a:cubicBezTo>
                    <a:pt x="207" y="220"/>
                    <a:pt x="259" y="169"/>
                    <a:pt x="259" y="104"/>
                  </a:cubicBezTo>
                  <a:cubicBezTo>
                    <a:pt x="246" y="39"/>
                    <a:pt x="181" y="1"/>
                    <a:pt x="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6799625" y="3822900"/>
              <a:ext cx="2950" cy="5850"/>
            </a:xfrm>
            <a:custGeom>
              <a:avLst/>
              <a:gdLst/>
              <a:ahLst/>
              <a:cxnLst/>
              <a:rect l="l" t="t" r="r" b="b"/>
              <a:pathLst>
                <a:path w="118" h="234" extrusionOk="0">
                  <a:moveTo>
                    <a:pt x="27" y="0"/>
                  </a:moveTo>
                  <a:lnTo>
                    <a:pt x="1" y="233"/>
                  </a:lnTo>
                  <a:cubicBezTo>
                    <a:pt x="66" y="220"/>
                    <a:pt x="117" y="168"/>
                    <a:pt x="117" y="104"/>
                  </a:cubicBezTo>
                  <a:cubicBezTo>
                    <a:pt x="104" y="52"/>
                    <a:pt x="78" y="13"/>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6832925" y="3894625"/>
              <a:ext cx="7450" cy="6225"/>
            </a:xfrm>
            <a:custGeom>
              <a:avLst/>
              <a:gdLst/>
              <a:ahLst/>
              <a:cxnLst/>
              <a:rect l="l" t="t" r="r" b="b"/>
              <a:pathLst>
                <a:path w="298" h="249" extrusionOk="0">
                  <a:moveTo>
                    <a:pt x="129" y="1"/>
                  </a:moveTo>
                  <a:cubicBezTo>
                    <a:pt x="65" y="1"/>
                    <a:pt x="0" y="65"/>
                    <a:pt x="0" y="130"/>
                  </a:cubicBezTo>
                  <a:cubicBezTo>
                    <a:pt x="23" y="199"/>
                    <a:pt x="78" y="248"/>
                    <a:pt x="145" y="248"/>
                  </a:cubicBezTo>
                  <a:cubicBezTo>
                    <a:pt x="152" y="248"/>
                    <a:pt x="160" y="247"/>
                    <a:pt x="168" y="246"/>
                  </a:cubicBezTo>
                  <a:cubicBezTo>
                    <a:pt x="233" y="246"/>
                    <a:pt x="297" y="194"/>
                    <a:pt x="297" y="117"/>
                  </a:cubicBezTo>
                  <a:cubicBezTo>
                    <a:pt x="284" y="52"/>
                    <a:pt x="207"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6878800" y="3900100"/>
              <a:ext cx="11975" cy="10425"/>
            </a:xfrm>
            <a:custGeom>
              <a:avLst/>
              <a:gdLst/>
              <a:ahLst/>
              <a:cxnLst/>
              <a:rect l="l" t="t" r="r" b="b"/>
              <a:pathLst>
                <a:path w="479" h="417" extrusionOk="0">
                  <a:moveTo>
                    <a:pt x="242" y="0"/>
                  </a:moveTo>
                  <a:cubicBezTo>
                    <a:pt x="235" y="0"/>
                    <a:pt x="227" y="0"/>
                    <a:pt x="220" y="1"/>
                  </a:cubicBezTo>
                  <a:cubicBezTo>
                    <a:pt x="91" y="1"/>
                    <a:pt x="0" y="105"/>
                    <a:pt x="0" y="221"/>
                  </a:cubicBezTo>
                  <a:cubicBezTo>
                    <a:pt x="25" y="330"/>
                    <a:pt x="128" y="416"/>
                    <a:pt x="236" y="416"/>
                  </a:cubicBezTo>
                  <a:cubicBezTo>
                    <a:pt x="244" y="416"/>
                    <a:pt x="251" y="416"/>
                    <a:pt x="259" y="415"/>
                  </a:cubicBezTo>
                  <a:cubicBezTo>
                    <a:pt x="375" y="415"/>
                    <a:pt x="479" y="311"/>
                    <a:pt x="479" y="195"/>
                  </a:cubicBezTo>
                  <a:cubicBezTo>
                    <a:pt x="454" y="86"/>
                    <a:pt x="351"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7044550" y="3260700"/>
              <a:ext cx="3900" cy="3575"/>
            </a:xfrm>
            <a:custGeom>
              <a:avLst/>
              <a:gdLst/>
              <a:ahLst/>
              <a:cxnLst/>
              <a:rect l="l" t="t" r="r" b="b"/>
              <a:pathLst>
                <a:path w="156" h="143" extrusionOk="0">
                  <a:moveTo>
                    <a:pt x="0" y="1"/>
                  </a:moveTo>
                  <a:cubicBezTo>
                    <a:pt x="26" y="52"/>
                    <a:pt x="65" y="117"/>
                    <a:pt x="130" y="143"/>
                  </a:cubicBezTo>
                  <a:lnTo>
                    <a:pt x="1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6937275" y="3654200"/>
              <a:ext cx="12950" cy="11400"/>
            </a:xfrm>
            <a:custGeom>
              <a:avLst/>
              <a:gdLst/>
              <a:ahLst/>
              <a:cxnLst/>
              <a:rect l="l" t="t" r="r" b="b"/>
              <a:pathLst>
                <a:path w="518" h="456" extrusionOk="0">
                  <a:moveTo>
                    <a:pt x="258" y="1"/>
                  </a:moveTo>
                  <a:cubicBezTo>
                    <a:pt x="250" y="1"/>
                    <a:pt x="241" y="1"/>
                    <a:pt x="233" y="2"/>
                  </a:cubicBezTo>
                  <a:cubicBezTo>
                    <a:pt x="104" y="2"/>
                    <a:pt x="1" y="106"/>
                    <a:pt x="1" y="235"/>
                  </a:cubicBezTo>
                  <a:cubicBezTo>
                    <a:pt x="25" y="368"/>
                    <a:pt x="140" y="456"/>
                    <a:pt x="260" y="456"/>
                  </a:cubicBezTo>
                  <a:cubicBezTo>
                    <a:pt x="268" y="456"/>
                    <a:pt x="277" y="455"/>
                    <a:pt x="285" y="454"/>
                  </a:cubicBezTo>
                  <a:cubicBezTo>
                    <a:pt x="414" y="454"/>
                    <a:pt x="518" y="351"/>
                    <a:pt x="518" y="222"/>
                  </a:cubicBezTo>
                  <a:cubicBezTo>
                    <a:pt x="493" y="89"/>
                    <a:pt x="378" y="1"/>
                    <a:pt x="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6780250" y="3993500"/>
              <a:ext cx="163200" cy="404550"/>
            </a:xfrm>
            <a:custGeom>
              <a:avLst/>
              <a:gdLst/>
              <a:ahLst/>
              <a:cxnLst/>
              <a:rect l="l" t="t" r="r" b="b"/>
              <a:pathLst>
                <a:path w="6528" h="16182" extrusionOk="0">
                  <a:moveTo>
                    <a:pt x="2430" y="956"/>
                  </a:moveTo>
                  <a:cubicBezTo>
                    <a:pt x="2575" y="956"/>
                    <a:pt x="2703" y="1056"/>
                    <a:pt x="2727" y="1202"/>
                  </a:cubicBezTo>
                  <a:cubicBezTo>
                    <a:pt x="2727" y="1338"/>
                    <a:pt x="2610" y="1462"/>
                    <a:pt x="2476" y="1462"/>
                  </a:cubicBezTo>
                  <a:cubicBezTo>
                    <a:pt x="2469" y="1462"/>
                    <a:pt x="2463" y="1461"/>
                    <a:pt x="2456" y="1461"/>
                  </a:cubicBezTo>
                  <a:cubicBezTo>
                    <a:pt x="2447" y="1461"/>
                    <a:pt x="2439" y="1462"/>
                    <a:pt x="2430" y="1462"/>
                  </a:cubicBezTo>
                  <a:cubicBezTo>
                    <a:pt x="2287" y="1462"/>
                    <a:pt x="2170" y="1362"/>
                    <a:pt x="2146" y="1228"/>
                  </a:cubicBezTo>
                  <a:cubicBezTo>
                    <a:pt x="2133" y="1086"/>
                    <a:pt x="2249" y="957"/>
                    <a:pt x="2404" y="957"/>
                  </a:cubicBezTo>
                  <a:cubicBezTo>
                    <a:pt x="2413" y="956"/>
                    <a:pt x="2422" y="956"/>
                    <a:pt x="2430" y="956"/>
                  </a:cubicBezTo>
                  <a:close/>
                  <a:moveTo>
                    <a:pt x="2803" y="1690"/>
                  </a:moveTo>
                  <a:cubicBezTo>
                    <a:pt x="2962" y="1690"/>
                    <a:pt x="3092" y="1800"/>
                    <a:pt x="3115" y="1952"/>
                  </a:cubicBezTo>
                  <a:cubicBezTo>
                    <a:pt x="3128" y="2120"/>
                    <a:pt x="2986" y="2262"/>
                    <a:pt x="2818" y="2262"/>
                  </a:cubicBezTo>
                  <a:cubicBezTo>
                    <a:pt x="2809" y="2263"/>
                    <a:pt x="2801" y="2263"/>
                    <a:pt x="2792" y="2263"/>
                  </a:cubicBezTo>
                  <a:cubicBezTo>
                    <a:pt x="2635" y="2263"/>
                    <a:pt x="2494" y="2150"/>
                    <a:pt x="2469" y="1991"/>
                  </a:cubicBezTo>
                  <a:cubicBezTo>
                    <a:pt x="2457" y="1830"/>
                    <a:pt x="2575" y="1693"/>
                    <a:pt x="2732" y="1693"/>
                  </a:cubicBezTo>
                  <a:cubicBezTo>
                    <a:pt x="2739" y="1693"/>
                    <a:pt x="2746" y="1693"/>
                    <a:pt x="2753" y="1693"/>
                  </a:cubicBezTo>
                  <a:cubicBezTo>
                    <a:pt x="2770" y="1691"/>
                    <a:pt x="2787" y="1690"/>
                    <a:pt x="2803" y="1690"/>
                  </a:cubicBezTo>
                  <a:close/>
                  <a:moveTo>
                    <a:pt x="1494" y="2582"/>
                  </a:moveTo>
                  <a:cubicBezTo>
                    <a:pt x="1657" y="2582"/>
                    <a:pt x="1800" y="2704"/>
                    <a:pt x="1836" y="2869"/>
                  </a:cubicBezTo>
                  <a:cubicBezTo>
                    <a:pt x="1836" y="3031"/>
                    <a:pt x="1704" y="3180"/>
                    <a:pt x="1534" y="3180"/>
                  </a:cubicBezTo>
                  <a:cubicBezTo>
                    <a:pt x="1527" y="3180"/>
                    <a:pt x="1520" y="3180"/>
                    <a:pt x="1513" y="3180"/>
                  </a:cubicBezTo>
                  <a:lnTo>
                    <a:pt x="1513" y="3193"/>
                  </a:lnTo>
                  <a:cubicBezTo>
                    <a:pt x="1504" y="3193"/>
                    <a:pt x="1496" y="3193"/>
                    <a:pt x="1488" y="3193"/>
                  </a:cubicBezTo>
                  <a:cubicBezTo>
                    <a:pt x="1318" y="3193"/>
                    <a:pt x="1175" y="3068"/>
                    <a:pt x="1138" y="2908"/>
                  </a:cubicBezTo>
                  <a:cubicBezTo>
                    <a:pt x="1125" y="2734"/>
                    <a:pt x="1256" y="2584"/>
                    <a:pt x="1427" y="2584"/>
                  </a:cubicBezTo>
                  <a:cubicBezTo>
                    <a:pt x="1434" y="2584"/>
                    <a:pt x="1441" y="2585"/>
                    <a:pt x="1448" y="2585"/>
                  </a:cubicBezTo>
                  <a:cubicBezTo>
                    <a:pt x="1464" y="2583"/>
                    <a:pt x="1479" y="2582"/>
                    <a:pt x="1494" y="2582"/>
                  </a:cubicBezTo>
                  <a:close/>
                  <a:moveTo>
                    <a:pt x="4692" y="1241"/>
                  </a:moveTo>
                  <a:cubicBezTo>
                    <a:pt x="4692" y="1241"/>
                    <a:pt x="5984" y="2172"/>
                    <a:pt x="5997" y="3852"/>
                  </a:cubicBezTo>
                  <a:lnTo>
                    <a:pt x="5984" y="3852"/>
                  </a:lnTo>
                  <a:cubicBezTo>
                    <a:pt x="5984" y="5519"/>
                    <a:pt x="4718" y="7302"/>
                    <a:pt x="4718" y="7302"/>
                  </a:cubicBezTo>
                  <a:cubicBezTo>
                    <a:pt x="4718" y="7302"/>
                    <a:pt x="3425" y="5454"/>
                    <a:pt x="3412" y="3774"/>
                  </a:cubicBezTo>
                  <a:cubicBezTo>
                    <a:pt x="3425" y="2779"/>
                    <a:pt x="3891" y="1836"/>
                    <a:pt x="4692" y="1241"/>
                  </a:cubicBezTo>
                  <a:close/>
                  <a:moveTo>
                    <a:pt x="4821" y="0"/>
                  </a:moveTo>
                  <a:lnTo>
                    <a:pt x="1280" y="168"/>
                  </a:lnTo>
                  <a:cubicBezTo>
                    <a:pt x="957" y="957"/>
                    <a:pt x="530" y="1680"/>
                    <a:pt x="0" y="2340"/>
                  </a:cubicBezTo>
                  <a:lnTo>
                    <a:pt x="285" y="4950"/>
                  </a:lnTo>
                  <a:cubicBezTo>
                    <a:pt x="414" y="5002"/>
                    <a:pt x="543" y="5067"/>
                    <a:pt x="660" y="5131"/>
                  </a:cubicBezTo>
                  <a:cubicBezTo>
                    <a:pt x="1887" y="5816"/>
                    <a:pt x="2715" y="7251"/>
                    <a:pt x="2715" y="7251"/>
                  </a:cubicBezTo>
                  <a:cubicBezTo>
                    <a:pt x="1952" y="7212"/>
                    <a:pt x="1215" y="7083"/>
                    <a:pt x="492" y="6863"/>
                  </a:cubicBezTo>
                  <a:lnTo>
                    <a:pt x="492" y="6863"/>
                  </a:lnTo>
                  <a:lnTo>
                    <a:pt x="634" y="8155"/>
                  </a:lnTo>
                  <a:cubicBezTo>
                    <a:pt x="1345" y="8388"/>
                    <a:pt x="2017" y="8711"/>
                    <a:pt x="2637" y="9125"/>
                  </a:cubicBezTo>
                  <a:cubicBezTo>
                    <a:pt x="4576" y="10443"/>
                    <a:pt x="4666" y="12252"/>
                    <a:pt x="4666" y="12252"/>
                  </a:cubicBezTo>
                  <a:cubicBezTo>
                    <a:pt x="4425" y="12281"/>
                    <a:pt x="4185" y="12296"/>
                    <a:pt x="3945" y="12296"/>
                  </a:cubicBezTo>
                  <a:cubicBezTo>
                    <a:pt x="2912" y="12296"/>
                    <a:pt x="1901" y="12025"/>
                    <a:pt x="1009" y="11490"/>
                  </a:cubicBezTo>
                  <a:lnTo>
                    <a:pt x="1009" y="11490"/>
                  </a:lnTo>
                  <a:lnTo>
                    <a:pt x="1202" y="13286"/>
                  </a:lnTo>
                  <a:cubicBezTo>
                    <a:pt x="1616" y="13260"/>
                    <a:pt x="1900" y="13260"/>
                    <a:pt x="1900" y="13260"/>
                  </a:cubicBezTo>
                  <a:lnTo>
                    <a:pt x="1900" y="13260"/>
                  </a:lnTo>
                  <a:cubicBezTo>
                    <a:pt x="1719" y="13558"/>
                    <a:pt x="1513" y="13855"/>
                    <a:pt x="1293" y="14126"/>
                  </a:cubicBezTo>
                  <a:lnTo>
                    <a:pt x="1513" y="16181"/>
                  </a:lnTo>
                  <a:cubicBezTo>
                    <a:pt x="1965" y="15949"/>
                    <a:pt x="2430" y="15768"/>
                    <a:pt x="2921" y="15638"/>
                  </a:cubicBezTo>
                  <a:cubicBezTo>
                    <a:pt x="3270" y="15560"/>
                    <a:pt x="3630" y="15517"/>
                    <a:pt x="3990" y="15517"/>
                  </a:cubicBezTo>
                  <a:cubicBezTo>
                    <a:pt x="4164" y="15517"/>
                    <a:pt x="4338" y="15527"/>
                    <a:pt x="4511" y="15548"/>
                  </a:cubicBezTo>
                  <a:lnTo>
                    <a:pt x="6527" y="983"/>
                  </a:lnTo>
                  <a:cubicBezTo>
                    <a:pt x="5933" y="711"/>
                    <a:pt x="5351" y="375"/>
                    <a:pt x="4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6837750" y="4533075"/>
              <a:ext cx="34600" cy="87575"/>
            </a:xfrm>
            <a:custGeom>
              <a:avLst/>
              <a:gdLst/>
              <a:ahLst/>
              <a:cxnLst/>
              <a:rect l="l" t="t" r="r" b="b"/>
              <a:pathLst>
                <a:path w="1384" h="3503" extrusionOk="0">
                  <a:moveTo>
                    <a:pt x="1384" y="0"/>
                  </a:moveTo>
                  <a:lnTo>
                    <a:pt x="1384" y="0"/>
                  </a:lnTo>
                  <a:cubicBezTo>
                    <a:pt x="1280" y="246"/>
                    <a:pt x="1164" y="479"/>
                    <a:pt x="1022" y="698"/>
                  </a:cubicBezTo>
                  <a:cubicBezTo>
                    <a:pt x="751" y="1112"/>
                    <a:pt x="402" y="1461"/>
                    <a:pt x="1" y="1732"/>
                  </a:cubicBezTo>
                  <a:lnTo>
                    <a:pt x="182" y="3387"/>
                  </a:lnTo>
                  <a:cubicBezTo>
                    <a:pt x="415" y="3412"/>
                    <a:pt x="647" y="3451"/>
                    <a:pt x="880" y="3503"/>
                  </a:cubicBezTo>
                  <a:lnTo>
                    <a:pt x="893" y="3503"/>
                  </a:lnTo>
                  <a:lnTo>
                    <a:pt x="1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6846800" y="4660050"/>
              <a:ext cx="7475" cy="31700"/>
            </a:xfrm>
            <a:custGeom>
              <a:avLst/>
              <a:gdLst/>
              <a:ahLst/>
              <a:cxnLst/>
              <a:rect l="l" t="t" r="r" b="b"/>
              <a:pathLst>
                <a:path w="299" h="1268" extrusionOk="0">
                  <a:moveTo>
                    <a:pt x="1" y="1"/>
                  </a:moveTo>
                  <a:lnTo>
                    <a:pt x="143" y="1267"/>
                  </a:lnTo>
                  <a:lnTo>
                    <a:pt x="298" y="65"/>
                  </a:lnTo>
                  <a:cubicBezTo>
                    <a:pt x="221" y="52"/>
                    <a:pt x="143" y="39"/>
                    <a:pt x="53" y="1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6822900" y="4433875"/>
              <a:ext cx="63350" cy="62725"/>
            </a:xfrm>
            <a:custGeom>
              <a:avLst/>
              <a:gdLst/>
              <a:ahLst/>
              <a:cxnLst/>
              <a:rect l="l" t="t" r="r" b="b"/>
              <a:pathLst>
                <a:path w="2534" h="2509" extrusionOk="0">
                  <a:moveTo>
                    <a:pt x="2534" y="1"/>
                  </a:moveTo>
                  <a:cubicBezTo>
                    <a:pt x="2353" y="65"/>
                    <a:pt x="2172" y="130"/>
                    <a:pt x="1991" y="169"/>
                  </a:cubicBezTo>
                  <a:cubicBezTo>
                    <a:pt x="1473" y="280"/>
                    <a:pt x="955" y="336"/>
                    <a:pt x="431" y="336"/>
                  </a:cubicBezTo>
                  <a:cubicBezTo>
                    <a:pt x="288" y="336"/>
                    <a:pt x="144" y="332"/>
                    <a:pt x="0" y="324"/>
                  </a:cubicBezTo>
                  <a:lnTo>
                    <a:pt x="0" y="324"/>
                  </a:lnTo>
                  <a:lnTo>
                    <a:pt x="246" y="2508"/>
                  </a:lnTo>
                  <a:cubicBezTo>
                    <a:pt x="892" y="1952"/>
                    <a:pt x="1603" y="1487"/>
                    <a:pt x="2366" y="1112"/>
                  </a:cubicBezTo>
                  <a:lnTo>
                    <a:pt x="25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6775075" y="3997700"/>
              <a:ext cx="36875" cy="54300"/>
            </a:xfrm>
            <a:custGeom>
              <a:avLst/>
              <a:gdLst/>
              <a:ahLst/>
              <a:cxnLst/>
              <a:rect l="l" t="t" r="r" b="b"/>
              <a:pathLst>
                <a:path w="1475" h="2172" extrusionOk="0">
                  <a:moveTo>
                    <a:pt x="1474" y="0"/>
                  </a:moveTo>
                  <a:lnTo>
                    <a:pt x="39" y="65"/>
                  </a:lnTo>
                  <a:lnTo>
                    <a:pt x="1" y="298"/>
                  </a:lnTo>
                  <a:lnTo>
                    <a:pt x="207" y="2172"/>
                  </a:lnTo>
                  <a:cubicBezTo>
                    <a:pt x="737" y="1512"/>
                    <a:pt x="1164" y="789"/>
                    <a:pt x="1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6796075" y="4197050"/>
              <a:ext cx="100850" cy="103650"/>
            </a:xfrm>
            <a:custGeom>
              <a:avLst/>
              <a:gdLst/>
              <a:ahLst/>
              <a:cxnLst/>
              <a:rect l="l" t="t" r="r" b="b"/>
              <a:pathLst>
                <a:path w="4034" h="4146" extrusionOk="0">
                  <a:moveTo>
                    <a:pt x="1" y="0"/>
                  </a:moveTo>
                  <a:lnTo>
                    <a:pt x="376" y="3335"/>
                  </a:lnTo>
                  <a:cubicBezTo>
                    <a:pt x="1262" y="3867"/>
                    <a:pt x="2266" y="4146"/>
                    <a:pt x="3292" y="4146"/>
                  </a:cubicBezTo>
                  <a:cubicBezTo>
                    <a:pt x="3538" y="4146"/>
                    <a:pt x="3786" y="4130"/>
                    <a:pt x="4033" y="4097"/>
                  </a:cubicBezTo>
                  <a:cubicBezTo>
                    <a:pt x="4033" y="4097"/>
                    <a:pt x="3956" y="2301"/>
                    <a:pt x="2004" y="970"/>
                  </a:cubicBezTo>
                  <a:cubicBezTo>
                    <a:pt x="1384" y="569"/>
                    <a:pt x="712" y="24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6829050" y="4462000"/>
              <a:ext cx="53000" cy="114400"/>
            </a:xfrm>
            <a:custGeom>
              <a:avLst/>
              <a:gdLst/>
              <a:ahLst/>
              <a:cxnLst/>
              <a:rect l="l" t="t" r="r" b="b"/>
              <a:pathLst>
                <a:path w="2120" h="4576" extrusionOk="0">
                  <a:moveTo>
                    <a:pt x="2120" y="0"/>
                  </a:moveTo>
                  <a:lnTo>
                    <a:pt x="2120" y="0"/>
                  </a:lnTo>
                  <a:cubicBezTo>
                    <a:pt x="1357" y="375"/>
                    <a:pt x="646" y="840"/>
                    <a:pt x="0" y="1396"/>
                  </a:cubicBezTo>
                  <a:lnTo>
                    <a:pt x="349" y="4575"/>
                  </a:lnTo>
                  <a:cubicBezTo>
                    <a:pt x="750" y="4304"/>
                    <a:pt x="1099" y="3955"/>
                    <a:pt x="1370" y="3541"/>
                  </a:cubicBezTo>
                  <a:cubicBezTo>
                    <a:pt x="1512" y="3322"/>
                    <a:pt x="1628" y="3089"/>
                    <a:pt x="1732" y="2856"/>
                  </a:cubicBezTo>
                  <a:lnTo>
                    <a:pt x="21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6900775" y="3991225"/>
              <a:ext cx="46550" cy="26850"/>
            </a:xfrm>
            <a:custGeom>
              <a:avLst/>
              <a:gdLst/>
              <a:ahLst/>
              <a:cxnLst/>
              <a:rect l="l" t="t" r="r" b="b"/>
              <a:pathLst>
                <a:path w="1862" h="1074" extrusionOk="0">
                  <a:moveTo>
                    <a:pt x="1861" y="1"/>
                  </a:moveTo>
                  <a:lnTo>
                    <a:pt x="0" y="91"/>
                  </a:lnTo>
                  <a:cubicBezTo>
                    <a:pt x="530" y="466"/>
                    <a:pt x="1112" y="802"/>
                    <a:pt x="1706" y="1074"/>
                  </a:cubicBezTo>
                  <a:lnTo>
                    <a:pt x="1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6842275" y="4617725"/>
              <a:ext cx="17800" cy="43975"/>
            </a:xfrm>
            <a:custGeom>
              <a:avLst/>
              <a:gdLst/>
              <a:ahLst/>
              <a:cxnLst/>
              <a:rect l="l" t="t" r="r" b="b"/>
              <a:pathLst>
                <a:path w="712" h="1759" extrusionOk="0">
                  <a:moveTo>
                    <a:pt x="1" y="1"/>
                  </a:moveTo>
                  <a:lnTo>
                    <a:pt x="182" y="1694"/>
                  </a:lnTo>
                  <a:lnTo>
                    <a:pt x="234" y="1706"/>
                  </a:lnTo>
                  <a:cubicBezTo>
                    <a:pt x="324" y="1719"/>
                    <a:pt x="402" y="1745"/>
                    <a:pt x="492" y="1758"/>
                  </a:cubicBezTo>
                  <a:lnTo>
                    <a:pt x="712" y="117"/>
                  </a:lnTo>
                  <a:lnTo>
                    <a:pt x="699" y="117"/>
                  </a:lnTo>
                  <a:cubicBezTo>
                    <a:pt x="466" y="65"/>
                    <a:pt x="234" y="2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6810300" y="4325000"/>
              <a:ext cx="17475" cy="21350"/>
            </a:xfrm>
            <a:custGeom>
              <a:avLst/>
              <a:gdLst/>
              <a:ahLst/>
              <a:cxnLst/>
              <a:rect l="l" t="t" r="r" b="b"/>
              <a:pathLst>
                <a:path w="699" h="854" extrusionOk="0">
                  <a:moveTo>
                    <a:pt x="698" y="0"/>
                  </a:moveTo>
                  <a:cubicBezTo>
                    <a:pt x="698" y="0"/>
                    <a:pt x="414" y="0"/>
                    <a:pt x="0" y="26"/>
                  </a:cubicBezTo>
                  <a:lnTo>
                    <a:pt x="91" y="853"/>
                  </a:lnTo>
                  <a:cubicBezTo>
                    <a:pt x="311" y="582"/>
                    <a:pt x="517" y="298"/>
                    <a:pt x="6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6787350" y="4117250"/>
              <a:ext cx="60775" cy="57525"/>
            </a:xfrm>
            <a:custGeom>
              <a:avLst/>
              <a:gdLst/>
              <a:ahLst/>
              <a:cxnLst/>
              <a:rect l="l" t="t" r="r" b="b"/>
              <a:pathLst>
                <a:path w="2431" h="2301" extrusionOk="0">
                  <a:moveTo>
                    <a:pt x="1" y="0"/>
                  </a:moveTo>
                  <a:lnTo>
                    <a:pt x="208" y="1913"/>
                  </a:lnTo>
                  <a:cubicBezTo>
                    <a:pt x="931" y="2133"/>
                    <a:pt x="1668" y="2262"/>
                    <a:pt x="2431" y="2301"/>
                  </a:cubicBezTo>
                  <a:cubicBezTo>
                    <a:pt x="2431" y="2301"/>
                    <a:pt x="1603" y="866"/>
                    <a:pt x="376" y="181"/>
                  </a:cubicBezTo>
                  <a:cubicBezTo>
                    <a:pt x="259" y="104"/>
                    <a:pt x="130" y="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6865875" y="4024525"/>
              <a:ext cx="64325" cy="151550"/>
            </a:xfrm>
            <a:custGeom>
              <a:avLst/>
              <a:gdLst/>
              <a:ahLst/>
              <a:cxnLst/>
              <a:rect l="l" t="t" r="r" b="b"/>
              <a:pathLst>
                <a:path w="2573" h="6062" extrusionOk="0">
                  <a:moveTo>
                    <a:pt x="1138" y="5157"/>
                  </a:moveTo>
                  <a:cubicBezTo>
                    <a:pt x="1140" y="5157"/>
                    <a:pt x="1142" y="5157"/>
                    <a:pt x="1144" y="5157"/>
                  </a:cubicBezTo>
                  <a:lnTo>
                    <a:pt x="1144" y="5157"/>
                  </a:lnTo>
                  <a:cubicBezTo>
                    <a:pt x="1146" y="5157"/>
                    <a:pt x="1148" y="5157"/>
                    <a:pt x="1151" y="5157"/>
                  </a:cubicBezTo>
                  <a:close/>
                  <a:moveTo>
                    <a:pt x="1100" y="4510"/>
                  </a:moveTo>
                  <a:cubicBezTo>
                    <a:pt x="1283" y="4510"/>
                    <a:pt x="1449" y="4636"/>
                    <a:pt x="1474" y="4821"/>
                  </a:cubicBezTo>
                  <a:cubicBezTo>
                    <a:pt x="1486" y="4995"/>
                    <a:pt x="1343" y="5157"/>
                    <a:pt x="1159" y="5157"/>
                  </a:cubicBezTo>
                  <a:cubicBezTo>
                    <a:pt x="1154" y="5157"/>
                    <a:pt x="1149" y="5157"/>
                    <a:pt x="1144" y="5157"/>
                  </a:cubicBezTo>
                  <a:lnTo>
                    <a:pt x="1144" y="5157"/>
                  </a:lnTo>
                  <a:cubicBezTo>
                    <a:pt x="1137" y="5157"/>
                    <a:pt x="1131" y="5158"/>
                    <a:pt x="1124" y="5158"/>
                  </a:cubicBezTo>
                  <a:cubicBezTo>
                    <a:pt x="940" y="5158"/>
                    <a:pt x="774" y="5032"/>
                    <a:pt x="737" y="4859"/>
                  </a:cubicBezTo>
                  <a:cubicBezTo>
                    <a:pt x="724" y="4666"/>
                    <a:pt x="879" y="4511"/>
                    <a:pt x="1073" y="4511"/>
                  </a:cubicBezTo>
                  <a:cubicBezTo>
                    <a:pt x="1082" y="4510"/>
                    <a:pt x="1091" y="4510"/>
                    <a:pt x="1100" y="4510"/>
                  </a:cubicBezTo>
                  <a:close/>
                  <a:moveTo>
                    <a:pt x="1280" y="0"/>
                  </a:moveTo>
                  <a:cubicBezTo>
                    <a:pt x="479" y="595"/>
                    <a:pt x="0" y="1525"/>
                    <a:pt x="0" y="2533"/>
                  </a:cubicBezTo>
                  <a:cubicBezTo>
                    <a:pt x="0" y="4200"/>
                    <a:pt x="1293" y="6061"/>
                    <a:pt x="1293" y="6061"/>
                  </a:cubicBezTo>
                  <a:cubicBezTo>
                    <a:pt x="1293" y="6061"/>
                    <a:pt x="2572" y="4278"/>
                    <a:pt x="2572" y="2611"/>
                  </a:cubicBezTo>
                  <a:cubicBezTo>
                    <a:pt x="2559" y="931"/>
                    <a:pt x="1280" y="0"/>
                    <a:pt x="1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6818050" y="4381325"/>
              <a:ext cx="74975" cy="61300"/>
            </a:xfrm>
            <a:custGeom>
              <a:avLst/>
              <a:gdLst/>
              <a:ahLst/>
              <a:cxnLst/>
              <a:rect l="l" t="t" r="r" b="b"/>
              <a:pathLst>
                <a:path w="2999" h="2452" extrusionOk="0">
                  <a:moveTo>
                    <a:pt x="863" y="536"/>
                  </a:moveTo>
                  <a:cubicBezTo>
                    <a:pt x="1051" y="536"/>
                    <a:pt x="1219" y="672"/>
                    <a:pt x="1254" y="862"/>
                  </a:cubicBezTo>
                  <a:cubicBezTo>
                    <a:pt x="1254" y="1056"/>
                    <a:pt x="1099" y="1224"/>
                    <a:pt x="892" y="1224"/>
                  </a:cubicBezTo>
                  <a:cubicBezTo>
                    <a:pt x="884" y="1224"/>
                    <a:pt x="875" y="1225"/>
                    <a:pt x="866" y="1225"/>
                  </a:cubicBezTo>
                  <a:cubicBezTo>
                    <a:pt x="671" y="1225"/>
                    <a:pt x="503" y="1086"/>
                    <a:pt x="466" y="901"/>
                  </a:cubicBezTo>
                  <a:cubicBezTo>
                    <a:pt x="453" y="702"/>
                    <a:pt x="609" y="538"/>
                    <a:pt x="794" y="538"/>
                  </a:cubicBezTo>
                  <a:cubicBezTo>
                    <a:pt x="801" y="538"/>
                    <a:pt x="808" y="538"/>
                    <a:pt x="815" y="539"/>
                  </a:cubicBezTo>
                  <a:cubicBezTo>
                    <a:pt x="831" y="537"/>
                    <a:pt x="847" y="536"/>
                    <a:pt x="863" y="536"/>
                  </a:cubicBezTo>
                  <a:close/>
                  <a:moveTo>
                    <a:pt x="2442" y="1"/>
                  </a:moveTo>
                  <a:cubicBezTo>
                    <a:pt x="2094" y="1"/>
                    <a:pt x="1746" y="41"/>
                    <a:pt x="1409" y="125"/>
                  </a:cubicBezTo>
                  <a:cubicBezTo>
                    <a:pt x="918" y="255"/>
                    <a:pt x="453" y="436"/>
                    <a:pt x="1" y="668"/>
                  </a:cubicBezTo>
                  <a:lnTo>
                    <a:pt x="78" y="1314"/>
                  </a:lnTo>
                  <a:lnTo>
                    <a:pt x="117" y="1676"/>
                  </a:lnTo>
                  <a:lnTo>
                    <a:pt x="194" y="2439"/>
                  </a:lnTo>
                  <a:cubicBezTo>
                    <a:pt x="338" y="2447"/>
                    <a:pt x="482" y="2451"/>
                    <a:pt x="625" y="2451"/>
                  </a:cubicBezTo>
                  <a:cubicBezTo>
                    <a:pt x="1148" y="2451"/>
                    <a:pt x="1664" y="2395"/>
                    <a:pt x="2172" y="2284"/>
                  </a:cubicBezTo>
                  <a:cubicBezTo>
                    <a:pt x="2353" y="2232"/>
                    <a:pt x="2534" y="2180"/>
                    <a:pt x="2715" y="2103"/>
                  </a:cubicBezTo>
                  <a:lnTo>
                    <a:pt x="2728" y="1999"/>
                  </a:lnTo>
                  <a:lnTo>
                    <a:pt x="2728" y="1999"/>
                  </a:lnTo>
                  <a:cubicBezTo>
                    <a:pt x="2718" y="2000"/>
                    <a:pt x="2709" y="2000"/>
                    <a:pt x="2699" y="2000"/>
                  </a:cubicBezTo>
                  <a:cubicBezTo>
                    <a:pt x="2504" y="2000"/>
                    <a:pt x="2338" y="1874"/>
                    <a:pt x="2301" y="1676"/>
                  </a:cubicBezTo>
                  <a:cubicBezTo>
                    <a:pt x="2289" y="1477"/>
                    <a:pt x="2444" y="1314"/>
                    <a:pt x="2641" y="1314"/>
                  </a:cubicBezTo>
                  <a:cubicBezTo>
                    <a:pt x="2648" y="1314"/>
                    <a:pt x="2655" y="1314"/>
                    <a:pt x="2663" y="1314"/>
                  </a:cubicBezTo>
                  <a:cubicBezTo>
                    <a:pt x="2678" y="1311"/>
                    <a:pt x="2693" y="1309"/>
                    <a:pt x="2708" y="1309"/>
                  </a:cubicBezTo>
                  <a:cubicBezTo>
                    <a:pt x="2745" y="1309"/>
                    <a:pt x="2781" y="1318"/>
                    <a:pt x="2818" y="1327"/>
                  </a:cubicBezTo>
                  <a:lnTo>
                    <a:pt x="2999" y="35"/>
                  </a:lnTo>
                  <a:cubicBezTo>
                    <a:pt x="2814" y="12"/>
                    <a:pt x="2628" y="1"/>
                    <a:pt x="2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6883975" y="4137250"/>
              <a:ext cx="19075" cy="16225"/>
            </a:xfrm>
            <a:custGeom>
              <a:avLst/>
              <a:gdLst/>
              <a:ahLst/>
              <a:cxnLst/>
              <a:rect l="l" t="t" r="r" b="b"/>
              <a:pathLst>
                <a:path w="763" h="649" extrusionOk="0">
                  <a:moveTo>
                    <a:pt x="376" y="1"/>
                  </a:moveTo>
                  <a:cubicBezTo>
                    <a:pt x="367" y="1"/>
                    <a:pt x="358" y="1"/>
                    <a:pt x="349" y="2"/>
                  </a:cubicBezTo>
                  <a:cubicBezTo>
                    <a:pt x="155" y="2"/>
                    <a:pt x="0" y="157"/>
                    <a:pt x="13" y="350"/>
                  </a:cubicBezTo>
                  <a:cubicBezTo>
                    <a:pt x="50" y="523"/>
                    <a:pt x="205" y="649"/>
                    <a:pt x="387" y="649"/>
                  </a:cubicBezTo>
                  <a:cubicBezTo>
                    <a:pt x="396" y="649"/>
                    <a:pt x="405" y="648"/>
                    <a:pt x="414" y="648"/>
                  </a:cubicBezTo>
                  <a:cubicBezTo>
                    <a:pt x="421" y="648"/>
                    <a:pt x="428" y="648"/>
                    <a:pt x="435" y="648"/>
                  </a:cubicBezTo>
                  <a:cubicBezTo>
                    <a:pt x="619" y="648"/>
                    <a:pt x="762" y="486"/>
                    <a:pt x="750" y="312"/>
                  </a:cubicBezTo>
                  <a:cubicBezTo>
                    <a:pt x="725" y="127"/>
                    <a:pt x="559" y="1"/>
                    <a:pt x="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6829350" y="4394775"/>
              <a:ext cx="20075" cy="17175"/>
            </a:xfrm>
            <a:custGeom>
              <a:avLst/>
              <a:gdLst/>
              <a:ahLst/>
              <a:cxnLst/>
              <a:rect l="l" t="t" r="r" b="b"/>
              <a:pathLst>
                <a:path w="803" h="687" extrusionOk="0">
                  <a:moveTo>
                    <a:pt x="391" y="0"/>
                  </a:moveTo>
                  <a:cubicBezTo>
                    <a:pt x="382" y="0"/>
                    <a:pt x="372" y="0"/>
                    <a:pt x="363" y="1"/>
                  </a:cubicBezTo>
                  <a:cubicBezTo>
                    <a:pt x="169" y="1"/>
                    <a:pt x="1" y="156"/>
                    <a:pt x="14" y="363"/>
                  </a:cubicBezTo>
                  <a:cubicBezTo>
                    <a:pt x="51" y="560"/>
                    <a:pt x="217" y="687"/>
                    <a:pt x="412" y="687"/>
                  </a:cubicBezTo>
                  <a:cubicBezTo>
                    <a:pt x="421" y="687"/>
                    <a:pt x="431" y="687"/>
                    <a:pt x="440" y="686"/>
                  </a:cubicBezTo>
                  <a:cubicBezTo>
                    <a:pt x="647" y="686"/>
                    <a:pt x="802" y="531"/>
                    <a:pt x="802" y="324"/>
                  </a:cubicBezTo>
                  <a:cubicBezTo>
                    <a:pt x="765" y="127"/>
                    <a:pt x="587"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6875250" y="4413850"/>
              <a:ext cx="13275" cy="17500"/>
            </a:xfrm>
            <a:custGeom>
              <a:avLst/>
              <a:gdLst/>
              <a:ahLst/>
              <a:cxnLst/>
              <a:rect l="l" t="t" r="r" b="b"/>
              <a:pathLst>
                <a:path w="531" h="700" extrusionOk="0">
                  <a:moveTo>
                    <a:pt x="375" y="0"/>
                  </a:moveTo>
                  <a:cubicBezTo>
                    <a:pt x="168" y="0"/>
                    <a:pt x="0" y="168"/>
                    <a:pt x="13" y="375"/>
                  </a:cubicBezTo>
                  <a:cubicBezTo>
                    <a:pt x="50" y="573"/>
                    <a:pt x="216" y="699"/>
                    <a:pt x="411" y="699"/>
                  </a:cubicBezTo>
                  <a:cubicBezTo>
                    <a:pt x="421" y="699"/>
                    <a:pt x="430" y="699"/>
                    <a:pt x="440" y="698"/>
                  </a:cubicBezTo>
                  <a:lnTo>
                    <a:pt x="530" y="26"/>
                  </a:lnTo>
                  <a:cubicBezTo>
                    <a:pt x="478" y="0"/>
                    <a:pt x="427" y="0"/>
                    <a:pt x="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6833550" y="4017375"/>
              <a:ext cx="14875" cy="12675"/>
            </a:xfrm>
            <a:custGeom>
              <a:avLst/>
              <a:gdLst/>
              <a:ahLst/>
              <a:cxnLst/>
              <a:rect l="l" t="t" r="r" b="b"/>
              <a:pathLst>
                <a:path w="595" h="507" extrusionOk="0">
                  <a:moveTo>
                    <a:pt x="286" y="1"/>
                  </a:moveTo>
                  <a:cubicBezTo>
                    <a:pt x="277" y="1"/>
                    <a:pt x="268" y="1"/>
                    <a:pt x="259" y="2"/>
                  </a:cubicBezTo>
                  <a:cubicBezTo>
                    <a:pt x="117" y="2"/>
                    <a:pt x="1" y="118"/>
                    <a:pt x="1" y="273"/>
                  </a:cubicBezTo>
                  <a:cubicBezTo>
                    <a:pt x="25" y="407"/>
                    <a:pt x="153" y="507"/>
                    <a:pt x="298" y="507"/>
                  </a:cubicBezTo>
                  <a:cubicBezTo>
                    <a:pt x="307" y="507"/>
                    <a:pt x="315" y="506"/>
                    <a:pt x="324" y="506"/>
                  </a:cubicBezTo>
                  <a:cubicBezTo>
                    <a:pt x="331" y="506"/>
                    <a:pt x="337" y="507"/>
                    <a:pt x="344" y="507"/>
                  </a:cubicBezTo>
                  <a:cubicBezTo>
                    <a:pt x="478" y="507"/>
                    <a:pt x="595" y="383"/>
                    <a:pt x="583" y="247"/>
                  </a:cubicBezTo>
                  <a:cubicBezTo>
                    <a:pt x="558" y="101"/>
                    <a:pt x="430" y="1"/>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6841650" y="4035475"/>
              <a:ext cx="16825" cy="14625"/>
            </a:xfrm>
            <a:custGeom>
              <a:avLst/>
              <a:gdLst/>
              <a:ahLst/>
              <a:cxnLst/>
              <a:rect l="l" t="t" r="r" b="b"/>
              <a:pathLst>
                <a:path w="673" h="585" extrusionOk="0">
                  <a:moveTo>
                    <a:pt x="336" y="0"/>
                  </a:moveTo>
                  <a:cubicBezTo>
                    <a:pt x="327" y="0"/>
                    <a:pt x="319" y="1"/>
                    <a:pt x="310" y="1"/>
                  </a:cubicBezTo>
                  <a:cubicBezTo>
                    <a:pt x="129" y="1"/>
                    <a:pt x="0" y="144"/>
                    <a:pt x="13" y="312"/>
                  </a:cubicBezTo>
                  <a:cubicBezTo>
                    <a:pt x="38" y="471"/>
                    <a:pt x="179" y="584"/>
                    <a:pt x="336" y="584"/>
                  </a:cubicBezTo>
                  <a:cubicBezTo>
                    <a:pt x="345" y="584"/>
                    <a:pt x="353" y="584"/>
                    <a:pt x="362" y="583"/>
                  </a:cubicBezTo>
                  <a:cubicBezTo>
                    <a:pt x="530" y="583"/>
                    <a:pt x="672" y="441"/>
                    <a:pt x="659" y="273"/>
                  </a:cubicBezTo>
                  <a:cubicBezTo>
                    <a:pt x="635" y="113"/>
                    <a:pt x="494" y="0"/>
                    <a:pt x="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6808375" y="4058025"/>
              <a:ext cx="18100" cy="15325"/>
            </a:xfrm>
            <a:custGeom>
              <a:avLst/>
              <a:gdLst/>
              <a:ahLst/>
              <a:cxnLst/>
              <a:rect l="l" t="t" r="r" b="b"/>
              <a:pathLst>
                <a:path w="724" h="613" extrusionOk="0">
                  <a:moveTo>
                    <a:pt x="369" y="1"/>
                  </a:moveTo>
                  <a:cubicBezTo>
                    <a:pt x="354" y="1"/>
                    <a:pt x="339" y="2"/>
                    <a:pt x="323" y="4"/>
                  </a:cubicBezTo>
                  <a:cubicBezTo>
                    <a:pt x="316" y="4"/>
                    <a:pt x="309" y="3"/>
                    <a:pt x="302" y="3"/>
                  </a:cubicBezTo>
                  <a:cubicBezTo>
                    <a:pt x="131" y="3"/>
                    <a:pt x="0" y="153"/>
                    <a:pt x="13" y="327"/>
                  </a:cubicBezTo>
                  <a:cubicBezTo>
                    <a:pt x="50" y="499"/>
                    <a:pt x="191" y="613"/>
                    <a:pt x="360" y="613"/>
                  </a:cubicBezTo>
                  <a:cubicBezTo>
                    <a:pt x="369" y="613"/>
                    <a:pt x="378" y="612"/>
                    <a:pt x="388" y="612"/>
                  </a:cubicBezTo>
                  <a:cubicBezTo>
                    <a:pt x="569" y="612"/>
                    <a:pt x="724" y="469"/>
                    <a:pt x="711" y="288"/>
                  </a:cubicBezTo>
                  <a:cubicBezTo>
                    <a:pt x="675" y="123"/>
                    <a:pt x="532"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5613525" y="966375"/>
              <a:ext cx="668525" cy="164150"/>
            </a:xfrm>
            <a:custGeom>
              <a:avLst/>
              <a:gdLst/>
              <a:ahLst/>
              <a:cxnLst/>
              <a:rect l="l" t="t" r="r" b="b"/>
              <a:pathLst>
                <a:path w="26741" h="6566" extrusionOk="0">
                  <a:moveTo>
                    <a:pt x="1591" y="466"/>
                  </a:moveTo>
                  <a:cubicBezTo>
                    <a:pt x="1668" y="466"/>
                    <a:pt x="1733" y="517"/>
                    <a:pt x="1746" y="582"/>
                  </a:cubicBezTo>
                  <a:cubicBezTo>
                    <a:pt x="1746" y="659"/>
                    <a:pt x="1694" y="724"/>
                    <a:pt x="1616" y="724"/>
                  </a:cubicBezTo>
                  <a:cubicBezTo>
                    <a:pt x="1539" y="724"/>
                    <a:pt x="1474" y="672"/>
                    <a:pt x="1461" y="595"/>
                  </a:cubicBezTo>
                  <a:cubicBezTo>
                    <a:pt x="1448" y="530"/>
                    <a:pt x="1513" y="466"/>
                    <a:pt x="1591" y="466"/>
                  </a:cubicBezTo>
                  <a:close/>
                  <a:moveTo>
                    <a:pt x="3090" y="3348"/>
                  </a:moveTo>
                  <a:lnTo>
                    <a:pt x="3090" y="3361"/>
                  </a:lnTo>
                  <a:cubicBezTo>
                    <a:pt x="3098" y="3359"/>
                    <a:pt x="3106" y="3359"/>
                    <a:pt x="3114" y="3359"/>
                  </a:cubicBezTo>
                  <a:cubicBezTo>
                    <a:pt x="3183" y="3359"/>
                    <a:pt x="3246" y="3407"/>
                    <a:pt x="3258" y="3477"/>
                  </a:cubicBezTo>
                  <a:cubicBezTo>
                    <a:pt x="3258" y="3541"/>
                    <a:pt x="3206" y="3606"/>
                    <a:pt x="3128" y="3606"/>
                  </a:cubicBezTo>
                  <a:cubicBezTo>
                    <a:pt x="3120" y="3607"/>
                    <a:pt x="3113" y="3608"/>
                    <a:pt x="3105" y="3608"/>
                  </a:cubicBezTo>
                  <a:cubicBezTo>
                    <a:pt x="3038" y="3608"/>
                    <a:pt x="2985" y="3559"/>
                    <a:pt x="2973" y="3490"/>
                  </a:cubicBezTo>
                  <a:cubicBezTo>
                    <a:pt x="2960" y="3412"/>
                    <a:pt x="3025" y="3348"/>
                    <a:pt x="3090" y="3348"/>
                  </a:cubicBezTo>
                  <a:close/>
                  <a:moveTo>
                    <a:pt x="18573" y="3322"/>
                  </a:moveTo>
                  <a:lnTo>
                    <a:pt x="18573" y="3335"/>
                  </a:lnTo>
                  <a:cubicBezTo>
                    <a:pt x="18581" y="3334"/>
                    <a:pt x="18590" y="3333"/>
                    <a:pt x="18598" y="3333"/>
                  </a:cubicBezTo>
                  <a:cubicBezTo>
                    <a:pt x="18704" y="3333"/>
                    <a:pt x="18794" y="3407"/>
                    <a:pt x="18818" y="3503"/>
                  </a:cubicBezTo>
                  <a:cubicBezTo>
                    <a:pt x="18818" y="3619"/>
                    <a:pt x="18728" y="3709"/>
                    <a:pt x="18611" y="3709"/>
                  </a:cubicBezTo>
                  <a:cubicBezTo>
                    <a:pt x="18603" y="3710"/>
                    <a:pt x="18595" y="3711"/>
                    <a:pt x="18586" y="3711"/>
                  </a:cubicBezTo>
                  <a:cubicBezTo>
                    <a:pt x="18481" y="3711"/>
                    <a:pt x="18391" y="3636"/>
                    <a:pt x="18379" y="3529"/>
                  </a:cubicBezTo>
                  <a:cubicBezTo>
                    <a:pt x="18366" y="3412"/>
                    <a:pt x="18456" y="3322"/>
                    <a:pt x="18573" y="3322"/>
                  </a:cubicBezTo>
                  <a:close/>
                  <a:moveTo>
                    <a:pt x="5015" y="3567"/>
                  </a:moveTo>
                  <a:lnTo>
                    <a:pt x="5015" y="3580"/>
                  </a:lnTo>
                  <a:cubicBezTo>
                    <a:pt x="5024" y="3579"/>
                    <a:pt x="5032" y="3579"/>
                    <a:pt x="5041" y="3579"/>
                  </a:cubicBezTo>
                  <a:cubicBezTo>
                    <a:pt x="5148" y="3579"/>
                    <a:pt x="5250" y="3654"/>
                    <a:pt x="5274" y="3774"/>
                  </a:cubicBezTo>
                  <a:cubicBezTo>
                    <a:pt x="5274" y="3884"/>
                    <a:pt x="5193" y="3982"/>
                    <a:pt x="5076" y="3982"/>
                  </a:cubicBezTo>
                  <a:cubicBezTo>
                    <a:pt x="5069" y="3982"/>
                    <a:pt x="5062" y="3982"/>
                    <a:pt x="5054" y="3981"/>
                  </a:cubicBezTo>
                  <a:cubicBezTo>
                    <a:pt x="5046" y="3982"/>
                    <a:pt x="5037" y="3982"/>
                    <a:pt x="5029" y="3982"/>
                  </a:cubicBezTo>
                  <a:cubicBezTo>
                    <a:pt x="4921" y="3982"/>
                    <a:pt x="4820" y="3907"/>
                    <a:pt x="4796" y="3787"/>
                  </a:cubicBezTo>
                  <a:cubicBezTo>
                    <a:pt x="4796" y="3671"/>
                    <a:pt x="4886" y="3567"/>
                    <a:pt x="5015" y="3567"/>
                  </a:cubicBezTo>
                  <a:close/>
                  <a:moveTo>
                    <a:pt x="12474" y="1748"/>
                  </a:moveTo>
                  <a:cubicBezTo>
                    <a:pt x="12695" y="1748"/>
                    <a:pt x="12915" y="1759"/>
                    <a:pt x="13132" y="1784"/>
                  </a:cubicBezTo>
                  <a:lnTo>
                    <a:pt x="13132" y="1797"/>
                  </a:lnTo>
                  <a:cubicBezTo>
                    <a:pt x="15057" y="2016"/>
                    <a:pt x="15975" y="3231"/>
                    <a:pt x="15975" y="3231"/>
                  </a:cubicBezTo>
                  <a:cubicBezTo>
                    <a:pt x="15975" y="3231"/>
                    <a:pt x="15032" y="4038"/>
                    <a:pt x="13447" y="4038"/>
                  </a:cubicBezTo>
                  <a:cubicBezTo>
                    <a:pt x="13272" y="4038"/>
                    <a:pt x="13089" y="4029"/>
                    <a:pt x="12899" y="4007"/>
                  </a:cubicBezTo>
                  <a:cubicBezTo>
                    <a:pt x="10986" y="3787"/>
                    <a:pt x="9009" y="2430"/>
                    <a:pt x="9009" y="2430"/>
                  </a:cubicBezTo>
                  <a:cubicBezTo>
                    <a:pt x="9009" y="2430"/>
                    <a:pt x="10739" y="1748"/>
                    <a:pt x="12474" y="1748"/>
                  </a:cubicBezTo>
                  <a:close/>
                  <a:moveTo>
                    <a:pt x="6795" y="3655"/>
                  </a:moveTo>
                  <a:cubicBezTo>
                    <a:pt x="6995" y="3655"/>
                    <a:pt x="7165" y="3803"/>
                    <a:pt x="7212" y="4007"/>
                  </a:cubicBezTo>
                  <a:cubicBezTo>
                    <a:pt x="7212" y="4219"/>
                    <a:pt x="7056" y="4395"/>
                    <a:pt x="6847" y="4395"/>
                  </a:cubicBezTo>
                  <a:cubicBezTo>
                    <a:pt x="6840" y="4395"/>
                    <a:pt x="6832" y="4395"/>
                    <a:pt x="6825" y="4394"/>
                  </a:cubicBezTo>
                  <a:cubicBezTo>
                    <a:pt x="6809" y="4396"/>
                    <a:pt x="6793" y="4397"/>
                    <a:pt x="6777" y="4397"/>
                  </a:cubicBezTo>
                  <a:cubicBezTo>
                    <a:pt x="6576" y="4397"/>
                    <a:pt x="6395" y="4249"/>
                    <a:pt x="6359" y="4045"/>
                  </a:cubicBezTo>
                  <a:cubicBezTo>
                    <a:pt x="6347" y="3833"/>
                    <a:pt x="6503" y="3657"/>
                    <a:pt x="6724" y="3657"/>
                  </a:cubicBezTo>
                  <a:cubicBezTo>
                    <a:pt x="6732" y="3657"/>
                    <a:pt x="6739" y="3657"/>
                    <a:pt x="6747" y="3658"/>
                  </a:cubicBezTo>
                  <a:cubicBezTo>
                    <a:pt x="6763" y="3656"/>
                    <a:pt x="6779" y="3655"/>
                    <a:pt x="6795" y="3655"/>
                  </a:cubicBezTo>
                  <a:close/>
                  <a:moveTo>
                    <a:pt x="22618" y="4653"/>
                  </a:moveTo>
                  <a:lnTo>
                    <a:pt x="22618" y="4666"/>
                  </a:lnTo>
                  <a:cubicBezTo>
                    <a:pt x="22627" y="4665"/>
                    <a:pt x="22635" y="4664"/>
                    <a:pt x="22644" y="4664"/>
                  </a:cubicBezTo>
                  <a:cubicBezTo>
                    <a:pt x="22736" y="4664"/>
                    <a:pt x="22814" y="4726"/>
                    <a:pt x="22838" y="4821"/>
                  </a:cubicBezTo>
                  <a:cubicBezTo>
                    <a:pt x="22838" y="4924"/>
                    <a:pt x="22747" y="5015"/>
                    <a:pt x="22657" y="5015"/>
                  </a:cubicBezTo>
                  <a:cubicBezTo>
                    <a:pt x="22540" y="5015"/>
                    <a:pt x="22450" y="4950"/>
                    <a:pt x="22437" y="4847"/>
                  </a:cubicBezTo>
                  <a:cubicBezTo>
                    <a:pt x="22424" y="4743"/>
                    <a:pt x="22515" y="4653"/>
                    <a:pt x="22618" y="4653"/>
                  </a:cubicBezTo>
                  <a:close/>
                  <a:moveTo>
                    <a:pt x="1397" y="0"/>
                  </a:moveTo>
                  <a:cubicBezTo>
                    <a:pt x="1293" y="259"/>
                    <a:pt x="1164" y="504"/>
                    <a:pt x="1022" y="724"/>
                  </a:cubicBezTo>
                  <a:cubicBezTo>
                    <a:pt x="750" y="1138"/>
                    <a:pt x="402" y="1487"/>
                    <a:pt x="1" y="1758"/>
                  </a:cubicBezTo>
                  <a:lnTo>
                    <a:pt x="182" y="3412"/>
                  </a:lnTo>
                  <a:cubicBezTo>
                    <a:pt x="414" y="3438"/>
                    <a:pt x="647" y="3477"/>
                    <a:pt x="880" y="3529"/>
                  </a:cubicBezTo>
                  <a:cubicBezTo>
                    <a:pt x="1435" y="3658"/>
                    <a:pt x="1952" y="3942"/>
                    <a:pt x="2366" y="4343"/>
                  </a:cubicBezTo>
                  <a:lnTo>
                    <a:pt x="3878" y="4537"/>
                  </a:lnTo>
                  <a:cubicBezTo>
                    <a:pt x="3852" y="4278"/>
                    <a:pt x="3865" y="4020"/>
                    <a:pt x="3904" y="3774"/>
                  </a:cubicBezTo>
                  <a:cubicBezTo>
                    <a:pt x="4860" y="3852"/>
                    <a:pt x="5752" y="4226"/>
                    <a:pt x="6476" y="4860"/>
                  </a:cubicBezTo>
                  <a:lnTo>
                    <a:pt x="9138" y="5196"/>
                  </a:lnTo>
                  <a:cubicBezTo>
                    <a:pt x="9086" y="4898"/>
                    <a:pt x="9061" y="4718"/>
                    <a:pt x="9061" y="4718"/>
                  </a:cubicBezTo>
                  <a:lnTo>
                    <a:pt x="9061" y="4718"/>
                  </a:lnTo>
                  <a:cubicBezTo>
                    <a:pt x="9552" y="4898"/>
                    <a:pt x="10017" y="5118"/>
                    <a:pt x="10482" y="5364"/>
                  </a:cubicBezTo>
                  <a:lnTo>
                    <a:pt x="13998" y="5803"/>
                  </a:lnTo>
                  <a:cubicBezTo>
                    <a:pt x="14703" y="5543"/>
                    <a:pt x="15445" y="5402"/>
                    <a:pt x="16188" y="5402"/>
                  </a:cubicBezTo>
                  <a:cubicBezTo>
                    <a:pt x="16220" y="5402"/>
                    <a:pt x="16253" y="5402"/>
                    <a:pt x="16285" y="5402"/>
                  </a:cubicBezTo>
                  <a:cubicBezTo>
                    <a:pt x="17112" y="5428"/>
                    <a:pt x="17888" y="5764"/>
                    <a:pt x="18469" y="6333"/>
                  </a:cubicBezTo>
                  <a:lnTo>
                    <a:pt x="18443" y="6359"/>
                  </a:lnTo>
                  <a:lnTo>
                    <a:pt x="20124" y="6566"/>
                  </a:lnTo>
                  <a:lnTo>
                    <a:pt x="20447" y="6553"/>
                  </a:lnTo>
                  <a:cubicBezTo>
                    <a:pt x="20162" y="6243"/>
                    <a:pt x="19943" y="5881"/>
                    <a:pt x="19788" y="5480"/>
                  </a:cubicBezTo>
                  <a:cubicBezTo>
                    <a:pt x="20257" y="5325"/>
                    <a:pt x="20745" y="5247"/>
                    <a:pt x="21232" y="5247"/>
                  </a:cubicBezTo>
                  <a:cubicBezTo>
                    <a:pt x="21842" y="5247"/>
                    <a:pt x="22450" y="5370"/>
                    <a:pt x="23019" y="5622"/>
                  </a:cubicBezTo>
                  <a:cubicBezTo>
                    <a:pt x="23471" y="5816"/>
                    <a:pt x="23910" y="6062"/>
                    <a:pt x="24298" y="6359"/>
                  </a:cubicBezTo>
                  <a:lnTo>
                    <a:pt x="26741" y="6243"/>
                  </a:lnTo>
                  <a:cubicBezTo>
                    <a:pt x="26624" y="6100"/>
                    <a:pt x="26508" y="5945"/>
                    <a:pt x="26405" y="5790"/>
                  </a:cubicBezTo>
                  <a:cubicBezTo>
                    <a:pt x="25888" y="5002"/>
                    <a:pt x="25668" y="4033"/>
                    <a:pt x="25577" y="3296"/>
                  </a:cubicBezTo>
                  <a:lnTo>
                    <a:pt x="23393" y="2999"/>
                  </a:lnTo>
                  <a:cubicBezTo>
                    <a:pt x="23238" y="3529"/>
                    <a:pt x="23044" y="4033"/>
                    <a:pt x="22812" y="4537"/>
                  </a:cubicBezTo>
                  <a:cubicBezTo>
                    <a:pt x="22308" y="3968"/>
                    <a:pt x="21855" y="3373"/>
                    <a:pt x="21468" y="2740"/>
                  </a:cubicBezTo>
                  <a:lnTo>
                    <a:pt x="19219" y="2430"/>
                  </a:lnTo>
                  <a:lnTo>
                    <a:pt x="19219" y="2430"/>
                  </a:lnTo>
                  <a:cubicBezTo>
                    <a:pt x="19296" y="2688"/>
                    <a:pt x="19361" y="2960"/>
                    <a:pt x="19400" y="3231"/>
                  </a:cubicBezTo>
                  <a:cubicBezTo>
                    <a:pt x="18611" y="2947"/>
                    <a:pt x="17862" y="2585"/>
                    <a:pt x="17138" y="2146"/>
                  </a:cubicBezTo>
                  <a:lnTo>
                    <a:pt x="9203" y="1060"/>
                  </a:lnTo>
                  <a:cubicBezTo>
                    <a:pt x="8660" y="1357"/>
                    <a:pt x="8091" y="1590"/>
                    <a:pt x="7484" y="1745"/>
                  </a:cubicBezTo>
                  <a:cubicBezTo>
                    <a:pt x="7028" y="1858"/>
                    <a:pt x="6563" y="1914"/>
                    <a:pt x="6099" y="1914"/>
                  </a:cubicBezTo>
                  <a:cubicBezTo>
                    <a:pt x="5184" y="1914"/>
                    <a:pt x="4275" y="1696"/>
                    <a:pt x="3452" y="1267"/>
                  </a:cubicBezTo>
                  <a:cubicBezTo>
                    <a:pt x="3620" y="931"/>
                    <a:pt x="3839" y="634"/>
                    <a:pt x="4111" y="375"/>
                  </a:cubicBezTo>
                  <a:lnTo>
                    <a:pt x="13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6303025" y="1055550"/>
              <a:ext cx="153500" cy="64000"/>
            </a:xfrm>
            <a:custGeom>
              <a:avLst/>
              <a:gdLst/>
              <a:ahLst/>
              <a:cxnLst/>
              <a:rect l="l" t="t" r="r" b="b"/>
              <a:pathLst>
                <a:path w="6140" h="2560" extrusionOk="0">
                  <a:moveTo>
                    <a:pt x="1" y="0"/>
                  </a:moveTo>
                  <a:lnTo>
                    <a:pt x="1" y="0"/>
                  </a:lnTo>
                  <a:cubicBezTo>
                    <a:pt x="401" y="349"/>
                    <a:pt x="763" y="750"/>
                    <a:pt x="1060" y="1189"/>
                  </a:cubicBezTo>
                  <a:cubicBezTo>
                    <a:pt x="1345" y="1603"/>
                    <a:pt x="1513" y="2068"/>
                    <a:pt x="1590" y="2559"/>
                  </a:cubicBezTo>
                  <a:lnTo>
                    <a:pt x="4304" y="2430"/>
                  </a:lnTo>
                  <a:cubicBezTo>
                    <a:pt x="4886" y="2055"/>
                    <a:pt x="5493" y="1745"/>
                    <a:pt x="6140" y="1499"/>
                  </a:cubicBezTo>
                  <a:lnTo>
                    <a:pt x="6062" y="82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6410625" y="1093025"/>
              <a:ext cx="48175" cy="23275"/>
            </a:xfrm>
            <a:custGeom>
              <a:avLst/>
              <a:gdLst/>
              <a:ahLst/>
              <a:cxnLst/>
              <a:rect l="l" t="t" r="r" b="b"/>
              <a:pathLst>
                <a:path w="1927" h="931" extrusionOk="0">
                  <a:moveTo>
                    <a:pt x="1836" y="0"/>
                  </a:moveTo>
                  <a:cubicBezTo>
                    <a:pt x="1189" y="246"/>
                    <a:pt x="582" y="556"/>
                    <a:pt x="0" y="931"/>
                  </a:cubicBezTo>
                  <a:lnTo>
                    <a:pt x="1926" y="828"/>
                  </a:lnTo>
                  <a:lnTo>
                    <a:pt x="18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6150200" y="1034875"/>
              <a:ext cx="48175" cy="44925"/>
            </a:xfrm>
            <a:custGeom>
              <a:avLst/>
              <a:gdLst/>
              <a:ahLst/>
              <a:cxnLst/>
              <a:rect l="l" t="t" r="r" b="b"/>
              <a:pathLst>
                <a:path w="1927" h="1797" extrusionOk="0">
                  <a:moveTo>
                    <a:pt x="1" y="0"/>
                  </a:moveTo>
                  <a:lnTo>
                    <a:pt x="1" y="0"/>
                  </a:lnTo>
                  <a:cubicBezTo>
                    <a:pt x="388" y="633"/>
                    <a:pt x="841" y="1228"/>
                    <a:pt x="1345" y="1797"/>
                  </a:cubicBezTo>
                  <a:cubicBezTo>
                    <a:pt x="1577" y="1293"/>
                    <a:pt x="1771" y="789"/>
                    <a:pt x="1926" y="25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5840025" y="1083975"/>
              <a:ext cx="35575" cy="16175"/>
            </a:xfrm>
            <a:custGeom>
              <a:avLst/>
              <a:gdLst/>
              <a:ahLst/>
              <a:cxnLst/>
              <a:rect l="l" t="t" r="r" b="b"/>
              <a:pathLst>
                <a:path w="1423" h="647" extrusionOk="0">
                  <a:moveTo>
                    <a:pt x="1" y="1"/>
                  </a:moveTo>
                  <a:cubicBezTo>
                    <a:pt x="1" y="1"/>
                    <a:pt x="14" y="194"/>
                    <a:pt x="65" y="492"/>
                  </a:cubicBezTo>
                  <a:lnTo>
                    <a:pt x="1422" y="647"/>
                  </a:lnTo>
                  <a:cubicBezTo>
                    <a:pt x="957" y="414"/>
                    <a:pt x="479" y="19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5699800" y="975750"/>
              <a:ext cx="143800" cy="38475"/>
            </a:xfrm>
            <a:custGeom>
              <a:avLst/>
              <a:gdLst/>
              <a:ahLst/>
              <a:cxnLst/>
              <a:rect l="l" t="t" r="r" b="b"/>
              <a:pathLst>
                <a:path w="5752" h="1539" extrusionOk="0">
                  <a:moveTo>
                    <a:pt x="3914" y="864"/>
                  </a:moveTo>
                  <a:cubicBezTo>
                    <a:pt x="3994" y="864"/>
                    <a:pt x="4060" y="924"/>
                    <a:pt x="4072" y="995"/>
                  </a:cubicBezTo>
                  <a:cubicBezTo>
                    <a:pt x="4072" y="1067"/>
                    <a:pt x="4016" y="1139"/>
                    <a:pt x="3947" y="1139"/>
                  </a:cubicBezTo>
                  <a:cubicBezTo>
                    <a:pt x="3941" y="1139"/>
                    <a:pt x="3935" y="1138"/>
                    <a:pt x="3929" y="1137"/>
                  </a:cubicBezTo>
                  <a:cubicBezTo>
                    <a:pt x="3920" y="1139"/>
                    <a:pt x="3911" y="1139"/>
                    <a:pt x="3902" y="1139"/>
                  </a:cubicBezTo>
                  <a:cubicBezTo>
                    <a:pt x="3824" y="1139"/>
                    <a:pt x="3760" y="1089"/>
                    <a:pt x="3749" y="1008"/>
                  </a:cubicBezTo>
                  <a:cubicBezTo>
                    <a:pt x="3749" y="931"/>
                    <a:pt x="3813" y="866"/>
                    <a:pt x="3891" y="866"/>
                  </a:cubicBezTo>
                  <a:cubicBezTo>
                    <a:pt x="3899" y="865"/>
                    <a:pt x="3906" y="864"/>
                    <a:pt x="3914" y="864"/>
                  </a:cubicBezTo>
                  <a:close/>
                  <a:moveTo>
                    <a:pt x="2104" y="994"/>
                  </a:moveTo>
                  <a:cubicBezTo>
                    <a:pt x="2198" y="994"/>
                    <a:pt x="2276" y="1066"/>
                    <a:pt x="2288" y="1150"/>
                  </a:cubicBezTo>
                  <a:cubicBezTo>
                    <a:pt x="2301" y="1254"/>
                    <a:pt x="2211" y="1331"/>
                    <a:pt x="2120" y="1331"/>
                  </a:cubicBezTo>
                  <a:cubicBezTo>
                    <a:pt x="2113" y="1332"/>
                    <a:pt x="2105" y="1333"/>
                    <a:pt x="2098" y="1333"/>
                  </a:cubicBezTo>
                  <a:cubicBezTo>
                    <a:pt x="2004" y="1333"/>
                    <a:pt x="1925" y="1259"/>
                    <a:pt x="1913" y="1163"/>
                  </a:cubicBezTo>
                  <a:cubicBezTo>
                    <a:pt x="1901" y="1079"/>
                    <a:pt x="1968" y="994"/>
                    <a:pt x="2062" y="994"/>
                  </a:cubicBezTo>
                  <a:cubicBezTo>
                    <a:pt x="2068" y="994"/>
                    <a:pt x="2075" y="994"/>
                    <a:pt x="2081" y="995"/>
                  </a:cubicBezTo>
                  <a:cubicBezTo>
                    <a:pt x="2089" y="994"/>
                    <a:pt x="2097" y="994"/>
                    <a:pt x="2104" y="994"/>
                  </a:cubicBezTo>
                  <a:close/>
                  <a:moveTo>
                    <a:pt x="660" y="0"/>
                  </a:moveTo>
                  <a:cubicBezTo>
                    <a:pt x="388" y="259"/>
                    <a:pt x="169" y="569"/>
                    <a:pt x="1" y="892"/>
                  </a:cubicBezTo>
                  <a:cubicBezTo>
                    <a:pt x="824" y="1321"/>
                    <a:pt x="1733" y="1539"/>
                    <a:pt x="2652" y="1539"/>
                  </a:cubicBezTo>
                  <a:cubicBezTo>
                    <a:pt x="3117" y="1539"/>
                    <a:pt x="3585" y="1483"/>
                    <a:pt x="4046" y="1370"/>
                  </a:cubicBezTo>
                  <a:cubicBezTo>
                    <a:pt x="4640" y="1215"/>
                    <a:pt x="5209" y="982"/>
                    <a:pt x="5752" y="698"/>
                  </a:cubicBezTo>
                  <a:lnTo>
                    <a:pt x="6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6252950" y="1048750"/>
              <a:ext cx="89850" cy="73700"/>
            </a:xfrm>
            <a:custGeom>
              <a:avLst/>
              <a:gdLst/>
              <a:ahLst/>
              <a:cxnLst/>
              <a:rect l="l" t="t" r="r" b="b"/>
              <a:pathLst>
                <a:path w="3594" h="2948" extrusionOk="0">
                  <a:moveTo>
                    <a:pt x="605" y="633"/>
                  </a:moveTo>
                  <a:cubicBezTo>
                    <a:pt x="685" y="633"/>
                    <a:pt x="752" y="694"/>
                    <a:pt x="776" y="776"/>
                  </a:cubicBezTo>
                  <a:cubicBezTo>
                    <a:pt x="776" y="860"/>
                    <a:pt x="709" y="933"/>
                    <a:pt x="628" y="933"/>
                  </a:cubicBezTo>
                  <a:cubicBezTo>
                    <a:pt x="621" y="933"/>
                    <a:pt x="615" y="932"/>
                    <a:pt x="608" y="931"/>
                  </a:cubicBezTo>
                  <a:cubicBezTo>
                    <a:pt x="600" y="933"/>
                    <a:pt x="592" y="933"/>
                    <a:pt x="585" y="933"/>
                  </a:cubicBezTo>
                  <a:cubicBezTo>
                    <a:pt x="505" y="933"/>
                    <a:pt x="439" y="872"/>
                    <a:pt x="427" y="789"/>
                  </a:cubicBezTo>
                  <a:cubicBezTo>
                    <a:pt x="427" y="699"/>
                    <a:pt x="492" y="634"/>
                    <a:pt x="582" y="634"/>
                  </a:cubicBezTo>
                  <a:cubicBezTo>
                    <a:pt x="590" y="633"/>
                    <a:pt x="598" y="633"/>
                    <a:pt x="605" y="633"/>
                  </a:cubicBezTo>
                  <a:close/>
                  <a:moveTo>
                    <a:pt x="0" y="1"/>
                  </a:moveTo>
                  <a:cubicBezTo>
                    <a:pt x="91" y="738"/>
                    <a:pt x="324" y="1720"/>
                    <a:pt x="828" y="2508"/>
                  </a:cubicBezTo>
                  <a:cubicBezTo>
                    <a:pt x="931" y="2663"/>
                    <a:pt x="1047" y="2805"/>
                    <a:pt x="1177" y="2948"/>
                  </a:cubicBezTo>
                  <a:lnTo>
                    <a:pt x="3593" y="2831"/>
                  </a:lnTo>
                  <a:cubicBezTo>
                    <a:pt x="3529" y="2340"/>
                    <a:pt x="3348" y="1875"/>
                    <a:pt x="3076" y="1461"/>
                  </a:cubicBezTo>
                  <a:cubicBezTo>
                    <a:pt x="2766" y="1022"/>
                    <a:pt x="2404" y="621"/>
                    <a:pt x="2004" y="272"/>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5607725" y="961200"/>
              <a:ext cx="40400" cy="49125"/>
            </a:xfrm>
            <a:custGeom>
              <a:avLst/>
              <a:gdLst/>
              <a:ahLst/>
              <a:cxnLst/>
              <a:rect l="l" t="t" r="r" b="b"/>
              <a:pathLst>
                <a:path w="1616" h="1965" extrusionOk="0">
                  <a:moveTo>
                    <a:pt x="0" y="0"/>
                  </a:moveTo>
                  <a:lnTo>
                    <a:pt x="220" y="1965"/>
                  </a:lnTo>
                  <a:cubicBezTo>
                    <a:pt x="634" y="1706"/>
                    <a:pt x="982" y="1357"/>
                    <a:pt x="1254" y="944"/>
                  </a:cubicBezTo>
                  <a:cubicBezTo>
                    <a:pt x="1396" y="711"/>
                    <a:pt x="1525" y="466"/>
                    <a:pt x="1616" y="220"/>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5709825" y="1060725"/>
              <a:ext cx="65600" cy="27150"/>
            </a:xfrm>
            <a:custGeom>
              <a:avLst/>
              <a:gdLst/>
              <a:ahLst/>
              <a:cxnLst/>
              <a:rect l="l" t="t" r="r" b="b"/>
              <a:pathLst>
                <a:path w="2624" h="1086" extrusionOk="0">
                  <a:moveTo>
                    <a:pt x="52" y="0"/>
                  </a:moveTo>
                  <a:cubicBezTo>
                    <a:pt x="13" y="246"/>
                    <a:pt x="0" y="504"/>
                    <a:pt x="26" y="763"/>
                  </a:cubicBezTo>
                  <a:lnTo>
                    <a:pt x="2624" y="1086"/>
                  </a:lnTo>
                  <a:cubicBezTo>
                    <a:pt x="1900" y="452"/>
                    <a:pt x="1008" y="78"/>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6042300" y="1020000"/>
              <a:ext cx="56550" cy="27175"/>
            </a:xfrm>
            <a:custGeom>
              <a:avLst/>
              <a:gdLst/>
              <a:ahLst/>
              <a:cxnLst/>
              <a:rect l="l" t="t" r="r" b="b"/>
              <a:pathLst>
                <a:path w="2262" h="1087" extrusionOk="0">
                  <a:moveTo>
                    <a:pt x="0" y="1"/>
                  </a:moveTo>
                  <a:lnTo>
                    <a:pt x="0" y="1"/>
                  </a:lnTo>
                  <a:cubicBezTo>
                    <a:pt x="711" y="440"/>
                    <a:pt x="1473" y="802"/>
                    <a:pt x="2262" y="1086"/>
                  </a:cubicBezTo>
                  <a:cubicBezTo>
                    <a:pt x="2210" y="815"/>
                    <a:pt x="2145" y="543"/>
                    <a:pt x="2068" y="28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5963450" y="1101725"/>
              <a:ext cx="111825" cy="23625"/>
            </a:xfrm>
            <a:custGeom>
              <a:avLst/>
              <a:gdLst/>
              <a:ahLst/>
              <a:cxnLst/>
              <a:rect l="l" t="t" r="r" b="b"/>
              <a:pathLst>
                <a:path w="4473" h="945" extrusionOk="0">
                  <a:moveTo>
                    <a:pt x="2182" y="1"/>
                  </a:moveTo>
                  <a:cubicBezTo>
                    <a:pt x="1442" y="1"/>
                    <a:pt x="704" y="130"/>
                    <a:pt x="1" y="389"/>
                  </a:cubicBezTo>
                  <a:lnTo>
                    <a:pt x="4446" y="945"/>
                  </a:lnTo>
                  <a:lnTo>
                    <a:pt x="4472" y="932"/>
                  </a:lnTo>
                  <a:cubicBezTo>
                    <a:pt x="3891" y="350"/>
                    <a:pt x="3115" y="14"/>
                    <a:pt x="2288" y="1"/>
                  </a:cubicBezTo>
                  <a:cubicBezTo>
                    <a:pt x="2253" y="1"/>
                    <a:pt x="2218" y="1"/>
                    <a:pt x="2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5618050" y="1051675"/>
              <a:ext cx="54625" cy="23275"/>
            </a:xfrm>
            <a:custGeom>
              <a:avLst/>
              <a:gdLst/>
              <a:ahLst/>
              <a:cxnLst/>
              <a:rect l="l" t="t" r="r" b="b"/>
              <a:pathLst>
                <a:path w="2185" h="931" extrusionOk="0">
                  <a:moveTo>
                    <a:pt x="1" y="0"/>
                  </a:moveTo>
                  <a:lnTo>
                    <a:pt x="65" y="672"/>
                  </a:lnTo>
                  <a:lnTo>
                    <a:pt x="2185" y="931"/>
                  </a:lnTo>
                  <a:cubicBezTo>
                    <a:pt x="1771" y="530"/>
                    <a:pt x="1254" y="246"/>
                    <a:pt x="699" y="117"/>
                  </a:cubicBezTo>
                  <a:cubicBezTo>
                    <a:pt x="466" y="65"/>
                    <a:pt x="233" y="2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6108200" y="1097700"/>
              <a:ext cx="113100" cy="32500"/>
            </a:xfrm>
            <a:custGeom>
              <a:avLst/>
              <a:gdLst/>
              <a:ahLst/>
              <a:cxnLst/>
              <a:rect l="l" t="t" r="r" b="b"/>
              <a:pathLst>
                <a:path w="4524" h="1300" extrusionOk="0">
                  <a:moveTo>
                    <a:pt x="1445" y="0"/>
                  </a:moveTo>
                  <a:cubicBezTo>
                    <a:pt x="959" y="0"/>
                    <a:pt x="471" y="79"/>
                    <a:pt x="1" y="240"/>
                  </a:cubicBezTo>
                  <a:cubicBezTo>
                    <a:pt x="156" y="628"/>
                    <a:pt x="375" y="990"/>
                    <a:pt x="673" y="1300"/>
                  </a:cubicBezTo>
                  <a:lnTo>
                    <a:pt x="4524" y="1119"/>
                  </a:lnTo>
                  <a:cubicBezTo>
                    <a:pt x="4123" y="822"/>
                    <a:pt x="3697" y="563"/>
                    <a:pt x="3232" y="369"/>
                  </a:cubicBezTo>
                  <a:cubicBezTo>
                    <a:pt x="2664" y="125"/>
                    <a:pt x="2055" y="0"/>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5838725" y="1010075"/>
              <a:ext cx="174175" cy="56950"/>
            </a:xfrm>
            <a:custGeom>
              <a:avLst/>
              <a:gdLst/>
              <a:ahLst/>
              <a:cxnLst/>
              <a:rect l="l" t="t" r="r" b="b"/>
              <a:pathLst>
                <a:path w="6967" h="2278" extrusionOk="0">
                  <a:moveTo>
                    <a:pt x="3466" y="0"/>
                  </a:moveTo>
                  <a:cubicBezTo>
                    <a:pt x="1731" y="0"/>
                    <a:pt x="1" y="682"/>
                    <a:pt x="1" y="682"/>
                  </a:cubicBezTo>
                  <a:cubicBezTo>
                    <a:pt x="1" y="682"/>
                    <a:pt x="1965" y="2026"/>
                    <a:pt x="3891" y="2246"/>
                  </a:cubicBezTo>
                  <a:cubicBezTo>
                    <a:pt x="4083" y="2268"/>
                    <a:pt x="4268" y="2278"/>
                    <a:pt x="4445" y="2278"/>
                  </a:cubicBezTo>
                  <a:cubicBezTo>
                    <a:pt x="6026" y="2278"/>
                    <a:pt x="6967" y="1483"/>
                    <a:pt x="6967" y="1483"/>
                  </a:cubicBezTo>
                  <a:cubicBezTo>
                    <a:pt x="6967" y="1483"/>
                    <a:pt x="6049" y="255"/>
                    <a:pt x="4124" y="36"/>
                  </a:cubicBezTo>
                  <a:cubicBezTo>
                    <a:pt x="3907" y="11"/>
                    <a:pt x="3687" y="0"/>
                    <a:pt x="34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5747300" y="1000575"/>
              <a:ext cx="10350" cy="8500"/>
            </a:xfrm>
            <a:custGeom>
              <a:avLst/>
              <a:gdLst/>
              <a:ahLst/>
              <a:cxnLst/>
              <a:rect l="l" t="t" r="r" b="b"/>
              <a:pathLst>
                <a:path w="414" h="340" extrusionOk="0">
                  <a:moveTo>
                    <a:pt x="206" y="1"/>
                  </a:moveTo>
                  <a:cubicBezTo>
                    <a:pt x="113" y="1"/>
                    <a:pt x="25" y="62"/>
                    <a:pt x="13" y="144"/>
                  </a:cubicBezTo>
                  <a:cubicBezTo>
                    <a:pt x="0" y="235"/>
                    <a:pt x="78" y="312"/>
                    <a:pt x="181" y="338"/>
                  </a:cubicBezTo>
                  <a:cubicBezTo>
                    <a:pt x="191" y="339"/>
                    <a:pt x="201" y="340"/>
                    <a:pt x="211" y="340"/>
                  </a:cubicBezTo>
                  <a:cubicBezTo>
                    <a:pt x="313" y="340"/>
                    <a:pt x="389" y="279"/>
                    <a:pt x="401" y="196"/>
                  </a:cubicBezTo>
                  <a:cubicBezTo>
                    <a:pt x="414" y="106"/>
                    <a:pt x="336" y="15"/>
                    <a:pt x="233" y="2"/>
                  </a:cubicBezTo>
                  <a:cubicBezTo>
                    <a:pt x="224" y="1"/>
                    <a:pt x="215" y="1"/>
                    <a:pt x="2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5793500" y="997350"/>
              <a:ext cx="8100" cy="6900"/>
            </a:xfrm>
            <a:custGeom>
              <a:avLst/>
              <a:gdLst/>
              <a:ahLst/>
              <a:cxnLst/>
              <a:rect l="l" t="t" r="r" b="b"/>
              <a:pathLst>
                <a:path w="324" h="276" extrusionOk="0">
                  <a:moveTo>
                    <a:pt x="166" y="0"/>
                  </a:moveTo>
                  <a:cubicBezTo>
                    <a:pt x="158" y="0"/>
                    <a:pt x="151" y="1"/>
                    <a:pt x="143" y="2"/>
                  </a:cubicBezTo>
                  <a:cubicBezTo>
                    <a:pt x="65" y="2"/>
                    <a:pt x="1" y="67"/>
                    <a:pt x="1" y="144"/>
                  </a:cubicBezTo>
                  <a:cubicBezTo>
                    <a:pt x="12" y="225"/>
                    <a:pt x="76" y="275"/>
                    <a:pt x="154" y="275"/>
                  </a:cubicBezTo>
                  <a:cubicBezTo>
                    <a:pt x="163" y="275"/>
                    <a:pt x="172" y="275"/>
                    <a:pt x="181" y="273"/>
                  </a:cubicBezTo>
                  <a:cubicBezTo>
                    <a:pt x="187" y="274"/>
                    <a:pt x="193" y="275"/>
                    <a:pt x="199" y="275"/>
                  </a:cubicBezTo>
                  <a:cubicBezTo>
                    <a:pt x="268" y="275"/>
                    <a:pt x="324" y="203"/>
                    <a:pt x="324" y="131"/>
                  </a:cubicBezTo>
                  <a:cubicBezTo>
                    <a:pt x="312" y="60"/>
                    <a:pt x="246"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5772175" y="1057725"/>
              <a:ext cx="21675" cy="18600"/>
            </a:xfrm>
            <a:custGeom>
              <a:avLst/>
              <a:gdLst/>
              <a:ahLst/>
              <a:cxnLst/>
              <a:rect l="l" t="t" r="r" b="b"/>
              <a:pathLst>
                <a:path w="867" h="744" extrusionOk="0">
                  <a:moveTo>
                    <a:pt x="449" y="1"/>
                  </a:moveTo>
                  <a:cubicBezTo>
                    <a:pt x="433" y="1"/>
                    <a:pt x="417" y="2"/>
                    <a:pt x="401" y="4"/>
                  </a:cubicBezTo>
                  <a:cubicBezTo>
                    <a:pt x="394" y="3"/>
                    <a:pt x="386" y="3"/>
                    <a:pt x="379" y="3"/>
                  </a:cubicBezTo>
                  <a:cubicBezTo>
                    <a:pt x="169" y="3"/>
                    <a:pt x="1" y="179"/>
                    <a:pt x="13" y="391"/>
                  </a:cubicBezTo>
                  <a:cubicBezTo>
                    <a:pt x="49" y="595"/>
                    <a:pt x="230" y="743"/>
                    <a:pt x="431" y="743"/>
                  </a:cubicBezTo>
                  <a:cubicBezTo>
                    <a:pt x="447" y="743"/>
                    <a:pt x="463" y="742"/>
                    <a:pt x="479" y="740"/>
                  </a:cubicBezTo>
                  <a:cubicBezTo>
                    <a:pt x="486" y="741"/>
                    <a:pt x="494" y="741"/>
                    <a:pt x="501" y="741"/>
                  </a:cubicBezTo>
                  <a:cubicBezTo>
                    <a:pt x="710" y="741"/>
                    <a:pt x="866" y="565"/>
                    <a:pt x="866" y="353"/>
                  </a:cubicBezTo>
                  <a:cubicBezTo>
                    <a:pt x="819" y="149"/>
                    <a:pt x="649" y="1"/>
                    <a:pt x="4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6263300" y="1064550"/>
              <a:ext cx="9025" cy="7550"/>
            </a:xfrm>
            <a:custGeom>
              <a:avLst/>
              <a:gdLst/>
              <a:ahLst/>
              <a:cxnLst/>
              <a:rect l="l" t="t" r="r" b="b"/>
              <a:pathLst>
                <a:path w="361" h="302" extrusionOk="0">
                  <a:moveTo>
                    <a:pt x="188" y="1"/>
                  </a:moveTo>
                  <a:cubicBezTo>
                    <a:pt x="181" y="1"/>
                    <a:pt x="175" y="1"/>
                    <a:pt x="168" y="2"/>
                  </a:cubicBezTo>
                  <a:cubicBezTo>
                    <a:pt x="78" y="2"/>
                    <a:pt x="0" y="80"/>
                    <a:pt x="0" y="170"/>
                  </a:cubicBezTo>
                  <a:cubicBezTo>
                    <a:pt x="12" y="241"/>
                    <a:pt x="88" y="301"/>
                    <a:pt x="171" y="301"/>
                  </a:cubicBezTo>
                  <a:cubicBezTo>
                    <a:pt x="178" y="301"/>
                    <a:pt x="186" y="301"/>
                    <a:pt x="194" y="299"/>
                  </a:cubicBezTo>
                  <a:cubicBezTo>
                    <a:pt x="201" y="300"/>
                    <a:pt x="207" y="301"/>
                    <a:pt x="214" y="301"/>
                  </a:cubicBezTo>
                  <a:cubicBezTo>
                    <a:pt x="295" y="301"/>
                    <a:pt x="361" y="228"/>
                    <a:pt x="349" y="144"/>
                  </a:cubicBezTo>
                  <a:cubicBezTo>
                    <a:pt x="337" y="62"/>
                    <a:pt x="261" y="1"/>
                    <a:pt x="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5649725" y="977950"/>
              <a:ext cx="7450" cy="6275"/>
            </a:xfrm>
            <a:custGeom>
              <a:avLst/>
              <a:gdLst/>
              <a:ahLst/>
              <a:cxnLst/>
              <a:rect l="l" t="t" r="r" b="b"/>
              <a:pathLst>
                <a:path w="298" h="251" extrusionOk="0">
                  <a:moveTo>
                    <a:pt x="154" y="1"/>
                  </a:moveTo>
                  <a:cubicBezTo>
                    <a:pt x="146" y="1"/>
                    <a:pt x="138" y="1"/>
                    <a:pt x="130" y="3"/>
                  </a:cubicBezTo>
                  <a:cubicBezTo>
                    <a:pt x="65" y="3"/>
                    <a:pt x="0" y="54"/>
                    <a:pt x="0" y="132"/>
                  </a:cubicBezTo>
                  <a:cubicBezTo>
                    <a:pt x="12" y="201"/>
                    <a:pt x="76" y="250"/>
                    <a:pt x="144" y="250"/>
                  </a:cubicBezTo>
                  <a:cubicBezTo>
                    <a:pt x="152" y="250"/>
                    <a:pt x="160" y="249"/>
                    <a:pt x="168" y="248"/>
                  </a:cubicBezTo>
                  <a:cubicBezTo>
                    <a:pt x="233" y="248"/>
                    <a:pt x="298" y="196"/>
                    <a:pt x="298" y="119"/>
                  </a:cubicBezTo>
                  <a:cubicBezTo>
                    <a:pt x="286" y="49"/>
                    <a:pt x="222" y="1"/>
                    <a:pt x="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5687525" y="1050050"/>
              <a:ext cx="7450" cy="6225"/>
            </a:xfrm>
            <a:custGeom>
              <a:avLst/>
              <a:gdLst/>
              <a:ahLst/>
              <a:cxnLst/>
              <a:rect l="l" t="t" r="r" b="b"/>
              <a:pathLst>
                <a:path w="298" h="249" extrusionOk="0">
                  <a:moveTo>
                    <a:pt x="130" y="1"/>
                  </a:moveTo>
                  <a:cubicBezTo>
                    <a:pt x="52" y="1"/>
                    <a:pt x="0" y="65"/>
                    <a:pt x="0" y="130"/>
                  </a:cubicBezTo>
                  <a:cubicBezTo>
                    <a:pt x="12" y="199"/>
                    <a:pt x="76" y="248"/>
                    <a:pt x="145" y="248"/>
                  </a:cubicBezTo>
                  <a:cubicBezTo>
                    <a:pt x="152" y="248"/>
                    <a:pt x="160" y="247"/>
                    <a:pt x="168" y="246"/>
                  </a:cubicBezTo>
                  <a:cubicBezTo>
                    <a:pt x="233" y="246"/>
                    <a:pt x="298" y="194"/>
                    <a:pt x="285" y="117"/>
                  </a:cubicBezTo>
                  <a:cubicBezTo>
                    <a:pt x="272" y="52"/>
                    <a:pt x="207" y="1"/>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5733400" y="1055525"/>
              <a:ext cx="11975" cy="10425"/>
            </a:xfrm>
            <a:custGeom>
              <a:avLst/>
              <a:gdLst/>
              <a:ahLst/>
              <a:cxnLst/>
              <a:rect l="l" t="t" r="r" b="b"/>
              <a:pathLst>
                <a:path w="479" h="417" extrusionOk="0">
                  <a:moveTo>
                    <a:pt x="243" y="0"/>
                  </a:moveTo>
                  <a:cubicBezTo>
                    <a:pt x="235" y="0"/>
                    <a:pt x="228" y="0"/>
                    <a:pt x="220" y="1"/>
                  </a:cubicBezTo>
                  <a:cubicBezTo>
                    <a:pt x="91" y="1"/>
                    <a:pt x="1" y="105"/>
                    <a:pt x="1" y="221"/>
                  </a:cubicBezTo>
                  <a:cubicBezTo>
                    <a:pt x="25" y="330"/>
                    <a:pt x="128" y="416"/>
                    <a:pt x="237" y="416"/>
                  </a:cubicBezTo>
                  <a:cubicBezTo>
                    <a:pt x="244" y="416"/>
                    <a:pt x="252" y="416"/>
                    <a:pt x="259" y="415"/>
                  </a:cubicBezTo>
                  <a:cubicBezTo>
                    <a:pt x="388" y="415"/>
                    <a:pt x="479" y="324"/>
                    <a:pt x="479" y="195"/>
                  </a:cubicBezTo>
                  <a:cubicBezTo>
                    <a:pt x="455" y="86"/>
                    <a:pt x="351"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6072650" y="1049375"/>
              <a:ext cx="11350" cy="9750"/>
            </a:xfrm>
            <a:custGeom>
              <a:avLst/>
              <a:gdLst/>
              <a:ahLst/>
              <a:cxnLst/>
              <a:rect l="l" t="t" r="r" b="b"/>
              <a:pathLst>
                <a:path w="454" h="390" extrusionOk="0">
                  <a:moveTo>
                    <a:pt x="233" y="0"/>
                  </a:moveTo>
                  <a:cubicBezTo>
                    <a:pt x="225" y="0"/>
                    <a:pt x="216" y="1"/>
                    <a:pt x="208" y="2"/>
                  </a:cubicBezTo>
                  <a:cubicBezTo>
                    <a:pt x="91" y="2"/>
                    <a:pt x="1" y="92"/>
                    <a:pt x="14" y="209"/>
                  </a:cubicBezTo>
                  <a:cubicBezTo>
                    <a:pt x="27" y="312"/>
                    <a:pt x="130" y="389"/>
                    <a:pt x="246" y="389"/>
                  </a:cubicBezTo>
                  <a:cubicBezTo>
                    <a:pt x="363" y="389"/>
                    <a:pt x="453" y="299"/>
                    <a:pt x="453" y="183"/>
                  </a:cubicBezTo>
                  <a:cubicBezTo>
                    <a:pt x="429" y="75"/>
                    <a:pt x="33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6174125" y="1082975"/>
              <a:ext cx="10350" cy="8500"/>
            </a:xfrm>
            <a:custGeom>
              <a:avLst/>
              <a:gdLst/>
              <a:ahLst/>
              <a:cxnLst/>
              <a:rect l="l" t="t" r="r" b="b"/>
              <a:pathLst>
                <a:path w="414" h="340" extrusionOk="0">
                  <a:moveTo>
                    <a:pt x="220" y="0"/>
                  </a:moveTo>
                  <a:cubicBezTo>
                    <a:pt x="211" y="0"/>
                    <a:pt x="203" y="1"/>
                    <a:pt x="194" y="2"/>
                  </a:cubicBezTo>
                  <a:cubicBezTo>
                    <a:pt x="187" y="1"/>
                    <a:pt x="181" y="1"/>
                    <a:pt x="174" y="1"/>
                  </a:cubicBezTo>
                  <a:cubicBezTo>
                    <a:pt x="79" y="1"/>
                    <a:pt x="1" y="86"/>
                    <a:pt x="13" y="183"/>
                  </a:cubicBezTo>
                  <a:cubicBezTo>
                    <a:pt x="25" y="277"/>
                    <a:pt x="112" y="339"/>
                    <a:pt x="206" y="339"/>
                  </a:cubicBezTo>
                  <a:cubicBezTo>
                    <a:pt x="215" y="339"/>
                    <a:pt x="224" y="339"/>
                    <a:pt x="233" y="338"/>
                  </a:cubicBezTo>
                  <a:cubicBezTo>
                    <a:pt x="239" y="339"/>
                    <a:pt x="246" y="339"/>
                    <a:pt x="252" y="339"/>
                  </a:cubicBezTo>
                  <a:cubicBezTo>
                    <a:pt x="346" y="339"/>
                    <a:pt x="414" y="254"/>
                    <a:pt x="414" y="157"/>
                  </a:cubicBezTo>
                  <a:cubicBezTo>
                    <a:pt x="390" y="62"/>
                    <a:pt x="31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6116600" y="1130175"/>
              <a:ext cx="9725" cy="1650"/>
            </a:xfrm>
            <a:custGeom>
              <a:avLst/>
              <a:gdLst/>
              <a:ahLst/>
              <a:cxnLst/>
              <a:rect l="l" t="t" r="r" b="b"/>
              <a:pathLst>
                <a:path w="389" h="66" extrusionOk="0">
                  <a:moveTo>
                    <a:pt x="324" y="1"/>
                  </a:moveTo>
                  <a:lnTo>
                    <a:pt x="1" y="14"/>
                  </a:lnTo>
                  <a:lnTo>
                    <a:pt x="388" y="65"/>
                  </a:lnTo>
                  <a:lnTo>
                    <a:pt x="3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6220975" y="1115975"/>
              <a:ext cx="189350" cy="46225"/>
            </a:xfrm>
            <a:custGeom>
              <a:avLst/>
              <a:gdLst/>
              <a:ahLst/>
              <a:cxnLst/>
              <a:rect l="l" t="t" r="r" b="b"/>
              <a:pathLst>
                <a:path w="7574" h="1849" extrusionOk="0">
                  <a:moveTo>
                    <a:pt x="7573" y="0"/>
                  </a:moveTo>
                  <a:lnTo>
                    <a:pt x="4859" y="129"/>
                  </a:lnTo>
                  <a:cubicBezTo>
                    <a:pt x="4937" y="620"/>
                    <a:pt x="4885" y="1112"/>
                    <a:pt x="4704" y="1577"/>
                  </a:cubicBezTo>
                  <a:cubicBezTo>
                    <a:pt x="3826" y="1383"/>
                    <a:pt x="3037" y="918"/>
                    <a:pt x="2443" y="259"/>
                  </a:cubicBezTo>
                  <a:lnTo>
                    <a:pt x="0" y="375"/>
                  </a:lnTo>
                  <a:cubicBezTo>
                    <a:pt x="349" y="633"/>
                    <a:pt x="685" y="931"/>
                    <a:pt x="1008" y="1241"/>
                  </a:cubicBezTo>
                  <a:lnTo>
                    <a:pt x="5880" y="1848"/>
                  </a:lnTo>
                  <a:cubicBezTo>
                    <a:pt x="6113" y="1357"/>
                    <a:pt x="6449" y="918"/>
                    <a:pt x="6850" y="556"/>
                  </a:cubicBezTo>
                  <a:cubicBezTo>
                    <a:pt x="7082" y="349"/>
                    <a:pt x="7315" y="168"/>
                    <a:pt x="7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6457800" y="1166375"/>
              <a:ext cx="7450" cy="8100"/>
            </a:xfrm>
            <a:custGeom>
              <a:avLst/>
              <a:gdLst/>
              <a:ahLst/>
              <a:cxnLst/>
              <a:rect l="l" t="t" r="r" b="b"/>
              <a:pathLst>
                <a:path w="298" h="324" extrusionOk="0">
                  <a:moveTo>
                    <a:pt x="259" y="0"/>
                  </a:moveTo>
                  <a:cubicBezTo>
                    <a:pt x="181" y="104"/>
                    <a:pt x="91" y="194"/>
                    <a:pt x="0" y="285"/>
                  </a:cubicBezTo>
                  <a:lnTo>
                    <a:pt x="298" y="323"/>
                  </a:lnTo>
                  <a:lnTo>
                    <a:pt x="298" y="323"/>
                  </a:lnTo>
                  <a:lnTo>
                    <a:pt x="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6124675" y="1125650"/>
              <a:ext cx="121825" cy="21350"/>
            </a:xfrm>
            <a:custGeom>
              <a:avLst/>
              <a:gdLst/>
              <a:ahLst/>
              <a:cxnLst/>
              <a:rect l="l" t="t" r="r" b="b"/>
              <a:pathLst>
                <a:path w="4873" h="854" extrusionOk="0">
                  <a:moveTo>
                    <a:pt x="3852" y="1"/>
                  </a:moveTo>
                  <a:lnTo>
                    <a:pt x="1" y="182"/>
                  </a:lnTo>
                  <a:lnTo>
                    <a:pt x="65" y="246"/>
                  </a:lnTo>
                  <a:lnTo>
                    <a:pt x="4873" y="854"/>
                  </a:lnTo>
                  <a:cubicBezTo>
                    <a:pt x="4550" y="544"/>
                    <a:pt x="4214" y="259"/>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6367975" y="1114025"/>
              <a:ext cx="96625" cy="59800"/>
            </a:xfrm>
            <a:custGeom>
              <a:avLst/>
              <a:gdLst/>
              <a:ahLst/>
              <a:cxnLst/>
              <a:rect l="l" t="t" r="r" b="b"/>
              <a:pathLst>
                <a:path w="3865" h="2392" extrusionOk="0">
                  <a:moveTo>
                    <a:pt x="3632" y="1"/>
                  </a:moveTo>
                  <a:lnTo>
                    <a:pt x="1706" y="91"/>
                  </a:lnTo>
                  <a:cubicBezTo>
                    <a:pt x="1448" y="246"/>
                    <a:pt x="1202" y="440"/>
                    <a:pt x="970" y="647"/>
                  </a:cubicBezTo>
                  <a:cubicBezTo>
                    <a:pt x="569" y="1009"/>
                    <a:pt x="246" y="1448"/>
                    <a:pt x="0" y="1939"/>
                  </a:cubicBezTo>
                  <a:lnTo>
                    <a:pt x="3606" y="2391"/>
                  </a:lnTo>
                  <a:cubicBezTo>
                    <a:pt x="3697" y="2288"/>
                    <a:pt x="3787" y="2198"/>
                    <a:pt x="3865" y="2094"/>
                  </a:cubicBezTo>
                  <a:lnTo>
                    <a:pt x="36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6282350" y="1119525"/>
              <a:ext cx="62375" cy="35875"/>
            </a:xfrm>
            <a:custGeom>
              <a:avLst/>
              <a:gdLst/>
              <a:ahLst/>
              <a:cxnLst/>
              <a:rect l="l" t="t" r="r" b="b"/>
              <a:pathLst>
                <a:path w="2495" h="1435" extrusionOk="0">
                  <a:moveTo>
                    <a:pt x="2430" y="0"/>
                  </a:moveTo>
                  <a:lnTo>
                    <a:pt x="1" y="117"/>
                  </a:lnTo>
                  <a:cubicBezTo>
                    <a:pt x="595" y="789"/>
                    <a:pt x="1383" y="1241"/>
                    <a:pt x="2262" y="1435"/>
                  </a:cubicBezTo>
                  <a:cubicBezTo>
                    <a:pt x="2443" y="982"/>
                    <a:pt x="2495" y="478"/>
                    <a:pt x="2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6725000" y="4221600"/>
              <a:ext cx="85325" cy="145425"/>
            </a:xfrm>
            <a:custGeom>
              <a:avLst/>
              <a:gdLst/>
              <a:ahLst/>
              <a:cxnLst/>
              <a:rect l="l" t="t" r="r" b="b"/>
              <a:pathLst>
                <a:path w="3413" h="5817" extrusionOk="0">
                  <a:moveTo>
                    <a:pt x="815" y="1"/>
                  </a:moveTo>
                  <a:lnTo>
                    <a:pt x="0" y="5816"/>
                  </a:lnTo>
                  <a:cubicBezTo>
                    <a:pt x="246" y="5364"/>
                    <a:pt x="634" y="5002"/>
                    <a:pt x="1086" y="4770"/>
                  </a:cubicBezTo>
                  <a:cubicBezTo>
                    <a:pt x="1810" y="4369"/>
                    <a:pt x="2766" y="4227"/>
                    <a:pt x="3412" y="4162"/>
                  </a:cubicBezTo>
                  <a:lnTo>
                    <a:pt x="3206" y="2366"/>
                  </a:lnTo>
                  <a:cubicBezTo>
                    <a:pt x="3115" y="2301"/>
                    <a:pt x="3012" y="2237"/>
                    <a:pt x="2908" y="2172"/>
                  </a:cubicBezTo>
                  <a:cubicBezTo>
                    <a:pt x="2081" y="1577"/>
                    <a:pt x="1370" y="84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6685250" y="4346325"/>
              <a:ext cx="164825" cy="380300"/>
            </a:xfrm>
            <a:custGeom>
              <a:avLst/>
              <a:gdLst/>
              <a:ahLst/>
              <a:cxnLst/>
              <a:rect l="l" t="t" r="r" b="b"/>
              <a:pathLst>
                <a:path w="6593" h="15212" extrusionOk="0">
                  <a:moveTo>
                    <a:pt x="3854" y="12276"/>
                  </a:moveTo>
                  <a:cubicBezTo>
                    <a:pt x="3932" y="12276"/>
                    <a:pt x="3996" y="12326"/>
                    <a:pt x="4007" y="12407"/>
                  </a:cubicBezTo>
                  <a:cubicBezTo>
                    <a:pt x="4020" y="12498"/>
                    <a:pt x="3943" y="12575"/>
                    <a:pt x="3852" y="12575"/>
                  </a:cubicBezTo>
                  <a:cubicBezTo>
                    <a:pt x="3844" y="12577"/>
                    <a:pt x="3837" y="12577"/>
                    <a:pt x="3829" y="12577"/>
                  </a:cubicBezTo>
                  <a:cubicBezTo>
                    <a:pt x="3749" y="12577"/>
                    <a:pt x="3683" y="12516"/>
                    <a:pt x="3671" y="12433"/>
                  </a:cubicBezTo>
                  <a:cubicBezTo>
                    <a:pt x="3659" y="12349"/>
                    <a:pt x="3725" y="12277"/>
                    <a:pt x="3807" y="12277"/>
                  </a:cubicBezTo>
                  <a:cubicBezTo>
                    <a:pt x="3813" y="12277"/>
                    <a:pt x="3820" y="12277"/>
                    <a:pt x="3826" y="12278"/>
                  </a:cubicBezTo>
                  <a:cubicBezTo>
                    <a:pt x="3836" y="12277"/>
                    <a:pt x="3845" y="12276"/>
                    <a:pt x="3854" y="12276"/>
                  </a:cubicBezTo>
                  <a:close/>
                  <a:moveTo>
                    <a:pt x="5080" y="0"/>
                  </a:moveTo>
                  <a:cubicBezTo>
                    <a:pt x="4705" y="479"/>
                    <a:pt x="4240" y="879"/>
                    <a:pt x="3723" y="1189"/>
                  </a:cubicBezTo>
                  <a:cubicBezTo>
                    <a:pt x="3236" y="1446"/>
                    <a:pt x="2698" y="1580"/>
                    <a:pt x="2158" y="1580"/>
                  </a:cubicBezTo>
                  <a:cubicBezTo>
                    <a:pt x="1938" y="1580"/>
                    <a:pt x="1717" y="1557"/>
                    <a:pt x="1500" y="1512"/>
                  </a:cubicBezTo>
                  <a:lnTo>
                    <a:pt x="1035" y="4860"/>
                  </a:lnTo>
                  <a:cubicBezTo>
                    <a:pt x="1125" y="4911"/>
                    <a:pt x="1190" y="5002"/>
                    <a:pt x="1203" y="5105"/>
                  </a:cubicBezTo>
                  <a:cubicBezTo>
                    <a:pt x="1216" y="5273"/>
                    <a:pt x="1112" y="5416"/>
                    <a:pt x="944" y="5454"/>
                  </a:cubicBezTo>
                  <a:lnTo>
                    <a:pt x="802" y="6488"/>
                  </a:lnTo>
                  <a:cubicBezTo>
                    <a:pt x="1112" y="5894"/>
                    <a:pt x="1474" y="5338"/>
                    <a:pt x="1901" y="4821"/>
                  </a:cubicBezTo>
                  <a:cubicBezTo>
                    <a:pt x="1901" y="4821"/>
                    <a:pt x="3012" y="6760"/>
                    <a:pt x="2844" y="8427"/>
                  </a:cubicBezTo>
                  <a:cubicBezTo>
                    <a:pt x="2728" y="9435"/>
                    <a:pt x="2159" y="10327"/>
                    <a:pt x="1306" y="10857"/>
                  </a:cubicBezTo>
                  <a:cubicBezTo>
                    <a:pt x="880" y="10456"/>
                    <a:pt x="569" y="9952"/>
                    <a:pt x="401" y="9396"/>
                  </a:cubicBezTo>
                  <a:lnTo>
                    <a:pt x="1" y="12278"/>
                  </a:lnTo>
                  <a:cubicBezTo>
                    <a:pt x="608" y="12718"/>
                    <a:pt x="1138" y="13235"/>
                    <a:pt x="1565" y="13842"/>
                  </a:cubicBezTo>
                  <a:cubicBezTo>
                    <a:pt x="1836" y="14256"/>
                    <a:pt x="2017" y="14721"/>
                    <a:pt x="2095" y="15212"/>
                  </a:cubicBezTo>
                  <a:lnTo>
                    <a:pt x="4796" y="15083"/>
                  </a:lnTo>
                  <a:cubicBezTo>
                    <a:pt x="5351" y="14721"/>
                    <a:pt x="5933" y="14424"/>
                    <a:pt x="6540" y="14191"/>
                  </a:cubicBezTo>
                  <a:lnTo>
                    <a:pt x="6592" y="13803"/>
                  </a:lnTo>
                  <a:lnTo>
                    <a:pt x="6463" y="12537"/>
                  </a:lnTo>
                  <a:cubicBezTo>
                    <a:pt x="5093" y="12175"/>
                    <a:pt x="3852" y="11037"/>
                    <a:pt x="3852" y="11037"/>
                  </a:cubicBezTo>
                  <a:cubicBezTo>
                    <a:pt x="4473" y="10907"/>
                    <a:pt x="5102" y="10839"/>
                    <a:pt x="5732" y="10839"/>
                  </a:cubicBezTo>
                  <a:cubicBezTo>
                    <a:pt x="5915" y="10839"/>
                    <a:pt x="6099" y="10845"/>
                    <a:pt x="6282" y="10857"/>
                  </a:cubicBezTo>
                  <a:lnTo>
                    <a:pt x="6101" y="9202"/>
                  </a:lnTo>
                  <a:cubicBezTo>
                    <a:pt x="5623" y="9512"/>
                    <a:pt x="5093" y="9719"/>
                    <a:pt x="4550" y="9810"/>
                  </a:cubicBezTo>
                  <a:cubicBezTo>
                    <a:pt x="4188" y="8879"/>
                    <a:pt x="4305" y="7845"/>
                    <a:pt x="4860" y="7018"/>
                  </a:cubicBezTo>
                  <a:cubicBezTo>
                    <a:pt x="5106" y="6643"/>
                    <a:pt x="5403" y="6307"/>
                    <a:pt x="5752" y="6023"/>
                  </a:cubicBezTo>
                  <a:lnTo>
                    <a:pt x="5506" y="3839"/>
                  </a:lnTo>
                  <a:cubicBezTo>
                    <a:pt x="4744" y="3800"/>
                    <a:pt x="3994" y="3697"/>
                    <a:pt x="3245" y="3529"/>
                  </a:cubicBezTo>
                  <a:cubicBezTo>
                    <a:pt x="3865" y="2947"/>
                    <a:pt x="4563" y="2469"/>
                    <a:pt x="5313" y="2068"/>
                  </a:cubicBezTo>
                  <a:lnTo>
                    <a:pt x="50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6760875" y="4051975"/>
              <a:ext cx="26825" cy="65300"/>
            </a:xfrm>
            <a:custGeom>
              <a:avLst/>
              <a:gdLst/>
              <a:ahLst/>
              <a:cxnLst/>
              <a:rect l="l" t="t" r="r" b="b"/>
              <a:pathLst>
                <a:path w="1073" h="2612" extrusionOk="0">
                  <a:moveTo>
                    <a:pt x="788" y="1"/>
                  </a:moveTo>
                  <a:cubicBezTo>
                    <a:pt x="620" y="194"/>
                    <a:pt x="452" y="362"/>
                    <a:pt x="271" y="530"/>
                  </a:cubicBezTo>
                  <a:lnTo>
                    <a:pt x="233" y="569"/>
                  </a:lnTo>
                  <a:lnTo>
                    <a:pt x="0" y="2353"/>
                  </a:lnTo>
                  <a:cubicBezTo>
                    <a:pt x="362" y="2379"/>
                    <a:pt x="724" y="2469"/>
                    <a:pt x="1073" y="2611"/>
                  </a:cubicBez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6750200" y="4144050"/>
              <a:ext cx="45900" cy="53025"/>
            </a:xfrm>
            <a:custGeom>
              <a:avLst/>
              <a:gdLst/>
              <a:ahLst/>
              <a:cxnLst/>
              <a:rect l="l" t="t" r="r" b="b"/>
              <a:pathLst>
                <a:path w="1836" h="2121" extrusionOk="0">
                  <a:moveTo>
                    <a:pt x="233" y="1"/>
                  </a:moveTo>
                  <a:lnTo>
                    <a:pt x="1" y="1616"/>
                  </a:lnTo>
                  <a:cubicBezTo>
                    <a:pt x="621" y="1746"/>
                    <a:pt x="1241" y="1914"/>
                    <a:pt x="1836" y="2120"/>
                  </a:cubicBezTo>
                  <a:lnTo>
                    <a:pt x="1694" y="828"/>
                  </a:lnTo>
                  <a:cubicBezTo>
                    <a:pt x="1409" y="738"/>
                    <a:pt x="1138" y="621"/>
                    <a:pt x="866" y="479"/>
                  </a:cubicBezTo>
                  <a:cubicBezTo>
                    <a:pt x="634" y="350"/>
                    <a:pt x="427" y="195"/>
                    <a:pt x="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6674925" y="4727575"/>
              <a:ext cx="2275" cy="2300"/>
            </a:xfrm>
            <a:custGeom>
              <a:avLst/>
              <a:gdLst/>
              <a:ahLst/>
              <a:cxnLst/>
              <a:rect l="l" t="t" r="r" b="b"/>
              <a:pathLst>
                <a:path w="91" h="92" extrusionOk="0">
                  <a:moveTo>
                    <a:pt x="13" y="1"/>
                  </a:moveTo>
                  <a:lnTo>
                    <a:pt x="0" y="91"/>
                  </a:lnTo>
                  <a:lnTo>
                    <a:pt x="91" y="91"/>
                  </a:lnTo>
                  <a:cubicBezTo>
                    <a:pt x="65" y="65"/>
                    <a:pt x="39" y="27"/>
                    <a:pt x="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6766675" y="4005125"/>
              <a:ext cx="13600" cy="61100"/>
            </a:xfrm>
            <a:custGeom>
              <a:avLst/>
              <a:gdLst/>
              <a:ahLst/>
              <a:cxnLst/>
              <a:rect l="l" t="t" r="r" b="b"/>
              <a:pathLst>
                <a:path w="544" h="2444" extrusionOk="0">
                  <a:moveTo>
                    <a:pt x="337" y="1"/>
                  </a:moveTo>
                  <a:lnTo>
                    <a:pt x="1" y="2443"/>
                  </a:lnTo>
                  <a:lnTo>
                    <a:pt x="1" y="2443"/>
                  </a:lnTo>
                  <a:lnTo>
                    <a:pt x="39" y="2404"/>
                  </a:lnTo>
                  <a:cubicBezTo>
                    <a:pt x="220" y="2236"/>
                    <a:pt x="388" y="2068"/>
                    <a:pt x="543" y="1875"/>
                  </a:cubicBezTo>
                  <a:lnTo>
                    <a:pt x="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6805450" y="4701075"/>
              <a:ext cx="43650" cy="22325"/>
            </a:xfrm>
            <a:custGeom>
              <a:avLst/>
              <a:gdLst/>
              <a:ahLst/>
              <a:cxnLst/>
              <a:rect l="l" t="t" r="r" b="b"/>
              <a:pathLst>
                <a:path w="1746" h="893" extrusionOk="0">
                  <a:moveTo>
                    <a:pt x="1745" y="1"/>
                  </a:moveTo>
                  <a:cubicBezTo>
                    <a:pt x="1138" y="246"/>
                    <a:pt x="543" y="544"/>
                    <a:pt x="1" y="893"/>
                  </a:cubicBezTo>
                  <a:lnTo>
                    <a:pt x="1629" y="815"/>
                  </a:lnTo>
                  <a:lnTo>
                    <a:pt x="17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6745350" y="4184775"/>
              <a:ext cx="59800" cy="95975"/>
            </a:xfrm>
            <a:custGeom>
              <a:avLst/>
              <a:gdLst/>
              <a:ahLst/>
              <a:cxnLst/>
              <a:rect l="l" t="t" r="r" b="b"/>
              <a:pathLst>
                <a:path w="2392" h="3839" extrusionOk="0">
                  <a:moveTo>
                    <a:pt x="1499" y="1950"/>
                  </a:moveTo>
                  <a:cubicBezTo>
                    <a:pt x="1603" y="1950"/>
                    <a:pt x="1683" y="2024"/>
                    <a:pt x="1707" y="2120"/>
                  </a:cubicBezTo>
                  <a:cubicBezTo>
                    <a:pt x="1707" y="2236"/>
                    <a:pt x="1629" y="2327"/>
                    <a:pt x="1513" y="2327"/>
                  </a:cubicBezTo>
                  <a:cubicBezTo>
                    <a:pt x="1409" y="2327"/>
                    <a:pt x="1306" y="2262"/>
                    <a:pt x="1280" y="2146"/>
                  </a:cubicBezTo>
                  <a:cubicBezTo>
                    <a:pt x="1280" y="2042"/>
                    <a:pt x="1371" y="1952"/>
                    <a:pt x="1474" y="1952"/>
                  </a:cubicBezTo>
                  <a:cubicBezTo>
                    <a:pt x="1483" y="1951"/>
                    <a:pt x="1491" y="1950"/>
                    <a:pt x="1499" y="1950"/>
                  </a:cubicBezTo>
                  <a:close/>
                  <a:moveTo>
                    <a:pt x="195" y="0"/>
                  </a:moveTo>
                  <a:lnTo>
                    <a:pt x="1" y="1474"/>
                  </a:lnTo>
                  <a:cubicBezTo>
                    <a:pt x="556" y="2314"/>
                    <a:pt x="1267" y="3050"/>
                    <a:pt x="2094" y="3645"/>
                  </a:cubicBezTo>
                  <a:cubicBezTo>
                    <a:pt x="2198" y="3710"/>
                    <a:pt x="2301" y="3774"/>
                    <a:pt x="2392" y="3839"/>
                  </a:cubicBezTo>
                  <a:lnTo>
                    <a:pt x="2030" y="504"/>
                  </a:lnTo>
                  <a:cubicBezTo>
                    <a:pt x="1435" y="298"/>
                    <a:pt x="815" y="130"/>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6675250" y="4652950"/>
              <a:ext cx="62375" cy="76925"/>
            </a:xfrm>
            <a:custGeom>
              <a:avLst/>
              <a:gdLst/>
              <a:ahLst/>
              <a:cxnLst/>
              <a:rect l="l" t="t" r="r" b="b"/>
              <a:pathLst>
                <a:path w="2495" h="3077" extrusionOk="0">
                  <a:moveTo>
                    <a:pt x="401" y="0"/>
                  </a:moveTo>
                  <a:lnTo>
                    <a:pt x="0" y="2986"/>
                  </a:lnTo>
                  <a:cubicBezTo>
                    <a:pt x="26" y="3012"/>
                    <a:pt x="52" y="3037"/>
                    <a:pt x="78" y="3076"/>
                  </a:cubicBezTo>
                  <a:lnTo>
                    <a:pt x="2495" y="2947"/>
                  </a:lnTo>
                  <a:cubicBezTo>
                    <a:pt x="2417" y="2456"/>
                    <a:pt x="2236" y="1991"/>
                    <a:pt x="1965" y="1577"/>
                  </a:cubicBezTo>
                  <a:cubicBezTo>
                    <a:pt x="1538" y="970"/>
                    <a:pt x="1008" y="427"/>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6789950" y="4496875"/>
              <a:ext cx="47825" cy="94700"/>
            </a:xfrm>
            <a:custGeom>
              <a:avLst/>
              <a:gdLst/>
              <a:ahLst/>
              <a:cxnLst/>
              <a:rect l="l" t="t" r="r" b="b"/>
              <a:pathLst>
                <a:path w="1913" h="3788" extrusionOk="0">
                  <a:moveTo>
                    <a:pt x="1564" y="1"/>
                  </a:moveTo>
                  <a:cubicBezTo>
                    <a:pt x="1215" y="285"/>
                    <a:pt x="918" y="621"/>
                    <a:pt x="672" y="996"/>
                  </a:cubicBezTo>
                  <a:cubicBezTo>
                    <a:pt x="117" y="1823"/>
                    <a:pt x="0" y="2857"/>
                    <a:pt x="362" y="3788"/>
                  </a:cubicBezTo>
                  <a:cubicBezTo>
                    <a:pt x="918" y="3697"/>
                    <a:pt x="1448" y="3490"/>
                    <a:pt x="1913" y="3180"/>
                  </a:cubicBezTo>
                  <a:lnTo>
                    <a:pt x="15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6781550" y="4617300"/>
              <a:ext cx="65275" cy="42775"/>
            </a:xfrm>
            <a:custGeom>
              <a:avLst/>
              <a:gdLst/>
              <a:ahLst/>
              <a:cxnLst/>
              <a:rect l="l" t="t" r="r" b="b"/>
              <a:pathLst>
                <a:path w="2611" h="1711" extrusionOk="0">
                  <a:moveTo>
                    <a:pt x="1880" y="0"/>
                  </a:moveTo>
                  <a:cubicBezTo>
                    <a:pt x="1250" y="0"/>
                    <a:pt x="621" y="68"/>
                    <a:pt x="0" y="198"/>
                  </a:cubicBezTo>
                  <a:cubicBezTo>
                    <a:pt x="0" y="198"/>
                    <a:pt x="1241" y="1336"/>
                    <a:pt x="2611" y="1711"/>
                  </a:cubicBezTo>
                  <a:lnTo>
                    <a:pt x="2430" y="18"/>
                  </a:lnTo>
                  <a:cubicBezTo>
                    <a:pt x="2247" y="6"/>
                    <a:pt x="2063" y="0"/>
                    <a:pt x="1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6722750" y="4325325"/>
              <a:ext cx="89825" cy="60175"/>
            </a:xfrm>
            <a:custGeom>
              <a:avLst/>
              <a:gdLst/>
              <a:ahLst/>
              <a:cxnLst/>
              <a:rect l="l" t="t" r="r" b="b"/>
              <a:pathLst>
                <a:path w="3593" h="2407" extrusionOk="0">
                  <a:moveTo>
                    <a:pt x="3502" y="0"/>
                  </a:moveTo>
                  <a:cubicBezTo>
                    <a:pt x="2856" y="65"/>
                    <a:pt x="1900" y="207"/>
                    <a:pt x="1176" y="608"/>
                  </a:cubicBezTo>
                  <a:cubicBezTo>
                    <a:pt x="724" y="840"/>
                    <a:pt x="336" y="1215"/>
                    <a:pt x="90" y="1667"/>
                  </a:cubicBezTo>
                  <a:lnTo>
                    <a:pt x="0" y="2340"/>
                  </a:lnTo>
                  <a:cubicBezTo>
                    <a:pt x="221" y="2384"/>
                    <a:pt x="444" y="2407"/>
                    <a:pt x="666" y="2407"/>
                  </a:cubicBezTo>
                  <a:cubicBezTo>
                    <a:pt x="1210" y="2407"/>
                    <a:pt x="1746" y="2273"/>
                    <a:pt x="2223" y="2016"/>
                  </a:cubicBezTo>
                  <a:cubicBezTo>
                    <a:pt x="2753" y="1719"/>
                    <a:pt x="3218" y="1306"/>
                    <a:pt x="3593" y="840"/>
                  </a:cubicBezTo>
                  <a:lnTo>
                    <a:pt x="35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6756025" y="4110775"/>
              <a:ext cx="36850" cy="54300"/>
            </a:xfrm>
            <a:custGeom>
              <a:avLst/>
              <a:gdLst/>
              <a:ahLst/>
              <a:cxnLst/>
              <a:rect l="l" t="t" r="r" b="b"/>
              <a:pathLst>
                <a:path w="1474" h="2172" extrusionOk="0">
                  <a:moveTo>
                    <a:pt x="194" y="1"/>
                  </a:moveTo>
                  <a:lnTo>
                    <a:pt x="0" y="1332"/>
                  </a:lnTo>
                  <a:cubicBezTo>
                    <a:pt x="194" y="1526"/>
                    <a:pt x="414" y="1681"/>
                    <a:pt x="646" y="1810"/>
                  </a:cubicBezTo>
                  <a:cubicBezTo>
                    <a:pt x="905" y="1952"/>
                    <a:pt x="1189" y="2082"/>
                    <a:pt x="1474" y="2172"/>
                  </a:cubicBezTo>
                  <a:lnTo>
                    <a:pt x="1267" y="259"/>
                  </a:lnTo>
                  <a:cubicBezTo>
                    <a:pt x="918" y="117"/>
                    <a:pt x="556" y="27"/>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6695600" y="4466525"/>
              <a:ext cx="64975" cy="150575"/>
            </a:xfrm>
            <a:custGeom>
              <a:avLst/>
              <a:gdLst/>
              <a:ahLst/>
              <a:cxnLst/>
              <a:rect l="l" t="t" r="r" b="b"/>
              <a:pathLst>
                <a:path w="2599" h="6023" extrusionOk="0">
                  <a:moveTo>
                    <a:pt x="1500" y="0"/>
                  </a:moveTo>
                  <a:cubicBezTo>
                    <a:pt x="1073" y="517"/>
                    <a:pt x="698" y="1073"/>
                    <a:pt x="401" y="1667"/>
                  </a:cubicBezTo>
                  <a:lnTo>
                    <a:pt x="0" y="4575"/>
                  </a:lnTo>
                  <a:cubicBezTo>
                    <a:pt x="168" y="5131"/>
                    <a:pt x="479" y="5622"/>
                    <a:pt x="892" y="6023"/>
                  </a:cubicBezTo>
                  <a:cubicBezTo>
                    <a:pt x="1758" y="5506"/>
                    <a:pt x="2327" y="4601"/>
                    <a:pt x="2430" y="3606"/>
                  </a:cubicBezTo>
                  <a:cubicBezTo>
                    <a:pt x="2598" y="1939"/>
                    <a:pt x="1500" y="0"/>
                    <a:pt x="1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6766675" y="4397700"/>
              <a:ext cx="56250" cy="44275"/>
            </a:xfrm>
            <a:custGeom>
              <a:avLst/>
              <a:gdLst/>
              <a:ahLst/>
              <a:cxnLst/>
              <a:rect l="l" t="t" r="r" b="b"/>
              <a:pathLst>
                <a:path w="2250" h="1771" extrusionOk="0">
                  <a:moveTo>
                    <a:pt x="2056" y="0"/>
                  </a:moveTo>
                  <a:cubicBezTo>
                    <a:pt x="1319" y="401"/>
                    <a:pt x="621" y="879"/>
                    <a:pt x="1" y="1461"/>
                  </a:cubicBezTo>
                  <a:cubicBezTo>
                    <a:pt x="737" y="1629"/>
                    <a:pt x="1500" y="1732"/>
                    <a:pt x="2249" y="1771"/>
                  </a:cubicBezTo>
                  <a:lnTo>
                    <a:pt x="2172" y="1021"/>
                  </a:lnTo>
                  <a:cubicBezTo>
                    <a:pt x="2081" y="1008"/>
                    <a:pt x="2004" y="931"/>
                    <a:pt x="1991" y="840"/>
                  </a:cubicBezTo>
                  <a:cubicBezTo>
                    <a:pt x="1978" y="750"/>
                    <a:pt x="2043" y="672"/>
                    <a:pt x="2133" y="646"/>
                  </a:cubicBezTo>
                  <a:lnTo>
                    <a:pt x="20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6709175" y="4467475"/>
              <a:ext cx="6800" cy="14900"/>
            </a:xfrm>
            <a:custGeom>
              <a:avLst/>
              <a:gdLst/>
              <a:ahLst/>
              <a:cxnLst/>
              <a:rect l="l" t="t" r="r" b="b"/>
              <a:pathLst>
                <a:path w="272" h="596" extrusionOk="0">
                  <a:moveTo>
                    <a:pt x="78" y="1"/>
                  </a:moveTo>
                  <a:lnTo>
                    <a:pt x="0" y="595"/>
                  </a:lnTo>
                  <a:cubicBezTo>
                    <a:pt x="155" y="570"/>
                    <a:pt x="272" y="414"/>
                    <a:pt x="259" y="259"/>
                  </a:cubicBezTo>
                  <a:cubicBezTo>
                    <a:pt x="246" y="143"/>
                    <a:pt x="181" y="53"/>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6777350" y="4233525"/>
              <a:ext cx="10675" cy="9150"/>
            </a:xfrm>
            <a:custGeom>
              <a:avLst/>
              <a:gdLst/>
              <a:ahLst/>
              <a:cxnLst/>
              <a:rect l="l" t="t" r="r" b="b"/>
              <a:pathLst>
                <a:path w="427" h="366" extrusionOk="0">
                  <a:moveTo>
                    <a:pt x="219" y="0"/>
                  </a:moveTo>
                  <a:cubicBezTo>
                    <a:pt x="211" y="0"/>
                    <a:pt x="203" y="1"/>
                    <a:pt x="194" y="2"/>
                  </a:cubicBezTo>
                  <a:cubicBezTo>
                    <a:pt x="91" y="2"/>
                    <a:pt x="0" y="79"/>
                    <a:pt x="0" y="196"/>
                  </a:cubicBezTo>
                  <a:cubicBezTo>
                    <a:pt x="24" y="292"/>
                    <a:pt x="115" y="365"/>
                    <a:pt x="210" y="365"/>
                  </a:cubicBezTo>
                  <a:cubicBezTo>
                    <a:pt x="218" y="365"/>
                    <a:pt x="225" y="365"/>
                    <a:pt x="233" y="364"/>
                  </a:cubicBezTo>
                  <a:cubicBezTo>
                    <a:pt x="349" y="364"/>
                    <a:pt x="427" y="273"/>
                    <a:pt x="427" y="170"/>
                  </a:cubicBezTo>
                  <a:cubicBezTo>
                    <a:pt x="403" y="74"/>
                    <a:pt x="323"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6816125" y="4414175"/>
              <a:ext cx="4850" cy="9075"/>
            </a:xfrm>
            <a:custGeom>
              <a:avLst/>
              <a:gdLst/>
              <a:ahLst/>
              <a:cxnLst/>
              <a:rect l="l" t="t" r="r" b="b"/>
              <a:pathLst>
                <a:path w="194" h="363" extrusionOk="0">
                  <a:moveTo>
                    <a:pt x="155" y="0"/>
                  </a:moveTo>
                  <a:cubicBezTo>
                    <a:pt x="65" y="13"/>
                    <a:pt x="0" y="91"/>
                    <a:pt x="13" y="181"/>
                  </a:cubicBezTo>
                  <a:cubicBezTo>
                    <a:pt x="26" y="285"/>
                    <a:pt x="103" y="349"/>
                    <a:pt x="194" y="362"/>
                  </a:cubicBezTo>
                  <a:lnTo>
                    <a:pt x="1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6777025" y="4653225"/>
              <a:ext cx="8725" cy="7550"/>
            </a:xfrm>
            <a:custGeom>
              <a:avLst/>
              <a:gdLst/>
              <a:ahLst/>
              <a:cxnLst/>
              <a:rect l="l" t="t" r="r" b="b"/>
              <a:pathLst>
                <a:path w="349" h="302" extrusionOk="0">
                  <a:moveTo>
                    <a:pt x="178" y="1"/>
                  </a:moveTo>
                  <a:cubicBezTo>
                    <a:pt x="171" y="1"/>
                    <a:pt x="163" y="1"/>
                    <a:pt x="155" y="2"/>
                  </a:cubicBezTo>
                  <a:cubicBezTo>
                    <a:pt x="65" y="2"/>
                    <a:pt x="0" y="80"/>
                    <a:pt x="0" y="170"/>
                  </a:cubicBezTo>
                  <a:cubicBezTo>
                    <a:pt x="12" y="241"/>
                    <a:pt x="89" y="301"/>
                    <a:pt x="171" y="301"/>
                  </a:cubicBezTo>
                  <a:cubicBezTo>
                    <a:pt x="178" y="301"/>
                    <a:pt x="186" y="301"/>
                    <a:pt x="194" y="299"/>
                  </a:cubicBezTo>
                  <a:cubicBezTo>
                    <a:pt x="200" y="300"/>
                    <a:pt x="206" y="301"/>
                    <a:pt x="211" y="301"/>
                  </a:cubicBezTo>
                  <a:cubicBezTo>
                    <a:pt x="283" y="301"/>
                    <a:pt x="348" y="228"/>
                    <a:pt x="336" y="144"/>
                  </a:cubicBezTo>
                  <a:cubicBezTo>
                    <a:pt x="324" y="62"/>
                    <a:pt x="259"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6072325" y="4723375"/>
              <a:ext cx="763200" cy="637450"/>
            </a:xfrm>
            <a:custGeom>
              <a:avLst/>
              <a:gdLst/>
              <a:ahLst/>
              <a:cxnLst/>
              <a:rect l="l" t="t" r="r" b="b"/>
              <a:pathLst>
                <a:path w="30528" h="25498" extrusionOk="0">
                  <a:moveTo>
                    <a:pt x="24568" y="12058"/>
                  </a:moveTo>
                  <a:cubicBezTo>
                    <a:pt x="24689" y="12058"/>
                    <a:pt x="24804" y="12145"/>
                    <a:pt x="24828" y="12278"/>
                  </a:cubicBezTo>
                  <a:cubicBezTo>
                    <a:pt x="24841" y="12408"/>
                    <a:pt x="24725" y="12524"/>
                    <a:pt x="24595" y="12524"/>
                  </a:cubicBezTo>
                  <a:cubicBezTo>
                    <a:pt x="24586" y="12525"/>
                    <a:pt x="24577" y="12525"/>
                    <a:pt x="24568" y="12525"/>
                  </a:cubicBezTo>
                  <a:cubicBezTo>
                    <a:pt x="24437" y="12525"/>
                    <a:pt x="24322" y="12437"/>
                    <a:pt x="24298" y="12304"/>
                  </a:cubicBezTo>
                  <a:cubicBezTo>
                    <a:pt x="24298" y="12175"/>
                    <a:pt x="24402" y="12059"/>
                    <a:pt x="24544" y="12059"/>
                  </a:cubicBezTo>
                  <a:cubicBezTo>
                    <a:pt x="24552" y="12058"/>
                    <a:pt x="24560" y="12058"/>
                    <a:pt x="24568" y="12058"/>
                  </a:cubicBezTo>
                  <a:close/>
                  <a:moveTo>
                    <a:pt x="26114" y="10531"/>
                  </a:moveTo>
                  <a:cubicBezTo>
                    <a:pt x="26290" y="10531"/>
                    <a:pt x="26447" y="10665"/>
                    <a:pt x="26482" y="10844"/>
                  </a:cubicBezTo>
                  <a:cubicBezTo>
                    <a:pt x="26482" y="11025"/>
                    <a:pt x="26340" y="11180"/>
                    <a:pt x="26159" y="11180"/>
                  </a:cubicBezTo>
                  <a:cubicBezTo>
                    <a:pt x="26379" y="11296"/>
                    <a:pt x="27658" y="11994"/>
                    <a:pt x="28033" y="13519"/>
                  </a:cubicBezTo>
                  <a:cubicBezTo>
                    <a:pt x="28447" y="15173"/>
                    <a:pt x="27633" y="17177"/>
                    <a:pt x="27633" y="17177"/>
                  </a:cubicBezTo>
                  <a:cubicBezTo>
                    <a:pt x="27633" y="17177"/>
                    <a:pt x="25927" y="15574"/>
                    <a:pt x="25513" y="13907"/>
                  </a:cubicBezTo>
                  <a:cubicBezTo>
                    <a:pt x="25255" y="12963"/>
                    <a:pt x="25487" y="11942"/>
                    <a:pt x="26120" y="11193"/>
                  </a:cubicBezTo>
                  <a:cubicBezTo>
                    <a:pt x="25927" y="11193"/>
                    <a:pt x="25759" y="11064"/>
                    <a:pt x="25720" y="10883"/>
                  </a:cubicBezTo>
                  <a:cubicBezTo>
                    <a:pt x="25707" y="10696"/>
                    <a:pt x="25863" y="10533"/>
                    <a:pt x="26048" y="10533"/>
                  </a:cubicBezTo>
                  <a:cubicBezTo>
                    <a:pt x="26055" y="10533"/>
                    <a:pt x="26062" y="10533"/>
                    <a:pt x="26069" y="10534"/>
                  </a:cubicBezTo>
                  <a:cubicBezTo>
                    <a:pt x="26084" y="10532"/>
                    <a:pt x="26099" y="10531"/>
                    <a:pt x="26114" y="10531"/>
                  </a:cubicBezTo>
                  <a:close/>
                  <a:moveTo>
                    <a:pt x="5688" y="20770"/>
                  </a:moveTo>
                  <a:cubicBezTo>
                    <a:pt x="5752" y="20770"/>
                    <a:pt x="5804" y="20808"/>
                    <a:pt x="5817" y="20873"/>
                  </a:cubicBezTo>
                  <a:cubicBezTo>
                    <a:pt x="5830" y="20938"/>
                    <a:pt x="5778" y="20989"/>
                    <a:pt x="5713" y="20989"/>
                  </a:cubicBezTo>
                  <a:cubicBezTo>
                    <a:pt x="5649" y="20989"/>
                    <a:pt x="5584" y="20951"/>
                    <a:pt x="5571" y="20886"/>
                  </a:cubicBezTo>
                  <a:cubicBezTo>
                    <a:pt x="5571" y="20821"/>
                    <a:pt x="5623" y="20770"/>
                    <a:pt x="5688" y="20770"/>
                  </a:cubicBezTo>
                  <a:close/>
                  <a:moveTo>
                    <a:pt x="14360" y="20899"/>
                  </a:moveTo>
                  <a:cubicBezTo>
                    <a:pt x="14437" y="20899"/>
                    <a:pt x="14502" y="20938"/>
                    <a:pt x="14515" y="21015"/>
                  </a:cubicBezTo>
                  <a:cubicBezTo>
                    <a:pt x="14515" y="21080"/>
                    <a:pt x="14463" y="21131"/>
                    <a:pt x="14385" y="21131"/>
                  </a:cubicBezTo>
                  <a:cubicBezTo>
                    <a:pt x="14379" y="21133"/>
                    <a:pt x="14372" y="21133"/>
                    <a:pt x="14365" y="21133"/>
                  </a:cubicBezTo>
                  <a:cubicBezTo>
                    <a:pt x="14308" y="21133"/>
                    <a:pt x="14255" y="21086"/>
                    <a:pt x="14243" y="21028"/>
                  </a:cubicBezTo>
                  <a:cubicBezTo>
                    <a:pt x="14243" y="20951"/>
                    <a:pt x="14295" y="20899"/>
                    <a:pt x="14360" y="20899"/>
                  </a:cubicBezTo>
                  <a:close/>
                  <a:moveTo>
                    <a:pt x="24169" y="17797"/>
                  </a:moveTo>
                  <a:cubicBezTo>
                    <a:pt x="24169" y="17797"/>
                    <a:pt x="25720" y="18676"/>
                    <a:pt x="26353" y="19813"/>
                  </a:cubicBezTo>
                  <a:cubicBezTo>
                    <a:pt x="26728" y="20434"/>
                    <a:pt x="26780" y="21209"/>
                    <a:pt x="26482" y="21894"/>
                  </a:cubicBezTo>
                  <a:cubicBezTo>
                    <a:pt x="25720" y="21674"/>
                    <a:pt x="25061" y="21170"/>
                    <a:pt x="24660" y="20485"/>
                  </a:cubicBezTo>
                  <a:cubicBezTo>
                    <a:pt x="24014" y="19361"/>
                    <a:pt x="24169" y="17797"/>
                    <a:pt x="24169" y="17797"/>
                  </a:cubicBezTo>
                  <a:close/>
                  <a:moveTo>
                    <a:pt x="25474" y="21829"/>
                  </a:moveTo>
                  <a:cubicBezTo>
                    <a:pt x="25552" y="21829"/>
                    <a:pt x="25616" y="21881"/>
                    <a:pt x="25629" y="21959"/>
                  </a:cubicBezTo>
                  <a:cubicBezTo>
                    <a:pt x="25629" y="22036"/>
                    <a:pt x="25565" y="22101"/>
                    <a:pt x="25487" y="22101"/>
                  </a:cubicBezTo>
                  <a:cubicBezTo>
                    <a:pt x="25410" y="22101"/>
                    <a:pt x="25345" y="22049"/>
                    <a:pt x="25332" y="21972"/>
                  </a:cubicBezTo>
                  <a:cubicBezTo>
                    <a:pt x="25332" y="21894"/>
                    <a:pt x="25397" y="21829"/>
                    <a:pt x="25474" y="21829"/>
                  </a:cubicBezTo>
                  <a:close/>
                  <a:moveTo>
                    <a:pt x="19773" y="22203"/>
                  </a:moveTo>
                  <a:cubicBezTo>
                    <a:pt x="19893" y="22203"/>
                    <a:pt x="19996" y="22290"/>
                    <a:pt x="20020" y="22411"/>
                  </a:cubicBezTo>
                  <a:cubicBezTo>
                    <a:pt x="20020" y="22521"/>
                    <a:pt x="19927" y="22632"/>
                    <a:pt x="19807" y="22632"/>
                  </a:cubicBezTo>
                  <a:cubicBezTo>
                    <a:pt x="19801" y="22632"/>
                    <a:pt x="19794" y="22631"/>
                    <a:pt x="19788" y="22631"/>
                  </a:cubicBezTo>
                  <a:cubicBezTo>
                    <a:pt x="19779" y="22631"/>
                    <a:pt x="19771" y="22632"/>
                    <a:pt x="19763" y="22632"/>
                  </a:cubicBezTo>
                  <a:cubicBezTo>
                    <a:pt x="19644" y="22632"/>
                    <a:pt x="19540" y="22545"/>
                    <a:pt x="19516" y="22424"/>
                  </a:cubicBezTo>
                  <a:cubicBezTo>
                    <a:pt x="19516" y="22313"/>
                    <a:pt x="19609" y="22203"/>
                    <a:pt x="19729" y="22203"/>
                  </a:cubicBezTo>
                  <a:cubicBezTo>
                    <a:pt x="19736" y="22203"/>
                    <a:pt x="19742" y="22203"/>
                    <a:pt x="19749" y="22204"/>
                  </a:cubicBezTo>
                  <a:cubicBezTo>
                    <a:pt x="19757" y="22203"/>
                    <a:pt x="19765" y="22203"/>
                    <a:pt x="19773" y="22203"/>
                  </a:cubicBezTo>
                  <a:close/>
                  <a:moveTo>
                    <a:pt x="20633" y="23842"/>
                  </a:moveTo>
                  <a:cubicBezTo>
                    <a:pt x="20757" y="23842"/>
                    <a:pt x="20863" y="23938"/>
                    <a:pt x="20886" y="24065"/>
                  </a:cubicBezTo>
                  <a:cubicBezTo>
                    <a:pt x="20886" y="24200"/>
                    <a:pt x="20793" y="24312"/>
                    <a:pt x="20662" y="24312"/>
                  </a:cubicBezTo>
                  <a:cubicBezTo>
                    <a:pt x="20655" y="24312"/>
                    <a:pt x="20648" y="24311"/>
                    <a:pt x="20641" y="24311"/>
                  </a:cubicBezTo>
                  <a:cubicBezTo>
                    <a:pt x="20632" y="24312"/>
                    <a:pt x="20623" y="24312"/>
                    <a:pt x="20614" y="24312"/>
                  </a:cubicBezTo>
                  <a:cubicBezTo>
                    <a:pt x="20482" y="24312"/>
                    <a:pt x="20368" y="24224"/>
                    <a:pt x="20343" y="24091"/>
                  </a:cubicBezTo>
                  <a:cubicBezTo>
                    <a:pt x="20331" y="23956"/>
                    <a:pt x="20435" y="23844"/>
                    <a:pt x="20567" y="23844"/>
                  </a:cubicBezTo>
                  <a:cubicBezTo>
                    <a:pt x="20574" y="23844"/>
                    <a:pt x="20582" y="23845"/>
                    <a:pt x="20589" y="23845"/>
                  </a:cubicBezTo>
                  <a:cubicBezTo>
                    <a:pt x="20604" y="23843"/>
                    <a:pt x="20618" y="23842"/>
                    <a:pt x="20633" y="23842"/>
                  </a:cubicBezTo>
                  <a:close/>
                  <a:moveTo>
                    <a:pt x="29326" y="1"/>
                  </a:moveTo>
                  <a:lnTo>
                    <a:pt x="26612" y="130"/>
                  </a:lnTo>
                  <a:cubicBezTo>
                    <a:pt x="26689" y="608"/>
                    <a:pt x="26624" y="1112"/>
                    <a:pt x="26456" y="1564"/>
                  </a:cubicBezTo>
                  <a:cubicBezTo>
                    <a:pt x="25578" y="1371"/>
                    <a:pt x="24789" y="918"/>
                    <a:pt x="24195" y="246"/>
                  </a:cubicBezTo>
                  <a:lnTo>
                    <a:pt x="24104" y="246"/>
                  </a:lnTo>
                  <a:lnTo>
                    <a:pt x="23729" y="2922"/>
                  </a:lnTo>
                  <a:cubicBezTo>
                    <a:pt x="23914" y="2892"/>
                    <a:pt x="24099" y="2878"/>
                    <a:pt x="24283" y="2878"/>
                  </a:cubicBezTo>
                  <a:cubicBezTo>
                    <a:pt x="24835" y="2878"/>
                    <a:pt x="25381" y="3009"/>
                    <a:pt x="25875" y="3270"/>
                  </a:cubicBezTo>
                  <a:cubicBezTo>
                    <a:pt x="25875" y="3270"/>
                    <a:pt x="25423" y="4240"/>
                    <a:pt x="24053" y="4563"/>
                  </a:cubicBezTo>
                  <a:cubicBezTo>
                    <a:pt x="23872" y="4615"/>
                    <a:pt x="23678" y="4640"/>
                    <a:pt x="23497" y="4653"/>
                  </a:cubicBezTo>
                  <a:lnTo>
                    <a:pt x="23316" y="5946"/>
                  </a:lnTo>
                  <a:cubicBezTo>
                    <a:pt x="23820" y="6049"/>
                    <a:pt x="24298" y="6204"/>
                    <a:pt x="24763" y="6437"/>
                  </a:cubicBezTo>
                  <a:cubicBezTo>
                    <a:pt x="26909" y="7484"/>
                    <a:pt x="28486" y="9836"/>
                    <a:pt x="28486" y="9836"/>
                  </a:cubicBezTo>
                  <a:cubicBezTo>
                    <a:pt x="28486" y="9836"/>
                    <a:pt x="28434" y="9837"/>
                    <a:pt x="28340" y="9837"/>
                  </a:cubicBezTo>
                  <a:cubicBezTo>
                    <a:pt x="27704" y="9837"/>
                    <a:pt x="25120" y="9778"/>
                    <a:pt x="23251" y="8867"/>
                  </a:cubicBezTo>
                  <a:cubicBezTo>
                    <a:pt x="23148" y="8815"/>
                    <a:pt x="23032" y="8763"/>
                    <a:pt x="22928" y="8711"/>
                  </a:cubicBezTo>
                  <a:lnTo>
                    <a:pt x="22179" y="14127"/>
                  </a:lnTo>
                  <a:cubicBezTo>
                    <a:pt x="22476" y="14036"/>
                    <a:pt x="22773" y="13972"/>
                    <a:pt x="23070" y="13933"/>
                  </a:cubicBezTo>
                  <a:cubicBezTo>
                    <a:pt x="22876" y="13920"/>
                    <a:pt x="22708" y="13778"/>
                    <a:pt x="22683" y="13584"/>
                  </a:cubicBezTo>
                  <a:cubicBezTo>
                    <a:pt x="22670" y="13364"/>
                    <a:pt x="22851" y="13183"/>
                    <a:pt x="23070" y="13183"/>
                  </a:cubicBezTo>
                  <a:cubicBezTo>
                    <a:pt x="23080" y="13183"/>
                    <a:pt x="23089" y="13182"/>
                    <a:pt x="23098" y="13182"/>
                  </a:cubicBezTo>
                  <a:cubicBezTo>
                    <a:pt x="23307" y="13182"/>
                    <a:pt x="23498" y="13322"/>
                    <a:pt x="23536" y="13532"/>
                  </a:cubicBezTo>
                  <a:cubicBezTo>
                    <a:pt x="23549" y="13713"/>
                    <a:pt x="23445" y="13868"/>
                    <a:pt x="23277" y="13907"/>
                  </a:cubicBezTo>
                  <a:cubicBezTo>
                    <a:pt x="23414" y="13898"/>
                    <a:pt x="23558" y="13889"/>
                    <a:pt x="23703" y="13889"/>
                  </a:cubicBezTo>
                  <a:cubicBezTo>
                    <a:pt x="23763" y="13889"/>
                    <a:pt x="23824" y="13890"/>
                    <a:pt x="23885" y="13894"/>
                  </a:cubicBezTo>
                  <a:cubicBezTo>
                    <a:pt x="23885" y="13894"/>
                    <a:pt x="24221" y="15678"/>
                    <a:pt x="22592" y="17190"/>
                  </a:cubicBezTo>
                  <a:cubicBezTo>
                    <a:pt x="22308" y="17461"/>
                    <a:pt x="21985" y="17707"/>
                    <a:pt x="21662" y="17913"/>
                  </a:cubicBezTo>
                  <a:lnTo>
                    <a:pt x="21519" y="18921"/>
                  </a:lnTo>
                  <a:cubicBezTo>
                    <a:pt x="21449" y="19403"/>
                    <a:pt x="20983" y="19746"/>
                    <a:pt x="20433" y="19746"/>
                  </a:cubicBezTo>
                  <a:cubicBezTo>
                    <a:pt x="20378" y="19746"/>
                    <a:pt x="20322" y="19743"/>
                    <a:pt x="20266" y="19736"/>
                  </a:cubicBezTo>
                  <a:lnTo>
                    <a:pt x="16169" y="19167"/>
                  </a:lnTo>
                  <a:lnTo>
                    <a:pt x="16078" y="19800"/>
                  </a:lnTo>
                  <a:cubicBezTo>
                    <a:pt x="16009" y="20275"/>
                    <a:pt x="15565" y="20615"/>
                    <a:pt x="15036" y="20615"/>
                  </a:cubicBezTo>
                  <a:cubicBezTo>
                    <a:pt x="14976" y="20615"/>
                    <a:pt x="14913" y="20611"/>
                    <a:pt x="14851" y="20602"/>
                  </a:cubicBezTo>
                  <a:lnTo>
                    <a:pt x="12692" y="20278"/>
                  </a:lnTo>
                  <a:cubicBezTo>
                    <a:pt x="12343" y="20330"/>
                    <a:pt x="12098" y="20356"/>
                    <a:pt x="12098" y="20356"/>
                  </a:cubicBezTo>
                  <a:cubicBezTo>
                    <a:pt x="12098" y="20356"/>
                    <a:pt x="12124" y="20304"/>
                    <a:pt x="12175" y="20201"/>
                  </a:cubicBezTo>
                  <a:lnTo>
                    <a:pt x="8751" y="19697"/>
                  </a:lnTo>
                  <a:cubicBezTo>
                    <a:pt x="8001" y="19878"/>
                    <a:pt x="7238" y="19994"/>
                    <a:pt x="6463" y="20033"/>
                  </a:cubicBezTo>
                  <a:cubicBezTo>
                    <a:pt x="6579" y="19826"/>
                    <a:pt x="6696" y="19619"/>
                    <a:pt x="6825" y="19413"/>
                  </a:cubicBezTo>
                  <a:lnTo>
                    <a:pt x="2780" y="18818"/>
                  </a:lnTo>
                  <a:cubicBezTo>
                    <a:pt x="2521" y="18947"/>
                    <a:pt x="2250" y="19038"/>
                    <a:pt x="1978" y="19102"/>
                  </a:cubicBezTo>
                  <a:cubicBezTo>
                    <a:pt x="1471" y="19214"/>
                    <a:pt x="947" y="19270"/>
                    <a:pt x="426" y="19270"/>
                  </a:cubicBezTo>
                  <a:cubicBezTo>
                    <a:pt x="284" y="19270"/>
                    <a:pt x="142" y="19266"/>
                    <a:pt x="1" y="19257"/>
                  </a:cubicBezTo>
                  <a:lnTo>
                    <a:pt x="1" y="19257"/>
                  </a:lnTo>
                  <a:lnTo>
                    <a:pt x="247" y="21442"/>
                  </a:lnTo>
                  <a:cubicBezTo>
                    <a:pt x="906" y="20873"/>
                    <a:pt x="1642" y="20395"/>
                    <a:pt x="2444" y="20007"/>
                  </a:cubicBezTo>
                  <a:lnTo>
                    <a:pt x="2444" y="20007"/>
                  </a:lnTo>
                  <a:cubicBezTo>
                    <a:pt x="2457" y="20847"/>
                    <a:pt x="2353" y="21687"/>
                    <a:pt x="2121" y="22501"/>
                  </a:cubicBezTo>
                  <a:lnTo>
                    <a:pt x="5067" y="22902"/>
                  </a:lnTo>
                  <a:cubicBezTo>
                    <a:pt x="5662" y="22424"/>
                    <a:pt x="6347" y="22088"/>
                    <a:pt x="7096" y="21907"/>
                  </a:cubicBezTo>
                  <a:cubicBezTo>
                    <a:pt x="7737" y="21749"/>
                    <a:pt x="8433" y="21691"/>
                    <a:pt x="9103" y="21691"/>
                  </a:cubicBezTo>
                  <a:cubicBezTo>
                    <a:pt x="10840" y="21691"/>
                    <a:pt x="12408" y="22075"/>
                    <a:pt x="12408" y="22075"/>
                  </a:cubicBezTo>
                  <a:cubicBezTo>
                    <a:pt x="11775" y="22656"/>
                    <a:pt x="11090" y="23186"/>
                    <a:pt x="10353" y="23626"/>
                  </a:cubicBezTo>
                  <a:lnTo>
                    <a:pt x="17048" y="24543"/>
                  </a:lnTo>
                  <a:cubicBezTo>
                    <a:pt x="16828" y="24375"/>
                    <a:pt x="16621" y="24182"/>
                    <a:pt x="16440" y="23975"/>
                  </a:cubicBezTo>
                  <a:cubicBezTo>
                    <a:pt x="15213" y="22631"/>
                    <a:pt x="15561" y="21235"/>
                    <a:pt x="15561" y="21235"/>
                  </a:cubicBezTo>
                  <a:lnTo>
                    <a:pt x="15561" y="21235"/>
                  </a:lnTo>
                  <a:cubicBezTo>
                    <a:pt x="16660" y="21312"/>
                    <a:pt x="17681" y="21816"/>
                    <a:pt x="18444" y="22618"/>
                  </a:cubicBezTo>
                  <a:cubicBezTo>
                    <a:pt x="19064" y="23303"/>
                    <a:pt x="19452" y="24194"/>
                    <a:pt x="19697" y="24892"/>
                  </a:cubicBezTo>
                  <a:lnTo>
                    <a:pt x="21817" y="25190"/>
                  </a:lnTo>
                  <a:cubicBezTo>
                    <a:pt x="21455" y="24569"/>
                    <a:pt x="21196" y="23897"/>
                    <a:pt x="21054" y="23199"/>
                  </a:cubicBezTo>
                  <a:cubicBezTo>
                    <a:pt x="20860" y="22114"/>
                    <a:pt x="21145" y="20989"/>
                    <a:pt x="21817" y="20123"/>
                  </a:cubicBezTo>
                  <a:cubicBezTo>
                    <a:pt x="21739" y="20059"/>
                    <a:pt x="21687" y="19968"/>
                    <a:pt x="21675" y="19878"/>
                  </a:cubicBezTo>
                  <a:cubicBezTo>
                    <a:pt x="21662" y="19839"/>
                    <a:pt x="21662" y="19813"/>
                    <a:pt x="21675" y="19774"/>
                  </a:cubicBezTo>
                  <a:cubicBezTo>
                    <a:pt x="21571" y="19736"/>
                    <a:pt x="21494" y="19632"/>
                    <a:pt x="21481" y="19529"/>
                  </a:cubicBezTo>
                  <a:cubicBezTo>
                    <a:pt x="21468" y="19335"/>
                    <a:pt x="21623" y="19180"/>
                    <a:pt x="21817" y="19180"/>
                  </a:cubicBezTo>
                  <a:cubicBezTo>
                    <a:pt x="21825" y="19179"/>
                    <a:pt x="21833" y="19179"/>
                    <a:pt x="21842" y="19179"/>
                  </a:cubicBezTo>
                  <a:cubicBezTo>
                    <a:pt x="22014" y="19179"/>
                    <a:pt x="22180" y="19305"/>
                    <a:pt x="22217" y="19490"/>
                  </a:cubicBezTo>
                  <a:lnTo>
                    <a:pt x="22217" y="19503"/>
                  </a:lnTo>
                  <a:cubicBezTo>
                    <a:pt x="22372" y="19529"/>
                    <a:pt x="22489" y="19671"/>
                    <a:pt x="22515" y="19826"/>
                  </a:cubicBezTo>
                  <a:cubicBezTo>
                    <a:pt x="22528" y="19917"/>
                    <a:pt x="22502" y="19994"/>
                    <a:pt x="22450" y="20059"/>
                  </a:cubicBezTo>
                  <a:cubicBezTo>
                    <a:pt x="23381" y="20744"/>
                    <a:pt x="24027" y="21739"/>
                    <a:pt x="24246" y="22876"/>
                  </a:cubicBezTo>
                  <a:cubicBezTo>
                    <a:pt x="24402" y="23755"/>
                    <a:pt x="24272" y="24698"/>
                    <a:pt x="24078" y="25487"/>
                  </a:cubicBezTo>
                  <a:cubicBezTo>
                    <a:pt x="24179" y="25494"/>
                    <a:pt x="24279" y="25498"/>
                    <a:pt x="24379" y="25498"/>
                  </a:cubicBezTo>
                  <a:cubicBezTo>
                    <a:pt x="24975" y="25498"/>
                    <a:pt x="25563" y="25367"/>
                    <a:pt x="26095" y="25112"/>
                  </a:cubicBezTo>
                  <a:lnTo>
                    <a:pt x="26095" y="25034"/>
                  </a:lnTo>
                  <a:cubicBezTo>
                    <a:pt x="26095" y="25034"/>
                    <a:pt x="26120" y="25047"/>
                    <a:pt x="26159" y="25073"/>
                  </a:cubicBezTo>
                  <a:cubicBezTo>
                    <a:pt x="27012" y="24660"/>
                    <a:pt x="27607" y="23858"/>
                    <a:pt x="27762" y="22928"/>
                  </a:cubicBezTo>
                  <a:lnTo>
                    <a:pt x="28279" y="19180"/>
                  </a:lnTo>
                  <a:cubicBezTo>
                    <a:pt x="28175" y="19128"/>
                    <a:pt x="28111" y="19025"/>
                    <a:pt x="28098" y="18921"/>
                  </a:cubicBezTo>
                  <a:cubicBezTo>
                    <a:pt x="28085" y="18753"/>
                    <a:pt x="28201" y="18598"/>
                    <a:pt x="28369" y="18572"/>
                  </a:cubicBezTo>
                  <a:lnTo>
                    <a:pt x="29778" y="8350"/>
                  </a:lnTo>
                  <a:cubicBezTo>
                    <a:pt x="29519" y="7949"/>
                    <a:pt x="29287" y="7535"/>
                    <a:pt x="29080" y="7109"/>
                  </a:cubicBezTo>
                  <a:lnTo>
                    <a:pt x="29080" y="7109"/>
                  </a:lnTo>
                  <a:cubicBezTo>
                    <a:pt x="29080" y="7109"/>
                    <a:pt x="29416" y="7148"/>
                    <a:pt x="29933" y="7251"/>
                  </a:cubicBezTo>
                  <a:lnTo>
                    <a:pt x="30191" y="5351"/>
                  </a:lnTo>
                  <a:cubicBezTo>
                    <a:pt x="29972" y="5080"/>
                    <a:pt x="29830" y="4757"/>
                    <a:pt x="29752" y="4421"/>
                  </a:cubicBezTo>
                  <a:cubicBezTo>
                    <a:pt x="29946" y="4382"/>
                    <a:pt x="30140" y="4356"/>
                    <a:pt x="30334" y="4356"/>
                  </a:cubicBezTo>
                  <a:lnTo>
                    <a:pt x="30528" y="2883"/>
                  </a:lnTo>
                  <a:lnTo>
                    <a:pt x="30528" y="2883"/>
                  </a:lnTo>
                  <a:cubicBezTo>
                    <a:pt x="29633" y="3508"/>
                    <a:pt x="28564" y="3842"/>
                    <a:pt x="27475" y="3842"/>
                  </a:cubicBezTo>
                  <a:cubicBezTo>
                    <a:pt x="27416" y="3842"/>
                    <a:pt x="27356" y="3841"/>
                    <a:pt x="27297" y="3839"/>
                  </a:cubicBezTo>
                  <a:cubicBezTo>
                    <a:pt x="27258" y="3968"/>
                    <a:pt x="27141" y="4046"/>
                    <a:pt x="27025" y="4046"/>
                  </a:cubicBezTo>
                  <a:cubicBezTo>
                    <a:pt x="27016" y="4047"/>
                    <a:pt x="27006" y="4047"/>
                    <a:pt x="26997" y="4047"/>
                  </a:cubicBezTo>
                  <a:cubicBezTo>
                    <a:pt x="26841" y="4047"/>
                    <a:pt x="26713" y="3947"/>
                    <a:pt x="26689" y="3800"/>
                  </a:cubicBezTo>
                  <a:cubicBezTo>
                    <a:pt x="26677" y="3640"/>
                    <a:pt x="26794" y="3515"/>
                    <a:pt x="26939" y="3515"/>
                  </a:cubicBezTo>
                  <a:cubicBezTo>
                    <a:pt x="26946" y="3515"/>
                    <a:pt x="26953" y="3515"/>
                    <a:pt x="26960" y="3516"/>
                  </a:cubicBezTo>
                  <a:cubicBezTo>
                    <a:pt x="26974" y="3514"/>
                    <a:pt x="26987" y="3514"/>
                    <a:pt x="27000" y="3514"/>
                  </a:cubicBezTo>
                  <a:cubicBezTo>
                    <a:pt x="27090" y="3514"/>
                    <a:pt x="27175" y="3552"/>
                    <a:pt x="27232" y="3619"/>
                  </a:cubicBezTo>
                  <a:cubicBezTo>
                    <a:pt x="27219" y="3102"/>
                    <a:pt x="27297" y="1745"/>
                    <a:pt x="28602" y="556"/>
                  </a:cubicBezTo>
                  <a:cubicBezTo>
                    <a:pt x="28822" y="350"/>
                    <a:pt x="29067" y="156"/>
                    <a:pt x="29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a:off x="6752775" y="4721450"/>
              <a:ext cx="93725" cy="98300"/>
            </a:xfrm>
            <a:custGeom>
              <a:avLst/>
              <a:gdLst/>
              <a:ahLst/>
              <a:cxnLst/>
              <a:rect l="l" t="t" r="r" b="b"/>
              <a:pathLst>
                <a:path w="3749" h="3932" extrusionOk="0">
                  <a:moveTo>
                    <a:pt x="3749" y="0"/>
                  </a:moveTo>
                  <a:lnTo>
                    <a:pt x="2108" y="78"/>
                  </a:lnTo>
                  <a:cubicBezTo>
                    <a:pt x="1849" y="246"/>
                    <a:pt x="1604" y="427"/>
                    <a:pt x="1384" y="633"/>
                  </a:cubicBezTo>
                  <a:cubicBezTo>
                    <a:pt x="79" y="1822"/>
                    <a:pt x="1" y="3179"/>
                    <a:pt x="14" y="3709"/>
                  </a:cubicBezTo>
                  <a:cubicBezTo>
                    <a:pt x="53" y="3748"/>
                    <a:pt x="79" y="3787"/>
                    <a:pt x="79" y="3851"/>
                  </a:cubicBezTo>
                  <a:cubicBezTo>
                    <a:pt x="91" y="3877"/>
                    <a:pt x="91" y="3903"/>
                    <a:pt x="79" y="3929"/>
                  </a:cubicBezTo>
                  <a:cubicBezTo>
                    <a:pt x="137" y="3931"/>
                    <a:pt x="195" y="3932"/>
                    <a:pt x="254" y="3932"/>
                  </a:cubicBezTo>
                  <a:cubicBezTo>
                    <a:pt x="1356" y="3932"/>
                    <a:pt x="2427" y="3586"/>
                    <a:pt x="3335" y="2960"/>
                  </a:cubicBezTo>
                  <a:lnTo>
                    <a:pt x="37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p:cNvSpPr/>
            <p:nvPr/>
          </p:nvSpPr>
          <p:spPr>
            <a:xfrm>
              <a:off x="6593825" y="5224825"/>
              <a:ext cx="88875" cy="135725"/>
            </a:xfrm>
            <a:custGeom>
              <a:avLst/>
              <a:gdLst/>
              <a:ahLst/>
              <a:cxnLst/>
              <a:rect l="l" t="t" r="r" b="b"/>
              <a:pathLst>
                <a:path w="3555" h="5429" extrusionOk="0">
                  <a:moveTo>
                    <a:pt x="1680" y="3567"/>
                  </a:moveTo>
                  <a:cubicBezTo>
                    <a:pt x="1838" y="3567"/>
                    <a:pt x="1980" y="3680"/>
                    <a:pt x="2016" y="3839"/>
                  </a:cubicBezTo>
                  <a:cubicBezTo>
                    <a:pt x="2029" y="4000"/>
                    <a:pt x="1899" y="4137"/>
                    <a:pt x="1740" y="4137"/>
                  </a:cubicBezTo>
                  <a:cubicBezTo>
                    <a:pt x="1733" y="4137"/>
                    <a:pt x="1726" y="4137"/>
                    <a:pt x="1719" y="4136"/>
                  </a:cubicBezTo>
                  <a:cubicBezTo>
                    <a:pt x="1705" y="4139"/>
                    <a:pt x="1690" y="4140"/>
                    <a:pt x="1676" y="4140"/>
                  </a:cubicBezTo>
                  <a:cubicBezTo>
                    <a:pt x="1525" y="4140"/>
                    <a:pt x="1393" y="4019"/>
                    <a:pt x="1357" y="3865"/>
                  </a:cubicBezTo>
                  <a:cubicBezTo>
                    <a:pt x="1357" y="3697"/>
                    <a:pt x="1487" y="3568"/>
                    <a:pt x="1655" y="3568"/>
                  </a:cubicBezTo>
                  <a:cubicBezTo>
                    <a:pt x="1663" y="3567"/>
                    <a:pt x="1672" y="3567"/>
                    <a:pt x="1680" y="3567"/>
                  </a:cubicBezTo>
                  <a:close/>
                  <a:moveTo>
                    <a:pt x="1603" y="1"/>
                  </a:moveTo>
                  <a:cubicBezTo>
                    <a:pt x="1525" y="104"/>
                    <a:pt x="1409" y="156"/>
                    <a:pt x="1280" y="169"/>
                  </a:cubicBezTo>
                  <a:cubicBezTo>
                    <a:pt x="1164" y="169"/>
                    <a:pt x="1047" y="143"/>
                    <a:pt x="957" y="65"/>
                  </a:cubicBezTo>
                  <a:cubicBezTo>
                    <a:pt x="272" y="931"/>
                    <a:pt x="0" y="2056"/>
                    <a:pt x="194" y="3141"/>
                  </a:cubicBezTo>
                  <a:cubicBezTo>
                    <a:pt x="336" y="3839"/>
                    <a:pt x="582" y="4511"/>
                    <a:pt x="944" y="5132"/>
                  </a:cubicBezTo>
                  <a:lnTo>
                    <a:pt x="2986" y="5403"/>
                  </a:lnTo>
                  <a:cubicBezTo>
                    <a:pt x="3063" y="5416"/>
                    <a:pt x="3154" y="5416"/>
                    <a:pt x="3218" y="5429"/>
                  </a:cubicBezTo>
                  <a:cubicBezTo>
                    <a:pt x="3425" y="4628"/>
                    <a:pt x="3554" y="3697"/>
                    <a:pt x="3399" y="2818"/>
                  </a:cubicBezTo>
                  <a:cubicBezTo>
                    <a:pt x="3180" y="1681"/>
                    <a:pt x="2533" y="673"/>
                    <a:pt x="1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p:cNvSpPr/>
            <p:nvPr/>
          </p:nvSpPr>
          <p:spPr>
            <a:xfrm>
              <a:off x="6199325" y="5265575"/>
              <a:ext cx="183225" cy="48450"/>
            </a:xfrm>
            <a:custGeom>
              <a:avLst/>
              <a:gdLst/>
              <a:ahLst/>
              <a:cxnLst/>
              <a:rect l="l" t="t" r="r" b="b"/>
              <a:pathLst>
                <a:path w="7329" h="1938" extrusionOk="0">
                  <a:moveTo>
                    <a:pt x="4055" y="1"/>
                  </a:moveTo>
                  <a:cubicBezTo>
                    <a:pt x="3376" y="1"/>
                    <a:pt x="2669" y="58"/>
                    <a:pt x="2016" y="219"/>
                  </a:cubicBezTo>
                  <a:cubicBezTo>
                    <a:pt x="1280" y="400"/>
                    <a:pt x="582" y="736"/>
                    <a:pt x="0" y="1214"/>
                  </a:cubicBezTo>
                  <a:lnTo>
                    <a:pt x="5286" y="1938"/>
                  </a:lnTo>
                  <a:cubicBezTo>
                    <a:pt x="6010" y="1485"/>
                    <a:pt x="6708" y="968"/>
                    <a:pt x="7328" y="374"/>
                  </a:cubicBezTo>
                  <a:cubicBezTo>
                    <a:pt x="7328" y="374"/>
                    <a:pt x="5783" y="1"/>
                    <a:pt x="4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6613850" y="5070175"/>
              <a:ext cx="64000" cy="100725"/>
            </a:xfrm>
            <a:custGeom>
              <a:avLst/>
              <a:gdLst/>
              <a:ahLst/>
              <a:cxnLst/>
              <a:rect l="l" t="t" r="r" b="b"/>
              <a:pathLst>
                <a:path w="2560" h="4029" extrusionOk="0">
                  <a:moveTo>
                    <a:pt x="1978" y="1"/>
                  </a:moveTo>
                  <a:cubicBezTo>
                    <a:pt x="1861" y="1"/>
                    <a:pt x="1743" y="7"/>
                    <a:pt x="1629" y="22"/>
                  </a:cubicBezTo>
                  <a:cubicBezTo>
                    <a:pt x="1577" y="35"/>
                    <a:pt x="1539" y="48"/>
                    <a:pt x="1500" y="48"/>
                  </a:cubicBezTo>
                  <a:lnTo>
                    <a:pt x="1422" y="48"/>
                  </a:lnTo>
                  <a:cubicBezTo>
                    <a:pt x="1112" y="87"/>
                    <a:pt x="815" y="151"/>
                    <a:pt x="531" y="229"/>
                  </a:cubicBezTo>
                  <a:lnTo>
                    <a:pt x="1" y="4028"/>
                  </a:lnTo>
                  <a:cubicBezTo>
                    <a:pt x="337" y="3809"/>
                    <a:pt x="660" y="3576"/>
                    <a:pt x="944" y="3305"/>
                  </a:cubicBezTo>
                  <a:cubicBezTo>
                    <a:pt x="2560" y="1793"/>
                    <a:pt x="2224" y="9"/>
                    <a:pt x="2224" y="9"/>
                  </a:cubicBezTo>
                  <a:cubicBezTo>
                    <a:pt x="2143" y="4"/>
                    <a:pt x="2061" y="1"/>
                    <a:pt x="1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6645850" y="4872000"/>
              <a:ext cx="138625" cy="97325"/>
            </a:xfrm>
            <a:custGeom>
              <a:avLst/>
              <a:gdLst/>
              <a:ahLst/>
              <a:cxnLst/>
              <a:rect l="l" t="t" r="r" b="b"/>
              <a:pathLst>
                <a:path w="5545" h="3893" extrusionOk="0">
                  <a:moveTo>
                    <a:pt x="2104" y="1757"/>
                  </a:moveTo>
                  <a:cubicBezTo>
                    <a:pt x="2197" y="1757"/>
                    <a:pt x="2276" y="1830"/>
                    <a:pt x="2288" y="1913"/>
                  </a:cubicBezTo>
                  <a:cubicBezTo>
                    <a:pt x="2301" y="2017"/>
                    <a:pt x="2223" y="2094"/>
                    <a:pt x="2120" y="2094"/>
                  </a:cubicBezTo>
                  <a:cubicBezTo>
                    <a:pt x="2016" y="2094"/>
                    <a:pt x="1926" y="2030"/>
                    <a:pt x="1913" y="1926"/>
                  </a:cubicBezTo>
                  <a:cubicBezTo>
                    <a:pt x="1901" y="1842"/>
                    <a:pt x="1979" y="1757"/>
                    <a:pt x="2063" y="1757"/>
                  </a:cubicBezTo>
                  <a:cubicBezTo>
                    <a:pt x="2069" y="1757"/>
                    <a:pt x="2075" y="1758"/>
                    <a:pt x="2081" y="1758"/>
                  </a:cubicBezTo>
                  <a:cubicBezTo>
                    <a:pt x="2088" y="1757"/>
                    <a:pt x="2096" y="1757"/>
                    <a:pt x="2104" y="1757"/>
                  </a:cubicBezTo>
                  <a:close/>
                  <a:moveTo>
                    <a:pt x="4453" y="2751"/>
                  </a:moveTo>
                  <a:cubicBezTo>
                    <a:pt x="4494" y="2751"/>
                    <a:pt x="4525" y="2786"/>
                    <a:pt x="4536" y="2831"/>
                  </a:cubicBezTo>
                  <a:cubicBezTo>
                    <a:pt x="4536" y="2883"/>
                    <a:pt x="4498" y="2922"/>
                    <a:pt x="4446" y="2922"/>
                  </a:cubicBezTo>
                  <a:cubicBezTo>
                    <a:pt x="4394" y="2922"/>
                    <a:pt x="4356" y="2883"/>
                    <a:pt x="4343" y="2844"/>
                  </a:cubicBezTo>
                  <a:cubicBezTo>
                    <a:pt x="4343" y="2788"/>
                    <a:pt x="4372" y="2751"/>
                    <a:pt x="4414" y="2751"/>
                  </a:cubicBezTo>
                  <a:cubicBezTo>
                    <a:pt x="4420" y="2751"/>
                    <a:pt x="4426" y="2752"/>
                    <a:pt x="4433" y="2754"/>
                  </a:cubicBezTo>
                  <a:cubicBezTo>
                    <a:pt x="4440" y="2752"/>
                    <a:pt x="4446" y="2751"/>
                    <a:pt x="4453" y="2751"/>
                  </a:cubicBezTo>
                  <a:close/>
                  <a:moveTo>
                    <a:pt x="375" y="1"/>
                  </a:moveTo>
                  <a:lnTo>
                    <a:pt x="0" y="2741"/>
                  </a:lnTo>
                  <a:cubicBezTo>
                    <a:pt x="103" y="2805"/>
                    <a:pt x="207" y="2870"/>
                    <a:pt x="310" y="2922"/>
                  </a:cubicBezTo>
                  <a:cubicBezTo>
                    <a:pt x="2179" y="3833"/>
                    <a:pt x="4763" y="3892"/>
                    <a:pt x="5399" y="3892"/>
                  </a:cubicBezTo>
                  <a:cubicBezTo>
                    <a:pt x="5493" y="3892"/>
                    <a:pt x="5545" y="3891"/>
                    <a:pt x="5545" y="3891"/>
                  </a:cubicBezTo>
                  <a:cubicBezTo>
                    <a:pt x="5545" y="3891"/>
                    <a:pt x="3968" y="1539"/>
                    <a:pt x="1822" y="479"/>
                  </a:cubicBezTo>
                  <a:cubicBezTo>
                    <a:pt x="1357" y="259"/>
                    <a:pt x="879" y="9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6799950" y="4901075"/>
              <a:ext cx="21025" cy="31050"/>
            </a:xfrm>
            <a:custGeom>
              <a:avLst/>
              <a:gdLst/>
              <a:ahLst/>
              <a:cxnLst/>
              <a:rect l="l" t="t" r="r" b="b"/>
              <a:pathLst>
                <a:path w="841" h="1242" extrusionOk="0">
                  <a:moveTo>
                    <a:pt x="1" y="1"/>
                  </a:moveTo>
                  <a:cubicBezTo>
                    <a:pt x="195" y="427"/>
                    <a:pt x="427" y="841"/>
                    <a:pt x="686" y="1242"/>
                  </a:cubicBezTo>
                  <a:lnTo>
                    <a:pt x="841" y="130"/>
                  </a:lnTo>
                  <a:cubicBezTo>
                    <a:pt x="337" y="40"/>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6677175" y="4726600"/>
              <a:ext cx="62400" cy="36225"/>
            </a:xfrm>
            <a:custGeom>
              <a:avLst/>
              <a:gdLst/>
              <a:ahLst/>
              <a:cxnLst/>
              <a:rect l="l" t="t" r="r" b="b"/>
              <a:pathLst>
                <a:path w="2496" h="1449" extrusionOk="0">
                  <a:moveTo>
                    <a:pt x="2430" y="1"/>
                  </a:moveTo>
                  <a:lnTo>
                    <a:pt x="1" y="130"/>
                  </a:lnTo>
                  <a:cubicBezTo>
                    <a:pt x="595" y="789"/>
                    <a:pt x="1397" y="1255"/>
                    <a:pt x="2262" y="1448"/>
                  </a:cubicBezTo>
                  <a:cubicBezTo>
                    <a:pt x="2443" y="983"/>
                    <a:pt x="2495" y="492"/>
                    <a:pt x="2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6725000" y="5349225"/>
              <a:ext cx="1650" cy="1975"/>
            </a:xfrm>
            <a:custGeom>
              <a:avLst/>
              <a:gdLst/>
              <a:ahLst/>
              <a:cxnLst/>
              <a:rect l="l" t="t" r="r" b="b"/>
              <a:pathLst>
                <a:path w="66" h="79" extrusionOk="0">
                  <a:moveTo>
                    <a:pt x="0" y="0"/>
                  </a:moveTo>
                  <a:cubicBezTo>
                    <a:pt x="0" y="0"/>
                    <a:pt x="0" y="26"/>
                    <a:pt x="0" y="78"/>
                  </a:cubicBezTo>
                  <a:cubicBezTo>
                    <a:pt x="26" y="65"/>
                    <a:pt x="52" y="52"/>
                    <a:pt x="65" y="39"/>
                  </a:cubicBezTo>
                  <a:cubicBezTo>
                    <a:pt x="26" y="13"/>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6078475" y="5223550"/>
              <a:ext cx="55275" cy="62050"/>
            </a:xfrm>
            <a:custGeom>
              <a:avLst/>
              <a:gdLst/>
              <a:ahLst/>
              <a:cxnLst/>
              <a:rect l="l" t="t" r="r" b="b"/>
              <a:pathLst>
                <a:path w="2211" h="2482" extrusionOk="0">
                  <a:moveTo>
                    <a:pt x="2198" y="0"/>
                  </a:moveTo>
                  <a:lnTo>
                    <a:pt x="2198" y="0"/>
                  </a:lnTo>
                  <a:cubicBezTo>
                    <a:pt x="1409" y="375"/>
                    <a:pt x="673" y="866"/>
                    <a:pt x="1" y="1435"/>
                  </a:cubicBezTo>
                  <a:lnTo>
                    <a:pt x="91" y="2236"/>
                  </a:lnTo>
                  <a:lnTo>
                    <a:pt x="1875" y="2481"/>
                  </a:lnTo>
                  <a:cubicBezTo>
                    <a:pt x="2107" y="1680"/>
                    <a:pt x="2211" y="840"/>
                    <a:pt x="2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6234200" y="5208675"/>
              <a:ext cx="57225" cy="15525"/>
            </a:xfrm>
            <a:custGeom>
              <a:avLst/>
              <a:gdLst/>
              <a:ahLst/>
              <a:cxnLst/>
              <a:rect l="l" t="t" r="r" b="b"/>
              <a:pathLst>
                <a:path w="2289" h="621" extrusionOk="0">
                  <a:moveTo>
                    <a:pt x="350" y="1"/>
                  </a:moveTo>
                  <a:cubicBezTo>
                    <a:pt x="221" y="207"/>
                    <a:pt x="104" y="414"/>
                    <a:pt x="1" y="621"/>
                  </a:cubicBezTo>
                  <a:cubicBezTo>
                    <a:pt x="763" y="582"/>
                    <a:pt x="1539" y="466"/>
                    <a:pt x="2288" y="285"/>
                  </a:cubicBezTo>
                  <a:lnTo>
                    <a:pt x="3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a:off x="6703675" y="4986625"/>
              <a:ext cx="79825" cy="166175"/>
            </a:xfrm>
            <a:custGeom>
              <a:avLst/>
              <a:gdLst/>
              <a:ahLst/>
              <a:cxnLst/>
              <a:rect l="l" t="t" r="r" b="b"/>
              <a:pathLst>
                <a:path w="3193" h="6647" extrusionOk="0">
                  <a:moveTo>
                    <a:pt x="860" y="1"/>
                  </a:moveTo>
                  <a:cubicBezTo>
                    <a:pt x="845" y="1"/>
                    <a:pt x="830" y="2"/>
                    <a:pt x="815" y="4"/>
                  </a:cubicBezTo>
                  <a:cubicBezTo>
                    <a:pt x="808" y="3"/>
                    <a:pt x="801" y="3"/>
                    <a:pt x="794" y="3"/>
                  </a:cubicBezTo>
                  <a:cubicBezTo>
                    <a:pt x="609" y="3"/>
                    <a:pt x="453" y="166"/>
                    <a:pt x="466" y="353"/>
                  </a:cubicBezTo>
                  <a:cubicBezTo>
                    <a:pt x="505" y="534"/>
                    <a:pt x="673" y="663"/>
                    <a:pt x="866" y="663"/>
                  </a:cubicBezTo>
                  <a:cubicBezTo>
                    <a:pt x="233" y="1412"/>
                    <a:pt x="1" y="2433"/>
                    <a:pt x="259" y="3377"/>
                  </a:cubicBezTo>
                  <a:cubicBezTo>
                    <a:pt x="673" y="5044"/>
                    <a:pt x="2379" y="6647"/>
                    <a:pt x="2379" y="6647"/>
                  </a:cubicBezTo>
                  <a:cubicBezTo>
                    <a:pt x="2379" y="6647"/>
                    <a:pt x="3193" y="4643"/>
                    <a:pt x="2779" y="2989"/>
                  </a:cubicBezTo>
                  <a:cubicBezTo>
                    <a:pt x="2404" y="1464"/>
                    <a:pt x="1125" y="766"/>
                    <a:pt x="905" y="650"/>
                  </a:cubicBezTo>
                  <a:cubicBezTo>
                    <a:pt x="1086" y="650"/>
                    <a:pt x="1228" y="495"/>
                    <a:pt x="1228" y="314"/>
                  </a:cubicBezTo>
                  <a:cubicBezTo>
                    <a:pt x="1193" y="135"/>
                    <a:pt x="1036"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6452950" y="5253900"/>
              <a:ext cx="111825" cy="92125"/>
            </a:xfrm>
            <a:custGeom>
              <a:avLst/>
              <a:gdLst/>
              <a:ahLst/>
              <a:cxnLst/>
              <a:rect l="l" t="t" r="r" b="b"/>
              <a:pathLst>
                <a:path w="4473" h="3685" extrusionOk="0">
                  <a:moveTo>
                    <a:pt x="336" y="1"/>
                  </a:moveTo>
                  <a:lnTo>
                    <a:pt x="336" y="1"/>
                  </a:lnTo>
                  <a:cubicBezTo>
                    <a:pt x="336" y="1"/>
                    <a:pt x="0" y="1397"/>
                    <a:pt x="1215" y="2754"/>
                  </a:cubicBezTo>
                  <a:cubicBezTo>
                    <a:pt x="1409" y="2961"/>
                    <a:pt x="1616" y="3141"/>
                    <a:pt x="1836" y="3322"/>
                  </a:cubicBezTo>
                  <a:lnTo>
                    <a:pt x="4472" y="3684"/>
                  </a:lnTo>
                  <a:cubicBezTo>
                    <a:pt x="4240" y="2973"/>
                    <a:pt x="3852" y="2082"/>
                    <a:pt x="3231" y="1397"/>
                  </a:cubicBezTo>
                  <a:cubicBezTo>
                    <a:pt x="2469" y="595"/>
                    <a:pt x="1435" y="91"/>
                    <a:pt x="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p:nvPr/>
          </p:nvSpPr>
          <p:spPr>
            <a:xfrm>
              <a:off x="6375075" y="5228375"/>
              <a:ext cx="14900" cy="3900"/>
            </a:xfrm>
            <a:custGeom>
              <a:avLst/>
              <a:gdLst/>
              <a:ahLst/>
              <a:cxnLst/>
              <a:rect l="l" t="t" r="r" b="b"/>
              <a:pathLst>
                <a:path w="596" h="156" extrusionOk="0">
                  <a:moveTo>
                    <a:pt x="65" y="1"/>
                  </a:moveTo>
                  <a:cubicBezTo>
                    <a:pt x="27" y="104"/>
                    <a:pt x="1" y="156"/>
                    <a:pt x="1" y="156"/>
                  </a:cubicBezTo>
                  <a:cubicBezTo>
                    <a:pt x="1" y="156"/>
                    <a:pt x="233" y="143"/>
                    <a:pt x="595" y="78"/>
                  </a:cubicBezTo>
                  <a:lnTo>
                    <a:pt x="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p:cNvSpPr/>
            <p:nvPr/>
          </p:nvSpPr>
          <p:spPr>
            <a:xfrm>
              <a:off x="6659725" y="4795500"/>
              <a:ext cx="59475" cy="44550"/>
            </a:xfrm>
            <a:custGeom>
              <a:avLst/>
              <a:gdLst/>
              <a:ahLst/>
              <a:cxnLst/>
              <a:rect l="l" t="t" r="r" b="b"/>
              <a:pathLst>
                <a:path w="2379" h="1782" extrusionOk="0">
                  <a:moveTo>
                    <a:pt x="798" y="0"/>
                  </a:moveTo>
                  <a:cubicBezTo>
                    <a:pt x="610" y="0"/>
                    <a:pt x="421" y="16"/>
                    <a:pt x="233" y="49"/>
                  </a:cubicBezTo>
                  <a:lnTo>
                    <a:pt x="1" y="1781"/>
                  </a:lnTo>
                  <a:cubicBezTo>
                    <a:pt x="182" y="1755"/>
                    <a:pt x="376" y="1730"/>
                    <a:pt x="557" y="1691"/>
                  </a:cubicBezTo>
                  <a:cubicBezTo>
                    <a:pt x="1927" y="1368"/>
                    <a:pt x="2379" y="398"/>
                    <a:pt x="2379" y="398"/>
                  </a:cubicBezTo>
                  <a:cubicBezTo>
                    <a:pt x="1888" y="138"/>
                    <a:pt x="1346"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6672650" y="5168300"/>
              <a:ext cx="69500" cy="102425"/>
            </a:xfrm>
            <a:custGeom>
              <a:avLst/>
              <a:gdLst/>
              <a:ahLst/>
              <a:cxnLst/>
              <a:rect l="l" t="t" r="r" b="b"/>
              <a:pathLst>
                <a:path w="2780" h="4097" extrusionOk="0">
                  <a:moveTo>
                    <a:pt x="2172" y="2481"/>
                  </a:moveTo>
                  <a:cubicBezTo>
                    <a:pt x="2250" y="2481"/>
                    <a:pt x="2327" y="2533"/>
                    <a:pt x="2353" y="2611"/>
                  </a:cubicBezTo>
                  <a:cubicBezTo>
                    <a:pt x="2353" y="2688"/>
                    <a:pt x="2288" y="2753"/>
                    <a:pt x="2211" y="2753"/>
                  </a:cubicBezTo>
                  <a:lnTo>
                    <a:pt x="2211" y="2766"/>
                  </a:lnTo>
                  <a:cubicBezTo>
                    <a:pt x="2120" y="2766"/>
                    <a:pt x="2043" y="2714"/>
                    <a:pt x="2030" y="2637"/>
                  </a:cubicBezTo>
                  <a:cubicBezTo>
                    <a:pt x="2030" y="2546"/>
                    <a:pt x="2094" y="2481"/>
                    <a:pt x="2172" y="2481"/>
                  </a:cubicBezTo>
                  <a:close/>
                  <a:moveTo>
                    <a:pt x="1629" y="2805"/>
                  </a:moveTo>
                  <a:cubicBezTo>
                    <a:pt x="1668" y="2805"/>
                    <a:pt x="1694" y="2830"/>
                    <a:pt x="1694" y="2856"/>
                  </a:cubicBezTo>
                  <a:cubicBezTo>
                    <a:pt x="1694" y="2895"/>
                    <a:pt x="1668" y="2921"/>
                    <a:pt x="1642" y="2921"/>
                  </a:cubicBezTo>
                  <a:cubicBezTo>
                    <a:pt x="1603" y="2921"/>
                    <a:pt x="1578" y="2908"/>
                    <a:pt x="1565" y="2869"/>
                  </a:cubicBezTo>
                  <a:cubicBezTo>
                    <a:pt x="1565" y="2830"/>
                    <a:pt x="1590" y="2805"/>
                    <a:pt x="1629" y="2805"/>
                  </a:cubicBezTo>
                  <a:close/>
                  <a:moveTo>
                    <a:pt x="169" y="0"/>
                  </a:moveTo>
                  <a:cubicBezTo>
                    <a:pt x="169" y="0"/>
                    <a:pt x="1" y="1564"/>
                    <a:pt x="647" y="2688"/>
                  </a:cubicBezTo>
                  <a:cubicBezTo>
                    <a:pt x="1048" y="3373"/>
                    <a:pt x="1707" y="3877"/>
                    <a:pt x="2482" y="4097"/>
                  </a:cubicBezTo>
                  <a:cubicBezTo>
                    <a:pt x="2779" y="3425"/>
                    <a:pt x="2728" y="2637"/>
                    <a:pt x="2353" y="2016"/>
                  </a:cubicBezTo>
                  <a:cubicBezTo>
                    <a:pt x="1707" y="879"/>
                    <a:pt x="169" y="0"/>
                    <a:pt x="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p:cNvSpPr/>
            <p:nvPr/>
          </p:nvSpPr>
          <p:spPr>
            <a:xfrm>
              <a:off x="6816425" y="4831950"/>
              <a:ext cx="14575" cy="25225"/>
            </a:xfrm>
            <a:custGeom>
              <a:avLst/>
              <a:gdLst/>
              <a:ahLst/>
              <a:cxnLst/>
              <a:rect l="l" t="t" r="r" b="b"/>
              <a:pathLst>
                <a:path w="583" h="1009" extrusionOk="0">
                  <a:moveTo>
                    <a:pt x="583" y="0"/>
                  </a:moveTo>
                  <a:cubicBezTo>
                    <a:pt x="389" y="0"/>
                    <a:pt x="195" y="26"/>
                    <a:pt x="1" y="78"/>
                  </a:cubicBezTo>
                  <a:cubicBezTo>
                    <a:pt x="79" y="414"/>
                    <a:pt x="221" y="737"/>
                    <a:pt x="440" y="1008"/>
                  </a:cubicBezTo>
                  <a:lnTo>
                    <a:pt x="5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6070075" y="5183475"/>
              <a:ext cx="72075" cy="21650"/>
            </a:xfrm>
            <a:custGeom>
              <a:avLst/>
              <a:gdLst/>
              <a:ahLst/>
              <a:cxnLst/>
              <a:rect l="l" t="t" r="r" b="b"/>
              <a:pathLst>
                <a:path w="2883" h="866" extrusionOk="0">
                  <a:moveTo>
                    <a:pt x="1" y="0"/>
                  </a:moveTo>
                  <a:lnTo>
                    <a:pt x="13" y="91"/>
                  </a:lnTo>
                  <a:lnTo>
                    <a:pt x="104" y="853"/>
                  </a:lnTo>
                  <a:cubicBezTo>
                    <a:pt x="245" y="862"/>
                    <a:pt x="386" y="866"/>
                    <a:pt x="527" y="866"/>
                  </a:cubicBezTo>
                  <a:cubicBezTo>
                    <a:pt x="1045" y="866"/>
                    <a:pt x="1561" y="810"/>
                    <a:pt x="2068" y="698"/>
                  </a:cubicBezTo>
                  <a:cubicBezTo>
                    <a:pt x="2353" y="634"/>
                    <a:pt x="2624" y="543"/>
                    <a:pt x="2883" y="414"/>
                  </a:cubicBezTo>
                  <a:lnTo>
                    <a:pt x="2766" y="401"/>
                  </a:lnTo>
                  <a:cubicBezTo>
                    <a:pt x="2727" y="414"/>
                    <a:pt x="2689" y="427"/>
                    <a:pt x="2637" y="427"/>
                  </a:cubicBezTo>
                  <a:cubicBezTo>
                    <a:pt x="2624" y="429"/>
                    <a:pt x="2610" y="429"/>
                    <a:pt x="2597" y="429"/>
                  </a:cubicBezTo>
                  <a:cubicBezTo>
                    <a:pt x="2507" y="429"/>
                    <a:pt x="2419" y="393"/>
                    <a:pt x="2340" y="336"/>
                  </a:cubicBezTo>
                  <a:lnTo>
                    <a:pt x="1" y="0"/>
                  </a:ln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6679450" y="5024725"/>
              <a:ext cx="13900" cy="11550"/>
            </a:xfrm>
            <a:custGeom>
              <a:avLst/>
              <a:gdLst/>
              <a:ahLst/>
              <a:cxnLst/>
              <a:rect l="l" t="t" r="r" b="b"/>
              <a:pathLst>
                <a:path w="556" h="462" extrusionOk="0">
                  <a:moveTo>
                    <a:pt x="258" y="0"/>
                  </a:moveTo>
                  <a:cubicBezTo>
                    <a:pt x="127" y="0"/>
                    <a:pt x="25" y="84"/>
                    <a:pt x="13" y="199"/>
                  </a:cubicBezTo>
                  <a:cubicBezTo>
                    <a:pt x="0" y="328"/>
                    <a:pt x="104" y="444"/>
                    <a:pt x="246" y="457"/>
                  </a:cubicBezTo>
                  <a:cubicBezTo>
                    <a:pt x="262" y="460"/>
                    <a:pt x="278" y="462"/>
                    <a:pt x="294" y="462"/>
                  </a:cubicBezTo>
                  <a:cubicBezTo>
                    <a:pt x="416" y="462"/>
                    <a:pt x="520" y="378"/>
                    <a:pt x="543" y="263"/>
                  </a:cubicBezTo>
                  <a:cubicBezTo>
                    <a:pt x="556" y="134"/>
                    <a:pt x="453" y="18"/>
                    <a:pt x="310" y="5"/>
                  </a:cubicBezTo>
                  <a:cubicBezTo>
                    <a:pt x="292" y="2"/>
                    <a:pt x="275" y="0"/>
                    <a:pt x="2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6774750" y="5187675"/>
              <a:ext cx="6825" cy="14875"/>
            </a:xfrm>
            <a:custGeom>
              <a:avLst/>
              <a:gdLst/>
              <a:ahLst/>
              <a:cxnLst/>
              <a:rect l="l" t="t" r="r" b="b"/>
              <a:pathLst>
                <a:path w="273" h="595" extrusionOk="0">
                  <a:moveTo>
                    <a:pt x="272" y="0"/>
                  </a:moveTo>
                  <a:cubicBezTo>
                    <a:pt x="117" y="26"/>
                    <a:pt x="1" y="181"/>
                    <a:pt x="14" y="349"/>
                  </a:cubicBezTo>
                  <a:cubicBezTo>
                    <a:pt x="27" y="453"/>
                    <a:pt x="91" y="543"/>
                    <a:pt x="195" y="595"/>
                  </a:cubicBezTo>
                  <a:lnTo>
                    <a:pt x="2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a:off x="6639375" y="5052600"/>
              <a:ext cx="22000" cy="18775"/>
            </a:xfrm>
            <a:custGeom>
              <a:avLst/>
              <a:gdLst/>
              <a:ahLst/>
              <a:cxnLst/>
              <a:rect l="l" t="t" r="r" b="b"/>
              <a:pathLst>
                <a:path w="880" h="751" extrusionOk="0">
                  <a:moveTo>
                    <a:pt x="429" y="0"/>
                  </a:moveTo>
                  <a:cubicBezTo>
                    <a:pt x="420" y="0"/>
                    <a:pt x="411" y="1"/>
                    <a:pt x="401" y="1"/>
                  </a:cubicBezTo>
                  <a:cubicBezTo>
                    <a:pt x="169" y="1"/>
                    <a:pt x="1" y="182"/>
                    <a:pt x="1" y="402"/>
                  </a:cubicBezTo>
                  <a:cubicBezTo>
                    <a:pt x="39" y="596"/>
                    <a:pt x="207" y="738"/>
                    <a:pt x="401" y="751"/>
                  </a:cubicBezTo>
                  <a:lnTo>
                    <a:pt x="479" y="751"/>
                  </a:lnTo>
                  <a:cubicBezTo>
                    <a:pt x="518" y="751"/>
                    <a:pt x="556" y="738"/>
                    <a:pt x="608" y="725"/>
                  </a:cubicBezTo>
                  <a:cubicBezTo>
                    <a:pt x="763" y="686"/>
                    <a:pt x="879" y="531"/>
                    <a:pt x="867" y="363"/>
                  </a:cubicBezTo>
                  <a:cubicBezTo>
                    <a:pt x="829" y="140"/>
                    <a:pt x="638"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a:off x="6752150" y="4955050"/>
              <a:ext cx="5175" cy="4275"/>
            </a:xfrm>
            <a:custGeom>
              <a:avLst/>
              <a:gdLst/>
              <a:ahLst/>
              <a:cxnLst/>
              <a:rect l="l" t="t" r="r" b="b"/>
              <a:pathLst>
                <a:path w="207" h="171" extrusionOk="0">
                  <a:moveTo>
                    <a:pt x="116" y="0"/>
                  </a:moveTo>
                  <a:cubicBezTo>
                    <a:pt x="65" y="0"/>
                    <a:pt x="13" y="26"/>
                    <a:pt x="13" y="78"/>
                  </a:cubicBezTo>
                  <a:cubicBezTo>
                    <a:pt x="0" y="117"/>
                    <a:pt x="39" y="168"/>
                    <a:pt x="91" y="168"/>
                  </a:cubicBezTo>
                  <a:cubicBezTo>
                    <a:pt x="99" y="170"/>
                    <a:pt x="107" y="171"/>
                    <a:pt x="115" y="171"/>
                  </a:cubicBezTo>
                  <a:cubicBezTo>
                    <a:pt x="165" y="171"/>
                    <a:pt x="196" y="137"/>
                    <a:pt x="207" y="104"/>
                  </a:cubicBezTo>
                  <a:cubicBezTo>
                    <a:pt x="207" y="52"/>
                    <a:pt x="168" y="13"/>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a:off x="6693325" y="4915625"/>
              <a:ext cx="10025" cy="8450"/>
            </a:xfrm>
            <a:custGeom>
              <a:avLst/>
              <a:gdLst/>
              <a:ahLst/>
              <a:cxnLst/>
              <a:rect l="l" t="t" r="r" b="b"/>
              <a:pathLst>
                <a:path w="401" h="338" extrusionOk="0">
                  <a:moveTo>
                    <a:pt x="182" y="0"/>
                  </a:moveTo>
                  <a:cubicBezTo>
                    <a:pt x="91" y="0"/>
                    <a:pt x="1" y="78"/>
                    <a:pt x="14" y="181"/>
                  </a:cubicBezTo>
                  <a:cubicBezTo>
                    <a:pt x="26" y="265"/>
                    <a:pt x="104" y="338"/>
                    <a:pt x="198" y="338"/>
                  </a:cubicBezTo>
                  <a:cubicBezTo>
                    <a:pt x="205" y="338"/>
                    <a:pt x="213" y="337"/>
                    <a:pt x="221" y="336"/>
                  </a:cubicBezTo>
                  <a:cubicBezTo>
                    <a:pt x="227" y="337"/>
                    <a:pt x="234" y="338"/>
                    <a:pt x="240" y="338"/>
                  </a:cubicBezTo>
                  <a:cubicBezTo>
                    <a:pt x="334" y="338"/>
                    <a:pt x="401" y="253"/>
                    <a:pt x="389" y="168"/>
                  </a:cubicBezTo>
                  <a:cubicBezTo>
                    <a:pt x="376" y="65"/>
                    <a:pt x="285"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a:off x="6128550" y="5191875"/>
              <a:ext cx="11025" cy="2350"/>
            </a:xfrm>
            <a:custGeom>
              <a:avLst/>
              <a:gdLst/>
              <a:ahLst/>
              <a:cxnLst/>
              <a:rect l="l" t="t" r="r" b="b"/>
              <a:pathLst>
                <a:path w="441" h="94" extrusionOk="0">
                  <a:moveTo>
                    <a:pt x="1" y="0"/>
                  </a:moveTo>
                  <a:lnTo>
                    <a:pt x="1" y="0"/>
                  </a:lnTo>
                  <a:cubicBezTo>
                    <a:pt x="80" y="57"/>
                    <a:pt x="168" y="93"/>
                    <a:pt x="258" y="93"/>
                  </a:cubicBezTo>
                  <a:cubicBezTo>
                    <a:pt x="271" y="93"/>
                    <a:pt x="285" y="93"/>
                    <a:pt x="298" y="91"/>
                  </a:cubicBezTo>
                  <a:cubicBezTo>
                    <a:pt x="350" y="91"/>
                    <a:pt x="388" y="78"/>
                    <a:pt x="440" y="65"/>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6580600" y="5319400"/>
              <a:ext cx="14200" cy="11775"/>
            </a:xfrm>
            <a:custGeom>
              <a:avLst/>
              <a:gdLst/>
              <a:ahLst/>
              <a:cxnLst/>
              <a:rect l="l" t="t" r="r" b="b"/>
              <a:pathLst>
                <a:path w="568" h="471" extrusionOk="0">
                  <a:moveTo>
                    <a:pt x="302" y="1"/>
                  </a:moveTo>
                  <a:cubicBezTo>
                    <a:pt x="287" y="1"/>
                    <a:pt x="273" y="2"/>
                    <a:pt x="258" y="4"/>
                  </a:cubicBezTo>
                  <a:cubicBezTo>
                    <a:pt x="251" y="4"/>
                    <a:pt x="243" y="3"/>
                    <a:pt x="236" y="3"/>
                  </a:cubicBezTo>
                  <a:cubicBezTo>
                    <a:pt x="104" y="3"/>
                    <a:pt x="0" y="115"/>
                    <a:pt x="12" y="250"/>
                  </a:cubicBezTo>
                  <a:cubicBezTo>
                    <a:pt x="37" y="383"/>
                    <a:pt x="151" y="471"/>
                    <a:pt x="283" y="471"/>
                  </a:cubicBezTo>
                  <a:cubicBezTo>
                    <a:pt x="292" y="471"/>
                    <a:pt x="301" y="471"/>
                    <a:pt x="310" y="470"/>
                  </a:cubicBezTo>
                  <a:cubicBezTo>
                    <a:pt x="317" y="470"/>
                    <a:pt x="324" y="471"/>
                    <a:pt x="331" y="471"/>
                  </a:cubicBezTo>
                  <a:cubicBezTo>
                    <a:pt x="463" y="471"/>
                    <a:pt x="567" y="359"/>
                    <a:pt x="555" y="224"/>
                  </a:cubicBezTo>
                  <a:cubicBezTo>
                    <a:pt x="532" y="97"/>
                    <a:pt x="426"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6705300" y="5269100"/>
              <a:ext cx="7775" cy="6800"/>
            </a:xfrm>
            <a:custGeom>
              <a:avLst/>
              <a:gdLst/>
              <a:ahLst/>
              <a:cxnLst/>
              <a:rect l="l" t="t" r="r" b="b"/>
              <a:pathLst>
                <a:path w="311" h="272" extrusionOk="0">
                  <a:moveTo>
                    <a:pt x="142" y="0"/>
                  </a:moveTo>
                  <a:cubicBezTo>
                    <a:pt x="65" y="0"/>
                    <a:pt x="0" y="65"/>
                    <a:pt x="0" y="143"/>
                  </a:cubicBezTo>
                  <a:cubicBezTo>
                    <a:pt x="26" y="220"/>
                    <a:pt x="91" y="272"/>
                    <a:pt x="168" y="272"/>
                  </a:cubicBezTo>
                  <a:cubicBezTo>
                    <a:pt x="246" y="272"/>
                    <a:pt x="310" y="207"/>
                    <a:pt x="310" y="130"/>
                  </a:cubicBezTo>
                  <a:cubicBezTo>
                    <a:pt x="284" y="52"/>
                    <a:pt x="220" y="0"/>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6211600" y="5242600"/>
              <a:ext cx="6475" cy="5525"/>
            </a:xfrm>
            <a:custGeom>
              <a:avLst/>
              <a:gdLst/>
              <a:ahLst/>
              <a:cxnLst/>
              <a:rect l="l" t="t" r="r" b="b"/>
              <a:pathLst>
                <a:path w="259" h="221" extrusionOk="0">
                  <a:moveTo>
                    <a:pt x="117" y="1"/>
                  </a:moveTo>
                  <a:cubicBezTo>
                    <a:pt x="52" y="1"/>
                    <a:pt x="0" y="52"/>
                    <a:pt x="0" y="117"/>
                  </a:cubicBezTo>
                  <a:cubicBezTo>
                    <a:pt x="13" y="182"/>
                    <a:pt x="78" y="220"/>
                    <a:pt x="142" y="220"/>
                  </a:cubicBezTo>
                  <a:cubicBezTo>
                    <a:pt x="207" y="220"/>
                    <a:pt x="259" y="169"/>
                    <a:pt x="246" y="104"/>
                  </a:cubicBezTo>
                  <a:cubicBezTo>
                    <a:pt x="233" y="39"/>
                    <a:pt x="181" y="1"/>
                    <a:pt x="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6609325" y="5202850"/>
              <a:ext cx="26525" cy="25950"/>
            </a:xfrm>
            <a:custGeom>
              <a:avLst/>
              <a:gdLst/>
              <a:ahLst/>
              <a:cxnLst/>
              <a:rect l="l" t="t" r="r" b="b"/>
              <a:pathLst>
                <a:path w="1061" h="1038" extrusionOk="0">
                  <a:moveTo>
                    <a:pt x="375" y="0"/>
                  </a:moveTo>
                  <a:cubicBezTo>
                    <a:pt x="366" y="0"/>
                    <a:pt x="358" y="0"/>
                    <a:pt x="350" y="1"/>
                  </a:cubicBezTo>
                  <a:cubicBezTo>
                    <a:pt x="156" y="1"/>
                    <a:pt x="1" y="156"/>
                    <a:pt x="14" y="337"/>
                  </a:cubicBezTo>
                  <a:cubicBezTo>
                    <a:pt x="27" y="453"/>
                    <a:pt x="104" y="544"/>
                    <a:pt x="207" y="595"/>
                  </a:cubicBezTo>
                  <a:cubicBezTo>
                    <a:pt x="195" y="634"/>
                    <a:pt x="195" y="660"/>
                    <a:pt x="207" y="686"/>
                  </a:cubicBezTo>
                  <a:cubicBezTo>
                    <a:pt x="220" y="789"/>
                    <a:pt x="272" y="880"/>
                    <a:pt x="350" y="944"/>
                  </a:cubicBezTo>
                  <a:cubicBezTo>
                    <a:pt x="440" y="1001"/>
                    <a:pt x="530" y="1037"/>
                    <a:pt x="628" y="1037"/>
                  </a:cubicBezTo>
                  <a:cubicBezTo>
                    <a:pt x="643" y="1037"/>
                    <a:pt x="658" y="1037"/>
                    <a:pt x="673" y="1035"/>
                  </a:cubicBezTo>
                  <a:cubicBezTo>
                    <a:pt x="802" y="1035"/>
                    <a:pt x="905" y="970"/>
                    <a:pt x="983" y="880"/>
                  </a:cubicBezTo>
                  <a:cubicBezTo>
                    <a:pt x="1035" y="815"/>
                    <a:pt x="1060" y="725"/>
                    <a:pt x="1048" y="647"/>
                  </a:cubicBezTo>
                  <a:cubicBezTo>
                    <a:pt x="1022" y="479"/>
                    <a:pt x="905" y="350"/>
                    <a:pt x="750" y="311"/>
                  </a:cubicBezTo>
                  <a:cubicBezTo>
                    <a:pt x="713" y="126"/>
                    <a:pt x="547" y="0"/>
                    <a:pt x="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6723375" y="5230275"/>
              <a:ext cx="8100" cy="6900"/>
            </a:xfrm>
            <a:custGeom>
              <a:avLst/>
              <a:gdLst/>
              <a:ahLst/>
              <a:cxnLst/>
              <a:rect l="l" t="t" r="r" b="b"/>
              <a:pathLst>
                <a:path w="324" h="276" extrusionOk="0">
                  <a:moveTo>
                    <a:pt x="163" y="1"/>
                  </a:moveTo>
                  <a:cubicBezTo>
                    <a:pt x="156" y="1"/>
                    <a:pt x="150" y="1"/>
                    <a:pt x="143" y="2"/>
                  </a:cubicBezTo>
                  <a:cubicBezTo>
                    <a:pt x="65" y="2"/>
                    <a:pt x="1" y="67"/>
                    <a:pt x="1" y="145"/>
                  </a:cubicBezTo>
                  <a:cubicBezTo>
                    <a:pt x="12" y="226"/>
                    <a:pt x="76" y="276"/>
                    <a:pt x="155" y="276"/>
                  </a:cubicBezTo>
                  <a:cubicBezTo>
                    <a:pt x="163" y="276"/>
                    <a:pt x="173" y="275"/>
                    <a:pt x="182" y="274"/>
                  </a:cubicBezTo>
                  <a:cubicBezTo>
                    <a:pt x="259" y="274"/>
                    <a:pt x="324" y="209"/>
                    <a:pt x="324" y="132"/>
                  </a:cubicBezTo>
                  <a:cubicBezTo>
                    <a:pt x="300" y="61"/>
                    <a:pt x="234"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6627750" y="5313975"/>
              <a:ext cx="16800" cy="14350"/>
            </a:xfrm>
            <a:custGeom>
              <a:avLst/>
              <a:gdLst/>
              <a:ahLst/>
              <a:cxnLst/>
              <a:rect l="l" t="t" r="r" b="b"/>
              <a:pathLst>
                <a:path w="672" h="574" extrusionOk="0">
                  <a:moveTo>
                    <a:pt x="323" y="1"/>
                  </a:moveTo>
                  <a:cubicBezTo>
                    <a:pt x="315" y="1"/>
                    <a:pt x="306" y="1"/>
                    <a:pt x="298" y="2"/>
                  </a:cubicBezTo>
                  <a:cubicBezTo>
                    <a:pt x="130" y="2"/>
                    <a:pt x="0" y="131"/>
                    <a:pt x="0" y="299"/>
                  </a:cubicBezTo>
                  <a:cubicBezTo>
                    <a:pt x="36" y="453"/>
                    <a:pt x="168" y="574"/>
                    <a:pt x="319" y="574"/>
                  </a:cubicBezTo>
                  <a:cubicBezTo>
                    <a:pt x="333" y="574"/>
                    <a:pt x="348" y="573"/>
                    <a:pt x="362" y="570"/>
                  </a:cubicBezTo>
                  <a:cubicBezTo>
                    <a:pt x="369" y="571"/>
                    <a:pt x="376" y="571"/>
                    <a:pt x="383" y="571"/>
                  </a:cubicBezTo>
                  <a:cubicBezTo>
                    <a:pt x="542" y="571"/>
                    <a:pt x="672" y="434"/>
                    <a:pt x="659" y="273"/>
                  </a:cubicBezTo>
                  <a:cubicBezTo>
                    <a:pt x="623" y="114"/>
                    <a:pt x="481"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6560225" y="5278425"/>
              <a:ext cx="12625" cy="10750"/>
            </a:xfrm>
            <a:custGeom>
              <a:avLst/>
              <a:gdLst/>
              <a:ahLst/>
              <a:cxnLst/>
              <a:rect l="l" t="t" r="r" b="b"/>
              <a:pathLst>
                <a:path w="505" h="430" extrusionOk="0">
                  <a:moveTo>
                    <a:pt x="258" y="1"/>
                  </a:moveTo>
                  <a:cubicBezTo>
                    <a:pt x="249" y="1"/>
                    <a:pt x="241" y="1"/>
                    <a:pt x="233" y="2"/>
                  </a:cubicBezTo>
                  <a:cubicBezTo>
                    <a:pt x="226" y="1"/>
                    <a:pt x="220" y="1"/>
                    <a:pt x="213" y="1"/>
                  </a:cubicBezTo>
                  <a:cubicBezTo>
                    <a:pt x="93" y="1"/>
                    <a:pt x="0" y="111"/>
                    <a:pt x="0" y="222"/>
                  </a:cubicBezTo>
                  <a:cubicBezTo>
                    <a:pt x="24" y="343"/>
                    <a:pt x="128" y="430"/>
                    <a:pt x="247" y="430"/>
                  </a:cubicBezTo>
                  <a:cubicBezTo>
                    <a:pt x="255" y="430"/>
                    <a:pt x="263" y="429"/>
                    <a:pt x="272" y="429"/>
                  </a:cubicBezTo>
                  <a:cubicBezTo>
                    <a:pt x="278" y="429"/>
                    <a:pt x="285" y="430"/>
                    <a:pt x="291" y="430"/>
                  </a:cubicBezTo>
                  <a:cubicBezTo>
                    <a:pt x="411" y="430"/>
                    <a:pt x="504" y="319"/>
                    <a:pt x="504" y="196"/>
                  </a:cubicBezTo>
                  <a:cubicBezTo>
                    <a:pt x="480" y="87"/>
                    <a:pt x="377" y="1"/>
                    <a:pt x="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6428400" y="5245825"/>
              <a:ext cx="6800" cy="5900"/>
            </a:xfrm>
            <a:custGeom>
              <a:avLst/>
              <a:gdLst/>
              <a:ahLst/>
              <a:cxnLst/>
              <a:rect l="l" t="t" r="r" b="b"/>
              <a:pathLst>
                <a:path w="272" h="236" extrusionOk="0">
                  <a:moveTo>
                    <a:pt x="117" y="1"/>
                  </a:moveTo>
                  <a:cubicBezTo>
                    <a:pt x="52" y="1"/>
                    <a:pt x="0" y="53"/>
                    <a:pt x="0" y="130"/>
                  </a:cubicBezTo>
                  <a:cubicBezTo>
                    <a:pt x="12" y="188"/>
                    <a:pt x="65" y="235"/>
                    <a:pt x="122" y="235"/>
                  </a:cubicBezTo>
                  <a:cubicBezTo>
                    <a:pt x="129" y="235"/>
                    <a:pt x="136" y="235"/>
                    <a:pt x="142" y="233"/>
                  </a:cubicBezTo>
                  <a:cubicBezTo>
                    <a:pt x="220" y="233"/>
                    <a:pt x="272" y="182"/>
                    <a:pt x="272" y="117"/>
                  </a:cubicBezTo>
                  <a:cubicBezTo>
                    <a:pt x="259" y="40"/>
                    <a:pt x="194" y="1"/>
                    <a:pt x="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6711750" y="5238400"/>
              <a:ext cx="3250" cy="2925"/>
            </a:xfrm>
            <a:custGeom>
              <a:avLst/>
              <a:gdLst/>
              <a:ahLst/>
              <a:cxnLst/>
              <a:rect l="l" t="t" r="r" b="b"/>
              <a:pathLst>
                <a:path w="130" h="117" extrusionOk="0">
                  <a:moveTo>
                    <a:pt x="65" y="1"/>
                  </a:moveTo>
                  <a:cubicBezTo>
                    <a:pt x="26" y="1"/>
                    <a:pt x="1" y="26"/>
                    <a:pt x="1" y="65"/>
                  </a:cubicBezTo>
                  <a:cubicBezTo>
                    <a:pt x="14" y="104"/>
                    <a:pt x="39" y="117"/>
                    <a:pt x="78" y="117"/>
                  </a:cubicBezTo>
                  <a:cubicBezTo>
                    <a:pt x="104" y="117"/>
                    <a:pt x="130" y="91"/>
                    <a:pt x="130" y="65"/>
                  </a:cubicBezTo>
                  <a:cubicBezTo>
                    <a:pt x="130" y="26"/>
                    <a:pt x="104"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6739225" y="4811225"/>
              <a:ext cx="15525" cy="13325"/>
            </a:xfrm>
            <a:custGeom>
              <a:avLst/>
              <a:gdLst/>
              <a:ahLst/>
              <a:cxnLst/>
              <a:rect l="l" t="t" r="r" b="b"/>
              <a:pathLst>
                <a:path w="621" h="533" extrusionOk="0">
                  <a:moveTo>
                    <a:pt x="317" y="0"/>
                  </a:moveTo>
                  <a:cubicBezTo>
                    <a:pt x="306" y="0"/>
                    <a:pt x="295" y="1"/>
                    <a:pt x="284" y="2"/>
                  </a:cubicBezTo>
                  <a:cubicBezTo>
                    <a:pt x="277" y="1"/>
                    <a:pt x="270" y="1"/>
                    <a:pt x="263" y="1"/>
                  </a:cubicBezTo>
                  <a:cubicBezTo>
                    <a:pt x="118" y="1"/>
                    <a:pt x="1" y="126"/>
                    <a:pt x="13" y="286"/>
                  </a:cubicBezTo>
                  <a:cubicBezTo>
                    <a:pt x="37" y="433"/>
                    <a:pt x="165" y="533"/>
                    <a:pt x="321" y="533"/>
                  </a:cubicBezTo>
                  <a:cubicBezTo>
                    <a:pt x="330" y="533"/>
                    <a:pt x="340" y="533"/>
                    <a:pt x="349" y="532"/>
                  </a:cubicBezTo>
                  <a:cubicBezTo>
                    <a:pt x="465" y="532"/>
                    <a:pt x="582" y="454"/>
                    <a:pt x="621" y="325"/>
                  </a:cubicBezTo>
                  <a:cubicBezTo>
                    <a:pt x="621" y="299"/>
                    <a:pt x="621" y="273"/>
                    <a:pt x="621" y="248"/>
                  </a:cubicBezTo>
                  <a:cubicBezTo>
                    <a:pt x="608" y="196"/>
                    <a:pt x="595" y="144"/>
                    <a:pt x="556" y="105"/>
                  </a:cubicBezTo>
                  <a:cubicBezTo>
                    <a:pt x="498" y="48"/>
                    <a:pt x="409"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5106600" y="892700"/>
              <a:ext cx="3900" cy="2925"/>
            </a:xfrm>
            <a:custGeom>
              <a:avLst/>
              <a:gdLst/>
              <a:ahLst/>
              <a:cxnLst/>
              <a:rect l="l" t="t" r="r" b="b"/>
              <a:pathLst>
                <a:path w="156" h="117" extrusionOk="0">
                  <a:moveTo>
                    <a:pt x="0" y="1"/>
                  </a:moveTo>
                  <a:lnTo>
                    <a:pt x="39" y="117"/>
                  </a:lnTo>
                  <a:cubicBezTo>
                    <a:pt x="78" y="91"/>
                    <a:pt x="116" y="52"/>
                    <a:pt x="155" y="14"/>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5118875" y="900775"/>
              <a:ext cx="195825" cy="127650"/>
            </a:xfrm>
            <a:custGeom>
              <a:avLst/>
              <a:gdLst/>
              <a:ahLst/>
              <a:cxnLst/>
              <a:rect l="l" t="t" r="r" b="b"/>
              <a:pathLst>
                <a:path w="7833" h="5106" extrusionOk="0">
                  <a:moveTo>
                    <a:pt x="5776" y="3605"/>
                  </a:moveTo>
                  <a:cubicBezTo>
                    <a:pt x="5895" y="3605"/>
                    <a:pt x="5999" y="3692"/>
                    <a:pt x="6023" y="3813"/>
                  </a:cubicBezTo>
                  <a:cubicBezTo>
                    <a:pt x="6023" y="3935"/>
                    <a:pt x="5931" y="4034"/>
                    <a:pt x="5823" y="4034"/>
                  </a:cubicBezTo>
                  <a:cubicBezTo>
                    <a:pt x="5816" y="4034"/>
                    <a:pt x="5810" y="4034"/>
                    <a:pt x="5803" y="4033"/>
                  </a:cubicBezTo>
                  <a:cubicBezTo>
                    <a:pt x="5794" y="4034"/>
                    <a:pt x="5784" y="4034"/>
                    <a:pt x="5775" y="4034"/>
                  </a:cubicBezTo>
                  <a:cubicBezTo>
                    <a:pt x="5656" y="4034"/>
                    <a:pt x="5544" y="3959"/>
                    <a:pt x="5532" y="3839"/>
                  </a:cubicBezTo>
                  <a:cubicBezTo>
                    <a:pt x="5519" y="3710"/>
                    <a:pt x="5622" y="3606"/>
                    <a:pt x="5751" y="3606"/>
                  </a:cubicBezTo>
                  <a:cubicBezTo>
                    <a:pt x="5760" y="3606"/>
                    <a:pt x="5768" y="3605"/>
                    <a:pt x="5776" y="3605"/>
                  </a:cubicBezTo>
                  <a:close/>
                  <a:moveTo>
                    <a:pt x="1887" y="1"/>
                  </a:moveTo>
                  <a:cubicBezTo>
                    <a:pt x="1680" y="363"/>
                    <a:pt x="1396" y="673"/>
                    <a:pt x="1047" y="892"/>
                  </a:cubicBezTo>
                  <a:cubicBezTo>
                    <a:pt x="711" y="1099"/>
                    <a:pt x="362" y="1254"/>
                    <a:pt x="0" y="1371"/>
                  </a:cubicBezTo>
                  <a:lnTo>
                    <a:pt x="233" y="2159"/>
                  </a:lnTo>
                  <a:lnTo>
                    <a:pt x="285" y="2340"/>
                  </a:lnTo>
                  <a:cubicBezTo>
                    <a:pt x="310" y="2327"/>
                    <a:pt x="336" y="2314"/>
                    <a:pt x="375" y="2314"/>
                  </a:cubicBezTo>
                  <a:cubicBezTo>
                    <a:pt x="382" y="2313"/>
                    <a:pt x="388" y="2312"/>
                    <a:pt x="395" y="2312"/>
                  </a:cubicBezTo>
                  <a:cubicBezTo>
                    <a:pt x="453" y="2312"/>
                    <a:pt x="506" y="2360"/>
                    <a:pt x="517" y="2417"/>
                  </a:cubicBezTo>
                  <a:cubicBezTo>
                    <a:pt x="517" y="2482"/>
                    <a:pt x="465" y="2547"/>
                    <a:pt x="401" y="2547"/>
                  </a:cubicBezTo>
                  <a:cubicBezTo>
                    <a:pt x="375" y="2547"/>
                    <a:pt x="349" y="2534"/>
                    <a:pt x="336" y="2534"/>
                  </a:cubicBezTo>
                  <a:lnTo>
                    <a:pt x="336" y="2534"/>
                  </a:lnTo>
                  <a:lnTo>
                    <a:pt x="375" y="2663"/>
                  </a:lnTo>
                  <a:lnTo>
                    <a:pt x="672" y="3684"/>
                  </a:lnTo>
                  <a:lnTo>
                    <a:pt x="853" y="4304"/>
                  </a:lnTo>
                  <a:lnTo>
                    <a:pt x="1822" y="4421"/>
                  </a:lnTo>
                  <a:cubicBezTo>
                    <a:pt x="1551" y="3865"/>
                    <a:pt x="1474" y="3245"/>
                    <a:pt x="1577" y="2637"/>
                  </a:cubicBezTo>
                  <a:lnTo>
                    <a:pt x="1577" y="2637"/>
                  </a:lnTo>
                  <a:cubicBezTo>
                    <a:pt x="2675" y="2728"/>
                    <a:pt x="3696" y="3232"/>
                    <a:pt x="4459" y="4033"/>
                  </a:cubicBezTo>
                  <a:cubicBezTo>
                    <a:pt x="4679" y="4279"/>
                    <a:pt x="4873" y="4550"/>
                    <a:pt x="5041" y="4847"/>
                  </a:cubicBezTo>
                  <a:lnTo>
                    <a:pt x="7186" y="5106"/>
                  </a:lnTo>
                  <a:cubicBezTo>
                    <a:pt x="7134" y="4951"/>
                    <a:pt x="7095" y="4783"/>
                    <a:pt x="7070" y="4615"/>
                  </a:cubicBezTo>
                  <a:cubicBezTo>
                    <a:pt x="6876" y="3529"/>
                    <a:pt x="7160" y="2417"/>
                    <a:pt x="7832" y="1552"/>
                  </a:cubicBezTo>
                  <a:cubicBezTo>
                    <a:pt x="7755" y="1487"/>
                    <a:pt x="7703" y="1396"/>
                    <a:pt x="7690" y="1293"/>
                  </a:cubicBezTo>
                  <a:cubicBezTo>
                    <a:pt x="7677" y="1267"/>
                    <a:pt x="7677" y="1228"/>
                    <a:pt x="7690" y="1203"/>
                  </a:cubicBezTo>
                  <a:cubicBezTo>
                    <a:pt x="7587" y="1151"/>
                    <a:pt x="7509" y="1060"/>
                    <a:pt x="7496" y="944"/>
                  </a:cubicBezTo>
                  <a:cubicBezTo>
                    <a:pt x="7496" y="892"/>
                    <a:pt x="7496" y="828"/>
                    <a:pt x="7535" y="789"/>
                  </a:cubicBezTo>
                  <a:lnTo>
                    <a:pt x="5170" y="466"/>
                  </a:lnTo>
                  <a:cubicBezTo>
                    <a:pt x="4705" y="621"/>
                    <a:pt x="4330" y="712"/>
                    <a:pt x="4149" y="763"/>
                  </a:cubicBezTo>
                  <a:cubicBezTo>
                    <a:pt x="4110" y="776"/>
                    <a:pt x="4084" y="789"/>
                    <a:pt x="4058" y="789"/>
                  </a:cubicBezTo>
                  <a:lnTo>
                    <a:pt x="4032" y="789"/>
                  </a:lnTo>
                  <a:lnTo>
                    <a:pt x="4032" y="776"/>
                  </a:lnTo>
                  <a:cubicBezTo>
                    <a:pt x="3916" y="776"/>
                    <a:pt x="3826" y="699"/>
                    <a:pt x="3800" y="595"/>
                  </a:cubicBezTo>
                  <a:cubicBezTo>
                    <a:pt x="3800" y="466"/>
                    <a:pt x="3890" y="375"/>
                    <a:pt x="4007" y="375"/>
                  </a:cubicBezTo>
                  <a:cubicBezTo>
                    <a:pt x="4045" y="375"/>
                    <a:pt x="4084" y="388"/>
                    <a:pt x="4123" y="401"/>
                  </a:cubicBezTo>
                  <a:cubicBezTo>
                    <a:pt x="4123" y="375"/>
                    <a:pt x="4149" y="350"/>
                    <a:pt x="4149" y="311"/>
                  </a:cubicBezTo>
                  <a:lnTo>
                    <a:pt x="18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5324675" y="922425"/>
              <a:ext cx="293075" cy="138950"/>
            </a:xfrm>
            <a:custGeom>
              <a:avLst/>
              <a:gdLst/>
              <a:ahLst/>
              <a:cxnLst/>
              <a:rect l="l" t="t" r="r" b="b"/>
              <a:pathLst>
                <a:path w="11723" h="5558" extrusionOk="0">
                  <a:moveTo>
                    <a:pt x="3255" y="2377"/>
                  </a:moveTo>
                  <a:cubicBezTo>
                    <a:pt x="3322" y="2377"/>
                    <a:pt x="3375" y="2425"/>
                    <a:pt x="3387" y="2495"/>
                  </a:cubicBezTo>
                  <a:cubicBezTo>
                    <a:pt x="3400" y="2572"/>
                    <a:pt x="3335" y="2637"/>
                    <a:pt x="3258" y="2637"/>
                  </a:cubicBezTo>
                  <a:cubicBezTo>
                    <a:pt x="3180" y="2637"/>
                    <a:pt x="3103" y="2585"/>
                    <a:pt x="3090" y="2508"/>
                  </a:cubicBezTo>
                  <a:cubicBezTo>
                    <a:pt x="3090" y="2437"/>
                    <a:pt x="3144" y="2377"/>
                    <a:pt x="3212" y="2377"/>
                  </a:cubicBezTo>
                  <a:cubicBezTo>
                    <a:pt x="3218" y="2377"/>
                    <a:pt x="3225" y="2377"/>
                    <a:pt x="3232" y="2379"/>
                  </a:cubicBezTo>
                  <a:cubicBezTo>
                    <a:pt x="3240" y="2377"/>
                    <a:pt x="3248" y="2377"/>
                    <a:pt x="3255" y="2377"/>
                  </a:cubicBezTo>
                  <a:close/>
                  <a:moveTo>
                    <a:pt x="1" y="1"/>
                  </a:moveTo>
                  <a:lnTo>
                    <a:pt x="1" y="26"/>
                  </a:lnTo>
                  <a:lnTo>
                    <a:pt x="1" y="39"/>
                  </a:lnTo>
                  <a:cubicBezTo>
                    <a:pt x="156" y="78"/>
                    <a:pt x="272" y="194"/>
                    <a:pt x="311" y="362"/>
                  </a:cubicBezTo>
                  <a:cubicBezTo>
                    <a:pt x="311" y="440"/>
                    <a:pt x="285" y="530"/>
                    <a:pt x="233" y="595"/>
                  </a:cubicBezTo>
                  <a:cubicBezTo>
                    <a:pt x="1177" y="1267"/>
                    <a:pt x="1810" y="2275"/>
                    <a:pt x="2030" y="3413"/>
                  </a:cubicBezTo>
                  <a:cubicBezTo>
                    <a:pt x="2094" y="3813"/>
                    <a:pt x="2107" y="4214"/>
                    <a:pt x="2082" y="4614"/>
                  </a:cubicBezTo>
                  <a:lnTo>
                    <a:pt x="9539" y="5558"/>
                  </a:lnTo>
                  <a:cubicBezTo>
                    <a:pt x="9397" y="5429"/>
                    <a:pt x="9306" y="5351"/>
                    <a:pt x="9306" y="5351"/>
                  </a:cubicBezTo>
                  <a:cubicBezTo>
                    <a:pt x="9917" y="5221"/>
                    <a:pt x="10551" y="5153"/>
                    <a:pt x="11179" y="5153"/>
                  </a:cubicBezTo>
                  <a:cubicBezTo>
                    <a:pt x="11361" y="5153"/>
                    <a:pt x="11543" y="5159"/>
                    <a:pt x="11723" y="5170"/>
                  </a:cubicBezTo>
                  <a:lnTo>
                    <a:pt x="11542" y="3516"/>
                  </a:lnTo>
                  <a:cubicBezTo>
                    <a:pt x="11077" y="3826"/>
                    <a:pt x="10547" y="4033"/>
                    <a:pt x="9991" y="4123"/>
                  </a:cubicBezTo>
                  <a:cubicBezTo>
                    <a:pt x="9642" y="3219"/>
                    <a:pt x="9746" y="2211"/>
                    <a:pt x="10262" y="1396"/>
                  </a:cubicBezTo>
                  <a:lnTo>
                    <a:pt x="8143" y="1099"/>
                  </a:lnTo>
                  <a:lnTo>
                    <a:pt x="8143" y="1099"/>
                  </a:lnTo>
                  <a:cubicBezTo>
                    <a:pt x="8285" y="1642"/>
                    <a:pt x="8337" y="2185"/>
                    <a:pt x="8298" y="2740"/>
                  </a:cubicBezTo>
                  <a:cubicBezTo>
                    <a:pt x="8195" y="3736"/>
                    <a:pt x="7626" y="4627"/>
                    <a:pt x="6760" y="5157"/>
                  </a:cubicBezTo>
                  <a:cubicBezTo>
                    <a:pt x="6036" y="4459"/>
                    <a:pt x="5649" y="3477"/>
                    <a:pt x="5739" y="2469"/>
                  </a:cubicBezTo>
                  <a:cubicBezTo>
                    <a:pt x="5804" y="1900"/>
                    <a:pt x="5985" y="1358"/>
                    <a:pt x="6243" y="854"/>
                  </a:cubicBezTo>
                  <a:lnTo>
                    <a:pt x="4253" y="582"/>
                  </a:lnTo>
                  <a:lnTo>
                    <a:pt x="4253" y="582"/>
                  </a:lnTo>
                  <a:cubicBezTo>
                    <a:pt x="4524" y="1164"/>
                    <a:pt x="4524" y="1836"/>
                    <a:pt x="4266" y="2430"/>
                  </a:cubicBezTo>
                  <a:cubicBezTo>
                    <a:pt x="3490" y="2224"/>
                    <a:pt x="2831" y="1719"/>
                    <a:pt x="2431" y="1035"/>
                  </a:cubicBezTo>
                  <a:cubicBezTo>
                    <a:pt x="2301" y="802"/>
                    <a:pt x="2198" y="543"/>
                    <a:pt x="2133" y="285"/>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5290425" y="937300"/>
              <a:ext cx="87275" cy="100500"/>
            </a:xfrm>
            <a:custGeom>
              <a:avLst/>
              <a:gdLst/>
              <a:ahLst/>
              <a:cxnLst/>
              <a:rect l="l" t="t" r="r" b="b"/>
              <a:pathLst>
                <a:path w="3491" h="4020" extrusionOk="0">
                  <a:moveTo>
                    <a:pt x="1603" y="0"/>
                  </a:moveTo>
                  <a:cubicBezTo>
                    <a:pt x="1526" y="103"/>
                    <a:pt x="1410" y="155"/>
                    <a:pt x="1280" y="168"/>
                  </a:cubicBezTo>
                  <a:cubicBezTo>
                    <a:pt x="1164" y="168"/>
                    <a:pt x="1061" y="142"/>
                    <a:pt x="957" y="65"/>
                  </a:cubicBezTo>
                  <a:cubicBezTo>
                    <a:pt x="285" y="931"/>
                    <a:pt x="1" y="2055"/>
                    <a:pt x="195" y="3141"/>
                  </a:cubicBezTo>
                  <a:cubicBezTo>
                    <a:pt x="221" y="3296"/>
                    <a:pt x="259" y="3464"/>
                    <a:pt x="311" y="3632"/>
                  </a:cubicBezTo>
                  <a:lnTo>
                    <a:pt x="1371" y="3761"/>
                  </a:lnTo>
                  <a:cubicBezTo>
                    <a:pt x="1410" y="3645"/>
                    <a:pt x="1526" y="3567"/>
                    <a:pt x="1655" y="3567"/>
                  </a:cubicBezTo>
                  <a:cubicBezTo>
                    <a:pt x="1664" y="3566"/>
                    <a:pt x="1673" y="3566"/>
                    <a:pt x="1682" y="3566"/>
                  </a:cubicBezTo>
                  <a:cubicBezTo>
                    <a:pt x="1851" y="3566"/>
                    <a:pt x="1992" y="3679"/>
                    <a:pt x="2017" y="3839"/>
                  </a:cubicBezTo>
                  <a:lnTo>
                    <a:pt x="3464" y="4019"/>
                  </a:lnTo>
                  <a:cubicBezTo>
                    <a:pt x="3490" y="3619"/>
                    <a:pt x="3464" y="3218"/>
                    <a:pt x="3400" y="2818"/>
                  </a:cubicBezTo>
                  <a:cubicBezTo>
                    <a:pt x="3180" y="1680"/>
                    <a:pt x="2547" y="672"/>
                    <a:pt x="16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5221925" y="908525"/>
              <a:ext cx="26200" cy="11025"/>
            </a:xfrm>
            <a:custGeom>
              <a:avLst/>
              <a:gdLst/>
              <a:ahLst/>
              <a:cxnLst/>
              <a:rect l="l" t="t" r="r" b="b"/>
              <a:pathLst>
                <a:path w="1048" h="441" extrusionOk="0">
                  <a:moveTo>
                    <a:pt x="27" y="1"/>
                  </a:moveTo>
                  <a:cubicBezTo>
                    <a:pt x="27" y="27"/>
                    <a:pt x="14" y="53"/>
                    <a:pt x="1" y="78"/>
                  </a:cubicBezTo>
                  <a:cubicBezTo>
                    <a:pt x="79" y="104"/>
                    <a:pt x="130" y="169"/>
                    <a:pt x="143" y="246"/>
                  </a:cubicBezTo>
                  <a:cubicBezTo>
                    <a:pt x="143" y="324"/>
                    <a:pt x="104" y="402"/>
                    <a:pt x="27" y="440"/>
                  </a:cubicBezTo>
                  <a:cubicBezTo>
                    <a:pt x="208" y="389"/>
                    <a:pt x="583" y="285"/>
                    <a:pt x="1048" y="130"/>
                  </a:cubicBez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5219675" y="920175"/>
              <a:ext cx="675" cy="25"/>
            </a:xfrm>
            <a:custGeom>
              <a:avLst/>
              <a:gdLst/>
              <a:ahLst/>
              <a:cxnLst/>
              <a:rect l="l" t="t" r="r" b="b"/>
              <a:pathLst>
                <a:path w="27" h="1" extrusionOk="0">
                  <a:moveTo>
                    <a:pt x="0" y="0"/>
                  </a:moveTo>
                  <a:lnTo>
                    <a:pt x="26"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5565725" y="957325"/>
              <a:ext cx="47500" cy="68200"/>
            </a:xfrm>
            <a:custGeom>
              <a:avLst/>
              <a:gdLst/>
              <a:ahLst/>
              <a:cxnLst/>
              <a:rect l="l" t="t" r="r" b="b"/>
              <a:pathLst>
                <a:path w="1900" h="2728" extrusionOk="0">
                  <a:moveTo>
                    <a:pt x="633" y="0"/>
                  </a:moveTo>
                  <a:cubicBezTo>
                    <a:pt x="104" y="815"/>
                    <a:pt x="0" y="1823"/>
                    <a:pt x="349" y="2727"/>
                  </a:cubicBezTo>
                  <a:cubicBezTo>
                    <a:pt x="905" y="2637"/>
                    <a:pt x="1435" y="2430"/>
                    <a:pt x="1900" y="2120"/>
                  </a:cubicBezTo>
                  <a:lnTo>
                    <a:pt x="1693" y="143"/>
                  </a:lnTo>
                  <a:lnTo>
                    <a:pt x="6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5155375" y="966700"/>
              <a:ext cx="89850" cy="54625"/>
            </a:xfrm>
            <a:custGeom>
              <a:avLst/>
              <a:gdLst/>
              <a:ahLst/>
              <a:cxnLst/>
              <a:rect l="l" t="t" r="r" b="b"/>
              <a:pathLst>
                <a:path w="3594" h="2185" extrusionOk="0">
                  <a:moveTo>
                    <a:pt x="104" y="0"/>
                  </a:moveTo>
                  <a:lnTo>
                    <a:pt x="104" y="0"/>
                  </a:lnTo>
                  <a:cubicBezTo>
                    <a:pt x="1" y="595"/>
                    <a:pt x="91" y="1215"/>
                    <a:pt x="362" y="1771"/>
                  </a:cubicBezTo>
                  <a:lnTo>
                    <a:pt x="3593" y="2184"/>
                  </a:lnTo>
                  <a:cubicBezTo>
                    <a:pt x="3413" y="1900"/>
                    <a:pt x="3219" y="1629"/>
                    <a:pt x="2999" y="1383"/>
                  </a:cubicBezTo>
                  <a:cubicBezTo>
                    <a:pt x="2236" y="582"/>
                    <a:pt x="1215" y="78"/>
                    <a:pt x="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5107550" y="893025"/>
              <a:ext cx="58525" cy="42025"/>
            </a:xfrm>
            <a:custGeom>
              <a:avLst/>
              <a:gdLst/>
              <a:ahLst/>
              <a:cxnLst/>
              <a:rect l="l" t="t" r="r" b="b"/>
              <a:pathLst>
                <a:path w="2341" h="1681" extrusionOk="0">
                  <a:moveTo>
                    <a:pt x="117" y="1"/>
                  </a:moveTo>
                  <a:cubicBezTo>
                    <a:pt x="78" y="39"/>
                    <a:pt x="40" y="65"/>
                    <a:pt x="1" y="104"/>
                  </a:cubicBezTo>
                  <a:lnTo>
                    <a:pt x="427" y="1603"/>
                  </a:lnTo>
                  <a:lnTo>
                    <a:pt x="453" y="1681"/>
                  </a:lnTo>
                  <a:cubicBezTo>
                    <a:pt x="815" y="1564"/>
                    <a:pt x="1164" y="1409"/>
                    <a:pt x="1500" y="1202"/>
                  </a:cubicBezTo>
                  <a:cubicBezTo>
                    <a:pt x="1849" y="970"/>
                    <a:pt x="2133" y="673"/>
                    <a:pt x="2340" y="311"/>
                  </a:cubicBezTo>
                  <a:lnTo>
                    <a:pt x="1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a:off x="5557325" y="1051225"/>
              <a:ext cx="62375" cy="17275"/>
            </a:xfrm>
            <a:custGeom>
              <a:avLst/>
              <a:gdLst/>
              <a:ahLst/>
              <a:cxnLst/>
              <a:rect l="l" t="t" r="r" b="b"/>
              <a:pathLst>
                <a:path w="2495" h="691" extrusionOk="0">
                  <a:moveTo>
                    <a:pt x="1867" y="1"/>
                  </a:moveTo>
                  <a:cubicBezTo>
                    <a:pt x="1238" y="1"/>
                    <a:pt x="611" y="69"/>
                    <a:pt x="0" y="199"/>
                  </a:cubicBezTo>
                  <a:cubicBezTo>
                    <a:pt x="0" y="199"/>
                    <a:pt x="78" y="277"/>
                    <a:pt x="233" y="406"/>
                  </a:cubicBezTo>
                  <a:lnTo>
                    <a:pt x="2494" y="690"/>
                  </a:lnTo>
                  <a:lnTo>
                    <a:pt x="2417" y="18"/>
                  </a:lnTo>
                  <a:cubicBezTo>
                    <a:pt x="2234" y="7"/>
                    <a:pt x="2050"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5377675" y="929525"/>
              <a:ext cx="60125" cy="53675"/>
            </a:xfrm>
            <a:custGeom>
              <a:avLst/>
              <a:gdLst/>
              <a:ahLst/>
              <a:cxnLst/>
              <a:rect l="l" t="t" r="r" b="b"/>
              <a:pathLst>
                <a:path w="2405" h="2147" extrusionOk="0">
                  <a:moveTo>
                    <a:pt x="1862" y="529"/>
                  </a:moveTo>
                  <a:cubicBezTo>
                    <a:pt x="1939" y="529"/>
                    <a:pt x="1993" y="579"/>
                    <a:pt x="2016" y="660"/>
                  </a:cubicBezTo>
                  <a:cubicBezTo>
                    <a:pt x="2016" y="738"/>
                    <a:pt x="1952" y="802"/>
                    <a:pt x="1874" y="802"/>
                  </a:cubicBezTo>
                  <a:cubicBezTo>
                    <a:pt x="1866" y="803"/>
                    <a:pt x="1859" y="804"/>
                    <a:pt x="1851" y="804"/>
                  </a:cubicBezTo>
                  <a:cubicBezTo>
                    <a:pt x="1773" y="804"/>
                    <a:pt x="1717" y="744"/>
                    <a:pt x="1693" y="673"/>
                  </a:cubicBezTo>
                  <a:cubicBezTo>
                    <a:pt x="1693" y="595"/>
                    <a:pt x="1771" y="531"/>
                    <a:pt x="1848" y="531"/>
                  </a:cubicBezTo>
                  <a:lnTo>
                    <a:pt x="1836" y="531"/>
                  </a:lnTo>
                  <a:cubicBezTo>
                    <a:pt x="1845" y="529"/>
                    <a:pt x="1854" y="529"/>
                    <a:pt x="1862" y="529"/>
                  </a:cubicBezTo>
                  <a:close/>
                  <a:moveTo>
                    <a:pt x="1293" y="854"/>
                  </a:moveTo>
                  <a:cubicBezTo>
                    <a:pt x="1332" y="854"/>
                    <a:pt x="1357" y="867"/>
                    <a:pt x="1370" y="906"/>
                  </a:cubicBezTo>
                  <a:cubicBezTo>
                    <a:pt x="1370" y="944"/>
                    <a:pt x="1344" y="970"/>
                    <a:pt x="1306" y="970"/>
                  </a:cubicBezTo>
                  <a:cubicBezTo>
                    <a:pt x="1267" y="970"/>
                    <a:pt x="1241" y="944"/>
                    <a:pt x="1241" y="919"/>
                  </a:cubicBezTo>
                  <a:cubicBezTo>
                    <a:pt x="1241" y="880"/>
                    <a:pt x="1267" y="854"/>
                    <a:pt x="1293" y="854"/>
                  </a:cubicBezTo>
                  <a:close/>
                  <a:moveTo>
                    <a:pt x="0" y="1"/>
                  </a:moveTo>
                  <a:lnTo>
                    <a:pt x="0" y="1"/>
                  </a:lnTo>
                  <a:cubicBezTo>
                    <a:pt x="78" y="259"/>
                    <a:pt x="181" y="505"/>
                    <a:pt x="311" y="751"/>
                  </a:cubicBezTo>
                  <a:cubicBezTo>
                    <a:pt x="711" y="1435"/>
                    <a:pt x="1370" y="1940"/>
                    <a:pt x="2146" y="2146"/>
                  </a:cubicBezTo>
                  <a:cubicBezTo>
                    <a:pt x="2404" y="1552"/>
                    <a:pt x="2404" y="880"/>
                    <a:pt x="2120" y="28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5465875" y="943425"/>
              <a:ext cx="67225" cy="107950"/>
            </a:xfrm>
            <a:custGeom>
              <a:avLst/>
              <a:gdLst/>
              <a:ahLst/>
              <a:cxnLst/>
              <a:rect l="l" t="t" r="r" b="b"/>
              <a:pathLst>
                <a:path w="2689" h="4318" extrusionOk="0">
                  <a:moveTo>
                    <a:pt x="582" y="1"/>
                  </a:moveTo>
                  <a:cubicBezTo>
                    <a:pt x="324" y="505"/>
                    <a:pt x="156" y="1047"/>
                    <a:pt x="78" y="1616"/>
                  </a:cubicBezTo>
                  <a:cubicBezTo>
                    <a:pt x="1" y="2624"/>
                    <a:pt x="375" y="3619"/>
                    <a:pt x="1112" y="4317"/>
                  </a:cubicBezTo>
                  <a:cubicBezTo>
                    <a:pt x="1965" y="3787"/>
                    <a:pt x="2534" y="2896"/>
                    <a:pt x="2650" y="1888"/>
                  </a:cubicBezTo>
                  <a:cubicBezTo>
                    <a:pt x="2689" y="1345"/>
                    <a:pt x="2637" y="789"/>
                    <a:pt x="2495" y="259"/>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5213850" y="910150"/>
              <a:ext cx="11675" cy="10050"/>
            </a:xfrm>
            <a:custGeom>
              <a:avLst/>
              <a:gdLst/>
              <a:ahLst/>
              <a:cxnLst/>
              <a:rect l="l" t="t" r="r" b="b"/>
              <a:pathLst>
                <a:path w="467" h="402" extrusionOk="0">
                  <a:moveTo>
                    <a:pt x="208" y="0"/>
                  </a:moveTo>
                  <a:cubicBezTo>
                    <a:pt x="91" y="0"/>
                    <a:pt x="1" y="91"/>
                    <a:pt x="1" y="207"/>
                  </a:cubicBezTo>
                  <a:cubicBezTo>
                    <a:pt x="27" y="324"/>
                    <a:pt x="117" y="401"/>
                    <a:pt x="233" y="401"/>
                  </a:cubicBezTo>
                  <a:lnTo>
                    <a:pt x="259" y="401"/>
                  </a:lnTo>
                  <a:cubicBezTo>
                    <a:pt x="285" y="401"/>
                    <a:pt x="311" y="388"/>
                    <a:pt x="350" y="375"/>
                  </a:cubicBezTo>
                  <a:cubicBezTo>
                    <a:pt x="427" y="349"/>
                    <a:pt x="466" y="272"/>
                    <a:pt x="466" y="181"/>
                  </a:cubicBezTo>
                  <a:cubicBezTo>
                    <a:pt x="453" y="104"/>
                    <a:pt x="402" y="52"/>
                    <a:pt x="324" y="26"/>
                  </a:cubicBezTo>
                  <a:cubicBezTo>
                    <a:pt x="298" y="0"/>
                    <a:pt x="246"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5402225" y="981550"/>
              <a:ext cx="7775" cy="6825"/>
            </a:xfrm>
            <a:custGeom>
              <a:avLst/>
              <a:gdLst/>
              <a:ahLst/>
              <a:cxnLst/>
              <a:rect l="l" t="t" r="r" b="b"/>
              <a:pathLst>
                <a:path w="311" h="273" extrusionOk="0">
                  <a:moveTo>
                    <a:pt x="143" y="1"/>
                  </a:moveTo>
                  <a:cubicBezTo>
                    <a:pt x="65" y="1"/>
                    <a:pt x="1" y="65"/>
                    <a:pt x="1" y="143"/>
                  </a:cubicBezTo>
                  <a:cubicBezTo>
                    <a:pt x="13" y="220"/>
                    <a:pt x="91" y="272"/>
                    <a:pt x="169" y="272"/>
                  </a:cubicBezTo>
                  <a:cubicBezTo>
                    <a:pt x="246" y="272"/>
                    <a:pt x="311" y="207"/>
                    <a:pt x="298" y="130"/>
                  </a:cubicBezTo>
                  <a:cubicBezTo>
                    <a:pt x="285" y="52"/>
                    <a:pt x="220"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5306900" y="920175"/>
              <a:ext cx="26200" cy="21350"/>
            </a:xfrm>
            <a:custGeom>
              <a:avLst/>
              <a:gdLst/>
              <a:ahLst/>
              <a:cxnLst/>
              <a:rect l="l" t="t" r="r" b="b"/>
              <a:pathLst>
                <a:path w="1048" h="854" extrusionOk="0">
                  <a:moveTo>
                    <a:pt x="40" y="0"/>
                  </a:moveTo>
                  <a:cubicBezTo>
                    <a:pt x="1" y="52"/>
                    <a:pt x="1" y="104"/>
                    <a:pt x="1" y="155"/>
                  </a:cubicBezTo>
                  <a:cubicBezTo>
                    <a:pt x="14" y="259"/>
                    <a:pt x="79" y="349"/>
                    <a:pt x="169" y="401"/>
                  </a:cubicBezTo>
                  <a:cubicBezTo>
                    <a:pt x="169" y="440"/>
                    <a:pt x="169" y="465"/>
                    <a:pt x="169" y="504"/>
                  </a:cubicBezTo>
                  <a:cubicBezTo>
                    <a:pt x="182" y="608"/>
                    <a:pt x="234" y="698"/>
                    <a:pt x="324" y="750"/>
                  </a:cubicBezTo>
                  <a:cubicBezTo>
                    <a:pt x="415" y="827"/>
                    <a:pt x="531" y="853"/>
                    <a:pt x="647" y="853"/>
                  </a:cubicBezTo>
                  <a:cubicBezTo>
                    <a:pt x="763" y="840"/>
                    <a:pt x="893" y="788"/>
                    <a:pt x="970" y="685"/>
                  </a:cubicBezTo>
                  <a:cubicBezTo>
                    <a:pt x="1022" y="620"/>
                    <a:pt x="1048" y="543"/>
                    <a:pt x="1035" y="452"/>
                  </a:cubicBezTo>
                  <a:cubicBezTo>
                    <a:pt x="1009" y="297"/>
                    <a:pt x="880" y="168"/>
                    <a:pt x="725" y="129"/>
                  </a:cubicBezTo>
                  <a:lnTo>
                    <a:pt x="725" y="116"/>
                  </a:lnTo>
                  <a:lnTo>
                    <a:pt x="725" y="91"/>
                  </a:lnTo>
                  <a:lnTo>
                    <a:pt x="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5420000" y="942775"/>
              <a:ext cx="8100" cy="7150"/>
            </a:xfrm>
            <a:custGeom>
              <a:avLst/>
              <a:gdLst/>
              <a:ahLst/>
              <a:cxnLst/>
              <a:rect l="l" t="t" r="r" b="b"/>
              <a:pathLst>
                <a:path w="324" h="286" extrusionOk="0">
                  <a:moveTo>
                    <a:pt x="143" y="1"/>
                  </a:moveTo>
                  <a:cubicBezTo>
                    <a:pt x="65" y="1"/>
                    <a:pt x="0" y="65"/>
                    <a:pt x="0" y="143"/>
                  </a:cubicBezTo>
                  <a:cubicBezTo>
                    <a:pt x="26" y="233"/>
                    <a:pt x="91" y="285"/>
                    <a:pt x="181" y="285"/>
                  </a:cubicBezTo>
                  <a:cubicBezTo>
                    <a:pt x="259" y="285"/>
                    <a:pt x="323" y="208"/>
                    <a:pt x="323" y="130"/>
                  </a:cubicBezTo>
                  <a:cubicBezTo>
                    <a:pt x="298" y="53"/>
                    <a:pt x="233" y="1"/>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5324675" y="1026450"/>
              <a:ext cx="16175" cy="6825"/>
            </a:xfrm>
            <a:custGeom>
              <a:avLst/>
              <a:gdLst/>
              <a:ahLst/>
              <a:cxnLst/>
              <a:rect l="l" t="t" r="r" b="b"/>
              <a:pathLst>
                <a:path w="647" h="273" extrusionOk="0">
                  <a:moveTo>
                    <a:pt x="312" y="0"/>
                  </a:moveTo>
                  <a:cubicBezTo>
                    <a:pt x="303" y="0"/>
                    <a:pt x="294" y="0"/>
                    <a:pt x="285" y="1"/>
                  </a:cubicBezTo>
                  <a:cubicBezTo>
                    <a:pt x="169" y="1"/>
                    <a:pt x="52" y="79"/>
                    <a:pt x="1" y="195"/>
                  </a:cubicBezTo>
                  <a:lnTo>
                    <a:pt x="647" y="273"/>
                  </a:lnTo>
                  <a:cubicBezTo>
                    <a:pt x="622" y="113"/>
                    <a:pt x="481"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5256825" y="990900"/>
              <a:ext cx="12625" cy="10750"/>
            </a:xfrm>
            <a:custGeom>
              <a:avLst/>
              <a:gdLst/>
              <a:ahLst/>
              <a:cxnLst/>
              <a:rect l="l" t="t" r="r" b="b"/>
              <a:pathLst>
                <a:path w="505" h="430" extrusionOk="0">
                  <a:moveTo>
                    <a:pt x="258" y="0"/>
                  </a:moveTo>
                  <a:cubicBezTo>
                    <a:pt x="250" y="0"/>
                    <a:pt x="242" y="1"/>
                    <a:pt x="233" y="1"/>
                  </a:cubicBezTo>
                  <a:cubicBezTo>
                    <a:pt x="104" y="1"/>
                    <a:pt x="1" y="105"/>
                    <a:pt x="1" y="234"/>
                  </a:cubicBezTo>
                  <a:cubicBezTo>
                    <a:pt x="25" y="354"/>
                    <a:pt x="138" y="429"/>
                    <a:pt x="257" y="429"/>
                  </a:cubicBezTo>
                  <a:cubicBezTo>
                    <a:pt x="266" y="429"/>
                    <a:pt x="276" y="429"/>
                    <a:pt x="285" y="428"/>
                  </a:cubicBezTo>
                  <a:cubicBezTo>
                    <a:pt x="292" y="429"/>
                    <a:pt x="298" y="429"/>
                    <a:pt x="305" y="429"/>
                  </a:cubicBezTo>
                  <a:cubicBezTo>
                    <a:pt x="413" y="429"/>
                    <a:pt x="505" y="330"/>
                    <a:pt x="505" y="208"/>
                  </a:cubicBezTo>
                  <a:cubicBezTo>
                    <a:pt x="481" y="87"/>
                    <a:pt x="377"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5125975" y="958300"/>
              <a:ext cx="5850" cy="5975"/>
            </a:xfrm>
            <a:custGeom>
              <a:avLst/>
              <a:gdLst/>
              <a:ahLst/>
              <a:cxnLst/>
              <a:rect l="l" t="t" r="r" b="b"/>
              <a:pathLst>
                <a:path w="234" h="239" extrusionOk="0">
                  <a:moveTo>
                    <a:pt x="91" y="0"/>
                  </a:moveTo>
                  <a:cubicBezTo>
                    <a:pt x="52" y="0"/>
                    <a:pt x="26" y="26"/>
                    <a:pt x="1" y="39"/>
                  </a:cubicBezTo>
                  <a:lnTo>
                    <a:pt x="52" y="233"/>
                  </a:lnTo>
                  <a:cubicBezTo>
                    <a:pt x="61" y="233"/>
                    <a:pt x="75" y="239"/>
                    <a:pt x="91" y="239"/>
                  </a:cubicBezTo>
                  <a:cubicBezTo>
                    <a:pt x="100" y="239"/>
                    <a:pt x="108" y="237"/>
                    <a:pt x="117" y="233"/>
                  </a:cubicBezTo>
                  <a:cubicBezTo>
                    <a:pt x="122" y="234"/>
                    <a:pt x="128" y="234"/>
                    <a:pt x="133" y="234"/>
                  </a:cubicBezTo>
                  <a:cubicBezTo>
                    <a:pt x="190" y="234"/>
                    <a:pt x="233" y="175"/>
                    <a:pt x="233" y="116"/>
                  </a:cubicBezTo>
                  <a:cubicBezTo>
                    <a:pt x="220" y="52"/>
                    <a:pt x="156" y="0"/>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5408375" y="950850"/>
              <a:ext cx="3575" cy="3025"/>
            </a:xfrm>
            <a:custGeom>
              <a:avLst/>
              <a:gdLst/>
              <a:ahLst/>
              <a:cxnLst/>
              <a:rect l="l" t="t" r="r" b="b"/>
              <a:pathLst>
                <a:path w="143" h="121" extrusionOk="0">
                  <a:moveTo>
                    <a:pt x="65" y="1"/>
                  </a:moveTo>
                  <a:cubicBezTo>
                    <a:pt x="26" y="1"/>
                    <a:pt x="0" y="40"/>
                    <a:pt x="13" y="66"/>
                  </a:cubicBezTo>
                  <a:cubicBezTo>
                    <a:pt x="13" y="97"/>
                    <a:pt x="31" y="121"/>
                    <a:pt x="58" y="121"/>
                  </a:cubicBezTo>
                  <a:cubicBezTo>
                    <a:pt x="64" y="121"/>
                    <a:pt x="71" y="120"/>
                    <a:pt x="78" y="117"/>
                  </a:cubicBezTo>
                  <a:cubicBezTo>
                    <a:pt x="116" y="117"/>
                    <a:pt x="142" y="91"/>
                    <a:pt x="142" y="66"/>
                  </a:cubicBezTo>
                  <a:cubicBezTo>
                    <a:pt x="129" y="27"/>
                    <a:pt x="104"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5225500" y="5071025"/>
              <a:ext cx="532150" cy="157050"/>
            </a:xfrm>
            <a:custGeom>
              <a:avLst/>
              <a:gdLst/>
              <a:ahLst/>
              <a:cxnLst/>
              <a:rect l="l" t="t" r="r" b="b"/>
              <a:pathLst>
                <a:path w="21286" h="6282" extrusionOk="0">
                  <a:moveTo>
                    <a:pt x="8697" y="4342"/>
                  </a:moveTo>
                  <a:cubicBezTo>
                    <a:pt x="8816" y="4342"/>
                    <a:pt x="8919" y="4429"/>
                    <a:pt x="8944" y="4550"/>
                  </a:cubicBezTo>
                  <a:cubicBezTo>
                    <a:pt x="8956" y="4673"/>
                    <a:pt x="8852" y="4784"/>
                    <a:pt x="8731" y="4784"/>
                  </a:cubicBezTo>
                  <a:cubicBezTo>
                    <a:pt x="8724" y="4784"/>
                    <a:pt x="8718" y="4783"/>
                    <a:pt x="8711" y="4783"/>
                  </a:cubicBezTo>
                  <a:cubicBezTo>
                    <a:pt x="8703" y="4784"/>
                    <a:pt x="8694" y="4784"/>
                    <a:pt x="8686" y="4784"/>
                  </a:cubicBezTo>
                  <a:cubicBezTo>
                    <a:pt x="8567" y="4784"/>
                    <a:pt x="8464" y="4697"/>
                    <a:pt x="8440" y="4576"/>
                  </a:cubicBezTo>
                  <a:cubicBezTo>
                    <a:pt x="8427" y="4447"/>
                    <a:pt x="8530" y="4343"/>
                    <a:pt x="8672" y="4343"/>
                  </a:cubicBezTo>
                  <a:cubicBezTo>
                    <a:pt x="8680" y="4343"/>
                    <a:pt x="8689" y="4342"/>
                    <a:pt x="8697" y="4342"/>
                  </a:cubicBezTo>
                  <a:close/>
                  <a:moveTo>
                    <a:pt x="3270" y="1"/>
                  </a:moveTo>
                  <a:cubicBezTo>
                    <a:pt x="3477" y="402"/>
                    <a:pt x="3606" y="841"/>
                    <a:pt x="3658" y="1293"/>
                  </a:cubicBezTo>
                  <a:cubicBezTo>
                    <a:pt x="3409" y="1326"/>
                    <a:pt x="3161" y="1342"/>
                    <a:pt x="2915" y="1342"/>
                  </a:cubicBezTo>
                  <a:cubicBezTo>
                    <a:pt x="1889" y="1342"/>
                    <a:pt x="886" y="1065"/>
                    <a:pt x="0" y="544"/>
                  </a:cubicBezTo>
                  <a:lnTo>
                    <a:pt x="0" y="544"/>
                  </a:lnTo>
                  <a:lnTo>
                    <a:pt x="194" y="2340"/>
                  </a:lnTo>
                  <a:cubicBezTo>
                    <a:pt x="607" y="2301"/>
                    <a:pt x="892" y="2301"/>
                    <a:pt x="892" y="2301"/>
                  </a:cubicBezTo>
                  <a:lnTo>
                    <a:pt x="892" y="2301"/>
                  </a:lnTo>
                  <a:cubicBezTo>
                    <a:pt x="711" y="2612"/>
                    <a:pt x="504" y="2896"/>
                    <a:pt x="284" y="3167"/>
                  </a:cubicBezTo>
                  <a:lnTo>
                    <a:pt x="349" y="3736"/>
                  </a:lnTo>
                  <a:lnTo>
                    <a:pt x="9551" y="4990"/>
                  </a:lnTo>
                  <a:cubicBezTo>
                    <a:pt x="9603" y="4951"/>
                    <a:pt x="9654" y="4925"/>
                    <a:pt x="9706" y="4899"/>
                  </a:cubicBezTo>
                  <a:cubicBezTo>
                    <a:pt x="9822" y="4834"/>
                    <a:pt x="9939" y="4770"/>
                    <a:pt x="10055" y="4705"/>
                  </a:cubicBezTo>
                  <a:cubicBezTo>
                    <a:pt x="10042" y="4692"/>
                    <a:pt x="10042" y="4679"/>
                    <a:pt x="10042" y="4654"/>
                  </a:cubicBezTo>
                  <a:cubicBezTo>
                    <a:pt x="10029" y="4524"/>
                    <a:pt x="10145" y="4408"/>
                    <a:pt x="10288" y="4408"/>
                  </a:cubicBezTo>
                  <a:cubicBezTo>
                    <a:pt x="10378" y="4408"/>
                    <a:pt x="10469" y="4447"/>
                    <a:pt x="10520" y="4524"/>
                  </a:cubicBezTo>
                  <a:cubicBezTo>
                    <a:pt x="10984" y="4375"/>
                    <a:pt x="11468" y="4297"/>
                    <a:pt x="11953" y="4297"/>
                  </a:cubicBezTo>
                  <a:cubicBezTo>
                    <a:pt x="12264" y="4297"/>
                    <a:pt x="12577" y="4329"/>
                    <a:pt x="12885" y="4395"/>
                  </a:cubicBezTo>
                  <a:cubicBezTo>
                    <a:pt x="12834" y="4744"/>
                    <a:pt x="12730" y="5093"/>
                    <a:pt x="12562" y="5403"/>
                  </a:cubicBezTo>
                  <a:lnTo>
                    <a:pt x="14876" y="5726"/>
                  </a:lnTo>
                  <a:cubicBezTo>
                    <a:pt x="15323" y="5503"/>
                    <a:pt x="15811" y="5393"/>
                    <a:pt x="16300" y="5393"/>
                  </a:cubicBezTo>
                  <a:cubicBezTo>
                    <a:pt x="16489" y="5393"/>
                    <a:pt x="16679" y="5409"/>
                    <a:pt x="16866" y="5442"/>
                  </a:cubicBezTo>
                  <a:cubicBezTo>
                    <a:pt x="16853" y="5623"/>
                    <a:pt x="16814" y="5804"/>
                    <a:pt x="16750" y="5972"/>
                  </a:cubicBezTo>
                  <a:lnTo>
                    <a:pt x="18973" y="6282"/>
                  </a:lnTo>
                  <a:cubicBezTo>
                    <a:pt x="19257" y="5377"/>
                    <a:pt x="19851" y="3956"/>
                    <a:pt x="20885" y="2973"/>
                  </a:cubicBezTo>
                  <a:cubicBezTo>
                    <a:pt x="21015" y="2870"/>
                    <a:pt x="21144" y="2754"/>
                    <a:pt x="21286" y="2650"/>
                  </a:cubicBezTo>
                  <a:lnTo>
                    <a:pt x="19322" y="2366"/>
                  </a:lnTo>
                  <a:cubicBezTo>
                    <a:pt x="18843" y="2831"/>
                    <a:pt x="18236" y="3167"/>
                    <a:pt x="17590" y="3335"/>
                  </a:cubicBezTo>
                  <a:cubicBezTo>
                    <a:pt x="17002" y="3498"/>
                    <a:pt x="16355" y="3553"/>
                    <a:pt x="15746" y="3553"/>
                  </a:cubicBezTo>
                  <a:cubicBezTo>
                    <a:pt x="14468" y="3553"/>
                    <a:pt x="13364" y="3309"/>
                    <a:pt x="13364" y="3309"/>
                  </a:cubicBezTo>
                  <a:cubicBezTo>
                    <a:pt x="13958" y="2715"/>
                    <a:pt x="14630" y="2211"/>
                    <a:pt x="15367" y="1784"/>
                  </a:cubicBezTo>
                  <a:lnTo>
                    <a:pt x="12187" y="1319"/>
                  </a:lnTo>
                  <a:cubicBezTo>
                    <a:pt x="11709" y="1901"/>
                    <a:pt x="11089" y="2366"/>
                    <a:pt x="10391" y="2663"/>
                  </a:cubicBezTo>
                  <a:cubicBezTo>
                    <a:pt x="8994" y="3261"/>
                    <a:pt x="7196" y="3365"/>
                    <a:pt x="6112" y="3365"/>
                  </a:cubicBezTo>
                  <a:cubicBezTo>
                    <a:pt x="5532" y="3365"/>
                    <a:pt x="5157" y="3335"/>
                    <a:pt x="5157" y="3335"/>
                  </a:cubicBezTo>
                  <a:cubicBezTo>
                    <a:pt x="5906" y="2301"/>
                    <a:pt x="6824" y="1410"/>
                    <a:pt x="7871" y="673"/>
                  </a:cubicBezTo>
                  <a:lnTo>
                    <a:pt x="5454" y="324"/>
                  </a:lnTo>
                  <a:cubicBezTo>
                    <a:pt x="5377" y="440"/>
                    <a:pt x="5247" y="518"/>
                    <a:pt x="5105" y="518"/>
                  </a:cubicBezTo>
                  <a:cubicBezTo>
                    <a:pt x="5096" y="518"/>
                    <a:pt x="5086" y="519"/>
                    <a:pt x="5077" y="519"/>
                  </a:cubicBezTo>
                  <a:cubicBezTo>
                    <a:pt x="4880" y="519"/>
                    <a:pt x="4689" y="393"/>
                    <a:pt x="4627" y="208"/>
                  </a:cubicBezTo>
                  <a:lnTo>
                    <a:pt x="3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5741150" y="5148900"/>
              <a:ext cx="337350" cy="127975"/>
            </a:xfrm>
            <a:custGeom>
              <a:avLst/>
              <a:gdLst/>
              <a:ahLst/>
              <a:cxnLst/>
              <a:rect l="l" t="t" r="r" b="b"/>
              <a:pathLst>
                <a:path w="13494" h="5119" extrusionOk="0">
                  <a:moveTo>
                    <a:pt x="8559" y="3179"/>
                  </a:moveTo>
                  <a:cubicBezTo>
                    <a:pt x="8754" y="3179"/>
                    <a:pt x="8920" y="3306"/>
                    <a:pt x="8957" y="3503"/>
                  </a:cubicBezTo>
                  <a:cubicBezTo>
                    <a:pt x="8970" y="3697"/>
                    <a:pt x="8802" y="3865"/>
                    <a:pt x="8608" y="3865"/>
                  </a:cubicBezTo>
                  <a:cubicBezTo>
                    <a:pt x="8600" y="3865"/>
                    <a:pt x="8591" y="3866"/>
                    <a:pt x="8582" y="3866"/>
                  </a:cubicBezTo>
                  <a:cubicBezTo>
                    <a:pt x="8386" y="3866"/>
                    <a:pt x="8219" y="3727"/>
                    <a:pt x="8182" y="3542"/>
                  </a:cubicBezTo>
                  <a:cubicBezTo>
                    <a:pt x="8169" y="3335"/>
                    <a:pt x="8337" y="3180"/>
                    <a:pt x="8531" y="3180"/>
                  </a:cubicBezTo>
                  <a:cubicBezTo>
                    <a:pt x="8540" y="3179"/>
                    <a:pt x="8550" y="3179"/>
                    <a:pt x="8559" y="3179"/>
                  </a:cubicBezTo>
                  <a:close/>
                  <a:moveTo>
                    <a:pt x="3813" y="1"/>
                  </a:moveTo>
                  <a:cubicBezTo>
                    <a:pt x="3607" y="699"/>
                    <a:pt x="3206" y="1319"/>
                    <a:pt x="2676" y="1810"/>
                  </a:cubicBezTo>
                  <a:cubicBezTo>
                    <a:pt x="1927" y="2508"/>
                    <a:pt x="893" y="3025"/>
                    <a:pt x="1" y="3387"/>
                  </a:cubicBezTo>
                  <a:lnTo>
                    <a:pt x="4317" y="3968"/>
                  </a:lnTo>
                  <a:cubicBezTo>
                    <a:pt x="4227" y="3464"/>
                    <a:pt x="4201" y="2934"/>
                    <a:pt x="4240" y="2417"/>
                  </a:cubicBezTo>
                  <a:lnTo>
                    <a:pt x="4240" y="2417"/>
                  </a:lnTo>
                  <a:cubicBezTo>
                    <a:pt x="4240" y="2418"/>
                    <a:pt x="5610" y="3206"/>
                    <a:pt x="6308" y="4240"/>
                  </a:cubicBezTo>
                  <a:lnTo>
                    <a:pt x="8725" y="4563"/>
                  </a:lnTo>
                  <a:cubicBezTo>
                    <a:pt x="8996" y="4085"/>
                    <a:pt x="9306" y="3632"/>
                    <a:pt x="9655" y="3206"/>
                  </a:cubicBezTo>
                  <a:cubicBezTo>
                    <a:pt x="9926" y="3710"/>
                    <a:pt x="10146" y="4240"/>
                    <a:pt x="10327" y="4782"/>
                  </a:cubicBezTo>
                  <a:lnTo>
                    <a:pt x="12809" y="5119"/>
                  </a:lnTo>
                  <a:cubicBezTo>
                    <a:pt x="13015" y="4873"/>
                    <a:pt x="13248" y="4627"/>
                    <a:pt x="13494" y="4421"/>
                  </a:cubicBezTo>
                  <a:lnTo>
                    <a:pt x="13261" y="2236"/>
                  </a:lnTo>
                  <a:cubicBezTo>
                    <a:pt x="12498" y="2198"/>
                    <a:pt x="11736" y="2094"/>
                    <a:pt x="10999" y="1926"/>
                  </a:cubicBezTo>
                  <a:cubicBezTo>
                    <a:pt x="11284" y="1668"/>
                    <a:pt x="11581" y="1422"/>
                    <a:pt x="11891" y="1190"/>
                  </a:cubicBezTo>
                  <a:lnTo>
                    <a:pt x="8053" y="621"/>
                  </a:lnTo>
                  <a:cubicBezTo>
                    <a:pt x="7962" y="1022"/>
                    <a:pt x="7846" y="1422"/>
                    <a:pt x="7704" y="1797"/>
                  </a:cubicBezTo>
                  <a:cubicBezTo>
                    <a:pt x="7264" y="1371"/>
                    <a:pt x="6851" y="892"/>
                    <a:pt x="6502" y="401"/>
                  </a:cubicBezTo>
                  <a:lnTo>
                    <a:pt x="38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5222575" y="5058750"/>
              <a:ext cx="94375" cy="45825"/>
            </a:xfrm>
            <a:custGeom>
              <a:avLst/>
              <a:gdLst/>
              <a:ahLst/>
              <a:cxnLst/>
              <a:rect l="l" t="t" r="r" b="b"/>
              <a:pathLst>
                <a:path w="3775" h="1833" extrusionOk="0">
                  <a:moveTo>
                    <a:pt x="1" y="1"/>
                  </a:moveTo>
                  <a:lnTo>
                    <a:pt x="117" y="1035"/>
                  </a:lnTo>
                  <a:cubicBezTo>
                    <a:pt x="1003" y="1556"/>
                    <a:pt x="2006" y="1833"/>
                    <a:pt x="3032" y="1833"/>
                  </a:cubicBezTo>
                  <a:cubicBezTo>
                    <a:pt x="3278" y="1833"/>
                    <a:pt x="3526" y="1817"/>
                    <a:pt x="3775" y="1784"/>
                  </a:cubicBezTo>
                  <a:cubicBezTo>
                    <a:pt x="3723" y="1332"/>
                    <a:pt x="3594" y="893"/>
                    <a:pt x="3387" y="49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5699150" y="5137275"/>
              <a:ext cx="137675" cy="95975"/>
            </a:xfrm>
            <a:custGeom>
              <a:avLst/>
              <a:gdLst/>
              <a:ahLst/>
              <a:cxnLst/>
              <a:rect l="l" t="t" r="r" b="b"/>
              <a:pathLst>
                <a:path w="5507" h="3839" extrusionOk="0">
                  <a:moveTo>
                    <a:pt x="2340" y="0"/>
                  </a:moveTo>
                  <a:cubicBezTo>
                    <a:pt x="2198" y="104"/>
                    <a:pt x="2069" y="207"/>
                    <a:pt x="1939" y="323"/>
                  </a:cubicBezTo>
                  <a:cubicBezTo>
                    <a:pt x="905" y="1293"/>
                    <a:pt x="311" y="2714"/>
                    <a:pt x="1" y="3619"/>
                  </a:cubicBezTo>
                  <a:lnTo>
                    <a:pt x="1681" y="3839"/>
                  </a:lnTo>
                  <a:cubicBezTo>
                    <a:pt x="2573" y="3490"/>
                    <a:pt x="3607" y="2973"/>
                    <a:pt x="4343" y="2275"/>
                  </a:cubicBezTo>
                  <a:cubicBezTo>
                    <a:pt x="4886" y="1784"/>
                    <a:pt x="5287" y="1164"/>
                    <a:pt x="5506" y="466"/>
                  </a:cubicBezTo>
                  <a:lnTo>
                    <a:pt x="23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a:off x="5354400" y="5087825"/>
              <a:ext cx="175800" cy="67325"/>
            </a:xfrm>
            <a:custGeom>
              <a:avLst/>
              <a:gdLst/>
              <a:ahLst/>
              <a:cxnLst/>
              <a:rect l="l" t="t" r="r" b="b"/>
              <a:pathLst>
                <a:path w="7032" h="2693" extrusionOk="0">
                  <a:moveTo>
                    <a:pt x="2715" y="1"/>
                  </a:moveTo>
                  <a:cubicBezTo>
                    <a:pt x="1668" y="725"/>
                    <a:pt x="750" y="1629"/>
                    <a:pt x="1" y="2663"/>
                  </a:cubicBezTo>
                  <a:cubicBezTo>
                    <a:pt x="1" y="2663"/>
                    <a:pt x="369" y="2693"/>
                    <a:pt x="940" y="2693"/>
                  </a:cubicBezTo>
                  <a:cubicBezTo>
                    <a:pt x="2021" y="2693"/>
                    <a:pt x="3826" y="2587"/>
                    <a:pt x="5222" y="1978"/>
                  </a:cubicBezTo>
                  <a:cubicBezTo>
                    <a:pt x="5933" y="1694"/>
                    <a:pt x="6553" y="1229"/>
                    <a:pt x="7031" y="647"/>
                  </a:cubicBezTo>
                  <a:lnTo>
                    <a:pt x="2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6061350" y="5259400"/>
              <a:ext cx="19400" cy="20375"/>
            </a:xfrm>
            <a:custGeom>
              <a:avLst/>
              <a:gdLst/>
              <a:ahLst/>
              <a:cxnLst/>
              <a:rect l="l" t="t" r="r" b="b"/>
              <a:pathLst>
                <a:path w="776" h="815" extrusionOk="0">
                  <a:moveTo>
                    <a:pt x="686" y="1"/>
                  </a:moveTo>
                  <a:cubicBezTo>
                    <a:pt x="440" y="220"/>
                    <a:pt x="207" y="453"/>
                    <a:pt x="1" y="711"/>
                  </a:cubicBezTo>
                  <a:lnTo>
                    <a:pt x="776" y="815"/>
                  </a:lnTo>
                  <a:lnTo>
                    <a:pt x="6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a:off x="5464250" y="5178525"/>
              <a:ext cx="83075" cy="27600"/>
            </a:xfrm>
            <a:custGeom>
              <a:avLst/>
              <a:gdLst/>
              <a:ahLst/>
              <a:cxnLst/>
              <a:rect l="l" t="t" r="r" b="b"/>
              <a:pathLst>
                <a:path w="3323" h="1104" extrusionOk="0">
                  <a:moveTo>
                    <a:pt x="2373" y="0"/>
                  </a:moveTo>
                  <a:cubicBezTo>
                    <a:pt x="1900" y="0"/>
                    <a:pt x="1426" y="78"/>
                    <a:pt x="970" y="224"/>
                  </a:cubicBezTo>
                  <a:cubicBezTo>
                    <a:pt x="996" y="250"/>
                    <a:pt x="1009" y="289"/>
                    <a:pt x="1022" y="328"/>
                  </a:cubicBezTo>
                  <a:cubicBezTo>
                    <a:pt x="1022" y="470"/>
                    <a:pt x="919" y="586"/>
                    <a:pt x="776" y="586"/>
                  </a:cubicBezTo>
                  <a:cubicBezTo>
                    <a:pt x="660" y="586"/>
                    <a:pt x="557" y="522"/>
                    <a:pt x="505" y="418"/>
                  </a:cubicBezTo>
                  <a:cubicBezTo>
                    <a:pt x="376" y="470"/>
                    <a:pt x="259" y="534"/>
                    <a:pt x="143" y="599"/>
                  </a:cubicBezTo>
                  <a:cubicBezTo>
                    <a:pt x="91" y="638"/>
                    <a:pt x="53" y="664"/>
                    <a:pt x="1" y="703"/>
                  </a:cubicBezTo>
                  <a:lnTo>
                    <a:pt x="2999" y="1103"/>
                  </a:lnTo>
                  <a:cubicBezTo>
                    <a:pt x="3167" y="793"/>
                    <a:pt x="3284" y="457"/>
                    <a:pt x="3322" y="108"/>
                  </a:cubicBezTo>
                  <a:cubicBezTo>
                    <a:pt x="3010" y="35"/>
                    <a:pt x="2692"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a:off x="5903675" y="5158925"/>
              <a:ext cx="38800" cy="34925"/>
            </a:xfrm>
            <a:custGeom>
              <a:avLst/>
              <a:gdLst/>
              <a:ahLst/>
              <a:cxnLst/>
              <a:rect l="l" t="t" r="r" b="b"/>
              <a:pathLst>
                <a:path w="1552" h="1397" extrusionOk="0">
                  <a:moveTo>
                    <a:pt x="1" y="0"/>
                  </a:moveTo>
                  <a:lnTo>
                    <a:pt x="1" y="0"/>
                  </a:lnTo>
                  <a:cubicBezTo>
                    <a:pt x="363" y="491"/>
                    <a:pt x="763" y="970"/>
                    <a:pt x="1203" y="1396"/>
                  </a:cubicBezTo>
                  <a:cubicBezTo>
                    <a:pt x="1345" y="1021"/>
                    <a:pt x="1461" y="621"/>
                    <a:pt x="1552" y="220"/>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5597375" y="5205575"/>
              <a:ext cx="49475" cy="14750"/>
            </a:xfrm>
            <a:custGeom>
              <a:avLst/>
              <a:gdLst/>
              <a:ahLst/>
              <a:cxnLst/>
              <a:rect l="l" t="t" r="r" b="b"/>
              <a:pathLst>
                <a:path w="1979" h="590" extrusionOk="0">
                  <a:moveTo>
                    <a:pt x="1432" y="0"/>
                  </a:moveTo>
                  <a:cubicBezTo>
                    <a:pt x="937" y="0"/>
                    <a:pt x="445" y="114"/>
                    <a:pt x="1" y="331"/>
                  </a:cubicBezTo>
                  <a:lnTo>
                    <a:pt x="1875" y="590"/>
                  </a:lnTo>
                  <a:cubicBezTo>
                    <a:pt x="1939" y="409"/>
                    <a:pt x="1965" y="228"/>
                    <a:pt x="1978" y="47"/>
                  </a:cubicBezTo>
                  <a:cubicBezTo>
                    <a:pt x="1797" y="16"/>
                    <a:pt x="1615" y="0"/>
                    <a:pt x="1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5846175" y="5209325"/>
              <a:ext cx="52675" cy="45575"/>
            </a:xfrm>
            <a:custGeom>
              <a:avLst/>
              <a:gdLst/>
              <a:ahLst/>
              <a:cxnLst/>
              <a:rect l="l" t="t" r="r" b="b"/>
              <a:pathLst>
                <a:path w="2107" h="1823" extrusionOk="0">
                  <a:moveTo>
                    <a:pt x="39" y="0"/>
                  </a:moveTo>
                  <a:lnTo>
                    <a:pt x="39" y="0"/>
                  </a:lnTo>
                  <a:cubicBezTo>
                    <a:pt x="0" y="517"/>
                    <a:pt x="26" y="1047"/>
                    <a:pt x="129" y="1551"/>
                  </a:cubicBezTo>
                  <a:lnTo>
                    <a:pt x="2107" y="1823"/>
                  </a:lnTo>
                  <a:cubicBezTo>
                    <a:pt x="1409" y="789"/>
                    <a:pt x="39" y="1"/>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a:off x="5230325" y="5128550"/>
              <a:ext cx="17475" cy="21675"/>
            </a:xfrm>
            <a:custGeom>
              <a:avLst/>
              <a:gdLst/>
              <a:ahLst/>
              <a:cxnLst/>
              <a:rect l="l" t="t" r="r" b="b"/>
              <a:pathLst>
                <a:path w="699" h="867" extrusionOk="0">
                  <a:moveTo>
                    <a:pt x="699" y="0"/>
                  </a:moveTo>
                  <a:cubicBezTo>
                    <a:pt x="699" y="0"/>
                    <a:pt x="414" y="0"/>
                    <a:pt x="1" y="39"/>
                  </a:cubicBezTo>
                  <a:lnTo>
                    <a:pt x="91" y="866"/>
                  </a:lnTo>
                  <a:cubicBezTo>
                    <a:pt x="311" y="595"/>
                    <a:pt x="518" y="311"/>
                    <a:pt x="6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5559575" y="5115625"/>
              <a:ext cx="148975" cy="44225"/>
            </a:xfrm>
            <a:custGeom>
              <a:avLst/>
              <a:gdLst/>
              <a:ahLst/>
              <a:cxnLst/>
              <a:rect l="l" t="t" r="r" b="b"/>
              <a:pathLst>
                <a:path w="5959" h="1769" extrusionOk="0">
                  <a:moveTo>
                    <a:pt x="2676" y="866"/>
                  </a:moveTo>
                  <a:cubicBezTo>
                    <a:pt x="2740" y="866"/>
                    <a:pt x="2805" y="905"/>
                    <a:pt x="2818" y="970"/>
                  </a:cubicBezTo>
                  <a:cubicBezTo>
                    <a:pt x="2818" y="1034"/>
                    <a:pt x="2766" y="1086"/>
                    <a:pt x="2702" y="1086"/>
                  </a:cubicBezTo>
                  <a:cubicBezTo>
                    <a:pt x="2637" y="1086"/>
                    <a:pt x="2585" y="1047"/>
                    <a:pt x="2572" y="983"/>
                  </a:cubicBezTo>
                  <a:cubicBezTo>
                    <a:pt x="2572" y="918"/>
                    <a:pt x="2624" y="866"/>
                    <a:pt x="2676" y="866"/>
                  </a:cubicBezTo>
                  <a:close/>
                  <a:moveTo>
                    <a:pt x="2004" y="0"/>
                  </a:moveTo>
                  <a:cubicBezTo>
                    <a:pt x="1267" y="414"/>
                    <a:pt x="595" y="931"/>
                    <a:pt x="1" y="1525"/>
                  </a:cubicBezTo>
                  <a:cubicBezTo>
                    <a:pt x="1" y="1525"/>
                    <a:pt x="1105" y="1769"/>
                    <a:pt x="2383" y="1769"/>
                  </a:cubicBezTo>
                  <a:cubicBezTo>
                    <a:pt x="2992" y="1769"/>
                    <a:pt x="3639" y="1714"/>
                    <a:pt x="4227" y="1551"/>
                  </a:cubicBezTo>
                  <a:cubicBezTo>
                    <a:pt x="4873" y="1383"/>
                    <a:pt x="5480" y="1047"/>
                    <a:pt x="5959" y="582"/>
                  </a:cubicBezTo>
                  <a:lnTo>
                    <a:pt x="20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p:cNvSpPr/>
            <p:nvPr/>
          </p:nvSpPr>
          <p:spPr>
            <a:xfrm>
              <a:off x="5959250" y="5229350"/>
              <a:ext cx="40100" cy="39125"/>
            </a:xfrm>
            <a:custGeom>
              <a:avLst/>
              <a:gdLst/>
              <a:ahLst/>
              <a:cxnLst/>
              <a:rect l="l" t="t" r="r" b="b"/>
              <a:pathLst>
                <a:path w="1604" h="1565" extrusionOk="0">
                  <a:moveTo>
                    <a:pt x="931" y="1"/>
                  </a:moveTo>
                  <a:cubicBezTo>
                    <a:pt x="582" y="414"/>
                    <a:pt x="272" y="880"/>
                    <a:pt x="1" y="1358"/>
                  </a:cubicBezTo>
                  <a:lnTo>
                    <a:pt x="1603" y="1564"/>
                  </a:lnTo>
                  <a:cubicBezTo>
                    <a:pt x="1422" y="1022"/>
                    <a:pt x="1202" y="505"/>
                    <a:pt x="9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a:off x="6016125" y="5178625"/>
              <a:ext cx="56550" cy="26200"/>
            </a:xfrm>
            <a:custGeom>
              <a:avLst/>
              <a:gdLst/>
              <a:ahLst/>
              <a:cxnLst/>
              <a:rect l="l" t="t" r="r" b="b"/>
              <a:pathLst>
                <a:path w="2262" h="1048" extrusionOk="0">
                  <a:moveTo>
                    <a:pt x="905" y="1"/>
                  </a:moveTo>
                  <a:cubicBezTo>
                    <a:pt x="582" y="233"/>
                    <a:pt x="285" y="479"/>
                    <a:pt x="0" y="737"/>
                  </a:cubicBezTo>
                  <a:cubicBezTo>
                    <a:pt x="737" y="905"/>
                    <a:pt x="1499" y="1009"/>
                    <a:pt x="2262" y="1047"/>
                  </a:cubicBezTo>
                  <a:lnTo>
                    <a:pt x="2184" y="285"/>
                  </a:lnTo>
                  <a:cubicBezTo>
                    <a:pt x="2107" y="285"/>
                    <a:pt x="2042" y="233"/>
                    <a:pt x="2003" y="169"/>
                  </a:cubicBezTo>
                  <a:lnTo>
                    <a:pt x="905" y="1"/>
                  </a:ln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a:off x="5476225" y="5181475"/>
              <a:ext cx="13575" cy="11750"/>
            </a:xfrm>
            <a:custGeom>
              <a:avLst/>
              <a:gdLst/>
              <a:ahLst/>
              <a:cxnLst/>
              <a:rect l="l" t="t" r="r" b="b"/>
              <a:pathLst>
                <a:path w="543" h="470" extrusionOk="0">
                  <a:moveTo>
                    <a:pt x="274" y="1"/>
                  </a:moveTo>
                  <a:cubicBezTo>
                    <a:pt x="265" y="1"/>
                    <a:pt x="255" y="2"/>
                    <a:pt x="246" y="3"/>
                  </a:cubicBezTo>
                  <a:cubicBezTo>
                    <a:pt x="104" y="3"/>
                    <a:pt x="0" y="106"/>
                    <a:pt x="0" y="248"/>
                  </a:cubicBezTo>
                  <a:cubicBezTo>
                    <a:pt x="0" y="261"/>
                    <a:pt x="13" y="287"/>
                    <a:pt x="26" y="300"/>
                  </a:cubicBezTo>
                  <a:cubicBezTo>
                    <a:pt x="62" y="396"/>
                    <a:pt x="164" y="470"/>
                    <a:pt x="272" y="470"/>
                  </a:cubicBezTo>
                  <a:cubicBezTo>
                    <a:pt x="280" y="470"/>
                    <a:pt x="289" y="469"/>
                    <a:pt x="297" y="468"/>
                  </a:cubicBezTo>
                  <a:cubicBezTo>
                    <a:pt x="440" y="468"/>
                    <a:pt x="543" y="352"/>
                    <a:pt x="543" y="223"/>
                  </a:cubicBezTo>
                  <a:cubicBezTo>
                    <a:pt x="530" y="184"/>
                    <a:pt x="517" y="145"/>
                    <a:pt x="491" y="106"/>
                  </a:cubicBezTo>
                  <a:cubicBezTo>
                    <a:pt x="433" y="48"/>
                    <a:pt x="355"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5945350" y="5228375"/>
              <a:ext cx="20075" cy="17225"/>
            </a:xfrm>
            <a:custGeom>
              <a:avLst/>
              <a:gdLst/>
              <a:ahLst/>
              <a:cxnLst/>
              <a:rect l="l" t="t" r="r" b="b"/>
              <a:pathLst>
                <a:path w="803" h="689" extrusionOk="0">
                  <a:moveTo>
                    <a:pt x="389" y="0"/>
                  </a:moveTo>
                  <a:cubicBezTo>
                    <a:pt x="380" y="0"/>
                    <a:pt x="371" y="0"/>
                    <a:pt x="363" y="1"/>
                  </a:cubicBezTo>
                  <a:cubicBezTo>
                    <a:pt x="169" y="1"/>
                    <a:pt x="1" y="169"/>
                    <a:pt x="14" y="363"/>
                  </a:cubicBezTo>
                  <a:cubicBezTo>
                    <a:pt x="49" y="553"/>
                    <a:pt x="206" y="689"/>
                    <a:pt x="392" y="689"/>
                  </a:cubicBezTo>
                  <a:cubicBezTo>
                    <a:pt x="408" y="689"/>
                    <a:pt x="424" y="688"/>
                    <a:pt x="440" y="686"/>
                  </a:cubicBezTo>
                  <a:cubicBezTo>
                    <a:pt x="634" y="686"/>
                    <a:pt x="802" y="531"/>
                    <a:pt x="789" y="324"/>
                  </a:cubicBezTo>
                  <a:cubicBezTo>
                    <a:pt x="752" y="138"/>
                    <a:pt x="585"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6066200" y="5182825"/>
              <a:ext cx="4225" cy="2925"/>
            </a:xfrm>
            <a:custGeom>
              <a:avLst/>
              <a:gdLst/>
              <a:ahLst/>
              <a:cxnLst/>
              <a:rect l="l" t="t" r="r" b="b"/>
              <a:pathLst>
                <a:path w="169" h="117" extrusionOk="0">
                  <a:moveTo>
                    <a:pt x="0" y="1"/>
                  </a:moveTo>
                  <a:lnTo>
                    <a:pt x="0" y="1"/>
                  </a:lnTo>
                  <a:cubicBezTo>
                    <a:pt x="26" y="65"/>
                    <a:pt x="91" y="117"/>
                    <a:pt x="168" y="117"/>
                  </a:cubicBezTo>
                  <a:lnTo>
                    <a:pt x="156" y="2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p:cNvSpPr/>
            <p:nvPr/>
          </p:nvSpPr>
          <p:spPr>
            <a:xfrm>
              <a:off x="5620325" y="5149875"/>
              <a:ext cx="6475" cy="5525"/>
            </a:xfrm>
            <a:custGeom>
              <a:avLst/>
              <a:gdLst/>
              <a:ahLst/>
              <a:cxnLst/>
              <a:rect l="l" t="t" r="r" b="b"/>
              <a:pathLst>
                <a:path w="259" h="221" extrusionOk="0">
                  <a:moveTo>
                    <a:pt x="142" y="0"/>
                  </a:moveTo>
                  <a:cubicBezTo>
                    <a:pt x="78" y="0"/>
                    <a:pt x="13" y="39"/>
                    <a:pt x="13" y="91"/>
                  </a:cubicBezTo>
                  <a:cubicBezTo>
                    <a:pt x="0" y="155"/>
                    <a:pt x="52" y="207"/>
                    <a:pt x="117" y="220"/>
                  </a:cubicBezTo>
                  <a:cubicBezTo>
                    <a:pt x="181" y="220"/>
                    <a:pt x="246" y="181"/>
                    <a:pt x="246" y="130"/>
                  </a:cubicBezTo>
                  <a:cubicBezTo>
                    <a:pt x="259" y="65"/>
                    <a:pt x="207" y="13"/>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p:nvPr/>
          </p:nvSpPr>
          <p:spPr>
            <a:xfrm>
              <a:off x="5341150" y="5076200"/>
              <a:ext cx="20725" cy="7800"/>
            </a:xfrm>
            <a:custGeom>
              <a:avLst/>
              <a:gdLst/>
              <a:ahLst/>
              <a:cxnLst/>
              <a:rect l="l" t="t" r="r" b="b"/>
              <a:pathLst>
                <a:path w="829" h="312" extrusionOk="0">
                  <a:moveTo>
                    <a:pt x="1" y="1"/>
                  </a:moveTo>
                  <a:cubicBezTo>
                    <a:pt x="63" y="186"/>
                    <a:pt x="254" y="312"/>
                    <a:pt x="451" y="312"/>
                  </a:cubicBezTo>
                  <a:cubicBezTo>
                    <a:pt x="460" y="312"/>
                    <a:pt x="470" y="311"/>
                    <a:pt x="479" y="311"/>
                  </a:cubicBezTo>
                  <a:cubicBezTo>
                    <a:pt x="621" y="311"/>
                    <a:pt x="751" y="233"/>
                    <a:pt x="828" y="117"/>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p:nvPr/>
          </p:nvSpPr>
          <p:spPr>
            <a:xfrm>
              <a:off x="5436150" y="5179575"/>
              <a:ext cx="13250" cy="11075"/>
            </a:xfrm>
            <a:custGeom>
              <a:avLst/>
              <a:gdLst/>
              <a:ahLst/>
              <a:cxnLst/>
              <a:rect l="l" t="t" r="r" b="b"/>
              <a:pathLst>
                <a:path w="530" h="443" extrusionOk="0">
                  <a:moveTo>
                    <a:pt x="271" y="0"/>
                  </a:moveTo>
                  <a:cubicBezTo>
                    <a:pt x="263" y="0"/>
                    <a:pt x="254" y="1"/>
                    <a:pt x="246" y="1"/>
                  </a:cubicBezTo>
                  <a:cubicBezTo>
                    <a:pt x="104" y="1"/>
                    <a:pt x="1" y="105"/>
                    <a:pt x="14" y="234"/>
                  </a:cubicBezTo>
                  <a:cubicBezTo>
                    <a:pt x="38" y="355"/>
                    <a:pt x="141" y="442"/>
                    <a:pt x="260" y="442"/>
                  </a:cubicBezTo>
                  <a:cubicBezTo>
                    <a:pt x="268" y="442"/>
                    <a:pt x="277" y="442"/>
                    <a:pt x="285" y="441"/>
                  </a:cubicBezTo>
                  <a:cubicBezTo>
                    <a:pt x="292" y="441"/>
                    <a:pt x="298" y="442"/>
                    <a:pt x="305" y="442"/>
                  </a:cubicBezTo>
                  <a:cubicBezTo>
                    <a:pt x="426" y="442"/>
                    <a:pt x="530" y="331"/>
                    <a:pt x="518" y="208"/>
                  </a:cubicBezTo>
                  <a:cubicBezTo>
                    <a:pt x="493" y="87"/>
                    <a:pt x="390" y="0"/>
                    <a:pt x="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p:nvPr/>
          </p:nvSpPr>
          <p:spPr>
            <a:xfrm>
              <a:off x="5221300" y="5150200"/>
              <a:ext cx="12950" cy="14225"/>
            </a:xfrm>
            <a:custGeom>
              <a:avLst/>
              <a:gdLst/>
              <a:ahLst/>
              <a:cxnLst/>
              <a:rect l="l" t="t" r="r" b="b"/>
              <a:pathLst>
                <a:path w="518" h="569" extrusionOk="0">
                  <a:moveTo>
                    <a:pt x="452" y="0"/>
                  </a:moveTo>
                  <a:cubicBezTo>
                    <a:pt x="310" y="168"/>
                    <a:pt x="155" y="336"/>
                    <a:pt x="0" y="491"/>
                  </a:cubicBezTo>
                  <a:lnTo>
                    <a:pt x="517" y="569"/>
                  </a:lnTo>
                  <a:lnTo>
                    <a:pt x="517" y="569"/>
                  </a:lnTo>
                  <a:lnTo>
                    <a:pt x="4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a:off x="5135350" y="5045825"/>
              <a:ext cx="95000" cy="103100"/>
            </a:xfrm>
            <a:custGeom>
              <a:avLst/>
              <a:gdLst/>
              <a:ahLst/>
              <a:cxnLst/>
              <a:rect l="l" t="t" r="r" b="b"/>
              <a:pathLst>
                <a:path w="3800" h="4124" extrusionOk="0">
                  <a:moveTo>
                    <a:pt x="0" y="1"/>
                  </a:moveTo>
                  <a:lnTo>
                    <a:pt x="207" y="738"/>
                  </a:lnTo>
                  <a:lnTo>
                    <a:pt x="362" y="1229"/>
                  </a:lnTo>
                  <a:lnTo>
                    <a:pt x="647" y="2250"/>
                  </a:lnTo>
                  <a:lnTo>
                    <a:pt x="1202" y="4124"/>
                  </a:lnTo>
                  <a:cubicBezTo>
                    <a:pt x="1293" y="4059"/>
                    <a:pt x="1383" y="3994"/>
                    <a:pt x="1487" y="3943"/>
                  </a:cubicBezTo>
                  <a:cubicBezTo>
                    <a:pt x="2210" y="3555"/>
                    <a:pt x="3167" y="3400"/>
                    <a:pt x="3800" y="3348"/>
                  </a:cubicBezTo>
                  <a:lnTo>
                    <a:pt x="3606" y="1539"/>
                  </a:lnTo>
                  <a:cubicBezTo>
                    <a:pt x="3516" y="1487"/>
                    <a:pt x="3412" y="1422"/>
                    <a:pt x="3309" y="1358"/>
                  </a:cubicBezTo>
                  <a:cubicBezTo>
                    <a:pt x="2869" y="1048"/>
                    <a:pt x="2469" y="699"/>
                    <a:pt x="2094" y="311"/>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5187700" y="5053600"/>
              <a:ext cx="37825" cy="31025"/>
            </a:xfrm>
            <a:custGeom>
              <a:avLst/>
              <a:gdLst/>
              <a:ahLst/>
              <a:cxnLst/>
              <a:rect l="l" t="t" r="r" b="b"/>
              <a:pathLst>
                <a:path w="1513" h="1241" extrusionOk="0">
                  <a:moveTo>
                    <a:pt x="0" y="0"/>
                  </a:moveTo>
                  <a:lnTo>
                    <a:pt x="0" y="0"/>
                  </a:lnTo>
                  <a:cubicBezTo>
                    <a:pt x="362" y="388"/>
                    <a:pt x="775" y="737"/>
                    <a:pt x="1215" y="1047"/>
                  </a:cubicBezTo>
                  <a:cubicBezTo>
                    <a:pt x="1305" y="1111"/>
                    <a:pt x="1409" y="1176"/>
                    <a:pt x="1512" y="1241"/>
                  </a:cubicBezTo>
                  <a:lnTo>
                    <a:pt x="1396" y="19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p:cNvSpPr/>
            <p:nvPr/>
          </p:nvSpPr>
          <p:spPr>
            <a:xfrm>
              <a:off x="5165400" y="5129525"/>
              <a:ext cx="67550" cy="32975"/>
            </a:xfrm>
            <a:custGeom>
              <a:avLst/>
              <a:gdLst/>
              <a:ahLst/>
              <a:cxnLst/>
              <a:rect l="l" t="t" r="r" b="b"/>
              <a:pathLst>
                <a:path w="2702" h="1319" extrusionOk="0">
                  <a:moveTo>
                    <a:pt x="2598" y="0"/>
                  </a:moveTo>
                  <a:cubicBezTo>
                    <a:pt x="1952" y="52"/>
                    <a:pt x="1008" y="207"/>
                    <a:pt x="272" y="595"/>
                  </a:cubicBezTo>
                  <a:cubicBezTo>
                    <a:pt x="181" y="646"/>
                    <a:pt x="91" y="711"/>
                    <a:pt x="0" y="776"/>
                  </a:cubicBezTo>
                  <a:lnTo>
                    <a:pt x="78" y="1021"/>
                  </a:lnTo>
                  <a:lnTo>
                    <a:pt x="2249" y="1318"/>
                  </a:lnTo>
                  <a:cubicBezTo>
                    <a:pt x="2404" y="1163"/>
                    <a:pt x="2559" y="995"/>
                    <a:pt x="2701" y="827"/>
                  </a:cubicBezTo>
                  <a:lnTo>
                    <a:pt x="25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8"/>
            <p:cNvSpPr/>
            <p:nvPr/>
          </p:nvSpPr>
          <p:spPr>
            <a:xfrm>
              <a:off x="3883000" y="725975"/>
              <a:ext cx="277575" cy="159325"/>
            </a:xfrm>
            <a:custGeom>
              <a:avLst/>
              <a:gdLst/>
              <a:ahLst/>
              <a:cxnLst/>
              <a:rect l="l" t="t" r="r" b="b"/>
              <a:pathLst>
                <a:path w="11103" h="6373" extrusionOk="0">
                  <a:moveTo>
                    <a:pt x="8984" y="4624"/>
                  </a:moveTo>
                  <a:cubicBezTo>
                    <a:pt x="9025" y="4624"/>
                    <a:pt x="9063" y="4649"/>
                    <a:pt x="9073" y="4692"/>
                  </a:cubicBezTo>
                  <a:cubicBezTo>
                    <a:pt x="9086" y="4744"/>
                    <a:pt x="9048" y="4796"/>
                    <a:pt x="9009" y="4796"/>
                  </a:cubicBezTo>
                  <a:cubicBezTo>
                    <a:pt x="9000" y="4798"/>
                    <a:pt x="8991" y="4799"/>
                    <a:pt x="8982" y="4799"/>
                  </a:cubicBezTo>
                  <a:cubicBezTo>
                    <a:pt x="8940" y="4799"/>
                    <a:pt x="8901" y="4774"/>
                    <a:pt x="8880" y="4731"/>
                  </a:cubicBezTo>
                  <a:cubicBezTo>
                    <a:pt x="8867" y="4679"/>
                    <a:pt x="8905" y="4628"/>
                    <a:pt x="8957" y="4628"/>
                  </a:cubicBezTo>
                  <a:cubicBezTo>
                    <a:pt x="8966" y="4625"/>
                    <a:pt x="8975" y="4624"/>
                    <a:pt x="8984" y="4624"/>
                  </a:cubicBezTo>
                  <a:close/>
                  <a:moveTo>
                    <a:pt x="1" y="1"/>
                  </a:moveTo>
                  <a:lnTo>
                    <a:pt x="427" y="1435"/>
                  </a:lnTo>
                  <a:cubicBezTo>
                    <a:pt x="608" y="1487"/>
                    <a:pt x="802" y="1539"/>
                    <a:pt x="983" y="1616"/>
                  </a:cubicBezTo>
                  <a:cubicBezTo>
                    <a:pt x="2805" y="2340"/>
                    <a:pt x="4266" y="4149"/>
                    <a:pt x="4266" y="4149"/>
                  </a:cubicBezTo>
                  <a:cubicBezTo>
                    <a:pt x="3927" y="4179"/>
                    <a:pt x="3588" y="4193"/>
                    <a:pt x="3249" y="4193"/>
                  </a:cubicBezTo>
                  <a:cubicBezTo>
                    <a:pt x="2555" y="4193"/>
                    <a:pt x="1863" y="4133"/>
                    <a:pt x="1177" y="4020"/>
                  </a:cubicBezTo>
                  <a:lnTo>
                    <a:pt x="1177" y="4020"/>
                  </a:lnTo>
                  <a:lnTo>
                    <a:pt x="1448" y="4951"/>
                  </a:lnTo>
                  <a:lnTo>
                    <a:pt x="11103" y="6372"/>
                  </a:lnTo>
                  <a:cubicBezTo>
                    <a:pt x="10379" y="5390"/>
                    <a:pt x="10082" y="4136"/>
                    <a:pt x="10301" y="2935"/>
                  </a:cubicBezTo>
                  <a:cubicBezTo>
                    <a:pt x="10405" y="2431"/>
                    <a:pt x="10573" y="1926"/>
                    <a:pt x="10805" y="1461"/>
                  </a:cubicBezTo>
                  <a:lnTo>
                    <a:pt x="7872" y="1061"/>
                  </a:lnTo>
                  <a:cubicBezTo>
                    <a:pt x="7704" y="2030"/>
                    <a:pt x="7406" y="2960"/>
                    <a:pt x="7006" y="3852"/>
                  </a:cubicBezTo>
                  <a:cubicBezTo>
                    <a:pt x="7006" y="3852"/>
                    <a:pt x="5610" y="2405"/>
                    <a:pt x="4834" y="660"/>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p:cNvSpPr/>
            <p:nvPr/>
          </p:nvSpPr>
          <p:spPr>
            <a:xfrm>
              <a:off x="4189950" y="772825"/>
              <a:ext cx="724100" cy="205525"/>
            </a:xfrm>
            <a:custGeom>
              <a:avLst/>
              <a:gdLst/>
              <a:ahLst/>
              <a:cxnLst/>
              <a:rect l="l" t="t" r="r" b="b"/>
              <a:pathLst>
                <a:path w="28964" h="8221" extrusionOk="0">
                  <a:moveTo>
                    <a:pt x="1603" y="1"/>
                  </a:moveTo>
                  <a:cubicBezTo>
                    <a:pt x="1668" y="557"/>
                    <a:pt x="1642" y="1112"/>
                    <a:pt x="1552" y="1668"/>
                  </a:cubicBezTo>
                  <a:cubicBezTo>
                    <a:pt x="1358" y="2689"/>
                    <a:pt x="802" y="3607"/>
                    <a:pt x="1" y="4279"/>
                  </a:cubicBezTo>
                  <a:lnTo>
                    <a:pt x="6230" y="5132"/>
                  </a:lnTo>
                  <a:cubicBezTo>
                    <a:pt x="6382" y="5122"/>
                    <a:pt x="6534" y="5117"/>
                    <a:pt x="6686" y="5117"/>
                  </a:cubicBezTo>
                  <a:cubicBezTo>
                    <a:pt x="7154" y="5117"/>
                    <a:pt x="7620" y="5163"/>
                    <a:pt x="8078" y="5261"/>
                  </a:cubicBezTo>
                  <a:cubicBezTo>
                    <a:pt x="8078" y="5261"/>
                    <a:pt x="8078" y="5300"/>
                    <a:pt x="8065" y="5377"/>
                  </a:cubicBezTo>
                  <a:lnTo>
                    <a:pt x="13791" y="6153"/>
                  </a:lnTo>
                  <a:cubicBezTo>
                    <a:pt x="14505" y="5881"/>
                    <a:pt x="15255" y="5744"/>
                    <a:pt x="16005" y="5744"/>
                  </a:cubicBezTo>
                  <a:cubicBezTo>
                    <a:pt x="16680" y="5744"/>
                    <a:pt x="17355" y="5855"/>
                    <a:pt x="18004" y="6075"/>
                  </a:cubicBezTo>
                  <a:cubicBezTo>
                    <a:pt x="17952" y="6295"/>
                    <a:pt x="17875" y="6502"/>
                    <a:pt x="17771" y="6695"/>
                  </a:cubicBezTo>
                  <a:lnTo>
                    <a:pt x="20446" y="7070"/>
                  </a:lnTo>
                  <a:cubicBezTo>
                    <a:pt x="21248" y="6359"/>
                    <a:pt x="22191" y="5855"/>
                    <a:pt x="23225" y="5597"/>
                  </a:cubicBezTo>
                  <a:lnTo>
                    <a:pt x="23225" y="5597"/>
                  </a:lnTo>
                  <a:cubicBezTo>
                    <a:pt x="23215" y="5597"/>
                    <a:pt x="23206" y="5598"/>
                    <a:pt x="23196" y="5598"/>
                  </a:cubicBezTo>
                  <a:cubicBezTo>
                    <a:pt x="22935" y="5598"/>
                    <a:pt x="22692" y="5432"/>
                    <a:pt x="22605" y="5183"/>
                  </a:cubicBezTo>
                  <a:cubicBezTo>
                    <a:pt x="22540" y="4886"/>
                    <a:pt x="22734" y="4602"/>
                    <a:pt x="23044" y="4563"/>
                  </a:cubicBezTo>
                  <a:cubicBezTo>
                    <a:pt x="23087" y="4554"/>
                    <a:pt x="23130" y="4549"/>
                    <a:pt x="23172" y="4549"/>
                  </a:cubicBezTo>
                  <a:cubicBezTo>
                    <a:pt x="23426" y="4549"/>
                    <a:pt x="23668" y="4709"/>
                    <a:pt x="23768" y="4964"/>
                  </a:cubicBezTo>
                  <a:cubicBezTo>
                    <a:pt x="23820" y="5196"/>
                    <a:pt x="23716" y="5429"/>
                    <a:pt x="23497" y="5519"/>
                  </a:cubicBezTo>
                  <a:cubicBezTo>
                    <a:pt x="23768" y="5455"/>
                    <a:pt x="24039" y="5416"/>
                    <a:pt x="24311" y="5390"/>
                  </a:cubicBezTo>
                  <a:cubicBezTo>
                    <a:pt x="24530" y="6114"/>
                    <a:pt x="24595" y="6863"/>
                    <a:pt x="24479" y="7613"/>
                  </a:cubicBezTo>
                  <a:lnTo>
                    <a:pt x="28963" y="8220"/>
                  </a:lnTo>
                  <a:cubicBezTo>
                    <a:pt x="28110" y="7471"/>
                    <a:pt x="27051" y="6346"/>
                    <a:pt x="26508" y="5132"/>
                  </a:cubicBezTo>
                  <a:cubicBezTo>
                    <a:pt x="26262" y="4576"/>
                    <a:pt x="26133" y="3968"/>
                    <a:pt x="26120" y="3361"/>
                  </a:cubicBezTo>
                  <a:lnTo>
                    <a:pt x="25177" y="3232"/>
                  </a:lnTo>
                  <a:cubicBezTo>
                    <a:pt x="25125" y="3309"/>
                    <a:pt x="25034" y="3374"/>
                    <a:pt x="24931" y="3387"/>
                  </a:cubicBezTo>
                  <a:cubicBezTo>
                    <a:pt x="24906" y="3392"/>
                    <a:pt x="24880" y="3395"/>
                    <a:pt x="24854" y="3395"/>
                  </a:cubicBezTo>
                  <a:cubicBezTo>
                    <a:pt x="24698" y="3395"/>
                    <a:pt x="24547" y="3297"/>
                    <a:pt x="24492" y="3141"/>
                  </a:cubicBezTo>
                  <a:lnTo>
                    <a:pt x="24492" y="3128"/>
                  </a:lnTo>
                  <a:lnTo>
                    <a:pt x="21778" y="2754"/>
                  </a:lnTo>
                  <a:lnTo>
                    <a:pt x="21778" y="2754"/>
                  </a:lnTo>
                  <a:cubicBezTo>
                    <a:pt x="21816" y="3051"/>
                    <a:pt x="21842" y="3348"/>
                    <a:pt x="21855" y="3645"/>
                  </a:cubicBezTo>
                  <a:cubicBezTo>
                    <a:pt x="21183" y="3322"/>
                    <a:pt x="20550" y="2947"/>
                    <a:pt x="19955" y="2508"/>
                  </a:cubicBezTo>
                  <a:lnTo>
                    <a:pt x="16866" y="2082"/>
                  </a:lnTo>
                  <a:cubicBezTo>
                    <a:pt x="16634" y="2340"/>
                    <a:pt x="15354" y="3632"/>
                    <a:pt x="12963" y="3723"/>
                  </a:cubicBezTo>
                  <a:cubicBezTo>
                    <a:pt x="12883" y="3726"/>
                    <a:pt x="12802" y="3727"/>
                    <a:pt x="12721" y="3727"/>
                  </a:cubicBezTo>
                  <a:cubicBezTo>
                    <a:pt x="10121" y="3727"/>
                    <a:pt x="7277" y="2366"/>
                    <a:pt x="7277" y="2366"/>
                  </a:cubicBezTo>
                  <a:cubicBezTo>
                    <a:pt x="8156" y="1875"/>
                    <a:pt x="9073" y="1461"/>
                    <a:pt x="10030" y="1151"/>
                  </a:cubicBezTo>
                  <a:lnTo>
                    <a:pt x="9345" y="1061"/>
                  </a:lnTo>
                  <a:cubicBezTo>
                    <a:pt x="9322" y="1064"/>
                    <a:pt x="9300" y="1065"/>
                    <a:pt x="9279" y="1065"/>
                  </a:cubicBezTo>
                  <a:cubicBezTo>
                    <a:pt x="9215" y="1065"/>
                    <a:pt x="9154" y="1051"/>
                    <a:pt x="9086" y="1022"/>
                  </a:cubicBezTo>
                  <a:lnTo>
                    <a:pt x="1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8"/>
            <p:cNvSpPr/>
            <p:nvPr/>
          </p:nvSpPr>
          <p:spPr>
            <a:xfrm>
              <a:off x="4932450" y="868800"/>
              <a:ext cx="207775" cy="139600"/>
            </a:xfrm>
            <a:custGeom>
              <a:avLst/>
              <a:gdLst/>
              <a:ahLst/>
              <a:cxnLst/>
              <a:rect l="l" t="t" r="r" b="b"/>
              <a:pathLst>
                <a:path w="8311" h="5584" extrusionOk="0">
                  <a:moveTo>
                    <a:pt x="0" y="0"/>
                  </a:moveTo>
                  <a:lnTo>
                    <a:pt x="0" y="0"/>
                  </a:lnTo>
                  <a:cubicBezTo>
                    <a:pt x="52" y="91"/>
                    <a:pt x="91" y="181"/>
                    <a:pt x="142" y="285"/>
                  </a:cubicBezTo>
                  <a:cubicBezTo>
                    <a:pt x="788" y="1771"/>
                    <a:pt x="724" y="3554"/>
                    <a:pt x="607" y="4575"/>
                  </a:cubicBezTo>
                  <a:lnTo>
                    <a:pt x="4459" y="5092"/>
                  </a:lnTo>
                  <a:lnTo>
                    <a:pt x="8310" y="5583"/>
                  </a:lnTo>
                  <a:lnTo>
                    <a:pt x="8129" y="4963"/>
                  </a:lnTo>
                  <a:cubicBezTo>
                    <a:pt x="7643" y="5005"/>
                    <a:pt x="7157" y="5025"/>
                    <a:pt x="6671" y="5025"/>
                  </a:cubicBezTo>
                  <a:cubicBezTo>
                    <a:pt x="6110" y="5025"/>
                    <a:pt x="5549" y="4999"/>
                    <a:pt x="4989" y="4950"/>
                  </a:cubicBezTo>
                  <a:cubicBezTo>
                    <a:pt x="5700" y="4045"/>
                    <a:pt x="6514" y="3257"/>
                    <a:pt x="7431" y="2572"/>
                  </a:cubicBezTo>
                  <a:lnTo>
                    <a:pt x="7005" y="1073"/>
                  </a:lnTo>
                  <a:lnTo>
                    <a:pt x="6966" y="957"/>
                  </a:lnTo>
                  <a:lnTo>
                    <a:pt x="5919" y="814"/>
                  </a:lnTo>
                  <a:cubicBezTo>
                    <a:pt x="5674" y="1125"/>
                    <a:pt x="5376" y="1409"/>
                    <a:pt x="5066" y="1654"/>
                  </a:cubicBezTo>
                  <a:cubicBezTo>
                    <a:pt x="4310" y="2205"/>
                    <a:pt x="3400" y="2504"/>
                    <a:pt x="2473" y="2504"/>
                  </a:cubicBezTo>
                  <a:cubicBezTo>
                    <a:pt x="2291" y="2504"/>
                    <a:pt x="2108" y="2492"/>
                    <a:pt x="1926" y="2469"/>
                  </a:cubicBezTo>
                  <a:cubicBezTo>
                    <a:pt x="1939" y="1693"/>
                    <a:pt x="2236" y="944"/>
                    <a:pt x="2779" y="375"/>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p:cNvSpPr/>
            <p:nvPr/>
          </p:nvSpPr>
          <p:spPr>
            <a:xfrm>
              <a:off x="4701100" y="907575"/>
              <a:ext cx="103750" cy="55600"/>
            </a:xfrm>
            <a:custGeom>
              <a:avLst/>
              <a:gdLst/>
              <a:ahLst/>
              <a:cxnLst/>
              <a:rect l="l" t="t" r="r" b="b"/>
              <a:pathLst>
                <a:path w="4150" h="2224" extrusionOk="0">
                  <a:moveTo>
                    <a:pt x="3878" y="0"/>
                  </a:moveTo>
                  <a:cubicBezTo>
                    <a:pt x="3593" y="26"/>
                    <a:pt x="3322" y="65"/>
                    <a:pt x="3051" y="129"/>
                  </a:cubicBezTo>
                  <a:cubicBezTo>
                    <a:pt x="2999" y="155"/>
                    <a:pt x="2947" y="181"/>
                    <a:pt x="2895" y="194"/>
                  </a:cubicBezTo>
                  <a:lnTo>
                    <a:pt x="2792" y="194"/>
                  </a:lnTo>
                  <a:cubicBezTo>
                    <a:pt x="1758" y="465"/>
                    <a:pt x="802" y="969"/>
                    <a:pt x="0" y="1667"/>
                  </a:cubicBezTo>
                  <a:lnTo>
                    <a:pt x="4046" y="2223"/>
                  </a:lnTo>
                  <a:cubicBezTo>
                    <a:pt x="4149" y="1473"/>
                    <a:pt x="4097" y="711"/>
                    <a:pt x="38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8"/>
            <p:cNvSpPr/>
            <p:nvPr/>
          </p:nvSpPr>
          <p:spPr>
            <a:xfrm>
              <a:off x="4345700" y="900600"/>
              <a:ext cx="46225" cy="6675"/>
            </a:xfrm>
            <a:custGeom>
              <a:avLst/>
              <a:gdLst/>
              <a:ahLst/>
              <a:cxnLst/>
              <a:rect l="l" t="t" r="r" b="b"/>
              <a:pathLst>
                <a:path w="1849" h="267" extrusionOk="0">
                  <a:moveTo>
                    <a:pt x="358" y="0"/>
                  </a:moveTo>
                  <a:cubicBezTo>
                    <a:pt x="239" y="0"/>
                    <a:pt x="119" y="3"/>
                    <a:pt x="0" y="8"/>
                  </a:cubicBezTo>
                  <a:lnTo>
                    <a:pt x="1835" y="266"/>
                  </a:lnTo>
                  <a:cubicBezTo>
                    <a:pt x="1835" y="189"/>
                    <a:pt x="1848" y="150"/>
                    <a:pt x="1848" y="150"/>
                  </a:cubicBezTo>
                  <a:cubicBezTo>
                    <a:pt x="1358" y="45"/>
                    <a:pt x="859"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p:cNvSpPr/>
            <p:nvPr/>
          </p:nvSpPr>
          <p:spPr>
            <a:xfrm>
              <a:off x="4135025" y="762500"/>
              <a:ext cx="96300" cy="122800"/>
            </a:xfrm>
            <a:custGeom>
              <a:avLst/>
              <a:gdLst/>
              <a:ahLst/>
              <a:cxnLst/>
              <a:rect l="l" t="t" r="r" b="b"/>
              <a:pathLst>
                <a:path w="3852" h="4912" extrusionOk="0">
                  <a:moveTo>
                    <a:pt x="724" y="0"/>
                  </a:moveTo>
                  <a:cubicBezTo>
                    <a:pt x="492" y="465"/>
                    <a:pt x="324" y="957"/>
                    <a:pt x="233" y="1474"/>
                  </a:cubicBezTo>
                  <a:cubicBezTo>
                    <a:pt x="1" y="2675"/>
                    <a:pt x="298" y="3929"/>
                    <a:pt x="1022" y="4911"/>
                  </a:cubicBezTo>
                  <a:lnTo>
                    <a:pt x="1034" y="4911"/>
                  </a:lnTo>
                  <a:lnTo>
                    <a:pt x="1086" y="4537"/>
                  </a:lnTo>
                  <a:lnTo>
                    <a:pt x="2198" y="4692"/>
                  </a:lnTo>
                  <a:cubicBezTo>
                    <a:pt x="2999" y="4020"/>
                    <a:pt x="3542" y="3102"/>
                    <a:pt x="3749" y="2081"/>
                  </a:cubicBezTo>
                  <a:cubicBezTo>
                    <a:pt x="3839" y="1538"/>
                    <a:pt x="3852" y="970"/>
                    <a:pt x="3800" y="427"/>
                  </a:cubicBezTo>
                  <a:lnTo>
                    <a:pt x="1694" y="142"/>
                  </a:lnTo>
                  <a:lnTo>
                    <a:pt x="7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p:cNvSpPr/>
            <p:nvPr/>
          </p:nvSpPr>
          <p:spPr>
            <a:xfrm>
              <a:off x="4842950" y="856850"/>
              <a:ext cx="109225" cy="126025"/>
            </a:xfrm>
            <a:custGeom>
              <a:avLst/>
              <a:gdLst/>
              <a:ahLst/>
              <a:cxnLst/>
              <a:rect l="l" t="t" r="r" b="b"/>
              <a:pathLst>
                <a:path w="4369" h="5041" extrusionOk="0">
                  <a:moveTo>
                    <a:pt x="0" y="0"/>
                  </a:moveTo>
                  <a:lnTo>
                    <a:pt x="0" y="0"/>
                  </a:lnTo>
                  <a:cubicBezTo>
                    <a:pt x="13" y="607"/>
                    <a:pt x="142" y="1215"/>
                    <a:pt x="388" y="1771"/>
                  </a:cubicBezTo>
                  <a:cubicBezTo>
                    <a:pt x="931" y="2985"/>
                    <a:pt x="1990" y="4110"/>
                    <a:pt x="2843" y="4859"/>
                  </a:cubicBezTo>
                  <a:lnTo>
                    <a:pt x="4187" y="5040"/>
                  </a:lnTo>
                  <a:cubicBezTo>
                    <a:pt x="4304" y="4032"/>
                    <a:pt x="4368" y="2249"/>
                    <a:pt x="3722" y="763"/>
                  </a:cubicBezTo>
                  <a:cubicBezTo>
                    <a:pt x="3671" y="672"/>
                    <a:pt x="3632" y="569"/>
                    <a:pt x="3580" y="478"/>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8"/>
            <p:cNvSpPr/>
            <p:nvPr/>
          </p:nvSpPr>
          <p:spPr>
            <a:xfrm>
              <a:off x="4688500" y="835525"/>
              <a:ext cx="47850" cy="28450"/>
            </a:xfrm>
            <a:custGeom>
              <a:avLst/>
              <a:gdLst/>
              <a:ahLst/>
              <a:cxnLst/>
              <a:rect l="l" t="t" r="r" b="b"/>
              <a:pathLst>
                <a:path w="1914" h="1138" extrusionOk="0">
                  <a:moveTo>
                    <a:pt x="0" y="0"/>
                  </a:moveTo>
                  <a:cubicBezTo>
                    <a:pt x="608" y="439"/>
                    <a:pt x="1241" y="827"/>
                    <a:pt x="1913" y="1137"/>
                  </a:cubicBezTo>
                  <a:cubicBezTo>
                    <a:pt x="1900" y="840"/>
                    <a:pt x="1874" y="543"/>
                    <a:pt x="1823" y="259"/>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8"/>
            <p:cNvSpPr/>
            <p:nvPr/>
          </p:nvSpPr>
          <p:spPr>
            <a:xfrm>
              <a:off x="4980575" y="878175"/>
              <a:ext cx="99875" cy="53425"/>
            </a:xfrm>
            <a:custGeom>
              <a:avLst/>
              <a:gdLst/>
              <a:ahLst/>
              <a:cxnLst/>
              <a:rect l="l" t="t" r="r" b="b"/>
              <a:pathLst>
                <a:path w="3995" h="2137" extrusionOk="0">
                  <a:moveTo>
                    <a:pt x="854" y="0"/>
                  </a:moveTo>
                  <a:cubicBezTo>
                    <a:pt x="311" y="569"/>
                    <a:pt x="14" y="1318"/>
                    <a:pt x="1" y="2107"/>
                  </a:cubicBezTo>
                  <a:cubicBezTo>
                    <a:pt x="171" y="2126"/>
                    <a:pt x="342" y="2136"/>
                    <a:pt x="512" y="2136"/>
                  </a:cubicBezTo>
                  <a:cubicBezTo>
                    <a:pt x="1452" y="2136"/>
                    <a:pt x="2375" y="1838"/>
                    <a:pt x="3141" y="1279"/>
                  </a:cubicBezTo>
                  <a:cubicBezTo>
                    <a:pt x="3451" y="1034"/>
                    <a:pt x="3749" y="750"/>
                    <a:pt x="3994" y="439"/>
                  </a:cubicBezTo>
                  <a:lnTo>
                    <a:pt x="8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8"/>
            <p:cNvSpPr/>
            <p:nvPr/>
          </p:nvSpPr>
          <p:spPr>
            <a:xfrm>
              <a:off x="3893675" y="761850"/>
              <a:ext cx="95975" cy="68975"/>
            </a:xfrm>
            <a:custGeom>
              <a:avLst/>
              <a:gdLst/>
              <a:ahLst/>
              <a:cxnLst/>
              <a:rect l="l" t="t" r="r" b="b"/>
              <a:pathLst>
                <a:path w="3839" h="2759" extrusionOk="0">
                  <a:moveTo>
                    <a:pt x="0" y="0"/>
                  </a:moveTo>
                  <a:lnTo>
                    <a:pt x="750" y="2585"/>
                  </a:lnTo>
                  <a:cubicBezTo>
                    <a:pt x="1436" y="2698"/>
                    <a:pt x="2128" y="2758"/>
                    <a:pt x="2822" y="2758"/>
                  </a:cubicBezTo>
                  <a:cubicBezTo>
                    <a:pt x="3161" y="2758"/>
                    <a:pt x="3500" y="2744"/>
                    <a:pt x="3839" y="2714"/>
                  </a:cubicBezTo>
                  <a:cubicBezTo>
                    <a:pt x="3839" y="2714"/>
                    <a:pt x="2378" y="905"/>
                    <a:pt x="556" y="181"/>
                  </a:cubicBezTo>
                  <a:cubicBezTo>
                    <a:pt x="375" y="104"/>
                    <a:pt x="194" y="52"/>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8"/>
            <p:cNvSpPr/>
            <p:nvPr/>
          </p:nvSpPr>
          <p:spPr>
            <a:xfrm>
              <a:off x="4535025" y="916425"/>
              <a:ext cx="105350" cy="23800"/>
            </a:xfrm>
            <a:custGeom>
              <a:avLst/>
              <a:gdLst/>
              <a:ahLst/>
              <a:cxnLst/>
              <a:rect l="l" t="t" r="r" b="b"/>
              <a:pathLst>
                <a:path w="4214" h="952" extrusionOk="0">
                  <a:moveTo>
                    <a:pt x="2210" y="0"/>
                  </a:moveTo>
                  <a:cubicBezTo>
                    <a:pt x="1458" y="0"/>
                    <a:pt x="708" y="137"/>
                    <a:pt x="1" y="409"/>
                  </a:cubicBezTo>
                  <a:lnTo>
                    <a:pt x="3981" y="951"/>
                  </a:lnTo>
                  <a:cubicBezTo>
                    <a:pt x="4072" y="758"/>
                    <a:pt x="4162" y="538"/>
                    <a:pt x="4214" y="331"/>
                  </a:cubicBezTo>
                  <a:cubicBezTo>
                    <a:pt x="3565" y="111"/>
                    <a:pt x="2887" y="0"/>
                    <a:pt x="2210" y="0"/>
                  </a:cubicBez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8"/>
            <p:cNvSpPr/>
            <p:nvPr/>
          </p:nvSpPr>
          <p:spPr>
            <a:xfrm>
              <a:off x="4003850" y="742450"/>
              <a:ext cx="75950" cy="80175"/>
            </a:xfrm>
            <a:custGeom>
              <a:avLst/>
              <a:gdLst/>
              <a:ahLst/>
              <a:cxnLst/>
              <a:rect l="l" t="t" r="r" b="b"/>
              <a:pathLst>
                <a:path w="3038" h="3207" extrusionOk="0">
                  <a:moveTo>
                    <a:pt x="1606" y="1102"/>
                  </a:moveTo>
                  <a:cubicBezTo>
                    <a:pt x="1829" y="1102"/>
                    <a:pt x="2042" y="1238"/>
                    <a:pt x="2120" y="1461"/>
                  </a:cubicBezTo>
                  <a:cubicBezTo>
                    <a:pt x="2185" y="1707"/>
                    <a:pt x="2004" y="1952"/>
                    <a:pt x="1745" y="1978"/>
                  </a:cubicBezTo>
                  <a:cubicBezTo>
                    <a:pt x="1703" y="1989"/>
                    <a:pt x="1661" y="1994"/>
                    <a:pt x="1619" y="1994"/>
                  </a:cubicBezTo>
                  <a:cubicBezTo>
                    <a:pt x="1403" y="1994"/>
                    <a:pt x="1201" y="1859"/>
                    <a:pt x="1125" y="1642"/>
                  </a:cubicBezTo>
                  <a:cubicBezTo>
                    <a:pt x="1060" y="1384"/>
                    <a:pt x="1241" y="1138"/>
                    <a:pt x="1500" y="1112"/>
                  </a:cubicBezTo>
                  <a:cubicBezTo>
                    <a:pt x="1535" y="1105"/>
                    <a:pt x="1571" y="1102"/>
                    <a:pt x="1606" y="1102"/>
                  </a:cubicBezTo>
                  <a:close/>
                  <a:moveTo>
                    <a:pt x="0" y="1"/>
                  </a:moveTo>
                  <a:lnTo>
                    <a:pt x="0" y="1"/>
                  </a:lnTo>
                  <a:cubicBezTo>
                    <a:pt x="789" y="1746"/>
                    <a:pt x="2172" y="3206"/>
                    <a:pt x="2172" y="3206"/>
                  </a:cubicBezTo>
                  <a:cubicBezTo>
                    <a:pt x="2585" y="2314"/>
                    <a:pt x="2870" y="1371"/>
                    <a:pt x="3038" y="402"/>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8"/>
            <p:cNvSpPr/>
            <p:nvPr/>
          </p:nvSpPr>
          <p:spPr>
            <a:xfrm>
              <a:off x="4371850" y="801900"/>
              <a:ext cx="239775" cy="64100"/>
            </a:xfrm>
            <a:custGeom>
              <a:avLst/>
              <a:gdLst/>
              <a:ahLst/>
              <a:cxnLst/>
              <a:rect l="l" t="t" r="r" b="b"/>
              <a:pathLst>
                <a:path w="9591" h="2564" extrusionOk="0">
                  <a:moveTo>
                    <a:pt x="1474" y="1155"/>
                  </a:moveTo>
                  <a:cubicBezTo>
                    <a:pt x="1614" y="1155"/>
                    <a:pt x="1743" y="1242"/>
                    <a:pt x="1797" y="1384"/>
                  </a:cubicBezTo>
                  <a:cubicBezTo>
                    <a:pt x="1836" y="1539"/>
                    <a:pt x="1720" y="1707"/>
                    <a:pt x="1552" y="1720"/>
                  </a:cubicBezTo>
                  <a:cubicBezTo>
                    <a:pt x="1526" y="1726"/>
                    <a:pt x="1500" y="1729"/>
                    <a:pt x="1474" y="1729"/>
                  </a:cubicBezTo>
                  <a:cubicBezTo>
                    <a:pt x="1334" y="1729"/>
                    <a:pt x="1206" y="1642"/>
                    <a:pt x="1151" y="1500"/>
                  </a:cubicBezTo>
                  <a:cubicBezTo>
                    <a:pt x="1112" y="1345"/>
                    <a:pt x="1229" y="1177"/>
                    <a:pt x="1397" y="1164"/>
                  </a:cubicBezTo>
                  <a:cubicBezTo>
                    <a:pt x="1423" y="1158"/>
                    <a:pt x="1449" y="1155"/>
                    <a:pt x="1474" y="1155"/>
                  </a:cubicBezTo>
                  <a:close/>
                  <a:moveTo>
                    <a:pt x="2741" y="1"/>
                  </a:moveTo>
                  <a:cubicBezTo>
                    <a:pt x="1797" y="311"/>
                    <a:pt x="867" y="712"/>
                    <a:pt x="1" y="1216"/>
                  </a:cubicBezTo>
                  <a:cubicBezTo>
                    <a:pt x="1" y="1216"/>
                    <a:pt x="2843" y="2564"/>
                    <a:pt x="5431" y="2564"/>
                  </a:cubicBezTo>
                  <a:cubicBezTo>
                    <a:pt x="5512" y="2564"/>
                    <a:pt x="5594" y="2563"/>
                    <a:pt x="5675" y="2560"/>
                  </a:cubicBezTo>
                  <a:cubicBezTo>
                    <a:pt x="8078" y="2482"/>
                    <a:pt x="9358" y="1190"/>
                    <a:pt x="9590" y="931"/>
                  </a:cubicBezTo>
                  <a:lnTo>
                    <a:pt x="27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8"/>
            <p:cNvSpPr/>
            <p:nvPr/>
          </p:nvSpPr>
          <p:spPr>
            <a:xfrm>
              <a:off x="5057475" y="933100"/>
              <a:ext cx="78225" cy="61325"/>
            </a:xfrm>
            <a:custGeom>
              <a:avLst/>
              <a:gdLst/>
              <a:ahLst/>
              <a:cxnLst/>
              <a:rect l="l" t="t" r="r" b="b"/>
              <a:pathLst>
                <a:path w="3129" h="2453" extrusionOk="0">
                  <a:moveTo>
                    <a:pt x="2443" y="0"/>
                  </a:moveTo>
                  <a:cubicBezTo>
                    <a:pt x="1526" y="672"/>
                    <a:pt x="699" y="1473"/>
                    <a:pt x="1" y="2378"/>
                  </a:cubicBezTo>
                  <a:cubicBezTo>
                    <a:pt x="554" y="2427"/>
                    <a:pt x="1112" y="2453"/>
                    <a:pt x="1671" y="2453"/>
                  </a:cubicBezTo>
                  <a:cubicBezTo>
                    <a:pt x="2156" y="2453"/>
                    <a:pt x="2642" y="2433"/>
                    <a:pt x="3128" y="2391"/>
                  </a:cubicBezTo>
                  <a:lnTo>
                    <a:pt x="2831" y="1370"/>
                  </a:lnTo>
                  <a:cubicBezTo>
                    <a:pt x="2702" y="1357"/>
                    <a:pt x="2585" y="1280"/>
                    <a:pt x="2547" y="1163"/>
                  </a:cubicBezTo>
                  <a:cubicBezTo>
                    <a:pt x="2508" y="1034"/>
                    <a:pt x="2573" y="918"/>
                    <a:pt x="2689" y="866"/>
                  </a:cubicBezTo>
                  <a:lnTo>
                    <a:pt x="2456" y="78"/>
                  </a:lnTo>
                  <a:lnTo>
                    <a:pt x="2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8"/>
            <p:cNvSpPr/>
            <p:nvPr/>
          </p:nvSpPr>
          <p:spPr>
            <a:xfrm>
              <a:off x="4802225" y="851350"/>
              <a:ext cx="17150" cy="6675"/>
            </a:xfrm>
            <a:custGeom>
              <a:avLst/>
              <a:gdLst/>
              <a:ahLst/>
              <a:cxnLst/>
              <a:rect l="l" t="t" r="r" b="b"/>
              <a:pathLst>
                <a:path w="686" h="267" extrusionOk="0">
                  <a:moveTo>
                    <a:pt x="1" y="0"/>
                  </a:moveTo>
                  <a:lnTo>
                    <a:pt x="1" y="13"/>
                  </a:lnTo>
                  <a:cubicBezTo>
                    <a:pt x="56" y="169"/>
                    <a:pt x="207" y="267"/>
                    <a:pt x="363" y="267"/>
                  </a:cubicBezTo>
                  <a:cubicBezTo>
                    <a:pt x="389" y="267"/>
                    <a:pt x="415" y="264"/>
                    <a:pt x="440" y="259"/>
                  </a:cubicBezTo>
                  <a:cubicBezTo>
                    <a:pt x="543" y="233"/>
                    <a:pt x="634" y="181"/>
                    <a:pt x="686" y="91"/>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8"/>
            <p:cNvSpPr/>
            <p:nvPr/>
          </p:nvSpPr>
          <p:spPr>
            <a:xfrm>
              <a:off x="4753450" y="886550"/>
              <a:ext cx="32000" cy="25950"/>
            </a:xfrm>
            <a:custGeom>
              <a:avLst/>
              <a:gdLst/>
              <a:ahLst/>
              <a:cxnLst/>
              <a:rect l="l" t="t" r="r" b="b"/>
              <a:pathLst>
                <a:path w="1280" h="1038" extrusionOk="0">
                  <a:moveTo>
                    <a:pt x="632" y="0"/>
                  </a:moveTo>
                  <a:cubicBezTo>
                    <a:pt x="590" y="0"/>
                    <a:pt x="547" y="5"/>
                    <a:pt x="504" y="14"/>
                  </a:cubicBezTo>
                  <a:cubicBezTo>
                    <a:pt x="194" y="53"/>
                    <a:pt x="0" y="337"/>
                    <a:pt x="65" y="634"/>
                  </a:cubicBezTo>
                  <a:cubicBezTo>
                    <a:pt x="149" y="875"/>
                    <a:pt x="379" y="1038"/>
                    <a:pt x="630" y="1038"/>
                  </a:cubicBezTo>
                  <a:cubicBezTo>
                    <a:pt x="648" y="1038"/>
                    <a:pt x="667" y="1037"/>
                    <a:pt x="685" y="1035"/>
                  </a:cubicBezTo>
                  <a:lnTo>
                    <a:pt x="789" y="1035"/>
                  </a:lnTo>
                  <a:cubicBezTo>
                    <a:pt x="853" y="1022"/>
                    <a:pt x="905" y="996"/>
                    <a:pt x="957" y="970"/>
                  </a:cubicBezTo>
                  <a:cubicBezTo>
                    <a:pt x="1176" y="880"/>
                    <a:pt x="1280" y="647"/>
                    <a:pt x="1228" y="415"/>
                  </a:cubicBezTo>
                  <a:cubicBezTo>
                    <a:pt x="1128" y="160"/>
                    <a:pt x="886"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8"/>
            <p:cNvSpPr/>
            <p:nvPr/>
          </p:nvSpPr>
          <p:spPr>
            <a:xfrm>
              <a:off x="5120150" y="954725"/>
              <a:ext cx="8100" cy="12650"/>
            </a:xfrm>
            <a:custGeom>
              <a:avLst/>
              <a:gdLst/>
              <a:ahLst/>
              <a:cxnLst/>
              <a:rect l="l" t="t" r="r" b="b"/>
              <a:pathLst>
                <a:path w="324" h="506" extrusionOk="0">
                  <a:moveTo>
                    <a:pt x="182" y="1"/>
                  </a:moveTo>
                  <a:cubicBezTo>
                    <a:pt x="66" y="53"/>
                    <a:pt x="1" y="169"/>
                    <a:pt x="40" y="298"/>
                  </a:cubicBezTo>
                  <a:cubicBezTo>
                    <a:pt x="78" y="415"/>
                    <a:pt x="195" y="492"/>
                    <a:pt x="324" y="505"/>
                  </a:cubicBezTo>
                  <a:lnTo>
                    <a:pt x="285" y="376"/>
                  </a:lnTo>
                  <a:lnTo>
                    <a:pt x="234" y="182"/>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8"/>
            <p:cNvSpPr/>
            <p:nvPr/>
          </p:nvSpPr>
          <p:spPr>
            <a:xfrm>
              <a:off x="4399650" y="830775"/>
              <a:ext cx="18125" cy="14350"/>
            </a:xfrm>
            <a:custGeom>
              <a:avLst/>
              <a:gdLst/>
              <a:ahLst/>
              <a:cxnLst/>
              <a:rect l="l" t="t" r="r" b="b"/>
              <a:pathLst>
                <a:path w="725" h="574" extrusionOk="0">
                  <a:moveTo>
                    <a:pt x="362" y="0"/>
                  </a:moveTo>
                  <a:cubicBezTo>
                    <a:pt x="337" y="0"/>
                    <a:pt x="311" y="3"/>
                    <a:pt x="285" y="9"/>
                  </a:cubicBezTo>
                  <a:cubicBezTo>
                    <a:pt x="117" y="22"/>
                    <a:pt x="0" y="177"/>
                    <a:pt x="39" y="345"/>
                  </a:cubicBezTo>
                  <a:cubicBezTo>
                    <a:pt x="94" y="487"/>
                    <a:pt x="222" y="574"/>
                    <a:pt x="362" y="574"/>
                  </a:cubicBezTo>
                  <a:cubicBezTo>
                    <a:pt x="388" y="574"/>
                    <a:pt x="414" y="571"/>
                    <a:pt x="440" y="565"/>
                  </a:cubicBezTo>
                  <a:cubicBezTo>
                    <a:pt x="608" y="552"/>
                    <a:pt x="724" y="384"/>
                    <a:pt x="685" y="229"/>
                  </a:cubicBezTo>
                  <a:cubicBezTo>
                    <a:pt x="631" y="87"/>
                    <a:pt x="502" y="0"/>
                    <a:pt x="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8"/>
            <p:cNvSpPr/>
            <p:nvPr/>
          </p:nvSpPr>
          <p:spPr>
            <a:xfrm>
              <a:off x="4030350" y="769975"/>
              <a:ext cx="28125" cy="22325"/>
            </a:xfrm>
            <a:custGeom>
              <a:avLst/>
              <a:gdLst/>
              <a:ahLst/>
              <a:cxnLst/>
              <a:rect l="l" t="t" r="r" b="b"/>
              <a:pathLst>
                <a:path w="1125" h="893" extrusionOk="0">
                  <a:moveTo>
                    <a:pt x="546" y="1"/>
                  </a:moveTo>
                  <a:cubicBezTo>
                    <a:pt x="511" y="1"/>
                    <a:pt x="475" y="4"/>
                    <a:pt x="440" y="11"/>
                  </a:cubicBezTo>
                  <a:cubicBezTo>
                    <a:pt x="181" y="37"/>
                    <a:pt x="0" y="283"/>
                    <a:pt x="65" y="541"/>
                  </a:cubicBezTo>
                  <a:cubicBezTo>
                    <a:pt x="141" y="758"/>
                    <a:pt x="343" y="893"/>
                    <a:pt x="559" y="893"/>
                  </a:cubicBezTo>
                  <a:cubicBezTo>
                    <a:pt x="601" y="893"/>
                    <a:pt x="643" y="888"/>
                    <a:pt x="685" y="877"/>
                  </a:cubicBezTo>
                  <a:cubicBezTo>
                    <a:pt x="944" y="851"/>
                    <a:pt x="1125" y="606"/>
                    <a:pt x="1060" y="360"/>
                  </a:cubicBezTo>
                  <a:cubicBezTo>
                    <a:pt x="982" y="137"/>
                    <a:pt x="76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8"/>
            <p:cNvSpPr/>
            <p:nvPr/>
          </p:nvSpPr>
          <p:spPr>
            <a:xfrm>
              <a:off x="4104650" y="841575"/>
              <a:ext cx="5525" cy="4375"/>
            </a:xfrm>
            <a:custGeom>
              <a:avLst/>
              <a:gdLst/>
              <a:ahLst/>
              <a:cxnLst/>
              <a:rect l="l" t="t" r="r" b="b"/>
              <a:pathLst>
                <a:path w="221" h="175" extrusionOk="0">
                  <a:moveTo>
                    <a:pt x="118" y="0"/>
                  </a:moveTo>
                  <a:cubicBezTo>
                    <a:pt x="109" y="0"/>
                    <a:pt x="100" y="1"/>
                    <a:pt x="91" y="4"/>
                  </a:cubicBezTo>
                  <a:cubicBezTo>
                    <a:pt x="39" y="4"/>
                    <a:pt x="1" y="55"/>
                    <a:pt x="14" y="107"/>
                  </a:cubicBezTo>
                  <a:cubicBezTo>
                    <a:pt x="35" y="150"/>
                    <a:pt x="74" y="175"/>
                    <a:pt x="116" y="175"/>
                  </a:cubicBezTo>
                  <a:cubicBezTo>
                    <a:pt x="125" y="175"/>
                    <a:pt x="134" y="174"/>
                    <a:pt x="143" y="172"/>
                  </a:cubicBezTo>
                  <a:cubicBezTo>
                    <a:pt x="182" y="172"/>
                    <a:pt x="220" y="120"/>
                    <a:pt x="207" y="68"/>
                  </a:cubicBezTo>
                  <a:cubicBezTo>
                    <a:pt x="197" y="25"/>
                    <a:pt x="159"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8"/>
            <p:cNvSpPr/>
            <p:nvPr/>
          </p:nvSpPr>
          <p:spPr>
            <a:xfrm>
              <a:off x="4417100" y="798675"/>
              <a:ext cx="6475" cy="1000"/>
            </a:xfrm>
            <a:custGeom>
              <a:avLst/>
              <a:gdLst/>
              <a:ahLst/>
              <a:cxnLst/>
              <a:rect l="l" t="t" r="r" b="b"/>
              <a:pathLst>
                <a:path w="259" h="40" extrusionOk="0">
                  <a:moveTo>
                    <a:pt x="0" y="1"/>
                  </a:moveTo>
                  <a:cubicBezTo>
                    <a:pt x="78" y="27"/>
                    <a:pt x="168" y="39"/>
                    <a:pt x="259" y="39"/>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8"/>
            <p:cNvSpPr/>
            <p:nvPr/>
          </p:nvSpPr>
          <p:spPr>
            <a:xfrm>
              <a:off x="2676225" y="565725"/>
              <a:ext cx="722800" cy="169000"/>
            </a:xfrm>
            <a:custGeom>
              <a:avLst/>
              <a:gdLst/>
              <a:ahLst/>
              <a:cxnLst/>
              <a:rect l="l" t="t" r="r" b="b"/>
              <a:pathLst>
                <a:path w="28912" h="6760" extrusionOk="0">
                  <a:moveTo>
                    <a:pt x="4643" y="3613"/>
                  </a:moveTo>
                  <a:cubicBezTo>
                    <a:pt x="4722" y="3613"/>
                    <a:pt x="4801" y="3672"/>
                    <a:pt x="4834" y="3748"/>
                  </a:cubicBezTo>
                  <a:cubicBezTo>
                    <a:pt x="4860" y="3839"/>
                    <a:pt x="4795" y="3942"/>
                    <a:pt x="4692" y="3942"/>
                  </a:cubicBezTo>
                  <a:cubicBezTo>
                    <a:pt x="4674" y="3947"/>
                    <a:pt x="4656" y="3949"/>
                    <a:pt x="4638" y="3949"/>
                  </a:cubicBezTo>
                  <a:cubicBezTo>
                    <a:pt x="4555" y="3949"/>
                    <a:pt x="4481" y="3901"/>
                    <a:pt x="4459" y="3826"/>
                  </a:cubicBezTo>
                  <a:cubicBezTo>
                    <a:pt x="4434" y="3723"/>
                    <a:pt x="4498" y="3632"/>
                    <a:pt x="4602" y="3619"/>
                  </a:cubicBezTo>
                  <a:cubicBezTo>
                    <a:pt x="4615" y="3615"/>
                    <a:pt x="4629" y="3613"/>
                    <a:pt x="4643" y="3613"/>
                  </a:cubicBezTo>
                  <a:close/>
                  <a:moveTo>
                    <a:pt x="7329" y="3559"/>
                  </a:moveTo>
                  <a:cubicBezTo>
                    <a:pt x="7469" y="3559"/>
                    <a:pt x="7597" y="3645"/>
                    <a:pt x="7652" y="3787"/>
                  </a:cubicBezTo>
                  <a:cubicBezTo>
                    <a:pt x="7690" y="3942"/>
                    <a:pt x="7574" y="4097"/>
                    <a:pt x="7406" y="4123"/>
                  </a:cubicBezTo>
                  <a:cubicBezTo>
                    <a:pt x="7387" y="4126"/>
                    <a:pt x="7368" y="4128"/>
                    <a:pt x="7349" y="4128"/>
                  </a:cubicBezTo>
                  <a:cubicBezTo>
                    <a:pt x="7201" y="4128"/>
                    <a:pt x="7064" y="4041"/>
                    <a:pt x="7018" y="3904"/>
                  </a:cubicBezTo>
                  <a:cubicBezTo>
                    <a:pt x="6980" y="3736"/>
                    <a:pt x="7083" y="3580"/>
                    <a:pt x="7251" y="3568"/>
                  </a:cubicBezTo>
                  <a:cubicBezTo>
                    <a:pt x="7277" y="3562"/>
                    <a:pt x="7303" y="3559"/>
                    <a:pt x="7329" y="3559"/>
                  </a:cubicBezTo>
                  <a:close/>
                  <a:moveTo>
                    <a:pt x="9744" y="3347"/>
                  </a:moveTo>
                  <a:cubicBezTo>
                    <a:pt x="9998" y="3347"/>
                    <a:pt x="10238" y="3507"/>
                    <a:pt x="10327" y="3761"/>
                  </a:cubicBezTo>
                  <a:cubicBezTo>
                    <a:pt x="10404" y="4046"/>
                    <a:pt x="10198" y="4330"/>
                    <a:pt x="9913" y="4369"/>
                  </a:cubicBezTo>
                  <a:cubicBezTo>
                    <a:pt x="9869" y="4378"/>
                    <a:pt x="9824" y="4383"/>
                    <a:pt x="9780" y="4383"/>
                  </a:cubicBezTo>
                  <a:cubicBezTo>
                    <a:pt x="9518" y="4383"/>
                    <a:pt x="9278" y="4223"/>
                    <a:pt x="9190" y="3968"/>
                  </a:cubicBezTo>
                  <a:cubicBezTo>
                    <a:pt x="9112" y="3684"/>
                    <a:pt x="9319" y="3399"/>
                    <a:pt x="9616" y="3361"/>
                  </a:cubicBezTo>
                  <a:cubicBezTo>
                    <a:pt x="9659" y="3351"/>
                    <a:pt x="9702" y="3347"/>
                    <a:pt x="9744" y="3347"/>
                  </a:cubicBezTo>
                  <a:close/>
                  <a:moveTo>
                    <a:pt x="1280" y="0"/>
                  </a:moveTo>
                  <a:cubicBezTo>
                    <a:pt x="1241" y="143"/>
                    <a:pt x="1190" y="272"/>
                    <a:pt x="1138" y="401"/>
                  </a:cubicBezTo>
                  <a:cubicBezTo>
                    <a:pt x="879" y="1009"/>
                    <a:pt x="492" y="1551"/>
                    <a:pt x="1" y="1991"/>
                  </a:cubicBezTo>
                  <a:lnTo>
                    <a:pt x="621" y="4136"/>
                  </a:lnTo>
                  <a:lnTo>
                    <a:pt x="1345" y="4240"/>
                  </a:lnTo>
                  <a:cubicBezTo>
                    <a:pt x="1435" y="4240"/>
                    <a:pt x="1539" y="4252"/>
                    <a:pt x="1629" y="4265"/>
                  </a:cubicBezTo>
                  <a:cubicBezTo>
                    <a:pt x="1836" y="4291"/>
                    <a:pt x="2030" y="4330"/>
                    <a:pt x="2224" y="4369"/>
                  </a:cubicBezTo>
                  <a:lnTo>
                    <a:pt x="5894" y="4912"/>
                  </a:lnTo>
                  <a:cubicBezTo>
                    <a:pt x="5829" y="4627"/>
                    <a:pt x="5791" y="4330"/>
                    <a:pt x="5804" y="4033"/>
                  </a:cubicBezTo>
                  <a:cubicBezTo>
                    <a:pt x="5893" y="4029"/>
                    <a:pt x="5983" y="4027"/>
                    <a:pt x="6072" y="4027"/>
                  </a:cubicBezTo>
                  <a:cubicBezTo>
                    <a:pt x="7517" y="4027"/>
                    <a:pt x="8923" y="4517"/>
                    <a:pt x="10043" y="5441"/>
                  </a:cubicBezTo>
                  <a:cubicBezTo>
                    <a:pt x="10094" y="5467"/>
                    <a:pt x="10133" y="5506"/>
                    <a:pt x="10172" y="5545"/>
                  </a:cubicBezTo>
                  <a:lnTo>
                    <a:pt x="10702" y="5622"/>
                  </a:lnTo>
                  <a:cubicBezTo>
                    <a:pt x="10611" y="5597"/>
                    <a:pt x="10547" y="5545"/>
                    <a:pt x="10508" y="5454"/>
                  </a:cubicBezTo>
                  <a:cubicBezTo>
                    <a:pt x="10482" y="5325"/>
                    <a:pt x="10572" y="5196"/>
                    <a:pt x="10702" y="5183"/>
                  </a:cubicBezTo>
                  <a:cubicBezTo>
                    <a:pt x="10718" y="5180"/>
                    <a:pt x="10735" y="5178"/>
                    <a:pt x="10752" y="5178"/>
                  </a:cubicBezTo>
                  <a:cubicBezTo>
                    <a:pt x="10866" y="5178"/>
                    <a:pt x="10980" y="5251"/>
                    <a:pt x="11025" y="5364"/>
                  </a:cubicBezTo>
                  <a:cubicBezTo>
                    <a:pt x="11051" y="5493"/>
                    <a:pt x="10960" y="5622"/>
                    <a:pt x="10831" y="5635"/>
                  </a:cubicBezTo>
                  <a:lnTo>
                    <a:pt x="10753" y="5635"/>
                  </a:lnTo>
                  <a:lnTo>
                    <a:pt x="13648" y="6062"/>
                  </a:lnTo>
                  <a:cubicBezTo>
                    <a:pt x="13403" y="5519"/>
                    <a:pt x="13183" y="4963"/>
                    <a:pt x="13015" y="4395"/>
                  </a:cubicBezTo>
                  <a:lnTo>
                    <a:pt x="13015" y="4395"/>
                  </a:lnTo>
                  <a:cubicBezTo>
                    <a:pt x="13015" y="4395"/>
                    <a:pt x="16246" y="5144"/>
                    <a:pt x="18650" y="6760"/>
                  </a:cubicBezTo>
                  <a:lnTo>
                    <a:pt x="21028" y="6320"/>
                  </a:lnTo>
                  <a:cubicBezTo>
                    <a:pt x="21015" y="6294"/>
                    <a:pt x="21002" y="6282"/>
                    <a:pt x="20989" y="6256"/>
                  </a:cubicBezTo>
                  <a:cubicBezTo>
                    <a:pt x="20976" y="6204"/>
                    <a:pt x="20989" y="6152"/>
                    <a:pt x="21002" y="6101"/>
                  </a:cubicBezTo>
                  <a:cubicBezTo>
                    <a:pt x="20343" y="5958"/>
                    <a:pt x="19710" y="5765"/>
                    <a:pt x="19076" y="5519"/>
                  </a:cubicBezTo>
                  <a:cubicBezTo>
                    <a:pt x="19076" y="5519"/>
                    <a:pt x="21028" y="4201"/>
                    <a:pt x="22980" y="4033"/>
                  </a:cubicBezTo>
                  <a:cubicBezTo>
                    <a:pt x="23123" y="4020"/>
                    <a:pt x="23266" y="4013"/>
                    <a:pt x="23409" y="4013"/>
                  </a:cubicBezTo>
                  <a:cubicBezTo>
                    <a:pt x="24400" y="4013"/>
                    <a:pt x="25370" y="4324"/>
                    <a:pt x="26172" y="4912"/>
                  </a:cubicBezTo>
                  <a:cubicBezTo>
                    <a:pt x="26004" y="5118"/>
                    <a:pt x="25810" y="5299"/>
                    <a:pt x="25603" y="5454"/>
                  </a:cubicBezTo>
                  <a:lnTo>
                    <a:pt x="28912" y="4834"/>
                  </a:lnTo>
                  <a:cubicBezTo>
                    <a:pt x="28485" y="4485"/>
                    <a:pt x="28110" y="4084"/>
                    <a:pt x="27813" y="3619"/>
                  </a:cubicBezTo>
                  <a:lnTo>
                    <a:pt x="19581" y="2482"/>
                  </a:lnTo>
                  <a:cubicBezTo>
                    <a:pt x="19076" y="2624"/>
                    <a:pt x="18560" y="2702"/>
                    <a:pt x="18043" y="2715"/>
                  </a:cubicBezTo>
                  <a:cubicBezTo>
                    <a:pt x="18008" y="2715"/>
                    <a:pt x="17974" y="2715"/>
                    <a:pt x="17940" y="2715"/>
                  </a:cubicBezTo>
                  <a:cubicBezTo>
                    <a:pt x="16146" y="2715"/>
                    <a:pt x="14210" y="2060"/>
                    <a:pt x="13170" y="1616"/>
                  </a:cubicBezTo>
                  <a:lnTo>
                    <a:pt x="8763" y="1021"/>
                  </a:lnTo>
                  <a:cubicBezTo>
                    <a:pt x="8256" y="1119"/>
                    <a:pt x="7744" y="1168"/>
                    <a:pt x="7234" y="1168"/>
                  </a:cubicBezTo>
                  <a:cubicBezTo>
                    <a:pt x="6326" y="1168"/>
                    <a:pt x="5423" y="1013"/>
                    <a:pt x="4563" y="698"/>
                  </a:cubicBezTo>
                  <a:cubicBezTo>
                    <a:pt x="4563" y="698"/>
                    <a:pt x="4576" y="608"/>
                    <a:pt x="4640" y="453"/>
                  </a:cubicBezTo>
                  <a:lnTo>
                    <a:pt x="2081" y="104"/>
                  </a:lnTo>
                  <a:cubicBezTo>
                    <a:pt x="2081" y="194"/>
                    <a:pt x="2017" y="259"/>
                    <a:pt x="1939" y="272"/>
                  </a:cubicBezTo>
                  <a:cubicBezTo>
                    <a:pt x="1924" y="276"/>
                    <a:pt x="1908" y="278"/>
                    <a:pt x="1893" y="278"/>
                  </a:cubicBezTo>
                  <a:cubicBezTo>
                    <a:pt x="1806" y="278"/>
                    <a:pt x="1727" y="219"/>
                    <a:pt x="1694" y="143"/>
                  </a:cubicBezTo>
                  <a:cubicBezTo>
                    <a:pt x="1694" y="117"/>
                    <a:pt x="1694" y="78"/>
                    <a:pt x="1694" y="65"/>
                  </a:cubicBezTo>
                  <a:lnTo>
                    <a:pt x="12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8"/>
            <p:cNvSpPr/>
            <p:nvPr/>
          </p:nvSpPr>
          <p:spPr>
            <a:xfrm>
              <a:off x="3001600" y="675250"/>
              <a:ext cx="140875" cy="59800"/>
            </a:xfrm>
            <a:custGeom>
              <a:avLst/>
              <a:gdLst/>
              <a:ahLst/>
              <a:cxnLst/>
              <a:rect l="l" t="t" r="r" b="b"/>
              <a:pathLst>
                <a:path w="5635" h="2392" extrusionOk="0">
                  <a:moveTo>
                    <a:pt x="0" y="1"/>
                  </a:moveTo>
                  <a:lnTo>
                    <a:pt x="0" y="1"/>
                  </a:lnTo>
                  <a:cubicBezTo>
                    <a:pt x="168" y="569"/>
                    <a:pt x="388" y="1125"/>
                    <a:pt x="633" y="1668"/>
                  </a:cubicBezTo>
                  <a:lnTo>
                    <a:pt x="4472" y="2237"/>
                  </a:lnTo>
                  <a:cubicBezTo>
                    <a:pt x="4536" y="2146"/>
                    <a:pt x="4627" y="2094"/>
                    <a:pt x="4730" y="2081"/>
                  </a:cubicBezTo>
                  <a:cubicBezTo>
                    <a:pt x="4767" y="2073"/>
                    <a:pt x="4804" y="2069"/>
                    <a:pt x="4840" y="2069"/>
                  </a:cubicBezTo>
                  <a:cubicBezTo>
                    <a:pt x="5030" y="2069"/>
                    <a:pt x="5197" y="2179"/>
                    <a:pt x="5273" y="2353"/>
                  </a:cubicBezTo>
                  <a:lnTo>
                    <a:pt x="5532" y="2392"/>
                  </a:lnTo>
                  <a:lnTo>
                    <a:pt x="5635" y="2379"/>
                  </a:lnTo>
                  <a:cubicBezTo>
                    <a:pt x="3231" y="763"/>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8"/>
            <p:cNvSpPr/>
            <p:nvPr/>
          </p:nvSpPr>
          <p:spPr>
            <a:xfrm>
              <a:off x="2790275" y="577025"/>
              <a:ext cx="105050" cy="17925"/>
            </a:xfrm>
            <a:custGeom>
              <a:avLst/>
              <a:gdLst/>
              <a:ahLst/>
              <a:cxnLst/>
              <a:rect l="l" t="t" r="r" b="b"/>
              <a:pathLst>
                <a:path w="4202" h="717" extrusionOk="0">
                  <a:moveTo>
                    <a:pt x="78" y="1"/>
                  </a:moveTo>
                  <a:cubicBezTo>
                    <a:pt x="27" y="156"/>
                    <a:pt x="1" y="246"/>
                    <a:pt x="1" y="246"/>
                  </a:cubicBezTo>
                  <a:cubicBezTo>
                    <a:pt x="861" y="561"/>
                    <a:pt x="1764" y="716"/>
                    <a:pt x="2672" y="716"/>
                  </a:cubicBezTo>
                  <a:cubicBezTo>
                    <a:pt x="3182" y="716"/>
                    <a:pt x="3694" y="667"/>
                    <a:pt x="4201" y="569"/>
                  </a:cubicBezTo>
                  <a:lnTo>
                    <a:pt x="3064" y="414"/>
                  </a:lnTo>
                  <a:cubicBezTo>
                    <a:pt x="3038" y="427"/>
                    <a:pt x="3012" y="440"/>
                    <a:pt x="2973" y="440"/>
                  </a:cubicBezTo>
                  <a:cubicBezTo>
                    <a:pt x="2954" y="446"/>
                    <a:pt x="2934" y="448"/>
                    <a:pt x="2914" y="448"/>
                  </a:cubicBezTo>
                  <a:cubicBezTo>
                    <a:pt x="2840" y="448"/>
                    <a:pt x="2766" y="414"/>
                    <a:pt x="2715" y="363"/>
                  </a:cubicBezTo>
                  <a:lnTo>
                    <a:pt x="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8"/>
            <p:cNvSpPr/>
            <p:nvPr/>
          </p:nvSpPr>
          <p:spPr>
            <a:xfrm>
              <a:off x="2660075" y="559275"/>
              <a:ext cx="48500" cy="56225"/>
            </a:xfrm>
            <a:custGeom>
              <a:avLst/>
              <a:gdLst/>
              <a:ahLst/>
              <a:cxnLst/>
              <a:rect l="l" t="t" r="r" b="b"/>
              <a:pathLst>
                <a:path w="1940" h="2249" extrusionOk="0">
                  <a:moveTo>
                    <a:pt x="0" y="0"/>
                  </a:moveTo>
                  <a:lnTo>
                    <a:pt x="660" y="2249"/>
                  </a:lnTo>
                  <a:cubicBezTo>
                    <a:pt x="1138" y="1809"/>
                    <a:pt x="1525" y="1267"/>
                    <a:pt x="1784" y="659"/>
                  </a:cubicBezTo>
                  <a:cubicBezTo>
                    <a:pt x="1849" y="530"/>
                    <a:pt x="1887" y="401"/>
                    <a:pt x="1939" y="258"/>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8"/>
            <p:cNvSpPr/>
            <p:nvPr/>
          </p:nvSpPr>
          <p:spPr>
            <a:xfrm>
              <a:off x="2820975" y="666400"/>
              <a:ext cx="109550" cy="37950"/>
            </a:xfrm>
            <a:custGeom>
              <a:avLst/>
              <a:gdLst/>
              <a:ahLst/>
              <a:cxnLst/>
              <a:rect l="l" t="t" r="r" b="b"/>
              <a:pathLst>
                <a:path w="4382" h="1518" extrusionOk="0">
                  <a:moveTo>
                    <a:pt x="282" y="0"/>
                  </a:moveTo>
                  <a:cubicBezTo>
                    <a:pt x="193" y="0"/>
                    <a:pt x="103" y="2"/>
                    <a:pt x="14" y="6"/>
                  </a:cubicBezTo>
                  <a:cubicBezTo>
                    <a:pt x="1" y="303"/>
                    <a:pt x="39" y="600"/>
                    <a:pt x="104" y="885"/>
                  </a:cubicBezTo>
                  <a:lnTo>
                    <a:pt x="4382" y="1518"/>
                  </a:lnTo>
                  <a:cubicBezTo>
                    <a:pt x="4343" y="1479"/>
                    <a:pt x="4304" y="1440"/>
                    <a:pt x="4253" y="1414"/>
                  </a:cubicBezTo>
                  <a:cubicBezTo>
                    <a:pt x="3133" y="490"/>
                    <a:pt x="172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8"/>
            <p:cNvSpPr/>
            <p:nvPr/>
          </p:nvSpPr>
          <p:spPr>
            <a:xfrm>
              <a:off x="3153450" y="665925"/>
              <a:ext cx="177075" cy="54275"/>
            </a:xfrm>
            <a:custGeom>
              <a:avLst/>
              <a:gdLst/>
              <a:ahLst/>
              <a:cxnLst/>
              <a:rect l="l" t="t" r="r" b="b"/>
              <a:pathLst>
                <a:path w="7083" h="2171" extrusionOk="0">
                  <a:moveTo>
                    <a:pt x="4371" y="1"/>
                  </a:moveTo>
                  <a:cubicBezTo>
                    <a:pt x="4216" y="1"/>
                    <a:pt x="4060" y="9"/>
                    <a:pt x="3903" y="25"/>
                  </a:cubicBezTo>
                  <a:cubicBezTo>
                    <a:pt x="1952" y="180"/>
                    <a:pt x="0" y="1498"/>
                    <a:pt x="0" y="1498"/>
                  </a:cubicBezTo>
                  <a:cubicBezTo>
                    <a:pt x="621" y="1744"/>
                    <a:pt x="1267" y="1938"/>
                    <a:pt x="1926" y="2080"/>
                  </a:cubicBezTo>
                  <a:cubicBezTo>
                    <a:pt x="1965" y="1963"/>
                    <a:pt x="2055" y="1886"/>
                    <a:pt x="2172" y="1873"/>
                  </a:cubicBezTo>
                  <a:cubicBezTo>
                    <a:pt x="2205" y="1864"/>
                    <a:pt x="2239" y="1860"/>
                    <a:pt x="2272" y="1860"/>
                  </a:cubicBezTo>
                  <a:cubicBezTo>
                    <a:pt x="2429" y="1860"/>
                    <a:pt x="2571" y="1956"/>
                    <a:pt x="2624" y="2106"/>
                  </a:cubicBezTo>
                  <a:cubicBezTo>
                    <a:pt x="2624" y="2131"/>
                    <a:pt x="2624" y="2157"/>
                    <a:pt x="2624" y="2170"/>
                  </a:cubicBezTo>
                  <a:lnTo>
                    <a:pt x="6514" y="1446"/>
                  </a:lnTo>
                  <a:cubicBezTo>
                    <a:pt x="6721" y="1291"/>
                    <a:pt x="6915" y="1110"/>
                    <a:pt x="7083" y="904"/>
                  </a:cubicBezTo>
                  <a:cubicBezTo>
                    <a:pt x="6291" y="313"/>
                    <a:pt x="5346" y="1"/>
                    <a:pt x="4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8"/>
            <p:cNvSpPr/>
            <p:nvPr/>
          </p:nvSpPr>
          <p:spPr>
            <a:xfrm>
              <a:off x="2709825" y="671700"/>
              <a:ext cx="22000" cy="3250"/>
            </a:xfrm>
            <a:custGeom>
              <a:avLst/>
              <a:gdLst/>
              <a:ahLst/>
              <a:cxnLst/>
              <a:rect l="l" t="t" r="r" b="b"/>
              <a:pathLst>
                <a:path w="880" h="130" extrusionOk="0">
                  <a:moveTo>
                    <a:pt x="1" y="1"/>
                  </a:moveTo>
                  <a:lnTo>
                    <a:pt x="880" y="130"/>
                  </a:lnTo>
                  <a:cubicBezTo>
                    <a:pt x="686" y="91"/>
                    <a:pt x="492" y="52"/>
                    <a:pt x="285" y="26"/>
                  </a:cubicBezTo>
                  <a:cubicBezTo>
                    <a:pt x="195" y="13"/>
                    <a:pt x="9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8"/>
            <p:cNvSpPr/>
            <p:nvPr/>
          </p:nvSpPr>
          <p:spPr>
            <a:xfrm>
              <a:off x="3371550" y="656200"/>
              <a:ext cx="110525" cy="30400"/>
            </a:xfrm>
            <a:custGeom>
              <a:avLst/>
              <a:gdLst/>
              <a:ahLst/>
              <a:cxnLst/>
              <a:rect l="l" t="t" r="r" b="b"/>
              <a:pathLst>
                <a:path w="4421" h="1216" extrusionOk="0">
                  <a:moveTo>
                    <a:pt x="0" y="0"/>
                  </a:moveTo>
                  <a:cubicBezTo>
                    <a:pt x="297" y="465"/>
                    <a:pt x="672" y="879"/>
                    <a:pt x="1099" y="1215"/>
                  </a:cubicBezTo>
                  <a:lnTo>
                    <a:pt x="4420" y="59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8"/>
            <p:cNvSpPr/>
            <p:nvPr/>
          </p:nvSpPr>
          <p:spPr>
            <a:xfrm>
              <a:off x="3005475" y="606100"/>
              <a:ext cx="159950" cy="27525"/>
            </a:xfrm>
            <a:custGeom>
              <a:avLst/>
              <a:gdLst/>
              <a:ahLst/>
              <a:cxnLst/>
              <a:rect l="l" t="t" r="r" b="b"/>
              <a:pathLst>
                <a:path w="6398" h="1101" extrusionOk="0">
                  <a:moveTo>
                    <a:pt x="0" y="1"/>
                  </a:moveTo>
                  <a:lnTo>
                    <a:pt x="0" y="1"/>
                  </a:lnTo>
                  <a:cubicBezTo>
                    <a:pt x="1040" y="445"/>
                    <a:pt x="2964" y="1100"/>
                    <a:pt x="4769" y="1100"/>
                  </a:cubicBezTo>
                  <a:cubicBezTo>
                    <a:pt x="4804" y="1100"/>
                    <a:pt x="4838" y="1100"/>
                    <a:pt x="4873" y="1100"/>
                  </a:cubicBezTo>
                  <a:cubicBezTo>
                    <a:pt x="5390" y="1087"/>
                    <a:pt x="5906" y="1009"/>
                    <a:pt x="6398" y="880"/>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8"/>
            <p:cNvSpPr/>
            <p:nvPr/>
          </p:nvSpPr>
          <p:spPr>
            <a:xfrm>
              <a:off x="2858450" y="586075"/>
              <a:ext cx="8425" cy="2175"/>
            </a:xfrm>
            <a:custGeom>
              <a:avLst/>
              <a:gdLst/>
              <a:ahLst/>
              <a:cxnLst/>
              <a:rect l="l" t="t" r="r" b="b"/>
              <a:pathLst>
                <a:path w="337" h="87" extrusionOk="0">
                  <a:moveTo>
                    <a:pt x="1" y="1"/>
                  </a:moveTo>
                  <a:cubicBezTo>
                    <a:pt x="52" y="52"/>
                    <a:pt x="118" y="86"/>
                    <a:pt x="195" y="86"/>
                  </a:cubicBezTo>
                  <a:cubicBezTo>
                    <a:pt x="216" y="86"/>
                    <a:pt x="237" y="84"/>
                    <a:pt x="259" y="78"/>
                  </a:cubicBezTo>
                  <a:cubicBezTo>
                    <a:pt x="285" y="78"/>
                    <a:pt x="311" y="65"/>
                    <a:pt x="337" y="5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8"/>
            <p:cNvSpPr/>
            <p:nvPr/>
          </p:nvSpPr>
          <p:spPr>
            <a:xfrm>
              <a:off x="2938275" y="694850"/>
              <a:ext cx="14225" cy="11450"/>
            </a:xfrm>
            <a:custGeom>
              <a:avLst/>
              <a:gdLst/>
              <a:ahLst/>
              <a:cxnLst/>
              <a:rect l="l" t="t" r="r" b="b"/>
              <a:pathLst>
                <a:path w="569" h="458" extrusionOk="0">
                  <a:moveTo>
                    <a:pt x="270" y="0"/>
                  </a:moveTo>
                  <a:cubicBezTo>
                    <a:pt x="253" y="0"/>
                    <a:pt x="236" y="2"/>
                    <a:pt x="220" y="5"/>
                  </a:cubicBezTo>
                  <a:cubicBezTo>
                    <a:pt x="90" y="31"/>
                    <a:pt x="0" y="160"/>
                    <a:pt x="26" y="289"/>
                  </a:cubicBezTo>
                  <a:cubicBezTo>
                    <a:pt x="65" y="367"/>
                    <a:pt x="129" y="432"/>
                    <a:pt x="220" y="445"/>
                  </a:cubicBezTo>
                  <a:lnTo>
                    <a:pt x="271" y="445"/>
                  </a:lnTo>
                  <a:cubicBezTo>
                    <a:pt x="297" y="457"/>
                    <a:pt x="323" y="457"/>
                    <a:pt x="349" y="457"/>
                  </a:cubicBezTo>
                  <a:cubicBezTo>
                    <a:pt x="478" y="445"/>
                    <a:pt x="569" y="315"/>
                    <a:pt x="543" y="186"/>
                  </a:cubicBezTo>
                  <a:cubicBezTo>
                    <a:pt x="498" y="73"/>
                    <a:pt x="384" y="0"/>
                    <a:pt x="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8"/>
            <p:cNvSpPr/>
            <p:nvPr/>
          </p:nvSpPr>
          <p:spPr>
            <a:xfrm>
              <a:off x="3113375" y="726975"/>
              <a:ext cx="20075" cy="7425"/>
            </a:xfrm>
            <a:custGeom>
              <a:avLst/>
              <a:gdLst/>
              <a:ahLst/>
              <a:cxnLst/>
              <a:rect l="l" t="t" r="r" b="b"/>
              <a:pathLst>
                <a:path w="803" h="297" extrusionOk="0">
                  <a:moveTo>
                    <a:pt x="369" y="0"/>
                  </a:moveTo>
                  <a:cubicBezTo>
                    <a:pt x="333" y="0"/>
                    <a:pt x="296" y="4"/>
                    <a:pt x="259" y="12"/>
                  </a:cubicBezTo>
                  <a:cubicBezTo>
                    <a:pt x="156" y="25"/>
                    <a:pt x="65" y="90"/>
                    <a:pt x="1" y="168"/>
                  </a:cubicBezTo>
                  <a:lnTo>
                    <a:pt x="802" y="297"/>
                  </a:lnTo>
                  <a:cubicBezTo>
                    <a:pt x="726" y="112"/>
                    <a:pt x="558" y="0"/>
                    <a:pt x="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8"/>
            <p:cNvSpPr/>
            <p:nvPr/>
          </p:nvSpPr>
          <p:spPr>
            <a:xfrm>
              <a:off x="2904025" y="649375"/>
              <a:ext cx="32325" cy="25925"/>
            </a:xfrm>
            <a:custGeom>
              <a:avLst/>
              <a:gdLst/>
              <a:ahLst/>
              <a:cxnLst/>
              <a:rect l="l" t="t" r="r" b="b"/>
              <a:pathLst>
                <a:path w="1293" h="1037" extrusionOk="0">
                  <a:moveTo>
                    <a:pt x="636" y="1"/>
                  </a:moveTo>
                  <a:cubicBezTo>
                    <a:pt x="593" y="1"/>
                    <a:pt x="549" y="5"/>
                    <a:pt x="504" y="15"/>
                  </a:cubicBezTo>
                  <a:cubicBezTo>
                    <a:pt x="207" y="53"/>
                    <a:pt x="0" y="338"/>
                    <a:pt x="78" y="622"/>
                  </a:cubicBezTo>
                  <a:cubicBezTo>
                    <a:pt x="166" y="877"/>
                    <a:pt x="406" y="1037"/>
                    <a:pt x="668" y="1037"/>
                  </a:cubicBezTo>
                  <a:cubicBezTo>
                    <a:pt x="712" y="1037"/>
                    <a:pt x="757" y="1032"/>
                    <a:pt x="801" y="1023"/>
                  </a:cubicBezTo>
                  <a:cubicBezTo>
                    <a:pt x="1086" y="984"/>
                    <a:pt x="1292" y="700"/>
                    <a:pt x="1228" y="415"/>
                  </a:cubicBezTo>
                  <a:cubicBezTo>
                    <a:pt x="1128" y="161"/>
                    <a:pt x="896" y="1"/>
                    <a:pt x="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8"/>
            <p:cNvSpPr/>
            <p:nvPr/>
          </p:nvSpPr>
          <p:spPr>
            <a:xfrm>
              <a:off x="2718550" y="567025"/>
              <a:ext cx="10050" cy="5550"/>
            </a:xfrm>
            <a:custGeom>
              <a:avLst/>
              <a:gdLst/>
              <a:ahLst/>
              <a:cxnLst/>
              <a:rect l="l" t="t" r="r" b="b"/>
              <a:pathLst>
                <a:path w="402" h="222" extrusionOk="0">
                  <a:moveTo>
                    <a:pt x="14" y="0"/>
                  </a:moveTo>
                  <a:cubicBezTo>
                    <a:pt x="1" y="26"/>
                    <a:pt x="1" y="52"/>
                    <a:pt x="14" y="78"/>
                  </a:cubicBezTo>
                  <a:cubicBezTo>
                    <a:pt x="48" y="171"/>
                    <a:pt x="136" y="222"/>
                    <a:pt x="228" y="222"/>
                  </a:cubicBezTo>
                  <a:cubicBezTo>
                    <a:pt x="238" y="222"/>
                    <a:pt x="249" y="221"/>
                    <a:pt x="259" y="220"/>
                  </a:cubicBezTo>
                  <a:cubicBezTo>
                    <a:pt x="337" y="207"/>
                    <a:pt x="401" y="142"/>
                    <a:pt x="401" y="52"/>
                  </a:cubicBezTo>
                  <a:lnTo>
                    <a:pt x="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8"/>
            <p:cNvSpPr/>
            <p:nvPr/>
          </p:nvSpPr>
          <p:spPr>
            <a:xfrm>
              <a:off x="2787050" y="656050"/>
              <a:ext cx="10700" cy="8625"/>
            </a:xfrm>
            <a:custGeom>
              <a:avLst/>
              <a:gdLst/>
              <a:ahLst/>
              <a:cxnLst/>
              <a:rect l="l" t="t" r="r" b="b"/>
              <a:pathLst>
                <a:path w="428" h="345" extrusionOk="0">
                  <a:moveTo>
                    <a:pt x="210" y="0"/>
                  </a:moveTo>
                  <a:cubicBezTo>
                    <a:pt x="196" y="0"/>
                    <a:pt x="182" y="2"/>
                    <a:pt x="169" y="6"/>
                  </a:cubicBezTo>
                  <a:cubicBezTo>
                    <a:pt x="65" y="19"/>
                    <a:pt x="1" y="110"/>
                    <a:pt x="26" y="213"/>
                  </a:cubicBezTo>
                  <a:cubicBezTo>
                    <a:pt x="50" y="294"/>
                    <a:pt x="135" y="344"/>
                    <a:pt x="227" y="344"/>
                  </a:cubicBezTo>
                  <a:cubicBezTo>
                    <a:pt x="238" y="344"/>
                    <a:pt x="248" y="344"/>
                    <a:pt x="259" y="342"/>
                  </a:cubicBezTo>
                  <a:cubicBezTo>
                    <a:pt x="362" y="329"/>
                    <a:pt x="427" y="226"/>
                    <a:pt x="401" y="135"/>
                  </a:cubicBezTo>
                  <a:cubicBezTo>
                    <a:pt x="368" y="59"/>
                    <a:pt x="289"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8"/>
            <p:cNvSpPr/>
            <p:nvPr/>
          </p:nvSpPr>
          <p:spPr>
            <a:xfrm>
              <a:off x="2850700" y="654675"/>
              <a:ext cx="17800" cy="14250"/>
            </a:xfrm>
            <a:custGeom>
              <a:avLst/>
              <a:gdLst/>
              <a:ahLst/>
              <a:cxnLst/>
              <a:rect l="l" t="t" r="r" b="b"/>
              <a:pathLst>
                <a:path w="712" h="570" extrusionOk="0">
                  <a:moveTo>
                    <a:pt x="350" y="1"/>
                  </a:moveTo>
                  <a:cubicBezTo>
                    <a:pt x="324" y="1"/>
                    <a:pt x="298" y="4"/>
                    <a:pt x="272" y="10"/>
                  </a:cubicBezTo>
                  <a:cubicBezTo>
                    <a:pt x="104" y="22"/>
                    <a:pt x="1" y="178"/>
                    <a:pt x="39" y="346"/>
                  </a:cubicBezTo>
                  <a:cubicBezTo>
                    <a:pt x="85" y="483"/>
                    <a:pt x="222" y="570"/>
                    <a:pt x="370" y="570"/>
                  </a:cubicBezTo>
                  <a:cubicBezTo>
                    <a:pt x="389" y="570"/>
                    <a:pt x="408" y="568"/>
                    <a:pt x="427" y="565"/>
                  </a:cubicBezTo>
                  <a:cubicBezTo>
                    <a:pt x="595" y="539"/>
                    <a:pt x="711" y="384"/>
                    <a:pt x="673" y="229"/>
                  </a:cubicBezTo>
                  <a:cubicBezTo>
                    <a:pt x="618" y="87"/>
                    <a:pt x="490" y="1"/>
                    <a:pt x="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a:off x="3200625" y="712400"/>
              <a:ext cx="18425" cy="11025"/>
            </a:xfrm>
            <a:custGeom>
              <a:avLst/>
              <a:gdLst/>
              <a:ahLst/>
              <a:cxnLst/>
              <a:rect l="l" t="t" r="r" b="b"/>
              <a:pathLst>
                <a:path w="737" h="441" extrusionOk="0">
                  <a:moveTo>
                    <a:pt x="385" y="1"/>
                  </a:moveTo>
                  <a:cubicBezTo>
                    <a:pt x="352" y="1"/>
                    <a:pt x="318" y="5"/>
                    <a:pt x="285" y="14"/>
                  </a:cubicBezTo>
                  <a:cubicBezTo>
                    <a:pt x="168" y="27"/>
                    <a:pt x="65" y="104"/>
                    <a:pt x="26" y="221"/>
                  </a:cubicBezTo>
                  <a:cubicBezTo>
                    <a:pt x="13" y="272"/>
                    <a:pt x="0" y="324"/>
                    <a:pt x="26" y="389"/>
                  </a:cubicBezTo>
                  <a:cubicBezTo>
                    <a:pt x="26" y="402"/>
                    <a:pt x="39" y="427"/>
                    <a:pt x="52" y="440"/>
                  </a:cubicBezTo>
                  <a:lnTo>
                    <a:pt x="737" y="311"/>
                  </a:lnTo>
                  <a:cubicBezTo>
                    <a:pt x="737" y="298"/>
                    <a:pt x="737" y="272"/>
                    <a:pt x="737" y="259"/>
                  </a:cubicBezTo>
                  <a:cubicBezTo>
                    <a:pt x="684" y="99"/>
                    <a:pt x="542"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a:off x="3142775" y="682050"/>
              <a:ext cx="776775" cy="167700"/>
            </a:xfrm>
            <a:custGeom>
              <a:avLst/>
              <a:gdLst/>
              <a:ahLst/>
              <a:cxnLst/>
              <a:rect l="l" t="t" r="r" b="b"/>
              <a:pathLst>
                <a:path w="31071" h="6708" extrusionOk="0">
                  <a:moveTo>
                    <a:pt x="5637" y="1523"/>
                  </a:moveTo>
                  <a:cubicBezTo>
                    <a:pt x="5858" y="1523"/>
                    <a:pt x="6053" y="1657"/>
                    <a:pt x="6140" y="1874"/>
                  </a:cubicBezTo>
                  <a:cubicBezTo>
                    <a:pt x="6204" y="2133"/>
                    <a:pt x="6024" y="2391"/>
                    <a:pt x="5765" y="2417"/>
                  </a:cubicBezTo>
                  <a:cubicBezTo>
                    <a:pt x="5723" y="2427"/>
                    <a:pt x="5682" y="2432"/>
                    <a:pt x="5641" y="2432"/>
                  </a:cubicBezTo>
                  <a:cubicBezTo>
                    <a:pt x="5415" y="2432"/>
                    <a:pt x="5208" y="2287"/>
                    <a:pt x="5132" y="2068"/>
                  </a:cubicBezTo>
                  <a:cubicBezTo>
                    <a:pt x="5067" y="1809"/>
                    <a:pt x="5235" y="1564"/>
                    <a:pt x="5507" y="1538"/>
                  </a:cubicBezTo>
                  <a:cubicBezTo>
                    <a:pt x="5551" y="1528"/>
                    <a:pt x="5594" y="1523"/>
                    <a:pt x="5637" y="1523"/>
                  </a:cubicBezTo>
                  <a:close/>
                  <a:moveTo>
                    <a:pt x="16686" y="0"/>
                  </a:moveTo>
                  <a:lnTo>
                    <a:pt x="16686" y="0"/>
                  </a:lnTo>
                  <a:cubicBezTo>
                    <a:pt x="17293" y="401"/>
                    <a:pt x="17862" y="853"/>
                    <a:pt x="18405" y="1344"/>
                  </a:cubicBezTo>
                  <a:cubicBezTo>
                    <a:pt x="18405" y="1344"/>
                    <a:pt x="16922" y="1674"/>
                    <a:pt x="15168" y="1674"/>
                  </a:cubicBezTo>
                  <a:cubicBezTo>
                    <a:pt x="14322" y="1674"/>
                    <a:pt x="13413" y="1597"/>
                    <a:pt x="12576" y="1370"/>
                  </a:cubicBezTo>
                  <a:cubicBezTo>
                    <a:pt x="11723" y="1150"/>
                    <a:pt x="10922" y="750"/>
                    <a:pt x="10250" y="181"/>
                  </a:cubicBezTo>
                  <a:lnTo>
                    <a:pt x="6941" y="801"/>
                  </a:lnTo>
                  <a:cubicBezTo>
                    <a:pt x="6282" y="1293"/>
                    <a:pt x="5494" y="1590"/>
                    <a:pt x="4679" y="1641"/>
                  </a:cubicBezTo>
                  <a:cubicBezTo>
                    <a:pt x="4517" y="1653"/>
                    <a:pt x="4354" y="1659"/>
                    <a:pt x="4191" y="1659"/>
                  </a:cubicBezTo>
                  <a:cubicBezTo>
                    <a:pt x="3812" y="1659"/>
                    <a:pt x="3435" y="1627"/>
                    <a:pt x="3064" y="1564"/>
                  </a:cubicBezTo>
                  <a:cubicBezTo>
                    <a:pt x="3038" y="1706"/>
                    <a:pt x="2935" y="1822"/>
                    <a:pt x="2792" y="1848"/>
                  </a:cubicBezTo>
                  <a:cubicBezTo>
                    <a:pt x="2771" y="1852"/>
                    <a:pt x="2749" y="1853"/>
                    <a:pt x="2728" y="1853"/>
                  </a:cubicBezTo>
                  <a:cubicBezTo>
                    <a:pt x="2583" y="1853"/>
                    <a:pt x="2447" y="1778"/>
                    <a:pt x="2379" y="1654"/>
                  </a:cubicBezTo>
                  <a:lnTo>
                    <a:pt x="1" y="2107"/>
                  </a:lnTo>
                  <a:lnTo>
                    <a:pt x="66" y="2146"/>
                  </a:lnTo>
                  <a:lnTo>
                    <a:pt x="15729" y="4446"/>
                  </a:lnTo>
                  <a:cubicBezTo>
                    <a:pt x="16259" y="3864"/>
                    <a:pt x="17254" y="2921"/>
                    <a:pt x="18431" y="2469"/>
                  </a:cubicBezTo>
                  <a:cubicBezTo>
                    <a:pt x="18965" y="2260"/>
                    <a:pt x="19528" y="2157"/>
                    <a:pt x="20093" y="2157"/>
                  </a:cubicBezTo>
                  <a:cubicBezTo>
                    <a:pt x="20649" y="2157"/>
                    <a:pt x="21207" y="2257"/>
                    <a:pt x="21739" y="2456"/>
                  </a:cubicBezTo>
                  <a:cubicBezTo>
                    <a:pt x="21739" y="2456"/>
                    <a:pt x="21351" y="3864"/>
                    <a:pt x="19581" y="4549"/>
                  </a:cubicBezTo>
                  <a:cubicBezTo>
                    <a:pt x="19219" y="4692"/>
                    <a:pt x="18857" y="4782"/>
                    <a:pt x="18482" y="4860"/>
                  </a:cubicBezTo>
                  <a:lnTo>
                    <a:pt x="31070" y="6708"/>
                  </a:lnTo>
                  <a:lnTo>
                    <a:pt x="30799" y="5777"/>
                  </a:lnTo>
                  <a:cubicBezTo>
                    <a:pt x="30385" y="5700"/>
                    <a:pt x="29972" y="5583"/>
                    <a:pt x="29584" y="5441"/>
                  </a:cubicBezTo>
                  <a:cubicBezTo>
                    <a:pt x="27762" y="4717"/>
                    <a:pt x="27296" y="3296"/>
                    <a:pt x="27296" y="3296"/>
                  </a:cubicBezTo>
                  <a:cubicBezTo>
                    <a:pt x="27789" y="3114"/>
                    <a:pt x="28307" y="3023"/>
                    <a:pt x="28826" y="3023"/>
                  </a:cubicBezTo>
                  <a:cubicBezTo>
                    <a:pt x="29232" y="3023"/>
                    <a:pt x="29639" y="3079"/>
                    <a:pt x="30036" y="3192"/>
                  </a:cubicBezTo>
                  <a:lnTo>
                    <a:pt x="29623" y="1745"/>
                  </a:lnTo>
                  <a:lnTo>
                    <a:pt x="27490" y="1461"/>
                  </a:lnTo>
                  <a:cubicBezTo>
                    <a:pt x="26431" y="2301"/>
                    <a:pt x="25138" y="2818"/>
                    <a:pt x="23794" y="2960"/>
                  </a:cubicBezTo>
                  <a:cubicBezTo>
                    <a:pt x="23768" y="3128"/>
                    <a:pt x="23639" y="3257"/>
                    <a:pt x="23471" y="3283"/>
                  </a:cubicBezTo>
                  <a:cubicBezTo>
                    <a:pt x="23443" y="3288"/>
                    <a:pt x="23414" y="3290"/>
                    <a:pt x="23387" y="3290"/>
                  </a:cubicBezTo>
                  <a:cubicBezTo>
                    <a:pt x="23197" y="3290"/>
                    <a:pt x="23022" y="3179"/>
                    <a:pt x="22954" y="2998"/>
                  </a:cubicBezTo>
                  <a:cubicBezTo>
                    <a:pt x="22902" y="2779"/>
                    <a:pt x="23044" y="2572"/>
                    <a:pt x="23264" y="2559"/>
                  </a:cubicBezTo>
                  <a:cubicBezTo>
                    <a:pt x="23291" y="2554"/>
                    <a:pt x="23318" y="2551"/>
                    <a:pt x="23346" y="2551"/>
                  </a:cubicBezTo>
                  <a:cubicBezTo>
                    <a:pt x="23455" y="2551"/>
                    <a:pt x="23570" y="2590"/>
                    <a:pt x="23652" y="2662"/>
                  </a:cubicBezTo>
                  <a:cubicBezTo>
                    <a:pt x="23536" y="2094"/>
                    <a:pt x="23510" y="1499"/>
                    <a:pt x="23587" y="918"/>
                  </a:cubicBezTo>
                  <a:lnTo>
                    <a:pt x="166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a:off x="3399000" y="671375"/>
              <a:ext cx="203900" cy="52525"/>
            </a:xfrm>
            <a:custGeom>
              <a:avLst/>
              <a:gdLst/>
              <a:ahLst/>
              <a:cxnLst/>
              <a:rect l="l" t="t" r="r" b="b"/>
              <a:pathLst>
                <a:path w="8156" h="2101" extrusionOk="0">
                  <a:moveTo>
                    <a:pt x="3322" y="1"/>
                  </a:moveTo>
                  <a:lnTo>
                    <a:pt x="1" y="608"/>
                  </a:lnTo>
                  <a:cubicBezTo>
                    <a:pt x="673" y="1177"/>
                    <a:pt x="1474" y="1577"/>
                    <a:pt x="2327" y="1797"/>
                  </a:cubicBezTo>
                  <a:cubicBezTo>
                    <a:pt x="3164" y="2024"/>
                    <a:pt x="4073" y="2101"/>
                    <a:pt x="4919" y="2101"/>
                  </a:cubicBezTo>
                  <a:cubicBezTo>
                    <a:pt x="6673" y="2101"/>
                    <a:pt x="8156" y="1771"/>
                    <a:pt x="8156" y="1771"/>
                  </a:cubicBezTo>
                  <a:cubicBezTo>
                    <a:pt x="7613" y="1280"/>
                    <a:pt x="7044" y="828"/>
                    <a:pt x="6437" y="427"/>
                  </a:cubicBezTo>
                  <a:lnTo>
                    <a:pt x="33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a:off x="3730500" y="705300"/>
              <a:ext cx="99550" cy="50750"/>
            </a:xfrm>
            <a:custGeom>
              <a:avLst/>
              <a:gdLst/>
              <a:ahLst/>
              <a:cxnLst/>
              <a:rect l="l" t="t" r="r" b="b"/>
              <a:pathLst>
                <a:path w="3982" h="2030" extrusionOk="0">
                  <a:moveTo>
                    <a:pt x="78" y="1"/>
                  </a:moveTo>
                  <a:lnTo>
                    <a:pt x="78" y="1"/>
                  </a:lnTo>
                  <a:cubicBezTo>
                    <a:pt x="1" y="582"/>
                    <a:pt x="27" y="1164"/>
                    <a:pt x="156" y="1732"/>
                  </a:cubicBezTo>
                  <a:cubicBezTo>
                    <a:pt x="207" y="1784"/>
                    <a:pt x="246" y="1849"/>
                    <a:pt x="272" y="1913"/>
                  </a:cubicBezTo>
                  <a:cubicBezTo>
                    <a:pt x="285" y="1952"/>
                    <a:pt x="285" y="1991"/>
                    <a:pt x="285" y="2030"/>
                  </a:cubicBezTo>
                  <a:cubicBezTo>
                    <a:pt x="1629" y="1900"/>
                    <a:pt x="2922" y="1371"/>
                    <a:pt x="3981" y="531"/>
                  </a:cubicBezTo>
                  <a:lnTo>
                    <a:pt x="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8"/>
            <p:cNvSpPr/>
            <p:nvPr/>
          </p:nvSpPr>
          <p:spPr>
            <a:xfrm>
              <a:off x="3139875" y="734700"/>
              <a:ext cx="4225" cy="1000"/>
            </a:xfrm>
            <a:custGeom>
              <a:avLst/>
              <a:gdLst/>
              <a:ahLst/>
              <a:cxnLst/>
              <a:rect l="l" t="t" r="r" b="b"/>
              <a:pathLst>
                <a:path w="169" h="40" extrusionOk="0">
                  <a:moveTo>
                    <a:pt x="104" y="1"/>
                  </a:moveTo>
                  <a:lnTo>
                    <a:pt x="1" y="14"/>
                  </a:lnTo>
                  <a:lnTo>
                    <a:pt x="169" y="40"/>
                  </a:lnTo>
                  <a:lnTo>
                    <a:pt x="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8"/>
            <p:cNvSpPr/>
            <p:nvPr/>
          </p:nvSpPr>
          <p:spPr>
            <a:xfrm>
              <a:off x="3218725" y="702075"/>
              <a:ext cx="97275" cy="21450"/>
            </a:xfrm>
            <a:custGeom>
              <a:avLst/>
              <a:gdLst/>
              <a:ahLst/>
              <a:cxnLst/>
              <a:rect l="l" t="t" r="r" b="b"/>
              <a:pathLst>
                <a:path w="3891" h="858" extrusionOk="0">
                  <a:moveTo>
                    <a:pt x="3890" y="0"/>
                  </a:moveTo>
                  <a:lnTo>
                    <a:pt x="0" y="724"/>
                  </a:lnTo>
                  <a:cubicBezTo>
                    <a:pt x="13" y="737"/>
                    <a:pt x="13" y="750"/>
                    <a:pt x="13" y="763"/>
                  </a:cubicBezTo>
                  <a:cubicBezTo>
                    <a:pt x="384" y="826"/>
                    <a:pt x="761" y="858"/>
                    <a:pt x="1140" y="858"/>
                  </a:cubicBezTo>
                  <a:cubicBezTo>
                    <a:pt x="1303" y="858"/>
                    <a:pt x="1466" y="852"/>
                    <a:pt x="1628" y="840"/>
                  </a:cubicBezTo>
                  <a:cubicBezTo>
                    <a:pt x="2443" y="789"/>
                    <a:pt x="3231" y="492"/>
                    <a:pt x="38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3535675" y="735950"/>
              <a:ext cx="150275" cy="67600"/>
            </a:xfrm>
            <a:custGeom>
              <a:avLst/>
              <a:gdLst/>
              <a:ahLst/>
              <a:cxnLst/>
              <a:rect l="l" t="t" r="r" b="b"/>
              <a:pathLst>
                <a:path w="6011" h="2704" extrusionOk="0">
                  <a:moveTo>
                    <a:pt x="4364" y="1"/>
                  </a:moveTo>
                  <a:cubicBezTo>
                    <a:pt x="3799" y="1"/>
                    <a:pt x="3236" y="104"/>
                    <a:pt x="2702" y="313"/>
                  </a:cubicBezTo>
                  <a:cubicBezTo>
                    <a:pt x="1526" y="778"/>
                    <a:pt x="530" y="1721"/>
                    <a:pt x="1" y="2303"/>
                  </a:cubicBezTo>
                  <a:lnTo>
                    <a:pt x="2740" y="2704"/>
                  </a:lnTo>
                  <a:cubicBezTo>
                    <a:pt x="3115" y="2639"/>
                    <a:pt x="3490" y="2536"/>
                    <a:pt x="3852" y="2406"/>
                  </a:cubicBezTo>
                  <a:cubicBezTo>
                    <a:pt x="5635" y="1708"/>
                    <a:pt x="6010" y="300"/>
                    <a:pt x="6010" y="300"/>
                  </a:cubicBezTo>
                  <a:cubicBezTo>
                    <a:pt x="5478" y="101"/>
                    <a:pt x="4921" y="1"/>
                    <a:pt x="4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3824850" y="757600"/>
              <a:ext cx="87575" cy="68900"/>
            </a:xfrm>
            <a:custGeom>
              <a:avLst/>
              <a:gdLst/>
              <a:ahLst/>
              <a:cxnLst/>
              <a:rect l="l" t="t" r="r" b="b"/>
              <a:pathLst>
                <a:path w="3503" h="2756" extrusionOk="0">
                  <a:moveTo>
                    <a:pt x="1538" y="1"/>
                  </a:moveTo>
                  <a:cubicBezTo>
                    <a:pt x="1015" y="1"/>
                    <a:pt x="494" y="92"/>
                    <a:pt x="1" y="274"/>
                  </a:cubicBezTo>
                  <a:cubicBezTo>
                    <a:pt x="1" y="274"/>
                    <a:pt x="466" y="1695"/>
                    <a:pt x="2288" y="2419"/>
                  </a:cubicBezTo>
                  <a:cubicBezTo>
                    <a:pt x="2676" y="2561"/>
                    <a:pt x="3089" y="2678"/>
                    <a:pt x="3503" y="2755"/>
                  </a:cubicBezTo>
                  <a:lnTo>
                    <a:pt x="2753" y="170"/>
                  </a:lnTo>
                  <a:cubicBezTo>
                    <a:pt x="2356" y="57"/>
                    <a:pt x="1947" y="1"/>
                    <a:pt x="1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8"/>
            <p:cNvSpPr/>
            <p:nvPr/>
          </p:nvSpPr>
          <p:spPr>
            <a:xfrm>
              <a:off x="3201925" y="720175"/>
              <a:ext cx="17775" cy="8225"/>
            </a:xfrm>
            <a:custGeom>
              <a:avLst/>
              <a:gdLst/>
              <a:ahLst/>
              <a:cxnLst/>
              <a:rect l="l" t="t" r="r" b="b"/>
              <a:pathLst>
                <a:path w="711" h="329" extrusionOk="0">
                  <a:moveTo>
                    <a:pt x="685" y="0"/>
                  </a:moveTo>
                  <a:lnTo>
                    <a:pt x="0" y="129"/>
                  </a:lnTo>
                  <a:cubicBezTo>
                    <a:pt x="79" y="253"/>
                    <a:pt x="207" y="328"/>
                    <a:pt x="350" y="328"/>
                  </a:cubicBezTo>
                  <a:cubicBezTo>
                    <a:pt x="371" y="328"/>
                    <a:pt x="392" y="327"/>
                    <a:pt x="414" y="323"/>
                  </a:cubicBezTo>
                  <a:cubicBezTo>
                    <a:pt x="582" y="323"/>
                    <a:pt x="711" y="168"/>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8"/>
            <p:cNvSpPr/>
            <p:nvPr/>
          </p:nvSpPr>
          <p:spPr>
            <a:xfrm>
              <a:off x="3715325" y="745825"/>
              <a:ext cx="22325" cy="18600"/>
            </a:xfrm>
            <a:custGeom>
              <a:avLst/>
              <a:gdLst/>
              <a:ahLst/>
              <a:cxnLst/>
              <a:rect l="l" t="t" r="r" b="b"/>
              <a:pathLst>
                <a:path w="893" h="744" extrusionOk="0">
                  <a:moveTo>
                    <a:pt x="449" y="0"/>
                  </a:moveTo>
                  <a:cubicBezTo>
                    <a:pt x="420" y="0"/>
                    <a:pt x="391" y="3"/>
                    <a:pt x="362" y="8"/>
                  </a:cubicBezTo>
                  <a:cubicBezTo>
                    <a:pt x="142" y="34"/>
                    <a:pt x="0" y="241"/>
                    <a:pt x="52" y="447"/>
                  </a:cubicBezTo>
                  <a:cubicBezTo>
                    <a:pt x="117" y="632"/>
                    <a:pt x="283" y="744"/>
                    <a:pt x="465" y="744"/>
                  </a:cubicBezTo>
                  <a:cubicBezTo>
                    <a:pt x="499" y="744"/>
                    <a:pt x="534" y="740"/>
                    <a:pt x="569" y="732"/>
                  </a:cubicBezTo>
                  <a:cubicBezTo>
                    <a:pt x="737" y="719"/>
                    <a:pt x="866" y="577"/>
                    <a:pt x="892" y="409"/>
                  </a:cubicBezTo>
                  <a:cubicBezTo>
                    <a:pt x="892" y="370"/>
                    <a:pt x="892" y="331"/>
                    <a:pt x="879" y="292"/>
                  </a:cubicBezTo>
                  <a:cubicBezTo>
                    <a:pt x="853" y="228"/>
                    <a:pt x="814" y="163"/>
                    <a:pt x="763" y="111"/>
                  </a:cubicBezTo>
                  <a:cubicBezTo>
                    <a:pt x="670" y="39"/>
                    <a:pt x="561"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8"/>
            <p:cNvSpPr/>
            <p:nvPr/>
          </p:nvSpPr>
          <p:spPr>
            <a:xfrm>
              <a:off x="3269450" y="719900"/>
              <a:ext cx="28450" cy="22850"/>
            </a:xfrm>
            <a:custGeom>
              <a:avLst/>
              <a:gdLst/>
              <a:ahLst/>
              <a:cxnLst/>
              <a:rect l="l" t="t" r="r" b="b"/>
              <a:pathLst>
                <a:path w="1138" h="914" extrusionOk="0">
                  <a:moveTo>
                    <a:pt x="551" y="1"/>
                  </a:moveTo>
                  <a:cubicBezTo>
                    <a:pt x="514" y="1"/>
                    <a:pt x="477" y="4"/>
                    <a:pt x="440" y="11"/>
                  </a:cubicBezTo>
                  <a:cubicBezTo>
                    <a:pt x="168" y="37"/>
                    <a:pt x="0" y="295"/>
                    <a:pt x="65" y="554"/>
                  </a:cubicBezTo>
                  <a:cubicBezTo>
                    <a:pt x="143" y="777"/>
                    <a:pt x="356" y="913"/>
                    <a:pt x="587" y="913"/>
                  </a:cubicBezTo>
                  <a:cubicBezTo>
                    <a:pt x="624" y="913"/>
                    <a:pt x="661" y="910"/>
                    <a:pt x="698" y="903"/>
                  </a:cubicBezTo>
                  <a:cubicBezTo>
                    <a:pt x="957" y="877"/>
                    <a:pt x="1137" y="619"/>
                    <a:pt x="1073" y="360"/>
                  </a:cubicBezTo>
                  <a:cubicBezTo>
                    <a:pt x="995" y="137"/>
                    <a:pt x="782" y="1"/>
                    <a:pt x="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8"/>
            <p:cNvSpPr/>
            <p:nvPr/>
          </p:nvSpPr>
          <p:spPr>
            <a:xfrm>
              <a:off x="3907875" y="4865550"/>
              <a:ext cx="1258825" cy="290150"/>
            </a:xfrm>
            <a:custGeom>
              <a:avLst/>
              <a:gdLst/>
              <a:ahLst/>
              <a:cxnLst/>
              <a:rect l="l" t="t" r="r" b="b"/>
              <a:pathLst>
                <a:path w="50353" h="11606" extrusionOk="0">
                  <a:moveTo>
                    <a:pt x="8622" y="3409"/>
                  </a:moveTo>
                  <a:cubicBezTo>
                    <a:pt x="8664" y="3409"/>
                    <a:pt x="8703" y="3434"/>
                    <a:pt x="8725" y="3477"/>
                  </a:cubicBezTo>
                  <a:cubicBezTo>
                    <a:pt x="8738" y="3528"/>
                    <a:pt x="8699" y="3580"/>
                    <a:pt x="8647" y="3580"/>
                  </a:cubicBezTo>
                  <a:cubicBezTo>
                    <a:pt x="8638" y="3582"/>
                    <a:pt x="8629" y="3583"/>
                    <a:pt x="8621" y="3583"/>
                  </a:cubicBezTo>
                  <a:cubicBezTo>
                    <a:pt x="8579" y="3583"/>
                    <a:pt x="8542" y="3558"/>
                    <a:pt x="8531" y="3516"/>
                  </a:cubicBezTo>
                  <a:cubicBezTo>
                    <a:pt x="8518" y="3464"/>
                    <a:pt x="8544" y="3412"/>
                    <a:pt x="8595" y="3412"/>
                  </a:cubicBezTo>
                  <a:cubicBezTo>
                    <a:pt x="8604" y="3410"/>
                    <a:pt x="8613" y="3409"/>
                    <a:pt x="8622" y="3409"/>
                  </a:cubicBezTo>
                  <a:close/>
                  <a:moveTo>
                    <a:pt x="8918" y="5061"/>
                  </a:moveTo>
                  <a:cubicBezTo>
                    <a:pt x="9013" y="5061"/>
                    <a:pt x="9092" y="5121"/>
                    <a:pt x="9125" y="5209"/>
                  </a:cubicBezTo>
                  <a:cubicBezTo>
                    <a:pt x="9164" y="5325"/>
                    <a:pt x="9087" y="5428"/>
                    <a:pt x="8970" y="5441"/>
                  </a:cubicBezTo>
                  <a:cubicBezTo>
                    <a:pt x="8953" y="5445"/>
                    <a:pt x="8936" y="5447"/>
                    <a:pt x="8919" y="5447"/>
                  </a:cubicBezTo>
                  <a:cubicBezTo>
                    <a:pt x="8821" y="5447"/>
                    <a:pt x="8732" y="5385"/>
                    <a:pt x="8699" y="5286"/>
                  </a:cubicBezTo>
                  <a:cubicBezTo>
                    <a:pt x="8673" y="5183"/>
                    <a:pt x="8751" y="5079"/>
                    <a:pt x="8867" y="5066"/>
                  </a:cubicBezTo>
                  <a:cubicBezTo>
                    <a:pt x="8884" y="5063"/>
                    <a:pt x="8901" y="5061"/>
                    <a:pt x="8918" y="5061"/>
                  </a:cubicBezTo>
                  <a:close/>
                  <a:moveTo>
                    <a:pt x="1" y="0"/>
                  </a:moveTo>
                  <a:lnTo>
                    <a:pt x="66" y="233"/>
                  </a:lnTo>
                  <a:cubicBezTo>
                    <a:pt x="259" y="285"/>
                    <a:pt x="440" y="349"/>
                    <a:pt x="621" y="414"/>
                  </a:cubicBezTo>
                  <a:cubicBezTo>
                    <a:pt x="2444" y="1138"/>
                    <a:pt x="3904" y="2960"/>
                    <a:pt x="3904" y="2960"/>
                  </a:cubicBezTo>
                  <a:cubicBezTo>
                    <a:pt x="3575" y="2985"/>
                    <a:pt x="3244" y="2998"/>
                    <a:pt x="2912" y="2998"/>
                  </a:cubicBezTo>
                  <a:cubicBezTo>
                    <a:pt x="2212" y="2998"/>
                    <a:pt x="1508" y="2940"/>
                    <a:pt x="815" y="2818"/>
                  </a:cubicBezTo>
                  <a:lnTo>
                    <a:pt x="815" y="2818"/>
                  </a:lnTo>
                  <a:lnTo>
                    <a:pt x="1319" y="4575"/>
                  </a:lnTo>
                  <a:cubicBezTo>
                    <a:pt x="2095" y="4718"/>
                    <a:pt x="2857" y="4937"/>
                    <a:pt x="3581" y="5222"/>
                  </a:cubicBezTo>
                  <a:lnTo>
                    <a:pt x="14799" y="6760"/>
                  </a:lnTo>
                  <a:cubicBezTo>
                    <a:pt x="15938" y="6125"/>
                    <a:pt x="17218" y="5800"/>
                    <a:pt x="18508" y="5800"/>
                  </a:cubicBezTo>
                  <a:cubicBezTo>
                    <a:pt x="19004" y="5800"/>
                    <a:pt x="19502" y="5848"/>
                    <a:pt x="19994" y="5945"/>
                  </a:cubicBezTo>
                  <a:cubicBezTo>
                    <a:pt x="19943" y="6449"/>
                    <a:pt x="19814" y="6953"/>
                    <a:pt x="19607" y="7419"/>
                  </a:cubicBezTo>
                  <a:lnTo>
                    <a:pt x="23768" y="7987"/>
                  </a:lnTo>
                  <a:cubicBezTo>
                    <a:pt x="24285" y="7561"/>
                    <a:pt x="24867" y="7212"/>
                    <a:pt x="25474" y="6940"/>
                  </a:cubicBezTo>
                  <a:cubicBezTo>
                    <a:pt x="26264" y="6603"/>
                    <a:pt x="27103" y="6433"/>
                    <a:pt x="27942" y="6433"/>
                  </a:cubicBezTo>
                  <a:cubicBezTo>
                    <a:pt x="28613" y="6433"/>
                    <a:pt x="29284" y="6541"/>
                    <a:pt x="29933" y="6760"/>
                  </a:cubicBezTo>
                  <a:cubicBezTo>
                    <a:pt x="29713" y="7483"/>
                    <a:pt x="29313" y="8142"/>
                    <a:pt x="28744" y="8659"/>
                  </a:cubicBezTo>
                  <a:lnTo>
                    <a:pt x="31277" y="9008"/>
                  </a:lnTo>
                  <a:cubicBezTo>
                    <a:pt x="31368" y="8866"/>
                    <a:pt x="31458" y="8737"/>
                    <a:pt x="31549" y="8608"/>
                  </a:cubicBezTo>
                  <a:cubicBezTo>
                    <a:pt x="32466" y="7457"/>
                    <a:pt x="33720" y="6643"/>
                    <a:pt x="35141" y="6281"/>
                  </a:cubicBezTo>
                  <a:lnTo>
                    <a:pt x="35141" y="6281"/>
                  </a:lnTo>
                  <a:cubicBezTo>
                    <a:pt x="35132" y="6282"/>
                    <a:pt x="35122" y="6282"/>
                    <a:pt x="35112" y="6282"/>
                  </a:cubicBezTo>
                  <a:cubicBezTo>
                    <a:pt x="34852" y="6282"/>
                    <a:pt x="34621" y="6117"/>
                    <a:pt x="34521" y="5868"/>
                  </a:cubicBezTo>
                  <a:cubicBezTo>
                    <a:pt x="34456" y="5570"/>
                    <a:pt x="34663" y="5286"/>
                    <a:pt x="34960" y="5260"/>
                  </a:cubicBezTo>
                  <a:cubicBezTo>
                    <a:pt x="35011" y="5248"/>
                    <a:pt x="35062" y="5241"/>
                    <a:pt x="35112" y="5241"/>
                  </a:cubicBezTo>
                  <a:cubicBezTo>
                    <a:pt x="35367" y="5241"/>
                    <a:pt x="35598" y="5400"/>
                    <a:pt x="35684" y="5648"/>
                  </a:cubicBezTo>
                  <a:cubicBezTo>
                    <a:pt x="35736" y="5881"/>
                    <a:pt x="35632" y="6113"/>
                    <a:pt x="35413" y="6204"/>
                  </a:cubicBezTo>
                  <a:cubicBezTo>
                    <a:pt x="35684" y="6139"/>
                    <a:pt x="35956" y="6100"/>
                    <a:pt x="36227" y="6075"/>
                  </a:cubicBezTo>
                  <a:lnTo>
                    <a:pt x="36227" y="6075"/>
                  </a:lnTo>
                  <a:cubicBezTo>
                    <a:pt x="36576" y="7251"/>
                    <a:pt x="36498" y="8530"/>
                    <a:pt x="35994" y="9654"/>
                  </a:cubicBezTo>
                  <a:lnTo>
                    <a:pt x="50353" y="11606"/>
                  </a:lnTo>
                  <a:lnTo>
                    <a:pt x="50301" y="11335"/>
                  </a:lnTo>
                  <a:lnTo>
                    <a:pt x="49746" y="9461"/>
                  </a:lnTo>
                  <a:cubicBezTo>
                    <a:pt x="49246" y="9504"/>
                    <a:pt x="48743" y="9527"/>
                    <a:pt x="48239" y="9527"/>
                  </a:cubicBezTo>
                  <a:cubicBezTo>
                    <a:pt x="47700" y="9527"/>
                    <a:pt x="47159" y="9501"/>
                    <a:pt x="46618" y="9448"/>
                  </a:cubicBezTo>
                  <a:cubicBezTo>
                    <a:pt x="47290" y="8608"/>
                    <a:pt x="48065" y="7845"/>
                    <a:pt x="48918" y="7186"/>
                  </a:cubicBezTo>
                  <a:lnTo>
                    <a:pt x="45687" y="6708"/>
                  </a:lnTo>
                  <a:cubicBezTo>
                    <a:pt x="45174" y="6911"/>
                    <a:pt x="44638" y="7013"/>
                    <a:pt x="44097" y="7013"/>
                  </a:cubicBezTo>
                  <a:cubicBezTo>
                    <a:pt x="43917" y="7013"/>
                    <a:pt x="43736" y="7002"/>
                    <a:pt x="43555" y="6979"/>
                  </a:cubicBezTo>
                  <a:cubicBezTo>
                    <a:pt x="43542" y="6785"/>
                    <a:pt x="43568" y="6591"/>
                    <a:pt x="43607" y="6411"/>
                  </a:cubicBezTo>
                  <a:lnTo>
                    <a:pt x="42172" y="6191"/>
                  </a:lnTo>
                  <a:lnTo>
                    <a:pt x="42172" y="6191"/>
                  </a:lnTo>
                  <a:cubicBezTo>
                    <a:pt x="42366" y="7419"/>
                    <a:pt x="42340" y="8672"/>
                    <a:pt x="42107" y="9887"/>
                  </a:cubicBezTo>
                  <a:cubicBezTo>
                    <a:pt x="42107" y="9887"/>
                    <a:pt x="39393" y="8000"/>
                    <a:pt x="38437" y="5803"/>
                  </a:cubicBezTo>
                  <a:cubicBezTo>
                    <a:pt x="38411" y="5751"/>
                    <a:pt x="38385" y="5687"/>
                    <a:pt x="38372" y="5648"/>
                  </a:cubicBezTo>
                  <a:lnTo>
                    <a:pt x="26973" y="3968"/>
                  </a:lnTo>
                  <a:cubicBezTo>
                    <a:pt x="26314" y="4239"/>
                    <a:pt x="25603" y="4381"/>
                    <a:pt x="24880" y="4407"/>
                  </a:cubicBezTo>
                  <a:cubicBezTo>
                    <a:pt x="24799" y="4410"/>
                    <a:pt x="24718" y="4411"/>
                    <a:pt x="24637" y="4411"/>
                  </a:cubicBezTo>
                  <a:cubicBezTo>
                    <a:pt x="22037" y="4411"/>
                    <a:pt x="19193" y="3050"/>
                    <a:pt x="19193" y="3050"/>
                  </a:cubicBezTo>
                  <a:cubicBezTo>
                    <a:pt x="19193" y="3050"/>
                    <a:pt x="19322" y="2986"/>
                    <a:pt x="19516" y="2869"/>
                  </a:cubicBezTo>
                  <a:lnTo>
                    <a:pt x="13520" y="1991"/>
                  </a:lnTo>
                  <a:cubicBezTo>
                    <a:pt x="13507" y="2107"/>
                    <a:pt x="13481" y="2223"/>
                    <a:pt x="13468" y="2352"/>
                  </a:cubicBezTo>
                  <a:cubicBezTo>
                    <a:pt x="13041" y="4627"/>
                    <a:pt x="11038" y="5545"/>
                    <a:pt x="11038" y="5545"/>
                  </a:cubicBezTo>
                  <a:cubicBezTo>
                    <a:pt x="11038" y="5545"/>
                    <a:pt x="9513" y="4020"/>
                    <a:pt x="9940" y="1745"/>
                  </a:cubicBezTo>
                  <a:cubicBezTo>
                    <a:pt x="9952" y="1655"/>
                    <a:pt x="9978" y="1564"/>
                    <a:pt x="9991" y="1474"/>
                  </a:cubicBezTo>
                  <a:lnTo>
                    <a:pt x="7238" y="1060"/>
                  </a:lnTo>
                  <a:cubicBezTo>
                    <a:pt x="7083" y="1603"/>
                    <a:pt x="6877" y="2146"/>
                    <a:pt x="6644" y="2663"/>
                  </a:cubicBezTo>
                  <a:cubicBezTo>
                    <a:pt x="6101" y="2068"/>
                    <a:pt x="5623" y="1435"/>
                    <a:pt x="5184" y="763"/>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8"/>
            <p:cNvSpPr/>
            <p:nvPr/>
          </p:nvSpPr>
          <p:spPr>
            <a:xfrm>
              <a:off x="3941175" y="4979600"/>
              <a:ext cx="56550" cy="16175"/>
            </a:xfrm>
            <a:custGeom>
              <a:avLst/>
              <a:gdLst/>
              <a:ahLst/>
              <a:cxnLst/>
              <a:rect l="l" t="t" r="r" b="b"/>
              <a:pathLst>
                <a:path w="2262" h="647" extrusionOk="0">
                  <a:moveTo>
                    <a:pt x="0" y="0"/>
                  </a:moveTo>
                  <a:lnTo>
                    <a:pt x="104" y="349"/>
                  </a:lnTo>
                  <a:lnTo>
                    <a:pt x="2262" y="647"/>
                  </a:lnTo>
                  <a:cubicBezTo>
                    <a:pt x="1525" y="362"/>
                    <a:pt x="776" y="1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8"/>
            <p:cNvSpPr/>
            <p:nvPr/>
          </p:nvSpPr>
          <p:spPr>
            <a:xfrm>
              <a:off x="4689800" y="5016750"/>
              <a:ext cx="132800" cy="89525"/>
            </a:xfrm>
            <a:custGeom>
              <a:avLst/>
              <a:gdLst/>
              <a:ahLst/>
              <a:cxnLst/>
              <a:rect l="l" t="t" r="r" b="b"/>
              <a:pathLst>
                <a:path w="5312" h="3581" extrusionOk="0">
                  <a:moveTo>
                    <a:pt x="4963" y="1"/>
                  </a:moveTo>
                  <a:lnTo>
                    <a:pt x="4963" y="1"/>
                  </a:lnTo>
                  <a:cubicBezTo>
                    <a:pt x="4692" y="27"/>
                    <a:pt x="4420" y="78"/>
                    <a:pt x="4149" y="143"/>
                  </a:cubicBezTo>
                  <a:cubicBezTo>
                    <a:pt x="4097" y="169"/>
                    <a:pt x="4045" y="182"/>
                    <a:pt x="3994" y="195"/>
                  </a:cubicBezTo>
                  <a:cubicBezTo>
                    <a:pt x="3955" y="195"/>
                    <a:pt x="3916" y="207"/>
                    <a:pt x="3890" y="207"/>
                  </a:cubicBezTo>
                  <a:cubicBezTo>
                    <a:pt x="2456" y="569"/>
                    <a:pt x="1202" y="1384"/>
                    <a:pt x="284" y="2534"/>
                  </a:cubicBezTo>
                  <a:cubicBezTo>
                    <a:pt x="181" y="2663"/>
                    <a:pt x="91" y="2792"/>
                    <a:pt x="0" y="2934"/>
                  </a:cubicBezTo>
                  <a:lnTo>
                    <a:pt x="4730" y="3581"/>
                  </a:lnTo>
                  <a:cubicBezTo>
                    <a:pt x="5234" y="2456"/>
                    <a:pt x="5312" y="1190"/>
                    <a:pt x="4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8"/>
            <p:cNvSpPr/>
            <p:nvPr/>
          </p:nvSpPr>
          <p:spPr>
            <a:xfrm>
              <a:off x="4278150" y="5009950"/>
              <a:ext cx="129600" cy="40425"/>
            </a:xfrm>
            <a:custGeom>
              <a:avLst/>
              <a:gdLst/>
              <a:ahLst/>
              <a:cxnLst/>
              <a:rect l="l" t="t" r="r" b="b"/>
              <a:pathLst>
                <a:path w="5184" h="1617" extrusionOk="0">
                  <a:moveTo>
                    <a:pt x="3717" y="1"/>
                  </a:moveTo>
                  <a:cubicBezTo>
                    <a:pt x="2425" y="1"/>
                    <a:pt x="1145" y="329"/>
                    <a:pt x="1" y="958"/>
                  </a:cubicBezTo>
                  <a:lnTo>
                    <a:pt x="4796" y="1617"/>
                  </a:lnTo>
                  <a:cubicBezTo>
                    <a:pt x="5015" y="1152"/>
                    <a:pt x="5145" y="660"/>
                    <a:pt x="5183" y="143"/>
                  </a:cubicBezTo>
                  <a:cubicBezTo>
                    <a:pt x="4697" y="48"/>
                    <a:pt x="4206" y="1"/>
                    <a:pt x="3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8"/>
            <p:cNvSpPr/>
            <p:nvPr/>
          </p:nvSpPr>
          <p:spPr>
            <a:xfrm>
              <a:off x="4146000" y="4901725"/>
              <a:ext cx="100200" cy="102125"/>
            </a:xfrm>
            <a:custGeom>
              <a:avLst/>
              <a:gdLst/>
              <a:ahLst/>
              <a:cxnLst/>
              <a:rect l="l" t="t" r="r" b="b"/>
              <a:pathLst>
                <a:path w="4008" h="4085" extrusionOk="0">
                  <a:moveTo>
                    <a:pt x="492" y="1"/>
                  </a:moveTo>
                  <a:cubicBezTo>
                    <a:pt x="466" y="104"/>
                    <a:pt x="440" y="195"/>
                    <a:pt x="427" y="272"/>
                  </a:cubicBezTo>
                  <a:cubicBezTo>
                    <a:pt x="1" y="2560"/>
                    <a:pt x="1526" y="4085"/>
                    <a:pt x="1526" y="4085"/>
                  </a:cubicBezTo>
                  <a:cubicBezTo>
                    <a:pt x="1526" y="4085"/>
                    <a:pt x="3516" y="3167"/>
                    <a:pt x="3956" y="892"/>
                  </a:cubicBezTo>
                  <a:cubicBezTo>
                    <a:pt x="3969" y="763"/>
                    <a:pt x="3995" y="647"/>
                    <a:pt x="4007" y="531"/>
                  </a:cubicBezTo>
                  <a:lnTo>
                    <a:pt x="4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8"/>
            <p:cNvSpPr/>
            <p:nvPr/>
          </p:nvSpPr>
          <p:spPr>
            <a:xfrm>
              <a:off x="4867175" y="5006425"/>
              <a:ext cx="99850" cy="106000"/>
            </a:xfrm>
            <a:custGeom>
              <a:avLst/>
              <a:gdLst/>
              <a:ahLst/>
              <a:cxnLst/>
              <a:rect l="l" t="t" r="r" b="b"/>
              <a:pathLst>
                <a:path w="3994" h="4240" extrusionOk="0">
                  <a:moveTo>
                    <a:pt x="0" y="0"/>
                  </a:moveTo>
                  <a:cubicBezTo>
                    <a:pt x="26" y="52"/>
                    <a:pt x="39" y="104"/>
                    <a:pt x="65" y="168"/>
                  </a:cubicBezTo>
                  <a:cubicBezTo>
                    <a:pt x="1034" y="2365"/>
                    <a:pt x="3748" y="4239"/>
                    <a:pt x="3748" y="4239"/>
                  </a:cubicBezTo>
                  <a:cubicBezTo>
                    <a:pt x="3981" y="3024"/>
                    <a:pt x="3994" y="1784"/>
                    <a:pt x="3800" y="556"/>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8"/>
            <p:cNvSpPr/>
            <p:nvPr/>
          </p:nvSpPr>
          <p:spPr>
            <a:xfrm>
              <a:off x="4996725" y="5025475"/>
              <a:ext cx="53350" cy="15250"/>
            </a:xfrm>
            <a:custGeom>
              <a:avLst/>
              <a:gdLst/>
              <a:ahLst/>
              <a:cxnLst/>
              <a:rect l="l" t="t" r="r" b="b"/>
              <a:pathLst>
                <a:path w="2134" h="610" extrusionOk="0">
                  <a:moveTo>
                    <a:pt x="66" y="1"/>
                  </a:moveTo>
                  <a:cubicBezTo>
                    <a:pt x="14" y="194"/>
                    <a:pt x="1" y="388"/>
                    <a:pt x="1" y="582"/>
                  </a:cubicBezTo>
                  <a:cubicBezTo>
                    <a:pt x="168" y="600"/>
                    <a:pt x="336" y="609"/>
                    <a:pt x="503" y="609"/>
                  </a:cubicBezTo>
                  <a:cubicBezTo>
                    <a:pt x="1061" y="609"/>
                    <a:pt x="1616" y="510"/>
                    <a:pt x="2133" y="311"/>
                  </a:cubicBezTo>
                  <a:lnTo>
                    <a:pt x="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8"/>
            <p:cNvSpPr/>
            <p:nvPr/>
          </p:nvSpPr>
          <p:spPr>
            <a:xfrm>
              <a:off x="3909825" y="4871025"/>
              <a:ext cx="95975" cy="69150"/>
            </a:xfrm>
            <a:custGeom>
              <a:avLst/>
              <a:gdLst/>
              <a:ahLst/>
              <a:cxnLst/>
              <a:rect l="l" t="t" r="r" b="b"/>
              <a:pathLst>
                <a:path w="3839" h="2766" extrusionOk="0">
                  <a:moveTo>
                    <a:pt x="1" y="1"/>
                  </a:moveTo>
                  <a:lnTo>
                    <a:pt x="750" y="2586"/>
                  </a:lnTo>
                  <a:cubicBezTo>
                    <a:pt x="1443" y="2708"/>
                    <a:pt x="2141" y="2766"/>
                    <a:pt x="2841" y="2766"/>
                  </a:cubicBezTo>
                  <a:cubicBezTo>
                    <a:pt x="3173" y="2766"/>
                    <a:pt x="3506" y="2753"/>
                    <a:pt x="3839" y="2728"/>
                  </a:cubicBezTo>
                  <a:cubicBezTo>
                    <a:pt x="3839" y="2728"/>
                    <a:pt x="2366" y="906"/>
                    <a:pt x="543" y="182"/>
                  </a:cubicBezTo>
                  <a:cubicBezTo>
                    <a:pt x="362" y="117"/>
                    <a:pt x="181" y="53"/>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8"/>
            <p:cNvSpPr/>
            <p:nvPr/>
          </p:nvSpPr>
          <p:spPr>
            <a:xfrm>
              <a:off x="4502075" y="5025725"/>
              <a:ext cx="154125" cy="55675"/>
            </a:xfrm>
            <a:custGeom>
              <a:avLst/>
              <a:gdLst/>
              <a:ahLst/>
              <a:cxnLst/>
              <a:rect l="l" t="t" r="r" b="b"/>
              <a:pathLst>
                <a:path w="6165" h="2227" extrusionOk="0">
                  <a:moveTo>
                    <a:pt x="4175" y="0"/>
                  </a:moveTo>
                  <a:cubicBezTo>
                    <a:pt x="3337" y="0"/>
                    <a:pt x="2502" y="170"/>
                    <a:pt x="1719" y="508"/>
                  </a:cubicBezTo>
                  <a:cubicBezTo>
                    <a:pt x="1099" y="779"/>
                    <a:pt x="530" y="1128"/>
                    <a:pt x="0" y="1554"/>
                  </a:cubicBezTo>
                  <a:lnTo>
                    <a:pt x="4989" y="2226"/>
                  </a:lnTo>
                  <a:cubicBezTo>
                    <a:pt x="5545" y="1722"/>
                    <a:pt x="5958" y="1063"/>
                    <a:pt x="6165" y="327"/>
                  </a:cubicBezTo>
                  <a:cubicBezTo>
                    <a:pt x="5516" y="109"/>
                    <a:pt x="4845" y="0"/>
                    <a:pt x="41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8"/>
            <p:cNvSpPr/>
            <p:nvPr/>
          </p:nvSpPr>
          <p:spPr>
            <a:xfrm>
              <a:off x="4037775" y="4884275"/>
              <a:ext cx="51075" cy="47525"/>
            </a:xfrm>
            <a:custGeom>
              <a:avLst/>
              <a:gdLst/>
              <a:ahLst/>
              <a:cxnLst/>
              <a:rect l="l" t="t" r="r" b="b"/>
              <a:pathLst>
                <a:path w="2043" h="1901" extrusionOk="0">
                  <a:moveTo>
                    <a:pt x="0" y="1"/>
                  </a:moveTo>
                  <a:lnTo>
                    <a:pt x="0" y="1"/>
                  </a:lnTo>
                  <a:cubicBezTo>
                    <a:pt x="427" y="673"/>
                    <a:pt x="918" y="1306"/>
                    <a:pt x="1448" y="1901"/>
                  </a:cubicBezTo>
                  <a:cubicBezTo>
                    <a:pt x="1693" y="1384"/>
                    <a:pt x="1887" y="841"/>
                    <a:pt x="2042" y="298"/>
                  </a:cubicBezTo>
                  <a:lnTo>
                    <a:pt x="1409" y="208"/>
                  </a:lnTo>
                  <a:lnTo>
                    <a:pt x="1409" y="208"/>
                  </a:lnTo>
                  <a:cubicBezTo>
                    <a:pt x="1435" y="440"/>
                    <a:pt x="1267" y="647"/>
                    <a:pt x="1034" y="686"/>
                  </a:cubicBezTo>
                  <a:cubicBezTo>
                    <a:pt x="999" y="693"/>
                    <a:pt x="963" y="696"/>
                    <a:pt x="928" y="696"/>
                  </a:cubicBezTo>
                  <a:cubicBezTo>
                    <a:pt x="705" y="696"/>
                    <a:pt x="492" y="560"/>
                    <a:pt x="414" y="337"/>
                  </a:cubicBezTo>
                  <a:cubicBezTo>
                    <a:pt x="388" y="246"/>
                    <a:pt x="388" y="143"/>
                    <a:pt x="440" y="65"/>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8"/>
            <p:cNvSpPr/>
            <p:nvPr/>
          </p:nvSpPr>
          <p:spPr>
            <a:xfrm>
              <a:off x="4388025" y="4936950"/>
              <a:ext cx="194525" cy="38575"/>
            </a:xfrm>
            <a:custGeom>
              <a:avLst/>
              <a:gdLst/>
              <a:ahLst/>
              <a:cxnLst/>
              <a:rect l="l" t="t" r="r" b="b"/>
              <a:pathLst>
                <a:path w="7781" h="1543" extrusionOk="0">
                  <a:moveTo>
                    <a:pt x="323" y="0"/>
                  </a:moveTo>
                  <a:cubicBezTo>
                    <a:pt x="116" y="117"/>
                    <a:pt x="0" y="181"/>
                    <a:pt x="0" y="181"/>
                  </a:cubicBezTo>
                  <a:cubicBezTo>
                    <a:pt x="0" y="181"/>
                    <a:pt x="2844" y="1542"/>
                    <a:pt x="5444" y="1542"/>
                  </a:cubicBezTo>
                  <a:cubicBezTo>
                    <a:pt x="5525" y="1542"/>
                    <a:pt x="5606" y="1541"/>
                    <a:pt x="5687" y="1538"/>
                  </a:cubicBezTo>
                  <a:cubicBezTo>
                    <a:pt x="6397" y="1513"/>
                    <a:pt x="7108" y="1370"/>
                    <a:pt x="7780" y="1099"/>
                  </a:cubicBezTo>
                  <a:lnTo>
                    <a:pt x="1680" y="207"/>
                  </a:lnTo>
                  <a:lnTo>
                    <a:pt x="1680" y="207"/>
                  </a:lnTo>
                  <a:cubicBezTo>
                    <a:pt x="1732" y="233"/>
                    <a:pt x="1771" y="298"/>
                    <a:pt x="1784" y="349"/>
                  </a:cubicBezTo>
                  <a:cubicBezTo>
                    <a:pt x="1822" y="517"/>
                    <a:pt x="1719" y="672"/>
                    <a:pt x="1551" y="698"/>
                  </a:cubicBezTo>
                  <a:cubicBezTo>
                    <a:pt x="1532" y="701"/>
                    <a:pt x="1513" y="703"/>
                    <a:pt x="1494" y="703"/>
                  </a:cubicBezTo>
                  <a:cubicBezTo>
                    <a:pt x="1346" y="703"/>
                    <a:pt x="1208" y="616"/>
                    <a:pt x="1150" y="479"/>
                  </a:cubicBezTo>
                  <a:cubicBezTo>
                    <a:pt x="1112" y="336"/>
                    <a:pt x="1202" y="194"/>
                    <a:pt x="1344" y="156"/>
                  </a:cubicBezTo>
                  <a:lnTo>
                    <a:pt x="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8"/>
            <p:cNvSpPr/>
            <p:nvPr/>
          </p:nvSpPr>
          <p:spPr>
            <a:xfrm>
              <a:off x="5073625" y="5045175"/>
              <a:ext cx="78225" cy="58400"/>
            </a:xfrm>
            <a:custGeom>
              <a:avLst/>
              <a:gdLst/>
              <a:ahLst/>
              <a:cxnLst/>
              <a:rect l="l" t="t" r="r" b="b"/>
              <a:pathLst>
                <a:path w="3129" h="2336" extrusionOk="0">
                  <a:moveTo>
                    <a:pt x="2301" y="1"/>
                  </a:moveTo>
                  <a:cubicBezTo>
                    <a:pt x="1435" y="647"/>
                    <a:pt x="660" y="1410"/>
                    <a:pt x="1" y="2263"/>
                  </a:cubicBezTo>
                  <a:cubicBezTo>
                    <a:pt x="535" y="2309"/>
                    <a:pt x="1073" y="2335"/>
                    <a:pt x="1612" y="2335"/>
                  </a:cubicBezTo>
                  <a:cubicBezTo>
                    <a:pt x="2116" y="2335"/>
                    <a:pt x="2622" y="2313"/>
                    <a:pt x="3128" y="2263"/>
                  </a:cubicBezTo>
                  <a:lnTo>
                    <a:pt x="2831" y="1255"/>
                  </a:lnTo>
                  <a:cubicBezTo>
                    <a:pt x="2702" y="1255"/>
                    <a:pt x="2586" y="1164"/>
                    <a:pt x="2547" y="1048"/>
                  </a:cubicBezTo>
                  <a:cubicBezTo>
                    <a:pt x="2508" y="932"/>
                    <a:pt x="2573" y="802"/>
                    <a:pt x="2689" y="764"/>
                  </a:cubicBezTo>
                  <a:lnTo>
                    <a:pt x="2482" y="27"/>
                  </a:lnTo>
                  <a:lnTo>
                    <a:pt x="23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8"/>
            <p:cNvSpPr/>
            <p:nvPr/>
          </p:nvSpPr>
          <p:spPr>
            <a:xfrm>
              <a:off x="4769275" y="4996050"/>
              <a:ext cx="32325" cy="25925"/>
            </a:xfrm>
            <a:custGeom>
              <a:avLst/>
              <a:gdLst/>
              <a:ahLst/>
              <a:cxnLst/>
              <a:rect l="l" t="t" r="r" b="b"/>
              <a:pathLst>
                <a:path w="1293" h="1037" extrusionOk="0">
                  <a:moveTo>
                    <a:pt x="637" y="1"/>
                  </a:moveTo>
                  <a:cubicBezTo>
                    <a:pt x="593" y="1"/>
                    <a:pt x="549" y="5"/>
                    <a:pt x="504" y="14"/>
                  </a:cubicBezTo>
                  <a:cubicBezTo>
                    <a:pt x="207" y="40"/>
                    <a:pt x="0" y="338"/>
                    <a:pt x="78" y="622"/>
                  </a:cubicBezTo>
                  <a:cubicBezTo>
                    <a:pt x="165" y="871"/>
                    <a:pt x="408" y="1036"/>
                    <a:pt x="669" y="1036"/>
                  </a:cubicBezTo>
                  <a:cubicBezTo>
                    <a:pt x="679" y="1036"/>
                    <a:pt x="689" y="1036"/>
                    <a:pt x="698" y="1035"/>
                  </a:cubicBezTo>
                  <a:cubicBezTo>
                    <a:pt x="737" y="1035"/>
                    <a:pt x="763" y="1023"/>
                    <a:pt x="802" y="1023"/>
                  </a:cubicBezTo>
                  <a:cubicBezTo>
                    <a:pt x="853" y="1010"/>
                    <a:pt x="918" y="997"/>
                    <a:pt x="970" y="971"/>
                  </a:cubicBezTo>
                  <a:cubicBezTo>
                    <a:pt x="1176" y="867"/>
                    <a:pt x="1293" y="635"/>
                    <a:pt x="1228" y="415"/>
                  </a:cubicBezTo>
                  <a:cubicBezTo>
                    <a:pt x="1140" y="161"/>
                    <a:pt x="899" y="1"/>
                    <a:pt x="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8"/>
            <p:cNvSpPr/>
            <p:nvPr/>
          </p:nvSpPr>
          <p:spPr>
            <a:xfrm>
              <a:off x="5136325" y="5064250"/>
              <a:ext cx="8100" cy="12300"/>
            </a:xfrm>
            <a:custGeom>
              <a:avLst/>
              <a:gdLst/>
              <a:ahLst/>
              <a:cxnLst/>
              <a:rect l="l" t="t" r="r" b="b"/>
              <a:pathLst>
                <a:path w="324" h="492" extrusionOk="0">
                  <a:moveTo>
                    <a:pt x="181" y="1"/>
                  </a:moveTo>
                  <a:cubicBezTo>
                    <a:pt x="65" y="39"/>
                    <a:pt x="0" y="169"/>
                    <a:pt x="39" y="285"/>
                  </a:cubicBezTo>
                  <a:cubicBezTo>
                    <a:pt x="78" y="414"/>
                    <a:pt x="194" y="492"/>
                    <a:pt x="323" y="492"/>
                  </a:cubicBezTo>
                  <a:lnTo>
                    <a:pt x="1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8"/>
            <p:cNvSpPr/>
            <p:nvPr/>
          </p:nvSpPr>
          <p:spPr>
            <a:xfrm>
              <a:off x="4415800" y="4940500"/>
              <a:ext cx="17800" cy="14025"/>
            </a:xfrm>
            <a:custGeom>
              <a:avLst/>
              <a:gdLst/>
              <a:ahLst/>
              <a:cxnLst/>
              <a:rect l="l" t="t" r="r" b="b"/>
              <a:pathLst>
                <a:path w="712" h="561" extrusionOk="0">
                  <a:moveTo>
                    <a:pt x="233" y="1"/>
                  </a:moveTo>
                  <a:cubicBezTo>
                    <a:pt x="78" y="39"/>
                    <a:pt x="1" y="194"/>
                    <a:pt x="39" y="337"/>
                  </a:cubicBezTo>
                  <a:cubicBezTo>
                    <a:pt x="97" y="474"/>
                    <a:pt x="235" y="561"/>
                    <a:pt x="383" y="561"/>
                  </a:cubicBezTo>
                  <a:cubicBezTo>
                    <a:pt x="402" y="561"/>
                    <a:pt x="421" y="559"/>
                    <a:pt x="440" y="556"/>
                  </a:cubicBezTo>
                  <a:cubicBezTo>
                    <a:pt x="608" y="530"/>
                    <a:pt x="711" y="375"/>
                    <a:pt x="686" y="207"/>
                  </a:cubicBezTo>
                  <a:cubicBezTo>
                    <a:pt x="660" y="143"/>
                    <a:pt x="621" y="91"/>
                    <a:pt x="569" y="52"/>
                  </a:cubicBezTo>
                  <a:lnTo>
                    <a:pt x="2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8"/>
            <p:cNvSpPr/>
            <p:nvPr/>
          </p:nvSpPr>
          <p:spPr>
            <a:xfrm>
              <a:off x="4047475" y="4885575"/>
              <a:ext cx="26500" cy="16125"/>
            </a:xfrm>
            <a:custGeom>
              <a:avLst/>
              <a:gdLst/>
              <a:ahLst/>
              <a:cxnLst/>
              <a:rect l="l" t="t" r="r" b="b"/>
              <a:pathLst>
                <a:path w="1060" h="645" extrusionOk="0">
                  <a:moveTo>
                    <a:pt x="52" y="1"/>
                  </a:moveTo>
                  <a:cubicBezTo>
                    <a:pt x="13" y="91"/>
                    <a:pt x="0" y="194"/>
                    <a:pt x="26" y="285"/>
                  </a:cubicBezTo>
                  <a:cubicBezTo>
                    <a:pt x="104" y="508"/>
                    <a:pt x="317" y="644"/>
                    <a:pt x="540" y="644"/>
                  </a:cubicBezTo>
                  <a:cubicBezTo>
                    <a:pt x="575" y="644"/>
                    <a:pt x="611" y="641"/>
                    <a:pt x="646" y="634"/>
                  </a:cubicBezTo>
                  <a:cubicBezTo>
                    <a:pt x="892" y="608"/>
                    <a:pt x="1060" y="388"/>
                    <a:pt x="1021" y="143"/>
                  </a:cubicBezTo>
                  <a:lnTo>
                    <a:pt x="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8"/>
            <p:cNvSpPr/>
            <p:nvPr/>
          </p:nvSpPr>
          <p:spPr>
            <a:xfrm>
              <a:off x="4120800" y="4950775"/>
              <a:ext cx="5525" cy="4375"/>
            </a:xfrm>
            <a:custGeom>
              <a:avLst/>
              <a:gdLst/>
              <a:ahLst/>
              <a:cxnLst/>
              <a:rect l="l" t="t" r="r" b="b"/>
              <a:pathLst>
                <a:path w="221" h="175" extrusionOk="0">
                  <a:moveTo>
                    <a:pt x="99" y="1"/>
                  </a:moveTo>
                  <a:cubicBezTo>
                    <a:pt x="92" y="1"/>
                    <a:pt x="85" y="1"/>
                    <a:pt x="78" y="3"/>
                  </a:cubicBezTo>
                  <a:cubicBezTo>
                    <a:pt x="27" y="16"/>
                    <a:pt x="1" y="55"/>
                    <a:pt x="14" y="107"/>
                  </a:cubicBezTo>
                  <a:cubicBezTo>
                    <a:pt x="25" y="149"/>
                    <a:pt x="62" y="174"/>
                    <a:pt x="104" y="174"/>
                  </a:cubicBezTo>
                  <a:cubicBezTo>
                    <a:pt x="112" y="174"/>
                    <a:pt x="121" y="173"/>
                    <a:pt x="130" y="171"/>
                  </a:cubicBezTo>
                  <a:cubicBezTo>
                    <a:pt x="182" y="171"/>
                    <a:pt x="221" y="119"/>
                    <a:pt x="208" y="68"/>
                  </a:cubicBezTo>
                  <a:cubicBezTo>
                    <a:pt x="185" y="34"/>
                    <a:pt x="144" y="1"/>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8"/>
            <p:cNvSpPr/>
            <p:nvPr/>
          </p:nvSpPr>
          <p:spPr>
            <a:xfrm>
              <a:off x="4124675" y="4992050"/>
              <a:ext cx="12000" cy="9675"/>
            </a:xfrm>
            <a:custGeom>
              <a:avLst/>
              <a:gdLst/>
              <a:ahLst/>
              <a:cxnLst/>
              <a:rect l="l" t="t" r="r" b="b"/>
              <a:pathLst>
                <a:path w="480" h="387" extrusionOk="0">
                  <a:moveTo>
                    <a:pt x="241" y="1"/>
                  </a:moveTo>
                  <a:cubicBezTo>
                    <a:pt x="226" y="1"/>
                    <a:pt x="210" y="3"/>
                    <a:pt x="195" y="6"/>
                  </a:cubicBezTo>
                  <a:cubicBezTo>
                    <a:pt x="79" y="19"/>
                    <a:pt x="1" y="123"/>
                    <a:pt x="27" y="239"/>
                  </a:cubicBezTo>
                  <a:cubicBezTo>
                    <a:pt x="60" y="327"/>
                    <a:pt x="149" y="387"/>
                    <a:pt x="246" y="387"/>
                  </a:cubicBezTo>
                  <a:cubicBezTo>
                    <a:pt x="264" y="387"/>
                    <a:pt x="281" y="385"/>
                    <a:pt x="298" y="381"/>
                  </a:cubicBezTo>
                  <a:cubicBezTo>
                    <a:pt x="415" y="368"/>
                    <a:pt x="479" y="265"/>
                    <a:pt x="453" y="162"/>
                  </a:cubicBezTo>
                  <a:cubicBezTo>
                    <a:pt x="420" y="62"/>
                    <a:pt x="331" y="1"/>
                    <a:pt x="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8"/>
            <p:cNvSpPr/>
            <p:nvPr/>
          </p:nvSpPr>
          <p:spPr>
            <a:xfrm>
              <a:off x="2543750" y="543425"/>
              <a:ext cx="148000" cy="125725"/>
            </a:xfrm>
            <a:custGeom>
              <a:avLst/>
              <a:gdLst/>
              <a:ahLst/>
              <a:cxnLst/>
              <a:rect l="l" t="t" r="r" b="b"/>
              <a:pathLst>
                <a:path w="5920" h="5029" extrusionOk="0">
                  <a:moveTo>
                    <a:pt x="1" y="1"/>
                  </a:moveTo>
                  <a:cubicBezTo>
                    <a:pt x="376" y="763"/>
                    <a:pt x="621" y="1577"/>
                    <a:pt x="712" y="2430"/>
                  </a:cubicBezTo>
                  <a:cubicBezTo>
                    <a:pt x="750" y="3038"/>
                    <a:pt x="673" y="3645"/>
                    <a:pt x="453" y="4227"/>
                  </a:cubicBezTo>
                  <a:lnTo>
                    <a:pt x="5920" y="5028"/>
                  </a:lnTo>
                  <a:lnTo>
                    <a:pt x="5920" y="5028"/>
                  </a:lnTo>
                  <a:lnTo>
                    <a:pt x="5300" y="2883"/>
                  </a:lnTo>
                  <a:cubicBezTo>
                    <a:pt x="4744" y="3400"/>
                    <a:pt x="4072" y="3787"/>
                    <a:pt x="3348" y="4020"/>
                  </a:cubicBezTo>
                  <a:cubicBezTo>
                    <a:pt x="2689" y="2922"/>
                    <a:pt x="2560" y="1603"/>
                    <a:pt x="2986" y="401"/>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8"/>
            <p:cNvSpPr/>
            <p:nvPr/>
          </p:nvSpPr>
          <p:spPr>
            <a:xfrm>
              <a:off x="1445850" y="409675"/>
              <a:ext cx="1038150" cy="228125"/>
            </a:xfrm>
            <a:custGeom>
              <a:avLst/>
              <a:gdLst/>
              <a:ahLst/>
              <a:cxnLst/>
              <a:rect l="l" t="t" r="r" b="b"/>
              <a:pathLst>
                <a:path w="41526" h="9125" extrusionOk="0">
                  <a:moveTo>
                    <a:pt x="12756" y="4205"/>
                  </a:moveTo>
                  <a:cubicBezTo>
                    <a:pt x="12912" y="4205"/>
                    <a:pt x="13063" y="4304"/>
                    <a:pt x="13119" y="4459"/>
                  </a:cubicBezTo>
                  <a:cubicBezTo>
                    <a:pt x="13158" y="4627"/>
                    <a:pt x="13041" y="4795"/>
                    <a:pt x="12860" y="4821"/>
                  </a:cubicBezTo>
                  <a:cubicBezTo>
                    <a:pt x="12835" y="4826"/>
                    <a:pt x="12809" y="4829"/>
                    <a:pt x="12784" y="4829"/>
                  </a:cubicBezTo>
                  <a:cubicBezTo>
                    <a:pt x="12630" y="4829"/>
                    <a:pt x="12489" y="4732"/>
                    <a:pt x="12434" y="4588"/>
                  </a:cubicBezTo>
                  <a:cubicBezTo>
                    <a:pt x="12382" y="4420"/>
                    <a:pt x="12511" y="4239"/>
                    <a:pt x="12679" y="4213"/>
                  </a:cubicBezTo>
                  <a:cubicBezTo>
                    <a:pt x="12705" y="4208"/>
                    <a:pt x="12731" y="4205"/>
                    <a:pt x="12756" y="4205"/>
                  </a:cubicBezTo>
                  <a:close/>
                  <a:moveTo>
                    <a:pt x="37721" y="8188"/>
                  </a:moveTo>
                  <a:cubicBezTo>
                    <a:pt x="37811" y="8188"/>
                    <a:pt x="37900" y="8248"/>
                    <a:pt x="37933" y="8336"/>
                  </a:cubicBezTo>
                  <a:cubicBezTo>
                    <a:pt x="37959" y="8440"/>
                    <a:pt x="37881" y="8543"/>
                    <a:pt x="37765" y="8556"/>
                  </a:cubicBezTo>
                  <a:cubicBezTo>
                    <a:pt x="37755" y="8557"/>
                    <a:pt x="37744" y="8558"/>
                    <a:pt x="37733" y="8558"/>
                  </a:cubicBezTo>
                  <a:cubicBezTo>
                    <a:pt x="37639" y="8558"/>
                    <a:pt x="37541" y="8507"/>
                    <a:pt x="37506" y="8414"/>
                  </a:cubicBezTo>
                  <a:cubicBezTo>
                    <a:pt x="37481" y="8297"/>
                    <a:pt x="37558" y="8194"/>
                    <a:pt x="37674" y="8194"/>
                  </a:cubicBezTo>
                  <a:cubicBezTo>
                    <a:pt x="37690" y="8190"/>
                    <a:pt x="37706" y="8188"/>
                    <a:pt x="37721" y="8188"/>
                  </a:cubicBezTo>
                  <a:close/>
                  <a:moveTo>
                    <a:pt x="4770" y="0"/>
                  </a:moveTo>
                  <a:lnTo>
                    <a:pt x="4770" y="0"/>
                  </a:lnTo>
                  <a:cubicBezTo>
                    <a:pt x="4925" y="297"/>
                    <a:pt x="5054" y="621"/>
                    <a:pt x="5145" y="944"/>
                  </a:cubicBezTo>
                  <a:cubicBezTo>
                    <a:pt x="4471" y="1127"/>
                    <a:pt x="3780" y="1218"/>
                    <a:pt x="3090" y="1218"/>
                  </a:cubicBezTo>
                  <a:cubicBezTo>
                    <a:pt x="2032" y="1218"/>
                    <a:pt x="979" y="1004"/>
                    <a:pt x="1" y="582"/>
                  </a:cubicBezTo>
                  <a:lnTo>
                    <a:pt x="1" y="582"/>
                  </a:lnTo>
                  <a:lnTo>
                    <a:pt x="699" y="3024"/>
                  </a:lnTo>
                  <a:cubicBezTo>
                    <a:pt x="1255" y="2895"/>
                    <a:pt x="1629" y="2843"/>
                    <a:pt x="1629" y="2843"/>
                  </a:cubicBezTo>
                  <a:lnTo>
                    <a:pt x="1629" y="2843"/>
                  </a:lnTo>
                  <a:cubicBezTo>
                    <a:pt x="1629" y="2843"/>
                    <a:pt x="1578" y="2999"/>
                    <a:pt x="1474" y="3257"/>
                  </a:cubicBezTo>
                  <a:lnTo>
                    <a:pt x="13868" y="5092"/>
                  </a:lnTo>
                  <a:cubicBezTo>
                    <a:pt x="13985" y="4989"/>
                    <a:pt x="14101" y="4885"/>
                    <a:pt x="14204" y="4782"/>
                  </a:cubicBezTo>
                  <a:cubicBezTo>
                    <a:pt x="14347" y="4666"/>
                    <a:pt x="14489" y="4562"/>
                    <a:pt x="14644" y="4459"/>
                  </a:cubicBezTo>
                  <a:cubicBezTo>
                    <a:pt x="14631" y="4446"/>
                    <a:pt x="14618" y="4420"/>
                    <a:pt x="14605" y="4394"/>
                  </a:cubicBezTo>
                  <a:cubicBezTo>
                    <a:pt x="14566" y="4213"/>
                    <a:pt x="14696" y="4032"/>
                    <a:pt x="14877" y="4020"/>
                  </a:cubicBezTo>
                  <a:cubicBezTo>
                    <a:pt x="14903" y="4014"/>
                    <a:pt x="14929" y="4012"/>
                    <a:pt x="14955" y="4012"/>
                  </a:cubicBezTo>
                  <a:cubicBezTo>
                    <a:pt x="15057" y="4012"/>
                    <a:pt x="15156" y="4051"/>
                    <a:pt x="15238" y="4123"/>
                  </a:cubicBezTo>
                  <a:cubicBezTo>
                    <a:pt x="16060" y="3707"/>
                    <a:pt x="16974" y="3495"/>
                    <a:pt x="17894" y="3495"/>
                  </a:cubicBezTo>
                  <a:cubicBezTo>
                    <a:pt x="18060" y="3495"/>
                    <a:pt x="18226" y="3502"/>
                    <a:pt x="18392" y="3516"/>
                  </a:cubicBezTo>
                  <a:cubicBezTo>
                    <a:pt x="18431" y="4265"/>
                    <a:pt x="18263" y="5015"/>
                    <a:pt x="17888" y="5674"/>
                  </a:cubicBezTo>
                  <a:lnTo>
                    <a:pt x="20356" y="6049"/>
                  </a:lnTo>
                  <a:cubicBezTo>
                    <a:pt x="20550" y="5764"/>
                    <a:pt x="20783" y="5506"/>
                    <a:pt x="21028" y="5273"/>
                  </a:cubicBezTo>
                  <a:cubicBezTo>
                    <a:pt x="21819" y="4592"/>
                    <a:pt x="22815" y="4209"/>
                    <a:pt x="23856" y="4209"/>
                  </a:cubicBezTo>
                  <a:cubicBezTo>
                    <a:pt x="23921" y="4209"/>
                    <a:pt x="23987" y="4210"/>
                    <a:pt x="24053" y="4213"/>
                  </a:cubicBezTo>
                  <a:cubicBezTo>
                    <a:pt x="24130" y="5028"/>
                    <a:pt x="23872" y="5855"/>
                    <a:pt x="23342" y="6475"/>
                  </a:cubicBezTo>
                  <a:lnTo>
                    <a:pt x="31859" y="7729"/>
                  </a:lnTo>
                  <a:cubicBezTo>
                    <a:pt x="31962" y="7315"/>
                    <a:pt x="32117" y="6902"/>
                    <a:pt x="32337" y="6514"/>
                  </a:cubicBezTo>
                  <a:cubicBezTo>
                    <a:pt x="32208" y="6449"/>
                    <a:pt x="32104" y="6333"/>
                    <a:pt x="32065" y="6191"/>
                  </a:cubicBezTo>
                  <a:cubicBezTo>
                    <a:pt x="32053" y="6152"/>
                    <a:pt x="32040" y="6100"/>
                    <a:pt x="32053" y="6062"/>
                  </a:cubicBezTo>
                  <a:cubicBezTo>
                    <a:pt x="31897" y="6010"/>
                    <a:pt x="31768" y="5894"/>
                    <a:pt x="31729" y="5738"/>
                  </a:cubicBezTo>
                  <a:cubicBezTo>
                    <a:pt x="31665" y="5493"/>
                    <a:pt x="31833" y="5247"/>
                    <a:pt x="32091" y="5221"/>
                  </a:cubicBezTo>
                  <a:cubicBezTo>
                    <a:pt x="32133" y="5211"/>
                    <a:pt x="32175" y="5206"/>
                    <a:pt x="32217" y="5206"/>
                  </a:cubicBezTo>
                  <a:cubicBezTo>
                    <a:pt x="32433" y="5206"/>
                    <a:pt x="32636" y="5341"/>
                    <a:pt x="32712" y="5558"/>
                  </a:cubicBezTo>
                  <a:lnTo>
                    <a:pt x="32712" y="5570"/>
                  </a:lnTo>
                  <a:cubicBezTo>
                    <a:pt x="32944" y="5596"/>
                    <a:pt x="33138" y="5751"/>
                    <a:pt x="33203" y="5971"/>
                  </a:cubicBezTo>
                  <a:cubicBezTo>
                    <a:pt x="33242" y="6087"/>
                    <a:pt x="33229" y="6204"/>
                    <a:pt x="33177" y="6307"/>
                  </a:cubicBezTo>
                  <a:cubicBezTo>
                    <a:pt x="34056" y="6785"/>
                    <a:pt x="34831" y="7457"/>
                    <a:pt x="35439" y="8259"/>
                  </a:cubicBezTo>
                  <a:lnTo>
                    <a:pt x="41371" y="9125"/>
                  </a:lnTo>
                  <a:cubicBezTo>
                    <a:pt x="41203" y="8724"/>
                    <a:pt x="41112" y="8284"/>
                    <a:pt x="41074" y="7845"/>
                  </a:cubicBezTo>
                  <a:cubicBezTo>
                    <a:pt x="40996" y="6876"/>
                    <a:pt x="41229" y="5868"/>
                    <a:pt x="41526" y="5015"/>
                  </a:cubicBezTo>
                  <a:lnTo>
                    <a:pt x="37636" y="4485"/>
                  </a:lnTo>
                  <a:lnTo>
                    <a:pt x="37636" y="4485"/>
                  </a:lnTo>
                  <a:cubicBezTo>
                    <a:pt x="37920" y="4717"/>
                    <a:pt x="38166" y="4976"/>
                    <a:pt x="38398" y="5260"/>
                  </a:cubicBezTo>
                  <a:cubicBezTo>
                    <a:pt x="39523" y="6695"/>
                    <a:pt x="39070" y="8078"/>
                    <a:pt x="39070" y="8078"/>
                  </a:cubicBezTo>
                  <a:cubicBezTo>
                    <a:pt x="37972" y="7923"/>
                    <a:pt x="36951" y="7367"/>
                    <a:pt x="36253" y="6501"/>
                  </a:cubicBezTo>
                  <a:cubicBezTo>
                    <a:pt x="35684" y="5777"/>
                    <a:pt x="35348" y="4885"/>
                    <a:pt x="35167" y="4149"/>
                  </a:cubicBezTo>
                  <a:lnTo>
                    <a:pt x="31393" y="3632"/>
                  </a:lnTo>
                  <a:cubicBezTo>
                    <a:pt x="29752" y="5002"/>
                    <a:pt x="27710" y="5881"/>
                    <a:pt x="27141" y="6113"/>
                  </a:cubicBezTo>
                  <a:cubicBezTo>
                    <a:pt x="27103" y="6139"/>
                    <a:pt x="27051" y="6152"/>
                    <a:pt x="27012" y="6165"/>
                  </a:cubicBezTo>
                  <a:lnTo>
                    <a:pt x="26986" y="6178"/>
                  </a:lnTo>
                  <a:lnTo>
                    <a:pt x="26986" y="6165"/>
                  </a:lnTo>
                  <a:cubicBezTo>
                    <a:pt x="26969" y="6168"/>
                    <a:pt x="26951" y="6169"/>
                    <a:pt x="26933" y="6169"/>
                  </a:cubicBezTo>
                  <a:cubicBezTo>
                    <a:pt x="26797" y="6169"/>
                    <a:pt x="26670" y="6083"/>
                    <a:pt x="26624" y="5945"/>
                  </a:cubicBezTo>
                  <a:cubicBezTo>
                    <a:pt x="26599" y="5790"/>
                    <a:pt x="26702" y="5648"/>
                    <a:pt x="26857" y="5622"/>
                  </a:cubicBezTo>
                  <a:cubicBezTo>
                    <a:pt x="26909" y="5622"/>
                    <a:pt x="26973" y="5622"/>
                    <a:pt x="27025" y="5635"/>
                  </a:cubicBezTo>
                  <a:cubicBezTo>
                    <a:pt x="27103" y="4782"/>
                    <a:pt x="27258" y="3942"/>
                    <a:pt x="27490" y="3115"/>
                  </a:cubicBezTo>
                  <a:lnTo>
                    <a:pt x="19064" y="1965"/>
                  </a:lnTo>
                  <a:cubicBezTo>
                    <a:pt x="18883" y="1952"/>
                    <a:pt x="18792" y="1952"/>
                    <a:pt x="18792" y="1952"/>
                  </a:cubicBezTo>
                  <a:lnTo>
                    <a:pt x="18805" y="1926"/>
                  </a:lnTo>
                  <a:lnTo>
                    <a:pt x="14902" y="1396"/>
                  </a:lnTo>
                  <a:cubicBezTo>
                    <a:pt x="14799" y="1461"/>
                    <a:pt x="14709" y="1525"/>
                    <a:pt x="14605" y="1590"/>
                  </a:cubicBezTo>
                  <a:cubicBezTo>
                    <a:pt x="11930" y="3257"/>
                    <a:pt x="7678" y="3477"/>
                    <a:pt x="7678" y="3477"/>
                  </a:cubicBezTo>
                  <a:cubicBezTo>
                    <a:pt x="8169" y="2469"/>
                    <a:pt x="8776" y="1525"/>
                    <a:pt x="9474" y="646"/>
                  </a:cubicBezTo>
                  <a:lnTo>
                    <a:pt x="47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8"/>
            <p:cNvSpPr/>
            <p:nvPr/>
          </p:nvSpPr>
          <p:spPr>
            <a:xfrm>
              <a:off x="2242625" y="567350"/>
              <a:ext cx="89525" cy="48800"/>
            </a:xfrm>
            <a:custGeom>
              <a:avLst/>
              <a:gdLst/>
              <a:ahLst/>
              <a:cxnLst/>
              <a:rect l="l" t="t" r="r" b="b"/>
              <a:pathLst>
                <a:path w="3581" h="1952" extrusionOk="0">
                  <a:moveTo>
                    <a:pt x="1306" y="0"/>
                  </a:moveTo>
                  <a:cubicBezTo>
                    <a:pt x="1228" y="142"/>
                    <a:pt x="1086" y="246"/>
                    <a:pt x="918" y="284"/>
                  </a:cubicBezTo>
                  <a:cubicBezTo>
                    <a:pt x="879" y="291"/>
                    <a:pt x="841" y="294"/>
                    <a:pt x="802" y="294"/>
                  </a:cubicBezTo>
                  <a:cubicBezTo>
                    <a:pt x="686" y="294"/>
                    <a:pt x="572" y="265"/>
                    <a:pt x="466" y="207"/>
                  </a:cubicBezTo>
                  <a:cubicBezTo>
                    <a:pt x="259" y="595"/>
                    <a:pt x="104" y="995"/>
                    <a:pt x="1" y="1422"/>
                  </a:cubicBezTo>
                  <a:lnTo>
                    <a:pt x="3581" y="1952"/>
                  </a:lnTo>
                  <a:cubicBezTo>
                    <a:pt x="2973" y="1150"/>
                    <a:pt x="2198" y="478"/>
                    <a:pt x="1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8"/>
            <p:cNvSpPr/>
            <p:nvPr/>
          </p:nvSpPr>
          <p:spPr>
            <a:xfrm>
              <a:off x="1436500" y="392225"/>
              <a:ext cx="137975" cy="48000"/>
            </a:xfrm>
            <a:custGeom>
              <a:avLst/>
              <a:gdLst/>
              <a:ahLst/>
              <a:cxnLst/>
              <a:rect l="l" t="t" r="r" b="b"/>
              <a:pathLst>
                <a:path w="5519" h="1920" extrusionOk="0">
                  <a:moveTo>
                    <a:pt x="0" y="0"/>
                  </a:moveTo>
                  <a:lnTo>
                    <a:pt x="375" y="1280"/>
                  </a:lnTo>
                  <a:cubicBezTo>
                    <a:pt x="1367" y="1705"/>
                    <a:pt x="2427" y="1919"/>
                    <a:pt x="3489" y="1919"/>
                  </a:cubicBezTo>
                  <a:cubicBezTo>
                    <a:pt x="4170" y="1919"/>
                    <a:pt x="4852" y="1831"/>
                    <a:pt x="5519" y="1655"/>
                  </a:cubicBezTo>
                  <a:cubicBezTo>
                    <a:pt x="5428" y="1319"/>
                    <a:pt x="5299" y="1008"/>
                    <a:pt x="5144" y="711"/>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8"/>
            <p:cNvSpPr/>
            <p:nvPr/>
          </p:nvSpPr>
          <p:spPr>
            <a:xfrm>
              <a:off x="2121475" y="487200"/>
              <a:ext cx="109225" cy="75325"/>
            </a:xfrm>
            <a:custGeom>
              <a:avLst/>
              <a:gdLst/>
              <a:ahLst/>
              <a:cxnLst/>
              <a:rect l="l" t="t" r="r" b="b"/>
              <a:pathLst>
                <a:path w="4369" h="3013" extrusionOk="0">
                  <a:moveTo>
                    <a:pt x="478" y="1"/>
                  </a:moveTo>
                  <a:cubicBezTo>
                    <a:pt x="246" y="828"/>
                    <a:pt x="91" y="1681"/>
                    <a:pt x="0" y="2534"/>
                  </a:cubicBezTo>
                  <a:cubicBezTo>
                    <a:pt x="103" y="2560"/>
                    <a:pt x="194" y="2637"/>
                    <a:pt x="233" y="2728"/>
                  </a:cubicBezTo>
                  <a:cubicBezTo>
                    <a:pt x="259" y="2844"/>
                    <a:pt x="207" y="2961"/>
                    <a:pt x="116" y="3012"/>
                  </a:cubicBezTo>
                  <a:cubicBezTo>
                    <a:pt x="685" y="2780"/>
                    <a:pt x="2727" y="1901"/>
                    <a:pt x="4368" y="531"/>
                  </a:cubicBezTo>
                  <a:lnTo>
                    <a:pt x="4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8"/>
            <p:cNvSpPr/>
            <p:nvPr/>
          </p:nvSpPr>
          <p:spPr>
            <a:xfrm>
              <a:off x="2120500" y="563775"/>
              <a:ext cx="675" cy="350"/>
            </a:xfrm>
            <a:custGeom>
              <a:avLst/>
              <a:gdLst/>
              <a:ahLst/>
              <a:cxnLst/>
              <a:rect l="l" t="t" r="r" b="b"/>
              <a:pathLst>
                <a:path w="27" h="14" extrusionOk="0">
                  <a:moveTo>
                    <a:pt x="0" y="1"/>
                  </a:moveTo>
                  <a:lnTo>
                    <a:pt x="0" y="14"/>
                  </a:ln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8"/>
            <p:cNvSpPr/>
            <p:nvPr/>
          </p:nvSpPr>
          <p:spPr>
            <a:xfrm>
              <a:off x="1637775" y="425825"/>
              <a:ext cx="180650" cy="70775"/>
            </a:xfrm>
            <a:custGeom>
              <a:avLst/>
              <a:gdLst/>
              <a:ahLst/>
              <a:cxnLst/>
              <a:rect l="l" t="t" r="r" b="b"/>
              <a:pathLst>
                <a:path w="7226" h="2831" extrusionOk="0">
                  <a:moveTo>
                    <a:pt x="1797" y="0"/>
                  </a:moveTo>
                  <a:cubicBezTo>
                    <a:pt x="1099" y="879"/>
                    <a:pt x="492" y="1823"/>
                    <a:pt x="1" y="2831"/>
                  </a:cubicBezTo>
                  <a:cubicBezTo>
                    <a:pt x="1" y="2831"/>
                    <a:pt x="4253" y="2611"/>
                    <a:pt x="6928" y="944"/>
                  </a:cubicBezTo>
                  <a:cubicBezTo>
                    <a:pt x="7032" y="879"/>
                    <a:pt x="7122" y="815"/>
                    <a:pt x="7225" y="750"/>
                  </a:cubicBezTo>
                  <a:lnTo>
                    <a:pt x="17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8"/>
            <p:cNvSpPr/>
            <p:nvPr/>
          </p:nvSpPr>
          <p:spPr>
            <a:xfrm>
              <a:off x="2607725" y="553125"/>
              <a:ext cx="68525" cy="90500"/>
            </a:xfrm>
            <a:custGeom>
              <a:avLst/>
              <a:gdLst/>
              <a:ahLst/>
              <a:cxnLst/>
              <a:rect l="l" t="t" r="r" b="b"/>
              <a:pathLst>
                <a:path w="2741" h="3620" extrusionOk="0">
                  <a:moveTo>
                    <a:pt x="427" y="0"/>
                  </a:moveTo>
                  <a:lnTo>
                    <a:pt x="427" y="0"/>
                  </a:lnTo>
                  <a:cubicBezTo>
                    <a:pt x="1" y="1202"/>
                    <a:pt x="130" y="2534"/>
                    <a:pt x="789" y="3619"/>
                  </a:cubicBezTo>
                  <a:cubicBezTo>
                    <a:pt x="1513" y="3399"/>
                    <a:pt x="2185" y="3012"/>
                    <a:pt x="2741" y="2495"/>
                  </a:cubicBezTo>
                  <a:lnTo>
                    <a:pt x="2094" y="233"/>
                  </a:lnTo>
                  <a:lnTo>
                    <a:pt x="4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8"/>
            <p:cNvSpPr/>
            <p:nvPr/>
          </p:nvSpPr>
          <p:spPr>
            <a:xfrm>
              <a:off x="1792875" y="497050"/>
              <a:ext cx="113750" cy="54475"/>
            </a:xfrm>
            <a:custGeom>
              <a:avLst/>
              <a:gdLst/>
              <a:ahLst/>
              <a:cxnLst/>
              <a:rect l="l" t="t" r="r" b="b"/>
              <a:pathLst>
                <a:path w="4550" h="2179" extrusionOk="0">
                  <a:moveTo>
                    <a:pt x="4030" y="1"/>
                  </a:moveTo>
                  <a:cubicBezTo>
                    <a:pt x="3107" y="1"/>
                    <a:pt x="2195" y="220"/>
                    <a:pt x="1357" y="628"/>
                  </a:cubicBezTo>
                  <a:cubicBezTo>
                    <a:pt x="1396" y="667"/>
                    <a:pt x="1435" y="718"/>
                    <a:pt x="1448" y="770"/>
                  </a:cubicBezTo>
                  <a:cubicBezTo>
                    <a:pt x="1500" y="951"/>
                    <a:pt x="1370" y="1132"/>
                    <a:pt x="1176" y="1158"/>
                  </a:cubicBezTo>
                  <a:cubicBezTo>
                    <a:pt x="1154" y="1162"/>
                    <a:pt x="1131" y="1163"/>
                    <a:pt x="1109" y="1163"/>
                  </a:cubicBezTo>
                  <a:cubicBezTo>
                    <a:pt x="974" y="1163"/>
                    <a:pt x="840" y="1099"/>
                    <a:pt x="763" y="977"/>
                  </a:cubicBezTo>
                  <a:cubicBezTo>
                    <a:pt x="621" y="1067"/>
                    <a:pt x="466" y="1184"/>
                    <a:pt x="336" y="1300"/>
                  </a:cubicBezTo>
                  <a:cubicBezTo>
                    <a:pt x="220" y="1390"/>
                    <a:pt x="104" y="1494"/>
                    <a:pt x="0" y="1597"/>
                  </a:cubicBezTo>
                  <a:lnTo>
                    <a:pt x="4007" y="2179"/>
                  </a:lnTo>
                  <a:cubicBezTo>
                    <a:pt x="4382" y="1520"/>
                    <a:pt x="4550" y="770"/>
                    <a:pt x="4511" y="21"/>
                  </a:cubicBezTo>
                  <a:cubicBezTo>
                    <a:pt x="4351" y="7"/>
                    <a:pt x="4190" y="1"/>
                    <a:pt x="4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1954750" y="514875"/>
              <a:ext cx="94375" cy="56700"/>
            </a:xfrm>
            <a:custGeom>
              <a:avLst/>
              <a:gdLst/>
              <a:ahLst/>
              <a:cxnLst/>
              <a:rect l="l" t="t" r="r" b="b"/>
              <a:pathLst>
                <a:path w="3775" h="2268" extrusionOk="0">
                  <a:moveTo>
                    <a:pt x="3494" y="1"/>
                  </a:moveTo>
                  <a:cubicBezTo>
                    <a:pt x="2455" y="1"/>
                    <a:pt x="1461" y="373"/>
                    <a:pt x="672" y="1065"/>
                  </a:cubicBezTo>
                  <a:cubicBezTo>
                    <a:pt x="427" y="1298"/>
                    <a:pt x="194" y="1556"/>
                    <a:pt x="0" y="1841"/>
                  </a:cubicBezTo>
                  <a:lnTo>
                    <a:pt x="2986" y="2267"/>
                  </a:lnTo>
                  <a:cubicBezTo>
                    <a:pt x="3516" y="1647"/>
                    <a:pt x="3774" y="820"/>
                    <a:pt x="3697" y="5"/>
                  </a:cubicBezTo>
                  <a:cubicBezTo>
                    <a:pt x="3629" y="2"/>
                    <a:pt x="3561" y="1"/>
                    <a:pt x="34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2325025" y="513375"/>
              <a:ext cx="109225" cy="98250"/>
            </a:xfrm>
            <a:custGeom>
              <a:avLst/>
              <a:gdLst/>
              <a:ahLst/>
              <a:cxnLst/>
              <a:rect l="l" t="t" r="r" b="b"/>
              <a:pathLst>
                <a:path w="4369" h="3930" extrusionOk="0">
                  <a:moveTo>
                    <a:pt x="3166" y="1779"/>
                  </a:moveTo>
                  <a:cubicBezTo>
                    <a:pt x="3261" y="1779"/>
                    <a:pt x="3342" y="1839"/>
                    <a:pt x="3386" y="1926"/>
                  </a:cubicBezTo>
                  <a:cubicBezTo>
                    <a:pt x="3412" y="2030"/>
                    <a:pt x="3335" y="2146"/>
                    <a:pt x="3218" y="2146"/>
                  </a:cubicBezTo>
                  <a:cubicBezTo>
                    <a:pt x="3201" y="2150"/>
                    <a:pt x="3184" y="2152"/>
                    <a:pt x="3167" y="2152"/>
                  </a:cubicBezTo>
                  <a:cubicBezTo>
                    <a:pt x="3073" y="2152"/>
                    <a:pt x="2993" y="2092"/>
                    <a:pt x="2960" y="2004"/>
                  </a:cubicBezTo>
                  <a:cubicBezTo>
                    <a:pt x="2934" y="1901"/>
                    <a:pt x="2999" y="1784"/>
                    <a:pt x="3115" y="1784"/>
                  </a:cubicBezTo>
                  <a:cubicBezTo>
                    <a:pt x="3132" y="1780"/>
                    <a:pt x="3149" y="1779"/>
                    <a:pt x="3166" y="1779"/>
                  </a:cubicBezTo>
                  <a:close/>
                  <a:moveTo>
                    <a:pt x="2477" y="2324"/>
                  </a:moveTo>
                  <a:cubicBezTo>
                    <a:pt x="2511" y="2324"/>
                    <a:pt x="2548" y="2349"/>
                    <a:pt x="2559" y="2392"/>
                  </a:cubicBezTo>
                  <a:cubicBezTo>
                    <a:pt x="2572" y="2431"/>
                    <a:pt x="2546" y="2482"/>
                    <a:pt x="2495" y="2482"/>
                  </a:cubicBezTo>
                  <a:cubicBezTo>
                    <a:pt x="2488" y="2484"/>
                    <a:pt x="2481" y="2485"/>
                    <a:pt x="2474" y="2485"/>
                  </a:cubicBezTo>
                  <a:cubicBezTo>
                    <a:pt x="2439" y="2485"/>
                    <a:pt x="2402" y="2460"/>
                    <a:pt x="2391" y="2418"/>
                  </a:cubicBezTo>
                  <a:cubicBezTo>
                    <a:pt x="2378" y="2379"/>
                    <a:pt x="2404" y="2340"/>
                    <a:pt x="2443" y="2327"/>
                  </a:cubicBezTo>
                  <a:lnTo>
                    <a:pt x="2456" y="2327"/>
                  </a:lnTo>
                  <a:cubicBezTo>
                    <a:pt x="2462" y="2325"/>
                    <a:pt x="2469" y="2324"/>
                    <a:pt x="2477" y="2324"/>
                  </a:cubicBezTo>
                  <a:close/>
                  <a:moveTo>
                    <a:pt x="0" y="1"/>
                  </a:moveTo>
                  <a:lnTo>
                    <a:pt x="0" y="1"/>
                  </a:lnTo>
                  <a:cubicBezTo>
                    <a:pt x="181" y="725"/>
                    <a:pt x="517" y="1629"/>
                    <a:pt x="1086" y="2353"/>
                  </a:cubicBezTo>
                  <a:cubicBezTo>
                    <a:pt x="1784" y="3219"/>
                    <a:pt x="2792" y="3775"/>
                    <a:pt x="3903" y="3930"/>
                  </a:cubicBezTo>
                  <a:cubicBezTo>
                    <a:pt x="3903" y="3930"/>
                    <a:pt x="4369" y="2547"/>
                    <a:pt x="3231" y="1112"/>
                  </a:cubicBezTo>
                  <a:cubicBezTo>
                    <a:pt x="2999" y="828"/>
                    <a:pt x="2740" y="569"/>
                    <a:pt x="2469" y="33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1463300" y="480750"/>
              <a:ext cx="23300" cy="10375"/>
            </a:xfrm>
            <a:custGeom>
              <a:avLst/>
              <a:gdLst/>
              <a:ahLst/>
              <a:cxnLst/>
              <a:rect l="l" t="t" r="r" b="b"/>
              <a:pathLst>
                <a:path w="932" h="415" extrusionOk="0">
                  <a:moveTo>
                    <a:pt x="931" y="0"/>
                  </a:moveTo>
                  <a:cubicBezTo>
                    <a:pt x="931" y="0"/>
                    <a:pt x="557" y="52"/>
                    <a:pt x="1" y="181"/>
                  </a:cubicBezTo>
                  <a:lnTo>
                    <a:pt x="40" y="311"/>
                  </a:lnTo>
                  <a:lnTo>
                    <a:pt x="776" y="414"/>
                  </a:lnTo>
                  <a:cubicBezTo>
                    <a:pt x="880" y="168"/>
                    <a:pt x="931" y="0"/>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p:nvPr/>
          </p:nvSpPr>
          <p:spPr>
            <a:xfrm>
              <a:off x="1915650" y="457800"/>
              <a:ext cx="6800" cy="675"/>
            </a:xfrm>
            <a:custGeom>
              <a:avLst/>
              <a:gdLst/>
              <a:ahLst/>
              <a:cxnLst/>
              <a:rect l="l" t="t" r="r" b="b"/>
              <a:pathLst>
                <a:path w="272" h="27" extrusionOk="0">
                  <a:moveTo>
                    <a:pt x="13" y="1"/>
                  </a:moveTo>
                  <a:lnTo>
                    <a:pt x="0" y="14"/>
                  </a:lnTo>
                  <a:cubicBezTo>
                    <a:pt x="0" y="14"/>
                    <a:pt x="104" y="27"/>
                    <a:pt x="272" y="27"/>
                  </a:cubicBezTo>
                  <a:lnTo>
                    <a:pt x="13" y="1"/>
                  </a:ln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8"/>
            <p:cNvSpPr/>
            <p:nvPr/>
          </p:nvSpPr>
          <p:spPr>
            <a:xfrm>
              <a:off x="2471050" y="535025"/>
              <a:ext cx="91475" cy="114075"/>
            </a:xfrm>
            <a:custGeom>
              <a:avLst/>
              <a:gdLst/>
              <a:ahLst/>
              <a:cxnLst/>
              <a:rect l="l" t="t" r="r" b="b"/>
              <a:pathLst>
                <a:path w="3659" h="4563" extrusionOk="0">
                  <a:moveTo>
                    <a:pt x="531" y="1"/>
                  </a:moveTo>
                  <a:cubicBezTo>
                    <a:pt x="234" y="854"/>
                    <a:pt x="1" y="1862"/>
                    <a:pt x="66" y="2831"/>
                  </a:cubicBezTo>
                  <a:cubicBezTo>
                    <a:pt x="104" y="3270"/>
                    <a:pt x="208" y="3710"/>
                    <a:pt x="363" y="4123"/>
                  </a:cubicBezTo>
                  <a:lnTo>
                    <a:pt x="3361" y="4563"/>
                  </a:lnTo>
                  <a:cubicBezTo>
                    <a:pt x="3581" y="3981"/>
                    <a:pt x="3658" y="3361"/>
                    <a:pt x="3620" y="2754"/>
                  </a:cubicBezTo>
                  <a:cubicBezTo>
                    <a:pt x="3529" y="1913"/>
                    <a:pt x="3284" y="1086"/>
                    <a:pt x="2909" y="324"/>
                  </a:cubicBezTo>
                  <a:lnTo>
                    <a:pt x="5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8"/>
            <p:cNvSpPr/>
            <p:nvPr/>
          </p:nvSpPr>
          <p:spPr>
            <a:xfrm>
              <a:off x="1810000" y="509950"/>
              <a:ext cx="20375" cy="16175"/>
            </a:xfrm>
            <a:custGeom>
              <a:avLst/>
              <a:gdLst/>
              <a:ahLst/>
              <a:cxnLst/>
              <a:rect l="l" t="t" r="r" b="b"/>
              <a:pathLst>
                <a:path w="815" h="647" extrusionOk="0">
                  <a:moveTo>
                    <a:pt x="389" y="1"/>
                  </a:moveTo>
                  <a:cubicBezTo>
                    <a:pt x="363" y="1"/>
                    <a:pt x="337" y="3"/>
                    <a:pt x="311" y="9"/>
                  </a:cubicBezTo>
                  <a:cubicBezTo>
                    <a:pt x="130" y="21"/>
                    <a:pt x="0" y="202"/>
                    <a:pt x="39" y="383"/>
                  </a:cubicBezTo>
                  <a:cubicBezTo>
                    <a:pt x="52" y="409"/>
                    <a:pt x="65" y="435"/>
                    <a:pt x="78" y="448"/>
                  </a:cubicBezTo>
                  <a:cubicBezTo>
                    <a:pt x="157" y="572"/>
                    <a:pt x="295" y="647"/>
                    <a:pt x="431" y="647"/>
                  </a:cubicBezTo>
                  <a:cubicBezTo>
                    <a:pt x="452" y="647"/>
                    <a:pt x="472" y="645"/>
                    <a:pt x="491" y="642"/>
                  </a:cubicBezTo>
                  <a:cubicBezTo>
                    <a:pt x="685" y="616"/>
                    <a:pt x="815" y="435"/>
                    <a:pt x="763" y="254"/>
                  </a:cubicBezTo>
                  <a:cubicBezTo>
                    <a:pt x="750" y="202"/>
                    <a:pt x="711" y="151"/>
                    <a:pt x="672" y="112"/>
                  </a:cubicBezTo>
                  <a:cubicBezTo>
                    <a:pt x="590" y="40"/>
                    <a:pt x="491" y="1"/>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8"/>
            <p:cNvSpPr/>
            <p:nvPr/>
          </p:nvSpPr>
          <p:spPr>
            <a:xfrm>
              <a:off x="2110800" y="550075"/>
              <a:ext cx="17150" cy="13525"/>
            </a:xfrm>
            <a:custGeom>
              <a:avLst/>
              <a:gdLst/>
              <a:ahLst/>
              <a:cxnLst/>
              <a:rect l="l" t="t" r="r" b="b"/>
              <a:pathLst>
                <a:path w="686" h="541" extrusionOk="0">
                  <a:moveTo>
                    <a:pt x="317" y="1"/>
                  </a:moveTo>
                  <a:cubicBezTo>
                    <a:pt x="302" y="1"/>
                    <a:pt x="287" y="2"/>
                    <a:pt x="272" y="6"/>
                  </a:cubicBezTo>
                  <a:cubicBezTo>
                    <a:pt x="104" y="19"/>
                    <a:pt x="1" y="174"/>
                    <a:pt x="39" y="329"/>
                  </a:cubicBezTo>
                  <a:cubicBezTo>
                    <a:pt x="85" y="455"/>
                    <a:pt x="202" y="540"/>
                    <a:pt x="345" y="540"/>
                  </a:cubicBezTo>
                  <a:cubicBezTo>
                    <a:pt x="363" y="540"/>
                    <a:pt x="382" y="539"/>
                    <a:pt x="401" y="536"/>
                  </a:cubicBezTo>
                  <a:lnTo>
                    <a:pt x="427" y="536"/>
                  </a:lnTo>
                  <a:cubicBezTo>
                    <a:pt x="466" y="536"/>
                    <a:pt x="505" y="510"/>
                    <a:pt x="543" y="497"/>
                  </a:cubicBezTo>
                  <a:cubicBezTo>
                    <a:pt x="634" y="433"/>
                    <a:pt x="686" y="329"/>
                    <a:pt x="660" y="213"/>
                  </a:cubicBezTo>
                  <a:cubicBezTo>
                    <a:pt x="621" y="122"/>
                    <a:pt x="530" y="45"/>
                    <a:pt x="427" y="19"/>
                  </a:cubicBezTo>
                  <a:cubicBezTo>
                    <a:pt x="391" y="10"/>
                    <a:pt x="354"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2383175" y="614375"/>
              <a:ext cx="11650" cy="9250"/>
            </a:xfrm>
            <a:custGeom>
              <a:avLst/>
              <a:gdLst/>
              <a:ahLst/>
              <a:cxnLst/>
              <a:rect l="l" t="t" r="r" b="b"/>
              <a:pathLst>
                <a:path w="466" h="370" extrusionOk="0">
                  <a:moveTo>
                    <a:pt x="233" y="0"/>
                  </a:moveTo>
                  <a:cubicBezTo>
                    <a:pt x="216" y="0"/>
                    <a:pt x="199" y="2"/>
                    <a:pt x="181" y="6"/>
                  </a:cubicBezTo>
                  <a:cubicBezTo>
                    <a:pt x="78" y="6"/>
                    <a:pt x="1" y="109"/>
                    <a:pt x="26" y="226"/>
                  </a:cubicBezTo>
                  <a:cubicBezTo>
                    <a:pt x="61" y="319"/>
                    <a:pt x="148" y="370"/>
                    <a:pt x="250" y="370"/>
                  </a:cubicBezTo>
                  <a:cubicBezTo>
                    <a:pt x="262" y="370"/>
                    <a:pt x="273" y="369"/>
                    <a:pt x="285" y="368"/>
                  </a:cubicBezTo>
                  <a:cubicBezTo>
                    <a:pt x="388" y="355"/>
                    <a:pt x="466" y="252"/>
                    <a:pt x="440" y="148"/>
                  </a:cubicBezTo>
                  <a:cubicBezTo>
                    <a:pt x="407" y="60"/>
                    <a:pt x="327"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2237775" y="539925"/>
              <a:ext cx="39450" cy="34800"/>
            </a:xfrm>
            <a:custGeom>
              <a:avLst/>
              <a:gdLst/>
              <a:ahLst/>
              <a:cxnLst/>
              <a:rect l="l" t="t" r="r" b="b"/>
              <a:pathLst>
                <a:path w="1578" h="1392" extrusionOk="0">
                  <a:moveTo>
                    <a:pt x="534" y="1"/>
                  </a:moveTo>
                  <a:cubicBezTo>
                    <a:pt x="499" y="1"/>
                    <a:pt x="463" y="4"/>
                    <a:pt x="427" y="11"/>
                  </a:cubicBezTo>
                  <a:cubicBezTo>
                    <a:pt x="169" y="37"/>
                    <a:pt x="1" y="283"/>
                    <a:pt x="65" y="541"/>
                  </a:cubicBezTo>
                  <a:cubicBezTo>
                    <a:pt x="104" y="696"/>
                    <a:pt x="233" y="813"/>
                    <a:pt x="388" y="864"/>
                  </a:cubicBezTo>
                  <a:cubicBezTo>
                    <a:pt x="388" y="903"/>
                    <a:pt x="388" y="942"/>
                    <a:pt x="401" y="981"/>
                  </a:cubicBezTo>
                  <a:cubicBezTo>
                    <a:pt x="440" y="1123"/>
                    <a:pt x="544" y="1239"/>
                    <a:pt x="673" y="1304"/>
                  </a:cubicBezTo>
                  <a:cubicBezTo>
                    <a:pt x="770" y="1362"/>
                    <a:pt x="881" y="1391"/>
                    <a:pt x="996" y="1391"/>
                  </a:cubicBezTo>
                  <a:cubicBezTo>
                    <a:pt x="1035" y="1391"/>
                    <a:pt x="1073" y="1388"/>
                    <a:pt x="1112" y="1381"/>
                  </a:cubicBezTo>
                  <a:cubicBezTo>
                    <a:pt x="1280" y="1356"/>
                    <a:pt x="1422" y="1252"/>
                    <a:pt x="1513" y="1097"/>
                  </a:cubicBezTo>
                  <a:cubicBezTo>
                    <a:pt x="1565" y="994"/>
                    <a:pt x="1577" y="877"/>
                    <a:pt x="1539" y="761"/>
                  </a:cubicBezTo>
                  <a:cubicBezTo>
                    <a:pt x="1461" y="554"/>
                    <a:pt x="1267" y="399"/>
                    <a:pt x="1048" y="373"/>
                  </a:cubicBezTo>
                  <a:lnTo>
                    <a:pt x="1048" y="348"/>
                  </a:lnTo>
                  <a:cubicBezTo>
                    <a:pt x="970" y="136"/>
                    <a:pt x="757" y="1"/>
                    <a:pt x="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2398050" y="557825"/>
              <a:ext cx="11975" cy="9350"/>
            </a:xfrm>
            <a:custGeom>
              <a:avLst/>
              <a:gdLst/>
              <a:ahLst/>
              <a:cxnLst/>
              <a:rect l="l" t="t" r="r" b="b"/>
              <a:pathLst>
                <a:path w="479" h="374" extrusionOk="0">
                  <a:moveTo>
                    <a:pt x="241" y="1"/>
                  </a:moveTo>
                  <a:cubicBezTo>
                    <a:pt x="225" y="1"/>
                    <a:pt x="209" y="2"/>
                    <a:pt x="194" y="6"/>
                  </a:cubicBezTo>
                  <a:cubicBezTo>
                    <a:pt x="78" y="6"/>
                    <a:pt x="0" y="123"/>
                    <a:pt x="26" y="226"/>
                  </a:cubicBezTo>
                  <a:cubicBezTo>
                    <a:pt x="59" y="314"/>
                    <a:pt x="148" y="374"/>
                    <a:pt x="245" y="374"/>
                  </a:cubicBezTo>
                  <a:cubicBezTo>
                    <a:pt x="263" y="374"/>
                    <a:pt x="280" y="372"/>
                    <a:pt x="297" y="368"/>
                  </a:cubicBezTo>
                  <a:cubicBezTo>
                    <a:pt x="401" y="368"/>
                    <a:pt x="478" y="252"/>
                    <a:pt x="452" y="148"/>
                  </a:cubicBezTo>
                  <a:cubicBezTo>
                    <a:pt x="419" y="61"/>
                    <a:pt x="330"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1755400" y="514800"/>
              <a:ext cx="19400" cy="15600"/>
            </a:xfrm>
            <a:custGeom>
              <a:avLst/>
              <a:gdLst/>
              <a:ahLst/>
              <a:cxnLst/>
              <a:rect l="l" t="t" r="r" b="b"/>
              <a:pathLst>
                <a:path w="776" h="624" extrusionOk="0">
                  <a:moveTo>
                    <a:pt x="374" y="0"/>
                  </a:moveTo>
                  <a:cubicBezTo>
                    <a:pt x="349" y="0"/>
                    <a:pt x="323" y="3"/>
                    <a:pt x="297" y="8"/>
                  </a:cubicBezTo>
                  <a:cubicBezTo>
                    <a:pt x="129" y="34"/>
                    <a:pt x="0" y="215"/>
                    <a:pt x="52" y="383"/>
                  </a:cubicBezTo>
                  <a:cubicBezTo>
                    <a:pt x="107" y="527"/>
                    <a:pt x="248" y="624"/>
                    <a:pt x="402" y="624"/>
                  </a:cubicBezTo>
                  <a:cubicBezTo>
                    <a:pt x="427" y="624"/>
                    <a:pt x="453" y="621"/>
                    <a:pt x="478" y="616"/>
                  </a:cubicBezTo>
                  <a:cubicBezTo>
                    <a:pt x="659" y="590"/>
                    <a:pt x="776" y="422"/>
                    <a:pt x="737" y="254"/>
                  </a:cubicBezTo>
                  <a:cubicBezTo>
                    <a:pt x="681" y="99"/>
                    <a:pt x="530" y="0"/>
                    <a:pt x="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2384150" y="571450"/>
              <a:ext cx="5200" cy="4075"/>
            </a:xfrm>
            <a:custGeom>
              <a:avLst/>
              <a:gdLst/>
              <a:ahLst/>
              <a:cxnLst/>
              <a:rect l="l" t="t" r="r" b="b"/>
              <a:pathLst>
                <a:path w="208" h="163" extrusionOk="0">
                  <a:moveTo>
                    <a:pt x="104" y="1"/>
                  </a:moveTo>
                  <a:cubicBezTo>
                    <a:pt x="96" y="1"/>
                    <a:pt x="87" y="2"/>
                    <a:pt x="78" y="4"/>
                  </a:cubicBezTo>
                  <a:cubicBezTo>
                    <a:pt x="39" y="4"/>
                    <a:pt x="0" y="56"/>
                    <a:pt x="13" y="95"/>
                  </a:cubicBezTo>
                  <a:cubicBezTo>
                    <a:pt x="24" y="137"/>
                    <a:pt x="61" y="162"/>
                    <a:pt x="103" y="162"/>
                  </a:cubicBezTo>
                  <a:cubicBezTo>
                    <a:pt x="112" y="162"/>
                    <a:pt x="121" y="161"/>
                    <a:pt x="130" y="159"/>
                  </a:cubicBezTo>
                  <a:cubicBezTo>
                    <a:pt x="168" y="159"/>
                    <a:pt x="207" y="108"/>
                    <a:pt x="194" y="69"/>
                  </a:cubicBezTo>
                  <a:cubicBezTo>
                    <a:pt x="183" y="26"/>
                    <a:pt x="146"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8"/>
            <p:cNvSpPr/>
            <p:nvPr/>
          </p:nvSpPr>
          <p:spPr>
            <a:xfrm>
              <a:off x="2692050" y="4708525"/>
              <a:ext cx="564175" cy="157700"/>
            </a:xfrm>
            <a:custGeom>
              <a:avLst/>
              <a:gdLst/>
              <a:ahLst/>
              <a:cxnLst/>
              <a:rect l="l" t="t" r="r" b="b"/>
              <a:pathLst>
                <a:path w="22567" h="6308" extrusionOk="0">
                  <a:moveTo>
                    <a:pt x="4633" y="2273"/>
                  </a:moveTo>
                  <a:cubicBezTo>
                    <a:pt x="4726" y="2273"/>
                    <a:pt x="4813" y="2323"/>
                    <a:pt x="4847" y="2404"/>
                  </a:cubicBezTo>
                  <a:cubicBezTo>
                    <a:pt x="4873" y="2507"/>
                    <a:pt x="4796" y="2598"/>
                    <a:pt x="4705" y="2611"/>
                  </a:cubicBezTo>
                  <a:cubicBezTo>
                    <a:pt x="4690" y="2615"/>
                    <a:pt x="4674" y="2617"/>
                    <a:pt x="4659" y="2617"/>
                  </a:cubicBezTo>
                  <a:cubicBezTo>
                    <a:pt x="4572" y="2617"/>
                    <a:pt x="4493" y="2558"/>
                    <a:pt x="4460" y="2482"/>
                  </a:cubicBezTo>
                  <a:cubicBezTo>
                    <a:pt x="4447" y="2378"/>
                    <a:pt x="4511" y="2288"/>
                    <a:pt x="4602" y="2275"/>
                  </a:cubicBezTo>
                  <a:cubicBezTo>
                    <a:pt x="4612" y="2273"/>
                    <a:pt x="4623" y="2273"/>
                    <a:pt x="4633" y="2273"/>
                  </a:cubicBezTo>
                  <a:close/>
                  <a:moveTo>
                    <a:pt x="7342" y="2214"/>
                  </a:moveTo>
                  <a:cubicBezTo>
                    <a:pt x="7481" y="2214"/>
                    <a:pt x="7608" y="2301"/>
                    <a:pt x="7652" y="2443"/>
                  </a:cubicBezTo>
                  <a:cubicBezTo>
                    <a:pt x="7704" y="2598"/>
                    <a:pt x="7587" y="2766"/>
                    <a:pt x="7419" y="2779"/>
                  </a:cubicBezTo>
                  <a:lnTo>
                    <a:pt x="7419" y="2766"/>
                  </a:lnTo>
                  <a:cubicBezTo>
                    <a:pt x="7393" y="2772"/>
                    <a:pt x="7367" y="2775"/>
                    <a:pt x="7341" y="2775"/>
                  </a:cubicBezTo>
                  <a:cubicBezTo>
                    <a:pt x="7201" y="2775"/>
                    <a:pt x="7073" y="2690"/>
                    <a:pt x="7019" y="2559"/>
                  </a:cubicBezTo>
                  <a:cubicBezTo>
                    <a:pt x="6980" y="2391"/>
                    <a:pt x="7096" y="2236"/>
                    <a:pt x="7264" y="2223"/>
                  </a:cubicBezTo>
                  <a:cubicBezTo>
                    <a:pt x="7290" y="2217"/>
                    <a:pt x="7316" y="2214"/>
                    <a:pt x="7342" y="2214"/>
                  </a:cubicBezTo>
                  <a:close/>
                  <a:moveTo>
                    <a:pt x="9758" y="2003"/>
                  </a:moveTo>
                  <a:cubicBezTo>
                    <a:pt x="10012" y="2003"/>
                    <a:pt x="10252" y="2161"/>
                    <a:pt x="10340" y="2404"/>
                  </a:cubicBezTo>
                  <a:cubicBezTo>
                    <a:pt x="10418" y="2701"/>
                    <a:pt x="10224" y="2999"/>
                    <a:pt x="9927" y="3024"/>
                  </a:cubicBezTo>
                  <a:lnTo>
                    <a:pt x="9914" y="3011"/>
                  </a:lnTo>
                  <a:cubicBezTo>
                    <a:pt x="9863" y="3024"/>
                    <a:pt x="9812" y="3030"/>
                    <a:pt x="9763" y="3030"/>
                  </a:cubicBezTo>
                  <a:cubicBezTo>
                    <a:pt x="9511" y="3030"/>
                    <a:pt x="9287" y="2872"/>
                    <a:pt x="9190" y="2624"/>
                  </a:cubicBezTo>
                  <a:cubicBezTo>
                    <a:pt x="9125" y="2339"/>
                    <a:pt x="9319" y="2042"/>
                    <a:pt x="9629" y="2016"/>
                  </a:cubicBezTo>
                  <a:cubicBezTo>
                    <a:pt x="9672" y="2007"/>
                    <a:pt x="9715" y="2003"/>
                    <a:pt x="9758" y="2003"/>
                  </a:cubicBezTo>
                  <a:close/>
                  <a:moveTo>
                    <a:pt x="10765" y="3821"/>
                  </a:moveTo>
                  <a:cubicBezTo>
                    <a:pt x="10879" y="3821"/>
                    <a:pt x="10993" y="3894"/>
                    <a:pt x="11038" y="4007"/>
                  </a:cubicBezTo>
                  <a:cubicBezTo>
                    <a:pt x="11064" y="4136"/>
                    <a:pt x="10973" y="4278"/>
                    <a:pt x="10844" y="4291"/>
                  </a:cubicBezTo>
                  <a:lnTo>
                    <a:pt x="10844" y="4278"/>
                  </a:lnTo>
                  <a:cubicBezTo>
                    <a:pt x="10824" y="4282"/>
                    <a:pt x="10803" y="4284"/>
                    <a:pt x="10783" y="4284"/>
                  </a:cubicBezTo>
                  <a:cubicBezTo>
                    <a:pt x="10663" y="4284"/>
                    <a:pt x="10554" y="4219"/>
                    <a:pt x="10521" y="4097"/>
                  </a:cubicBezTo>
                  <a:cubicBezTo>
                    <a:pt x="10482" y="3968"/>
                    <a:pt x="10573" y="3839"/>
                    <a:pt x="10715" y="3826"/>
                  </a:cubicBezTo>
                  <a:cubicBezTo>
                    <a:pt x="10732" y="3822"/>
                    <a:pt x="10749" y="3821"/>
                    <a:pt x="10765" y="3821"/>
                  </a:cubicBezTo>
                  <a:close/>
                  <a:moveTo>
                    <a:pt x="608" y="0"/>
                  </a:moveTo>
                  <a:cubicBezTo>
                    <a:pt x="427" y="233"/>
                    <a:pt x="221" y="465"/>
                    <a:pt x="1" y="659"/>
                  </a:cubicBezTo>
                  <a:lnTo>
                    <a:pt x="647" y="2908"/>
                  </a:lnTo>
                  <a:cubicBezTo>
                    <a:pt x="770" y="2903"/>
                    <a:pt x="891" y="2900"/>
                    <a:pt x="1012" y="2900"/>
                  </a:cubicBezTo>
                  <a:cubicBezTo>
                    <a:pt x="1220" y="2900"/>
                    <a:pt x="1424" y="2909"/>
                    <a:pt x="1629" y="2934"/>
                  </a:cubicBezTo>
                  <a:cubicBezTo>
                    <a:pt x="3594" y="3167"/>
                    <a:pt x="4537" y="4407"/>
                    <a:pt x="4537" y="4407"/>
                  </a:cubicBezTo>
                  <a:cubicBezTo>
                    <a:pt x="4279" y="4614"/>
                    <a:pt x="4007" y="4769"/>
                    <a:pt x="3710" y="4898"/>
                  </a:cubicBezTo>
                  <a:lnTo>
                    <a:pt x="6683" y="5299"/>
                  </a:lnTo>
                  <a:cubicBezTo>
                    <a:pt x="5713" y="3968"/>
                    <a:pt x="5804" y="2714"/>
                    <a:pt x="5804" y="2714"/>
                  </a:cubicBezTo>
                  <a:cubicBezTo>
                    <a:pt x="5894" y="2710"/>
                    <a:pt x="5983" y="2709"/>
                    <a:pt x="6073" y="2709"/>
                  </a:cubicBezTo>
                  <a:cubicBezTo>
                    <a:pt x="7517" y="2709"/>
                    <a:pt x="8924" y="3197"/>
                    <a:pt x="10056" y="4110"/>
                  </a:cubicBezTo>
                  <a:cubicBezTo>
                    <a:pt x="10689" y="4653"/>
                    <a:pt x="11232" y="5286"/>
                    <a:pt x="11684" y="5984"/>
                  </a:cubicBezTo>
                  <a:lnTo>
                    <a:pt x="14011" y="6307"/>
                  </a:lnTo>
                  <a:lnTo>
                    <a:pt x="14411" y="6230"/>
                  </a:lnTo>
                  <a:cubicBezTo>
                    <a:pt x="13830" y="5221"/>
                    <a:pt x="13364" y="4162"/>
                    <a:pt x="13028" y="3050"/>
                  </a:cubicBezTo>
                  <a:lnTo>
                    <a:pt x="13028" y="3050"/>
                  </a:lnTo>
                  <a:cubicBezTo>
                    <a:pt x="13029" y="3050"/>
                    <a:pt x="16259" y="3787"/>
                    <a:pt x="18663" y="5415"/>
                  </a:cubicBezTo>
                  <a:lnTo>
                    <a:pt x="21041" y="4976"/>
                  </a:lnTo>
                  <a:cubicBezTo>
                    <a:pt x="21028" y="4950"/>
                    <a:pt x="21015" y="4937"/>
                    <a:pt x="21002" y="4911"/>
                  </a:cubicBezTo>
                  <a:cubicBezTo>
                    <a:pt x="20990" y="4860"/>
                    <a:pt x="20990" y="4808"/>
                    <a:pt x="21002" y="4756"/>
                  </a:cubicBezTo>
                  <a:cubicBezTo>
                    <a:pt x="20356" y="4601"/>
                    <a:pt x="19710" y="4407"/>
                    <a:pt x="19077" y="4162"/>
                  </a:cubicBezTo>
                  <a:cubicBezTo>
                    <a:pt x="19077" y="4162"/>
                    <a:pt x="20757" y="3037"/>
                    <a:pt x="22566" y="2740"/>
                  </a:cubicBez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8"/>
            <p:cNvSpPr/>
            <p:nvPr/>
          </p:nvSpPr>
          <p:spPr>
            <a:xfrm>
              <a:off x="3326300" y="4785750"/>
              <a:ext cx="85650" cy="25850"/>
            </a:xfrm>
            <a:custGeom>
              <a:avLst/>
              <a:gdLst/>
              <a:ahLst/>
              <a:cxnLst/>
              <a:rect l="l" t="t" r="r" b="b"/>
              <a:pathLst>
                <a:path w="3426" h="1034" extrusionOk="0">
                  <a:moveTo>
                    <a:pt x="1" y="0"/>
                  </a:moveTo>
                  <a:lnTo>
                    <a:pt x="1" y="0"/>
                  </a:lnTo>
                  <a:cubicBezTo>
                    <a:pt x="285" y="129"/>
                    <a:pt x="556" y="284"/>
                    <a:pt x="815" y="478"/>
                  </a:cubicBezTo>
                  <a:cubicBezTo>
                    <a:pt x="647" y="685"/>
                    <a:pt x="453" y="866"/>
                    <a:pt x="246" y="1034"/>
                  </a:cubicBezTo>
                  <a:lnTo>
                    <a:pt x="3426" y="42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8"/>
            <p:cNvSpPr/>
            <p:nvPr/>
          </p:nvSpPr>
          <p:spPr>
            <a:xfrm>
              <a:off x="3017425" y="4784775"/>
              <a:ext cx="141225" cy="79175"/>
            </a:xfrm>
            <a:custGeom>
              <a:avLst/>
              <a:gdLst/>
              <a:ahLst/>
              <a:cxnLst/>
              <a:rect l="l" t="t" r="r" b="b"/>
              <a:pathLst>
                <a:path w="5649" h="3167" extrusionOk="0">
                  <a:moveTo>
                    <a:pt x="0" y="0"/>
                  </a:moveTo>
                  <a:lnTo>
                    <a:pt x="0" y="0"/>
                  </a:lnTo>
                  <a:cubicBezTo>
                    <a:pt x="349" y="1099"/>
                    <a:pt x="815" y="2159"/>
                    <a:pt x="1409" y="3167"/>
                  </a:cubicBezTo>
                  <a:lnTo>
                    <a:pt x="4446" y="2598"/>
                  </a:lnTo>
                  <a:cubicBezTo>
                    <a:pt x="4433" y="2572"/>
                    <a:pt x="4420" y="2559"/>
                    <a:pt x="4420" y="2533"/>
                  </a:cubicBezTo>
                  <a:cubicBezTo>
                    <a:pt x="4356" y="2314"/>
                    <a:pt x="4511" y="2094"/>
                    <a:pt x="4744" y="2068"/>
                  </a:cubicBezTo>
                  <a:cubicBezTo>
                    <a:pt x="4778" y="2060"/>
                    <a:pt x="4812" y="2057"/>
                    <a:pt x="4846" y="2057"/>
                  </a:cubicBezTo>
                  <a:cubicBezTo>
                    <a:pt x="5041" y="2057"/>
                    <a:pt x="5220" y="2180"/>
                    <a:pt x="5286" y="2378"/>
                  </a:cubicBezTo>
                  <a:cubicBezTo>
                    <a:pt x="5299" y="2391"/>
                    <a:pt x="5299" y="2404"/>
                    <a:pt x="5299" y="2430"/>
                  </a:cubicBezTo>
                  <a:lnTo>
                    <a:pt x="5648" y="2365"/>
                  </a:lnTo>
                  <a:cubicBezTo>
                    <a:pt x="3231" y="750"/>
                    <a:pt x="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8"/>
            <p:cNvSpPr/>
            <p:nvPr/>
          </p:nvSpPr>
          <p:spPr>
            <a:xfrm>
              <a:off x="2686900" y="4705600"/>
              <a:ext cx="20700" cy="19425"/>
            </a:xfrm>
            <a:custGeom>
              <a:avLst/>
              <a:gdLst/>
              <a:ahLst/>
              <a:cxnLst/>
              <a:rect l="l" t="t" r="r" b="b"/>
              <a:pathLst>
                <a:path w="828" h="777" extrusionOk="0">
                  <a:moveTo>
                    <a:pt x="0" y="1"/>
                  </a:moveTo>
                  <a:lnTo>
                    <a:pt x="220" y="776"/>
                  </a:lnTo>
                  <a:cubicBezTo>
                    <a:pt x="440" y="570"/>
                    <a:pt x="646" y="350"/>
                    <a:pt x="827" y="104"/>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8"/>
            <p:cNvSpPr/>
            <p:nvPr/>
          </p:nvSpPr>
          <p:spPr>
            <a:xfrm>
              <a:off x="2835200" y="4775850"/>
              <a:ext cx="148975" cy="81975"/>
            </a:xfrm>
            <a:custGeom>
              <a:avLst/>
              <a:gdLst/>
              <a:ahLst/>
              <a:cxnLst/>
              <a:rect l="l" t="t" r="r" b="b"/>
              <a:pathLst>
                <a:path w="5959" h="3279" extrusionOk="0">
                  <a:moveTo>
                    <a:pt x="389" y="1"/>
                  </a:moveTo>
                  <a:cubicBezTo>
                    <a:pt x="286" y="1"/>
                    <a:pt x="182" y="3"/>
                    <a:pt x="78" y="8"/>
                  </a:cubicBezTo>
                  <a:cubicBezTo>
                    <a:pt x="78" y="8"/>
                    <a:pt x="0" y="1262"/>
                    <a:pt x="957" y="2593"/>
                  </a:cubicBezTo>
                  <a:lnTo>
                    <a:pt x="5958" y="3278"/>
                  </a:lnTo>
                  <a:cubicBezTo>
                    <a:pt x="5506" y="2567"/>
                    <a:pt x="4963" y="1947"/>
                    <a:pt x="4330" y="1404"/>
                  </a:cubicBezTo>
                  <a:cubicBezTo>
                    <a:pt x="3221" y="500"/>
                    <a:pt x="1830"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8"/>
            <p:cNvSpPr/>
            <p:nvPr/>
          </p:nvSpPr>
          <p:spPr>
            <a:xfrm>
              <a:off x="3169275" y="4777325"/>
              <a:ext cx="177400" cy="52375"/>
            </a:xfrm>
            <a:custGeom>
              <a:avLst/>
              <a:gdLst/>
              <a:ahLst/>
              <a:cxnLst/>
              <a:rect l="l" t="t" r="r" b="b"/>
              <a:pathLst>
                <a:path w="7096" h="2095" extrusionOk="0">
                  <a:moveTo>
                    <a:pt x="3490" y="1"/>
                  </a:moveTo>
                  <a:cubicBezTo>
                    <a:pt x="1681" y="285"/>
                    <a:pt x="1" y="1423"/>
                    <a:pt x="1" y="1423"/>
                  </a:cubicBezTo>
                  <a:cubicBezTo>
                    <a:pt x="621" y="1668"/>
                    <a:pt x="1267" y="1862"/>
                    <a:pt x="1926" y="2004"/>
                  </a:cubicBezTo>
                  <a:cubicBezTo>
                    <a:pt x="1965" y="1888"/>
                    <a:pt x="2069" y="1810"/>
                    <a:pt x="2185" y="1785"/>
                  </a:cubicBezTo>
                  <a:cubicBezTo>
                    <a:pt x="2210" y="1779"/>
                    <a:pt x="2236" y="1776"/>
                    <a:pt x="2262" y="1776"/>
                  </a:cubicBezTo>
                  <a:cubicBezTo>
                    <a:pt x="2418" y="1776"/>
                    <a:pt x="2569" y="1875"/>
                    <a:pt x="2624" y="2030"/>
                  </a:cubicBezTo>
                  <a:cubicBezTo>
                    <a:pt x="2624" y="2056"/>
                    <a:pt x="2624" y="2082"/>
                    <a:pt x="2624" y="2095"/>
                  </a:cubicBezTo>
                  <a:lnTo>
                    <a:pt x="6514" y="1371"/>
                  </a:lnTo>
                  <a:cubicBezTo>
                    <a:pt x="6734" y="1216"/>
                    <a:pt x="6928" y="1022"/>
                    <a:pt x="7096" y="815"/>
                  </a:cubicBezTo>
                  <a:cubicBezTo>
                    <a:pt x="6837" y="621"/>
                    <a:pt x="6566" y="453"/>
                    <a:pt x="6282" y="337"/>
                  </a:cubicBezTo>
                  <a:lnTo>
                    <a:pt x="34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8"/>
            <p:cNvSpPr/>
            <p:nvPr/>
          </p:nvSpPr>
          <p:spPr>
            <a:xfrm>
              <a:off x="2708550" y="4780775"/>
              <a:ext cx="96950" cy="49575"/>
            </a:xfrm>
            <a:custGeom>
              <a:avLst/>
              <a:gdLst/>
              <a:ahLst/>
              <a:cxnLst/>
              <a:rect l="l" t="t" r="r" b="b"/>
              <a:pathLst>
                <a:path w="3878" h="1983" extrusionOk="0">
                  <a:moveTo>
                    <a:pt x="268" y="0"/>
                  </a:moveTo>
                  <a:cubicBezTo>
                    <a:pt x="179" y="0"/>
                    <a:pt x="90" y="2"/>
                    <a:pt x="0" y="5"/>
                  </a:cubicBezTo>
                  <a:lnTo>
                    <a:pt x="478" y="1634"/>
                  </a:lnTo>
                  <a:lnTo>
                    <a:pt x="3050" y="1983"/>
                  </a:lnTo>
                  <a:cubicBezTo>
                    <a:pt x="3347" y="1866"/>
                    <a:pt x="3632" y="1711"/>
                    <a:pt x="3877" y="1504"/>
                  </a:cubicBezTo>
                  <a:cubicBezTo>
                    <a:pt x="3877" y="1504"/>
                    <a:pt x="2947" y="264"/>
                    <a:pt x="982" y="31"/>
                  </a:cubicBezTo>
                  <a:cubicBezTo>
                    <a:pt x="746" y="12"/>
                    <a:pt x="509" y="0"/>
                    <a:pt x="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8"/>
            <p:cNvSpPr/>
            <p:nvPr/>
          </p:nvSpPr>
          <p:spPr>
            <a:xfrm>
              <a:off x="2954100" y="4804350"/>
              <a:ext cx="14550" cy="11575"/>
            </a:xfrm>
            <a:custGeom>
              <a:avLst/>
              <a:gdLst/>
              <a:ahLst/>
              <a:cxnLst/>
              <a:rect l="l" t="t" r="r" b="b"/>
              <a:pathLst>
                <a:path w="582" h="463" extrusionOk="0">
                  <a:moveTo>
                    <a:pt x="289" y="0"/>
                  </a:moveTo>
                  <a:cubicBezTo>
                    <a:pt x="270" y="0"/>
                    <a:pt x="252" y="2"/>
                    <a:pt x="233" y="6"/>
                  </a:cubicBezTo>
                  <a:cubicBezTo>
                    <a:pt x="91" y="19"/>
                    <a:pt x="0" y="148"/>
                    <a:pt x="39" y="277"/>
                  </a:cubicBezTo>
                  <a:cubicBezTo>
                    <a:pt x="73" y="390"/>
                    <a:pt x="185" y="463"/>
                    <a:pt x="307" y="463"/>
                  </a:cubicBezTo>
                  <a:cubicBezTo>
                    <a:pt x="325" y="463"/>
                    <a:pt x="344" y="461"/>
                    <a:pt x="362" y="458"/>
                  </a:cubicBezTo>
                  <a:cubicBezTo>
                    <a:pt x="491" y="445"/>
                    <a:pt x="582" y="316"/>
                    <a:pt x="556" y="187"/>
                  </a:cubicBezTo>
                  <a:cubicBezTo>
                    <a:pt x="512" y="65"/>
                    <a:pt x="40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8"/>
            <p:cNvSpPr/>
            <p:nvPr/>
          </p:nvSpPr>
          <p:spPr>
            <a:xfrm>
              <a:off x="3126625" y="4836175"/>
              <a:ext cx="23625" cy="13550"/>
            </a:xfrm>
            <a:custGeom>
              <a:avLst/>
              <a:gdLst/>
              <a:ahLst/>
              <a:cxnLst/>
              <a:rect l="l" t="t" r="r" b="b"/>
              <a:pathLst>
                <a:path w="945" h="542" extrusionOk="0">
                  <a:moveTo>
                    <a:pt x="478" y="1"/>
                  </a:moveTo>
                  <a:cubicBezTo>
                    <a:pt x="444" y="1"/>
                    <a:pt x="410" y="4"/>
                    <a:pt x="376" y="12"/>
                  </a:cubicBezTo>
                  <a:cubicBezTo>
                    <a:pt x="156" y="38"/>
                    <a:pt x="1" y="258"/>
                    <a:pt x="52" y="477"/>
                  </a:cubicBezTo>
                  <a:cubicBezTo>
                    <a:pt x="52" y="503"/>
                    <a:pt x="65" y="516"/>
                    <a:pt x="78" y="542"/>
                  </a:cubicBezTo>
                  <a:lnTo>
                    <a:pt x="944" y="374"/>
                  </a:lnTo>
                  <a:cubicBezTo>
                    <a:pt x="944" y="348"/>
                    <a:pt x="931" y="335"/>
                    <a:pt x="931" y="322"/>
                  </a:cubicBezTo>
                  <a:cubicBezTo>
                    <a:pt x="854" y="124"/>
                    <a:pt x="674" y="1"/>
                    <a:pt x="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a:off x="2920175" y="4758900"/>
              <a:ext cx="32325" cy="25925"/>
            </a:xfrm>
            <a:custGeom>
              <a:avLst/>
              <a:gdLst/>
              <a:ahLst/>
              <a:cxnLst/>
              <a:rect l="l" t="t" r="r" b="b"/>
              <a:pathLst>
                <a:path w="1293" h="1037" extrusionOk="0">
                  <a:moveTo>
                    <a:pt x="632" y="0"/>
                  </a:moveTo>
                  <a:cubicBezTo>
                    <a:pt x="590" y="0"/>
                    <a:pt x="547" y="5"/>
                    <a:pt x="504" y="14"/>
                  </a:cubicBezTo>
                  <a:cubicBezTo>
                    <a:pt x="194" y="40"/>
                    <a:pt x="0" y="337"/>
                    <a:pt x="65" y="622"/>
                  </a:cubicBezTo>
                  <a:cubicBezTo>
                    <a:pt x="165" y="876"/>
                    <a:pt x="397" y="1036"/>
                    <a:pt x="656" y="1036"/>
                  </a:cubicBezTo>
                  <a:cubicBezTo>
                    <a:pt x="700" y="1036"/>
                    <a:pt x="744" y="1032"/>
                    <a:pt x="789" y="1022"/>
                  </a:cubicBezTo>
                  <a:cubicBezTo>
                    <a:pt x="1086" y="984"/>
                    <a:pt x="1293" y="699"/>
                    <a:pt x="1215" y="415"/>
                  </a:cubicBezTo>
                  <a:cubicBezTo>
                    <a:pt x="1127" y="160"/>
                    <a:pt x="886"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2803200" y="4765325"/>
              <a:ext cx="10700" cy="8625"/>
            </a:xfrm>
            <a:custGeom>
              <a:avLst/>
              <a:gdLst/>
              <a:ahLst/>
              <a:cxnLst/>
              <a:rect l="l" t="t" r="r" b="b"/>
              <a:pathLst>
                <a:path w="428" h="345" extrusionOk="0">
                  <a:moveTo>
                    <a:pt x="187" y="1"/>
                  </a:moveTo>
                  <a:cubicBezTo>
                    <a:pt x="177" y="1"/>
                    <a:pt x="166" y="1"/>
                    <a:pt x="156" y="3"/>
                  </a:cubicBezTo>
                  <a:cubicBezTo>
                    <a:pt x="65" y="16"/>
                    <a:pt x="1" y="106"/>
                    <a:pt x="14" y="210"/>
                  </a:cubicBezTo>
                  <a:cubicBezTo>
                    <a:pt x="47" y="286"/>
                    <a:pt x="126" y="345"/>
                    <a:pt x="213" y="345"/>
                  </a:cubicBezTo>
                  <a:cubicBezTo>
                    <a:pt x="228" y="345"/>
                    <a:pt x="244" y="343"/>
                    <a:pt x="259" y="339"/>
                  </a:cubicBezTo>
                  <a:cubicBezTo>
                    <a:pt x="350" y="326"/>
                    <a:pt x="427" y="235"/>
                    <a:pt x="401" y="132"/>
                  </a:cubicBezTo>
                  <a:cubicBezTo>
                    <a:pt x="367" y="51"/>
                    <a:pt x="280"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a:off x="2866525" y="4763875"/>
              <a:ext cx="17800" cy="14350"/>
            </a:xfrm>
            <a:custGeom>
              <a:avLst/>
              <a:gdLst/>
              <a:ahLst/>
              <a:cxnLst/>
              <a:rect l="l" t="t" r="r" b="b"/>
              <a:pathLst>
                <a:path w="712" h="574" extrusionOk="0">
                  <a:moveTo>
                    <a:pt x="357" y="1"/>
                  </a:moveTo>
                  <a:cubicBezTo>
                    <a:pt x="333" y="1"/>
                    <a:pt x="309" y="4"/>
                    <a:pt x="285" y="9"/>
                  </a:cubicBezTo>
                  <a:cubicBezTo>
                    <a:pt x="117" y="35"/>
                    <a:pt x="1" y="190"/>
                    <a:pt x="40" y="345"/>
                  </a:cubicBezTo>
                  <a:cubicBezTo>
                    <a:pt x="94" y="487"/>
                    <a:pt x="223" y="574"/>
                    <a:pt x="363" y="574"/>
                  </a:cubicBezTo>
                  <a:cubicBezTo>
                    <a:pt x="388" y="574"/>
                    <a:pt x="414" y="571"/>
                    <a:pt x="440" y="565"/>
                  </a:cubicBezTo>
                  <a:cubicBezTo>
                    <a:pt x="608" y="552"/>
                    <a:pt x="712" y="397"/>
                    <a:pt x="673" y="229"/>
                  </a:cubicBezTo>
                  <a:cubicBezTo>
                    <a:pt x="629" y="96"/>
                    <a:pt x="499"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a:off x="3216775" y="4821725"/>
              <a:ext cx="18450" cy="11200"/>
            </a:xfrm>
            <a:custGeom>
              <a:avLst/>
              <a:gdLst/>
              <a:ahLst/>
              <a:cxnLst/>
              <a:rect l="l" t="t" r="r" b="b"/>
              <a:pathLst>
                <a:path w="738" h="448" extrusionOk="0">
                  <a:moveTo>
                    <a:pt x="353" y="0"/>
                  </a:moveTo>
                  <a:cubicBezTo>
                    <a:pt x="327" y="0"/>
                    <a:pt x="299" y="3"/>
                    <a:pt x="272" y="9"/>
                  </a:cubicBezTo>
                  <a:cubicBezTo>
                    <a:pt x="156" y="21"/>
                    <a:pt x="52" y="112"/>
                    <a:pt x="26" y="228"/>
                  </a:cubicBezTo>
                  <a:cubicBezTo>
                    <a:pt x="1" y="280"/>
                    <a:pt x="1" y="332"/>
                    <a:pt x="26" y="383"/>
                  </a:cubicBezTo>
                  <a:cubicBezTo>
                    <a:pt x="26" y="409"/>
                    <a:pt x="39" y="422"/>
                    <a:pt x="52" y="448"/>
                  </a:cubicBezTo>
                  <a:lnTo>
                    <a:pt x="737" y="319"/>
                  </a:lnTo>
                  <a:cubicBezTo>
                    <a:pt x="737" y="293"/>
                    <a:pt x="724" y="280"/>
                    <a:pt x="724" y="254"/>
                  </a:cubicBezTo>
                  <a:cubicBezTo>
                    <a:pt x="669" y="99"/>
                    <a:pt x="518" y="0"/>
                    <a:pt x="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3042625" y="4863925"/>
              <a:ext cx="11975" cy="3250"/>
            </a:xfrm>
            <a:custGeom>
              <a:avLst/>
              <a:gdLst/>
              <a:ahLst/>
              <a:cxnLst/>
              <a:rect l="l" t="t" r="r" b="b"/>
              <a:pathLst>
                <a:path w="479" h="130" extrusionOk="0">
                  <a:moveTo>
                    <a:pt x="401" y="1"/>
                  </a:moveTo>
                  <a:lnTo>
                    <a:pt x="0" y="65"/>
                  </a:lnTo>
                  <a:lnTo>
                    <a:pt x="479" y="130"/>
                  </a:ln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8"/>
            <p:cNvSpPr/>
            <p:nvPr/>
          </p:nvSpPr>
          <p:spPr>
            <a:xfrm>
              <a:off x="3158625" y="4796400"/>
              <a:ext cx="782575" cy="183225"/>
            </a:xfrm>
            <a:custGeom>
              <a:avLst/>
              <a:gdLst/>
              <a:ahLst/>
              <a:cxnLst/>
              <a:rect l="l" t="t" r="r" b="b"/>
              <a:pathLst>
                <a:path w="31303" h="7329" extrusionOk="0">
                  <a:moveTo>
                    <a:pt x="5630" y="1308"/>
                  </a:moveTo>
                  <a:cubicBezTo>
                    <a:pt x="5861" y="1308"/>
                    <a:pt x="6074" y="1445"/>
                    <a:pt x="6152" y="1668"/>
                  </a:cubicBezTo>
                  <a:cubicBezTo>
                    <a:pt x="6217" y="1926"/>
                    <a:pt x="6036" y="2185"/>
                    <a:pt x="5764" y="2211"/>
                  </a:cubicBezTo>
                  <a:lnTo>
                    <a:pt x="5777" y="2211"/>
                  </a:lnTo>
                  <a:cubicBezTo>
                    <a:pt x="5740" y="2218"/>
                    <a:pt x="5703" y="2221"/>
                    <a:pt x="5666" y="2221"/>
                  </a:cubicBezTo>
                  <a:cubicBezTo>
                    <a:pt x="5435" y="2221"/>
                    <a:pt x="5222" y="2085"/>
                    <a:pt x="5144" y="1862"/>
                  </a:cubicBezTo>
                  <a:cubicBezTo>
                    <a:pt x="5079" y="1603"/>
                    <a:pt x="5260" y="1358"/>
                    <a:pt x="5519" y="1319"/>
                  </a:cubicBezTo>
                  <a:cubicBezTo>
                    <a:pt x="5556" y="1312"/>
                    <a:pt x="5593" y="1308"/>
                    <a:pt x="5630" y="1308"/>
                  </a:cubicBezTo>
                  <a:close/>
                  <a:moveTo>
                    <a:pt x="11130" y="4005"/>
                  </a:moveTo>
                  <a:cubicBezTo>
                    <a:pt x="11210" y="4005"/>
                    <a:pt x="11286" y="4054"/>
                    <a:pt x="11309" y="4123"/>
                  </a:cubicBezTo>
                  <a:cubicBezTo>
                    <a:pt x="11335" y="4214"/>
                    <a:pt x="11270" y="4317"/>
                    <a:pt x="11179" y="4317"/>
                  </a:cubicBezTo>
                  <a:lnTo>
                    <a:pt x="11192" y="4304"/>
                  </a:lnTo>
                  <a:lnTo>
                    <a:pt x="11192" y="4304"/>
                  </a:lnTo>
                  <a:cubicBezTo>
                    <a:pt x="11174" y="4309"/>
                    <a:pt x="11157" y="4311"/>
                    <a:pt x="11140" y="4311"/>
                  </a:cubicBezTo>
                  <a:cubicBezTo>
                    <a:pt x="11059" y="4311"/>
                    <a:pt x="10994" y="4263"/>
                    <a:pt x="10973" y="4188"/>
                  </a:cubicBezTo>
                  <a:cubicBezTo>
                    <a:pt x="10947" y="4110"/>
                    <a:pt x="11011" y="4020"/>
                    <a:pt x="11102" y="4007"/>
                  </a:cubicBezTo>
                  <a:cubicBezTo>
                    <a:pt x="11111" y="4006"/>
                    <a:pt x="11121" y="4005"/>
                    <a:pt x="11130" y="4005"/>
                  </a:cubicBezTo>
                  <a:close/>
                  <a:moveTo>
                    <a:pt x="20104" y="1950"/>
                  </a:moveTo>
                  <a:cubicBezTo>
                    <a:pt x="20658" y="1950"/>
                    <a:pt x="21213" y="2051"/>
                    <a:pt x="21738" y="2249"/>
                  </a:cubicBezTo>
                  <a:cubicBezTo>
                    <a:pt x="21738" y="2249"/>
                    <a:pt x="21351" y="3671"/>
                    <a:pt x="19580" y="4356"/>
                  </a:cubicBezTo>
                  <a:lnTo>
                    <a:pt x="19593" y="4343"/>
                  </a:lnTo>
                  <a:lnTo>
                    <a:pt x="19593" y="4343"/>
                  </a:lnTo>
                  <a:cubicBezTo>
                    <a:pt x="18630" y="4720"/>
                    <a:pt x="17456" y="4807"/>
                    <a:pt x="16579" y="4807"/>
                  </a:cubicBezTo>
                  <a:cubicBezTo>
                    <a:pt x="15833" y="4807"/>
                    <a:pt x="15302" y="4744"/>
                    <a:pt x="15302" y="4744"/>
                  </a:cubicBezTo>
                  <a:cubicBezTo>
                    <a:pt x="15302" y="4744"/>
                    <a:pt x="16659" y="2947"/>
                    <a:pt x="18443" y="2262"/>
                  </a:cubicBezTo>
                  <a:cubicBezTo>
                    <a:pt x="18977" y="2054"/>
                    <a:pt x="19540" y="1950"/>
                    <a:pt x="20104" y="1950"/>
                  </a:cubicBezTo>
                  <a:close/>
                  <a:moveTo>
                    <a:pt x="10133" y="1"/>
                  </a:moveTo>
                  <a:lnTo>
                    <a:pt x="6940" y="595"/>
                  </a:lnTo>
                  <a:cubicBezTo>
                    <a:pt x="6294" y="1086"/>
                    <a:pt x="5506" y="1383"/>
                    <a:pt x="4679" y="1435"/>
                  </a:cubicBezTo>
                  <a:cubicBezTo>
                    <a:pt x="4511" y="1447"/>
                    <a:pt x="4343" y="1453"/>
                    <a:pt x="4175" y="1453"/>
                  </a:cubicBezTo>
                  <a:cubicBezTo>
                    <a:pt x="3801" y="1453"/>
                    <a:pt x="3429" y="1424"/>
                    <a:pt x="3063" y="1370"/>
                  </a:cubicBezTo>
                  <a:cubicBezTo>
                    <a:pt x="3037" y="1500"/>
                    <a:pt x="2934" y="1616"/>
                    <a:pt x="2792" y="1642"/>
                  </a:cubicBezTo>
                  <a:cubicBezTo>
                    <a:pt x="2768" y="1646"/>
                    <a:pt x="2743" y="1647"/>
                    <a:pt x="2719" y="1647"/>
                  </a:cubicBezTo>
                  <a:cubicBezTo>
                    <a:pt x="2577" y="1647"/>
                    <a:pt x="2445" y="1583"/>
                    <a:pt x="2378" y="1461"/>
                  </a:cubicBezTo>
                  <a:lnTo>
                    <a:pt x="0" y="1900"/>
                  </a:lnTo>
                  <a:cubicBezTo>
                    <a:pt x="323" y="2107"/>
                    <a:pt x="621" y="2340"/>
                    <a:pt x="918" y="2598"/>
                  </a:cubicBezTo>
                  <a:cubicBezTo>
                    <a:pt x="1280" y="2921"/>
                    <a:pt x="1603" y="3270"/>
                    <a:pt x="1887" y="3658"/>
                  </a:cubicBezTo>
                  <a:lnTo>
                    <a:pt x="6850" y="4330"/>
                  </a:lnTo>
                  <a:cubicBezTo>
                    <a:pt x="6837" y="4084"/>
                    <a:pt x="6850" y="3839"/>
                    <a:pt x="6902" y="3606"/>
                  </a:cubicBezTo>
                  <a:cubicBezTo>
                    <a:pt x="8052" y="3684"/>
                    <a:pt x="9163" y="4097"/>
                    <a:pt x="10094" y="4782"/>
                  </a:cubicBezTo>
                  <a:lnTo>
                    <a:pt x="15587" y="5519"/>
                  </a:lnTo>
                  <a:cubicBezTo>
                    <a:pt x="15625" y="5429"/>
                    <a:pt x="15703" y="5364"/>
                    <a:pt x="15806" y="5351"/>
                  </a:cubicBezTo>
                  <a:cubicBezTo>
                    <a:pt x="15830" y="5345"/>
                    <a:pt x="15855" y="5342"/>
                    <a:pt x="15879" y="5342"/>
                  </a:cubicBezTo>
                  <a:cubicBezTo>
                    <a:pt x="16011" y="5342"/>
                    <a:pt x="16137" y="5427"/>
                    <a:pt x="16181" y="5558"/>
                  </a:cubicBezTo>
                  <a:cubicBezTo>
                    <a:pt x="16194" y="5571"/>
                    <a:pt x="16194" y="5584"/>
                    <a:pt x="16194" y="5610"/>
                  </a:cubicBezTo>
                  <a:lnTo>
                    <a:pt x="17641" y="5803"/>
                  </a:lnTo>
                  <a:lnTo>
                    <a:pt x="27179" y="7096"/>
                  </a:lnTo>
                  <a:cubicBezTo>
                    <a:pt x="27089" y="6967"/>
                    <a:pt x="27037" y="6902"/>
                    <a:pt x="27037" y="6902"/>
                  </a:cubicBezTo>
                  <a:cubicBezTo>
                    <a:pt x="28472" y="6902"/>
                    <a:pt x="29893" y="7044"/>
                    <a:pt x="31302" y="7328"/>
                  </a:cubicBezTo>
                  <a:lnTo>
                    <a:pt x="30798" y="5571"/>
                  </a:lnTo>
                  <a:cubicBezTo>
                    <a:pt x="30385" y="5506"/>
                    <a:pt x="29971" y="5390"/>
                    <a:pt x="29583" y="5235"/>
                  </a:cubicBezTo>
                  <a:cubicBezTo>
                    <a:pt x="27761" y="4511"/>
                    <a:pt x="27296" y="3089"/>
                    <a:pt x="27296" y="3089"/>
                  </a:cubicBezTo>
                  <a:cubicBezTo>
                    <a:pt x="27791" y="2914"/>
                    <a:pt x="28311" y="2826"/>
                    <a:pt x="28835" y="2826"/>
                  </a:cubicBezTo>
                  <a:cubicBezTo>
                    <a:pt x="29241" y="2826"/>
                    <a:pt x="29648" y="2879"/>
                    <a:pt x="30049" y="2986"/>
                  </a:cubicBezTo>
                  <a:lnTo>
                    <a:pt x="29971" y="2753"/>
                  </a:lnTo>
                  <a:lnTo>
                    <a:pt x="26016" y="2172"/>
                  </a:lnTo>
                  <a:cubicBezTo>
                    <a:pt x="25318" y="2482"/>
                    <a:pt x="24569" y="2689"/>
                    <a:pt x="23793" y="2753"/>
                  </a:cubicBezTo>
                  <a:cubicBezTo>
                    <a:pt x="23780" y="2921"/>
                    <a:pt x="23638" y="3063"/>
                    <a:pt x="23470" y="3076"/>
                  </a:cubicBezTo>
                  <a:cubicBezTo>
                    <a:pt x="23435" y="3085"/>
                    <a:pt x="23400" y="3089"/>
                    <a:pt x="23366" y="3089"/>
                  </a:cubicBezTo>
                  <a:cubicBezTo>
                    <a:pt x="23184" y="3089"/>
                    <a:pt x="23018" y="2977"/>
                    <a:pt x="22953" y="2792"/>
                  </a:cubicBezTo>
                  <a:cubicBezTo>
                    <a:pt x="22902" y="2585"/>
                    <a:pt x="23044" y="2379"/>
                    <a:pt x="23263" y="2353"/>
                  </a:cubicBezTo>
                  <a:cubicBezTo>
                    <a:pt x="23292" y="2348"/>
                    <a:pt x="23320" y="2345"/>
                    <a:pt x="23349" y="2345"/>
                  </a:cubicBezTo>
                  <a:cubicBezTo>
                    <a:pt x="23461" y="2345"/>
                    <a:pt x="23571" y="2386"/>
                    <a:pt x="23664" y="2469"/>
                  </a:cubicBezTo>
                  <a:cubicBezTo>
                    <a:pt x="23612" y="2249"/>
                    <a:pt x="23587" y="2017"/>
                    <a:pt x="23561" y="1797"/>
                  </a:cubicBezTo>
                  <a:lnTo>
                    <a:pt x="18301" y="1022"/>
                  </a:lnTo>
                  <a:lnTo>
                    <a:pt x="18275" y="1022"/>
                  </a:lnTo>
                  <a:lnTo>
                    <a:pt x="18404" y="1138"/>
                  </a:lnTo>
                  <a:cubicBezTo>
                    <a:pt x="18404" y="1138"/>
                    <a:pt x="16921" y="1467"/>
                    <a:pt x="15167" y="1467"/>
                  </a:cubicBezTo>
                  <a:cubicBezTo>
                    <a:pt x="14321" y="1467"/>
                    <a:pt x="13412" y="1391"/>
                    <a:pt x="12575" y="1164"/>
                  </a:cubicBezTo>
                  <a:cubicBezTo>
                    <a:pt x="11748" y="944"/>
                    <a:pt x="10973" y="556"/>
                    <a:pt x="10301" y="26"/>
                  </a:cubicBezTo>
                  <a:lnTo>
                    <a:pt x="101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8"/>
            <p:cNvSpPr/>
            <p:nvPr/>
          </p:nvSpPr>
          <p:spPr>
            <a:xfrm>
              <a:off x="3416450" y="4797050"/>
              <a:ext cx="202600" cy="36225"/>
            </a:xfrm>
            <a:custGeom>
              <a:avLst/>
              <a:gdLst/>
              <a:ahLst/>
              <a:cxnLst/>
              <a:rect l="l" t="t" r="r" b="b"/>
              <a:pathLst>
                <a:path w="8104" h="1449" extrusionOk="0">
                  <a:moveTo>
                    <a:pt x="1" y="0"/>
                  </a:moveTo>
                  <a:lnTo>
                    <a:pt x="1" y="0"/>
                  </a:lnTo>
                  <a:cubicBezTo>
                    <a:pt x="660" y="543"/>
                    <a:pt x="1435" y="931"/>
                    <a:pt x="2275" y="1151"/>
                  </a:cubicBezTo>
                  <a:cubicBezTo>
                    <a:pt x="3111" y="1373"/>
                    <a:pt x="4020" y="1448"/>
                    <a:pt x="4866" y="1448"/>
                  </a:cubicBezTo>
                  <a:cubicBezTo>
                    <a:pt x="6621" y="1448"/>
                    <a:pt x="8104" y="1125"/>
                    <a:pt x="8104" y="1125"/>
                  </a:cubicBezTo>
                  <a:lnTo>
                    <a:pt x="7975" y="1008"/>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a:off x="3747950" y="4841625"/>
              <a:ext cx="61100" cy="23625"/>
            </a:xfrm>
            <a:custGeom>
              <a:avLst/>
              <a:gdLst/>
              <a:ahLst/>
              <a:cxnLst/>
              <a:rect l="l" t="t" r="r" b="b"/>
              <a:pathLst>
                <a:path w="2444" h="945" extrusionOk="0">
                  <a:moveTo>
                    <a:pt x="1" y="1"/>
                  </a:moveTo>
                  <a:cubicBezTo>
                    <a:pt x="14" y="221"/>
                    <a:pt x="39" y="440"/>
                    <a:pt x="91" y="660"/>
                  </a:cubicBezTo>
                  <a:cubicBezTo>
                    <a:pt x="156" y="699"/>
                    <a:pt x="194" y="763"/>
                    <a:pt x="220" y="828"/>
                  </a:cubicBezTo>
                  <a:cubicBezTo>
                    <a:pt x="220" y="867"/>
                    <a:pt x="233" y="906"/>
                    <a:pt x="220" y="944"/>
                  </a:cubicBezTo>
                  <a:cubicBezTo>
                    <a:pt x="996" y="867"/>
                    <a:pt x="1745" y="673"/>
                    <a:pt x="2443" y="350"/>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3052650" y="4843900"/>
              <a:ext cx="153500" cy="43950"/>
            </a:xfrm>
            <a:custGeom>
              <a:avLst/>
              <a:gdLst/>
              <a:ahLst/>
              <a:cxnLst/>
              <a:rect l="l" t="t" r="r" b="b"/>
              <a:pathLst>
                <a:path w="6140" h="1758" extrusionOk="0">
                  <a:moveTo>
                    <a:pt x="4239" y="0"/>
                  </a:moveTo>
                  <a:lnTo>
                    <a:pt x="3890" y="65"/>
                  </a:lnTo>
                  <a:cubicBezTo>
                    <a:pt x="3903" y="272"/>
                    <a:pt x="3761" y="453"/>
                    <a:pt x="3554" y="479"/>
                  </a:cubicBezTo>
                  <a:cubicBezTo>
                    <a:pt x="3525" y="484"/>
                    <a:pt x="3496" y="487"/>
                    <a:pt x="3466" y="487"/>
                  </a:cubicBezTo>
                  <a:cubicBezTo>
                    <a:pt x="3288" y="487"/>
                    <a:pt x="3115" y="388"/>
                    <a:pt x="3037" y="233"/>
                  </a:cubicBezTo>
                  <a:lnTo>
                    <a:pt x="0" y="802"/>
                  </a:lnTo>
                  <a:lnTo>
                    <a:pt x="78" y="931"/>
                  </a:lnTo>
                  <a:lnTo>
                    <a:pt x="6139" y="1758"/>
                  </a:lnTo>
                  <a:cubicBezTo>
                    <a:pt x="5842" y="1370"/>
                    <a:pt x="5519" y="1021"/>
                    <a:pt x="5157" y="698"/>
                  </a:cubicBezTo>
                  <a:cubicBezTo>
                    <a:pt x="4860" y="453"/>
                    <a:pt x="4562" y="220"/>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3834550" y="4968925"/>
              <a:ext cx="109225" cy="19425"/>
            </a:xfrm>
            <a:custGeom>
              <a:avLst/>
              <a:gdLst/>
              <a:ahLst/>
              <a:cxnLst/>
              <a:rect l="l" t="t" r="r" b="b"/>
              <a:pathLst>
                <a:path w="4369" h="777" extrusionOk="0">
                  <a:moveTo>
                    <a:pt x="0" y="1"/>
                  </a:moveTo>
                  <a:cubicBezTo>
                    <a:pt x="0" y="1"/>
                    <a:pt x="39" y="78"/>
                    <a:pt x="129" y="208"/>
                  </a:cubicBezTo>
                  <a:lnTo>
                    <a:pt x="4369" y="776"/>
                  </a:lnTo>
                  <a:lnTo>
                    <a:pt x="4265" y="427"/>
                  </a:lnTo>
                  <a:cubicBezTo>
                    <a:pt x="2856" y="143"/>
                    <a:pt x="142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3329525" y="4886550"/>
              <a:ext cx="81450" cy="29425"/>
            </a:xfrm>
            <a:custGeom>
              <a:avLst/>
              <a:gdLst/>
              <a:ahLst/>
              <a:cxnLst/>
              <a:rect l="l" t="t" r="r" b="b"/>
              <a:pathLst>
                <a:path w="3258" h="1177" extrusionOk="0">
                  <a:moveTo>
                    <a:pt x="66" y="0"/>
                  </a:moveTo>
                  <a:cubicBezTo>
                    <a:pt x="14" y="246"/>
                    <a:pt x="1" y="491"/>
                    <a:pt x="14" y="724"/>
                  </a:cubicBezTo>
                  <a:lnTo>
                    <a:pt x="3258" y="1176"/>
                  </a:lnTo>
                  <a:cubicBezTo>
                    <a:pt x="2327" y="491"/>
                    <a:pt x="1216" y="78"/>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a:off x="3235200" y="4811575"/>
              <a:ext cx="96950" cy="21325"/>
            </a:xfrm>
            <a:custGeom>
              <a:avLst/>
              <a:gdLst/>
              <a:ahLst/>
              <a:cxnLst/>
              <a:rect l="l" t="t" r="r" b="b"/>
              <a:pathLst>
                <a:path w="3878" h="853" extrusionOk="0">
                  <a:moveTo>
                    <a:pt x="3877" y="1"/>
                  </a:moveTo>
                  <a:lnTo>
                    <a:pt x="0" y="725"/>
                  </a:lnTo>
                  <a:cubicBezTo>
                    <a:pt x="0" y="738"/>
                    <a:pt x="0" y="751"/>
                    <a:pt x="0" y="763"/>
                  </a:cubicBezTo>
                  <a:cubicBezTo>
                    <a:pt x="376" y="828"/>
                    <a:pt x="758" y="853"/>
                    <a:pt x="1142" y="853"/>
                  </a:cubicBezTo>
                  <a:cubicBezTo>
                    <a:pt x="1300" y="853"/>
                    <a:pt x="1458" y="849"/>
                    <a:pt x="1616" y="841"/>
                  </a:cubicBezTo>
                  <a:cubicBezTo>
                    <a:pt x="2443" y="776"/>
                    <a:pt x="3231" y="492"/>
                    <a:pt x="3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8"/>
            <p:cNvSpPr/>
            <p:nvPr/>
          </p:nvSpPr>
          <p:spPr>
            <a:xfrm>
              <a:off x="3541175" y="4845275"/>
              <a:ext cx="160925" cy="71325"/>
            </a:xfrm>
            <a:custGeom>
              <a:avLst/>
              <a:gdLst/>
              <a:ahLst/>
              <a:cxnLst/>
              <a:rect l="l" t="t" r="r" b="b"/>
              <a:pathLst>
                <a:path w="6437" h="2853" extrusionOk="0">
                  <a:moveTo>
                    <a:pt x="4804" y="0"/>
                  </a:moveTo>
                  <a:cubicBezTo>
                    <a:pt x="4235" y="0"/>
                    <a:pt x="3666" y="104"/>
                    <a:pt x="3128" y="307"/>
                  </a:cubicBezTo>
                  <a:cubicBezTo>
                    <a:pt x="1344" y="1005"/>
                    <a:pt x="0" y="2789"/>
                    <a:pt x="0" y="2789"/>
                  </a:cubicBezTo>
                  <a:cubicBezTo>
                    <a:pt x="0" y="2789"/>
                    <a:pt x="539" y="2853"/>
                    <a:pt x="1294" y="2853"/>
                  </a:cubicBezTo>
                  <a:cubicBezTo>
                    <a:pt x="2165" y="2853"/>
                    <a:pt x="3323" y="2768"/>
                    <a:pt x="4278" y="2401"/>
                  </a:cubicBezTo>
                  <a:cubicBezTo>
                    <a:pt x="6049" y="1703"/>
                    <a:pt x="6436" y="294"/>
                    <a:pt x="6436" y="294"/>
                  </a:cubicBezTo>
                  <a:cubicBezTo>
                    <a:pt x="5909" y="97"/>
                    <a:pt x="5356" y="0"/>
                    <a:pt x="4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8"/>
            <p:cNvSpPr/>
            <p:nvPr/>
          </p:nvSpPr>
          <p:spPr>
            <a:xfrm>
              <a:off x="3840675" y="4867025"/>
              <a:ext cx="87600" cy="68650"/>
            </a:xfrm>
            <a:custGeom>
              <a:avLst/>
              <a:gdLst/>
              <a:ahLst/>
              <a:cxnLst/>
              <a:rect l="l" t="t" r="r" b="b"/>
              <a:pathLst>
                <a:path w="3504" h="2746" extrusionOk="0">
                  <a:moveTo>
                    <a:pt x="1546" y="1"/>
                  </a:moveTo>
                  <a:cubicBezTo>
                    <a:pt x="1021" y="1"/>
                    <a:pt x="496" y="89"/>
                    <a:pt x="1" y="264"/>
                  </a:cubicBezTo>
                  <a:cubicBezTo>
                    <a:pt x="1" y="264"/>
                    <a:pt x="466" y="1686"/>
                    <a:pt x="2288" y="2410"/>
                  </a:cubicBezTo>
                  <a:cubicBezTo>
                    <a:pt x="2689" y="2565"/>
                    <a:pt x="3090" y="2681"/>
                    <a:pt x="3503" y="2746"/>
                  </a:cubicBezTo>
                  <a:lnTo>
                    <a:pt x="2754" y="161"/>
                  </a:lnTo>
                  <a:cubicBezTo>
                    <a:pt x="2359" y="54"/>
                    <a:pt x="1952"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8"/>
            <p:cNvSpPr/>
            <p:nvPr/>
          </p:nvSpPr>
          <p:spPr>
            <a:xfrm>
              <a:off x="3548275" y="4929950"/>
              <a:ext cx="15525" cy="6700"/>
            </a:xfrm>
            <a:custGeom>
              <a:avLst/>
              <a:gdLst/>
              <a:ahLst/>
              <a:cxnLst/>
              <a:rect l="l" t="t" r="r" b="b"/>
              <a:pathLst>
                <a:path w="621" h="268" extrusionOk="0">
                  <a:moveTo>
                    <a:pt x="306" y="0"/>
                  </a:moveTo>
                  <a:cubicBezTo>
                    <a:pt x="282" y="0"/>
                    <a:pt x="257" y="3"/>
                    <a:pt x="233" y="9"/>
                  </a:cubicBezTo>
                  <a:cubicBezTo>
                    <a:pt x="130" y="22"/>
                    <a:pt x="39" y="87"/>
                    <a:pt x="1" y="177"/>
                  </a:cubicBezTo>
                  <a:lnTo>
                    <a:pt x="621" y="268"/>
                  </a:lnTo>
                  <a:cubicBezTo>
                    <a:pt x="621" y="255"/>
                    <a:pt x="608" y="229"/>
                    <a:pt x="608" y="216"/>
                  </a:cubicBezTo>
                  <a:cubicBezTo>
                    <a:pt x="564" y="85"/>
                    <a:pt x="438"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8"/>
            <p:cNvSpPr/>
            <p:nvPr/>
          </p:nvSpPr>
          <p:spPr>
            <a:xfrm>
              <a:off x="3128575" y="4845500"/>
              <a:ext cx="21675" cy="10575"/>
            </a:xfrm>
            <a:custGeom>
              <a:avLst/>
              <a:gdLst/>
              <a:ahLst/>
              <a:cxnLst/>
              <a:rect l="l" t="t" r="r" b="b"/>
              <a:pathLst>
                <a:path w="867" h="423" extrusionOk="0">
                  <a:moveTo>
                    <a:pt x="853" y="1"/>
                  </a:moveTo>
                  <a:lnTo>
                    <a:pt x="0" y="169"/>
                  </a:lnTo>
                  <a:cubicBezTo>
                    <a:pt x="78" y="324"/>
                    <a:pt x="251" y="423"/>
                    <a:pt x="429" y="423"/>
                  </a:cubicBezTo>
                  <a:cubicBezTo>
                    <a:pt x="459" y="423"/>
                    <a:pt x="488" y="420"/>
                    <a:pt x="517" y="415"/>
                  </a:cubicBezTo>
                  <a:cubicBezTo>
                    <a:pt x="724" y="389"/>
                    <a:pt x="866" y="208"/>
                    <a:pt x="8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8"/>
            <p:cNvSpPr/>
            <p:nvPr/>
          </p:nvSpPr>
          <p:spPr>
            <a:xfrm>
              <a:off x="3218075" y="4829675"/>
              <a:ext cx="17150" cy="8025"/>
            </a:xfrm>
            <a:custGeom>
              <a:avLst/>
              <a:gdLst/>
              <a:ahLst/>
              <a:cxnLst/>
              <a:rect l="l" t="t" r="r" b="b"/>
              <a:pathLst>
                <a:path w="686" h="321" extrusionOk="0">
                  <a:moveTo>
                    <a:pt x="685" y="1"/>
                  </a:moveTo>
                  <a:lnTo>
                    <a:pt x="0" y="130"/>
                  </a:lnTo>
                  <a:cubicBezTo>
                    <a:pt x="64" y="247"/>
                    <a:pt x="190" y="321"/>
                    <a:pt x="327" y="321"/>
                  </a:cubicBezTo>
                  <a:cubicBezTo>
                    <a:pt x="356" y="321"/>
                    <a:pt x="385" y="318"/>
                    <a:pt x="414" y="311"/>
                  </a:cubicBezTo>
                  <a:cubicBezTo>
                    <a:pt x="556" y="285"/>
                    <a:pt x="659" y="182"/>
                    <a:pt x="685" y="39"/>
                  </a:cubicBezTo>
                  <a:cubicBezTo>
                    <a:pt x="685" y="27"/>
                    <a:pt x="685" y="14"/>
                    <a:pt x="6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8"/>
            <p:cNvSpPr/>
            <p:nvPr/>
          </p:nvSpPr>
          <p:spPr>
            <a:xfrm>
              <a:off x="3731475" y="4855325"/>
              <a:ext cx="22325" cy="18500"/>
            </a:xfrm>
            <a:custGeom>
              <a:avLst/>
              <a:gdLst/>
              <a:ahLst/>
              <a:cxnLst/>
              <a:rect l="l" t="t" r="r" b="b"/>
              <a:pathLst>
                <a:path w="893" h="740" extrusionOk="0">
                  <a:moveTo>
                    <a:pt x="444" y="1"/>
                  </a:moveTo>
                  <a:cubicBezTo>
                    <a:pt x="416" y="1"/>
                    <a:pt x="389" y="3"/>
                    <a:pt x="362" y="9"/>
                  </a:cubicBezTo>
                  <a:cubicBezTo>
                    <a:pt x="143" y="22"/>
                    <a:pt x="0" y="241"/>
                    <a:pt x="52" y="448"/>
                  </a:cubicBezTo>
                  <a:cubicBezTo>
                    <a:pt x="120" y="628"/>
                    <a:pt x="295" y="740"/>
                    <a:pt x="485" y="740"/>
                  </a:cubicBezTo>
                  <a:cubicBezTo>
                    <a:pt x="513" y="740"/>
                    <a:pt x="541" y="737"/>
                    <a:pt x="569" y="732"/>
                  </a:cubicBezTo>
                  <a:cubicBezTo>
                    <a:pt x="737" y="706"/>
                    <a:pt x="866" y="577"/>
                    <a:pt x="892" y="409"/>
                  </a:cubicBezTo>
                  <a:cubicBezTo>
                    <a:pt x="892" y="370"/>
                    <a:pt x="879" y="332"/>
                    <a:pt x="879" y="293"/>
                  </a:cubicBezTo>
                  <a:cubicBezTo>
                    <a:pt x="853" y="215"/>
                    <a:pt x="815" y="151"/>
                    <a:pt x="750" y="112"/>
                  </a:cubicBezTo>
                  <a:cubicBezTo>
                    <a:pt x="668" y="40"/>
                    <a:pt x="553" y="1"/>
                    <a:pt x="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8"/>
            <p:cNvSpPr/>
            <p:nvPr/>
          </p:nvSpPr>
          <p:spPr>
            <a:xfrm>
              <a:off x="3432275" y="4896725"/>
              <a:ext cx="9400" cy="7775"/>
            </a:xfrm>
            <a:custGeom>
              <a:avLst/>
              <a:gdLst/>
              <a:ahLst/>
              <a:cxnLst/>
              <a:rect l="l" t="t" r="r" b="b"/>
              <a:pathLst>
                <a:path w="376" h="311" extrusionOk="0">
                  <a:moveTo>
                    <a:pt x="190" y="0"/>
                  </a:moveTo>
                  <a:cubicBezTo>
                    <a:pt x="175" y="0"/>
                    <a:pt x="159" y="2"/>
                    <a:pt x="143" y="7"/>
                  </a:cubicBezTo>
                  <a:cubicBezTo>
                    <a:pt x="53" y="20"/>
                    <a:pt x="1" y="97"/>
                    <a:pt x="14" y="188"/>
                  </a:cubicBezTo>
                  <a:cubicBezTo>
                    <a:pt x="46" y="263"/>
                    <a:pt x="113" y="311"/>
                    <a:pt x="186" y="311"/>
                  </a:cubicBezTo>
                  <a:cubicBezTo>
                    <a:pt x="202" y="311"/>
                    <a:pt x="218" y="309"/>
                    <a:pt x="233" y="304"/>
                  </a:cubicBezTo>
                  <a:cubicBezTo>
                    <a:pt x="324" y="291"/>
                    <a:pt x="376" y="214"/>
                    <a:pt x="363" y="123"/>
                  </a:cubicBezTo>
                  <a:cubicBezTo>
                    <a:pt x="331" y="48"/>
                    <a:pt x="263" y="0"/>
                    <a:pt x="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8"/>
            <p:cNvSpPr/>
            <p:nvPr/>
          </p:nvSpPr>
          <p:spPr>
            <a:xfrm>
              <a:off x="3285275" y="4829425"/>
              <a:ext cx="28450" cy="22825"/>
            </a:xfrm>
            <a:custGeom>
              <a:avLst/>
              <a:gdLst/>
              <a:ahLst/>
              <a:cxnLst/>
              <a:rect l="l" t="t" r="r" b="b"/>
              <a:pathLst>
                <a:path w="1138" h="913" extrusionOk="0">
                  <a:moveTo>
                    <a:pt x="551" y="0"/>
                  </a:moveTo>
                  <a:cubicBezTo>
                    <a:pt x="514" y="0"/>
                    <a:pt x="477" y="4"/>
                    <a:pt x="440" y="11"/>
                  </a:cubicBezTo>
                  <a:cubicBezTo>
                    <a:pt x="181" y="37"/>
                    <a:pt x="0" y="295"/>
                    <a:pt x="65" y="553"/>
                  </a:cubicBezTo>
                  <a:cubicBezTo>
                    <a:pt x="143" y="777"/>
                    <a:pt x="356" y="913"/>
                    <a:pt x="587" y="913"/>
                  </a:cubicBezTo>
                  <a:cubicBezTo>
                    <a:pt x="624" y="913"/>
                    <a:pt x="661" y="910"/>
                    <a:pt x="698" y="902"/>
                  </a:cubicBezTo>
                  <a:cubicBezTo>
                    <a:pt x="970" y="864"/>
                    <a:pt x="1138" y="618"/>
                    <a:pt x="1086" y="360"/>
                  </a:cubicBezTo>
                  <a:cubicBezTo>
                    <a:pt x="997" y="137"/>
                    <a:pt x="782" y="0"/>
                    <a:pt x="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8"/>
            <p:cNvSpPr/>
            <p:nvPr/>
          </p:nvSpPr>
          <p:spPr>
            <a:xfrm>
              <a:off x="908550" y="354100"/>
              <a:ext cx="554775" cy="797100"/>
            </a:xfrm>
            <a:custGeom>
              <a:avLst/>
              <a:gdLst/>
              <a:ahLst/>
              <a:cxnLst/>
              <a:rect l="l" t="t" r="r" b="b"/>
              <a:pathLst>
                <a:path w="22191" h="31884" extrusionOk="0">
                  <a:moveTo>
                    <a:pt x="11029" y="5511"/>
                  </a:moveTo>
                  <a:cubicBezTo>
                    <a:pt x="11193" y="5511"/>
                    <a:pt x="11344" y="5609"/>
                    <a:pt x="11399" y="5764"/>
                  </a:cubicBezTo>
                  <a:cubicBezTo>
                    <a:pt x="11438" y="5945"/>
                    <a:pt x="11322" y="6126"/>
                    <a:pt x="11128" y="6139"/>
                  </a:cubicBezTo>
                  <a:cubicBezTo>
                    <a:pt x="11102" y="6145"/>
                    <a:pt x="11077" y="6147"/>
                    <a:pt x="11051" y="6147"/>
                  </a:cubicBezTo>
                  <a:cubicBezTo>
                    <a:pt x="10895" y="6147"/>
                    <a:pt x="10744" y="6049"/>
                    <a:pt x="10688" y="5894"/>
                  </a:cubicBezTo>
                  <a:cubicBezTo>
                    <a:pt x="10637" y="5713"/>
                    <a:pt x="10766" y="5545"/>
                    <a:pt x="10947" y="5519"/>
                  </a:cubicBezTo>
                  <a:cubicBezTo>
                    <a:pt x="10974" y="5513"/>
                    <a:pt x="11002" y="5511"/>
                    <a:pt x="11029" y="5511"/>
                  </a:cubicBezTo>
                  <a:close/>
                  <a:moveTo>
                    <a:pt x="9361" y="7301"/>
                  </a:moveTo>
                  <a:cubicBezTo>
                    <a:pt x="9623" y="7301"/>
                    <a:pt x="9863" y="7461"/>
                    <a:pt x="9952" y="7716"/>
                  </a:cubicBezTo>
                  <a:cubicBezTo>
                    <a:pt x="10016" y="7936"/>
                    <a:pt x="9900" y="8168"/>
                    <a:pt x="9693" y="8272"/>
                  </a:cubicBezTo>
                  <a:cubicBezTo>
                    <a:pt x="9965" y="8207"/>
                    <a:pt x="10236" y="8155"/>
                    <a:pt x="10508" y="8129"/>
                  </a:cubicBezTo>
                  <a:lnTo>
                    <a:pt x="10508" y="8129"/>
                  </a:lnTo>
                  <a:cubicBezTo>
                    <a:pt x="10508" y="8129"/>
                    <a:pt x="11399" y="10520"/>
                    <a:pt x="9577" y="12898"/>
                  </a:cubicBezTo>
                  <a:cubicBezTo>
                    <a:pt x="7962" y="14992"/>
                    <a:pt x="4782" y="16375"/>
                    <a:pt x="4046" y="16672"/>
                  </a:cubicBezTo>
                  <a:cubicBezTo>
                    <a:pt x="4007" y="16685"/>
                    <a:pt x="3968" y="16711"/>
                    <a:pt x="3929" y="16711"/>
                  </a:cubicBezTo>
                  <a:lnTo>
                    <a:pt x="3903" y="16724"/>
                  </a:lnTo>
                  <a:lnTo>
                    <a:pt x="3903" y="16711"/>
                  </a:lnTo>
                  <a:cubicBezTo>
                    <a:pt x="3886" y="16714"/>
                    <a:pt x="3868" y="16715"/>
                    <a:pt x="3850" y="16715"/>
                  </a:cubicBezTo>
                  <a:cubicBezTo>
                    <a:pt x="3714" y="16715"/>
                    <a:pt x="3587" y="16630"/>
                    <a:pt x="3542" y="16504"/>
                  </a:cubicBezTo>
                  <a:cubicBezTo>
                    <a:pt x="3503" y="16349"/>
                    <a:pt x="3619" y="16194"/>
                    <a:pt x="3774" y="16181"/>
                  </a:cubicBezTo>
                  <a:cubicBezTo>
                    <a:pt x="3789" y="16177"/>
                    <a:pt x="3804" y="16176"/>
                    <a:pt x="3820" y="16176"/>
                  </a:cubicBezTo>
                  <a:cubicBezTo>
                    <a:pt x="3856" y="16176"/>
                    <a:pt x="3893" y="16185"/>
                    <a:pt x="3929" y="16194"/>
                  </a:cubicBezTo>
                  <a:cubicBezTo>
                    <a:pt x="4046" y="15083"/>
                    <a:pt x="4433" y="12485"/>
                    <a:pt x="5829" y="10663"/>
                  </a:cubicBezTo>
                  <a:cubicBezTo>
                    <a:pt x="6734" y="9512"/>
                    <a:pt x="8000" y="8698"/>
                    <a:pt x="9422" y="8336"/>
                  </a:cubicBezTo>
                  <a:lnTo>
                    <a:pt x="9422" y="8336"/>
                  </a:lnTo>
                  <a:cubicBezTo>
                    <a:pt x="9412" y="8337"/>
                    <a:pt x="9402" y="8337"/>
                    <a:pt x="9393" y="8337"/>
                  </a:cubicBezTo>
                  <a:cubicBezTo>
                    <a:pt x="9132" y="8337"/>
                    <a:pt x="8889" y="8172"/>
                    <a:pt x="8802" y="7923"/>
                  </a:cubicBezTo>
                  <a:cubicBezTo>
                    <a:pt x="8737" y="7625"/>
                    <a:pt x="8931" y="7341"/>
                    <a:pt x="9228" y="7315"/>
                  </a:cubicBezTo>
                  <a:cubicBezTo>
                    <a:pt x="9273" y="7306"/>
                    <a:pt x="9317" y="7301"/>
                    <a:pt x="9361" y="7301"/>
                  </a:cubicBezTo>
                  <a:close/>
                  <a:moveTo>
                    <a:pt x="6991" y="20296"/>
                  </a:moveTo>
                  <a:cubicBezTo>
                    <a:pt x="7145" y="20296"/>
                    <a:pt x="7286" y="20392"/>
                    <a:pt x="7341" y="20537"/>
                  </a:cubicBezTo>
                  <a:cubicBezTo>
                    <a:pt x="7367" y="20705"/>
                    <a:pt x="7251" y="20873"/>
                    <a:pt x="7083" y="20885"/>
                  </a:cubicBezTo>
                  <a:lnTo>
                    <a:pt x="7083" y="20898"/>
                  </a:lnTo>
                  <a:cubicBezTo>
                    <a:pt x="7064" y="20901"/>
                    <a:pt x="7044" y="20903"/>
                    <a:pt x="7025" y="20903"/>
                  </a:cubicBezTo>
                  <a:cubicBezTo>
                    <a:pt x="6875" y="20903"/>
                    <a:pt x="6726" y="20815"/>
                    <a:pt x="6669" y="20666"/>
                  </a:cubicBezTo>
                  <a:cubicBezTo>
                    <a:pt x="6617" y="20498"/>
                    <a:pt x="6747" y="20330"/>
                    <a:pt x="6915" y="20304"/>
                  </a:cubicBezTo>
                  <a:cubicBezTo>
                    <a:pt x="6940" y="20298"/>
                    <a:pt x="6966" y="20296"/>
                    <a:pt x="6991" y="20296"/>
                  </a:cubicBezTo>
                  <a:close/>
                  <a:moveTo>
                    <a:pt x="8534" y="22390"/>
                  </a:moveTo>
                  <a:cubicBezTo>
                    <a:pt x="8702" y="22390"/>
                    <a:pt x="8862" y="22489"/>
                    <a:pt x="8918" y="22656"/>
                  </a:cubicBezTo>
                  <a:cubicBezTo>
                    <a:pt x="8957" y="22837"/>
                    <a:pt x="8827" y="23005"/>
                    <a:pt x="8647" y="23031"/>
                  </a:cubicBezTo>
                  <a:lnTo>
                    <a:pt x="8647" y="23044"/>
                  </a:lnTo>
                  <a:cubicBezTo>
                    <a:pt x="8619" y="23049"/>
                    <a:pt x="8592" y="23052"/>
                    <a:pt x="8565" y="23052"/>
                  </a:cubicBezTo>
                  <a:cubicBezTo>
                    <a:pt x="8398" y="23052"/>
                    <a:pt x="8237" y="22952"/>
                    <a:pt x="8181" y="22785"/>
                  </a:cubicBezTo>
                  <a:cubicBezTo>
                    <a:pt x="8142" y="22604"/>
                    <a:pt x="8272" y="22423"/>
                    <a:pt x="8453" y="22398"/>
                  </a:cubicBezTo>
                  <a:cubicBezTo>
                    <a:pt x="8480" y="22392"/>
                    <a:pt x="8507" y="22390"/>
                    <a:pt x="8534" y="22390"/>
                  </a:cubicBezTo>
                  <a:close/>
                  <a:moveTo>
                    <a:pt x="7194" y="25865"/>
                  </a:moveTo>
                  <a:cubicBezTo>
                    <a:pt x="7322" y="25865"/>
                    <a:pt x="7440" y="25950"/>
                    <a:pt x="7483" y="26081"/>
                  </a:cubicBezTo>
                  <a:cubicBezTo>
                    <a:pt x="7522" y="26223"/>
                    <a:pt x="7419" y="26378"/>
                    <a:pt x="7264" y="26391"/>
                  </a:cubicBezTo>
                  <a:cubicBezTo>
                    <a:pt x="7244" y="26394"/>
                    <a:pt x="7224" y="26396"/>
                    <a:pt x="7205" y="26396"/>
                  </a:cubicBezTo>
                  <a:cubicBezTo>
                    <a:pt x="7071" y="26396"/>
                    <a:pt x="6947" y="26320"/>
                    <a:pt x="6902" y="26184"/>
                  </a:cubicBezTo>
                  <a:cubicBezTo>
                    <a:pt x="6863" y="26042"/>
                    <a:pt x="6953" y="25900"/>
                    <a:pt x="7109" y="25874"/>
                  </a:cubicBezTo>
                  <a:lnTo>
                    <a:pt x="7121" y="25874"/>
                  </a:lnTo>
                  <a:cubicBezTo>
                    <a:pt x="7146" y="25868"/>
                    <a:pt x="7170" y="25865"/>
                    <a:pt x="7194" y="25865"/>
                  </a:cubicBezTo>
                  <a:close/>
                  <a:moveTo>
                    <a:pt x="5932" y="0"/>
                  </a:moveTo>
                  <a:cubicBezTo>
                    <a:pt x="5377" y="233"/>
                    <a:pt x="4886" y="621"/>
                    <a:pt x="4537" y="1112"/>
                  </a:cubicBezTo>
                  <a:cubicBezTo>
                    <a:pt x="5506" y="1357"/>
                    <a:pt x="6359" y="1939"/>
                    <a:pt x="6953" y="2740"/>
                  </a:cubicBezTo>
                  <a:cubicBezTo>
                    <a:pt x="8013" y="4213"/>
                    <a:pt x="8052" y="6398"/>
                    <a:pt x="8052" y="6398"/>
                  </a:cubicBezTo>
                  <a:cubicBezTo>
                    <a:pt x="8052" y="6398"/>
                    <a:pt x="5790" y="5364"/>
                    <a:pt x="4731" y="3890"/>
                  </a:cubicBezTo>
                  <a:cubicBezTo>
                    <a:pt x="4369" y="3399"/>
                    <a:pt x="4149" y="2818"/>
                    <a:pt x="4084" y="2223"/>
                  </a:cubicBezTo>
                  <a:cubicBezTo>
                    <a:pt x="4084" y="2236"/>
                    <a:pt x="4071" y="2262"/>
                    <a:pt x="4071" y="2288"/>
                  </a:cubicBezTo>
                  <a:lnTo>
                    <a:pt x="3205" y="8569"/>
                  </a:lnTo>
                  <a:cubicBezTo>
                    <a:pt x="3542" y="8608"/>
                    <a:pt x="3878" y="8698"/>
                    <a:pt x="4201" y="8814"/>
                  </a:cubicBezTo>
                  <a:cubicBezTo>
                    <a:pt x="4201" y="8814"/>
                    <a:pt x="3981" y="9887"/>
                    <a:pt x="2895" y="10856"/>
                  </a:cubicBezTo>
                  <a:lnTo>
                    <a:pt x="1668" y="19735"/>
                  </a:lnTo>
                  <a:cubicBezTo>
                    <a:pt x="2973" y="19813"/>
                    <a:pt x="4239" y="20291"/>
                    <a:pt x="5260" y="21118"/>
                  </a:cubicBezTo>
                  <a:cubicBezTo>
                    <a:pt x="7251" y="22734"/>
                    <a:pt x="8220" y="25603"/>
                    <a:pt x="8220" y="25603"/>
                  </a:cubicBezTo>
                  <a:cubicBezTo>
                    <a:pt x="8220" y="25603"/>
                    <a:pt x="4860" y="24957"/>
                    <a:pt x="2869" y="23341"/>
                  </a:cubicBezTo>
                  <a:cubicBezTo>
                    <a:pt x="2262" y="22850"/>
                    <a:pt x="1758" y="22217"/>
                    <a:pt x="1422" y="21506"/>
                  </a:cubicBezTo>
                  <a:lnTo>
                    <a:pt x="944" y="24931"/>
                  </a:lnTo>
                  <a:cubicBezTo>
                    <a:pt x="1913" y="25137"/>
                    <a:pt x="2818" y="25590"/>
                    <a:pt x="3567" y="26236"/>
                  </a:cubicBezTo>
                  <a:cubicBezTo>
                    <a:pt x="3567" y="26236"/>
                    <a:pt x="2559" y="27412"/>
                    <a:pt x="556" y="27761"/>
                  </a:cubicBezTo>
                  <a:lnTo>
                    <a:pt x="0" y="31767"/>
                  </a:lnTo>
                  <a:lnTo>
                    <a:pt x="194" y="31884"/>
                  </a:lnTo>
                  <a:lnTo>
                    <a:pt x="2572" y="31444"/>
                  </a:lnTo>
                  <a:cubicBezTo>
                    <a:pt x="2559" y="31431"/>
                    <a:pt x="2546" y="31406"/>
                    <a:pt x="2533" y="31380"/>
                  </a:cubicBezTo>
                  <a:cubicBezTo>
                    <a:pt x="2521" y="31328"/>
                    <a:pt x="2521" y="31276"/>
                    <a:pt x="2546" y="31225"/>
                  </a:cubicBezTo>
                  <a:cubicBezTo>
                    <a:pt x="1887" y="31083"/>
                    <a:pt x="1241" y="30889"/>
                    <a:pt x="621" y="30643"/>
                  </a:cubicBezTo>
                  <a:cubicBezTo>
                    <a:pt x="621" y="30643"/>
                    <a:pt x="2572" y="29325"/>
                    <a:pt x="4524" y="29157"/>
                  </a:cubicBezTo>
                  <a:cubicBezTo>
                    <a:pt x="4667" y="29144"/>
                    <a:pt x="4810" y="29137"/>
                    <a:pt x="4952" y="29137"/>
                  </a:cubicBezTo>
                  <a:cubicBezTo>
                    <a:pt x="5944" y="29137"/>
                    <a:pt x="6914" y="29450"/>
                    <a:pt x="7716" y="30049"/>
                  </a:cubicBezTo>
                  <a:cubicBezTo>
                    <a:pt x="7548" y="30255"/>
                    <a:pt x="7354" y="30436"/>
                    <a:pt x="7147" y="30591"/>
                  </a:cubicBezTo>
                  <a:lnTo>
                    <a:pt x="10443" y="29971"/>
                  </a:lnTo>
                  <a:cubicBezTo>
                    <a:pt x="9978" y="29596"/>
                    <a:pt x="9590" y="29144"/>
                    <a:pt x="9293" y="28627"/>
                  </a:cubicBezTo>
                  <a:cubicBezTo>
                    <a:pt x="9293" y="28627"/>
                    <a:pt x="10351" y="27986"/>
                    <a:pt x="11989" y="27986"/>
                  </a:cubicBezTo>
                  <a:cubicBezTo>
                    <a:pt x="12197" y="27986"/>
                    <a:pt x="12414" y="27996"/>
                    <a:pt x="12640" y="28020"/>
                  </a:cubicBezTo>
                  <a:lnTo>
                    <a:pt x="12730" y="27283"/>
                  </a:lnTo>
                  <a:cubicBezTo>
                    <a:pt x="12730" y="27283"/>
                    <a:pt x="12718" y="27270"/>
                    <a:pt x="12718" y="27257"/>
                  </a:cubicBezTo>
                  <a:cubicBezTo>
                    <a:pt x="12705" y="27192"/>
                    <a:pt x="12718" y="27115"/>
                    <a:pt x="12769" y="27063"/>
                  </a:cubicBezTo>
                  <a:lnTo>
                    <a:pt x="12847" y="26494"/>
                  </a:lnTo>
                  <a:cubicBezTo>
                    <a:pt x="12007" y="25771"/>
                    <a:pt x="9758" y="23690"/>
                    <a:pt x="8944" y="21415"/>
                  </a:cubicBezTo>
                  <a:cubicBezTo>
                    <a:pt x="8414" y="19994"/>
                    <a:pt x="8517" y="18417"/>
                    <a:pt x="9241" y="17073"/>
                  </a:cubicBezTo>
                  <a:cubicBezTo>
                    <a:pt x="9112" y="17008"/>
                    <a:pt x="9008" y="16892"/>
                    <a:pt x="8970" y="16750"/>
                  </a:cubicBezTo>
                  <a:cubicBezTo>
                    <a:pt x="8957" y="16711"/>
                    <a:pt x="8957" y="16659"/>
                    <a:pt x="8957" y="16621"/>
                  </a:cubicBezTo>
                  <a:cubicBezTo>
                    <a:pt x="8802" y="16569"/>
                    <a:pt x="8685" y="16453"/>
                    <a:pt x="8634" y="16297"/>
                  </a:cubicBezTo>
                  <a:cubicBezTo>
                    <a:pt x="8569" y="16052"/>
                    <a:pt x="8750" y="15806"/>
                    <a:pt x="8995" y="15768"/>
                  </a:cubicBezTo>
                  <a:cubicBezTo>
                    <a:pt x="9031" y="15760"/>
                    <a:pt x="9067" y="15757"/>
                    <a:pt x="9102" y="15757"/>
                  </a:cubicBezTo>
                  <a:cubicBezTo>
                    <a:pt x="9325" y="15757"/>
                    <a:pt x="9538" y="15893"/>
                    <a:pt x="9616" y="16116"/>
                  </a:cubicBezTo>
                  <a:lnTo>
                    <a:pt x="9616" y="16129"/>
                  </a:lnTo>
                  <a:cubicBezTo>
                    <a:pt x="9848" y="16155"/>
                    <a:pt x="10042" y="16310"/>
                    <a:pt x="10107" y="16530"/>
                  </a:cubicBezTo>
                  <a:cubicBezTo>
                    <a:pt x="10146" y="16633"/>
                    <a:pt x="10133" y="16763"/>
                    <a:pt x="10081" y="16853"/>
                  </a:cubicBezTo>
                  <a:cubicBezTo>
                    <a:pt x="10908" y="17306"/>
                    <a:pt x="12472" y="18391"/>
                    <a:pt x="13196" y="20394"/>
                  </a:cubicBezTo>
                  <a:cubicBezTo>
                    <a:pt x="13338" y="20795"/>
                    <a:pt x="13441" y="21221"/>
                    <a:pt x="13519" y="21648"/>
                  </a:cubicBezTo>
                  <a:lnTo>
                    <a:pt x="14036" y="17874"/>
                  </a:lnTo>
                  <a:cubicBezTo>
                    <a:pt x="13713" y="17642"/>
                    <a:pt x="13415" y="17370"/>
                    <a:pt x="13157" y="17047"/>
                  </a:cubicBezTo>
                  <a:cubicBezTo>
                    <a:pt x="12020" y="15625"/>
                    <a:pt x="11852" y="13441"/>
                    <a:pt x="11852" y="13441"/>
                  </a:cubicBezTo>
                  <a:lnTo>
                    <a:pt x="11852" y="13441"/>
                  </a:lnTo>
                  <a:cubicBezTo>
                    <a:pt x="12769" y="13829"/>
                    <a:pt x="13648" y="14333"/>
                    <a:pt x="14436" y="14953"/>
                  </a:cubicBezTo>
                  <a:lnTo>
                    <a:pt x="15005" y="10831"/>
                  </a:lnTo>
                  <a:cubicBezTo>
                    <a:pt x="14191" y="10068"/>
                    <a:pt x="13209" y="9021"/>
                    <a:pt x="12705" y="7871"/>
                  </a:cubicBezTo>
                  <a:cubicBezTo>
                    <a:pt x="12136" y="6630"/>
                    <a:pt x="12188" y="5196"/>
                    <a:pt x="12873" y="4020"/>
                  </a:cubicBezTo>
                  <a:lnTo>
                    <a:pt x="12873" y="4020"/>
                  </a:lnTo>
                  <a:cubicBezTo>
                    <a:pt x="12843" y="4024"/>
                    <a:pt x="12813" y="4026"/>
                    <a:pt x="12784" y="4026"/>
                  </a:cubicBezTo>
                  <a:cubicBezTo>
                    <a:pt x="12549" y="4026"/>
                    <a:pt x="12344" y="3889"/>
                    <a:pt x="12252" y="3671"/>
                  </a:cubicBezTo>
                  <a:cubicBezTo>
                    <a:pt x="12201" y="3412"/>
                    <a:pt x="12369" y="3154"/>
                    <a:pt x="12640" y="3128"/>
                  </a:cubicBezTo>
                  <a:cubicBezTo>
                    <a:pt x="12682" y="3118"/>
                    <a:pt x="12723" y="3113"/>
                    <a:pt x="12764" y="3113"/>
                  </a:cubicBezTo>
                  <a:cubicBezTo>
                    <a:pt x="12990" y="3113"/>
                    <a:pt x="13197" y="3258"/>
                    <a:pt x="13273" y="3477"/>
                  </a:cubicBezTo>
                  <a:cubicBezTo>
                    <a:pt x="13338" y="3722"/>
                    <a:pt x="13183" y="3955"/>
                    <a:pt x="12937" y="4007"/>
                  </a:cubicBezTo>
                  <a:cubicBezTo>
                    <a:pt x="14049" y="4420"/>
                    <a:pt x="15005" y="5183"/>
                    <a:pt x="15664" y="6165"/>
                  </a:cubicBezTo>
                  <a:lnTo>
                    <a:pt x="15768" y="5415"/>
                  </a:lnTo>
                  <a:cubicBezTo>
                    <a:pt x="15826" y="4940"/>
                    <a:pt x="16278" y="4600"/>
                    <a:pt x="16809" y="4600"/>
                  </a:cubicBezTo>
                  <a:cubicBezTo>
                    <a:pt x="16870" y="4600"/>
                    <a:pt x="16933" y="4605"/>
                    <a:pt x="16995" y="4614"/>
                  </a:cubicBezTo>
                  <a:lnTo>
                    <a:pt x="21868" y="5325"/>
                  </a:lnTo>
                  <a:cubicBezTo>
                    <a:pt x="21984" y="5299"/>
                    <a:pt x="22100" y="5273"/>
                    <a:pt x="22191" y="5247"/>
                  </a:cubicBezTo>
                  <a:lnTo>
                    <a:pt x="21493" y="2805"/>
                  </a:lnTo>
                  <a:cubicBezTo>
                    <a:pt x="21338" y="2740"/>
                    <a:pt x="21183" y="2676"/>
                    <a:pt x="21041" y="2598"/>
                  </a:cubicBezTo>
                  <a:cubicBezTo>
                    <a:pt x="20304" y="2223"/>
                    <a:pt x="19606" y="1771"/>
                    <a:pt x="18973" y="1241"/>
                  </a:cubicBezTo>
                  <a:lnTo>
                    <a:pt x="14604" y="646"/>
                  </a:lnTo>
                  <a:lnTo>
                    <a:pt x="14604" y="646"/>
                  </a:lnTo>
                  <a:cubicBezTo>
                    <a:pt x="15328" y="1280"/>
                    <a:pt x="15768" y="1745"/>
                    <a:pt x="15768" y="1745"/>
                  </a:cubicBezTo>
                  <a:cubicBezTo>
                    <a:pt x="15768" y="1745"/>
                    <a:pt x="14448" y="1957"/>
                    <a:pt x="12731" y="1957"/>
                  </a:cubicBezTo>
                  <a:cubicBezTo>
                    <a:pt x="11393" y="1957"/>
                    <a:pt x="9813" y="1829"/>
                    <a:pt x="8427" y="1370"/>
                  </a:cubicBezTo>
                  <a:cubicBezTo>
                    <a:pt x="7522" y="1073"/>
                    <a:pt x="6669" y="608"/>
                    <a:pt x="5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8"/>
            <p:cNvSpPr/>
            <p:nvPr/>
          </p:nvSpPr>
          <p:spPr>
            <a:xfrm>
              <a:off x="1118875" y="775750"/>
              <a:ext cx="127650" cy="241050"/>
            </a:xfrm>
            <a:custGeom>
              <a:avLst/>
              <a:gdLst/>
              <a:ahLst/>
              <a:cxnLst/>
              <a:rect l="l" t="t" r="r" b="b"/>
              <a:pathLst>
                <a:path w="5106" h="9642" extrusionOk="0">
                  <a:moveTo>
                    <a:pt x="2702" y="4874"/>
                  </a:moveTo>
                  <a:cubicBezTo>
                    <a:pt x="2900" y="4874"/>
                    <a:pt x="3088" y="4996"/>
                    <a:pt x="3154" y="5183"/>
                  </a:cubicBezTo>
                  <a:cubicBezTo>
                    <a:pt x="3206" y="5415"/>
                    <a:pt x="3064" y="5635"/>
                    <a:pt x="2831" y="5661"/>
                  </a:cubicBezTo>
                  <a:cubicBezTo>
                    <a:pt x="2804" y="5665"/>
                    <a:pt x="2776" y="5668"/>
                    <a:pt x="2749" y="5668"/>
                  </a:cubicBezTo>
                  <a:cubicBezTo>
                    <a:pt x="2545" y="5668"/>
                    <a:pt x="2355" y="5544"/>
                    <a:pt x="2275" y="5351"/>
                  </a:cubicBezTo>
                  <a:cubicBezTo>
                    <a:pt x="2224" y="5131"/>
                    <a:pt x="2379" y="4911"/>
                    <a:pt x="2599" y="4885"/>
                  </a:cubicBezTo>
                  <a:cubicBezTo>
                    <a:pt x="2633" y="4878"/>
                    <a:pt x="2668" y="4874"/>
                    <a:pt x="2702" y="4874"/>
                  </a:cubicBezTo>
                  <a:close/>
                  <a:moveTo>
                    <a:pt x="1668" y="0"/>
                  </a:moveTo>
                  <a:cubicBezTo>
                    <a:pt x="1591" y="155"/>
                    <a:pt x="1448" y="259"/>
                    <a:pt x="1280" y="284"/>
                  </a:cubicBezTo>
                  <a:cubicBezTo>
                    <a:pt x="1242" y="291"/>
                    <a:pt x="1203" y="294"/>
                    <a:pt x="1164" y="294"/>
                  </a:cubicBezTo>
                  <a:cubicBezTo>
                    <a:pt x="1049" y="294"/>
                    <a:pt x="935" y="265"/>
                    <a:pt x="828" y="207"/>
                  </a:cubicBezTo>
                  <a:cubicBezTo>
                    <a:pt x="104" y="1551"/>
                    <a:pt x="1" y="3141"/>
                    <a:pt x="531" y="4562"/>
                  </a:cubicBezTo>
                  <a:cubicBezTo>
                    <a:pt x="1345" y="6824"/>
                    <a:pt x="3607" y="8918"/>
                    <a:pt x="4434" y="9641"/>
                  </a:cubicBezTo>
                  <a:lnTo>
                    <a:pt x="5106" y="4795"/>
                  </a:lnTo>
                  <a:cubicBezTo>
                    <a:pt x="5041" y="4368"/>
                    <a:pt x="4925" y="3942"/>
                    <a:pt x="4783" y="3541"/>
                  </a:cubicBezTo>
                  <a:cubicBezTo>
                    <a:pt x="4072" y="1538"/>
                    <a:pt x="2508" y="452"/>
                    <a:pt x="1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8"/>
            <p:cNvSpPr/>
            <p:nvPr/>
          </p:nvSpPr>
          <p:spPr>
            <a:xfrm>
              <a:off x="907900" y="1148275"/>
              <a:ext cx="5525" cy="4225"/>
            </a:xfrm>
            <a:custGeom>
              <a:avLst/>
              <a:gdLst/>
              <a:ahLst/>
              <a:cxnLst/>
              <a:rect l="l" t="t" r="r" b="b"/>
              <a:pathLst>
                <a:path w="221" h="169" extrusionOk="0">
                  <a:moveTo>
                    <a:pt x="26" y="0"/>
                  </a:moveTo>
                  <a:lnTo>
                    <a:pt x="0" y="168"/>
                  </a:lnTo>
                  <a:lnTo>
                    <a:pt x="220" y="117"/>
                  </a:lnTo>
                  <a:lnTo>
                    <a:pt x="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a:off x="1007100" y="557325"/>
              <a:ext cx="186450" cy="213600"/>
            </a:xfrm>
            <a:custGeom>
              <a:avLst/>
              <a:gdLst/>
              <a:ahLst/>
              <a:cxnLst/>
              <a:rect l="l" t="t" r="r" b="b"/>
              <a:pathLst>
                <a:path w="7458" h="8544" extrusionOk="0">
                  <a:moveTo>
                    <a:pt x="6566" y="0"/>
                  </a:moveTo>
                  <a:lnTo>
                    <a:pt x="6566" y="0"/>
                  </a:lnTo>
                  <a:cubicBezTo>
                    <a:pt x="6294" y="26"/>
                    <a:pt x="6023" y="78"/>
                    <a:pt x="5751" y="143"/>
                  </a:cubicBezTo>
                  <a:cubicBezTo>
                    <a:pt x="5700" y="168"/>
                    <a:pt x="5648" y="181"/>
                    <a:pt x="5596" y="194"/>
                  </a:cubicBezTo>
                  <a:cubicBezTo>
                    <a:pt x="5557" y="194"/>
                    <a:pt x="5519" y="207"/>
                    <a:pt x="5480" y="207"/>
                  </a:cubicBezTo>
                  <a:cubicBezTo>
                    <a:pt x="4058" y="569"/>
                    <a:pt x="2805" y="1383"/>
                    <a:pt x="1900" y="2534"/>
                  </a:cubicBezTo>
                  <a:cubicBezTo>
                    <a:pt x="491" y="4356"/>
                    <a:pt x="104" y="6954"/>
                    <a:pt x="0" y="8065"/>
                  </a:cubicBezTo>
                  <a:cubicBezTo>
                    <a:pt x="104" y="8091"/>
                    <a:pt x="181" y="8168"/>
                    <a:pt x="220" y="8259"/>
                  </a:cubicBezTo>
                  <a:cubicBezTo>
                    <a:pt x="246" y="8375"/>
                    <a:pt x="207" y="8492"/>
                    <a:pt x="104" y="8543"/>
                  </a:cubicBezTo>
                  <a:cubicBezTo>
                    <a:pt x="840" y="8246"/>
                    <a:pt x="4020" y="6863"/>
                    <a:pt x="5635" y="4769"/>
                  </a:cubicBezTo>
                  <a:cubicBezTo>
                    <a:pt x="7457" y="2391"/>
                    <a:pt x="6566" y="0"/>
                    <a:pt x="6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a:off x="1005800" y="772175"/>
              <a:ext cx="1000" cy="350"/>
            </a:xfrm>
            <a:custGeom>
              <a:avLst/>
              <a:gdLst/>
              <a:ahLst/>
              <a:cxnLst/>
              <a:rect l="l" t="t" r="r" b="b"/>
              <a:pathLst>
                <a:path w="40" h="14" extrusionOk="0">
                  <a:moveTo>
                    <a:pt x="13" y="1"/>
                  </a:moveTo>
                  <a:lnTo>
                    <a:pt x="0" y="14"/>
                  </a:lnTo>
                  <a:lnTo>
                    <a:pt x="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a:off x="1056850" y="346600"/>
              <a:ext cx="245900" cy="56450"/>
            </a:xfrm>
            <a:custGeom>
              <a:avLst/>
              <a:gdLst/>
              <a:ahLst/>
              <a:cxnLst/>
              <a:rect l="l" t="t" r="r" b="b"/>
              <a:pathLst>
                <a:path w="9836" h="2258" extrusionOk="0">
                  <a:moveTo>
                    <a:pt x="1491" y="0"/>
                  </a:moveTo>
                  <a:cubicBezTo>
                    <a:pt x="980" y="0"/>
                    <a:pt x="473" y="102"/>
                    <a:pt x="0" y="300"/>
                  </a:cubicBezTo>
                  <a:cubicBezTo>
                    <a:pt x="737" y="908"/>
                    <a:pt x="1590" y="1373"/>
                    <a:pt x="2495" y="1670"/>
                  </a:cubicBezTo>
                  <a:cubicBezTo>
                    <a:pt x="3881" y="2129"/>
                    <a:pt x="5461" y="2257"/>
                    <a:pt x="6799" y="2257"/>
                  </a:cubicBezTo>
                  <a:cubicBezTo>
                    <a:pt x="8516" y="2257"/>
                    <a:pt x="9836" y="2045"/>
                    <a:pt x="9836" y="2045"/>
                  </a:cubicBezTo>
                  <a:cubicBezTo>
                    <a:pt x="9836" y="2045"/>
                    <a:pt x="9396" y="1580"/>
                    <a:pt x="8672" y="946"/>
                  </a:cubicBezTo>
                  <a:lnTo>
                    <a:pt x="8168" y="869"/>
                  </a:lnTo>
                  <a:cubicBezTo>
                    <a:pt x="8156" y="895"/>
                    <a:pt x="8130" y="895"/>
                    <a:pt x="8104" y="908"/>
                  </a:cubicBezTo>
                  <a:cubicBezTo>
                    <a:pt x="8095" y="910"/>
                    <a:pt x="8086" y="911"/>
                    <a:pt x="8076" y="911"/>
                  </a:cubicBezTo>
                  <a:cubicBezTo>
                    <a:pt x="8031" y="911"/>
                    <a:pt x="7981" y="886"/>
                    <a:pt x="7949" y="843"/>
                  </a:cubicBezTo>
                  <a:lnTo>
                    <a:pt x="2055" y="42"/>
                  </a:lnTo>
                  <a:cubicBezTo>
                    <a:pt x="1868" y="14"/>
                    <a:pt x="1679" y="0"/>
                    <a:pt x="14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1382850" y="385100"/>
              <a:ext cx="63025" cy="39450"/>
            </a:xfrm>
            <a:custGeom>
              <a:avLst/>
              <a:gdLst/>
              <a:ahLst/>
              <a:cxnLst/>
              <a:rect l="l" t="t" r="r" b="b"/>
              <a:pathLst>
                <a:path w="2521" h="1578" extrusionOk="0">
                  <a:moveTo>
                    <a:pt x="1" y="1"/>
                  </a:moveTo>
                  <a:cubicBezTo>
                    <a:pt x="634" y="531"/>
                    <a:pt x="1332" y="996"/>
                    <a:pt x="2069" y="1371"/>
                  </a:cubicBezTo>
                  <a:cubicBezTo>
                    <a:pt x="2224" y="1448"/>
                    <a:pt x="2366" y="1513"/>
                    <a:pt x="2521" y="1578"/>
                  </a:cubicBezTo>
                  <a:lnTo>
                    <a:pt x="2146" y="298"/>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a:off x="1211925" y="432250"/>
              <a:ext cx="87925" cy="192625"/>
            </a:xfrm>
            <a:custGeom>
              <a:avLst/>
              <a:gdLst/>
              <a:ahLst/>
              <a:cxnLst/>
              <a:rect l="l" t="t" r="r" b="b"/>
              <a:pathLst>
                <a:path w="3517" h="7705" extrusionOk="0">
                  <a:moveTo>
                    <a:pt x="629" y="0"/>
                  </a:moveTo>
                  <a:cubicBezTo>
                    <a:pt x="588" y="0"/>
                    <a:pt x="547" y="5"/>
                    <a:pt x="505" y="15"/>
                  </a:cubicBezTo>
                  <a:cubicBezTo>
                    <a:pt x="247" y="41"/>
                    <a:pt x="66" y="286"/>
                    <a:pt x="130" y="545"/>
                  </a:cubicBezTo>
                  <a:cubicBezTo>
                    <a:pt x="211" y="775"/>
                    <a:pt x="425" y="913"/>
                    <a:pt x="653" y="913"/>
                  </a:cubicBezTo>
                  <a:cubicBezTo>
                    <a:pt x="681" y="913"/>
                    <a:pt x="709" y="911"/>
                    <a:pt x="738" y="907"/>
                  </a:cubicBezTo>
                  <a:lnTo>
                    <a:pt x="738" y="907"/>
                  </a:lnTo>
                  <a:cubicBezTo>
                    <a:pt x="66" y="2083"/>
                    <a:pt x="1" y="3517"/>
                    <a:pt x="570" y="4745"/>
                  </a:cubicBezTo>
                  <a:cubicBezTo>
                    <a:pt x="1074" y="5895"/>
                    <a:pt x="2056" y="6955"/>
                    <a:pt x="2870" y="7705"/>
                  </a:cubicBezTo>
                  <a:lnTo>
                    <a:pt x="3516" y="3039"/>
                  </a:lnTo>
                  <a:cubicBezTo>
                    <a:pt x="2870" y="2057"/>
                    <a:pt x="1914" y="1294"/>
                    <a:pt x="802" y="894"/>
                  </a:cubicBezTo>
                  <a:cubicBezTo>
                    <a:pt x="1048" y="842"/>
                    <a:pt x="1203" y="596"/>
                    <a:pt x="1138" y="364"/>
                  </a:cubicBezTo>
                  <a:cubicBezTo>
                    <a:pt x="1062" y="145"/>
                    <a:pt x="855" y="0"/>
                    <a:pt x="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a:off x="944075" y="847475"/>
              <a:ext cx="170000" cy="146700"/>
            </a:xfrm>
            <a:custGeom>
              <a:avLst/>
              <a:gdLst/>
              <a:ahLst/>
              <a:cxnLst/>
              <a:rect l="l" t="t" r="r" b="b"/>
              <a:pathLst>
                <a:path w="6800" h="5868" extrusionOk="0">
                  <a:moveTo>
                    <a:pt x="247" y="0"/>
                  </a:moveTo>
                  <a:lnTo>
                    <a:pt x="1" y="1784"/>
                  </a:lnTo>
                  <a:cubicBezTo>
                    <a:pt x="337" y="2495"/>
                    <a:pt x="828" y="3115"/>
                    <a:pt x="1448" y="3606"/>
                  </a:cubicBezTo>
                  <a:cubicBezTo>
                    <a:pt x="3439" y="5222"/>
                    <a:pt x="6799" y="5868"/>
                    <a:pt x="6799" y="5868"/>
                  </a:cubicBezTo>
                  <a:cubicBezTo>
                    <a:pt x="6799" y="5868"/>
                    <a:pt x="5830" y="2999"/>
                    <a:pt x="3839" y="1383"/>
                  </a:cubicBezTo>
                  <a:cubicBezTo>
                    <a:pt x="2818" y="556"/>
                    <a:pt x="1552" y="78"/>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a:off x="924050" y="1082525"/>
              <a:ext cx="177400" cy="54475"/>
            </a:xfrm>
            <a:custGeom>
              <a:avLst/>
              <a:gdLst/>
              <a:ahLst/>
              <a:cxnLst/>
              <a:rect l="l" t="t" r="r" b="b"/>
              <a:pathLst>
                <a:path w="7096" h="2179" extrusionOk="0">
                  <a:moveTo>
                    <a:pt x="4332" y="0"/>
                  </a:moveTo>
                  <a:cubicBezTo>
                    <a:pt x="4190" y="0"/>
                    <a:pt x="4047" y="7"/>
                    <a:pt x="3904" y="20"/>
                  </a:cubicBezTo>
                  <a:cubicBezTo>
                    <a:pt x="1952" y="188"/>
                    <a:pt x="1" y="1506"/>
                    <a:pt x="1" y="1506"/>
                  </a:cubicBezTo>
                  <a:cubicBezTo>
                    <a:pt x="621" y="1752"/>
                    <a:pt x="1267" y="1946"/>
                    <a:pt x="1926" y="2088"/>
                  </a:cubicBezTo>
                  <a:cubicBezTo>
                    <a:pt x="1965" y="1971"/>
                    <a:pt x="2069" y="1894"/>
                    <a:pt x="2185" y="1868"/>
                  </a:cubicBezTo>
                  <a:cubicBezTo>
                    <a:pt x="2210" y="1862"/>
                    <a:pt x="2236" y="1860"/>
                    <a:pt x="2262" y="1860"/>
                  </a:cubicBezTo>
                  <a:cubicBezTo>
                    <a:pt x="2418" y="1860"/>
                    <a:pt x="2569" y="1958"/>
                    <a:pt x="2624" y="2114"/>
                  </a:cubicBezTo>
                  <a:cubicBezTo>
                    <a:pt x="2624" y="2139"/>
                    <a:pt x="2624" y="2165"/>
                    <a:pt x="2624" y="2178"/>
                  </a:cubicBezTo>
                  <a:lnTo>
                    <a:pt x="6514" y="1454"/>
                  </a:lnTo>
                  <a:cubicBezTo>
                    <a:pt x="6734" y="1299"/>
                    <a:pt x="6928" y="1118"/>
                    <a:pt x="7096" y="912"/>
                  </a:cubicBezTo>
                  <a:cubicBezTo>
                    <a:pt x="6294" y="313"/>
                    <a:pt x="5324" y="0"/>
                    <a:pt x="4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a:off x="1010650" y="382200"/>
              <a:ext cx="99200" cy="131850"/>
            </a:xfrm>
            <a:custGeom>
              <a:avLst/>
              <a:gdLst/>
              <a:ahLst/>
              <a:cxnLst/>
              <a:rect l="l" t="t" r="r" b="b"/>
              <a:pathLst>
                <a:path w="3968" h="5274" extrusionOk="0">
                  <a:moveTo>
                    <a:pt x="453" y="1"/>
                  </a:moveTo>
                  <a:cubicBezTo>
                    <a:pt x="220" y="324"/>
                    <a:pt x="65" y="699"/>
                    <a:pt x="0" y="1099"/>
                  </a:cubicBezTo>
                  <a:cubicBezTo>
                    <a:pt x="65" y="1707"/>
                    <a:pt x="285" y="2288"/>
                    <a:pt x="647" y="2779"/>
                  </a:cubicBezTo>
                  <a:cubicBezTo>
                    <a:pt x="1706" y="4240"/>
                    <a:pt x="3968" y="5274"/>
                    <a:pt x="3968" y="5274"/>
                  </a:cubicBezTo>
                  <a:cubicBezTo>
                    <a:pt x="3968" y="5274"/>
                    <a:pt x="3929" y="3089"/>
                    <a:pt x="2869" y="1616"/>
                  </a:cubicBezTo>
                  <a:cubicBezTo>
                    <a:pt x="2275" y="815"/>
                    <a:pt x="1422" y="246"/>
                    <a:pt x="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p:nvPr/>
          </p:nvSpPr>
          <p:spPr>
            <a:xfrm>
              <a:off x="1204825" y="690125"/>
              <a:ext cx="64650" cy="110850"/>
            </a:xfrm>
            <a:custGeom>
              <a:avLst/>
              <a:gdLst/>
              <a:ahLst/>
              <a:cxnLst/>
              <a:rect l="l" t="t" r="r" b="b"/>
              <a:pathLst>
                <a:path w="2586" h="4434" extrusionOk="0">
                  <a:moveTo>
                    <a:pt x="1" y="0"/>
                  </a:moveTo>
                  <a:lnTo>
                    <a:pt x="1" y="0"/>
                  </a:lnTo>
                  <a:cubicBezTo>
                    <a:pt x="1" y="0"/>
                    <a:pt x="169" y="2171"/>
                    <a:pt x="1306" y="3606"/>
                  </a:cubicBezTo>
                  <a:cubicBezTo>
                    <a:pt x="1552" y="3929"/>
                    <a:pt x="1849" y="4201"/>
                    <a:pt x="2185" y="4433"/>
                  </a:cubicBezTo>
                  <a:lnTo>
                    <a:pt x="2585" y="1512"/>
                  </a:lnTo>
                  <a:cubicBezTo>
                    <a:pt x="1797" y="892"/>
                    <a:pt x="931" y="38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8"/>
            <p:cNvSpPr/>
            <p:nvPr/>
          </p:nvSpPr>
          <p:spPr>
            <a:xfrm>
              <a:off x="1455550" y="485275"/>
              <a:ext cx="9075" cy="3250"/>
            </a:xfrm>
            <a:custGeom>
              <a:avLst/>
              <a:gdLst/>
              <a:ahLst/>
              <a:cxnLst/>
              <a:rect l="l" t="t" r="r" b="b"/>
              <a:pathLst>
                <a:path w="363" h="130" extrusionOk="0">
                  <a:moveTo>
                    <a:pt x="324" y="0"/>
                  </a:moveTo>
                  <a:cubicBezTo>
                    <a:pt x="220" y="26"/>
                    <a:pt x="104" y="52"/>
                    <a:pt x="1" y="78"/>
                  </a:cubicBezTo>
                  <a:lnTo>
                    <a:pt x="363" y="130"/>
                  </a:lnTo>
                  <a:lnTo>
                    <a:pt x="3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a:off x="980925" y="568300"/>
              <a:ext cx="32650" cy="57225"/>
            </a:xfrm>
            <a:custGeom>
              <a:avLst/>
              <a:gdLst/>
              <a:ahLst/>
              <a:cxnLst/>
              <a:rect l="l" t="t" r="r" b="b"/>
              <a:pathLst>
                <a:path w="1306" h="2289" extrusionOk="0">
                  <a:moveTo>
                    <a:pt x="310" y="1"/>
                  </a:moveTo>
                  <a:lnTo>
                    <a:pt x="0" y="2288"/>
                  </a:lnTo>
                  <a:cubicBezTo>
                    <a:pt x="1086" y="1319"/>
                    <a:pt x="1306" y="246"/>
                    <a:pt x="1306" y="246"/>
                  </a:cubicBezTo>
                  <a:cubicBezTo>
                    <a:pt x="983" y="130"/>
                    <a:pt x="647" y="40"/>
                    <a:pt x="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a:off x="1140850" y="1053825"/>
              <a:ext cx="83725" cy="49575"/>
            </a:xfrm>
            <a:custGeom>
              <a:avLst/>
              <a:gdLst/>
              <a:ahLst/>
              <a:cxnLst/>
              <a:rect l="l" t="t" r="r" b="b"/>
              <a:pathLst>
                <a:path w="3349" h="1983" extrusionOk="0">
                  <a:moveTo>
                    <a:pt x="2723" y="0"/>
                  </a:moveTo>
                  <a:cubicBezTo>
                    <a:pt x="1070" y="0"/>
                    <a:pt x="1" y="638"/>
                    <a:pt x="1" y="638"/>
                  </a:cubicBezTo>
                  <a:cubicBezTo>
                    <a:pt x="298" y="1155"/>
                    <a:pt x="686" y="1607"/>
                    <a:pt x="1151" y="1982"/>
                  </a:cubicBezTo>
                  <a:lnTo>
                    <a:pt x="3115" y="1620"/>
                  </a:lnTo>
                  <a:lnTo>
                    <a:pt x="3348" y="31"/>
                  </a:lnTo>
                  <a:cubicBezTo>
                    <a:pt x="3132" y="10"/>
                    <a:pt x="2923"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a:off x="922125" y="977350"/>
              <a:ext cx="75300" cy="70475"/>
            </a:xfrm>
            <a:custGeom>
              <a:avLst/>
              <a:gdLst/>
              <a:ahLst/>
              <a:cxnLst/>
              <a:rect l="l" t="t" r="r" b="b"/>
              <a:pathLst>
                <a:path w="3012" h="2819" extrusionOk="0">
                  <a:moveTo>
                    <a:pt x="401" y="1"/>
                  </a:moveTo>
                  <a:lnTo>
                    <a:pt x="0" y="2818"/>
                  </a:lnTo>
                  <a:cubicBezTo>
                    <a:pt x="2016" y="2482"/>
                    <a:pt x="3011" y="1293"/>
                    <a:pt x="3011" y="1293"/>
                  </a:cubicBezTo>
                  <a:cubicBezTo>
                    <a:pt x="2262" y="647"/>
                    <a:pt x="1357" y="195"/>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8"/>
            <p:cNvSpPr/>
            <p:nvPr/>
          </p:nvSpPr>
          <p:spPr>
            <a:xfrm>
              <a:off x="996100" y="758400"/>
              <a:ext cx="17150" cy="13600"/>
            </a:xfrm>
            <a:custGeom>
              <a:avLst/>
              <a:gdLst/>
              <a:ahLst/>
              <a:cxnLst/>
              <a:rect l="l" t="t" r="r" b="b"/>
              <a:pathLst>
                <a:path w="686" h="544" extrusionOk="0">
                  <a:moveTo>
                    <a:pt x="337" y="1"/>
                  </a:moveTo>
                  <a:cubicBezTo>
                    <a:pt x="315" y="1"/>
                    <a:pt x="294" y="4"/>
                    <a:pt x="272" y="9"/>
                  </a:cubicBezTo>
                  <a:cubicBezTo>
                    <a:pt x="117" y="22"/>
                    <a:pt x="1" y="177"/>
                    <a:pt x="40" y="332"/>
                  </a:cubicBezTo>
                  <a:cubicBezTo>
                    <a:pt x="85" y="458"/>
                    <a:pt x="212" y="543"/>
                    <a:pt x="348" y="543"/>
                  </a:cubicBezTo>
                  <a:cubicBezTo>
                    <a:pt x="366" y="543"/>
                    <a:pt x="384" y="542"/>
                    <a:pt x="401" y="539"/>
                  </a:cubicBezTo>
                  <a:lnTo>
                    <a:pt x="427" y="539"/>
                  </a:lnTo>
                  <a:cubicBezTo>
                    <a:pt x="466" y="539"/>
                    <a:pt x="505" y="513"/>
                    <a:pt x="544" y="487"/>
                  </a:cubicBezTo>
                  <a:cubicBezTo>
                    <a:pt x="634" y="436"/>
                    <a:pt x="686" y="319"/>
                    <a:pt x="660" y="216"/>
                  </a:cubicBezTo>
                  <a:cubicBezTo>
                    <a:pt x="621" y="113"/>
                    <a:pt x="544" y="48"/>
                    <a:pt x="440" y="22"/>
                  </a:cubicBezTo>
                  <a:cubicBezTo>
                    <a:pt x="402" y="7"/>
                    <a:pt x="369"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8"/>
            <p:cNvSpPr/>
            <p:nvPr/>
          </p:nvSpPr>
          <p:spPr>
            <a:xfrm>
              <a:off x="1174450" y="491850"/>
              <a:ext cx="20075" cy="15950"/>
            </a:xfrm>
            <a:custGeom>
              <a:avLst/>
              <a:gdLst/>
              <a:ahLst/>
              <a:cxnLst/>
              <a:rect l="l" t="t" r="r" b="b"/>
              <a:pathLst>
                <a:path w="803" h="638" extrusionOk="0">
                  <a:moveTo>
                    <a:pt x="393" y="1"/>
                  </a:moveTo>
                  <a:cubicBezTo>
                    <a:pt x="366" y="1"/>
                    <a:pt x="338" y="3"/>
                    <a:pt x="311" y="9"/>
                  </a:cubicBezTo>
                  <a:cubicBezTo>
                    <a:pt x="130" y="35"/>
                    <a:pt x="1" y="203"/>
                    <a:pt x="52" y="384"/>
                  </a:cubicBezTo>
                  <a:cubicBezTo>
                    <a:pt x="108" y="539"/>
                    <a:pt x="259" y="637"/>
                    <a:pt x="415" y="637"/>
                  </a:cubicBezTo>
                  <a:cubicBezTo>
                    <a:pt x="441" y="637"/>
                    <a:pt x="466" y="635"/>
                    <a:pt x="492" y="629"/>
                  </a:cubicBezTo>
                  <a:cubicBezTo>
                    <a:pt x="686" y="603"/>
                    <a:pt x="802" y="422"/>
                    <a:pt x="763" y="254"/>
                  </a:cubicBezTo>
                  <a:cubicBezTo>
                    <a:pt x="708" y="99"/>
                    <a:pt x="557" y="1"/>
                    <a:pt x="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8"/>
            <p:cNvSpPr/>
            <p:nvPr/>
          </p:nvSpPr>
          <p:spPr>
            <a:xfrm>
              <a:off x="1126950" y="536625"/>
              <a:ext cx="32025" cy="25900"/>
            </a:xfrm>
            <a:custGeom>
              <a:avLst/>
              <a:gdLst/>
              <a:ahLst/>
              <a:cxnLst/>
              <a:rect l="l" t="t" r="r" b="b"/>
              <a:pathLst>
                <a:path w="1281" h="1036" extrusionOk="0">
                  <a:moveTo>
                    <a:pt x="633" y="0"/>
                  </a:moveTo>
                  <a:cubicBezTo>
                    <a:pt x="591" y="0"/>
                    <a:pt x="548" y="5"/>
                    <a:pt x="505" y="14"/>
                  </a:cubicBezTo>
                  <a:cubicBezTo>
                    <a:pt x="195" y="40"/>
                    <a:pt x="1" y="324"/>
                    <a:pt x="66" y="622"/>
                  </a:cubicBezTo>
                  <a:cubicBezTo>
                    <a:pt x="153" y="871"/>
                    <a:pt x="396" y="1036"/>
                    <a:pt x="657" y="1036"/>
                  </a:cubicBezTo>
                  <a:cubicBezTo>
                    <a:pt x="666" y="1036"/>
                    <a:pt x="676" y="1036"/>
                    <a:pt x="686" y="1035"/>
                  </a:cubicBezTo>
                  <a:cubicBezTo>
                    <a:pt x="725" y="1035"/>
                    <a:pt x="763" y="1022"/>
                    <a:pt x="789" y="1022"/>
                  </a:cubicBezTo>
                  <a:cubicBezTo>
                    <a:pt x="854" y="1009"/>
                    <a:pt x="906" y="996"/>
                    <a:pt x="957" y="971"/>
                  </a:cubicBezTo>
                  <a:cubicBezTo>
                    <a:pt x="1177" y="867"/>
                    <a:pt x="1280" y="635"/>
                    <a:pt x="1229" y="415"/>
                  </a:cubicBezTo>
                  <a:cubicBezTo>
                    <a:pt x="1129" y="160"/>
                    <a:pt x="887"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1255875" y="367675"/>
              <a:ext cx="5200" cy="1625"/>
            </a:xfrm>
            <a:custGeom>
              <a:avLst/>
              <a:gdLst/>
              <a:ahLst/>
              <a:cxnLst/>
              <a:rect l="l" t="t" r="r" b="b"/>
              <a:pathLst>
                <a:path w="208" h="65" extrusionOk="0">
                  <a:moveTo>
                    <a:pt x="1" y="0"/>
                  </a:moveTo>
                  <a:cubicBezTo>
                    <a:pt x="39" y="52"/>
                    <a:pt x="91" y="65"/>
                    <a:pt x="143" y="65"/>
                  </a:cubicBezTo>
                  <a:cubicBezTo>
                    <a:pt x="169" y="52"/>
                    <a:pt x="195" y="52"/>
                    <a:pt x="207" y="26"/>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1112100" y="913825"/>
              <a:ext cx="20375" cy="16375"/>
            </a:xfrm>
            <a:custGeom>
              <a:avLst/>
              <a:gdLst/>
              <a:ahLst/>
              <a:cxnLst/>
              <a:rect l="l" t="t" r="r" b="b"/>
              <a:pathLst>
                <a:path w="815" h="655" extrusionOk="0">
                  <a:moveTo>
                    <a:pt x="393" y="0"/>
                  </a:moveTo>
                  <a:cubicBezTo>
                    <a:pt x="366" y="0"/>
                    <a:pt x="338" y="3"/>
                    <a:pt x="311" y="9"/>
                  </a:cubicBezTo>
                  <a:cubicBezTo>
                    <a:pt x="130" y="34"/>
                    <a:pt x="0" y="215"/>
                    <a:pt x="39" y="396"/>
                  </a:cubicBezTo>
                  <a:cubicBezTo>
                    <a:pt x="93" y="548"/>
                    <a:pt x="247" y="654"/>
                    <a:pt x="410" y="654"/>
                  </a:cubicBezTo>
                  <a:cubicBezTo>
                    <a:pt x="441" y="654"/>
                    <a:pt x="473" y="650"/>
                    <a:pt x="505" y="642"/>
                  </a:cubicBezTo>
                  <a:cubicBezTo>
                    <a:pt x="685" y="616"/>
                    <a:pt x="815" y="448"/>
                    <a:pt x="776" y="254"/>
                  </a:cubicBezTo>
                  <a:cubicBezTo>
                    <a:pt x="720" y="99"/>
                    <a:pt x="560"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8"/>
            <p:cNvSpPr/>
            <p:nvPr/>
          </p:nvSpPr>
          <p:spPr>
            <a:xfrm>
              <a:off x="971550" y="1129000"/>
              <a:ext cx="18450" cy="11225"/>
            </a:xfrm>
            <a:custGeom>
              <a:avLst/>
              <a:gdLst/>
              <a:ahLst/>
              <a:cxnLst/>
              <a:rect l="l" t="t" r="r" b="b"/>
              <a:pathLst>
                <a:path w="738" h="449" extrusionOk="0">
                  <a:moveTo>
                    <a:pt x="362" y="1"/>
                  </a:moveTo>
                  <a:cubicBezTo>
                    <a:pt x="336" y="1"/>
                    <a:pt x="310" y="3"/>
                    <a:pt x="285" y="9"/>
                  </a:cubicBezTo>
                  <a:cubicBezTo>
                    <a:pt x="169" y="35"/>
                    <a:pt x="65" y="112"/>
                    <a:pt x="26" y="229"/>
                  </a:cubicBezTo>
                  <a:cubicBezTo>
                    <a:pt x="1" y="280"/>
                    <a:pt x="1" y="332"/>
                    <a:pt x="13" y="384"/>
                  </a:cubicBezTo>
                  <a:cubicBezTo>
                    <a:pt x="26" y="410"/>
                    <a:pt x="39" y="423"/>
                    <a:pt x="52" y="448"/>
                  </a:cubicBezTo>
                  <a:lnTo>
                    <a:pt x="724" y="319"/>
                  </a:lnTo>
                  <a:cubicBezTo>
                    <a:pt x="737" y="293"/>
                    <a:pt x="737" y="280"/>
                    <a:pt x="724" y="255"/>
                  </a:cubicBezTo>
                  <a:cubicBezTo>
                    <a:pt x="669" y="99"/>
                    <a:pt x="518"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8"/>
            <p:cNvSpPr/>
            <p:nvPr/>
          </p:nvSpPr>
          <p:spPr>
            <a:xfrm>
              <a:off x="1079800" y="1000725"/>
              <a:ext cx="16825" cy="13400"/>
            </a:xfrm>
            <a:custGeom>
              <a:avLst/>
              <a:gdLst/>
              <a:ahLst/>
              <a:cxnLst/>
              <a:rect l="l" t="t" r="r" b="b"/>
              <a:pathLst>
                <a:path w="673" h="536" extrusionOk="0">
                  <a:moveTo>
                    <a:pt x="332" y="0"/>
                  </a:moveTo>
                  <a:cubicBezTo>
                    <a:pt x="307" y="0"/>
                    <a:pt x="283" y="3"/>
                    <a:pt x="259" y="9"/>
                  </a:cubicBezTo>
                  <a:cubicBezTo>
                    <a:pt x="103" y="22"/>
                    <a:pt x="0" y="177"/>
                    <a:pt x="39" y="319"/>
                  </a:cubicBezTo>
                  <a:cubicBezTo>
                    <a:pt x="82" y="450"/>
                    <a:pt x="209" y="535"/>
                    <a:pt x="348" y="535"/>
                  </a:cubicBezTo>
                  <a:cubicBezTo>
                    <a:pt x="374" y="535"/>
                    <a:pt x="400" y="532"/>
                    <a:pt x="427" y="526"/>
                  </a:cubicBezTo>
                  <a:cubicBezTo>
                    <a:pt x="569" y="513"/>
                    <a:pt x="672" y="358"/>
                    <a:pt x="646" y="216"/>
                  </a:cubicBezTo>
                  <a:cubicBezTo>
                    <a:pt x="592" y="85"/>
                    <a:pt x="464" y="0"/>
                    <a:pt x="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1123075" y="748525"/>
              <a:ext cx="39450" cy="34650"/>
            </a:xfrm>
            <a:custGeom>
              <a:avLst/>
              <a:gdLst/>
              <a:ahLst/>
              <a:cxnLst/>
              <a:rect l="l" t="t" r="r" b="b"/>
              <a:pathLst>
                <a:path w="1578" h="1386" extrusionOk="0">
                  <a:moveTo>
                    <a:pt x="553" y="1"/>
                  </a:moveTo>
                  <a:cubicBezTo>
                    <a:pt x="511" y="1"/>
                    <a:pt x="469" y="6"/>
                    <a:pt x="427" y="16"/>
                  </a:cubicBezTo>
                  <a:cubicBezTo>
                    <a:pt x="169" y="42"/>
                    <a:pt x="1" y="288"/>
                    <a:pt x="66" y="533"/>
                  </a:cubicBezTo>
                  <a:cubicBezTo>
                    <a:pt x="104" y="688"/>
                    <a:pt x="234" y="805"/>
                    <a:pt x="389" y="856"/>
                  </a:cubicBezTo>
                  <a:cubicBezTo>
                    <a:pt x="389" y="895"/>
                    <a:pt x="389" y="947"/>
                    <a:pt x="402" y="986"/>
                  </a:cubicBezTo>
                  <a:cubicBezTo>
                    <a:pt x="440" y="1128"/>
                    <a:pt x="544" y="1244"/>
                    <a:pt x="673" y="1309"/>
                  </a:cubicBezTo>
                  <a:cubicBezTo>
                    <a:pt x="763" y="1363"/>
                    <a:pt x="866" y="1386"/>
                    <a:pt x="972" y="1386"/>
                  </a:cubicBezTo>
                  <a:cubicBezTo>
                    <a:pt x="1018" y="1386"/>
                    <a:pt x="1065" y="1381"/>
                    <a:pt x="1112" y="1373"/>
                  </a:cubicBezTo>
                  <a:cubicBezTo>
                    <a:pt x="1280" y="1348"/>
                    <a:pt x="1423" y="1244"/>
                    <a:pt x="1500" y="1102"/>
                  </a:cubicBezTo>
                  <a:cubicBezTo>
                    <a:pt x="1565" y="999"/>
                    <a:pt x="1578" y="869"/>
                    <a:pt x="1539" y="766"/>
                  </a:cubicBezTo>
                  <a:cubicBezTo>
                    <a:pt x="1461" y="546"/>
                    <a:pt x="1267" y="391"/>
                    <a:pt x="1048" y="365"/>
                  </a:cubicBezTo>
                  <a:lnTo>
                    <a:pt x="1048" y="352"/>
                  </a:lnTo>
                  <a:cubicBezTo>
                    <a:pt x="972" y="136"/>
                    <a:pt x="769" y="1"/>
                    <a:pt x="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8"/>
            <p:cNvSpPr/>
            <p:nvPr/>
          </p:nvSpPr>
          <p:spPr>
            <a:xfrm>
              <a:off x="1174450" y="897600"/>
              <a:ext cx="24900" cy="19850"/>
            </a:xfrm>
            <a:custGeom>
              <a:avLst/>
              <a:gdLst/>
              <a:ahLst/>
              <a:cxnLst/>
              <a:rect l="l" t="t" r="r" b="b"/>
              <a:pathLst>
                <a:path w="996" h="794" extrusionOk="0">
                  <a:moveTo>
                    <a:pt x="492" y="0"/>
                  </a:moveTo>
                  <a:cubicBezTo>
                    <a:pt x="458" y="0"/>
                    <a:pt x="423" y="4"/>
                    <a:pt x="389" y="11"/>
                  </a:cubicBezTo>
                  <a:cubicBezTo>
                    <a:pt x="156" y="37"/>
                    <a:pt x="1" y="257"/>
                    <a:pt x="65" y="477"/>
                  </a:cubicBezTo>
                  <a:cubicBezTo>
                    <a:pt x="134" y="670"/>
                    <a:pt x="323" y="794"/>
                    <a:pt x="535" y="794"/>
                  </a:cubicBezTo>
                  <a:cubicBezTo>
                    <a:pt x="563" y="794"/>
                    <a:pt x="592" y="791"/>
                    <a:pt x="621" y="787"/>
                  </a:cubicBezTo>
                  <a:cubicBezTo>
                    <a:pt x="841" y="761"/>
                    <a:pt x="996" y="541"/>
                    <a:pt x="944" y="309"/>
                  </a:cubicBezTo>
                  <a:cubicBezTo>
                    <a:pt x="867" y="122"/>
                    <a:pt x="687" y="0"/>
                    <a:pt x="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8"/>
            <p:cNvSpPr/>
            <p:nvPr/>
          </p:nvSpPr>
          <p:spPr>
            <a:xfrm>
              <a:off x="1073975" y="861450"/>
              <a:ext cx="19075" cy="15000"/>
            </a:xfrm>
            <a:custGeom>
              <a:avLst/>
              <a:gdLst/>
              <a:ahLst/>
              <a:cxnLst/>
              <a:rect l="l" t="t" r="r" b="b"/>
              <a:pathLst>
                <a:path w="763" h="600" extrusionOk="0">
                  <a:moveTo>
                    <a:pt x="381" y="1"/>
                  </a:moveTo>
                  <a:cubicBezTo>
                    <a:pt x="354" y="1"/>
                    <a:pt x="326" y="4"/>
                    <a:pt x="298" y="10"/>
                  </a:cubicBezTo>
                  <a:cubicBezTo>
                    <a:pt x="130" y="23"/>
                    <a:pt x="0" y="191"/>
                    <a:pt x="52" y="359"/>
                  </a:cubicBezTo>
                  <a:cubicBezTo>
                    <a:pt x="108" y="503"/>
                    <a:pt x="249" y="600"/>
                    <a:pt x="394" y="600"/>
                  </a:cubicBezTo>
                  <a:cubicBezTo>
                    <a:pt x="418" y="600"/>
                    <a:pt x="442" y="597"/>
                    <a:pt x="466" y="591"/>
                  </a:cubicBezTo>
                  <a:cubicBezTo>
                    <a:pt x="647" y="579"/>
                    <a:pt x="763" y="411"/>
                    <a:pt x="711" y="230"/>
                  </a:cubicBezTo>
                  <a:cubicBezTo>
                    <a:pt x="668" y="88"/>
                    <a:pt x="532" y="1"/>
                    <a:pt x="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8"/>
            <p:cNvSpPr/>
            <p:nvPr/>
          </p:nvSpPr>
          <p:spPr>
            <a:xfrm>
              <a:off x="1226150" y="1030675"/>
              <a:ext cx="1650" cy="5500"/>
            </a:xfrm>
            <a:custGeom>
              <a:avLst/>
              <a:gdLst/>
              <a:ahLst/>
              <a:cxnLst/>
              <a:rect l="l" t="t" r="r" b="b"/>
              <a:pathLst>
                <a:path w="66" h="220" extrusionOk="0">
                  <a:moveTo>
                    <a:pt x="65" y="0"/>
                  </a:moveTo>
                  <a:lnTo>
                    <a:pt x="65" y="0"/>
                  </a:lnTo>
                  <a:cubicBezTo>
                    <a:pt x="14" y="52"/>
                    <a:pt x="1" y="129"/>
                    <a:pt x="14" y="194"/>
                  </a:cubicBezTo>
                  <a:cubicBezTo>
                    <a:pt x="14" y="207"/>
                    <a:pt x="26" y="207"/>
                    <a:pt x="26" y="220"/>
                  </a:cubicBezTo>
                  <a:lnTo>
                    <a:pt x="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8"/>
            <p:cNvSpPr/>
            <p:nvPr/>
          </p:nvSpPr>
          <p:spPr>
            <a:xfrm>
              <a:off x="770250" y="1103375"/>
              <a:ext cx="443975" cy="1090475"/>
            </a:xfrm>
            <a:custGeom>
              <a:avLst/>
              <a:gdLst/>
              <a:ahLst/>
              <a:cxnLst/>
              <a:rect l="l" t="t" r="r" b="b"/>
              <a:pathLst>
                <a:path w="17759" h="43619" extrusionOk="0">
                  <a:moveTo>
                    <a:pt x="11343" y="1334"/>
                  </a:moveTo>
                  <a:cubicBezTo>
                    <a:pt x="11574" y="1334"/>
                    <a:pt x="11787" y="1470"/>
                    <a:pt x="11865" y="1693"/>
                  </a:cubicBezTo>
                  <a:cubicBezTo>
                    <a:pt x="11930" y="1952"/>
                    <a:pt x="11762" y="2210"/>
                    <a:pt x="11490" y="2236"/>
                  </a:cubicBezTo>
                  <a:cubicBezTo>
                    <a:pt x="11455" y="2243"/>
                    <a:pt x="11420" y="2246"/>
                    <a:pt x="11386" y="2246"/>
                  </a:cubicBezTo>
                  <a:cubicBezTo>
                    <a:pt x="11155" y="2246"/>
                    <a:pt x="10949" y="2101"/>
                    <a:pt x="10870" y="1887"/>
                  </a:cubicBezTo>
                  <a:cubicBezTo>
                    <a:pt x="10792" y="1628"/>
                    <a:pt x="10973" y="1370"/>
                    <a:pt x="11232" y="1344"/>
                  </a:cubicBezTo>
                  <a:cubicBezTo>
                    <a:pt x="11269" y="1337"/>
                    <a:pt x="11306" y="1334"/>
                    <a:pt x="11343" y="1334"/>
                  </a:cubicBezTo>
                  <a:close/>
                  <a:moveTo>
                    <a:pt x="16815" y="4032"/>
                  </a:moveTo>
                  <a:lnTo>
                    <a:pt x="16815" y="4045"/>
                  </a:lnTo>
                  <a:cubicBezTo>
                    <a:pt x="16831" y="4041"/>
                    <a:pt x="16847" y="4039"/>
                    <a:pt x="16862" y="4039"/>
                  </a:cubicBezTo>
                  <a:cubicBezTo>
                    <a:pt x="16935" y="4039"/>
                    <a:pt x="17003" y="4087"/>
                    <a:pt x="17035" y="4162"/>
                  </a:cubicBezTo>
                  <a:cubicBezTo>
                    <a:pt x="17048" y="4239"/>
                    <a:pt x="16996" y="4330"/>
                    <a:pt x="16905" y="4343"/>
                  </a:cubicBezTo>
                  <a:cubicBezTo>
                    <a:pt x="16896" y="4344"/>
                    <a:pt x="16887" y="4344"/>
                    <a:pt x="16878" y="4344"/>
                  </a:cubicBezTo>
                  <a:cubicBezTo>
                    <a:pt x="16797" y="4344"/>
                    <a:pt x="16721" y="4296"/>
                    <a:pt x="16686" y="4226"/>
                  </a:cubicBezTo>
                  <a:cubicBezTo>
                    <a:pt x="16660" y="4136"/>
                    <a:pt x="16725" y="4045"/>
                    <a:pt x="16815" y="4032"/>
                  </a:cubicBezTo>
                  <a:close/>
                  <a:moveTo>
                    <a:pt x="9141" y="9005"/>
                  </a:moveTo>
                  <a:cubicBezTo>
                    <a:pt x="9195" y="9005"/>
                    <a:pt x="9250" y="9006"/>
                    <a:pt x="9306" y="9008"/>
                  </a:cubicBezTo>
                  <a:cubicBezTo>
                    <a:pt x="11271" y="9073"/>
                    <a:pt x="13416" y="10275"/>
                    <a:pt x="13416" y="10275"/>
                  </a:cubicBezTo>
                  <a:cubicBezTo>
                    <a:pt x="13416" y="10275"/>
                    <a:pt x="11406" y="11286"/>
                    <a:pt x="9480" y="11286"/>
                  </a:cubicBezTo>
                  <a:cubicBezTo>
                    <a:pt x="9422" y="11286"/>
                    <a:pt x="9364" y="11285"/>
                    <a:pt x="9306" y="11283"/>
                  </a:cubicBezTo>
                  <a:cubicBezTo>
                    <a:pt x="7329" y="11231"/>
                    <a:pt x="6269" y="10055"/>
                    <a:pt x="6269" y="10055"/>
                  </a:cubicBezTo>
                  <a:cubicBezTo>
                    <a:pt x="6269" y="10055"/>
                    <a:pt x="7270" y="9005"/>
                    <a:pt x="9141" y="9005"/>
                  </a:cubicBezTo>
                  <a:close/>
                  <a:moveTo>
                    <a:pt x="10111" y="11903"/>
                  </a:moveTo>
                  <a:cubicBezTo>
                    <a:pt x="10257" y="11903"/>
                    <a:pt x="10390" y="11999"/>
                    <a:pt x="10443" y="12149"/>
                  </a:cubicBezTo>
                  <a:cubicBezTo>
                    <a:pt x="10482" y="12317"/>
                    <a:pt x="10366" y="12485"/>
                    <a:pt x="10198" y="12498"/>
                  </a:cubicBezTo>
                  <a:cubicBezTo>
                    <a:pt x="10170" y="12504"/>
                    <a:pt x="10142" y="12506"/>
                    <a:pt x="10115" y="12506"/>
                  </a:cubicBezTo>
                  <a:cubicBezTo>
                    <a:pt x="9964" y="12506"/>
                    <a:pt x="9826" y="12418"/>
                    <a:pt x="9771" y="12265"/>
                  </a:cubicBezTo>
                  <a:cubicBezTo>
                    <a:pt x="9720" y="12097"/>
                    <a:pt x="9849" y="11929"/>
                    <a:pt x="10017" y="11916"/>
                  </a:cubicBezTo>
                  <a:cubicBezTo>
                    <a:pt x="10048" y="11907"/>
                    <a:pt x="10080" y="11903"/>
                    <a:pt x="10111" y="11903"/>
                  </a:cubicBezTo>
                  <a:close/>
                  <a:moveTo>
                    <a:pt x="12281" y="12128"/>
                  </a:moveTo>
                  <a:cubicBezTo>
                    <a:pt x="12462" y="12128"/>
                    <a:pt x="12638" y="12240"/>
                    <a:pt x="12705" y="12420"/>
                  </a:cubicBezTo>
                  <a:cubicBezTo>
                    <a:pt x="12757" y="12627"/>
                    <a:pt x="12615" y="12821"/>
                    <a:pt x="12408" y="12847"/>
                  </a:cubicBezTo>
                  <a:lnTo>
                    <a:pt x="12408" y="12859"/>
                  </a:lnTo>
                  <a:cubicBezTo>
                    <a:pt x="12380" y="12864"/>
                    <a:pt x="12351" y="12867"/>
                    <a:pt x="12324" y="12867"/>
                  </a:cubicBezTo>
                  <a:cubicBezTo>
                    <a:pt x="12134" y="12867"/>
                    <a:pt x="11959" y="12755"/>
                    <a:pt x="11891" y="12575"/>
                  </a:cubicBezTo>
                  <a:cubicBezTo>
                    <a:pt x="11839" y="12368"/>
                    <a:pt x="11981" y="12162"/>
                    <a:pt x="12201" y="12136"/>
                  </a:cubicBezTo>
                  <a:cubicBezTo>
                    <a:pt x="12228" y="12131"/>
                    <a:pt x="12254" y="12128"/>
                    <a:pt x="12281" y="12128"/>
                  </a:cubicBezTo>
                  <a:close/>
                  <a:moveTo>
                    <a:pt x="6520" y="23810"/>
                  </a:moveTo>
                  <a:cubicBezTo>
                    <a:pt x="6671" y="23810"/>
                    <a:pt x="6809" y="23898"/>
                    <a:pt x="6864" y="24052"/>
                  </a:cubicBezTo>
                  <a:cubicBezTo>
                    <a:pt x="6902" y="24220"/>
                    <a:pt x="6786" y="24401"/>
                    <a:pt x="6605" y="24414"/>
                  </a:cubicBezTo>
                  <a:cubicBezTo>
                    <a:pt x="6579" y="24419"/>
                    <a:pt x="6554" y="24422"/>
                    <a:pt x="6528" y="24422"/>
                  </a:cubicBezTo>
                  <a:cubicBezTo>
                    <a:pt x="6375" y="24422"/>
                    <a:pt x="6234" y="24325"/>
                    <a:pt x="6179" y="24181"/>
                  </a:cubicBezTo>
                  <a:cubicBezTo>
                    <a:pt x="6140" y="24000"/>
                    <a:pt x="6256" y="23832"/>
                    <a:pt x="6437" y="23819"/>
                  </a:cubicBezTo>
                  <a:cubicBezTo>
                    <a:pt x="6465" y="23813"/>
                    <a:pt x="6493" y="23810"/>
                    <a:pt x="6520" y="23810"/>
                  </a:cubicBezTo>
                  <a:close/>
                  <a:moveTo>
                    <a:pt x="11664" y="23088"/>
                  </a:moveTo>
                  <a:cubicBezTo>
                    <a:pt x="11825" y="23088"/>
                    <a:pt x="11987" y="23095"/>
                    <a:pt x="12149" y="23108"/>
                  </a:cubicBezTo>
                  <a:cubicBezTo>
                    <a:pt x="12149" y="23108"/>
                    <a:pt x="12369" y="25098"/>
                    <a:pt x="10469" y="26662"/>
                  </a:cubicBezTo>
                  <a:cubicBezTo>
                    <a:pt x="8557" y="28239"/>
                    <a:pt x="5235" y="28795"/>
                    <a:pt x="5235" y="28795"/>
                  </a:cubicBezTo>
                  <a:cubicBezTo>
                    <a:pt x="5235" y="28795"/>
                    <a:pt x="6049" y="25951"/>
                    <a:pt x="7962" y="24388"/>
                  </a:cubicBezTo>
                  <a:cubicBezTo>
                    <a:pt x="8104" y="24258"/>
                    <a:pt x="8246" y="24155"/>
                    <a:pt x="8389" y="24065"/>
                  </a:cubicBezTo>
                  <a:cubicBezTo>
                    <a:pt x="8376" y="24039"/>
                    <a:pt x="8363" y="24013"/>
                    <a:pt x="8363" y="23987"/>
                  </a:cubicBezTo>
                  <a:cubicBezTo>
                    <a:pt x="8311" y="23806"/>
                    <a:pt x="8440" y="23625"/>
                    <a:pt x="8621" y="23612"/>
                  </a:cubicBezTo>
                  <a:cubicBezTo>
                    <a:pt x="8648" y="23607"/>
                    <a:pt x="8674" y="23604"/>
                    <a:pt x="8701" y="23604"/>
                  </a:cubicBezTo>
                  <a:cubicBezTo>
                    <a:pt x="8806" y="23604"/>
                    <a:pt x="8911" y="23644"/>
                    <a:pt x="8983" y="23716"/>
                  </a:cubicBezTo>
                  <a:cubicBezTo>
                    <a:pt x="9820" y="23308"/>
                    <a:pt x="10733" y="23088"/>
                    <a:pt x="11664" y="23088"/>
                  </a:cubicBezTo>
                  <a:close/>
                  <a:moveTo>
                    <a:pt x="4390" y="29951"/>
                  </a:moveTo>
                  <a:cubicBezTo>
                    <a:pt x="4463" y="29951"/>
                    <a:pt x="4529" y="30000"/>
                    <a:pt x="4550" y="30074"/>
                  </a:cubicBezTo>
                  <a:cubicBezTo>
                    <a:pt x="4576" y="30152"/>
                    <a:pt x="4524" y="30242"/>
                    <a:pt x="4434" y="30242"/>
                  </a:cubicBezTo>
                  <a:cubicBezTo>
                    <a:pt x="4418" y="30247"/>
                    <a:pt x="4402" y="30249"/>
                    <a:pt x="4387" y="30249"/>
                  </a:cubicBezTo>
                  <a:cubicBezTo>
                    <a:pt x="4314" y="30249"/>
                    <a:pt x="4248" y="30201"/>
                    <a:pt x="4227" y="30126"/>
                  </a:cubicBezTo>
                  <a:cubicBezTo>
                    <a:pt x="4201" y="30048"/>
                    <a:pt x="4266" y="29958"/>
                    <a:pt x="4343" y="29958"/>
                  </a:cubicBezTo>
                  <a:cubicBezTo>
                    <a:pt x="4359" y="29953"/>
                    <a:pt x="4375" y="29951"/>
                    <a:pt x="4390" y="29951"/>
                  </a:cubicBezTo>
                  <a:close/>
                  <a:moveTo>
                    <a:pt x="3020" y="37784"/>
                  </a:moveTo>
                  <a:cubicBezTo>
                    <a:pt x="3106" y="37784"/>
                    <a:pt x="3184" y="37842"/>
                    <a:pt x="3206" y="37919"/>
                  </a:cubicBezTo>
                  <a:cubicBezTo>
                    <a:pt x="3232" y="38022"/>
                    <a:pt x="3167" y="38113"/>
                    <a:pt x="3077" y="38126"/>
                  </a:cubicBezTo>
                  <a:cubicBezTo>
                    <a:pt x="3066" y="38127"/>
                    <a:pt x="3056" y="38128"/>
                    <a:pt x="3045" y="38128"/>
                  </a:cubicBezTo>
                  <a:cubicBezTo>
                    <a:pt x="2953" y="38128"/>
                    <a:pt x="2866" y="38078"/>
                    <a:pt x="2831" y="37997"/>
                  </a:cubicBezTo>
                  <a:cubicBezTo>
                    <a:pt x="2805" y="37893"/>
                    <a:pt x="2870" y="37803"/>
                    <a:pt x="2973" y="37790"/>
                  </a:cubicBezTo>
                  <a:cubicBezTo>
                    <a:pt x="2989" y="37786"/>
                    <a:pt x="3005" y="37784"/>
                    <a:pt x="3020" y="37784"/>
                  </a:cubicBezTo>
                  <a:close/>
                  <a:moveTo>
                    <a:pt x="5701" y="37742"/>
                  </a:moveTo>
                  <a:cubicBezTo>
                    <a:pt x="5841" y="37742"/>
                    <a:pt x="5969" y="37827"/>
                    <a:pt x="6023" y="37958"/>
                  </a:cubicBezTo>
                  <a:cubicBezTo>
                    <a:pt x="6062" y="38126"/>
                    <a:pt x="5946" y="38281"/>
                    <a:pt x="5791" y="38294"/>
                  </a:cubicBezTo>
                  <a:cubicBezTo>
                    <a:pt x="5765" y="38300"/>
                    <a:pt x="5738" y="38303"/>
                    <a:pt x="5713" y="38303"/>
                  </a:cubicBezTo>
                  <a:cubicBezTo>
                    <a:pt x="5573" y="38303"/>
                    <a:pt x="5445" y="38218"/>
                    <a:pt x="5390" y="38087"/>
                  </a:cubicBezTo>
                  <a:cubicBezTo>
                    <a:pt x="5351" y="37919"/>
                    <a:pt x="5468" y="37764"/>
                    <a:pt x="5623" y="37751"/>
                  </a:cubicBezTo>
                  <a:cubicBezTo>
                    <a:pt x="5649" y="37745"/>
                    <a:pt x="5675" y="37742"/>
                    <a:pt x="5701" y="37742"/>
                  </a:cubicBezTo>
                  <a:close/>
                  <a:moveTo>
                    <a:pt x="8120" y="37518"/>
                  </a:moveTo>
                  <a:cubicBezTo>
                    <a:pt x="8380" y="37518"/>
                    <a:pt x="8612" y="37677"/>
                    <a:pt x="8712" y="37932"/>
                  </a:cubicBezTo>
                  <a:cubicBezTo>
                    <a:pt x="8789" y="38216"/>
                    <a:pt x="8582" y="38514"/>
                    <a:pt x="8285" y="38539"/>
                  </a:cubicBezTo>
                  <a:cubicBezTo>
                    <a:pt x="8241" y="38549"/>
                    <a:pt x="8196" y="38553"/>
                    <a:pt x="8152" y="38553"/>
                  </a:cubicBezTo>
                  <a:cubicBezTo>
                    <a:pt x="7890" y="38553"/>
                    <a:pt x="7650" y="38393"/>
                    <a:pt x="7561" y="38139"/>
                  </a:cubicBezTo>
                  <a:cubicBezTo>
                    <a:pt x="7484" y="37854"/>
                    <a:pt x="7691" y="37557"/>
                    <a:pt x="7988" y="37531"/>
                  </a:cubicBezTo>
                  <a:cubicBezTo>
                    <a:pt x="8032" y="37522"/>
                    <a:pt x="8077" y="37518"/>
                    <a:pt x="8120" y="37518"/>
                  </a:cubicBezTo>
                  <a:close/>
                  <a:moveTo>
                    <a:pt x="9148" y="39344"/>
                  </a:moveTo>
                  <a:cubicBezTo>
                    <a:pt x="9262" y="39344"/>
                    <a:pt x="9365" y="39415"/>
                    <a:pt x="9397" y="39522"/>
                  </a:cubicBezTo>
                  <a:cubicBezTo>
                    <a:pt x="9435" y="39651"/>
                    <a:pt x="9345" y="39780"/>
                    <a:pt x="9216" y="39806"/>
                  </a:cubicBezTo>
                  <a:cubicBezTo>
                    <a:pt x="9197" y="39809"/>
                    <a:pt x="9179" y="39811"/>
                    <a:pt x="9161" y="39811"/>
                  </a:cubicBezTo>
                  <a:cubicBezTo>
                    <a:pt x="9039" y="39811"/>
                    <a:pt x="8926" y="39738"/>
                    <a:pt x="8893" y="39625"/>
                  </a:cubicBezTo>
                  <a:cubicBezTo>
                    <a:pt x="8854" y="39483"/>
                    <a:pt x="8944" y="39354"/>
                    <a:pt x="9086" y="39354"/>
                  </a:cubicBezTo>
                  <a:lnTo>
                    <a:pt x="9074" y="39354"/>
                  </a:lnTo>
                  <a:cubicBezTo>
                    <a:pt x="9098" y="39347"/>
                    <a:pt x="9123" y="39344"/>
                    <a:pt x="9148" y="39344"/>
                  </a:cubicBezTo>
                  <a:close/>
                  <a:moveTo>
                    <a:pt x="15988" y="0"/>
                  </a:moveTo>
                  <a:lnTo>
                    <a:pt x="12679" y="607"/>
                  </a:lnTo>
                  <a:cubicBezTo>
                    <a:pt x="12020" y="1099"/>
                    <a:pt x="11245" y="1396"/>
                    <a:pt x="10418" y="1448"/>
                  </a:cubicBezTo>
                  <a:cubicBezTo>
                    <a:pt x="10250" y="1460"/>
                    <a:pt x="10082" y="1465"/>
                    <a:pt x="9914" y="1465"/>
                  </a:cubicBezTo>
                  <a:cubicBezTo>
                    <a:pt x="9540" y="1465"/>
                    <a:pt x="9168" y="1436"/>
                    <a:pt x="8802" y="1383"/>
                  </a:cubicBezTo>
                  <a:cubicBezTo>
                    <a:pt x="8776" y="1525"/>
                    <a:pt x="8660" y="1628"/>
                    <a:pt x="8531" y="1654"/>
                  </a:cubicBezTo>
                  <a:cubicBezTo>
                    <a:pt x="8507" y="1658"/>
                    <a:pt x="8483" y="1660"/>
                    <a:pt x="8459" y="1660"/>
                  </a:cubicBezTo>
                  <a:cubicBezTo>
                    <a:pt x="8316" y="1660"/>
                    <a:pt x="8182" y="1593"/>
                    <a:pt x="8104" y="1460"/>
                  </a:cubicBezTo>
                  <a:lnTo>
                    <a:pt x="5739" y="1913"/>
                  </a:lnTo>
                  <a:cubicBezTo>
                    <a:pt x="6049" y="2120"/>
                    <a:pt x="6359" y="2365"/>
                    <a:pt x="6657" y="2611"/>
                  </a:cubicBezTo>
                  <a:cubicBezTo>
                    <a:pt x="9048" y="4717"/>
                    <a:pt x="8776" y="7186"/>
                    <a:pt x="8776" y="7186"/>
                  </a:cubicBezTo>
                  <a:cubicBezTo>
                    <a:pt x="8726" y="7187"/>
                    <a:pt x="8677" y="7187"/>
                    <a:pt x="8627" y="7187"/>
                  </a:cubicBezTo>
                  <a:cubicBezTo>
                    <a:pt x="7334" y="7187"/>
                    <a:pt x="6057" y="6865"/>
                    <a:pt x="4925" y="6242"/>
                  </a:cubicBezTo>
                  <a:lnTo>
                    <a:pt x="4369" y="10249"/>
                  </a:lnTo>
                  <a:cubicBezTo>
                    <a:pt x="4615" y="11192"/>
                    <a:pt x="4796" y="12368"/>
                    <a:pt x="4589" y="13441"/>
                  </a:cubicBezTo>
                  <a:cubicBezTo>
                    <a:pt x="4447" y="14178"/>
                    <a:pt x="4124" y="14876"/>
                    <a:pt x="3645" y="15457"/>
                  </a:cubicBezTo>
                  <a:lnTo>
                    <a:pt x="2922" y="20627"/>
                  </a:lnTo>
                  <a:cubicBezTo>
                    <a:pt x="3620" y="19709"/>
                    <a:pt x="4537" y="18701"/>
                    <a:pt x="5662" y="18016"/>
                  </a:cubicBezTo>
                  <a:cubicBezTo>
                    <a:pt x="6862" y="17282"/>
                    <a:pt x="8232" y="16900"/>
                    <a:pt x="9625" y="16900"/>
                  </a:cubicBezTo>
                  <a:cubicBezTo>
                    <a:pt x="10121" y="16900"/>
                    <a:pt x="10620" y="16948"/>
                    <a:pt x="11116" y="17047"/>
                  </a:cubicBezTo>
                  <a:cubicBezTo>
                    <a:pt x="11116" y="17047"/>
                    <a:pt x="11025" y="19515"/>
                    <a:pt x="8350" y="21182"/>
                  </a:cubicBezTo>
                  <a:cubicBezTo>
                    <a:pt x="6553" y="22307"/>
                    <a:pt x="4059" y="22772"/>
                    <a:pt x="2599" y="22953"/>
                  </a:cubicBezTo>
                  <a:lnTo>
                    <a:pt x="453" y="38514"/>
                  </a:lnTo>
                  <a:cubicBezTo>
                    <a:pt x="2120" y="38850"/>
                    <a:pt x="2909" y="39909"/>
                    <a:pt x="2909" y="39909"/>
                  </a:cubicBezTo>
                  <a:cubicBezTo>
                    <a:pt x="2909" y="39909"/>
                    <a:pt x="1959" y="40728"/>
                    <a:pt x="356" y="40728"/>
                  </a:cubicBezTo>
                  <a:cubicBezTo>
                    <a:pt x="286" y="40728"/>
                    <a:pt x="215" y="40727"/>
                    <a:pt x="143" y="40724"/>
                  </a:cubicBezTo>
                  <a:lnTo>
                    <a:pt x="1" y="41758"/>
                  </a:lnTo>
                  <a:lnTo>
                    <a:pt x="324" y="42869"/>
                  </a:lnTo>
                  <a:cubicBezTo>
                    <a:pt x="1164" y="42378"/>
                    <a:pt x="2043" y="41964"/>
                    <a:pt x="2960" y="41615"/>
                  </a:cubicBezTo>
                  <a:lnTo>
                    <a:pt x="2960" y="41615"/>
                  </a:lnTo>
                  <a:cubicBezTo>
                    <a:pt x="2909" y="42287"/>
                    <a:pt x="2818" y="42959"/>
                    <a:pt x="2663" y="43619"/>
                  </a:cubicBezTo>
                  <a:lnTo>
                    <a:pt x="7419" y="42727"/>
                  </a:lnTo>
                  <a:cubicBezTo>
                    <a:pt x="6928" y="42468"/>
                    <a:pt x="6463" y="42171"/>
                    <a:pt x="6023" y="41822"/>
                  </a:cubicBezTo>
                  <a:cubicBezTo>
                    <a:pt x="4046" y="40194"/>
                    <a:pt x="4175" y="38216"/>
                    <a:pt x="4175" y="38216"/>
                  </a:cubicBezTo>
                  <a:cubicBezTo>
                    <a:pt x="4279" y="38211"/>
                    <a:pt x="4382" y="38209"/>
                    <a:pt x="4485" y="38209"/>
                  </a:cubicBezTo>
                  <a:cubicBezTo>
                    <a:pt x="5915" y="38209"/>
                    <a:pt x="7306" y="38708"/>
                    <a:pt x="8427" y="39612"/>
                  </a:cubicBezTo>
                  <a:cubicBezTo>
                    <a:pt x="9306" y="40336"/>
                    <a:pt x="9991" y="41305"/>
                    <a:pt x="10469" y="42158"/>
                  </a:cubicBezTo>
                  <a:lnTo>
                    <a:pt x="12111" y="41848"/>
                  </a:lnTo>
                  <a:lnTo>
                    <a:pt x="12266" y="40737"/>
                  </a:lnTo>
                  <a:cubicBezTo>
                    <a:pt x="11917" y="40026"/>
                    <a:pt x="11632" y="39302"/>
                    <a:pt x="11387" y="38552"/>
                  </a:cubicBezTo>
                  <a:lnTo>
                    <a:pt x="11387" y="38552"/>
                  </a:lnTo>
                  <a:cubicBezTo>
                    <a:pt x="11387" y="38552"/>
                    <a:pt x="11839" y="38656"/>
                    <a:pt x="12524" y="38863"/>
                  </a:cubicBezTo>
                  <a:lnTo>
                    <a:pt x="12886" y="36265"/>
                  </a:lnTo>
                  <a:cubicBezTo>
                    <a:pt x="12162" y="36045"/>
                    <a:pt x="11452" y="35761"/>
                    <a:pt x="10767" y="35438"/>
                  </a:cubicBezTo>
                  <a:cubicBezTo>
                    <a:pt x="11529" y="35024"/>
                    <a:pt x="12317" y="34675"/>
                    <a:pt x="13145" y="34391"/>
                  </a:cubicBezTo>
                  <a:lnTo>
                    <a:pt x="13662" y="30656"/>
                  </a:lnTo>
                  <a:lnTo>
                    <a:pt x="13662" y="30656"/>
                  </a:lnTo>
                  <a:cubicBezTo>
                    <a:pt x="13145" y="31315"/>
                    <a:pt x="11128" y="33719"/>
                    <a:pt x="8557" y="34766"/>
                  </a:cubicBezTo>
                  <a:cubicBezTo>
                    <a:pt x="7616" y="35145"/>
                    <a:pt x="6622" y="35332"/>
                    <a:pt x="5627" y="35332"/>
                  </a:cubicBezTo>
                  <a:cubicBezTo>
                    <a:pt x="4722" y="35332"/>
                    <a:pt x="3816" y="35177"/>
                    <a:pt x="2948" y="34869"/>
                  </a:cubicBezTo>
                  <a:cubicBezTo>
                    <a:pt x="2948" y="34869"/>
                    <a:pt x="3555" y="32452"/>
                    <a:pt x="6540" y="31250"/>
                  </a:cubicBezTo>
                  <a:cubicBezTo>
                    <a:pt x="8271" y="30553"/>
                    <a:pt x="10413" y="30408"/>
                    <a:pt x="11918" y="30408"/>
                  </a:cubicBezTo>
                  <a:cubicBezTo>
                    <a:pt x="12786" y="30408"/>
                    <a:pt x="13442" y="30456"/>
                    <a:pt x="13687" y="30475"/>
                  </a:cubicBezTo>
                  <a:lnTo>
                    <a:pt x="14036" y="27890"/>
                  </a:lnTo>
                  <a:lnTo>
                    <a:pt x="14036" y="27890"/>
                  </a:lnTo>
                  <a:cubicBezTo>
                    <a:pt x="13687" y="28006"/>
                    <a:pt x="13326" y="28110"/>
                    <a:pt x="12964" y="28200"/>
                  </a:cubicBezTo>
                  <a:cubicBezTo>
                    <a:pt x="12964" y="28200"/>
                    <a:pt x="13351" y="26481"/>
                    <a:pt x="14411" y="25254"/>
                  </a:cubicBezTo>
                  <a:lnTo>
                    <a:pt x="14928" y="21519"/>
                  </a:lnTo>
                  <a:lnTo>
                    <a:pt x="14928" y="21519"/>
                  </a:lnTo>
                  <a:cubicBezTo>
                    <a:pt x="14478" y="21548"/>
                    <a:pt x="14032" y="21564"/>
                    <a:pt x="13588" y="21564"/>
                  </a:cubicBezTo>
                  <a:cubicBezTo>
                    <a:pt x="13241" y="21564"/>
                    <a:pt x="12896" y="21554"/>
                    <a:pt x="12550" y="21531"/>
                  </a:cubicBezTo>
                  <a:cubicBezTo>
                    <a:pt x="13313" y="20472"/>
                    <a:pt x="14243" y="19528"/>
                    <a:pt x="15303" y="18766"/>
                  </a:cubicBezTo>
                  <a:lnTo>
                    <a:pt x="15755" y="15496"/>
                  </a:lnTo>
                  <a:cubicBezTo>
                    <a:pt x="13158" y="15496"/>
                    <a:pt x="10314" y="14152"/>
                    <a:pt x="10314" y="14152"/>
                  </a:cubicBezTo>
                  <a:cubicBezTo>
                    <a:pt x="10314" y="14152"/>
                    <a:pt x="13067" y="12510"/>
                    <a:pt x="15729" y="12420"/>
                  </a:cubicBezTo>
                  <a:lnTo>
                    <a:pt x="16182" y="12420"/>
                  </a:lnTo>
                  <a:lnTo>
                    <a:pt x="16608" y="9331"/>
                  </a:lnTo>
                  <a:cubicBezTo>
                    <a:pt x="15678" y="8853"/>
                    <a:pt x="14644" y="8207"/>
                    <a:pt x="13894" y="7393"/>
                  </a:cubicBezTo>
                  <a:cubicBezTo>
                    <a:pt x="12175" y="5544"/>
                    <a:pt x="12628" y="3619"/>
                    <a:pt x="12628" y="3619"/>
                  </a:cubicBezTo>
                  <a:lnTo>
                    <a:pt x="12628" y="3619"/>
                  </a:lnTo>
                  <a:cubicBezTo>
                    <a:pt x="14153" y="3722"/>
                    <a:pt x="15587" y="4394"/>
                    <a:pt x="16634" y="5506"/>
                  </a:cubicBezTo>
                  <a:cubicBezTo>
                    <a:pt x="16789" y="5674"/>
                    <a:pt x="16931" y="5842"/>
                    <a:pt x="17061" y="6023"/>
                  </a:cubicBezTo>
                  <a:lnTo>
                    <a:pt x="17758" y="1008"/>
                  </a:lnTo>
                  <a:cubicBezTo>
                    <a:pt x="17112" y="775"/>
                    <a:pt x="16518" y="427"/>
                    <a:pt x="159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8"/>
            <p:cNvSpPr/>
            <p:nvPr/>
          </p:nvSpPr>
          <p:spPr>
            <a:xfrm>
              <a:off x="1169600" y="1094325"/>
              <a:ext cx="49150" cy="34275"/>
            </a:xfrm>
            <a:custGeom>
              <a:avLst/>
              <a:gdLst/>
              <a:ahLst/>
              <a:cxnLst/>
              <a:rect l="l" t="t" r="r" b="b"/>
              <a:pathLst>
                <a:path w="1966" h="1371" extrusionOk="0">
                  <a:moveTo>
                    <a:pt x="1965" y="0"/>
                  </a:moveTo>
                  <a:lnTo>
                    <a:pt x="1" y="362"/>
                  </a:lnTo>
                  <a:cubicBezTo>
                    <a:pt x="531" y="801"/>
                    <a:pt x="1138" y="1137"/>
                    <a:pt x="1784" y="1370"/>
                  </a:cubicBezTo>
                  <a:lnTo>
                    <a:pt x="19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8"/>
            <p:cNvSpPr/>
            <p:nvPr/>
          </p:nvSpPr>
          <p:spPr>
            <a:xfrm>
              <a:off x="893025" y="1151175"/>
              <a:ext cx="103100" cy="131900"/>
            </a:xfrm>
            <a:custGeom>
              <a:avLst/>
              <a:gdLst/>
              <a:ahLst/>
              <a:cxnLst/>
              <a:rect l="l" t="t" r="r" b="b"/>
              <a:pathLst>
                <a:path w="4124" h="5276" extrusionOk="0">
                  <a:moveTo>
                    <a:pt x="815" y="1"/>
                  </a:moveTo>
                  <a:lnTo>
                    <a:pt x="595" y="52"/>
                  </a:lnTo>
                  <a:lnTo>
                    <a:pt x="1" y="4343"/>
                  </a:lnTo>
                  <a:cubicBezTo>
                    <a:pt x="1146" y="4953"/>
                    <a:pt x="2411" y="5275"/>
                    <a:pt x="3703" y="5275"/>
                  </a:cubicBezTo>
                  <a:cubicBezTo>
                    <a:pt x="3753" y="5275"/>
                    <a:pt x="3802" y="5275"/>
                    <a:pt x="3852" y="5274"/>
                  </a:cubicBezTo>
                  <a:cubicBezTo>
                    <a:pt x="3852" y="5274"/>
                    <a:pt x="4124" y="2818"/>
                    <a:pt x="1733" y="712"/>
                  </a:cubicBezTo>
                  <a:cubicBezTo>
                    <a:pt x="1448" y="453"/>
                    <a:pt x="1138" y="221"/>
                    <a:pt x="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8"/>
            <p:cNvSpPr/>
            <p:nvPr/>
          </p:nvSpPr>
          <p:spPr>
            <a:xfrm>
              <a:off x="1054900" y="2067175"/>
              <a:ext cx="28150" cy="54300"/>
            </a:xfrm>
            <a:custGeom>
              <a:avLst/>
              <a:gdLst/>
              <a:ahLst/>
              <a:cxnLst/>
              <a:rect l="l" t="t" r="r" b="b"/>
              <a:pathLst>
                <a:path w="1126" h="2172" extrusionOk="0">
                  <a:moveTo>
                    <a:pt x="1" y="0"/>
                  </a:moveTo>
                  <a:cubicBezTo>
                    <a:pt x="234" y="750"/>
                    <a:pt x="531" y="1474"/>
                    <a:pt x="880" y="2172"/>
                  </a:cubicBezTo>
                  <a:lnTo>
                    <a:pt x="1125" y="311"/>
                  </a:lnTo>
                  <a:cubicBezTo>
                    <a:pt x="453" y="117"/>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8"/>
            <p:cNvSpPr/>
            <p:nvPr/>
          </p:nvSpPr>
          <p:spPr>
            <a:xfrm>
              <a:off x="778325" y="2143750"/>
              <a:ext cx="65950" cy="59475"/>
            </a:xfrm>
            <a:custGeom>
              <a:avLst/>
              <a:gdLst/>
              <a:ahLst/>
              <a:cxnLst/>
              <a:rect l="l" t="t" r="r" b="b"/>
              <a:pathLst>
                <a:path w="2638" h="2379" extrusionOk="0">
                  <a:moveTo>
                    <a:pt x="2637" y="0"/>
                  </a:moveTo>
                  <a:cubicBezTo>
                    <a:pt x="1720" y="349"/>
                    <a:pt x="841" y="763"/>
                    <a:pt x="1" y="1254"/>
                  </a:cubicBezTo>
                  <a:lnTo>
                    <a:pt x="324" y="2378"/>
                  </a:lnTo>
                  <a:lnTo>
                    <a:pt x="2340" y="2004"/>
                  </a:lnTo>
                  <a:cubicBezTo>
                    <a:pt x="2482" y="1344"/>
                    <a:pt x="2586" y="672"/>
                    <a:pt x="26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8"/>
            <p:cNvSpPr/>
            <p:nvPr/>
          </p:nvSpPr>
          <p:spPr>
            <a:xfrm>
              <a:off x="843925" y="1863625"/>
              <a:ext cx="268525" cy="123225"/>
            </a:xfrm>
            <a:custGeom>
              <a:avLst/>
              <a:gdLst/>
              <a:ahLst/>
              <a:cxnLst/>
              <a:rect l="l" t="t" r="r" b="b"/>
              <a:pathLst>
                <a:path w="10741" h="4929" extrusionOk="0">
                  <a:moveTo>
                    <a:pt x="5308" y="3695"/>
                  </a:moveTo>
                  <a:cubicBezTo>
                    <a:pt x="5412" y="3695"/>
                    <a:pt x="5510" y="3747"/>
                    <a:pt x="5545" y="3852"/>
                  </a:cubicBezTo>
                  <a:cubicBezTo>
                    <a:pt x="5571" y="3955"/>
                    <a:pt x="5493" y="4071"/>
                    <a:pt x="5390" y="4084"/>
                  </a:cubicBezTo>
                  <a:cubicBezTo>
                    <a:pt x="5378" y="4086"/>
                    <a:pt x="5367" y="4086"/>
                    <a:pt x="5355" y="4086"/>
                  </a:cubicBezTo>
                  <a:cubicBezTo>
                    <a:pt x="5251" y="4086"/>
                    <a:pt x="5153" y="4034"/>
                    <a:pt x="5118" y="3929"/>
                  </a:cubicBezTo>
                  <a:cubicBezTo>
                    <a:pt x="5093" y="3826"/>
                    <a:pt x="5170" y="3709"/>
                    <a:pt x="5274" y="3697"/>
                  </a:cubicBezTo>
                  <a:cubicBezTo>
                    <a:pt x="5285" y="3695"/>
                    <a:pt x="5297" y="3695"/>
                    <a:pt x="5308" y="3695"/>
                  </a:cubicBezTo>
                  <a:close/>
                  <a:moveTo>
                    <a:pt x="2904" y="4208"/>
                  </a:moveTo>
                  <a:cubicBezTo>
                    <a:pt x="3022" y="4208"/>
                    <a:pt x="3123" y="4273"/>
                    <a:pt x="3167" y="4394"/>
                  </a:cubicBezTo>
                  <a:cubicBezTo>
                    <a:pt x="3193" y="4524"/>
                    <a:pt x="3115" y="4640"/>
                    <a:pt x="2973" y="4666"/>
                  </a:cubicBezTo>
                  <a:cubicBezTo>
                    <a:pt x="2956" y="4669"/>
                    <a:pt x="2939" y="4671"/>
                    <a:pt x="2923" y="4671"/>
                  </a:cubicBezTo>
                  <a:cubicBezTo>
                    <a:pt x="2809" y="4671"/>
                    <a:pt x="2695" y="4597"/>
                    <a:pt x="2650" y="4485"/>
                  </a:cubicBezTo>
                  <a:cubicBezTo>
                    <a:pt x="2624" y="4356"/>
                    <a:pt x="2715" y="4226"/>
                    <a:pt x="2844" y="4213"/>
                  </a:cubicBezTo>
                  <a:cubicBezTo>
                    <a:pt x="2864" y="4210"/>
                    <a:pt x="2885" y="4208"/>
                    <a:pt x="2904" y="4208"/>
                  </a:cubicBezTo>
                  <a:close/>
                  <a:moveTo>
                    <a:pt x="8918" y="1"/>
                  </a:moveTo>
                  <a:cubicBezTo>
                    <a:pt x="7413" y="1"/>
                    <a:pt x="5297" y="151"/>
                    <a:pt x="3593" y="840"/>
                  </a:cubicBezTo>
                  <a:cubicBezTo>
                    <a:pt x="595" y="2055"/>
                    <a:pt x="1" y="4459"/>
                    <a:pt x="1" y="4459"/>
                  </a:cubicBezTo>
                  <a:cubicBezTo>
                    <a:pt x="863" y="4773"/>
                    <a:pt x="1769" y="4929"/>
                    <a:pt x="2674" y="4929"/>
                  </a:cubicBezTo>
                  <a:cubicBezTo>
                    <a:pt x="3669" y="4929"/>
                    <a:pt x="4663" y="4741"/>
                    <a:pt x="5597" y="4369"/>
                  </a:cubicBezTo>
                  <a:cubicBezTo>
                    <a:pt x="8181" y="3322"/>
                    <a:pt x="10198" y="905"/>
                    <a:pt x="10715" y="246"/>
                  </a:cubicBezTo>
                  <a:lnTo>
                    <a:pt x="10740" y="78"/>
                  </a:lnTo>
                  <a:cubicBezTo>
                    <a:pt x="10490" y="54"/>
                    <a:pt x="9812" y="1"/>
                    <a:pt x="8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8"/>
            <p:cNvSpPr/>
            <p:nvPr/>
          </p:nvSpPr>
          <p:spPr>
            <a:xfrm>
              <a:off x="835200" y="1525725"/>
              <a:ext cx="212950" cy="151500"/>
            </a:xfrm>
            <a:custGeom>
              <a:avLst/>
              <a:gdLst/>
              <a:ahLst/>
              <a:cxnLst/>
              <a:rect l="l" t="t" r="r" b="b"/>
              <a:pathLst>
                <a:path w="8518" h="6060" extrusionOk="0">
                  <a:moveTo>
                    <a:pt x="7052" y="0"/>
                  </a:moveTo>
                  <a:cubicBezTo>
                    <a:pt x="5650" y="0"/>
                    <a:pt x="4272" y="381"/>
                    <a:pt x="3064" y="1109"/>
                  </a:cubicBezTo>
                  <a:cubicBezTo>
                    <a:pt x="1939" y="1807"/>
                    <a:pt x="1022" y="2815"/>
                    <a:pt x="324" y="3733"/>
                  </a:cubicBezTo>
                  <a:lnTo>
                    <a:pt x="1" y="6059"/>
                  </a:lnTo>
                  <a:cubicBezTo>
                    <a:pt x="1461" y="5865"/>
                    <a:pt x="3955" y="5413"/>
                    <a:pt x="5752" y="4288"/>
                  </a:cubicBezTo>
                  <a:cubicBezTo>
                    <a:pt x="8427" y="2621"/>
                    <a:pt x="8518" y="140"/>
                    <a:pt x="8518" y="140"/>
                  </a:cubicBezTo>
                  <a:cubicBezTo>
                    <a:pt x="8030" y="46"/>
                    <a:pt x="7540" y="0"/>
                    <a:pt x="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8"/>
            <p:cNvSpPr/>
            <p:nvPr/>
          </p:nvSpPr>
          <p:spPr>
            <a:xfrm>
              <a:off x="871400" y="2058575"/>
              <a:ext cx="160600" cy="112975"/>
            </a:xfrm>
            <a:custGeom>
              <a:avLst/>
              <a:gdLst/>
              <a:ahLst/>
              <a:cxnLst/>
              <a:rect l="l" t="t" r="r" b="b"/>
              <a:pathLst>
                <a:path w="6424" h="4519" extrusionOk="0">
                  <a:moveTo>
                    <a:pt x="439" y="1"/>
                  </a:moveTo>
                  <a:cubicBezTo>
                    <a:pt x="336" y="1"/>
                    <a:pt x="233" y="3"/>
                    <a:pt x="129" y="8"/>
                  </a:cubicBezTo>
                  <a:cubicBezTo>
                    <a:pt x="129" y="8"/>
                    <a:pt x="0" y="1986"/>
                    <a:pt x="1977" y="3614"/>
                  </a:cubicBezTo>
                  <a:cubicBezTo>
                    <a:pt x="2417" y="3963"/>
                    <a:pt x="2882" y="4260"/>
                    <a:pt x="3373" y="4519"/>
                  </a:cubicBezTo>
                  <a:lnTo>
                    <a:pt x="6423" y="3950"/>
                  </a:lnTo>
                  <a:cubicBezTo>
                    <a:pt x="5945" y="3097"/>
                    <a:pt x="5260" y="2128"/>
                    <a:pt x="4381" y="1404"/>
                  </a:cubicBezTo>
                  <a:cubicBezTo>
                    <a:pt x="3260" y="500"/>
                    <a:pt x="1869" y="1"/>
                    <a:pt x="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8"/>
            <p:cNvSpPr/>
            <p:nvPr/>
          </p:nvSpPr>
          <p:spPr>
            <a:xfrm>
              <a:off x="861375" y="1359575"/>
              <a:ext cx="28450" cy="130250"/>
            </a:xfrm>
            <a:custGeom>
              <a:avLst/>
              <a:gdLst/>
              <a:ahLst/>
              <a:cxnLst/>
              <a:rect l="l" t="t" r="r" b="b"/>
              <a:pathLst>
                <a:path w="1138" h="5210" extrusionOk="0">
                  <a:moveTo>
                    <a:pt x="711" y="1"/>
                  </a:moveTo>
                  <a:lnTo>
                    <a:pt x="0" y="5209"/>
                  </a:lnTo>
                  <a:cubicBezTo>
                    <a:pt x="479" y="4628"/>
                    <a:pt x="802" y="3943"/>
                    <a:pt x="944" y="3206"/>
                  </a:cubicBezTo>
                  <a:cubicBezTo>
                    <a:pt x="1138" y="2133"/>
                    <a:pt x="957" y="957"/>
                    <a:pt x="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8"/>
            <p:cNvSpPr/>
            <p:nvPr/>
          </p:nvSpPr>
          <p:spPr>
            <a:xfrm>
              <a:off x="901125" y="1680875"/>
              <a:ext cx="178375" cy="142375"/>
            </a:xfrm>
            <a:custGeom>
              <a:avLst/>
              <a:gdLst/>
              <a:ahLst/>
              <a:cxnLst/>
              <a:rect l="l" t="t" r="r" b="b"/>
              <a:pathLst>
                <a:path w="7135" h="5695" extrusionOk="0">
                  <a:moveTo>
                    <a:pt x="6411" y="0"/>
                  </a:moveTo>
                  <a:cubicBezTo>
                    <a:pt x="5486" y="0"/>
                    <a:pt x="4580" y="211"/>
                    <a:pt x="3748" y="616"/>
                  </a:cubicBezTo>
                  <a:cubicBezTo>
                    <a:pt x="3955" y="797"/>
                    <a:pt x="3851" y="1133"/>
                    <a:pt x="3567" y="1145"/>
                  </a:cubicBezTo>
                  <a:cubicBezTo>
                    <a:pt x="3540" y="1152"/>
                    <a:pt x="3513" y="1155"/>
                    <a:pt x="3486" y="1155"/>
                  </a:cubicBezTo>
                  <a:cubicBezTo>
                    <a:pt x="3356" y="1155"/>
                    <a:pt x="3228" y="1082"/>
                    <a:pt x="3154" y="965"/>
                  </a:cubicBezTo>
                  <a:cubicBezTo>
                    <a:pt x="3011" y="1068"/>
                    <a:pt x="2869" y="1171"/>
                    <a:pt x="2727" y="1288"/>
                  </a:cubicBezTo>
                  <a:cubicBezTo>
                    <a:pt x="814" y="2851"/>
                    <a:pt x="0" y="5695"/>
                    <a:pt x="0" y="5695"/>
                  </a:cubicBezTo>
                  <a:cubicBezTo>
                    <a:pt x="0" y="5695"/>
                    <a:pt x="3322" y="5139"/>
                    <a:pt x="5234" y="3575"/>
                  </a:cubicBezTo>
                  <a:cubicBezTo>
                    <a:pt x="7134" y="1998"/>
                    <a:pt x="6914" y="21"/>
                    <a:pt x="6914" y="21"/>
                  </a:cubicBezTo>
                  <a:cubicBezTo>
                    <a:pt x="6746" y="7"/>
                    <a:pt x="6578" y="0"/>
                    <a:pt x="6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8"/>
            <p:cNvSpPr/>
            <p:nvPr/>
          </p:nvSpPr>
          <p:spPr>
            <a:xfrm>
              <a:off x="1074625" y="1193825"/>
              <a:ext cx="122150" cy="143175"/>
            </a:xfrm>
            <a:custGeom>
              <a:avLst/>
              <a:gdLst/>
              <a:ahLst/>
              <a:cxnLst/>
              <a:rect l="l" t="t" r="r" b="b"/>
              <a:pathLst>
                <a:path w="4886" h="5727" extrusionOk="0">
                  <a:moveTo>
                    <a:pt x="453" y="1"/>
                  </a:moveTo>
                  <a:cubicBezTo>
                    <a:pt x="453" y="1"/>
                    <a:pt x="0" y="1939"/>
                    <a:pt x="1706" y="3787"/>
                  </a:cubicBezTo>
                  <a:cubicBezTo>
                    <a:pt x="2456" y="4589"/>
                    <a:pt x="3503" y="5235"/>
                    <a:pt x="4433" y="5726"/>
                  </a:cubicBezTo>
                  <a:lnTo>
                    <a:pt x="4886" y="2418"/>
                  </a:lnTo>
                  <a:cubicBezTo>
                    <a:pt x="4756" y="2237"/>
                    <a:pt x="4601" y="2056"/>
                    <a:pt x="4459" y="1901"/>
                  </a:cubicBezTo>
                  <a:cubicBezTo>
                    <a:pt x="3399" y="789"/>
                    <a:pt x="1978" y="117"/>
                    <a:pt x="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8"/>
            <p:cNvSpPr/>
            <p:nvPr/>
          </p:nvSpPr>
          <p:spPr>
            <a:xfrm>
              <a:off x="989650" y="1118875"/>
              <a:ext cx="97275" cy="21450"/>
            </a:xfrm>
            <a:custGeom>
              <a:avLst/>
              <a:gdLst/>
              <a:ahLst/>
              <a:cxnLst/>
              <a:rect l="l" t="t" r="r" b="b"/>
              <a:pathLst>
                <a:path w="3891" h="858" extrusionOk="0">
                  <a:moveTo>
                    <a:pt x="3890" y="0"/>
                  </a:moveTo>
                  <a:lnTo>
                    <a:pt x="0" y="724"/>
                  </a:lnTo>
                  <a:cubicBezTo>
                    <a:pt x="13" y="737"/>
                    <a:pt x="13" y="750"/>
                    <a:pt x="13" y="763"/>
                  </a:cubicBezTo>
                  <a:cubicBezTo>
                    <a:pt x="384" y="826"/>
                    <a:pt x="761" y="858"/>
                    <a:pt x="1141" y="858"/>
                  </a:cubicBezTo>
                  <a:cubicBezTo>
                    <a:pt x="1303" y="858"/>
                    <a:pt x="1466" y="852"/>
                    <a:pt x="1629" y="840"/>
                  </a:cubicBezTo>
                  <a:cubicBezTo>
                    <a:pt x="2456" y="789"/>
                    <a:pt x="3244" y="492"/>
                    <a:pt x="38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8"/>
            <p:cNvSpPr/>
            <p:nvPr/>
          </p:nvSpPr>
          <p:spPr>
            <a:xfrm>
              <a:off x="1094000" y="1735025"/>
              <a:ext cx="36225" cy="73700"/>
            </a:xfrm>
            <a:custGeom>
              <a:avLst/>
              <a:gdLst/>
              <a:ahLst/>
              <a:cxnLst/>
              <a:rect l="l" t="t" r="r" b="b"/>
              <a:pathLst>
                <a:path w="1449" h="2948" extrusionOk="0">
                  <a:moveTo>
                    <a:pt x="1448" y="0"/>
                  </a:moveTo>
                  <a:lnTo>
                    <a:pt x="1448" y="0"/>
                  </a:lnTo>
                  <a:cubicBezTo>
                    <a:pt x="401" y="1228"/>
                    <a:pt x="1" y="2947"/>
                    <a:pt x="1" y="2947"/>
                  </a:cubicBezTo>
                  <a:cubicBezTo>
                    <a:pt x="376" y="2870"/>
                    <a:pt x="724" y="2766"/>
                    <a:pt x="1086" y="2637"/>
                  </a:cubicBezTo>
                  <a:lnTo>
                    <a:pt x="14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8"/>
            <p:cNvSpPr/>
            <p:nvPr/>
          </p:nvSpPr>
          <p:spPr>
            <a:xfrm>
              <a:off x="773825" y="2066200"/>
              <a:ext cx="69150" cy="55400"/>
            </a:xfrm>
            <a:custGeom>
              <a:avLst/>
              <a:gdLst/>
              <a:ahLst/>
              <a:cxnLst/>
              <a:rect l="l" t="t" r="r" b="b"/>
              <a:pathLst>
                <a:path w="2766" h="2216" extrusionOk="0">
                  <a:moveTo>
                    <a:pt x="310" y="1"/>
                  </a:moveTo>
                  <a:lnTo>
                    <a:pt x="0" y="2211"/>
                  </a:lnTo>
                  <a:cubicBezTo>
                    <a:pt x="73" y="2214"/>
                    <a:pt x="144" y="2215"/>
                    <a:pt x="214" y="2215"/>
                  </a:cubicBezTo>
                  <a:cubicBezTo>
                    <a:pt x="1828" y="2215"/>
                    <a:pt x="2766" y="1396"/>
                    <a:pt x="2766" y="1396"/>
                  </a:cubicBezTo>
                  <a:cubicBezTo>
                    <a:pt x="2766" y="1396"/>
                    <a:pt x="1977" y="337"/>
                    <a:pt x="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8"/>
            <p:cNvSpPr/>
            <p:nvPr/>
          </p:nvSpPr>
          <p:spPr>
            <a:xfrm>
              <a:off x="926975" y="1328500"/>
              <a:ext cx="178675" cy="57025"/>
            </a:xfrm>
            <a:custGeom>
              <a:avLst/>
              <a:gdLst/>
              <a:ahLst/>
              <a:cxnLst/>
              <a:rect l="l" t="t" r="r" b="b"/>
              <a:pathLst>
                <a:path w="7147" h="2281" extrusionOk="0">
                  <a:moveTo>
                    <a:pt x="2872" y="0"/>
                  </a:moveTo>
                  <a:cubicBezTo>
                    <a:pt x="1001" y="0"/>
                    <a:pt x="0" y="1050"/>
                    <a:pt x="0" y="1050"/>
                  </a:cubicBezTo>
                  <a:cubicBezTo>
                    <a:pt x="0" y="1050"/>
                    <a:pt x="1060" y="2226"/>
                    <a:pt x="3037" y="2278"/>
                  </a:cubicBezTo>
                  <a:cubicBezTo>
                    <a:pt x="3095" y="2280"/>
                    <a:pt x="3153" y="2281"/>
                    <a:pt x="3211" y="2281"/>
                  </a:cubicBezTo>
                  <a:cubicBezTo>
                    <a:pt x="5137" y="2281"/>
                    <a:pt x="7147" y="1270"/>
                    <a:pt x="7147" y="1270"/>
                  </a:cubicBezTo>
                  <a:cubicBezTo>
                    <a:pt x="7147" y="1270"/>
                    <a:pt x="5002" y="68"/>
                    <a:pt x="3037" y="3"/>
                  </a:cubicBezTo>
                  <a:cubicBezTo>
                    <a:pt x="2981" y="1"/>
                    <a:pt x="2926" y="0"/>
                    <a:pt x="2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8"/>
            <p:cNvSpPr/>
            <p:nvPr/>
          </p:nvSpPr>
          <p:spPr>
            <a:xfrm>
              <a:off x="1083675" y="1572825"/>
              <a:ext cx="69150" cy="69775"/>
            </a:xfrm>
            <a:custGeom>
              <a:avLst/>
              <a:gdLst/>
              <a:ahLst/>
              <a:cxnLst/>
              <a:rect l="l" t="t" r="r" b="b"/>
              <a:pathLst>
                <a:path w="2766" h="2791" extrusionOk="0">
                  <a:moveTo>
                    <a:pt x="2766" y="1"/>
                  </a:moveTo>
                  <a:lnTo>
                    <a:pt x="2766" y="1"/>
                  </a:lnTo>
                  <a:cubicBezTo>
                    <a:pt x="1706" y="763"/>
                    <a:pt x="776" y="1694"/>
                    <a:pt x="0" y="2753"/>
                  </a:cubicBezTo>
                  <a:cubicBezTo>
                    <a:pt x="378" y="2778"/>
                    <a:pt x="754" y="2791"/>
                    <a:pt x="1128" y="2791"/>
                  </a:cubicBezTo>
                  <a:cubicBezTo>
                    <a:pt x="1546" y="2791"/>
                    <a:pt x="1962" y="2775"/>
                    <a:pt x="2378" y="2741"/>
                  </a:cubicBezTo>
                  <a:lnTo>
                    <a:pt x="27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8"/>
            <p:cNvSpPr/>
            <p:nvPr/>
          </p:nvSpPr>
          <p:spPr>
            <a:xfrm>
              <a:off x="1028100" y="1413875"/>
              <a:ext cx="146700" cy="77225"/>
            </a:xfrm>
            <a:custGeom>
              <a:avLst/>
              <a:gdLst/>
              <a:ahLst/>
              <a:cxnLst/>
              <a:rect l="l" t="t" r="r" b="b"/>
              <a:pathLst>
                <a:path w="5868" h="3089" extrusionOk="0">
                  <a:moveTo>
                    <a:pt x="1474" y="1684"/>
                  </a:moveTo>
                  <a:cubicBezTo>
                    <a:pt x="1614" y="1684"/>
                    <a:pt x="1742" y="1771"/>
                    <a:pt x="1797" y="1913"/>
                  </a:cubicBezTo>
                  <a:cubicBezTo>
                    <a:pt x="1835" y="2068"/>
                    <a:pt x="1719" y="2223"/>
                    <a:pt x="1551" y="2249"/>
                  </a:cubicBezTo>
                  <a:cubicBezTo>
                    <a:pt x="1527" y="2254"/>
                    <a:pt x="1503" y="2257"/>
                    <a:pt x="1479" y="2257"/>
                  </a:cubicBezTo>
                  <a:cubicBezTo>
                    <a:pt x="1337" y="2257"/>
                    <a:pt x="1206" y="2162"/>
                    <a:pt x="1150" y="2029"/>
                  </a:cubicBezTo>
                  <a:cubicBezTo>
                    <a:pt x="1112" y="1861"/>
                    <a:pt x="1228" y="1706"/>
                    <a:pt x="1396" y="1693"/>
                  </a:cubicBezTo>
                  <a:cubicBezTo>
                    <a:pt x="1422" y="1687"/>
                    <a:pt x="1448" y="1684"/>
                    <a:pt x="1474" y="1684"/>
                  </a:cubicBezTo>
                  <a:close/>
                  <a:moveTo>
                    <a:pt x="5402" y="0"/>
                  </a:moveTo>
                  <a:cubicBezTo>
                    <a:pt x="2753" y="103"/>
                    <a:pt x="0" y="1732"/>
                    <a:pt x="0" y="1732"/>
                  </a:cubicBezTo>
                  <a:cubicBezTo>
                    <a:pt x="0" y="1732"/>
                    <a:pt x="2844" y="3089"/>
                    <a:pt x="5441" y="3089"/>
                  </a:cubicBezTo>
                  <a:lnTo>
                    <a:pt x="5868" y="13"/>
                  </a:lnTo>
                  <a:cubicBezTo>
                    <a:pt x="5726" y="0"/>
                    <a:pt x="5558" y="0"/>
                    <a:pt x="5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1039400" y="1963450"/>
              <a:ext cx="59150" cy="46875"/>
            </a:xfrm>
            <a:custGeom>
              <a:avLst/>
              <a:gdLst/>
              <a:ahLst/>
              <a:cxnLst/>
              <a:rect l="l" t="t" r="r" b="b"/>
              <a:pathLst>
                <a:path w="2366" h="1875" extrusionOk="0">
                  <a:moveTo>
                    <a:pt x="2366" y="1"/>
                  </a:moveTo>
                  <a:cubicBezTo>
                    <a:pt x="1551" y="272"/>
                    <a:pt x="750" y="621"/>
                    <a:pt x="1" y="1048"/>
                  </a:cubicBezTo>
                  <a:cubicBezTo>
                    <a:pt x="686" y="1371"/>
                    <a:pt x="1383" y="1642"/>
                    <a:pt x="2107" y="1875"/>
                  </a:cubicBezTo>
                  <a:lnTo>
                    <a:pt x="23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978000" y="1693475"/>
              <a:ext cx="22000" cy="16300"/>
            </a:xfrm>
            <a:custGeom>
              <a:avLst/>
              <a:gdLst/>
              <a:ahLst/>
              <a:cxnLst/>
              <a:rect l="l" t="t" r="r" b="b"/>
              <a:pathLst>
                <a:path w="880" h="652" extrusionOk="0">
                  <a:moveTo>
                    <a:pt x="391" y="0"/>
                  </a:moveTo>
                  <a:cubicBezTo>
                    <a:pt x="364" y="0"/>
                    <a:pt x="338" y="3"/>
                    <a:pt x="311" y="8"/>
                  </a:cubicBezTo>
                  <a:cubicBezTo>
                    <a:pt x="130" y="34"/>
                    <a:pt x="1" y="215"/>
                    <a:pt x="53" y="396"/>
                  </a:cubicBezTo>
                  <a:cubicBezTo>
                    <a:pt x="53" y="422"/>
                    <a:pt x="66" y="435"/>
                    <a:pt x="79" y="461"/>
                  </a:cubicBezTo>
                  <a:cubicBezTo>
                    <a:pt x="153" y="578"/>
                    <a:pt x="281" y="651"/>
                    <a:pt x="418" y="651"/>
                  </a:cubicBezTo>
                  <a:cubicBezTo>
                    <a:pt x="447" y="651"/>
                    <a:pt x="476" y="648"/>
                    <a:pt x="505" y="641"/>
                  </a:cubicBezTo>
                  <a:cubicBezTo>
                    <a:pt x="776" y="629"/>
                    <a:pt x="880" y="293"/>
                    <a:pt x="673" y="112"/>
                  </a:cubicBezTo>
                  <a:cubicBezTo>
                    <a:pt x="601" y="40"/>
                    <a:pt x="49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1055875" y="1455975"/>
              <a:ext cx="18125" cy="14325"/>
            </a:xfrm>
            <a:custGeom>
              <a:avLst/>
              <a:gdLst/>
              <a:ahLst/>
              <a:cxnLst/>
              <a:rect l="l" t="t" r="r" b="b"/>
              <a:pathLst>
                <a:path w="725" h="573" extrusionOk="0">
                  <a:moveTo>
                    <a:pt x="363" y="0"/>
                  </a:moveTo>
                  <a:cubicBezTo>
                    <a:pt x="337" y="0"/>
                    <a:pt x="311" y="3"/>
                    <a:pt x="285" y="9"/>
                  </a:cubicBezTo>
                  <a:cubicBezTo>
                    <a:pt x="117" y="22"/>
                    <a:pt x="1" y="177"/>
                    <a:pt x="39" y="345"/>
                  </a:cubicBezTo>
                  <a:cubicBezTo>
                    <a:pt x="95" y="478"/>
                    <a:pt x="226" y="573"/>
                    <a:pt x="368" y="573"/>
                  </a:cubicBezTo>
                  <a:cubicBezTo>
                    <a:pt x="392" y="573"/>
                    <a:pt x="416" y="570"/>
                    <a:pt x="440" y="565"/>
                  </a:cubicBezTo>
                  <a:cubicBezTo>
                    <a:pt x="608" y="539"/>
                    <a:pt x="724" y="384"/>
                    <a:pt x="686" y="229"/>
                  </a:cubicBezTo>
                  <a:cubicBezTo>
                    <a:pt x="631" y="87"/>
                    <a:pt x="503"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909525" y="1968800"/>
              <a:ext cx="14550" cy="11600"/>
            </a:xfrm>
            <a:custGeom>
              <a:avLst/>
              <a:gdLst/>
              <a:ahLst/>
              <a:cxnLst/>
              <a:rect l="l" t="t" r="r" b="b"/>
              <a:pathLst>
                <a:path w="582" h="464" extrusionOk="0">
                  <a:moveTo>
                    <a:pt x="280" y="1"/>
                  </a:moveTo>
                  <a:cubicBezTo>
                    <a:pt x="261" y="1"/>
                    <a:pt x="240" y="3"/>
                    <a:pt x="220" y="6"/>
                  </a:cubicBezTo>
                  <a:cubicBezTo>
                    <a:pt x="91" y="19"/>
                    <a:pt x="0" y="149"/>
                    <a:pt x="26" y="278"/>
                  </a:cubicBezTo>
                  <a:cubicBezTo>
                    <a:pt x="71" y="390"/>
                    <a:pt x="185" y="464"/>
                    <a:pt x="299" y="464"/>
                  </a:cubicBezTo>
                  <a:cubicBezTo>
                    <a:pt x="315" y="464"/>
                    <a:pt x="332" y="462"/>
                    <a:pt x="349" y="459"/>
                  </a:cubicBezTo>
                  <a:cubicBezTo>
                    <a:pt x="491" y="433"/>
                    <a:pt x="582" y="317"/>
                    <a:pt x="543" y="187"/>
                  </a:cubicBezTo>
                  <a:cubicBezTo>
                    <a:pt x="499" y="66"/>
                    <a:pt x="398"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991900" y="2086750"/>
              <a:ext cx="14575" cy="11825"/>
            </a:xfrm>
            <a:custGeom>
              <a:avLst/>
              <a:gdLst/>
              <a:ahLst/>
              <a:cxnLst/>
              <a:rect l="l" t="t" r="r" b="b"/>
              <a:pathLst>
                <a:path w="583" h="473" extrusionOk="0">
                  <a:moveTo>
                    <a:pt x="275" y="1"/>
                  </a:moveTo>
                  <a:cubicBezTo>
                    <a:pt x="257" y="1"/>
                    <a:pt x="239" y="2"/>
                    <a:pt x="220" y="6"/>
                  </a:cubicBezTo>
                  <a:cubicBezTo>
                    <a:pt x="91" y="19"/>
                    <a:pt x="1" y="148"/>
                    <a:pt x="27" y="290"/>
                  </a:cubicBezTo>
                  <a:cubicBezTo>
                    <a:pt x="75" y="398"/>
                    <a:pt x="189" y="472"/>
                    <a:pt x="319" y="472"/>
                  </a:cubicBezTo>
                  <a:cubicBezTo>
                    <a:pt x="329" y="472"/>
                    <a:pt x="339" y="472"/>
                    <a:pt x="350" y="471"/>
                  </a:cubicBezTo>
                  <a:cubicBezTo>
                    <a:pt x="479" y="458"/>
                    <a:pt x="582" y="316"/>
                    <a:pt x="544" y="187"/>
                  </a:cubicBezTo>
                  <a:cubicBezTo>
                    <a:pt x="499" y="74"/>
                    <a:pt x="395"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971225" y="1956175"/>
              <a:ext cx="11975" cy="9625"/>
            </a:xfrm>
            <a:custGeom>
              <a:avLst/>
              <a:gdLst/>
              <a:ahLst/>
              <a:cxnLst/>
              <a:rect l="l" t="t" r="r" b="b"/>
              <a:pathLst>
                <a:path w="479" h="385" extrusionOk="0">
                  <a:moveTo>
                    <a:pt x="240" y="1"/>
                  </a:moveTo>
                  <a:cubicBezTo>
                    <a:pt x="221" y="1"/>
                    <a:pt x="201" y="3"/>
                    <a:pt x="182" y="7"/>
                  </a:cubicBezTo>
                  <a:cubicBezTo>
                    <a:pt x="65" y="7"/>
                    <a:pt x="1" y="124"/>
                    <a:pt x="26" y="227"/>
                  </a:cubicBezTo>
                  <a:cubicBezTo>
                    <a:pt x="61" y="332"/>
                    <a:pt x="159" y="384"/>
                    <a:pt x="263" y="384"/>
                  </a:cubicBezTo>
                  <a:cubicBezTo>
                    <a:pt x="275" y="384"/>
                    <a:pt x="286" y="384"/>
                    <a:pt x="298" y="382"/>
                  </a:cubicBezTo>
                  <a:cubicBezTo>
                    <a:pt x="401" y="369"/>
                    <a:pt x="479" y="253"/>
                    <a:pt x="453" y="150"/>
                  </a:cubicBezTo>
                  <a:cubicBezTo>
                    <a:pt x="421" y="53"/>
                    <a:pt x="335" y="1"/>
                    <a:pt x="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957325" y="2041300"/>
              <a:ext cx="32350" cy="25925"/>
            </a:xfrm>
            <a:custGeom>
              <a:avLst/>
              <a:gdLst/>
              <a:ahLst/>
              <a:cxnLst/>
              <a:rect l="l" t="t" r="r" b="b"/>
              <a:pathLst>
                <a:path w="1294" h="1037" extrusionOk="0">
                  <a:moveTo>
                    <a:pt x="633" y="1"/>
                  </a:moveTo>
                  <a:cubicBezTo>
                    <a:pt x="590" y="1"/>
                    <a:pt x="548" y="5"/>
                    <a:pt x="505" y="14"/>
                  </a:cubicBezTo>
                  <a:cubicBezTo>
                    <a:pt x="208" y="40"/>
                    <a:pt x="1" y="337"/>
                    <a:pt x="78" y="622"/>
                  </a:cubicBezTo>
                  <a:cubicBezTo>
                    <a:pt x="167" y="876"/>
                    <a:pt x="407" y="1036"/>
                    <a:pt x="669" y="1036"/>
                  </a:cubicBezTo>
                  <a:cubicBezTo>
                    <a:pt x="713" y="1036"/>
                    <a:pt x="758" y="1032"/>
                    <a:pt x="802" y="1022"/>
                  </a:cubicBezTo>
                  <a:cubicBezTo>
                    <a:pt x="1099" y="997"/>
                    <a:pt x="1293" y="699"/>
                    <a:pt x="1229" y="415"/>
                  </a:cubicBezTo>
                  <a:cubicBezTo>
                    <a:pt x="1129" y="160"/>
                    <a:pt x="887"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875275" y="1852150"/>
              <a:ext cx="9375" cy="7450"/>
            </a:xfrm>
            <a:custGeom>
              <a:avLst/>
              <a:gdLst/>
              <a:ahLst/>
              <a:cxnLst/>
              <a:rect l="l" t="t" r="r" b="b"/>
              <a:pathLst>
                <a:path w="375" h="298" extrusionOk="0">
                  <a:moveTo>
                    <a:pt x="189" y="0"/>
                  </a:moveTo>
                  <a:cubicBezTo>
                    <a:pt x="174" y="0"/>
                    <a:pt x="158" y="2"/>
                    <a:pt x="142" y="7"/>
                  </a:cubicBezTo>
                  <a:cubicBezTo>
                    <a:pt x="65" y="7"/>
                    <a:pt x="0" y="97"/>
                    <a:pt x="26" y="175"/>
                  </a:cubicBezTo>
                  <a:cubicBezTo>
                    <a:pt x="47" y="250"/>
                    <a:pt x="113" y="298"/>
                    <a:pt x="186" y="298"/>
                  </a:cubicBezTo>
                  <a:cubicBezTo>
                    <a:pt x="201" y="298"/>
                    <a:pt x="217" y="296"/>
                    <a:pt x="233" y="291"/>
                  </a:cubicBezTo>
                  <a:cubicBezTo>
                    <a:pt x="323" y="291"/>
                    <a:pt x="375" y="201"/>
                    <a:pt x="349" y="123"/>
                  </a:cubicBezTo>
                  <a:cubicBezTo>
                    <a:pt x="328" y="49"/>
                    <a:pt x="262" y="0"/>
                    <a:pt x="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840375" y="2047975"/>
              <a:ext cx="10675" cy="8600"/>
            </a:xfrm>
            <a:custGeom>
              <a:avLst/>
              <a:gdLst/>
              <a:ahLst/>
              <a:cxnLst/>
              <a:rect l="l" t="t" r="r" b="b"/>
              <a:pathLst>
                <a:path w="427" h="344" extrusionOk="0">
                  <a:moveTo>
                    <a:pt x="215" y="0"/>
                  </a:moveTo>
                  <a:cubicBezTo>
                    <a:pt x="200" y="0"/>
                    <a:pt x="184" y="2"/>
                    <a:pt x="168" y="6"/>
                  </a:cubicBezTo>
                  <a:cubicBezTo>
                    <a:pt x="65" y="19"/>
                    <a:pt x="0" y="109"/>
                    <a:pt x="26" y="213"/>
                  </a:cubicBezTo>
                  <a:cubicBezTo>
                    <a:pt x="61" y="294"/>
                    <a:pt x="148" y="344"/>
                    <a:pt x="240" y="344"/>
                  </a:cubicBezTo>
                  <a:cubicBezTo>
                    <a:pt x="251" y="344"/>
                    <a:pt x="261" y="343"/>
                    <a:pt x="272" y="342"/>
                  </a:cubicBezTo>
                  <a:cubicBezTo>
                    <a:pt x="362" y="329"/>
                    <a:pt x="427" y="238"/>
                    <a:pt x="401" y="135"/>
                  </a:cubicBezTo>
                  <a:cubicBezTo>
                    <a:pt x="379" y="58"/>
                    <a:pt x="301"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904025" y="2046600"/>
              <a:ext cx="17800" cy="14350"/>
            </a:xfrm>
            <a:custGeom>
              <a:avLst/>
              <a:gdLst/>
              <a:ahLst/>
              <a:cxnLst/>
              <a:rect l="l" t="t" r="r" b="b"/>
              <a:pathLst>
                <a:path w="712" h="574" extrusionOk="0">
                  <a:moveTo>
                    <a:pt x="349" y="0"/>
                  </a:moveTo>
                  <a:cubicBezTo>
                    <a:pt x="324" y="0"/>
                    <a:pt x="298" y="3"/>
                    <a:pt x="272" y="9"/>
                  </a:cubicBezTo>
                  <a:cubicBezTo>
                    <a:pt x="117" y="22"/>
                    <a:pt x="0" y="190"/>
                    <a:pt x="39" y="345"/>
                  </a:cubicBezTo>
                  <a:cubicBezTo>
                    <a:pt x="95" y="478"/>
                    <a:pt x="226" y="573"/>
                    <a:pt x="368" y="573"/>
                  </a:cubicBezTo>
                  <a:cubicBezTo>
                    <a:pt x="392" y="573"/>
                    <a:pt x="416" y="570"/>
                    <a:pt x="440" y="565"/>
                  </a:cubicBezTo>
                  <a:cubicBezTo>
                    <a:pt x="595" y="552"/>
                    <a:pt x="711" y="384"/>
                    <a:pt x="672" y="229"/>
                  </a:cubicBezTo>
                  <a:cubicBezTo>
                    <a:pt x="618" y="87"/>
                    <a:pt x="489" y="0"/>
                    <a:pt x="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972850" y="1136975"/>
              <a:ext cx="17150" cy="8225"/>
            </a:xfrm>
            <a:custGeom>
              <a:avLst/>
              <a:gdLst/>
              <a:ahLst/>
              <a:cxnLst/>
              <a:rect l="l" t="t" r="r" b="b"/>
              <a:pathLst>
                <a:path w="686" h="329" extrusionOk="0">
                  <a:moveTo>
                    <a:pt x="685" y="0"/>
                  </a:moveTo>
                  <a:lnTo>
                    <a:pt x="0" y="129"/>
                  </a:lnTo>
                  <a:cubicBezTo>
                    <a:pt x="68" y="253"/>
                    <a:pt x="204" y="328"/>
                    <a:pt x="349" y="328"/>
                  </a:cubicBezTo>
                  <a:cubicBezTo>
                    <a:pt x="371" y="328"/>
                    <a:pt x="392" y="327"/>
                    <a:pt x="414" y="323"/>
                  </a:cubicBezTo>
                  <a:cubicBezTo>
                    <a:pt x="556" y="297"/>
                    <a:pt x="659" y="181"/>
                    <a:pt x="685" y="39"/>
                  </a:cubicBezTo>
                  <a:cubicBezTo>
                    <a:pt x="685" y="26"/>
                    <a:pt x="685" y="13"/>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923725" y="1698625"/>
              <a:ext cx="19100" cy="15300"/>
            </a:xfrm>
            <a:custGeom>
              <a:avLst/>
              <a:gdLst/>
              <a:ahLst/>
              <a:cxnLst/>
              <a:rect l="l" t="t" r="r" b="b"/>
              <a:pathLst>
                <a:path w="764" h="612" extrusionOk="0">
                  <a:moveTo>
                    <a:pt x="381" y="0"/>
                  </a:moveTo>
                  <a:cubicBezTo>
                    <a:pt x="354" y="0"/>
                    <a:pt x="326" y="3"/>
                    <a:pt x="298" y="9"/>
                  </a:cubicBezTo>
                  <a:cubicBezTo>
                    <a:pt x="117" y="22"/>
                    <a:pt x="1" y="190"/>
                    <a:pt x="40" y="371"/>
                  </a:cubicBezTo>
                  <a:cubicBezTo>
                    <a:pt x="95" y="515"/>
                    <a:pt x="236" y="612"/>
                    <a:pt x="389" y="612"/>
                  </a:cubicBezTo>
                  <a:cubicBezTo>
                    <a:pt x="415" y="612"/>
                    <a:pt x="440" y="609"/>
                    <a:pt x="466" y="604"/>
                  </a:cubicBezTo>
                  <a:cubicBezTo>
                    <a:pt x="647" y="591"/>
                    <a:pt x="763" y="410"/>
                    <a:pt x="725" y="242"/>
                  </a:cubicBezTo>
                  <a:cubicBezTo>
                    <a:pt x="670" y="88"/>
                    <a:pt x="532"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1187050" y="1204125"/>
              <a:ext cx="9400" cy="7675"/>
            </a:xfrm>
            <a:custGeom>
              <a:avLst/>
              <a:gdLst/>
              <a:ahLst/>
              <a:cxnLst/>
              <a:rect l="l" t="t" r="r" b="b"/>
              <a:pathLst>
                <a:path w="376" h="307" extrusionOk="0">
                  <a:moveTo>
                    <a:pt x="171" y="0"/>
                  </a:moveTo>
                  <a:cubicBezTo>
                    <a:pt x="162" y="0"/>
                    <a:pt x="152" y="1"/>
                    <a:pt x="143" y="2"/>
                  </a:cubicBezTo>
                  <a:cubicBezTo>
                    <a:pt x="53" y="15"/>
                    <a:pt x="1" y="106"/>
                    <a:pt x="14" y="183"/>
                  </a:cubicBezTo>
                  <a:cubicBezTo>
                    <a:pt x="46" y="258"/>
                    <a:pt x="113" y="306"/>
                    <a:pt x="186" y="306"/>
                  </a:cubicBezTo>
                  <a:cubicBezTo>
                    <a:pt x="202" y="306"/>
                    <a:pt x="218" y="304"/>
                    <a:pt x="233" y="300"/>
                  </a:cubicBezTo>
                  <a:cubicBezTo>
                    <a:pt x="324" y="300"/>
                    <a:pt x="376" y="209"/>
                    <a:pt x="363" y="119"/>
                  </a:cubicBezTo>
                  <a:cubicBezTo>
                    <a:pt x="328" y="49"/>
                    <a:pt x="252" y="0"/>
                    <a:pt x="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1066225" y="1406450"/>
              <a:ext cx="22950" cy="18375"/>
            </a:xfrm>
            <a:custGeom>
              <a:avLst/>
              <a:gdLst/>
              <a:ahLst/>
              <a:cxnLst/>
              <a:rect l="l" t="t" r="r" b="b"/>
              <a:pathLst>
                <a:path w="918" h="735" extrusionOk="0">
                  <a:moveTo>
                    <a:pt x="462" y="0"/>
                  </a:moveTo>
                  <a:cubicBezTo>
                    <a:pt x="429" y="0"/>
                    <a:pt x="395" y="4"/>
                    <a:pt x="362" y="13"/>
                  </a:cubicBezTo>
                  <a:cubicBezTo>
                    <a:pt x="142" y="26"/>
                    <a:pt x="0" y="232"/>
                    <a:pt x="52" y="439"/>
                  </a:cubicBezTo>
                  <a:cubicBezTo>
                    <a:pt x="118" y="615"/>
                    <a:pt x="287" y="735"/>
                    <a:pt x="471" y="735"/>
                  </a:cubicBezTo>
                  <a:cubicBezTo>
                    <a:pt x="503" y="735"/>
                    <a:pt x="536" y="731"/>
                    <a:pt x="569" y="724"/>
                  </a:cubicBezTo>
                  <a:cubicBezTo>
                    <a:pt x="776" y="698"/>
                    <a:pt x="918" y="491"/>
                    <a:pt x="866" y="284"/>
                  </a:cubicBezTo>
                  <a:cubicBezTo>
                    <a:pt x="801" y="110"/>
                    <a:pt x="635" y="0"/>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1013225" y="1400925"/>
              <a:ext cx="19100" cy="15125"/>
            </a:xfrm>
            <a:custGeom>
              <a:avLst/>
              <a:gdLst/>
              <a:ahLst/>
              <a:cxnLst/>
              <a:rect l="l" t="t" r="r" b="b"/>
              <a:pathLst>
                <a:path w="764" h="605" extrusionOk="0">
                  <a:moveTo>
                    <a:pt x="392" y="1"/>
                  </a:moveTo>
                  <a:cubicBezTo>
                    <a:pt x="361" y="1"/>
                    <a:pt x="329" y="5"/>
                    <a:pt x="298" y="14"/>
                  </a:cubicBezTo>
                  <a:cubicBezTo>
                    <a:pt x="130" y="27"/>
                    <a:pt x="1" y="195"/>
                    <a:pt x="52" y="363"/>
                  </a:cubicBezTo>
                  <a:cubicBezTo>
                    <a:pt x="107" y="516"/>
                    <a:pt x="245" y="604"/>
                    <a:pt x="396" y="604"/>
                  </a:cubicBezTo>
                  <a:cubicBezTo>
                    <a:pt x="423" y="604"/>
                    <a:pt x="451" y="602"/>
                    <a:pt x="479" y="596"/>
                  </a:cubicBezTo>
                  <a:cubicBezTo>
                    <a:pt x="647" y="583"/>
                    <a:pt x="763" y="415"/>
                    <a:pt x="724" y="247"/>
                  </a:cubicBezTo>
                  <a:cubicBezTo>
                    <a:pt x="671" y="97"/>
                    <a:pt x="53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1040050" y="1136600"/>
              <a:ext cx="28450" cy="22725"/>
            </a:xfrm>
            <a:custGeom>
              <a:avLst/>
              <a:gdLst/>
              <a:ahLst/>
              <a:cxnLst/>
              <a:rect l="l" t="t" r="r" b="b"/>
              <a:pathLst>
                <a:path w="1138" h="909" extrusionOk="0">
                  <a:moveTo>
                    <a:pt x="564" y="0"/>
                  </a:moveTo>
                  <a:cubicBezTo>
                    <a:pt x="523" y="0"/>
                    <a:pt x="481" y="5"/>
                    <a:pt x="440" y="15"/>
                  </a:cubicBezTo>
                  <a:cubicBezTo>
                    <a:pt x="181" y="41"/>
                    <a:pt x="0" y="299"/>
                    <a:pt x="78" y="558"/>
                  </a:cubicBezTo>
                  <a:cubicBezTo>
                    <a:pt x="154" y="766"/>
                    <a:pt x="361" y="909"/>
                    <a:pt x="579" y="909"/>
                  </a:cubicBezTo>
                  <a:cubicBezTo>
                    <a:pt x="618" y="909"/>
                    <a:pt x="658" y="904"/>
                    <a:pt x="698" y="894"/>
                  </a:cubicBezTo>
                  <a:cubicBezTo>
                    <a:pt x="970" y="868"/>
                    <a:pt x="1138" y="610"/>
                    <a:pt x="1073" y="364"/>
                  </a:cubicBezTo>
                  <a:cubicBezTo>
                    <a:pt x="997" y="145"/>
                    <a:pt x="790"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807100" y="2149550"/>
              <a:ext cx="265925" cy="417800"/>
            </a:xfrm>
            <a:custGeom>
              <a:avLst/>
              <a:gdLst/>
              <a:ahLst/>
              <a:cxnLst/>
              <a:rect l="l" t="t" r="r" b="b"/>
              <a:pathLst>
                <a:path w="10637" h="16712" extrusionOk="0">
                  <a:moveTo>
                    <a:pt x="2995" y="2642"/>
                  </a:moveTo>
                  <a:cubicBezTo>
                    <a:pt x="3170" y="2642"/>
                    <a:pt x="3333" y="2742"/>
                    <a:pt x="3399" y="2909"/>
                  </a:cubicBezTo>
                  <a:cubicBezTo>
                    <a:pt x="3451" y="3116"/>
                    <a:pt x="3309" y="3310"/>
                    <a:pt x="3115" y="3322"/>
                  </a:cubicBezTo>
                  <a:cubicBezTo>
                    <a:pt x="3082" y="3331"/>
                    <a:pt x="3048" y="3335"/>
                    <a:pt x="3016" y="3335"/>
                  </a:cubicBezTo>
                  <a:cubicBezTo>
                    <a:pt x="2845" y="3335"/>
                    <a:pt x="2689" y="3227"/>
                    <a:pt x="2624" y="3064"/>
                  </a:cubicBezTo>
                  <a:cubicBezTo>
                    <a:pt x="2585" y="2857"/>
                    <a:pt x="2714" y="2676"/>
                    <a:pt x="2908" y="2650"/>
                  </a:cubicBezTo>
                  <a:cubicBezTo>
                    <a:pt x="2937" y="2645"/>
                    <a:pt x="2966" y="2642"/>
                    <a:pt x="2995" y="2642"/>
                  </a:cubicBezTo>
                  <a:close/>
                  <a:moveTo>
                    <a:pt x="3671" y="3570"/>
                  </a:moveTo>
                  <a:cubicBezTo>
                    <a:pt x="3869" y="3570"/>
                    <a:pt x="4057" y="3691"/>
                    <a:pt x="4123" y="3878"/>
                  </a:cubicBezTo>
                  <a:cubicBezTo>
                    <a:pt x="4175" y="4111"/>
                    <a:pt x="4032" y="4331"/>
                    <a:pt x="3800" y="4356"/>
                  </a:cubicBezTo>
                  <a:cubicBezTo>
                    <a:pt x="3772" y="4361"/>
                    <a:pt x="3745" y="4363"/>
                    <a:pt x="3717" y="4363"/>
                  </a:cubicBezTo>
                  <a:cubicBezTo>
                    <a:pt x="3514" y="4363"/>
                    <a:pt x="3324" y="4240"/>
                    <a:pt x="3244" y="4046"/>
                  </a:cubicBezTo>
                  <a:cubicBezTo>
                    <a:pt x="3192" y="3827"/>
                    <a:pt x="3348" y="3607"/>
                    <a:pt x="3567" y="3581"/>
                  </a:cubicBezTo>
                  <a:cubicBezTo>
                    <a:pt x="3602" y="3573"/>
                    <a:pt x="3637" y="3570"/>
                    <a:pt x="3671" y="3570"/>
                  </a:cubicBezTo>
                  <a:close/>
                  <a:moveTo>
                    <a:pt x="2123" y="5031"/>
                  </a:moveTo>
                  <a:cubicBezTo>
                    <a:pt x="2340" y="5031"/>
                    <a:pt x="2533" y="5164"/>
                    <a:pt x="2611" y="5364"/>
                  </a:cubicBezTo>
                  <a:cubicBezTo>
                    <a:pt x="2663" y="5610"/>
                    <a:pt x="2495" y="5843"/>
                    <a:pt x="2262" y="5868"/>
                  </a:cubicBezTo>
                  <a:cubicBezTo>
                    <a:pt x="2226" y="5876"/>
                    <a:pt x="2191" y="5879"/>
                    <a:pt x="2156" y="5879"/>
                  </a:cubicBezTo>
                  <a:cubicBezTo>
                    <a:pt x="1938" y="5879"/>
                    <a:pt x="1745" y="5746"/>
                    <a:pt x="1667" y="5545"/>
                  </a:cubicBezTo>
                  <a:cubicBezTo>
                    <a:pt x="1616" y="5300"/>
                    <a:pt x="1784" y="5067"/>
                    <a:pt x="2016" y="5041"/>
                  </a:cubicBezTo>
                  <a:cubicBezTo>
                    <a:pt x="2052" y="5034"/>
                    <a:pt x="2088" y="5031"/>
                    <a:pt x="2123" y="5031"/>
                  </a:cubicBezTo>
                  <a:close/>
                  <a:moveTo>
                    <a:pt x="6087" y="2612"/>
                  </a:moveTo>
                  <a:cubicBezTo>
                    <a:pt x="6087" y="2612"/>
                    <a:pt x="8065" y="3658"/>
                    <a:pt x="8478" y="5959"/>
                  </a:cubicBezTo>
                  <a:cubicBezTo>
                    <a:pt x="8905" y="8247"/>
                    <a:pt x="7600" y="10922"/>
                    <a:pt x="7600" y="10922"/>
                  </a:cubicBezTo>
                  <a:cubicBezTo>
                    <a:pt x="7600" y="10922"/>
                    <a:pt x="5390" y="8608"/>
                    <a:pt x="4976" y="6321"/>
                  </a:cubicBezTo>
                  <a:cubicBezTo>
                    <a:pt x="4730" y="4977"/>
                    <a:pt x="5144" y="3594"/>
                    <a:pt x="6087" y="2612"/>
                  </a:cubicBezTo>
                  <a:close/>
                  <a:moveTo>
                    <a:pt x="10637" y="1"/>
                  </a:moveTo>
                  <a:lnTo>
                    <a:pt x="8995" y="311"/>
                  </a:lnTo>
                  <a:cubicBezTo>
                    <a:pt x="9344" y="932"/>
                    <a:pt x="9642" y="1591"/>
                    <a:pt x="9887" y="2263"/>
                  </a:cubicBezTo>
                  <a:cubicBezTo>
                    <a:pt x="8517" y="1965"/>
                    <a:pt x="7199" y="1500"/>
                    <a:pt x="5945" y="880"/>
                  </a:cubicBezTo>
                  <a:lnTo>
                    <a:pt x="1189" y="1772"/>
                  </a:lnTo>
                  <a:cubicBezTo>
                    <a:pt x="957" y="2896"/>
                    <a:pt x="556" y="3982"/>
                    <a:pt x="0" y="4977"/>
                  </a:cubicBezTo>
                  <a:lnTo>
                    <a:pt x="1021" y="8505"/>
                  </a:lnTo>
                  <a:cubicBezTo>
                    <a:pt x="1202" y="8557"/>
                    <a:pt x="1396" y="8608"/>
                    <a:pt x="1577" y="8686"/>
                  </a:cubicBezTo>
                  <a:cubicBezTo>
                    <a:pt x="3399" y="9410"/>
                    <a:pt x="4860" y="11219"/>
                    <a:pt x="4860" y="11219"/>
                  </a:cubicBezTo>
                  <a:cubicBezTo>
                    <a:pt x="4521" y="11249"/>
                    <a:pt x="4181" y="11263"/>
                    <a:pt x="3843" y="11263"/>
                  </a:cubicBezTo>
                  <a:cubicBezTo>
                    <a:pt x="3149" y="11263"/>
                    <a:pt x="2457" y="11203"/>
                    <a:pt x="1771" y="11090"/>
                  </a:cubicBezTo>
                  <a:lnTo>
                    <a:pt x="1771" y="11090"/>
                  </a:lnTo>
                  <a:lnTo>
                    <a:pt x="2288" y="12835"/>
                  </a:lnTo>
                  <a:cubicBezTo>
                    <a:pt x="3296" y="13028"/>
                    <a:pt x="4291" y="13351"/>
                    <a:pt x="5234" y="13791"/>
                  </a:cubicBezTo>
                  <a:cubicBezTo>
                    <a:pt x="6966" y="14657"/>
                    <a:pt x="7871" y="15859"/>
                    <a:pt x="8323" y="16712"/>
                  </a:cubicBezTo>
                  <a:lnTo>
                    <a:pt x="106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896600" y="2583175"/>
              <a:ext cx="114725" cy="158650"/>
            </a:xfrm>
            <a:custGeom>
              <a:avLst/>
              <a:gdLst/>
              <a:ahLst/>
              <a:cxnLst/>
              <a:rect l="l" t="t" r="r" b="b"/>
              <a:pathLst>
                <a:path w="4589" h="6346" extrusionOk="0">
                  <a:moveTo>
                    <a:pt x="0" y="0"/>
                  </a:moveTo>
                  <a:lnTo>
                    <a:pt x="698" y="2430"/>
                  </a:lnTo>
                  <a:cubicBezTo>
                    <a:pt x="1254" y="2313"/>
                    <a:pt x="1629" y="2262"/>
                    <a:pt x="1629" y="2262"/>
                  </a:cubicBezTo>
                  <a:lnTo>
                    <a:pt x="1629" y="2262"/>
                  </a:lnTo>
                  <a:cubicBezTo>
                    <a:pt x="1461" y="2701"/>
                    <a:pt x="1267" y="3141"/>
                    <a:pt x="1021" y="3554"/>
                  </a:cubicBezTo>
                  <a:lnTo>
                    <a:pt x="1835" y="6346"/>
                  </a:lnTo>
                  <a:cubicBezTo>
                    <a:pt x="2378" y="5932"/>
                    <a:pt x="2973" y="5596"/>
                    <a:pt x="3593" y="5338"/>
                  </a:cubicBezTo>
                  <a:cubicBezTo>
                    <a:pt x="3709" y="5299"/>
                    <a:pt x="3826" y="5273"/>
                    <a:pt x="3929" y="5234"/>
                  </a:cubicBezTo>
                  <a:lnTo>
                    <a:pt x="4588" y="504"/>
                  </a:lnTo>
                  <a:lnTo>
                    <a:pt x="4588" y="504"/>
                  </a:lnTo>
                  <a:cubicBezTo>
                    <a:pt x="4108" y="592"/>
                    <a:pt x="3624" y="635"/>
                    <a:pt x="3142" y="635"/>
                  </a:cubicBezTo>
                  <a:cubicBezTo>
                    <a:pt x="2067" y="635"/>
                    <a:pt x="1000" y="41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959925" y="2798675"/>
              <a:ext cx="23275" cy="56250"/>
            </a:xfrm>
            <a:custGeom>
              <a:avLst/>
              <a:gdLst/>
              <a:ahLst/>
              <a:cxnLst/>
              <a:rect l="l" t="t" r="r" b="b"/>
              <a:pathLst>
                <a:path w="931" h="2250" extrusionOk="0">
                  <a:moveTo>
                    <a:pt x="931" y="0"/>
                  </a:moveTo>
                  <a:cubicBezTo>
                    <a:pt x="621" y="39"/>
                    <a:pt x="298" y="78"/>
                    <a:pt x="0" y="104"/>
                  </a:cubicBezTo>
                  <a:lnTo>
                    <a:pt x="621" y="2249"/>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786425" y="2193825"/>
              <a:ext cx="50425" cy="80150"/>
            </a:xfrm>
            <a:custGeom>
              <a:avLst/>
              <a:gdLst/>
              <a:ahLst/>
              <a:cxnLst/>
              <a:rect l="l" t="t" r="r" b="b"/>
              <a:pathLst>
                <a:path w="2017" h="3206" extrusionOk="0">
                  <a:moveTo>
                    <a:pt x="2016" y="1"/>
                  </a:moveTo>
                  <a:lnTo>
                    <a:pt x="0" y="375"/>
                  </a:lnTo>
                  <a:lnTo>
                    <a:pt x="827" y="3206"/>
                  </a:lnTo>
                  <a:cubicBezTo>
                    <a:pt x="1383" y="2211"/>
                    <a:pt x="1784" y="1125"/>
                    <a:pt x="2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864275" y="2470400"/>
              <a:ext cx="150925" cy="128675"/>
            </a:xfrm>
            <a:custGeom>
              <a:avLst/>
              <a:gdLst/>
              <a:ahLst/>
              <a:cxnLst/>
              <a:rect l="l" t="t" r="r" b="b"/>
              <a:pathLst>
                <a:path w="6037" h="5147" extrusionOk="0">
                  <a:moveTo>
                    <a:pt x="1" y="1"/>
                  </a:moveTo>
                  <a:lnTo>
                    <a:pt x="1293" y="4511"/>
                  </a:lnTo>
                  <a:cubicBezTo>
                    <a:pt x="2293" y="4930"/>
                    <a:pt x="3360" y="5146"/>
                    <a:pt x="4435" y="5146"/>
                  </a:cubicBezTo>
                  <a:cubicBezTo>
                    <a:pt x="4917" y="5146"/>
                    <a:pt x="5401" y="5103"/>
                    <a:pt x="5881" y="5015"/>
                  </a:cubicBezTo>
                  <a:lnTo>
                    <a:pt x="6036" y="3878"/>
                  </a:lnTo>
                  <a:cubicBezTo>
                    <a:pt x="5584" y="3038"/>
                    <a:pt x="4692" y="1823"/>
                    <a:pt x="2947" y="970"/>
                  </a:cubicBezTo>
                  <a:cubicBezTo>
                    <a:pt x="2004" y="517"/>
                    <a:pt x="1009" y="19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955725" y="2157325"/>
              <a:ext cx="98575" cy="48800"/>
            </a:xfrm>
            <a:custGeom>
              <a:avLst/>
              <a:gdLst/>
              <a:ahLst/>
              <a:cxnLst/>
              <a:rect l="l" t="t" r="r" b="b"/>
              <a:pathLst>
                <a:path w="3943" h="1952" extrusionOk="0">
                  <a:moveTo>
                    <a:pt x="3050" y="0"/>
                  </a:moveTo>
                  <a:lnTo>
                    <a:pt x="0" y="569"/>
                  </a:lnTo>
                  <a:cubicBezTo>
                    <a:pt x="1254" y="1189"/>
                    <a:pt x="2572" y="1654"/>
                    <a:pt x="3942" y="1952"/>
                  </a:cubicBezTo>
                  <a:cubicBezTo>
                    <a:pt x="3697" y="1280"/>
                    <a:pt x="3399" y="621"/>
                    <a:pt x="3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914350" y="2639700"/>
              <a:ext cx="23300" cy="32350"/>
            </a:xfrm>
            <a:custGeom>
              <a:avLst/>
              <a:gdLst/>
              <a:ahLst/>
              <a:cxnLst/>
              <a:rect l="l" t="t" r="r" b="b"/>
              <a:pathLst>
                <a:path w="932" h="1294" extrusionOk="0">
                  <a:moveTo>
                    <a:pt x="931" y="1"/>
                  </a:moveTo>
                  <a:cubicBezTo>
                    <a:pt x="931" y="1"/>
                    <a:pt x="544" y="52"/>
                    <a:pt x="1" y="169"/>
                  </a:cubicBezTo>
                  <a:lnTo>
                    <a:pt x="324" y="1293"/>
                  </a:lnTo>
                  <a:cubicBezTo>
                    <a:pt x="557" y="880"/>
                    <a:pt x="763" y="453"/>
                    <a:pt x="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832625" y="2362150"/>
              <a:ext cx="96300" cy="69000"/>
            </a:xfrm>
            <a:custGeom>
              <a:avLst/>
              <a:gdLst/>
              <a:ahLst/>
              <a:cxnLst/>
              <a:rect l="l" t="t" r="r" b="b"/>
              <a:pathLst>
                <a:path w="3852" h="2760" extrusionOk="0">
                  <a:moveTo>
                    <a:pt x="0" y="1"/>
                  </a:moveTo>
                  <a:lnTo>
                    <a:pt x="750" y="2586"/>
                  </a:lnTo>
                  <a:cubicBezTo>
                    <a:pt x="1436" y="2699"/>
                    <a:pt x="2134" y="2759"/>
                    <a:pt x="2831" y="2759"/>
                  </a:cubicBezTo>
                  <a:cubicBezTo>
                    <a:pt x="3172" y="2759"/>
                    <a:pt x="3512" y="2745"/>
                    <a:pt x="3852" y="2715"/>
                  </a:cubicBezTo>
                  <a:cubicBezTo>
                    <a:pt x="3852" y="2715"/>
                    <a:pt x="2378" y="906"/>
                    <a:pt x="556" y="182"/>
                  </a:cubicBezTo>
                  <a:cubicBezTo>
                    <a:pt x="375" y="104"/>
                    <a:pt x="194" y="5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925025" y="2214825"/>
              <a:ext cx="104700" cy="207775"/>
            </a:xfrm>
            <a:custGeom>
              <a:avLst/>
              <a:gdLst/>
              <a:ahLst/>
              <a:cxnLst/>
              <a:rect l="l" t="t" r="r" b="b"/>
              <a:pathLst>
                <a:path w="4188" h="8311" extrusionOk="0">
                  <a:moveTo>
                    <a:pt x="2317" y="6219"/>
                  </a:moveTo>
                  <a:cubicBezTo>
                    <a:pt x="2540" y="6219"/>
                    <a:pt x="2753" y="6356"/>
                    <a:pt x="2831" y="6579"/>
                  </a:cubicBezTo>
                  <a:cubicBezTo>
                    <a:pt x="2895" y="6825"/>
                    <a:pt x="2715" y="7070"/>
                    <a:pt x="2456" y="7096"/>
                  </a:cubicBezTo>
                  <a:cubicBezTo>
                    <a:pt x="2414" y="7106"/>
                    <a:pt x="2372" y="7111"/>
                    <a:pt x="2330" y="7111"/>
                  </a:cubicBezTo>
                  <a:cubicBezTo>
                    <a:pt x="2114" y="7111"/>
                    <a:pt x="1911" y="6977"/>
                    <a:pt x="1836" y="6760"/>
                  </a:cubicBezTo>
                  <a:cubicBezTo>
                    <a:pt x="1771" y="6501"/>
                    <a:pt x="1952" y="6256"/>
                    <a:pt x="2210" y="6230"/>
                  </a:cubicBezTo>
                  <a:cubicBezTo>
                    <a:pt x="2246" y="6223"/>
                    <a:pt x="2282" y="6219"/>
                    <a:pt x="2317" y="6219"/>
                  </a:cubicBezTo>
                  <a:close/>
                  <a:moveTo>
                    <a:pt x="1370" y="1"/>
                  </a:moveTo>
                  <a:cubicBezTo>
                    <a:pt x="427" y="983"/>
                    <a:pt x="0" y="2366"/>
                    <a:pt x="259" y="3710"/>
                  </a:cubicBezTo>
                  <a:cubicBezTo>
                    <a:pt x="673" y="6010"/>
                    <a:pt x="2883" y="8311"/>
                    <a:pt x="2883" y="8311"/>
                  </a:cubicBezTo>
                  <a:cubicBezTo>
                    <a:pt x="2883" y="8311"/>
                    <a:pt x="4188" y="5636"/>
                    <a:pt x="3761" y="3335"/>
                  </a:cubicBezTo>
                  <a:cubicBezTo>
                    <a:pt x="3348" y="1047"/>
                    <a:pt x="1370" y="1"/>
                    <a:pt x="1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942475" y="2714025"/>
              <a:ext cx="52375" cy="87250"/>
            </a:xfrm>
            <a:custGeom>
              <a:avLst/>
              <a:gdLst/>
              <a:ahLst/>
              <a:cxnLst/>
              <a:rect l="l" t="t" r="r" b="b"/>
              <a:pathLst>
                <a:path w="2095" h="3490" extrusionOk="0">
                  <a:moveTo>
                    <a:pt x="1202" y="774"/>
                  </a:moveTo>
                  <a:cubicBezTo>
                    <a:pt x="1440" y="774"/>
                    <a:pt x="1656" y="920"/>
                    <a:pt x="1732" y="1150"/>
                  </a:cubicBezTo>
                  <a:cubicBezTo>
                    <a:pt x="1810" y="1422"/>
                    <a:pt x="1616" y="1680"/>
                    <a:pt x="1344" y="1706"/>
                  </a:cubicBezTo>
                  <a:cubicBezTo>
                    <a:pt x="1301" y="1716"/>
                    <a:pt x="1258" y="1721"/>
                    <a:pt x="1216" y="1721"/>
                  </a:cubicBezTo>
                  <a:cubicBezTo>
                    <a:pt x="981" y="1721"/>
                    <a:pt x="773" y="1574"/>
                    <a:pt x="685" y="1344"/>
                  </a:cubicBezTo>
                  <a:cubicBezTo>
                    <a:pt x="621" y="1073"/>
                    <a:pt x="802" y="814"/>
                    <a:pt x="1073" y="789"/>
                  </a:cubicBezTo>
                  <a:cubicBezTo>
                    <a:pt x="1116" y="779"/>
                    <a:pt x="1160" y="774"/>
                    <a:pt x="1202" y="774"/>
                  </a:cubicBezTo>
                  <a:close/>
                  <a:moveTo>
                    <a:pt x="2094" y="0"/>
                  </a:moveTo>
                  <a:lnTo>
                    <a:pt x="2094" y="0"/>
                  </a:lnTo>
                  <a:cubicBezTo>
                    <a:pt x="1991" y="39"/>
                    <a:pt x="1874" y="65"/>
                    <a:pt x="1771" y="117"/>
                  </a:cubicBezTo>
                  <a:cubicBezTo>
                    <a:pt x="1138" y="362"/>
                    <a:pt x="543" y="698"/>
                    <a:pt x="0" y="1112"/>
                  </a:cubicBezTo>
                  <a:lnTo>
                    <a:pt x="259" y="1978"/>
                  </a:lnTo>
                  <a:lnTo>
                    <a:pt x="401" y="2469"/>
                  </a:lnTo>
                  <a:lnTo>
                    <a:pt x="698" y="3490"/>
                  </a:lnTo>
                  <a:cubicBezTo>
                    <a:pt x="996" y="3464"/>
                    <a:pt x="1319" y="3425"/>
                    <a:pt x="1629" y="3373"/>
                  </a:cubicBezTo>
                  <a:lnTo>
                    <a:pt x="20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969300" y="2370300"/>
              <a:ext cx="28125" cy="22525"/>
            </a:xfrm>
            <a:custGeom>
              <a:avLst/>
              <a:gdLst/>
              <a:ahLst/>
              <a:cxnLst/>
              <a:rect l="l" t="t" r="r" b="b"/>
              <a:pathLst>
                <a:path w="1125" h="901" extrusionOk="0">
                  <a:moveTo>
                    <a:pt x="546" y="0"/>
                  </a:moveTo>
                  <a:cubicBezTo>
                    <a:pt x="511" y="0"/>
                    <a:pt x="475" y="4"/>
                    <a:pt x="439" y="11"/>
                  </a:cubicBezTo>
                  <a:cubicBezTo>
                    <a:pt x="181" y="37"/>
                    <a:pt x="0" y="282"/>
                    <a:pt x="65" y="541"/>
                  </a:cubicBezTo>
                  <a:cubicBezTo>
                    <a:pt x="143" y="764"/>
                    <a:pt x="356" y="900"/>
                    <a:pt x="578" y="900"/>
                  </a:cubicBezTo>
                  <a:cubicBezTo>
                    <a:pt x="614" y="900"/>
                    <a:pt x="650" y="897"/>
                    <a:pt x="685" y="890"/>
                  </a:cubicBezTo>
                  <a:cubicBezTo>
                    <a:pt x="944" y="851"/>
                    <a:pt x="1124" y="606"/>
                    <a:pt x="1060" y="360"/>
                  </a:cubicBezTo>
                  <a:cubicBezTo>
                    <a:pt x="982" y="137"/>
                    <a:pt x="76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957975" y="2733375"/>
              <a:ext cx="29750" cy="23675"/>
            </a:xfrm>
            <a:custGeom>
              <a:avLst/>
              <a:gdLst/>
              <a:ahLst/>
              <a:cxnLst/>
              <a:rect l="l" t="t" r="r" b="b"/>
              <a:pathLst>
                <a:path w="1190" h="947" extrusionOk="0">
                  <a:moveTo>
                    <a:pt x="582" y="0"/>
                  </a:moveTo>
                  <a:cubicBezTo>
                    <a:pt x="540" y="0"/>
                    <a:pt x="496" y="5"/>
                    <a:pt x="453" y="15"/>
                  </a:cubicBezTo>
                  <a:cubicBezTo>
                    <a:pt x="182" y="40"/>
                    <a:pt x="1" y="299"/>
                    <a:pt x="65" y="570"/>
                  </a:cubicBezTo>
                  <a:cubicBezTo>
                    <a:pt x="153" y="800"/>
                    <a:pt x="361" y="947"/>
                    <a:pt x="596" y="947"/>
                  </a:cubicBezTo>
                  <a:cubicBezTo>
                    <a:pt x="638" y="947"/>
                    <a:pt x="681" y="942"/>
                    <a:pt x="724" y="932"/>
                  </a:cubicBezTo>
                  <a:cubicBezTo>
                    <a:pt x="996" y="906"/>
                    <a:pt x="1190" y="648"/>
                    <a:pt x="1112" y="376"/>
                  </a:cubicBezTo>
                  <a:cubicBezTo>
                    <a:pt x="1036" y="146"/>
                    <a:pt x="820" y="0"/>
                    <a:pt x="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871700" y="2215600"/>
              <a:ext cx="21675" cy="17325"/>
            </a:xfrm>
            <a:custGeom>
              <a:avLst/>
              <a:gdLst/>
              <a:ahLst/>
              <a:cxnLst/>
              <a:rect l="l" t="t" r="r" b="b"/>
              <a:pathLst>
                <a:path w="867" h="693" extrusionOk="0">
                  <a:moveTo>
                    <a:pt x="410" y="0"/>
                  </a:moveTo>
                  <a:cubicBezTo>
                    <a:pt x="382" y="0"/>
                    <a:pt x="353" y="3"/>
                    <a:pt x="324" y="8"/>
                  </a:cubicBezTo>
                  <a:cubicBezTo>
                    <a:pt x="130" y="34"/>
                    <a:pt x="1" y="215"/>
                    <a:pt x="40" y="422"/>
                  </a:cubicBezTo>
                  <a:cubicBezTo>
                    <a:pt x="105" y="585"/>
                    <a:pt x="261" y="693"/>
                    <a:pt x="432" y="693"/>
                  </a:cubicBezTo>
                  <a:cubicBezTo>
                    <a:pt x="464" y="693"/>
                    <a:pt x="498" y="689"/>
                    <a:pt x="531" y="680"/>
                  </a:cubicBezTo>
                  <a:cubicBezTo>
                    <a:pt x="725" y="655"/>
                    <a:pt x="867" y="474"/>
                    <a:pt x="815" y="280"/>
                  </a:cubicBezTo>
                  <a:cubicBezTo>
                    <a:pt x="748" y="102"/>
                    <a:pt x="586" y="0"/>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886900" y="2238775"/>
              <a:ext cx="24900" cy="19875"/>
            </a:xfrm>
            <a:custGeom>
              <a:avLst/>
              <a:gdLst/>
              <a:ahLst/>
              <a:cxnLst/>
              <a:rect l="l" t="t" r="r" b="b"/>
              <a:pathLst>
                <a:path w="996" h="795" extrusionOk="0">
                  <a:moveTo>
                    <a:pt x="491" y="1"/>
                  </a:moveTo>
                  <a:cubicBezTo>
                    <a:pt x="457" y="1"/>
                    <a:pt x="423" y="4"/>
                    <a:pt x="388" y="12"/>
                  </a:cubicBezTo>
                  <a:cubicBezTo>
                    <a:pt x="156" y="38"/>
                    <a:pt x="0" y="258"/>
                    <a:pt x="65" y="477"/>
                  </a:cubicBezTo>
                  <a:cubicBezTo>
                    <a:pt x="133" y="671"/>
                    <a:pt x="322" y="794"/>
                    <a:pt x="525" y="794"/>
                  </a:cubicBezTo>
                  <a:cubicBezTo>
                    <a:pt x="553" y="794"/>
                    <a:pt x="580" y="792"/>
                    <a:pt x="608" y="787"/>
                  </a:cubicBezTo>
                  <a:cubicBezTo>
                    <a:pt x="840" y="762"/>
                    <a:pt x="996" y="542"/>
                    <a:pt x="931" y="309"/>
                  </a:cubicBezTo>
                  <a:cubicBezTo>
                    <a:pt x="865" y="122"/>
                    <a:pt x="686" y="1"/>
                    <a:pt x="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847475" y="2275500"/>
              <a:ext cx="26200" cy="21050"/>
            </a:xfrm>
            <a:custGeom>
              <a:avLst/>
              <a:gdLst/>
              <a:ahLst/>
              <a:cxnLst/>
              <a:rect l="l" t="t" r="r" b="b"/>
              <a:pathLst>
                <a:path w="1048" h="842" extrusionOk="0">
                  <a:moveTo>
                    <a:pt x="526" y="1"/>
                  </a:moveTo>
                  <a:cubicBezTo>
                    <a:pt x="485" y="1"/>
                    <a:pt x="443" y="6"/>
                    <a:pt x="401" y="16"/>
                  </a:cubicBezTo>
                  <a:cubicBezTo>
                    <a:pt x="169" y="42"/>
                    <a:pt x="1" y="275"/>
                    <a:pt x="52" y="507"/>
                  </a:cubicBezTo>
                  <a:cubicBezTo>
                    <a:pt x="130" y="708"/>
                    <a:pt x="323" y="841"/>
                    <a:pt x="541" y="841"/>
                  </a:cubicBezTo>
                  <a:cubicBezTo>
                    <a:pt x="576" y="841"/>
                    <a:pt x="611" y="838"/>
                    <a:pt x="647" y="830"/>
                  </a:cubicBezTo>
                  <a:cubicBezTo>
                    <a:pt x="880" y="805"/>
                    <a:pt x="1048" y="572"/>
                    <a:pt x="996" y="339"/>
                  </a:cubicBezTo>
                  <a:cubicBezTo>
                    <a:pt x="920" y="134"/>
                    <a:pt x="736" y="1"/>
                    <a:pt x="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2545700" y="4691725"/>
              <a:ext cx="162875" cy="120850"/>
            </a:xfrm>
            <a:custGeom>
              <a:avLst/>
              <a:gdLst/>
              <a:ahLst/>
              <a:cxnLst/>
              <a:rect l="l" t="t" r="r" b="b"/>
              <a:pathLst>
                <a:path w="6515" h="4834" extrusionOk="0">
                  <a:moveTo>
                    <a:pt x="1125" y="0"/>
                  </a:moveTo>
                  <a:lnTo>
                    <a:pt x="1125" y="0"/>
                  </a:lnTo>
                  <a:cubicBezTo>
                    <a:pt x="1202" y="284"/>
                    <a:pt x="1254" y="582"/>
                    <a:pt x="1280" y="866"/>
                  </a:cubicBezTo>
                  <a:cubicBezTo>
                    <a:pt x="1370" y="2133"/>
                    <a:pt x="905" y="3373"/>
                    <a:pt x="0" y="4265"/>
                  </a:cubicBezTo>
                  <a:lnTo>
                    <a:pt x="4226" y="4834"/>
                  </a:lnTo>
                  <a:cubicBezTo>
                    <a:pt x="3645" y="4536"/>
                    <a:pt x="3283" y="4278"/>
                    <a:pt x="3283" y="4278"/>
                  </a:cubicBezTo>
                  <a:cubicBezTo>
                    <a:pt x="4317" y="3890"/>
                    <a:pt x="5415" y="3658"/>
                    <a:pt x="6514" y="3580"/>
                  </a:cubicBezTo>
                  <a:lnTo>
                    <a:pt x="5868" y="1331"/>
                  </a:lnTo>
                  <a:cubicBezTo>
                    <a:pt x="5312" y="1848"/>
                    <a:pt x="4640" y="2236"/>
                    <a:pt x="3916" y="2469"/>
                  </a:cubicBezTo>
                  <a:cubicBezTo>
                    <a:pt x="3516" y="1809"/>
                    <a:pt x="3309" y="1047"/>
                    <a:pt x="3309" y="272"/>
                  </a:cubicBezTo>
                  <a:lnTo>
                    <a:pt x="11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2277525" y="4654225"/>
              <a:ext cx="253325" cy="141875"/>
            </a:xfrm>
            <a:custGeom>
              <a:avLst/>
              <a:gdLst/>
              <a:ahLst/>
              <a:cxnLst/>
              <a:rect l="l" t="t" r="r" b="b"/>
              <a:pathLst>
                <a:path w="10133" h="5675" extrusionOk="0">
                  <a:moveTo>
                    <a:pt x="5105" y="2774"/>
                  </a:moveTo>
                  <a:cubicBezTo>
                    <a:pt x="5199" y="2774"/>
                    <a:pt x="5279" y="2834"/>
                    <a:pt x="5312" y="2922"/>
                  </a:cubicBezTo>
                  <a:cubicBezTo>
                    <a:pt x="5338" y="3025"/>
                    <a:pt x="5260" y="3141"/>
                    <a:pt x="5157" y="3141"/>
                  </a:cubicBezTo>
                  <a:cubicBezTo>
                    <a:pt x="5140" y="3145"/>
                    <a:pt x="5123" y="3147"/>
                    <a:pt x="5106" y="3147"/>
                  </a:cubicBezTo>
                  <a:cubicBezTo>
                    <a:pt x="5011" y="3147"/>
                    <a:pt x="4932" y="3087"/>
                    <a:pt x="4899" y="2999"/>
                  </a:cubicBezTo>
                  <a:cubicBezTo>
                    <a:pt x="4873" y="2896"/>
                    <a:pt x="4950" y="2793"/>
                    <a:pt x="5054" y="2780"/>
                  </a:cubicBezTo>
                  <a:cubicBezTo>
                    <a:pt x="5071" y="2776"/>
                    <a:pt x="5088" y="2774"/>
                    <a:pt x="5105" y="2774"/>
                  </a:cubicBezTo>
                  <a:close/>
                  <a:moveTo>
                    <a:pt x="0" y="1"/>
                  </a:moveTo>
                  <a:lnTo>
                    <a:pt x="0" y="1"/>
                  </a:lnTo>
                  <a:cubicBezTo>
                    <a:pt x="39" y="40"/>
                    <a:pt x="65" y="104"/>
                    <a:pt x="91" y="156"/>
                  </a:cubicBezTo>
                  <a:cubicBezTo>
                    <a:pt x="91" y="169"/>
                    <a:pt x="91" y="169"/>
                    <a:pt x="91" y="182"/>
                  </a:cubicBezTo>
                  <a:cubicBezTo>
                    <a:pt x="311" y="208"/>
                    <a:pt x="504" y="363"/>
                    <a:pt x="582" y="570"/>
                  </a:cubicBezTo>
                  <a:cubicBezTo>
                    <a:pt x="621" y="686"/>
                    <a:pt x="608" y="802"/>
                    <a:pt x="543" y="906"/>
                  </a:cubicBezTo>
                  <a:cubicBezTo>
                    <a:pt x="1383" y="1358"/>
                    <a:pt x="2947" y="2444"/>
                    <a:pt x="3658" y="4447"/>
                  </a:cubicBezTo>
                  <a:cubicBezTo>
                    <a:pt x="3710" y="4563"/>
                    <a:pt x="3748" y="4679"/>
                    <a:pt x="3774" y="4809"/>
                  </a:cubicBezTo>
                  <a:lnTo>
                    <a:pt x="10133" y="5675"/>
                  </a:lnTo>
                  <a:cubicBezTo>
                    <a:pt x="9176" y="4860"/>
                    <a:pt x="8569" y="3710"/>
                    <a:pt x="8453" y="2457"/>
                  </a:cubicBezTo>
                  <a:cubicBezTo>
                    <a:pt x="8427" y="1991"/>
                    <a:pt x="8453" y="1526"/>
                    <a:pt x="8530" y="1074"/>
                  </a:cubicBezTo>
                  <a:lnTo>
                    <a:pt x="6320" y="789"/>
                  </a:lnTo>
                  <a:lnTo>
                    <a:pt x="6320" y="789"/>
                  </a:lnTo>
                  <a:cubicBezTo>
                    <a:pt x="6566" y="1384"/>
                    <a:pt x="6605" y="2043"/>
                    <a:pt x="6449" y="2676"/>
                  </a:cubicBezTo>
                  <a:cubicBezTo>
                    <a:pt x="5338" y="2521"/>
                    <a:pt x="4330" y="1952"/>
                    <a:pt x="3619" y="1087"/>
                  </a:cubicBezTo>
                  <a:cubicBezTo>
                    <a:pt x="3451" y="867"/>
                    <a:pt x="3296" y="647"/>
                    <a:pt x="3167" y="402"/>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1866850" y="4609650"/>
              <a:ext cx="178075" cy="106650"/>
            </a:xfrm>
            <a:custGeom>
              <a:avLst/>
              <a:gdLst/>
              <a:ahLst/>
              <a:cxnLst/>
              <a:rect l="l" t="t" r="r" b="b"/>
              <a:pathLst>
                <a:path w="7123" h="4266" extrusionOk="0">
                  <a:moveTo>
                    <a:pt x="2211" y="0"/>
                  </a:moveTo>
                  <a:lnTo>
                    <a:pt x="2211" y="0"/>
                  </a:lnTo>
                  <a:cubicBezTo>
                    <a:pt x="2224" y="427"/>
                    <a:pt x="2172" y="2094"/>
                    <a:pt x="518" y="3438"/>
                  </a:cubicBezTo>
                  <a:cubicBezTo>
                    <a:pt x="350" y="3580"/>
                    <a:pt x="182" y="3710"/>
                    <a:pt x="1" y="3826"/>
                  </a:cubicBezTo>
                  <a:lnTo>
                    <a:pt x="3232" y="4265"/>
                  </a:lnTo>
                  <a:cubicBezTo>
                    <a:pt x="3490" y="3542"/>
                    <a:pt x="3994" y="2417"/>
                    <a:pt x="4835" y="1642"/>
                  </a:cubicBezTo>
                  <a:cubicBezTo>
                    <a:pt x="5468" y="1073"/>
                    <a:pt x="6269" y="711"/>
                    <a:pt x="7122" y="621"/>
                  </a:cubicBezTo>
                  <a:lnTo>
                    <a:pt x="22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a:off x="1983500" y="4627425"/>
              <a:ext cx="286625" cy="130875"/>
            </a:xfrm>
            <a:custGeom>
              <a:avLst/>
              <a:gdLst/>
              <a:ahLst/>
              <a:cxnLst/>
              <a:rect l="l" t="t" r="r" b="b"/>
              <a:pathLst>
                <a:path w="11465" h="5235" extrusionOk="0">
                  <a:moveTo>
                    <a:pt x="3206" y="0"/>
                  </a:moveTo>
                  <a:cubicBezTo>
                    <a:pt x="3244" y="970"/>
                    <a:pt x="2844" y="1913"/>
                    <a:pt x="2107" y="2546"/>
                  </a:cubicBezTo>
                  <a:cubicBezTo>
                    <a:pt x="1513" y="3076"/>
                    <a:pt x="724" y="3477"/>
                    <a:pt x="1" y="3761"/>
                  </a:cubicBezTo>
                  <a:lnTo>
                    <a:pt x="10870" y="5234"/>
                  </a:lnTo>
                  <a:cubicBezTo>
                    <a:pt x="10753" y="4175"/>
                    <a:pt x="10960" y="3115"/>
                    <a:pt x="11464" y="2171"/>
                  </a:cubicBezTo>
                  <a:cubicBezTo>
                    <a:pt x="11335" y="2107"/>
                    <a:pt x="11244" y="1991"/>
                    <a:pt x="11206" y="1861"/>
                  </a:cubicBezTo>
                  <a:cubicBezTo>
                    <a:pt x="11193" y="1810"/>
                    <a:pt x="11180" y="1771"/>
                    <a:pt x="11180" y="1732"/>
                  </a:cubicBezTo>
                  <a:cubicBezTo>
                    <a:pt x="11025" y="1680"/>
                    <a:pt x="10908" y="1564"/>
                    <a:pt x="10857" y="1409"/>
                  </a:cubicBezTo>
                  <a:cubicBezTo>
                    <a:pt x="10818" y="1241"/>
                    <a:pt x="10883" y="1073"/>
                    <a:pt x="11025" y="982"/>
                  </a:cubicBezTo>
                  <a:lnTo>
                    <a:pt x="8543" y="659"/>
                  </a:lnTo>
                  <a:cubicBezTo>
                    <a:pt x="7807" y="1073"/>
                    <a:pt x="7057" y="1448"/>
                    <a:pt x="6282" y="1771"/>
                  </a:cubicBezTo>
                  <a:cubicBezTo>
                    <a:pt x="6243" y="1797"/>
                    <a:pt x="6191" y="1810"/>
                    <a:pt x="6152" y="1823"/>
                  </a:cubicBezTo>
                  <a:lnTo>
                    <a:pt x="6127" y="1835"/>
                  </a:lnTo>
                  <a:lnTo>
                    <a:pt x="6127" y="1823"/>
                  </a:lnTo>
                  <a:cubicBezTo>
                    <a:pt x="6109" y="1825"/>
                    <a:pt x="6091" y="1827"/>
                    <a:pt x="6074" y="1827"/>
                  </a:cubicBezTo>
                  <a:cubicBezTo>
                    <a:pt x="5937" y="1827"/>
                    <a:pt x="5810" y="1740"/>
                    <a:pt x="5765" y="1603"/>
                  </a:cubicBezTo>
                  <a:cubicBezTo>
                    <a:pt x="5726" y="1448"/>
                    <a:pt x="5842" y="1293"/>
                    <a:pt x="5997" y="1280"/>
                  </a:cubicBezTo>
                  <a:cubicBezTo>
                    <a:pt x="6019" y="1274"/>
                    <a:pt x="6040" y="1271"/>
                    <a:pt x="6062" y="1271"/>
                  </a:cubicBezTo>
                  <a:cubicBezTo>
                    <a:pt x="6094" y="1271"/>
                    <a:pt x="6127" y="1278"/>
                    <a:pt x="6165" y="1293"/>
                  </a:cubicBezTo>
                  <a:cubicBezTo>
                    <a:pt x="6178" y="1047"/>
                    <a:pt x="6217" y="737"/>
                    <a:pt x="6282" y="375"/>
                  </a:cubicBezTo>
                  <a:lnTo>
                    <a:pt x="32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a:off x="1467500" y="4552450"/>
              <a:ext cx="432350" cy="139925"/>
            </a:xfrm>
            <a:custGeom>
              <a:avLst/>
              <a:gdLst/>
              <a:ahLst/>
              <a:cxnLst/>
              <a:rect l="l" t="t" r="r" b="b"/>
              <a:pathLst>
                <a:path w="17294" h="5597" extrusionOk="0">
                  <a:moveTo>
                    <a:pt x="12537" y="2875"/>
                  </a:moveTo>
                  <a:cubicBezTo>
                    <a:pt x="12693" y="2875"/>
                    <a:pt x="12844" y="2971"/>
                    <a:pt x="12899" y="3116"/>
                  </a:cubicBezTo>
                  <a:cubicBezTo>
                    <a:pt x="12938" y="3296"/>
                    <a:pt x="12809" y="3465"/>
                    <a:pt x="12641" y="3477"/>
                  </a:cubicBezTo>
                  <a:cubicBezTo>
                    <a:pt x="12613" y="3483"/>
                    <a:pt x="12585" y="3486"/>
                    <a:pt x="12557" y="3486"/>
                  </a:cubicBezTo>
                  <a:cubicBezTo>
                    <a:pt x="12403" y="3486"/>
                    <a:pt x="12258" y="3398"/>
                    <a:pt x="12214" y="3245"/>
                  </a:cubicBezTo>
                  <a:cubicBezTo>
                    <a:pt x="12162" y="3077"/>
                    <a:pt x="12279" y="2896"/>
                    <a:pt x="12460" y="2883"/>
                  </a:cubicBezTo>
                  <a:cubicBezTo>
                    <a:pt x="12485" y="2877"/>
                    <a:pt x="12511" y="2875"/>
                    <a:pt x="12537" y="2875"/>
                  </a:cubicBezTo>
                  <a:close/>
                  <a:moveTo>
                    <a:pt x="1" y="1"/>
                  </a:moveTo>
                  <a:lnTo>
                    <a:pt x="492" y="1681"/>
                  </a:lnTo>
                  <a:cubicBezTo>
                    <a:pt x="1035" y="1552"/>
                    <a:pt x="1422" y="1500"/>
                    <a:pt x="1423" y="1500"/>
                  </a:cubicBezTo>
                  <a:lnTo>
                    <a:pt x="1423" y="1500"/>
                  </a:lnTo>
                  <a:cubicBezTo>
                    <a:pt x="1255" y="1952"/>
                    <a:pt x="1048" y="2379"/>
                    <a:pt x="815" y="2792"/>
                  </a:cubicBezTo>
                  <a:lnTo>
                    <a:pt x="1190" y="4085"/>
                  </a:lnTo>
                  <a:lnTo>
                    <a:pt x="3775" y="4434"/>
                  </a:lnTo>
                  <a:cubicBezTo>
                    <a:pt x="4387" y="4244"/>
                    <a:pt x="5019" y="4149"/>
                    <a:pt x="5650" y="4149"/>
                  </a:cubicBezTo>
                  <a:cubicBezTo>
                    <a:pt x="6390" y="4149"/>
                    <a:pt x="7128" y="4279"/>
                    <a:pt x="7833" y="4537"/>
                  </a:cubicBezTo>
                  <a:cubicBezTo>
                    <a:pt x="7794" y="4679"/>
                    <a:pt x="7742" y="4834"/>
                    <a:pt x="7678" y="4964"/>
                  </a:cubicBezTo>
                  <a:lnTo>
                    <a:pt x="12253" y="5597"/>
                  </a:lnTo>
                  <a:cubicBezTo>
                    <a:pt x="12692" y="4783"/>
                    <a:pt x="13287" y="4059"/>
                    <a:pt x="13998" y="3452"/>
                  </a:cubicBezTo>
                  <a:cubicBezTo>
                    <a:pt x="14140" y="3335"/>
                    <a:pt x="14282" y="3232"/>
                    <a:pt x="14424" y="3128"/>
                  </a:cubicBezTo>
                  <a:cubicBezTo>
                    <a:pt x="14411" y="3103"/>
                    <a:pt x="14398" y="3077"/>
                    <a:pt x="14385" y="3064"/>
                  </a:cubicBezTo>
                  <a:cubicBezTo>
                    <a:pt x="14347" y="2883"/>
                    <a:pt x="14476" y="2702"/>
                    <a:pt x="14657" y="2676"/>
                  </a:cubicBezTo>
                  <a:cubicBezTo>
                    <a:pt x="14683" y="2671"/>
                    <a:pt x="14709" y="2668"/>
                    <a:pt x="14736" y="2668"/>
                  </a:cubicBezTo>
                  <a:cubicBezTo>
                    <a:pt x="14838" y="2668"/>
                    <a:pt x="14936" y="2708"/>
                    <a:pt x="15019" y="2780"/>
                  </a:cubicBezTo>
                  <a:cubicBezTo>
                    <a:pt x="15729" y="2431"/>
                    <a:pt x="16505" y="2224"/>
                    <a:pt x="17293" y="2172"/>
                  </a:cubicBezTo>
                  <a:lnTo>
                    <a:pt x="11503" y="1448"/>
                  </a:lnTo>
                  <a:cubicBezTo>
                    <a:pt x="10185" y="1797"/>
                    <a:pt x="8828" y="2030"/>
                    <a:pt x="7471" y="2133"/>
                  </a:cubicBezTo>
                  <a:cubicBezTo>
                    <a:pt x="7471" y="2133"/>
                    <a:pt x="7678" y="1668"/>
                    <a:pt x="8065" y="1009"/>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a:off x="2252325" y="4676850"/>
              <a:ext cx="119900" cy="97275"/>
            </a:xfrm>
            <a:custGeom>
              <a:avLst/>
              <a:gdLst/>
              <a:ahLst/>
              <a:cxnLst/>
              <a:rect l="l" t="t" r="r" b="b"/>
              <a:pathLst>
                <a:path w="4796" h="3891" extrusionOk="0">
                  <a:moveTo>
                    <a:pt x="1564" y="1"/>
                  </a:moveTo>
                  <a:cubicBezTo>
                    <a:pt x="1474" y="143"/>
                    <a:pt x="1331" y="246"/>
                    <a:pt x="1163" y="272"/>
                  </a:cubicBezTo>
                  <a:cubicBezTo>
                    <a:pt x="1125" y="278"/>
                    <a:pt x="1086" y="282"/>
                    <a:pt x="1047" y="282"/>
                  </a:cubicBezTo>
                  <a:cubicBezTo>
                    <a:pt x="932" y="282"/>
                    <a:pt x="818" y="253"/>
                    <a:pt x="711" y="194"/>
                  </a:cubicBezTo>
                  <a:cubicBezTo>
                    <a:pt x="207" y="1138"/>
                    <a:pt x="0" y="2198"/>
                    <a:pt x="117" y="3257"/>
                  </a:cubicBezTo>
                  <a:lnTo>
                    <a:pt x="4795" y="3891"/>
                  </a:lnTo>
                  <a:cubicBezTo>
                    <a:pt x="4756" y="3774"/>
                    <a:pt x="4718" y="3658"/>
                    <a:pt x="4679" y="3529"/>
                  </a:cubicBezTo>
                  <a:cubicBezTo>
                    <a:pt x="3955" y="1526"/>
                    <a:pt x="2391" y="453"/>
                    <a:pt x="1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8"/>
            <p:cNvSpPr/>
            <p:nvPr/>
          </p:nvSpPr>
          <p:spPr>
            <a:xfrm>
              <a:off x="2137625" y="4637100"/>
              <a:ext cx="59475" cy="34925"/>
            </a:xfrm>
            <a:custGeom>
              <a:avLst/>
              <a:gdLst/>
              <a:ahLst/>
              <a:cxnLst/>
              <a:rect l="l" t="t" r="r" b="b"/>
              <a:pathLst>
                <a:path w="2379" h="1397" extrusionOk="0">
                  <a:moveTo>
                    <a:pt x="117" y="1"/>
                  </a:moveTo>
                  <a:cubicBezTo>
                    <a:pt x="65" y="350"/>
                    <a:pt x="26" y="673"/>
                    <a:pt x="0" y="906"/>
                  </a:cubicBezTo>
                  <a:cubicBezTo>
                    <a:pt x="104" y="931"/>
                    <a:pt x="181" y="1009"/>
                    <a:pt x="220" y="1112"/>
                  </a:cubicBezTo>
                  <a:cubicBezTo>
                    <a:pt x="246" y="1216"/>
                    <a:pt x="207" y="1332"/>
                    <a:pt x="117" y="1397"/>
                  </a:cubicBezTo>
                  <a:cubicBezTo>
                    <a:pt x="892" y="1074"/>
                    <a:pt x="1642" y="699"/>
                    <a:pt x="2378" y="285"/>
                  </a:cubicBezTo>
                  <a:lnTo>
                    <a:pt x="1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8"/>
            <p:cNvSpPr/>
            <p:nvPr/>
          </p:nvSpPr>
          <p:spPr>
            <a:xfrm>
              <a:off x="2136650" y="4673300"/>
              <a:ext cx="675" cy="25"/>
            </a:xfrm>
            <a:custGeom>
              <a:avLst/>
              <a:gdLst/>
              <a:ahLst/>
              <a:cxnLst/>
              <a:rect l="l" t="t" r="r" b="b"/>
              <a:pathLst>
                <a:path w="27" h="1" extrusionOk="0">
                  <a:moveTo>
                    <a:pt x="1" y="0"/>
                  </a:moveTo>
                  <a:lnTo>
                    <a:pt x="26"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8"/>
            <p:cNvSpPr/>
            <p:nvPr/>
          </p:nvSpPr>
          <p:spPr>
            <a:xfrm>
              <a:off x="1653950" y="4577975"/>
              <a:ext cx="101150" cy="27825"/>
            </a:xfrm>
            <a:custGeom>
              <a:avLst/>
              <a:gdLst/>
              <a:ahLst/>
              <a:cxnLst/>
              <a:rect l="l" t="t" r="r" b="b"/>
              <a:pathLst>
                <a:path w="4046" h="1113" extrusionOk="0">
                  <a:moveTo>
                    <a:pt x="607" y="1"/>
                  </a:moveTo>
                  <a:cubicBezTo>
                    <a:pt x="207" y="660"/>
                    <a:pt x="0" y="1112"/>
                    <a:pt x="0" y="1112"/>
                  </a:cubicBezTo>
                  <a:cubicBezTo>
                    <a:pt x="1370" y="1022"/>
                    <a:pt x="2714" y="789"/>
                    <a:pt x="4045" y="427"/>
                  </a:cubicBezTo>
                  <a:lnTo>
                    <a:pt x="6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a:off x="2628075" y="4698175"/>
              <a:ext cx="64325" cy="54950"/>
            </a:xfrm>
            <a:custGeom>
              <a:avLst/>
              <a:gdLst/>
              <a:ahLst/>
              <a:cxnLst/>
              <a:rect l="l" t="t" r="r" b="b"/>
              <a:pathLst>
                <a:path w="2573" h="2198" extrusionOk="0">
                  <a:moveTo>
                    <a:pt x="1" y="1"/>
                  </a:moveTo>
                  <a:cubicBezTo>
                    <a:pt x="1" y="776"/>
                    <a:pt x="221" y="1526"/>
                    <a:pt x="608" y="2198"/>
                  </a:cubicBezTo>
                  <a:cubicBezTo>
                    <a:pt x="1345" y="1965"/>
                    <a:pt x="2017" y="1577"/>
                    <a:pt x="2573" y="1060"/>
                  </a:cubicBezTo>
                  <a:lnTo>
                    <a:pt x="2353" y="28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a:off x="1773800" y="4606750"/>
              <a:ext cx="148650" cy="98875"/>
            </a:xfrm>
            <a:custGeom>
              <a:avLst/>
              <a:gdLst/>
              <a:ahLst/>
              <a:cxnLst/>
              <a:rect l="l" t="t" r="r" b="b"/>
              <a:pathLst>
                <a:path w="5946" h="3955" extrusionOk="0">
                  <a:moveTo>
                    <a:pt x="5041" y="0"/>
                  </a:moveTo>
                  <a:cubicBezTo>
                    <a:pt x="4240" y="52"/>
                    <a:pt x="3477" y="259"/>
                    <a:pt x="2767" y="608"/>
                  </a:cubicBezTo>
                  <a:cubicBezTo>
                    <a:pt x="2973" y="788"/>
                    <a:pt x="2857" y="1124"/>
                    <a:pt x="2586" y="1137"/>
                  </a:cubicBezTo>
                  <a:cubicBezTo>
                    <a:pt x="2559" y="1144"/>
                    <a:pt x="2532" y="1147"/>
                    <a:pt x="2504" y="1147"/>
                  </a:cubicBezTo>
                  <a:cubicBezTo>
                    <a:pt x="2375" y="1147"/>
                    <a:pt x="2247" y="1074"/>
                    <a:pt x="2172" y="956"/>
                  </a:cubicBezTo>
                  <a:cubicBezTo>
                    <a:pt x="2030" y="1060"/>
                    <a:pt x="1875" y="1163"/>
                    <a:pt x="1733" y="1280"/>
                  </a:cubicBezTo>
                  <a:cubicBezTo>
                    <a:pt x="1035" y="1887"/>
                    <a:pt x="440" y="2624"/>
                    <a:pt x="1" y="3438"/>
                  </a:cubicBezTo>
                  <a:lnTo>
                    <a:pt x="3723" y="3955"/>
                  </a:lnTo>
                  <a:cubicBezTo>
                    <a:pt x="3904" y="3826"/>
                    <a:pt x="4072" y="3709"/>
                    <a:pt x="4240" y="3567"/>
                  </a:cubicBezTo>
                  <a:cubicBezTo>
                    <a:pt x="5894" y="2210"/>
                    <a:pt x="5946" y="543"/>
                    <a:pt x="5933" y="116"/>
                  </a:cubicBezTo>
                  <a:lnTo>
                    <a:pt x="50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8"/>
            <p:cNvSpPr/>
            <p:nvPr/>
          </p:nvSpPr>
          <p:spPr>
            <a:xfrm>
              <a:off x="1947625" y="4625150"/>
              <a:ext cx="117325" cy="96325"/>
            </a:xfrm>
            <a:custGeom>
              <a:avLst/>
              <a:gdLst/>
              <a:ahLst/>
              <a:cxnLst/>
              <a:rect l="l" t="t" r="r" b="b"/>
              <a:pathLst>
                <a:path w="4693" h="3853" extrusionOk="0">
                  <a:moveTo>
                    <a:pt x="3904" y="1"/>
                  </a:moveTo>
                  <a:cubicBezTo>
                    <a:pt x="3051" y="91"/>
                    <a:pt x="2250" y="453"/>
                    <a:pt x="1604" y="1022"/>
                  </a:cubicBezTo>
                  <a:cubicBezTo>
                    <a:pt x="763" y="1797"/>
                    <a:pt x="259" y="2922"/>
                    <a:pt x="1" y="3645"/>
                  </a:cubicBezTo>
                  <a:lnTo>
                    <a:pt x="1448" y="3852"/>
                  </a:lnTo>
                  <a:cubicBezTo>
                    <a:pt x="2159" y="3568"/>
                    <a:pt x="2961" y="3167"/>
                    <a:pt x="3555" y="2637"/>
                  </a:cubicBezTo>
                  <a:cubicBezTo>
                    <a:pt x="4292" y="1991"/>
                    <a:pt x="4692" y="1061"/>
                    <a:pt x="4641" y="91"/>
                  </a:cubicBezTo>
                  <a:lnTo>
                    <a:pt x="3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8"/>
            <p:cNvSpPr/>
            <p:nvPr/>
          </p:nvSpPr>
          <p:spPr>
            <a:xfrm>
              <a:off x="2627450" y="4781225"/>
              <a:ext cx="93075" cy="40400"/>
            </a:xfrm>
            <a:custGeom>
              <a:avLst/>
              <a:gdLst/>
              <a:ahLst/>
              <a:cxnLst/>
              <a:rect l="l" t="t" r="r" b="b"/>
              <a:pathLst>
                <a:path w="3723" h="1616" extrusionOk="0">
                  <a:moveTo>
                    <a:pt x="3244" y="0"/>
                  </a:moveTo>
                  <a:cubicBezTo>
                    <a:pt x="2133" y="65"/>
                    <a:pt x="1047" y="297"/>
                    <a:pt x="0" y="685"/>
                  </a:cubicBezTo>
                  <a:cubicBezTo>
                    <a:pt x="0" y="685"/>
                    <a:pt x="375" y="944"/>
                    <a:pt x="956" y="1241"/>
                  </a:cubicBezTo>
                  <a:lnTo>
                    <a:pt x="3722" y="1616"/>
                  </a:lnTo>
                  <a:lnTo>
                    <a:pt x="3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8"/>
            <p:cNvSpPr/>
            <p:nvPr/>
          </p:nvSpPr>
          <p:spPr>
            <a:xfrm>
              <a:off x="2356675" y="4664250"/>
              <a:ext cx="85975" cy="56900"/>
            </a:xfrm>
            <a:custGeom>
              <a:avLst/>
              <a:gdLst/>
              <a:ahLst/>
              <a:cxnLst/>
              <a:rect l="l" t="t" r="r" b="b"/>
              <a:pathLst>
                <a:path w="3439" h="2276" extrusionOk="0">
                  <a:moveTo>
                    <a:pt x="1823" y="660"/>
                  </a:moveTo>
                  <a:cubicBezTo>
                    <a:pt x="1875" y="660"/>
                    <a:pt x="1914" y="686"/>
                    <a:pt x="1939" y="724"/>
                  </a:cubicBezTo>
                  <a:cubicBezTo>
                    <a:pt x="1939" y="776"/>
                    <a:pt x="1914" y="815"/>
                    <a:pt x="1862" y="815"/>
                  </a:cubicBezTo>
                  <a:cubicBezTo>
                    <a:pt x="1855" y="817"/>
                    <a:pt x="1848" y="818"/>
                    <a:pt x="1840" y="818"/>
                  </a:cubicBezTo>
                  <a:cubicBezTo>
                    <a:pt x="1806" y="818"/>
                    <a:pt x="1769" y="795"/>
                    <a:pt x="1758" y="763"/>
                  </a:cubicBezTo>
                  <a:cubicBezTo>
                    <a:pt x="1746" y="711"/>
                    <a:pt x="1771" y="673"/>
                    <a:pt x="1823" y="660"/>
                  </a:cubicBezTo>
                  <a:close/>
                  <a:moveTo>
                    <a:pt x="1" y="1"/>
                  </a:moveTo>
                  <a:lnTo>
                    <a:pt x="1" y="1"/>
                  </a:lnTo>
                  <a:cubicBezTo>
                    <a:pt x="130" y="246"/>
                    <a:pt x="285" y="466"/>
                    <a:pt x="466" y="686"/>
                  </a:cubicBezTo>
                  <a:cubicBezTo>
                    <a:pt x="1164" y="1551"/>
                    <a:pt x="2172" y="2120"/>
                    <a:pt x="3283" y="2275"/>
                  </a:cubicBezTo>
                  <a:cubicBezTo>
                    <a:pt x="3439" y="1642"/>
                    <a:pt x="3400" y="983"/>
                    <a:pt x="3154" y="388"/>
                  </a:cubicBezTo>
                  <a:lnTo>
                    <a:pt x="2754" y="337"/>
                  </a:lnTo>
                  <a:cubicBezTo>
                    <a:pt x="2741" y="414"/>
                    <a:pt x="2676" y="479"/>
                    <a:pt x="2599" y="492"/>
                  </a:cubicBezTo>
                  <a:cubicBezTo>
                    <a:pt x="2581" y="496"/>
                    <a:pt x="2564" y="497"/>
                    <a:pt x="2547" y="497"/>
                  </a:cubicBezTo>
                  <a:cubicBezTo>
                    <a:pt x="2450" y="497"/>
                    <a:pt x="2360" y="436"/>
                    <a:pt x="2327" y="337"/>
                  </a:cubicBezTo>
                  <a:cubicBezTo>
                    <a:pt x="2327" y="324"/>
                    <a:pt x="2327" y="311"/>
                    <a:pt x="2327" y="285"/>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8"/>
            <p:cNvSpPr/>
            <p:nvPr/>
          </p:nvSpPr>
          <p:spPr>
            <a:xfrm>
              <a:off x="1479475" y="4589950"/>
              <a:ext cx="23275" cy="32650"/>
            </a:xfrm>
            <a:custGeom>
              <a:avLst/>
              <a:gdLst/>
              <a:ahLst/>
              <a:cxnLst/>
              <a:rect l="l" t="t" r="r" b="b"/>
              <a:pathLst>
                <a:path w="931" h="1306" extrusionOk="0">
                  <a:moveTo>
                    <a:pt x="931" y="0"/>
                  </a:moveTo>
                  <a:cubicBezTo>
                    <a:pt x="931" y="0"/>
                    <a:pt x="556" y="52"/>
                    <a:pt x="0" y="181"/>
                  </a:cubicBezTo>
                  <a:lnTo>
                    <a:pt x="323" y="1305"/>
                  </a:lnTo>
                  <a:cubicBezTo>
                    <a:pt x="569" y="892"/>
                    <a:pt x="776" y="452"/>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8"/>
            <p:cNvSpPr/>
            <p:nvPr/>
          </p:nvSpPr>
          <p:spPr>
            <a:xfrm>
              <a:off x="2488175" y="4681050"/>
              <a:ext cx="91800" cy="117000"/>
            </a:xfrm>
            <a:custGeom>
              <a:avLst/>
              <a:gdLst/>
              <a:ahLst/>
              <a:cxnLst/>
              <a:rect l="l" t="t" r="r" b="b"/>
              <a:pathLst>
                <a:path w="3672" h="4680" extrusionOk="0">
                  <a:moveTo>
                    <a:pt x="104" y="1"/>
                  </a:moveTo>
                  <a:cubicBezTo>
                    <a:pt x="27" y="453"/>
                    <a:pt x="1" y="918"/>
                    <a:pt x="27" y="1371"/>
                  </a:cubicBezTo>
                  <a:cubicBezTo>
                    <a:pt x="143" y="2624"/>
                    <a:pt x="750" y="3787"/>
                    <a:pt x="1707" y="4589"/>
                  </a:cubicBezTo>
                  <a:lnTo>
                    <a:pt x="2301" y="4679"/>
                  </a:lnTo>
                  <a:cubicBezTo>
                    <a:pt x="3206" y="3787"/>
                    <a:pt x="3671" y="2547"/>
                    <a:pt x="3568" y="1280"/>
                  </a:cubicBezTo>
                  <a:cubicBezTo>
                    <a:pt x="3542" y="983"/>
                    <a:pt x="3503" y="699"/>
                    <a:pt x="3426" y="414"/>
                  </a:cubicBezTo>
                  <a:lnTo>
                    <a:pt x="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8"/>
            <p:cNvSpPr/>
            <p:nvPr/>
          </p:nvSpPr>
          <p:spPr>
            <a:xfrm>
              <a:off x="1561850" y="4656525"/>
              <a:ext cx="101475" cy="20675"/>
            </a:xfrm>
            <a:custGeom>
              <a:avLst/>
              <a:gdLst/>
              <a:ahLst/>
              <a:cxnLst/>
              <a:rect l="l" t="t" r="r" b="b"/>
              <a:pathLst>
                <a:path w="4059" h="827" extrusionOk="0">
                  <a:moveTo>
                    <a:pt x="1893" y="1"/>
                  </a:moveTo>
                  <a:cubicBezTo>
                    <a:pt x="1256" y="1"/>
                    <a:pt x="619" y="99"/>
                    <a:pt x="1" y="297"/>
                  </a:cubicBezTo>
                  <a:lnTo>
                    <a:pt x="3891" y="827"/>
                  </a:lnTo>
                  <a:cubicBezTo>
                    <a:pt x="3955" y="684"/>
                    <a:pt x="4020" y="542"/>
                    <a:pt x="4059" y="387"/>
                  </a:cubicBezTo>
                  <a:cubicBezTo>
                    <a:pt x="3360" y="131"/>
                    <a:pt x="2627" y="1"/>
                    <a:pt x="1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8"/>
            <p:cNvSpPr/>
            <p:nvPr/>
          </p:nvSpPr>
          <p:spPr>
            <a:xfrm>
              <a:off x="1826150" y="4619475"/>
              <a:ext cx="22000" cy="16175"/>
            </a:xfrm>
            <a:custGeom>
              <a:avLst/>
              <a:gdLst/>
              <a:ahLst/>
              <a:cxnLst/>
              <a:rect l="l" t="t" r="r" b="b"/>
              <a:pathLst>
                <a:path w="880" h="647" extrusionOk="0">
                  <a:moveTo>
                    <a:pt x="390" y="0"/>
                  </a:moveTo>
                  <a:cubicBezTo>
                    <a:pt x="363" y="0"/>
                    <a:pt x="337" y="3"/>
                    <a:pt x="311" y="8"/>
                  </a:cubicBezTo>
                  <a:cubicBezTo>
                    <a:pt x="117" y="34"/>
                    <a:pt x="1" y="215"/>
                    <a:pt x="39" y="396"/>
                  </a:cubicBezTo>
                  <a:cubicBezTo>
                    <a:pt x="52" y="409"/>
                    <a:pt x="65" y="435"/>
                    <a:pt x="78" y="460"/>
                  </a:cubicBezTo>
                  <a:cubicBezTo>
                    <a:pt x="155" y="582"/>
                    <a:pt x="290" y="647"/>
                    <a:pt x="424" y="647"/>
                  </a:cubicBezTo>
                  <a:cubicBezTo>
                    <a:pt x="447" y="647"/>
                    <a:pt x="469" y="645"/>
                    <a:pt x="492" y="641"/>
                  </a:cubicBezTo>
                  <a:cubicBezTo>
                    <a:pt x="763" y="628"/>
                    <a:pt x="879" y="279"/>
                    <a:pt x="673" y="111"/>
                  </a:cubicBezTo>
                  <a:cubicBezTo>
                    <a:pt x="590" y="39"/>
                    <a:pt x="492"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8"/>
            <p:cNvSpPr/>
            <p:nvPr/>
          </p:nvSpPr>
          <p:spPr>
            <a:xfrm>
              <a:off x="2126625" y="4659400"/>
              <a:ext cx="17475" cy="13950"/>
            </a:xfrm>
            <a:custGeom>
              <a:avLst/>
              <a:gdLst/>
              <a:ahLst/>
              <a:cxnLst/>
              <a:rect l="l" t="t" r="r" b="b"/>
              <a:pathLst>
                <a:path w="699" h="558" extrusionOk="0">
                  <a:moveTo>
                    <a:pt x="272" y="1"/>
                  </a:moveTo>
                  <a:cubicBezTo>
                    <a:pt x="117" y="27"/>
                    <a:pt x="1" y="182"/>
                    <a:pt x="40" y="337"/>
                  </a:cubicBezTo>
                  <a:cubicBezTo>
                    <a:pt x="100" y="470"/>
                    <a:pt x="229" y="558"/>
                    <a:pt x="372" y="558"/>
                  </a:cubicBezTo>
                  <a:cubicBezTo>
                    <a:pt x="382" y="558"/>
                    <a:pt x="392" y="557"/>
                    <a:pt x="402" y="556"/>
                  </a:cubicBezTo>
                  <a:lnTo>
                    <a:pt x="440" y="556"/>
                  </a:lnTo>
                  <a:cubicBezTo>
                    <a:pt x="479" y="544"/>
                    <a:pt x="518" y="531"/>
                    <a:pt x="557" y="505"/>
                  </a:cubicBezTo>
                  <a:cubicBezTo>
                    <a:pt x="647" y="440"/>
                    <a:pt x="699" y="324"/>
                    <a:pt x="660" y="220"/>
                  </a:cubicBezTo>
                  <a:cubicBezTo>
                    <a:pt x="621" y="117"/>
                    <a:pt x="544" y="39"/>
                    <a:pt x="440" y="14"/>
                  </a:cubicBezTo>
                  <a:cubicBezTo>
                    <a:pt x="389" y="1"/>
                    <a:pt x="337"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8"/>
            <p:cNvSpPr/>
            <p:nvPr/>
          </p:nvSpPr>
          <p:spPr>
            <a:xfrm>
              <a:off x="2399000" y="4723650"/>
              <a:ext cx="11675" cy="9275"/>
            </a:xfrm>
            <a:custGeom>
              <a:avLst/>
              <a:gdLst/>
              <a:ahLst/>
              <a:cxnLst/>
              <a:rect l="l" t="t" r="r" b="b"/>
              <a:pathLst>
                <a:path w="467" h="371" extrusionOk="0">
                  <a:moveTo>
                    <a:pt x="226" y="1"/>
                  </a:moveTo>
                  <a:cubicBezTo>
                    <a:pt x="216" y="1"/>
                    <a:pt x="205" y="1"/>
                    <a:pt x="195" y="3"/>
                  </a:cubicBezTo>
                  <a:cubicBezTo>
                    <a:pt x="78" y="16"/>
                    <a:pt x="1" y="119"/>
                    <a:pt x="27" y="222"/>
                  </a:cubicBezTo>
                  <a:cubicBezTo>
                    <a:pt x="60" y="310"/>
                    <a:pt x="139" y="370"/>
                    <a:pt x="234" y="370"/>
                  </a:cubicBezTo>
                  <a:cubicBezTo>
                    <a:pt x="251" y="370"/>
                    <a:pt x="268" y="368"/>
                    <a:pt x="285" y="364"/>
                  </a:cubicBezTo>
                  <a:cubicBezTo>
                    <a:pt x="389" y="352"/>
                    <a:pt x="466" y="248"/>
                    <a:pt x="440" y="145"/>
                  </a:cubicBezTo>
                  <a:cubicBezTo>
                    <a:pt x="405" y="52"/>
                    <a:pt x="318"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8"/>
            <p:cNvSpPr/>
            <p:nvPr/>
          </p:nvSpPr>
          <p:spPr>
            <a:xfrm>
              <a:off x="2253925" y="4651650"/>
              <a:ext cx="39125" cy="32250"/>
            </a:xfrm>
            <a:custGeom>
              <a:avLst/>
              <a:gdLst/>
              <a:ahLst/>
              <a:cxnLst/>
              <a:rect l="l" t="t" r="r" b="b"/>
              <a:pathLst>
                <a:path w="1565" h="1290" extrusionOk="0">
                  <a:moveTo>
                    <a:pt x="208" y="1"/>
                  </a:moveTo>
                  <a:cubicBezTo>
                    <a:pt x="66" y="104"/>
                    <a:pt x="1" y="272"/>
                    <a:pt x="53" y="440"/>
                  </a:cubicBezTo>
                  <a:cubicBezTo>
                    <a:pt x="91" y="595"/>
                    <a:pt x="221" y="711"/>
                    <a:pt x="376" y="763"/>
                  </a:cubicBezTo>
                  <a:cubicBezTo>
                    <a:pt x="363" y="802"/>
                    <a:pt x="376" y="841"/>
                    <a:pt x="389" y="892"/>
                  </a:cubicBezTo>
                  <a:cubicBezTo>
                    <a:pt x="427" y="1022"/>
                    <a:pt x="518" y="1138"/>
                    <a:pt x="647" y="1215"/>
                  </a:cubicBezTo>
                  <a:cubicBezTo>
                    <a:pt x="753" y="1263"/>
                    <a:pt x="865" y="1290"/>
                    <a:pt x="980" y="1290"/>
                  </a:cubicBezTo>
                  <a:cubicBezTo>
                    <a:pt x="1019" y="1290"/>
                    <a:pt x="1059" y="1287"/>
                    <a:pt x="1099" y="1280"/>
                  </a:cubicBezTo>
                  <a:cubicBezTo>
                    <a:pt x="1267" y="1254"/>
                    <a:pt x="1410" y="1151"/>
                    <a:pt x="1500" y="1009"/>
                  </a:cubicBezTo>
                  <a:cubicBezTo>
                    <a:pt x="1552" y="905"/>
                    <a:pt x="1565" y="789"/>
                    <a:pt x="1539" y="673"/>
                  </a:cubicBezTo>
                  <a:cubicBezTo>
                    <a:pt x="1461" y="453"/>
                    <a:pt x="1267" y="298"/>
                    <a:pt x="1035" y="272"/>
                  </a:cubicBezTo>
                  <a:cubicBezTo>
                    <a:pt x="1035" y="272"/>
                    <a:pt x="1035" y="259"/>
                    <a:pt x="1035" y="259"/>
                  </a:cubicBezTo>
                  <a:cubicBezTo>
                    <a:pt x="1022" y="194"/>
                    <a:pt x="996" y="143"/>
                    <a:pt x="957" y="104"/>
                  </a:cubicBezTo>
                  <a:lnTo>
                    <a:pt x="2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8"/>
            <p:cNvSpPr/>
            <p:nvPr/>
          </p:nvSpPr>
          <p:spPr>
            <a:xfrm>
              <a:off x="2414525" y="4671350"/>
              <a:ext cx="11000" cy="5350"/>
            </a:xfrm>
            <a:custGeom>
              <a:avLst/>
              <a:gdLst/>
              <a:ahLst/>
              <a:cxnLst/>
              <a:rect l="l" t="t" r="r" b="b"/>
              <a:pathLst>
                <a:path w="440" h="214" extrusionOk="0">
                  <a:moveTo>
                    <a:pt x="13" y="1"/>
                  </a:moveTo>
                  <a:cubicBezTo>
                    <a:pt x="0" y="27"/>
                    <a:pt x="0" y="40"/>
                    <a:pt x="13" y="53"/>
                  </a:cubicBezTo>
                  <a:cubicBezTo>
                    <a:pt x="46" y="152"/>
                    <a:pt x="136" y="213"/>
                    <a:pt x="233" y="213"/>
                  </a:cubicBezTo>
                  <a:cubicBezTo>
                    <a:pt x="250" y="213"/>
                    <a:pt x="267" y="212"/>
                    <a:pt x="285" y="208"/>
                  </a:cubicBezTo>
                  <a:cubicBezTo>
                    <a:pt x="362" y="195"/>
                    <a:pt x="427" y="130"/>
                    <a:pt x="440" y="53"/>
                  </a:cubicBezTo>
                  <a:lnTo>
                    <a:pt x="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8"/>
            <p:cNvSpPr/>
            <p:nvPr/>
          </p:nvSpPr>
          <p:spPr>
            <a:xfrm>
              <a:off x="1771550" y="4624300"/>
              <a:ext cx="19400" cy="15325"/>
            </a:xfrm>
            <a:custGeom>
              <a:avLst/>
              <a:gdLst/>
              <a:ahLst/>
              <a:cxnLst/>
              <a:rect l="l" t="t" r="r" b="b"/>
              <a:pathLst>
                <a:path w="776" h="613" extrusionOk="0">
                  <a:moveTo>
                    <a:pt x="374" y="1"/>
                  </a:moveTo>
                  <a:cubicBezTo>
                    <a:pt x="349" y="1"/>
                    <a:pt x="323" y="3"/>
                    <a:pt x="298" y="9"/>
                  </a:cubicBezTo>
                  <a:cubicBezTo>
                    <a:pt x="117" y="22"/>
                    <a:pt x="0" y="203"/>
                    <a:pt x="39" y="371"/>
                  </a:cubicBezTo>
                  <a:cubicBezTo>
                    <a:pt x="94" y="524"/>
                    <a:pt x="232" y="612"/>
                    <a:pt x="391" y="612"/>
                  </a:cubicBezTo>
                  <a:cubicBezTo>
                    <a:pt x="419" y="612"/>
                    <a:pt x="449" y="609"/>
                    <a:pt x="479" y="603"/>
                  </a:cubicBezTo>
                  <a:cubicBezTo>
                    <a:pt x="647" y="591"/>
                    <a:pt x="776" y="422"/>
                    <a:pt x="724" y="242"/>
                  </a:cubicBezTo>
                  <a:cubicBezTo>
                    <a:pt x="669" y="97"/>
                    <a:pt x="528"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8"/>
            <p:cNvSpPr/>
            <p:nvPr/>
          </p:nvSpPr>
          <p:spPr>
            <a:xfrm>
              <a:off x="2400300" y="4680975"/>
              <a:ext cx="4875" cy="3975"/>
            </a:xfrm>
            <a:custGeom>
              <a:avLst/>
              <a:gdLst/>
              <a:ahLst/>
              <a:cxnLst/>
              <a:rect l="l" t="t" r="r" b="b"/>
              <a:pathLst>
                <a:path w="195" h="159" extrusionOk="0">
                  <a:moveTo>
                    <a:pt x="104" y="0"/>
                  </a:moveTo>
                  <a:cubicBezTo>
                    <a:pt x="96" y="0"/>
                    <a:pt x="87" y="1"/>
                    <a:pt x="78" y="4"/>
                  </a:cubicBezTo>
                  <a:cubicBezTo>
                    <a:pt x="26" y="4"/>
                    <a:pt x="1" y="42"/>
                    <a:pt x="13" y="94"/>
                  </a:cubicBezTo>
                  <a:cubicBezTo>
                    <a:pt x="26" y="133"/>
                    <a:pt x="78" y="159"/>
                    <a:pt x="117" y="159"/>
                  </a:cubicBezTo>
                  <a:cubicBezTo>
                    <a:pt x="169" y="146"/>
                    <a:pt x="194" y="107"/>
                    <a:pt x="194" y="55"/>
                  </a:cubicBezTo>
                  <a:cubicBezTo>
                    <a:pt x="173" y="23"/>
                    <a:pt x="143" y="0"/>
                    <a:pt x="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8"/>
            <p:cNvSpPr/>
            <p:nvPr/>
          </p:nvSpPr>
          <p:spPr>
            <a:xfrm>
              <a:off x="615825" y="3258775"/>
              <a:ext cx="4550" cy="4225"/>
            </a:xfrm>
            <a:custGeom>
              <a:avLst/>
              <a:gdLst/>
              <a:ahLst/>
              <a:cxnLst/>
              <a:rect l="l" t="t" r="r" b="b"/>
              <a:pathLst>
                <a:path w="182" h="169" extrusionOk="0">
                  <a:moveTo>
                    <a:pt x="26" y="0"/>
                  </a:moveTo>
                  <a:lnTo>
                    <a:pt x="0" y="168"/>
                  </a:lnTo>
                  <a:lnTo>
                    <a:pt x="0" y="168"/>
                  </a:lnTo>
                  <a:lnTo>
                    <a:pt x="181" y="142"/>
                  </a:lnTo>
                  <a:cubicBezTo>
                    <a:pt x="129" y="91"/>
                    <a:pt x="78" y="52"/>
                    <a:pt x="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8"/>
            <p:cNvSpPr/>
            <p:nvPr/>
          </p:nvSpPr>
          <p:spPr>
            <a:xfrm>
              <a:off x="621950" y="2273950"/>
              <a:ext cx="353500" cy="964150"/>
            </a:xfrm>
            <a:custGeom>
              <a:avLst/>
              <a:gdLst/>
              <a:ahLst/>
              <a:cxnLst/>
              <a:rect l="l" t="t" r="r" b="b"/>
              <a:pathLst>
                <a:path w="14140" h="38566" extrusionOk="0">
                  <a:moveTo>
                    <a:pt x="7457" y="23253"/>
                  </a:moveTo>
                  <a:cubicBezTo>
                    <a:pt x="7697" y="23253"/>
                    <a:pt x="7911" y="23391"/>
                    <a:pt x="8001" y="23626"/>
                  </a:cubicBezTo>
                  <a:cubicBezTo>
                    <a:pt x="8065" y="23897"/>
                    <a:pt x="7884" y="24156"/>
                    <a:pt x="7613" y="24182"/>
                  </a:cubicBezTo>
                  <a:cubicBezTo>
                    <a:pt x="7570" y="24191"/>
                    <a:pt x="7526" y="24196"/>
                    <a:pt x="7484" y="24196"/>
                  </a:cubicBezTo>
                  <a:cubicBezTo>
                    <a:pt x="7246" y="24196"/>
                    <a:pt x="7031" y="24050"/>
                    <a:pt x="6954" y="23820"/>
                  </a:cubicBezTo>
                  <a:cubicBezTo>
                    <a:pt x="6889" y="23561"/>
                    <a:pt x="7070" y="23290"/>
                    <a:pt x="7342" y="23264"/>
                  </a:cubicBezTo>
                  <a:cubicBezTo>
                    <a:pt x="7380" y="23257"/>
                    <a:pt x="7419" y="23253"/>
                    <a:pt x="7457" y="23253"/>
                  </a:cubicBezTo>
                  <a:close/>
                  <a:moveTo>
                    <a:pt x="4103" y="28302"/>
                  </a:moveTo>
                  <a:cubicBezTo>
                    <a:pt x="4198" y="28302"/>
                    <a:pt x="4295" y="28354"/>
                    <a:pt x="4330" y="28446"/>
                  </a:cubicBezTo>
                  <a:cubicBezTo>
                    <a:pt x="4356" y="28563"/>
                    <a:pt x="4279" y="28666"/>
                    <a:pt x="4162" y="28666"/>
                  </a:cubicBezTo>
                  <a:cubicBezTo>
                    <a:pt x="4147" y="28670"/>
                    <a:pt x="4131" y="28672"/>
                    <a:pt x="4116" y="28672"/>
                  </a:cubicBezTo>
                  <a:cubicBezTo>
                    <a:pt x="4029" y="28672"/>
                    <a:pt x="3950" y="28612"/>
                    <a:pt x="3917" y="28524"/>
                  </a:cubicBezTo>
                  <a:cubicBezTo>
                    <a:pt x="3878" y="28421"/>
                    <a:pt x="3968" y="28317"/>
                    <a:pt x="4072" y="28304"/>
                  </a:cubicBezTo>
                  <a:cubicBezTo>
                    <a:pt x="4082" y="28303"/>
                    <a:pt x="4093" y="28302"/>
                    <a:pt x="4103" y="28302"/>
                  </a:cubicBezTo>
                  <a:close/>
                  <a:moveTo>
                    <a:pt x="8880" y="23109"/>
                  </a:moveTo>
                  <a:cubicBezTo>
                    <a:pt x="8880" y="23109"/>
                    <a:pt x="10844" y="25564"/>
                    <a:pt x="11025" y="27878"/>
                  </a:cubicBezTo>
                  <a:cubicBezTo>
                    <a:pt x="11128" y="29248"/>
                    <a:pt x="10573" y="30579"/>
                    <a:pt x="9526" y="31471"/>
                  </a:cubicBezTo>
                  <a:cubicBezTo>
                    <a:pt x="9526" y="31471"/>
                    <a:pt x="7665" y="30282"/>
                    <a:pt x="7484" y="27968"/>
                  </a:cubicBezTo>
                  <a:cubicBezTo>
                    <a:pt x="7303" y="25655"/>
                    <a:pt x="8880" y="23109"/>
                    <a:pt x="8880" y="23109"/>
                  </a:cubicBezTo>
                  <a:close/>
                  <a:moveTo>
                    <a:pt x="2472" y="36519"/>
                  </a:moveTo>
                  <a:cubicBezTo>
                    <a:pt x="2595" y="36519"/>
                    <a:pt x="2708" y="36594"/>
                    <a:pt x="2754" y="36718"/>
                  </a:cubicBezTo>
                  <a:cubicBezTo>
                    <a:pt x="2792" y="36847"/>
                    <a:pt x="2689" y="36989"/>
                    <a:pt x="2560" y="37002"/>
                  </a:cubicBezTo>
                  <a:cubicBezTo>
                    <a:pt x="2540" y="37006"/>
                    <a:pt x="2520" y="37007"/>
                    <a:pt x="2500" y="37007"/>
                  </a:cubicBezTo>
                  <a:cubicBezTo>
                    <a:pt x="2369" y="37007"/>
                    <a:pt x="2256" y="36934"/>
                    <a:pt x="2211" y="36821"/>
                  </a:cubicBezTo>
                  <a:cubicBezTo>
                    <a:pt x="2185" y="36679"/>
                    <a:pt x="2275" y="36550"/>
                    <a:pt x="2418" y="36524"/>
                  </a:cubicBezTo>
                  <a:cubicBezTo>
                    <a:pt x="2436" y="36521"/>
                    <a:pt x="2454" y="36519"/>
                    <a:pt x="2472" y="36519"/>
                  </a:cubicBezTo>
                  <a:close/>
                  <a:moveTo>
                    <a:pt x="7406" y="1"/>
                  </a:moveTo>
                  <a:cubicBezTo>
                    <a:pt x="7238" y="285"/>
                    <a:pt x="7057" y="556"/>
                    <a:pt x="6850" y="828"/>
                  </a:cubicBezTo>
                  <a:cubicBezTo>
                    <a:pt x="6308" y="1487"/>
                    <a:pt x="5649" y="2056"/>
                    <a:pt x="4886" y="2456"/>
                  </a:cubicBezTo>
                  <a:lnTo>
                    <a:pt x="3852" y="9991"/>
                  </a:lnTo>
                  <a:cubicBezTo>
                    <a:pt x="4343" y="10392"/>
                    <a:pt x="4808" y="10831"/>
                    <a:pt x="5261" y="11296"/>
                  </a:cubicBezTo>
                  <a:cubicBezTo>
                    <a:pt x="5261" y="11296"/>
                    <a:pt x="4615" y="11400"/>
                    <a:pt x="3645" y="11464"/>
                  </a:cubicBezTo>
                  <a:lnTo>
                    <a:pt x="3296" y="13972"/>
                  </a:lnTo>
                  <a:cubicBezTo>
                    <a:pt x="4279" y="14527"/>
                    <a:pt x="5067" y="15393"/>
                    <a:pt x="5532" y="16427"/>
                  </a:cubicBezTo>
                  <a:cubicBezTo>
                    <a:pt x="6502" y="18624"/>
                    <a:pt x="5881" y="21506"/>
                    <a:pt x="5881" y="21506"/>
                  </a:cubicBezTo>
                  <a:cubicBezTo>
                    <a:pt x="5881" y="21506"/>
                    <a:pt x="3865" y="20111"/>
                    <a:pt x="2689" y="18314"/>
                  </a:cubicBezTo>
                  <a:lnTo>
                    <a:pt x="2004" y="23303"/>
                  </a:lnTo>
                  <a:cubicBezTo>
                    <a:pt x="2766" y="23678"/>
                    <a:pt x="4033" y="24414"/>
                    <a:pt x="4796" y="25358"/>
                  </a:cubicBezTo>
                  <a:cubicBezTo>
                    <a:pt x="5933" y="26792"/>
                    <a:pt x="5468" y="28188"/>
                    <a:pt x="5468" y="28188"/>
                  </a:cubicBezTo>
                  <a:cubicBezTo>
                    <a:pt x="4369" y="28033"/>
                    <a:pt x="3348" y="27477"/>
                    <a:pt x="2650" y="26611"/>
                  </a:cubicBezTo>
                  <a:cubicBezTo>
                    <a:pt x="2262" y="26107"/>
                    <a:pt x="1965" y="25552"/>
                    <a:pt x="1771" y="24957"/>
                  </a:cubicBezTo>
                  <a:lnTo>
                    <a:pt x="1371" y="27813"/>
                  </a:lnTo>
                  <a:cubicBezTo>
                    <a:pt x="1952" y="28434"/>
                    <a:pt x="2405" y="29157"/>
                    <a:pt x="2689" y="29959"/>
                  </a:cubicBezTo>
                  <a:cubicBezTo>
                    <a:pt x="3697" y="32763"/>
                    <a:pt x="2650" y="36317"/>
                    <a:pt x="2650" y="36317"/>
                  </a:cubicBezTo>
                  <a:cubicBezTo>
                    <a:pt x="1875" y="35671"/>
                    <a:pt x="1151" y="34973"/>
                    <a:pt x="492" y="34224"/>
                  </a:cubicBezTo>
                  <a:lnTo>
                    <a:pt x="1" y="37713"/>
                  </a:lnTo>
                  <a:cubicBezTo>
                    <a:pt x="485" y="37601"/>
                    <a:pt x="978" y="37545"/>
                    <a:pt x="1471" y="37545"/>
                  </a:cubicBezTo>
                  <a:cubicBezTo>
                    <a:pt x="2055" y="37545"/>
                    <a:pt x="2638" y="37623"/>
                    <a:pt x="3206" y="37778"/>
                  </a:cubicBezTo>
                  <a:cubicBezTo>
                    <a:pt x="3865" y="37971"/>
                    <a:pt x="4511" y="38230"/>
                    <a:pt x="5119" y="38566"/>
                  </a:cubicBezTo>
                  <a:lnTo>
                    <a:pt x="8401" y="37946"/>
                  </a:lnTo>
                  <a:cubicBezTo>
                    <a:pt x="8195" y="37778"/>
                    <a:pt x="8001" y="37597"/>
                    <a:pt x="7833" y="37403"/>
                  </a:cubicBezTo>
                  <a:cubicBezTo>
                    <a:pt x="6153" y="35542"/>
                    <a:pt x="5726" y="32582"/>
                    <a:pt x="5726" y="32582"/>
                  </a:cubicBezTo>
                  <a:lnTo>
                    <a:pt x="5726" y="32582"/>
                  </a:lnTo>
                  <a:cubicBezTo>
                    <a:pt x="5726" y="32582"/>
                    <a:pt x="8944" y="33694"/>
                    <a:pt x="10624" y="35555"/>
                  </a:cubicBezTo>
                  <a:cubicBezTo>
                    <a:pt x="11090" y="36072"/>
                    <a:pt x="11451" y="36679"/>
                    <a:pt x="11658" y="37338"/>
                  </a:cubicBezTo>
                  <a:lnTo>
                    <a:pt x="12201" y="37248"/>
                  </a:lnTo>
                  <a:lnTo>
                    <a:pt x="13364" y="28860"/>
                  </a:lnTo>
                  <a:cubicBezTo>
                    <a:pt x="12938" y="27800"/>
                    <a:pt x="12964" y="26624"/>
                    <a:pt x="13416" y="25590"/>
                  </a:cubicBezTo>
                  <a:cubicBezTo>
                    <a:pt x="13558" y="25254"/>
                    <a:pt x="13739" y="24931"/>
                    <a:pt x="13946" y="24634"/>
                  </a:cubicBezTo>
                  <a:lnTo>
                    <a:pt x="14140" y="23225"/>
                  </a:lnTo>
                  <a:lnTo>
                    <a:pt x="13519" y="21106"/>
                  </a:lnTo>
                  <a:cubicBezTo>
                    <a:pt x="13039" y="21148"/>
                    <a:pt x="12556" y="21167"/>
                    <a:pt x="12072" y="21167"/>
                  </a:cubicBezTo>
                  <a:cubicBezTo>
                    <a:pt x="11513" y="21167"/>
                    <a:pt x="10952" y="21141"/>
                    <a:pt x="10392" y="21093"/>
                  </a:cubicBezTo>
                  <a:cubicBezTo>
                    <a:pt x="11090" y="20188"/>
                    <a:pt x="11917" y="19387"/>
                    <a:pt x="12821" y="18715"/>
                  </a:cubicBezTo>
                  <a:lnTo>
                    <a:pt x="12020" y="15923"/>
                  </a:lnTo>
                  <a:cubicBezTo>
                    <a:pt x="11632" y="16634"/>
                    <a:pt x="11102" y="17280"/>
                    <a:pt x="10456" y="17797"/>
                  </a:cubicBezTo>
                  <a:cubicBezTo>
                    <a:pt x="9691" y="18344"/>
                    <a:pt x="8777" y="18641"/>
                    <a:pt x="7840" y="18641"/>
                  </a:cubicBezTo>
                  <a:cubicBezTo>
                    <a:pt x="7670" y="18641"/>
                    <a:pt x="7499" y="18631"/>
                    <a:pt x="7329" y="18611"/>
                  </a:cubicBezTo>
                  <a:cubicBezTo>
                    <a:pt x="7329" y="18611"/>
                    <a:pt x="7225" y="17151"/>
                    <a:pt x="8686" y="16039"/>
                  </a:cubicBezTo>
                  <a:cubicBezTo>
                    <a:pt x="9577" y="15380"/>
                    <a:pt x="10844" y="14993"/>
                    <a:pt x="11697" y="14799"/>
                  </a:cubicBezTo>
                  <a:lnTo>
                    <a:pt x="10986" y="12369"/>
                  </a:lnTo>
                  <a:cubicBezTo>
                    <a:pt x="10831" y="12304"/>
                    <a:pt x="10676" y="12240"/>
                    <a:pt x="10521" y="12162"/>
                  </a:cubicBezTo>
                  <a:cubicBezTo>
                    <a:pt x="7574" y="10715"/>
                    <a:pt x="5403" y="7445"/>
                    <a:pt x="5403" y="7445"/>
                  </a:cubicBezTo>
                  <a:cubicBezTo>
                    <a:pt x="6838" y="7445"/>
                    <a:pt x="8272" y="7574"/>
                    <a:pt x="9694" y="7859"/>
                  </a:cubicBezTo>
                  <a:lnTo>
                    <a:pt x="9177" y="6114"/>
                  </a:lnTo>
                  <a:cubicBezTo>
                    <a:pt x="8763" y="6036"/>
                    <a:pt x="8350" y="5920"/>
                    <a:pt x="7962" y="5765"/>
                  </a:cubicBezTo>
                  <a:cubicBezTo>
                    <a:pt x="6140" y="5041"/>
                    <a:pt x="5674" y="3632"/>
                    <a:pt x="5674" y="3632"/>
                  </a:cubicBezTo>
                  <a:cubicBezTo>
                    <a:pt x="6167" y="3451"/>
                    <a:pt x="6689" y="3359"/>
                    <a:pt x="7212" y="3359"/>
                  </a:cubicBezTo>
                  <a:cubicBezTo>
                    <a:pt x="7620" y="3359"/>
                    <a:pt x="8030" y="3416"/>
                    <a:pt x="8427" y="3529"/>
                  </a:cubicBezTo>
                  <a:lnTo>
                    <a:pt x="74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8"/>
            <p:cNvSpPr/>
            <p:nvPr/>
          </p:nvSpPr>
          <p:spPr>
            <a:xfrm>
              <a:off x="744100" y="2203200"/>
              <a:ext cx="63025" cy="132175"/>
            </a:xfrm>
            <a:custGeom>
              <a:avLst/>
              <a:gdLst/>
              <a:ahLst/>
              <a:cxnLst/>
              <a:rect l="l" t="t" r="r" b="b"/>
              <a:pathLst>
                <a:path w="2521" h="5287" extrusionOk="0">
                  <a:moveTo>
                    <a:pt x="1693" y="0"/>
                  </a:moveTo>
                  <a:lnTo>
                    <a:pt x="711" y="181"/>
                  </a:lnTo>
                  <a:lnTo>
                    <a:pt x="0" y="5286"/>
                  </a:lnTo>
                  <a:cubicBezTo>
                    <a:pt x="763" y="4886"/>
                    <a:pt x="1422" y="4330"/>
                    <a:pt x="1964" y="3658"/>
                  </a:cubicBezTo>
                  <a:cubicBezTo>
                    <a:pt x="2171" y="3399"/>
                    <a:pt x="2352" y="3128"/>
                    <a:pt x="2520" y="2831"/>
                  </a:cubicBezTo>
                  <a:lnTo>
                    <a:pt x="16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a:off x="634550" y="2969600"/>
              <a:ext cx="79825" cy="212300"/>
            </a:xfrm>
            <a:custGeom>
              <a:avLst/>
              <a:gdLst/>
              <a:ahLst/>
              <a:cxnLst/>
              <a:rect l="l" t="t" r="r" b="b"/>
              <a:pathLst>
                <a:path w="3193" h="8492" extrusionOk="0">
                  <a:moveTo>
                    <a:pt x="880" y="0"/>
                  </a:moveTo>
                  <a:lnTo>
                    <a:pt x="388" y="3554"/>
                  </a:lnTo>
                  <a:cubicBezTo>
                    <a:pt x="479" y="3606"/>
                    <a:pt x="544" y="3696"/>
                    <a:pt x="569" y="3787"/>
                  </a:cubicBezTo>
                  <a:cubicBezTo>
                    <a:pt x="621" y="3994"/>
                    <a:pt x="505" y="4200"/>
                    <a:pt x="298" y="4239"/>
                  </a:cubicBezTo>
                  <a:lnTo>
                    <a:pt x="1" y="6398"/>
                  </a:lnTo>
                  <a:cubicBezTo>
                    <a:pt x="660" y="7160"/>
                    <a:pt x="1384" y="7858"/>
                    <a:pt x="2159" y="8491"/>
                  </a:cubicBezTo>
                  <a:cubicBezTo>
                    <a:pt x="2159" y="8491"/>
                    <a:pt x="3193" y="4937"/>
                    <a:pt x="2185" y="2133"/>
                  </a:cubicBezTo>
                  <a:cubicBezTo>
                    <a:pt x="1901" y="1344"/>
                    <a:pt x="1461" y="608"/>
                    <a:pt x="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8"/>
            <p:cNvSpPr/>
            <p:nvPr/>
          </p:nvSpPr>
          <p:spPr>
            <a:xfrm>
              <a:off x="713075" y="2523700"/>
              <a:ext cx="40400" cy="36875"/>
            </a:xfrm>
            <a:custGeom>
              <a:avLst/>
              <a:gdLst/>
              <a:ahLst/>
              <a:cxnLst/>
              <a:rect l="l" t="t" r="r" b="b"/>
              <a:pathLst>
                <a:path w="1616" h="1475" extrusionOk="0">
                  <a:moveTo>
                    <a:pt x="207" y="1"/>
                  </a:moveTo>
                  <a:lnTo>
                    <a:pt x="0" y="1474"/>
                  </a:lnTo>
                  <a:cubicBezTo>
                    <a:pt x="970" y="1410"/>
                    <a:pt x="1616" y="1319"/>
                    <a:pt x="1616" y="1319"/>
                  </a:cubicBezTo>
                  <a:cubicBezTo>
                    <a:pt x="1163" y="841"/>
                    <a:pt x="698" y="402"/>
                    <a:pt x="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8"/>
            <p:cNvSpPr/>
            <p:nvPr/>
          </p:nvSpPr>
          <p:spPr>
            <a:xfrm>
              <a:off x="757325" y="2460050"/>
              <a:ext cx="139300" cy="123150"/>
            </a:xfrm>
            <a:custGeom>
              <a:avLst/>
              <a:gdLst/>
              <a:ahLst/>
              <a:cxnLst/>
              <a:rect l="l" t="t" r="r" b="b"/>
              <a:pathLst>
                <a:path w="5572" h="4926" extrusionOk="0">
                  <a:moveTo>
                    <a:pt x="3933" y="2499"/>
                  </a:moveTo>
                  <a:cubicBezTo>
                    <a:pt x="4054" y="2499"/>
                    <a:pt x="4171" y="2582"/>
                    <a:pt x="4214" y="2702"/>
                  </a:cubicBezTo>
                  <a:cubicBezTo>
                    <a:pt x="4253" y="2844"/>
                    <a:pt x="4150" y="2986"/>
                    <a:pt x="4007" y="2999"/>
                  </a:cubicBezTo>
                  <a:cubicBezTo>
                    <a:pt x="3983" y="3005"/>
                    <a:pt x="3959" y="3008"/>
                    <a:pt x="3934" y="3008"/>
                  </a:cubicBezTo>
                  <a:cubicBezTo>
                    <a:pt x="3806" y="3008"/>
                    <a:pt x="3689" y="2925"/>
                    <a:pt x="3645" y="2805"/>
                  </a:cubicBezTo>
                  <a:cubicBezTo>
                    <a:pt x="3620" y="2663"/>
                    <a:pt x="3710" y="2521"/>
                    <a:pt x="3865" y="2508"/>
                  </a:cubicBezTo>
                  <a:cubicBezTo>
                    <a:pt x="3888" y="2502"/>
                    <a:pt x="3910" y="2499"/>
                    <a:pt x="3933" y="2499"/>
                  </a:cubicBezTo>
                  <a:close/>
                  <a:moveTo>
                    <a:pt x="1" y="1"/>
                  </a:moveTo>
                  <a:cubicBezTo>
                    <a:pt x="1" y="1"/>
                    <a:pt x="2159" y="3258"/>
                    <a:pt x="5119" y="4718"/>
                  </a:cubicBezTo>
                  <a:cubicBezTo>
                    <a:pt x="5274" y="4796"/>
                    <a:pt x="5416" y="4860"/>
                    <a:pt x="5571" y="4925"/>
                  </a:cubicBezTo>
                  <a:lnTo>
                    <a:pt x="4279" y="415"/>
                  </a:lnTo>
                  <a:cubicBezTo>
                    <a:pt x="2870" y="143"/>
                    <a:pt x="1435"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8"/>
            <p:cNvSpPr/>
            <p:nvPr/>
          </p:nvSpPr>
          <p:spPr>
            <a:xfrm>
              <a:off x="765100" y="3088500"/>
              <a:ext cx="148000" cy="134100"/>
            </a:xfrm>
            <a:custGeom>
              <a:avLst/>
              <a:gdLst/>
              <a:ahLst/>
              <a:cxnLst/>
              <a:rect l="l" t="t" r="r" b="b"/>
              <a:pathLst>
                <a:path w="5920" h="5364" extrusionOk="0">
                  <a:moveTo>
                    <a:pt x="1370" y="2295"/>
                  </a:moveTo>
                  <a:cubicBezTo>
                    <a:pt x="1471" y="2295"/>
                    <a:pt x="1570" y="2357"/>
                    <a:pt x="1603" y="2456"/>
                  </a:cubicBezTo>
                  <a:cubicBezTo>
                    <a:pt x="1628" y="2572"/>
                    <a:pt x="1551" y="2688"/>
                    <a:pt x="1435" y="2701"/>
                  </a:cubicBezTo>
                  <a:cubicBezTo>
                    <a:pt x="1416" y="2705"/>
                    <a:pt x="1397" y="2707"/>
                    <a:pt x="1378" y="2707"/>
                  </a:cubicBezTo>
                  <a:cubicBezTo>
                    <a:pt x="1269" y="2707"/>
                    <a:pt x="1170" y="2645"/>
                    <a:pt x="1137" y="2546"/>
                  </a:cubicBezTo>
                  <a:cubicBezTo>
                    <a:pt x="1112" y="2430"/>
                    <a:pt x="1189" y="2314"/>
                    <a:pt x="1318" y="2301"/>
                  </a:cubicBezTo>
                  <a:cubicBezTo>
                    <a:pt x="1335" y="2297"/>
                    <a:pt x="1353" y="2295"/>
                    <a:pt x="1370" y="2295"/>
                  </a:cubicBezTo>
                  <a:close/>
                  <a:moveTo>
                    <a:pt x="0" y="0"/>
                  </a:moveTo>
                  <a:cubicBezTo>
                    <a:pt x="0" y="0"/>
                    <a:pt x="427" y="2960"/>
                    <a:pt x="2094" y="4821"/>
                  </a:cubicBezTo>
                  <a:cubicBezTo>
                    <a:pt x="2275" y="5015"/>
                    <a:pt x="2469" y="5196"/>
                    <a:pt x="2675" y="5364"/>
                  </a:cubicBezTo>
                  <a:lnTo>
                    <a:pt x="5919" y="4756"/>
                  </a:lnTo>
                  <a:cubicBezTo>
                    <a:pt x="5712" y="4097"/>
                    <a:pt x="5351" y="3490"/>
                    <a:pt x="4885" y="2973"/>
                  </a:cubicBezTo>
                  <a:cubicBezTo>
                    <a:pt x="3205" y="1112"/>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a:off x="945375" y="2889775"/>
              <a:ext cx="24900" cy="105700"/>
            </a:xfrm>
            <a:custGeom>
              <a:avLst/>
              <a:gdLst/>
              <a:ahLst/>
              <a:cxnLst/>
              <a:rect l="l" t="t" r="r" b="b"/>
              <a:pathLst>
                <a:path w="996" h="4228" extrusionOk="0">
                  <a:moveTo>
                    <a:pt x="996" y="1"/>
                  </a:moveTo>
                  <a:cubicBezTo>
                    <a:pt x="789" y="298"/>
                    <a:pt x="608" y="621"/>
                    <a:pt x="466" y="957"/>
                  </a:cubicBezTo>
                  <a:cubicBezTo>
                    <a:pt x="14" y="1991"/>
                    <a:pt x="1" y="3167"/>
                    <a:pt x="414" y="4227"/>
                  </a:cubicBezTo>
                  <a:lnTo>
                    <a:pt x="9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689475" y="2623550"/>
              <a:ext cx="95025" cy="188400"/>
            </a:xfrm>
            <a:custGeom>
              <a:avLst/>
              <a:gdLst/>
              <a:ahLst/>
              <a:cxnLst/>
              <a:rect l="l" t="t" r="r" b="b"/>
              <a:pathLst>
                <a:path w="3801" h="7536" extrusionOk="0">
                  <a:moveTo>
                    <a:pt x="595" y="1"/>
                  </a:moveTo>
                  <a:lnTo>
                    <a:pt x="1" y="4343"/>
                  </a:lnTo>
                  <a:cubicBezTo>
                    <a:pt x="1177" y="6139"/>
                    <a:pt x="3180" y="7535"/>
                    <a:pt x="3180" y="7535"/>
                  </a:cubicBezTo>
                  <a:cubicBezTo>
                    <a:pt x="3180" y="7535"/>
                    <a:pt x="3801" y="4640"/>
                    <a:pt x="2831" y="2443"/>
                  </a:cubicBezTo>
                  <a:cubicBezTo>
                    <a:pt x="2366" y="1409"/>
                    <a:pt x="1578" y="556"/>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666225" y="2856500"/>
              <a:ext cx="104050" cy="122475"/>
            </a:xfrm>
            <a:custGeom>
              <a:avLst/>
              <a:gdLst/>
              <a:ahLst/>
              <a:cxnLst/>
              <a:rect l="l" t="t" r="r" b="b"/>
              <a:pathLst>
                <a:path w="4162" h="4899" extrusionOk="0">
                  <a:moveTo>
                    <a:pt x="2959" y="2735"/>
                  </a:moveTo>
                  <a:cubicBezTo>
                    <a:pt x="3054" y="2735"/>
                    <a:pt x="3136" y="2795"/>
                    <a:pt x="3180" y="2883"/>
                  </a:cubicBezTo>
                  <a:cubicBezTo>
                    <a:pt x="3193" y="2999"/>
                    <a:pt x="3128" y="3102"/>
                    <a:pt x="3012" y="3115"/>
                  </a:cubicBezTo>
                  <a:cubicBezTo>
                    <a:pt x="2994" y="3119"/>
                    <a:pt x="2977" y="3121"/>
                    <a:pt x="2961" y="3121"/>
                  </a:cubicBezTo>
                  <a:cubicBezTo>
                    <a:pt x="2866" y="3121"/>
                    <a:pt x="2786" y="3061"/>
                    <a:pt x="2753" y="2973"/>
                  </a:cubicBezTo>
                  <a:cubicBezTo>
                    <a:pt x="2714" y="2857"/>
                    <a:pt x="2792" y="2754"/>
                    <a:pt x="2908" y="2741"/>
                  </a:cubicBezTo>
                  <a:cubicBezTo>
                    <a:pt x="2926" y="2737"/>
                    <a:pt x="2943" y="2735"/>
                    <a:pt x="2959" y="2735"/>
                  </a:cubicBezTo>
                  <a:close/>
                  <a:moveTo>
                    <a:pt x="2271" y="3293"/>
                  </a:moveTo>
                  <a:cubicBezTo>
                    <a:pt x="2305" y="3293"/>
                    <a:pt x="2342" y="3316"/>
                    <a:pt x="2352" y="3348"/>
                  </a:cubicBezTo>
                  <a:cubicBezTo>
                    <a:pt x="2365" y="3400"/>
                    <a:pt x="2340" y="3439"/>
                    <a:pt x="2288" y="3451"/>
                  </a:cubicBezTo>
                  <a:cubicBezTo>
                    <a:pt x="2249" y="3451"/>
                    <a:pt x="2197" y="3426"/>
                    <a:pt x="2184" y="3387"/>
                  </a:cubicBezTo>
                  <a:cubicBezTo>
                    <a:pt x="2172" y="3335"/>
                    <a:pt x="2197" y="3296"/>
                    <a:pt x="2249" y="3296"/>
                  </a:cubicBezTo>
                  <a:cubicBezTo>
                    <a:pt x="2256" y="3294"/>
                    <a:pt x="2263" y="3293"/>
                    <a:pt x="2271" y="3293"/>
                  </a:cubicBezTo>
                  <a:close/>
                  <a:moveTo>
                    <a:pt x="233" y="1"/>
                  </a:moveTo>
                  <a:lnTo>
                    <a:pt x="0" y="1655"/>
                  </a:lnTo>
                  <a:cubicBezTo>
                    <a:pt x="194" y="2262"/>
                    <a:pt x="491" y="2818"/>
                    <a:pt x="879" y="3309"/>
                  </a:cubicBezTo>
                  <a:cubicBezTo>
                    <a:pt x="1577" y="4175"/>
                    <a:pt x="2598" y="4744"/>
                    <a:pt x="3697" y="4899"/>
                  </a:cubicBezTo>
                  <a:cubicBezTo>
                    <a:pt x="3697" y="4899"/>
                    <a:pt x="4162" y="3503"/>
                    <a:pt x="3025" y="2069"/>
                  </a:cubicBezTo>
                  <a:cubicBezTo>
                    <a:pt x="2275" y="1125"/>
                    <a:pt x="1008" y="388"/>
                    <a:pt x="2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802575" y="2643900"/>
              <a:ext cx="119900" cy="96100"/>
            </a:xfrm>
            <a:custGeom>
              <a:avLst/>
              <a:gdLst/>
              <a:ahLst/>
              <a:cxnLst/>
              <a:rect l="l" t="t" r="r" b="b"/>
              <a:pathLst>
                <a:path w="4796" h="3844" extrusionOk="0">
                  <a:moveTo>
                    <a:pt x="4472" y="1"/>
                  </a:moveTo>
                  <a:cubicBezTo>
                    <a:pt x="3619" y="195"/>
                    <a:pt x="2352" y="582"/>
                    <a:pt x="1461" y="1254"/>
                  </a:cubicBezTo>
                  <a:cubicBezTo>
                    <a:pt x="0" y="2353"/>
                    <a:pt x="91" y="3813"/>
                    <a:pt x="91" y="3813"/>
                  </a:cubicBezTo>
                  <a:cubicBezTo>
                    <a:pt x="266" y="3834"/>
                    <a:pt x="441" y="3844"/>
                    <a:pt x="616" y="3844"/>
                  </a:cubicBezTo>
                  <a:cubicBezTo>
                    <a:pt x="1551" y="3844"/>
                    <a:pt x="2469" y="3554"/>
                    <a:pt x="3231" y="2999"/>
                  </a:cubicBezTo>
                  <a:cubicBezTo>
                    <a:pt x="3865" y="2482"/>
                    <a:pt x="4394" y="1849"/>
                    <a:pt x="4795" y="1125"/>
                  </a:cubicBezTo>
                  <a:lnTo>
                    <a:pt x="44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763800" y="2358050"/>
              <a:ext cx="87575" cy="68750"/>
            </a:xfrm>
            <a:custGeom>
              <a:avLst/>
              <a:gdLst/>
              <a:ahLst/>
              <a:cxnLst/>
              <a:rect l="l" t="t" r="r" b="b"/>
              <a:pathLst>
                <a:path w="3503" h="2750" extrusionOk="0">
                  <a:moveTo>
                    <a:pt x="1526" y="1"/>
                  </a:moveTo>
                  <a:cubicBezTo>
                    <a:pt x="1007" y="1"/>
                    <a:pt x="490" y="88"/>
                    <a:pt x="0" y="268"/>
                  </a:cubicBezTo>
                  <a:cubicBezTo>
                    <a:pt x="0" y="268"/>
                    <a:pt x="466" y="1690"/>
                    <a:pt x="2288" y="2414"/>
                  </a:cubicBezTo>
                  <a:cubicBezTo>
                    <a:pt x="2676" y="2556"/>
                    <a:pt x="3089" y="2672"/>
                    <a:pt x="3503" y="2750"/>
                  </a:cubicBezTo>
                  <a:lnTo>
                    <a:pt x="2753" y="165"/>
                  </a:lnTo>
                  <a:cubicBezTo>
                    <a:pt x="2352" y="56"/>
                    <a:pt x="1939" y="1"/>
                    <a:pt x="1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a:off x="616475" y="3212750"/>
              <a:ext cx="133450" cy="49600"/>
            </a:xfrm>
            <a:custGeom>
              <a:avLst/>
              <a:gdLst/>
              <a:ahLst/>
              <a:cxnLst/>
              <a:rect l="l" t="t" r="r" b="b"/>
              <a:pathLst>
                <a:path w="5338" h="1984" extrusionOk="0">
                  <a:moveTo>
                    <a:pt x="1731" y="0"/>
                  </a:moveTo>
                  <a:cubicBezTo>
                    <a:pt x="1227" y="0"/>
                    <a:pt x="724" y="59"/>
                    <a:pt x="233" y="174"/>
                  </a:cubicBezTo>
                  <a:lnTo>
                    <a:pt x="0" y="1841"/>
                  </a:lnTo>
                  <a:cubicBezTo>
                    <a:pt x="52" y="1893"/>
                    <a:pt x="103" y="1932"/>
                    <a:pt x="155" y="1983"/>
                  </a:cubicBezTo>
                  <a:lnTo>
                    <a:pt x="5338" y="1014"/>
                  </a:lnTo>
                  <a:cubicBezTo>
                    <a:pt x="4730" y="678"/>
                    <a:pt x="4084" y="419"/>
                    <a:pt x="3425" y="226"/>
                  </a:cubicBezTo>
                  <a:cubicBezTo>
                    <a:pt x="2870" y="75"/>
                    <a:pt x="2300" y="0"/>
                    <a:pt x="1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a:off x="804500" y="2851325"/>
              <a:ext cx="95675" cy="209400"/>
            </a:xfrm>
            <a:custGeom>
              <a:avLst/>
              <a:gdLst/>
              <a:ahLst/>
              <a:cxnLst/>
              <a:rect l="l" t="t" r="r" b="b"/>
              <a:pathLst>
                <a:path w="3827" h="8376" extrusionOk="0">
                  <a:moveTo>
                    <a:pt x="1578" y="1"/>
                  </a:moveTo>
                  <a:cubicBezTo>
                    <a:pt x="1578" y="1"/>
                    <a:pt x="1" y="2560"/>
                    <a:pt x="182" y="4873"/>
                  </a:cubicBezTo>
                  <a:cubicBezTo>
                    <a:pt x="363" y="7187"/>
                    <a:pt x="2224" y="8376"/>
                    <a:pt x="2224" y="8376"/>
                  </a:cubicBezTo>
                  <a:cubicBezTo>
                    <a:pt x="3271" y="7484"/>
                    <a:pt x="3826" y="6153"/>
                    <a:pt x="3723" y="4783"/>
                  </a:cubicBezTo>
                  <a:cubicBezTo>
                    <a:pt x="3542" y="2469"/>
                    <a:pt x="1578"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881400" y="2741800"/>
              <a:ext cx="78550" cy="61150"/>
            </a:xfrm>
            <a:custGeom>
              <a:avLst/>
              <a:gdLst/>
              <a:ahLst/>
              <a:cxnLst/>
              <a:rect l="l" t="t" r="r" b="b"/>
              <a:pathLst>
                <a:path w="3142" h="2446" extrusionOk="0">
                  <a:moveTo>
                    <a:pt x="2443" y="1"/>
                  </a:moveTo>
                  <a:cubicBezTo>
                    <a:pt x="1526" y="673"/>
                    <a:pt x="712" y="1474"/>
                    <a:pt x="1" y="2366"/>
                  </a:cubicBezTo>
                  <a:cubicBezTo>
                    <a:pt x="542" y="2419"/>
                    <a:pt x="1082" y="2445"/>
                    <a:pt x="1623" y="2445"/>
                  </a:cubicBezTo>
                  <a:cubicBezTo>
                    <a:pt x="2129" y="2445"/>
                    <a:pt x="2635" y="2422"/>
                    <a:pt x="3141" y="2379"/>
                  </a:cubicBezTo>
                  <a:lnTo>
                    <a:pt x="2844" y="1358"/>
                  </a:lnTo>
                  <a:cubicBezTo>
                    <a:pt x="2715" y="1358"/>
                    <a:pt x="2598" y="1280"/>
                    <a:pt x="2547" y="1164"/>
                  </a:cubicBezTo>
                  <a:cubicBezTo>
                    <a:pt x="2521" y="1035"/>
                    <a:pt x="2586" y="918"/>
                    <a:pt x="2702" y="867"/>
                  </a:cubicBezTo>
                  <a:lnTo>
                    <a:pt x="24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794175" y="2855275"/>
              <a:ext cx="29425" cy="23600"/>
            </a:xfrm>
            <a:custGeom>
              <a:avLst/>
              <a:gdLst/>
              <a:ahLst/>
              <a:cxnLst/>
              <a:rect l="l" t="t" r="r" b="b"/>
              <a:pathLst>
                <a:path w="1177" h="944" extrusionOk="0">
                  <a:moveTo>
                    <a:pt x="568" y="0"/>
                  </a:moveTo>
                  <a:cubicBezTo>
                    <a:pt x="530" y="0"/>
                    <a:pt x="491" y="4"/>
                    <a:pt x="453" y="11"/>
                  </a:cubicBezTo>
                  <a:cubicBezTo>
                    <a:pt x="181" y="37"/>
                    <a:pt x="0" y="308"/>
                    <a:pt x="65" y="567"/>
                  </a:cubicBezTo>
                  <a:cubicBezTo>
                    <a:pt x="152" y="797"/>
                    <a:pt x="361" y="943"/>
                    <a:pt x="595" y="943"/>
                  </a:cubicBezTo>
                  <a:cubicBezTo>
                    <a:pt x="638" y="943"/>
                    <a:pt x="681" y="938"/>
                    <a:pt x="724" y="929"/>
                  </a:cubicBezTo>
                  <a:cubicBezTo>
                    <a:pt x="995" y="903"/>
                    <a:pt x="1176" y="644"/>
                    <a:pt x="1112" y="373"/>
                  </a:cubicBezTo>
                  <a:cubicBezTo>
                    <a:pt x="1022" y="138"/>
                    <a:pt x="808"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847800" y="2522525"/>
              <a:ext cx="15850" cy="12750"/>
            </a:xfrm>
            <a:custGeom>
              <a:avLst/>
              <a:gdLst/>
              <a:ahLst/>
              <a:cxnLst/>
              <a:rect l="l" t="t" r="r" b="b"/>
              <a:pathLst>
                <a:path w="634" h="510" extrusionOk="0">
                  <a:moveTo>
                    <a:pt x="314" y="0"/>
                  </a:moveTo>
                  <a:cubicBezTo>
                    <a:pt x="291" y="0"/>
                    <a:pt x="269" y="3"/>
                    <a:pt x="246" y="9"/>
                  </a:cubicBezTo>
                  <a:cubicBezTo>
                    <a:pt x="91" y="22"/>
                    <a:pt x="1" y="164"/>
                    <a:pt x="26" y="306"/>
                  </a:cubicBezTo>
                  <a:cubicBezTo>
                    <a:pt x="70" y="426"/>
                    <a:pt x="187" y="509"/>
                    <a:pt x="315" y="509"/>
                  </a:cubicBezTo>
                  <a:cubicBezTo>
                    <a:pt x="340" y="509"/>
                    <a:pt x="364" y="506"/>
                    <a:pt x="388" y="500"/>
                  </a:cubicBezTo>
                  <a:cubicBezTo>
                    <a:pt x="531" y="487"/>
                    <a:pt x="634" y="345"/>
                    <a:pt x="595" y="203"/>
                  </a:cubicBezTo>
                  <a:cubicBezTo>
                    <a:pt x="552" y="83"/>
                    <a:pt x="435" y="0"/>
                    <a:pt x="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944400" y="2763450"/>
              <a:ext cx="8100" cy="12625"/>
            </a:xfrm>
            <a:custGeom>
              <a:avLst/>
              <a:gdLst/>
              <a:ahLst/>
              <a:cxnLst/>
              <a:rect l="l" t="t" r="r" b="b"/>
              <a:pathLst>
                <a:path w="324" h="505" extrusionOk="0">
                  <a:moveTo>
                    <a:pt x="182" y="1"/>
                  </a:moveTo>
                  <a:cubicBezTo>
                    <a:pt x="66" y="52"/>
                    <a:pt x="1" y="169"/>
                    <a:pt x="27" y="298"/>
                  </a:cubicBezTo>
                  <a:cubicBezTo>
                    <a:pt x="78" y="414"/>
                    <a:pt x="195" y="492"/>
                    <a:pt x="324" y="505"/>
                  </a:cubicBez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8"/>
            <p:cNvSpPr/>
            <p:nvPr/>
          </p:nvSpPr>
          <p:spPr>
            <a:xfrm>
              <a:off x="719200" y="2981500"/>
              <a:ext cx="12000" cy="9250"/>
            </a:xfrm>
            <a:custGeom>
              <a:avLst/>
              <a:gdLst/>
              <a:ahLst/>
              <a:cxnLst/>
              <a:rect l="l" t="t" r="r" b="b"/>
              <a:pathLst>
                <a:path w="480" h="370" extrusionOk="0">
                  <a:moveTo>
                    <a:pt x="226" y="0"/>
                  </a:moveTo>
                  <a:cubicBezTo>
                    <a:pt x="216" y="0"/>
                    <a:pt x="205" y="1"/>
                    <a:pt x="195" y="2"/>
                  </a:cubicBezTo>
                  <a:cubicBezTo>
                    <a:pt x="78" y="15"/>
                    <a:pt x="1" y="119"/>
                    <a:pt x="27" y="222"/>
                  </a:cubicBezTo>
                  <a:cubicBezTo>
                    <a:pt x="60" y="310"/>
                    <a:pt x="149" y="370"/>
                    <a:pt x="238" y="370"/>
                  </a:cubicBezTo>
                  <a:cubicBezTo>
                    <a:pt x="254" y="370"/>
                    <a:pt x="270" y="368"/>
                    <a:pt x="285" y="364"/>
                  </a:cubicBezTo>
                  <a:cubicBezTo>
                    <a:pt x="402" y="364"/>
                    <a:pt x="479" y="261"/>
                    <a:pt x="453" y="144"/>
                  </a:cubicBezTo>
                  <a:cubicBezTo>
                    <a:pt x="418" y="52"/>
                    <a:pt x="321"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8"/>
            <p:cNvSpPr/>
            <p:nvPr/>
          </p:nvSpPr>
          <p:spPr>
            <a:xfrm>
              <a:off x="792875" y="3145850"/>
              <a:ext cx="12950" cy="10325"/>
            </a:xfrm>
            <a:custGeom>
              <a:avLst/>
              <a:gdLst/>
              <a:ahLst/>
              <a:cxnLst/>
              <a:rect l="l" t="t" r="r" b="b"/>
              <a:pathLst>
                <a:path w="518" h="413" extrusionOk="0">
                  <a:moveTo>
                    <a:pt x="259" y="1"/>
                  </a:moveTo>
                  <a:cubicBezTo>
                    <a:pt x="242" y="1"/>
                    <a:pt x="224" y="3"/>
                    <a:pt x="207" y="7"/>
                  </a:cubicBezTo>
                  <a:cubicBezTo>
                    <a:pt x="78" y="20"/>
                    <a:pt x="1" y="136"/>
                    <a:pt x="26" y="252"/>
                  </a:cubicBezTo>
                  <a:cubicBezTo>
                    <a:pt x="59" y="351"/>
                    <a:pt x="158" y="413"/>
                    <a:pt x="267" y="413"/>
                  </a:cubicBezTo>
                  <a:cubicBezTo>
                    <a:pt x="286" y="413"/>
                    <a:pt x="305" y="411"/>
                    <a:pt x="324" y="407"/>
                  </a:cubicBezTo>
                  <a:cubicBezTo>
                    <a:pt x="440" y="394"/>
                    <a:pt x="517" y="278"/>
                    <a:pt x="492" y="162"/>
                  </a:cubicBezTo>
                  <a:cubicBezTo>
                    <a:pt x="459" y="63"/>
                    <a:pt x="360"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734400" y="2924850"/>
              <a:ext cx="11975" cy="9700"/>
            </a:xfrm>
            <a:custGeom>
              <a:avLst/>
              <a:gdLst/>
              <a:ahLst/>
              <a:cxnLst/>
              <a:rect l="l" t="t" r="r" b="b"/>
              <a:pathLst>
                <a:path w="479" h="388" extrusionOk="0">
                  <a:moveTo>
                    <a:pt x="232" y="1"/>
                  </a:moveTo>
                  <a:cubicBezTo>
                    <a:pt x="216" y="1"/>
                    <a:pt x="198" y="3"/>
                    <a:pt x="181" y="7"/>
                  </a:cubicBezTo>
                  <a:cubicBezTo>
                    <a:pt x="65" y="20"/>
                    <a:pt x="0" y="123"/>
                    <a:pt x="26" y="239"/>
                  </a:cubicBezTo>
                  <a:cubicBezTo>
                    <a:pt x="59" y="327"/>
                    <a:pt x="139" y="387"/>
                    <a:pt x="234" y="387"/>
                  </a:cubicBezTo>
                  <a:cubicBezTo>
                    <a:pt x="250" y="387"/>
                    <a:pt x="267" y="385"/>
                    <a:pt x="285" y="381"/>
                  </a:cubicBezTo>
                  <a:cubicBezTo>
                    <a:pt x="401" y="368"/>
                    <a:pt x="478" y="265"/>
                    <a:pt x="453" y="162"/>
                  </a:cubicBezTo>
                  <a:cubicBezTo>
                    <a:pt x="420" y="63"/>
                    <a:pt x="330"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641675" y="3058450"/>
              <a:ext cx="8425" cy="17150"/>
            </a:xfrm>
            <a:custGeom>
              <a:avLst/>
              <a:gdLst/>
              <a:ahLst/>
              <a:cxnLst/>
              <a:rect l="l" t="t" r="r" b="b"/>
              <a:pathLst>
                <a:path w="337" h="686" extrusionOk="0">
                  <a:moveTo>
                    <a:pt x="103" y="0"/>
                  </a:moveTo>
                  <a:lnTo>
                    <a:pt x="0" y="685"/>
                  </a:lnTo>
                  <a:cubicBezTo>
                    <a:pt x="207" y="646"/>
                    <a:pt x="336" y="440"/>
                    <a:pt x="284" y="233"/>
                  </a:cubicBezTo>
                  <a:cubicBezTo>
                    <a:pt x="246" y="142"/>
                    <a:pt x="181" y="52"/>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676550" y="3186925"/>
              <a:ext cx="14900" cy="12225"/>
            </a:xfrm>
            <a:custGeom>
              <a:avLst/>
              <a:gdLst/>
              <a:ahLst/>
              <a:cxnLst/>
              <a:rect l="l" t="t" r="r" b="b"/>
              <a:pathLst>
                <a:path w="596" h="489" extrusionOk="0">
                  <a:moveTo>
                    <a:pt x="288" y="0"/>
                  </a:moveTo>
                  <a:cubicBezTo>
                    <a:pt x="270" y="0"/>
                    <a:pt x="252" y="2"/>
                    <a:pt x="234" y="5"/>
                  </a:cubicBezTo>
                  <a:cubicBezTo>
                    <a:pt x="91" y="31"/>
                    <a:pt x="1" y="160"/>
                    <a:pt x="27" y="302"/>
                  </a:cubicBezTo>
                  <a:cubicBezTo>
                    <a:pt x="72" y="415"/>
                    <a:pt x="185" y="488"/>
                    <a:pt x="308" y="488"/>
                  </a:cubicBezTo>
                  <a:cubicBezTo>
                    <a:pt x="326" y="488"/>
                    <a:pt x="344" y="487"/>
                    <a:pt x="363" y="483"/>
                  </a:cubicBezTo>
                  <a:cubicBezTo>
                    <a:pt x="505" y="470"/>
                    <a:pt x="595" y="328"/>
                    <a:pt x="570" y="199"/>
                  </a:cubicBezTo>
                  <a:cubicBezTo>
                    <a:pt x="524" y="75"/>
                    <a:pt x="411" y="0"/>
                    <a:pt x="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720500" y="2938800"/>
              <a:ext cx="4875" cy="4000"/>
            </a:xfrm>
            <a:custGeom>
              <a:avLst/>
              <a:gdLst/>
              <a:ahLst/>
              <a:cxnLst/>
              <a:rect l="l" t="t" r="r" b="b"/>
              <a:pathLst>
                <a:path w="195" h="160" extrusionOk="0">
                  <a:moveTo>
                    <a:pt x="100" y="1"/>
                  </a:moveTo>
                  <a:cubicBezTo>
                    <a:pt x="92" y="1"/>
                    <a:pt x="85" y="2"/>
                    <a:pt x="78" y="4"/>
                  </a:cubicBezTo>
                  <a:cubicBezTo>
                    <a:pt x="26" y="4"/>
                    <a:pt x="1" y="43"/>
                    <a:pt x="13" y="95"/>
                  </a:cubicBezTo>
                  <a:cubicBezTo>
                    <a:pt x="26" y="134"/>
                    <a:pt x="65" y="159"/>
                    <a:pt x="117" y="159"/>
                  </a:cubicBezTo>
                  <a:cubicBezTo>
                    <a:pt x="169" y="147"/>
                    <a:pt x="194" y="108"/>
                    <a:pt x="181" y="56"/>
                  </a:cubicBezTo>
                  <a:cubicBezTo>
                    <a:pt x="171" y="24"/>
                    <a:pt x="134" y="1"/>
                    <a:pt x="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a:off x="472675" y="3205125"/>
              <a:ext cx="454325" cy="1110525"/>
            </a:xfrm>
            <a:custGeom>
              <a:avLst/>
              <a:gdLst/>
              <a:ahLst/>
              <a:cxnLst/>
              <a:rect l="l" t="t" r="r" b="b"/>
              <a:pathLst>
                <a:path w="18173" h="44421" extrusionOk="0">
                  <a:moveTo>
                    <a:pt x="6775" y="6306"/>
                  </a:moveTo>
                  <a:cubicBezTo>
                    <a:pt x="6856" y="6306"/>
                    <a:pt x="6932" y="6356"/>
                    <a:pt x="6967" y="6437"/>
                  </a:cubicBezTo>
                  <a:cubicBezTo>
                    <a:pt x="6993" y="6514"/>
                    <a:pt x="6928" y="6605"/>
                    <a:pt x="6838" y="6618"/>
                  </a:cubicBezTo>
                  <a:cubicBezTo>
                    <a:pt x="6828" y="6619"/>
                    <a:pt x="6819" y="6620"/>
                    <a:pt x="6810" y="6620"/>
                  </a:cubicBezTo>
                  <a:cubicBezTo>
                    <a:pt x="6729" y="6620"/>
                    <a:pt x="6653" y="6571"/>
                    <a:pt x="6618" y="6502"/>
                  </a:cubicBezTo>
                  <a:cubicBezTo>
                    <a:pt x="6605" y="6411"/>
                    <a:pt x="6657" y="6321"/>
                    <a:pt x="6747" y="6308"/>
                  </a:cubicBezTo>
                  <a:cubicBezTo>
                    <a:pt x="6756" y="6306"/>
                    <a:pt x="6766" y="6306"/>
                    <a:pt x="6775" y="6306"/>
                  </a:cubicBezTo>
                  <a:close/>
                  <a:moveTo>
                    <a:pt x="15751" y="4251"/>
                  </a:moveTo>
                  <a:cubicBezTo>
                    <a:pt x="16307" y="4251"/>
                    <a:pt x="16864" y="4351"/>
                    <a:pt x="17397" y="4550"/>
                  </a:cubicBezTo>
                  <a:cubicBezTo>
                    <a:pt x="17397" y="4550"/>
                    <a:pt x="17009" y="5959"/>
                    <a:pt x="15238" y="6644"/>
                  </a:cubicBezTo>
                  <a:cubicBezTo>
                    <a:pt x="14275" y="7021"/>
                    <a:pt x="13105" y="7107"/>
                    <a:pt x="12232" y="7107"/>
                  </a:cubicBezTo>
                  <a:cubicBezTo>
                    <a:pt x="11488" y="7107"/>
                    <a:pt x="10960" y="7044"/>
                    <a:pt x="10960" y="7044"/>
                  </a:cubicBezTo>
                  <a:cubicBezTo>
                    <a:pt x="10960" y="7044"/>
                    <a:pt x="12305" y="5261"/>
                    <a:pt x="14088" y="4563"/>
                  </a:cubicBezTo>
                  <a:cubicBezTo>
                    <a:pt x="14622" y="4354"/>
                    <a:pt x="15186" y="4251"/>
                    <a:pt x="15751" y="4251"/>
                  </a:cubicBezTo>
                  <a:close/>
                  <a:moveTo>
                    <a:pt x="11542" y="7643"/>
                  </a:moveTo>
                  <a:cubicBezTo>
                    <a:pt x="11679" y="7643"/>
                    <a:pt x="11798" y="7728"/>
                    <a:pt x="11852" y="7859"/>
                  </a:cubicBezTo>
                  <a:cubicBezTo>
                    <a:pt x="11891" y="8014"/>
                    <a:pt x="11775" y="8169"/>
                    <a:pt x="11620" y="8182"/>
                  </a:cubicBezTo>
                  <a:cubicBezTo>
                    <a:pt x="11593" y="8188"/>
                    <a:pt x="11567" y="8191"/>
                    <a:pt x="11542" y="8191"/>
                  </a:cubicBezTo>
                  <a:cubicBezTo>
                    <a:pt x="11406" y="8191"/>
                    <a:pt x="11288" y="8106"/>
                    <a:pt x="11245" y="7975"/>
                  </a:cubicBezTo>
                  <a:cubicBezTo>
                    <a:pt x="11193" y="7820"/>
                    <a:pt x="11309" y="7665"/>
                    <a:pt x="11464" y="7652"/>
                  </a:cubicBezTo>
                  <a:cubicBezTo>
                    <a:pt x="11491" y="7646"/>
                    <a:pt x="11517" y="7643"/>
                    <a:pt x="11542" y="7643"/>
                  </a:cubicBezTo>
                  <a:close/>
                  <a:moveTo>
                    <a:pt x="10986" y="12356"/>
                  </a:moveTo>
                  <a:cubicBezTo>
                    <a:pt x="12072" y="12550"/>
                    <a:pt x="13067" y="13157"/>
                    <a:pt x="13726" y="14049"/>
                  </a:cubicBezTo>
                  <a:cubicBezTo>
                    <a:pt x="14786" y="15535"/>
                    <a:pt x="14838" y="17720"/>
                    <a:pt x="14838" y="17720"/>
                  </a:cubicBezTo>
                  <a:cubicBezTo>
                    <a:pt x="14838" y="17720"/>
                    <a:pt x="12576" y="16686"/>
                    <a:pt x="11516" y="15212"/>
                  </a:cubicBezTo>
                  <a:cubicBezTo>
                    <a:pt x="11077" y="14618"/>
                    <a:pt x="10844" y="13907"/>
                    <a:pt x="10857" y="13183"/>
                  </a:cubicBezTo>
                  <a:cubicBezTo>
                    <a:pt x="10779" y="13183"/>
                    <a:pt x="10715" y="13144"/>
                    <a:pt x="10689" y="13080"/>
                  </a:cubicBezTo>
                  <a:cubicBezTo>
                    <a:pt x="10676" y="13002"/>
                    <a:pt x="10728" y="12925"/>
                    <a:pt x="10805" y="12912"/>
                  </a:cubicBezTo>
                  <a:cubicBezTo>
                    <a:pt x="10812" y="12905"/>
                    <a:pt x="10821" y="12902"/>
                    <a:pt x="10831" y="12902"/>
                  </a:cubicBezTo>
                  <a:cubicBezTo>
                    <a:pt x="10841" y="12902"/>
                    <a:pt x="10851" y="12905"/>
                    <a:pt x="10857" y="12912"/>
                  </a:cubicBezTo>
                  <a:cubicBezTo>
                    <a:pt x="10883" y="12718"/>
                    <a:pt x="10922" y="12537"/>
                    <a:pt x="10986" y="12356"/>
                  </a:cubicBezTo>
                  <a:close/>
                  <a:moveTo>
                    <a:pt x="7540" y="26090"/>
                  </a:moveTo>
                  <a:cubicBezTo>
                    <a:pt x="7607" y="26090"/>
                    <a:pt x="7675" y="26091"/>
                    <a:pt x="7742" y="26094"/>
                  </a:cubicBezTo>
                  <a:cubicBezTo>
                    <a:pt x="7742" y="26094"/>
                    <a:pt x="7988" y="27542"/>
                    <a:pt x="6644" y="28757"/>
                  </a:cubicBezTo>
                  <a:lnTo>
                    <a:pt x="6657" y="28757"/>
                  </a:lnTo>
                  <a:cubicBezTo>
                    <a:pt x="5313" y="29972"/>
                    <a:pt x="2896" y="30488"/>
                    <a:pt x="2896" y="30488"/>
                  </a:cubicBezTo>
                  <a:cubicBezTo>
                    <a:pt x="2896" y="30488"/>
                    <a:pt x="3374" y="28369"/>
                    <a:pt x="4718" y="27154"/>
                  </a:cubicBezTo>
                  <a:cubicBezTo>
                    <a:pt x="5495" y="26462"/>
                    <a:pt x="6500" y="26090"/>
                    <a:pt x="7540" y="26090"/>
                  </a:cubicBezTo>
                  <a:close/>
                  <a:moveTo>
                    <a:pt x="6117" y="30819"/>
                  </a:moveTo>
                  <a:cubicBezTo>
                    <a:pt x="6195" y="30819"/>
                    <a:pt x="6275" y="30877"/>
                    <a:pt x="6308" y="30954"/>
                  </a:cubicBezTo>
                  <a:cubicBezTo>
                    <a:pt x="6321" y="31044"/>
                    <a:pt x="6256" y="31135"/>
                    <a:pt x="6166" y="31148"/>
                  </a:cubicBezTo>
                  <a:cubicBezTo>
                    <a:pt x="6156" y="31149"/>
                    <a:pt x="6147" y="31150"/>
                    <a:pt x="6138" y="31150"/>
                  </a:cubicBezTo>
                  <a:cubicBezTo>
                    <a:pt x="6055" y="31150"/>
                    <a:pt x="5969" y="31100"/>
                    <a:pt x="5946" y="31018"/>
                  </a:cubicBezTo>
                  <a:cubicBezTo>
                    <a:pt x="5920" y="30928"/>
                    <a:pt x="5985" y="30837"/>
                    <a:pt x="6075" y="30825"/>
                  </a:cubicBezTo>
                  <a:cubicBezTo>
                    <a:pt x="6089" y="30821"/>
                    <a:pt x="6103" y="30819"/>
                    <a:pt x="6117" y="30819"/>
                  </a:cubicBezTo>
                  <a:close/>
                  <a:moveTo>
                    <a:pt x="18172" y="1"/>
                  </a:moveTo>
                  <a:lnTo>
                    <a:pt x="17629" y="104"/>
                  </a:lnTo>
                  <a:cubicBezTo>
                    <a:pt x="17849" y="750"/>
                    <a:pt x="17901" y="1435"/>
                    <a:pt x="17771" y="2107"/>
                  </a:cubicBezTo>
                  <a:cubicBezTo>
                    <a:pt x="16518" y="1991"/>
                    <a:pt x="15342" y="1513"/>
                    <a:pt x="14372" y="712"/>
                  </a:cubicBezTo>
                  <a:lnTo>
                    <a:pt x="11090" y="1319"/>
                  </a:lnTo>
                  <a:cubicBezTo>
                    <a:pt x="12162" y="1913"/>
                    <a:pt x="13170" y="2624"/>
                    <a:pt x="14075" y="3451"/>
                  </a:cubicBezTo>
                  <a:cubicBezTo>
                    <a:pt x="14075" y="3451"/>
                    <a:pt x="12593" y="3781"/>
                    <a:pt x="10838" y="3781"/>
                  </a:cubicBezTo>
                  <a:cubicBezTo>
                    <a:pt x="9992" y="3781"/>
                    <a:pt x="9083" y="3704"/>
                    <a:pt x="8246" y="3477"/>
                  </a:cubicBezTo>
                  <a:cubicBezTo>
                    <a:pt x="7393" y="3258"/>
                    <a:pt x="6592" y="2857"/>
                    <a:pt x="5920" y="2288"/>
                  </a:cubicBezTo>
                  <a:lnTo>
                    <a:pt x="5726" y="2327"/>
                  </a:lnTo>
                  <a:lnTo>
                    <a:pt x="5132" y="6682"/>
                  </a:lnTo>
                  <a:cubicBezTo>
                    <a:pt x="5662" y="6980"/>
                    <a:pt x="6153" y="7355"/>
                    <a:pt x="6566" y="7807"/>
                  </a:cubicBezTo>
                  <a:cubicBezTo>
                    <a:pt x="8285" y="9655"/>
                    <a:pt x="8763" y="12589"/>
                    <a:pt x="8763" y="12589"/>
                  </a:cubicBezTo>
                  <a:cubicBezTo>
                    <a:pt x="8763" y="12589"/>
                    <a:pt x="6372" y="11813"/>
                    <a:pt x="4615" y="10417"/>
                  </a:cubicBezTo>
                  <a:lnTo>
                    <a:pt x="3981" y="14954"/>
                  </a:lnTo>
                  <a:cubicBezTo>
                    <a:pt x="4537" y="14825"/>
                    <a:pt x="5093" y="14747"/>
                    <a:pt x="5662" y="14721"/>
                  </a:cubicBezTo>
                  <a:cubicBezTo>
                    <a:pt x="5740" y="14719"/>
                    <a:pt x="5817" y="14717"/>
                    <a:pt x="5893" y="14717"/>
                  </a:cubicBezTo>
                  <a:cubicBezTo>
                    <a:pt x="8402" y="14717"/>
                    <a:pt x="9875" y="16117"/>
                    <a:pt x="9875" y="16117"/>
                  </a:cubicBezTo>
                  <a:cubicBezTo>
                    <a:pt x="9875" y="16117"/>
                    <a:pt x="8582" y="17707"/>
                    <a:pt x="5933" y="17797"/>
                  </a:cubicBezTo>
                  <a:cubicBezTo>
                    <a:pt x="5878" y="17798"/>
                    <a:pt x="5822" y="17798"/>
                    <a:pt x="5767" y="17798"/>
                  </a:cubicBezTo>
                  <a:cubicBezTo>
                    <a:pt x="5047" y="17798"/>
                    <a:pt x="4328" y="17720"/>
                    <a:pt x="3620" y="17564"/>
                  </a:cubicBezTo>
                  <a:lnTo>
                    <a:pt x="2818" y="23380"/>
                  </a:lnTo>
                  <a:cubicBezTo>
                    <a:pt x="3426" y="22618"/>
                    <a:pt x="4809" y="21080"/>
                    <a:pt x="6527" y="20330"/>
                  </a:cubicBezTo>
                  <a:cubicBezTo>
                    <a:pt x="7316" y="19990"/>
                    <a:pt x="8156" y="19820"/>
                    <a:pt x="9000" y="19820"/>
                  </a:cubicBezTo>
                  <a:cubicBezTo>
                    <a:pt x="9664" y="19820"/>
                    <a:pt x="10330" y="19926"/>
                    <a:pt x="10973" y="20136"/>
                  </a:cubicBezTo>
                  <a:cubicBezTo>
                    <a:pt x="10973" y="20136"/>
                    <a:pt x="10560" y="22062"/>
                    <a:pt x="8208" y="23083"/>
                  </a:cubicBezTo>
                  <a:cubicBezTo>
                    <a:pt x="6705" y="23730"/>
                    <a:pt x="4780" y="23856"/>
                    <a:pt x="3585" y="23856"/>
                  </a:cubicBezTo>
                  <a:cubicBezTo>
                    <a:pt x="3228" y="23856"/>
                    <a:pt x="2937" y="23845"/>
                    <a:pt x="2741" y="23833"/>
                  </a:cubicBezTo>
                  <a:lnTo>
                    <a:pt x="1526" y="32698"/>
                  </a:lnTo>
                  <a:cubicBezTo>
                    <a:pt x="1646" y="32696"/>
                    <a:pt x="1767" y="32695"/>
                    <a:pt x="1889" y="32695"/>
                  </a:cubicBezTo>
                  <a:cubicBezTo>
                    <a:pt x="2495" y="32695"/>
                    <a:pt x="3107" y="32722"/>
                    <a:pt x="3710" y="32776"/>
                  </a:cubicBezTo>
                  <a:cubicBezTo>
                    <a:pt x="2960" y="33758"/>
                    <a:pt x="2095" y="34637"/>
                    <a:pt x="1151" y="35425"/>
                  </a:cubicBezTo>
                  <a:lnTo>
                    <a:pt x="841" y="37648"/>
                  </a:lnTo>
                  <a:cubicBezTo>
                    <a:pt x="1435" y="37325"/>
                    <a:pt x="3839" y="36123"/>
                    <a:pt x="6140" y="36085"/>
                  </a:cubicBezTo>
                  <a:cubicBezTo>
                    <a:pt x="6185" y="36084"/>
                    <a:pt x="6230" y="36083"/>
                    <a:pt x="6274" y="36083"/>
                  </a:cubicBezTo>
                  <a:cubicBezTo>
                    <a:pt x="8854" y="36083"/>
                    <a:pt x="10340" y="37532"/>
                    <a:pt x="10340" y="37532"/>
                  </a:cubicBezTo>
                  <a:cubicBezTo>
                    <a:pt x="10340" y="37532"/>
                    <a:pt x="9022" y="39096"/>
                    <a:pt x="6359" y="39148"/>
                  </a:cubicBezTo>
                  <a:cubicBezTo>
                    <a:pt x="6308" y="39149"/>
                    <a:pt x="6257" y="39149"/>
                    <a:pt x="6205" y="39149"/>
                  </a:cubicBezTo>
                  <a:cubicBezTo>
                    <a:pt x="3907" y="39149"/>
                    <a:pt x="1409" y="38043"/>
                    <a:pt x="828" y="37778"/>
                  </a:cubicBezTo>
                  <a:lnTo>
                    <a:pt x="1" y="43749"/>
                  </a:lnTo>
                  <a:cubicBezTo>
                    <a:pt x="143" y="43981"/>
                    <a:pt x="285" y="44201"/>
                    <a:pt x="401" y="44421"/>
                  </a:cubicBezTo>
                  <a:lnTo>
                    <a:pt x="2715" y="44007"/>
                  </a:lnTo>
                  <a:cubicBezTo>
                    <a:pt x="2133" y="43012"/>
                    <a:pt x="1668" y="41952"/>
                    <a:pt x="1319" y="40841"/>
                  </a:cubicBezTo>
                  <a:lnTo>
                    <a:pt x="1319" y="40841"/>
                  </a:lnTo>
                  <a:cubicBezTo>
                    <a:pt x="1319" y="40841"/>
                    <a:pt x="4550" y="41590"/>
                    <a:pt x="6967" y="43206"/>
                  </a:cubicBezTo>
                  <a:lnTo>
                    <a:pt x="9345" y="42766"/>
                  </a:lnTo>
                  <a:cubicBezTo>
                    <a:pt x="9332" y="42753"/>
                    <a:pt x="9319" y="42728"/>
                    <a:pt x="9306" y="42702"/>
                  </a:cubicBezTo>
                  <a:cubicBezTo>
                    <a:pt x="9293" y="42650"/>
                    <a:pt x="9293" y="42598"/>
                    <a:pt x="9306" y="42547"/>
                  </a:cubicBezTo>
                  <a:cubicBezTo>
                    <a:pt x="8647" y="42404"/>
                    <a:pt x="8014" y="42211"/>
                    <a:pt x="7380" y="41965"/>
                  </a:cubicBezTo>
                  <a:cubicBezTo>
                    <a:pt x="7380" y="41965"/>
                    <a:pt x="9332" y="40647"/>
                    <a:pt x="11284" y="40479"/>
                  </a:cubicBezTo>
                  <a:cubicBezTo>
                    <a:pt x="11413" y="40471"/>
                    <a:pt x="11542" y="40467"/>
                    <a:pt x="11671" y="40467"/>
                  </a:cubicBezTo>
                  <a:cubicBezTo>
                    <a:pt x="11967" y="40467"/>
                    <a:pt x="12262" y="40489"/>
                    <a:pt x="12550" y="40543"/>
                  </a:cubicBezTo>
                  <a:lnTo>
                    <a:pt x="13119" y="36421"/>
                  </a:lnTo>
                  <a:cubicBezTo>
                    <a:pt x="12020" y="36059"/>
                    <a:pt x="10650" y="35477"/>
                    <a:pt x="9642" y="34650"/>
                  </a:cubicBezTo>
                  <a:cubicBezTo>
                    <a:pt x="7652" y="33035"/>
                    <a:pt x="7768" y="31057"/>
                    <a:pt x="7768" y="31057"/>
                  </a:cubicBezTo>
                  <a:cubicBezTo>
                    <a:pt x="7874" y="31052"/>
                    <a:pt x="7979" y="31049"/>
                    <a:pt x="8084" y="31049"/>
                  </a:cubicBezTo>
                  <a:cubicBezTo>
                    <a:pt x="9514" y="31049"/>
                    <a:pt x="10913" y="31537"/>
                    <a:pt x="12020" y="32440"/>
                  </a:cubicBezTo>
                  <a:cubicBezTo>
                    <a:pt x="12563" y="32892"/>
                    <a:pt x="13054" y="33409"/>
                    <a:pt x="13455" y="33991"/>
                  </a:cubicBezTo>
                  <a:lnTo>
                    <a:pt x="13700" y="32220"/>
                  </a:lnTo>
                  <a:cubicBezTo>
                    <a:pt x="13571" y="32194"/>
                    <a:pt x="13468" y="32104"/>
                    <a:pt x="13429" y="31988"/>
                  </a:cubicBezTo>
                  <a:cubicBezTo>
                    <a:pt x="13390" y="31820"/>
                    <a:pt x="13506" y="31652"/>
                    <a:pt x="13674" y="31626"/>
                  </a:cubicBezTo>
                  <a:lnTo>
                    <a:pt x="13778" y="31626"/>
                  </a:lnTo>
                  <a:lnTo>
                    <a:pt x="14579" y="25913"/>
                  </a:lnTo>
                  <a:lnTo>
                    <a:pt x="14579" y="25913"/>
                  </a:lnTo>
                  <a:cubicBezTo>
                    <a:pt x="13403" y="26753"/>
                    <a:pt x="12149" y="27464"/>
                    <a:pt x="10805" y="28007"/>
                  </a:cubicBezTo>
                  <a:cubicBezTo>
                    <a:pt x="10779" y="28033"/>
                    <a:pt x="10728" y="28059"/>
                    <a:pt x="10689" y="28059"/>
                  </a:cubicBezTo>
                  <a:lnTo>
                    <a:pt x="10663" y="28072"/>
                  </a:lnTo>
                  <a:lnTo>
                    <a:pt x="10663" y="28059"/>
                  </a:lnTo>
                  <a:cubicBezTo>
                    <a:pt x="10645" y="28062"/>
                    <a:pt x="10628" y="28063"/>
                    <a:pt x="10610" y="28063"/>
                  </a:cubicBezTo>
                  <a:cubicBezTo>
                    <a:pt x="10474" y="28063"/>
                    <a:pt x="10347" y="27978"/>
                    <a:pt x="10301" y="27852"/>
                  </a:cubicBezTo>
                  <a:cubicBezTo>
                    <a:pt x="10263" y="27697"/>
                    <a:pt x="10379" y="27542"/>
                    <a:pt x="10534" y="27529"/>
                  </a:cubicBezTo>
                  <a:cubicBezTo>
                    <a:pt x="10555" y="27524"/>
                    <a:pt x="10577" y="27520"/>
                    <a:pt x="10598" y="27520"/>
                  </a:cubicBezTo>
                  <a:cubicBezTo>
                    <a:pt x="10628" y="27520"/>
                    <a:pt x="10659" y="27527"/>
                    <a:pt x="10689" y="27542"/>
                  </a:cubicBezTo>
                  <a:cubicBezTo>
                    <a:pt x="10805" y="26417"/>
                    <a:pt x="11193" y="23833"/>
                    <a:pt x="12602" y="22010"/>
                  </a:cubicBezTo>
                  <a:cubicBezTo>
                    <a:pt x="13325" y="21067"/>
                    <a:pt x="14295" y="20343"/>
                    <a:pt x="15406" y="19917"/>
                  </a:cubicBezTo>
                  <a:lnTo>
                    <a:pt x="16363" y="12989"/>
                  </a:lnTo>
                  <a:cubicBezTo>
                    <a:pt x="15975" y="12912"/>
                    <a:pt x="15587" y="12808"/>
                    <a:pt x="15199" y="12692"/>
                  </a:cubicBezTo>
                  <a:cubicBezTo>
                    <a:pt x="12033" y="11632"/>
                    <a:pt x="11051" y="9267"/>
                    <a:pt x="11051" y="9267"/>
                  </a:cubicBezTo>
                  <a:cubicBezTo>
                    <a:pt x="11542" y="9048"/>
                    <a:pt x="12046" y="8892"/>
                    <a:pt x="12563" y="8802"/>
                  </a:cubicBezTo>
                  <a:cubicBezTo>
                    <a:pt x="12589" y="8582"/>
                    <a:pt x="12757" y="8427"/>
                    <a:pt x="12977" y="8388"/>
                  </a:cubicBezTo>
                  <a:cubicBezTo>
                    <a:pt x="13016" y="8380"/>
                    <a:pt x="13055" y="8376"/>
                    <a:pt x="13094" y="8376"/>
                  </a:cubicBezTo>
                  <a:cubicBezTo>
                    <a:pt x="13301" y="8376"/>
                    <a:pt x="13501" y="8488"/>
                    <a:pt x="13610" y="8673"/>
                  </a:cubicBezTo>
                  <a:cubicBezTo>
                    <a:pt x="13754" y="8665"/>
                    <a:pt x="13899" y="8662"/>
                    <a:pt x="14044" y="8662"/>
                  </a:cubicBezTo>
                  <a:cubicBezTo>
                    <a:pt x="14922" y="8662"/>
                    <a:pt x="15804" y="8798"/>
                    <a:pt x="16647" y="9086"/>
                  </a:cubicBezTo>
                  <a:lnTo>
                    <a:pt x="16893" y="9177"/>
                  </a:lnTo>
                  <a:lnTo>
                    <a:pt x="18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a:off x="620350" y="3238075"/>
              <a:ext cx="203900" cy="61350"/>
            </a:xfrm>
            <a:custGeom>
              <a:avLst/>
              <a:gdLst/>
              <a:ahLst/>
              <a:cxnLst/>
              <a:rect l="l" t="t" r="r" b="b"/>
              <a:pathLst>
                <a:path w="8156" h="2454" extrusionOk="0">
                  <a:moveTo>
                    <a:pt x="5183" y="1"/>
                  </a:moveTo>
                  <a:lnTo>
                    <a:pt x="0" y="970"/>
                  </a:lnTo>
                  <a:cubicBezTo>
                    <a:pt x="685" y="1526"/>
                    <a:pt x="1473" y="1927"/>
                    <a:pt x="2326" y="2146"/>
                  </a:cubicBezTo>
                  <a:cubicBezTo>
                    <a:pt x="3173" y="2376"/>
                    <a:pt x="4094" y="2453"/>
                    <a:pt x="4949" y="2453"/>
                  </a:cubicBezTo>
                  <a:cubicBezTo>
                    <a:pt x="6690" y="2453"/>
                    <a:pt x="8155" y="2133"/>
                    <a:pt x="8155" y="2133"/>
                  </a:cubicBezTo>
                  <a:cubicBezTo>
                    <a:pt x="7250" y="1306"/>
                    <a:pt x="6255" y="583"/>
                    <a:pt x="5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a:off x="505650" y="4226125"/>
              <a:ext cx="140875" cy="79175"/>
            </a:xfrm>
            <a:custGeom>
              <a:avLst/>
              <a:gdLst/>
              <a:ahLst/>
              <a:cxnLst/>
              <a:rect l="l" t="t" r="r" b="b"/>
              <a:pathLst>
                <a:path w="5635" h="3167" extrusionOk="0">
                  <a:moveTo>
                    <a:pt x="0" y="1"/>
                  </a:moveTo>
                  <a:lnTo>
                    <a:pt x="0" y="1"/>
                  </a:lnTo>
                  <a:cubicBezTo>
                    <a:pt x="349" y="1112"/>
                    <a:pt x="814" y="2172"/>
                    <a:pt x="1396" y="3167"/>
                  </a:cubicBezTo>
                  <a:lnTo>
                    <a:pt x="4433" y="2598"/>
                  </a:lnTo>
                  <a:cubicBezTo>
                    <a:pt x="4433" y="2585"/>
                    <a:pt x="4420" y="2560"/>
                    <a:pt x="4420" y="2547"/>
                  </a:cubicBezTo>
                  <a:cubicBezTo>
                    <a:pt x="4355" y="2327"/>
                    <a:pt x="4511" y="2107"/>
                    <a:pt x="4743" y="2081"/>
                  </a:cubicBezTo>
                  <a:cubicBezTo>
                    <a:pt x="4776" y="2074"/>
                    <a:pt x="4809" y="2070"/>
                    <a:pt x="4841" y="2070"/>
                  </a:cubicBezTo>
                  <a:cubicBezTo>
                    <a:pt x="5029" y="2070"/>
                    <a:pt x="5209" y="2192"/>
                    <a:pt x="5286" y="2379"/>
                  </a:cubicBezTo>
                  <a:cubicBezTo>
                    <a:pt x="5286" y="2392"/>
                    <a:pt x="5299" y="2417"/>
                    <a:pt x="5299" y="2430"/>
                  </a:cubicBezTo>
                  <a:lnTo>
                    <a:pt x="5635" y="2379"/>
                  </a:lnTo>
                  <a:cubicBezTo>
                    <a:pt x="3231" y="763"/>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501450" y="4022500"/>
              <a:ext cx="64000" cy="68275"/>
            </a:xfrm>
            <a:custGeom>
              <a:avLst/>
              <a:gdLst/>
              <a:ahLst/>
              <a:cxnLst/>
              <a:rect l="l" t="t" r="r" b="b"/>
              <a:pathLst>
                <a:path w="2560" h="2731" extrusionOk="0">
                  <a:moveTo>
                    <a:pt x="738" y="0"/>
                  </a:moveTo>
                  <a:cubicBezTo>
                    <a:pt x="616" y="0"/>
                    <a:pt x="495" y="1"/>
                    <a:pt x="375" y="3"/>
                  </a:cubicBezTo>
                  <a:lnTo>
                    <a:pt x="0" y="2730"/>
                  </a:lnTo>
                  <a:cubicBezTo>
                    <a:pt x="944" y="1942"/>
                    <a:pt x="1809" y="1063"/>
                    <a:pt x="2559" y="81"/>
                  </a:cubicBezTo>
                  <a:cubicBezTo>
                    <a:pt x="1956" y="27"/>
                    <a:pt x="1344" y="0"/>
                    <a:pt x="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740200" y="3703025"/>
              <a:ext cx="117650" cy="201975"/>
            </a:xfrm>
            <a:custGeom>
              <a:avLst/>
              <a:gdLst/>
              <a:ahLst/>
              <a:cxnLst/>
              <a:rect l="l" t="t" r="r" b="b"/>
              <a:pathLst>
                <a:path w="4706" h="8079" extrusionOk="0">
                  <a:moveTo>
                    <a:pt x="4705" y="1"/>
                  </a:moveTo>
                  <a:lnTo>
                    <a:pt x="4705" y="1"/>
                  </a:lnTo>
                  <a:cubicBezTo>
                    <a:pt x="3607" y="414"/>
                    <a:pt x="2637" y="1138"/>
                    <a:pt x="1901" y="2068"/>
                  </a:cubicBezTo>
                  <a:cubicBezTo>
                    <a:pt x="505" y="3891"/>
                    <a:pt x="117" y="6489"/>
                    <a:pt x="1" y="7600"/>
                  </a:cubicBezTo>
                  <a:cubicBezTo>
                    <a:pt x="104" y="7626"/>
                    <a:pt x="195" y="7703"/>
                    <a:pt x="234" y="7794"/>
                  </a:cubicBezTo>
                  <a:cubicBezTo>
                    <a:pt x="259" y="7910"/>
                    <a:pt x="208" y="8026"/>
                    <a:pt x="117" y="8078"/>
                  </a:cubicBezTo>
                  <a:cubicBezTo>
                    <a:pt x="1448" y="7535"/>
                    <a:pt x="2715" y="6825"/>
                    <a:pt x="3878" y="5984"/>
                  </a:cubicBezTo>
                  <a:lnTo>
                    <a:pt x="4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739250" y="3906250"/>
              <a:ext cx="650" cy="350"/>
            </a:xfrm>
            <a:custGeom>
              <a:avLst/>
              <a:gdLst/>
              <a:ahLst/>
              <a:cxnLst/>
              <a:rect l="l" t="t" r="r" b="b"/>
              <a:pathLst>
                <a:path w="26" h="14" extrusionOk="0">
                  <a:moveTo>
                    <a:pt x="0" y="1"/>
                  </a:moveTo>
                  <a:lnTo>
                    <a:pt x="0" y="14"/>
                  </a:ln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748925" y="3421875"/>
              <a:ext cx="146075" cy="108325"/>
            </a:xfrm>
            <a:custGeom>
              <a:avLst/>
              <a:gdLst/>
              <a:ahLst/>
              <a:cxnLst/>
              <a:rect l="l" t="t" r="r" b="b"/>
              <a:pathLst>
                <a:path w="5843" h="4333" extrusionOk="0">
                  <a:moveTo>
                    <a:pt x="3044" y="0"/>
                  </a:moveTo>
                  <a:cubicBezTo>
                    <a:pt x="2882" y="0"/>
                    <a:pt x="2721" y="5"/>
                    <a:pt x="2560" y="16"/>
                  </a:cubicBezTo>
                  <a:cubicBezTo>
                    <a:pt x="2573" y="42"/>
                    <a:pt x="2586" y="67"/>
                    <a:pt x="2586" y="93"/>
                  </a:cubicBezTo>
                  <a:cubicBezTo>
                    <a:pt x="2650" y="365"/>
                    <a:pt x="2469" y="636"/>
                    <a:pt x="2198" y="662"/>
                  </a:cubicBezTo>
                  <a:cubicBezTo>
                    <a:pt x="2155" y="672"/>
                    <a:pt x="2111" y="676"/>
                    <a:pt x="2068" y="676"/>
                  </a:cubicBezTo>
                  <a:cubicBezTo>
                    <a:pt x="1831" y="676"/>
                    <a:pt x="1614" y="530"/>
                    <a:pt x="1526" y="300"/>
                  </a:cubicBezTo>
                  <a:cubicBezTo>
                    <a:pt x="1513" y="248"/>
                    <a:pt x="1500" y="184"/>
                    <a:pt x="1513" y="132"/>
                  </a:cubicBezTo>
                  <a:lnTo>
                    <a:pt x="1513" y="132"/>
                  </a:lnTo>
                  <a:cubicBezTo>
                    <a:pt x="996" y="222"/>
                    <a:pt x="492" y="390"/>
                    <a:pt x="1" y="610"/>
                  </a:cubicBezTo>
                  <a:cubicBezTo>
                    <a:pt x="1" y="610"/>
                    <a:pt x="970" y="2975"/>
                    <a:pt x="4149" y="4022"/>
                  </a:cubicBezTo>
                  <a:cubicBezTo>
                    <a:pt x="4537" y="4151"/>
                    <a:pt x="4925" y="4242"/>
                    <a:pt x="5313" y="4332"/>
                  </a:cubicBezTo>
                  <a:lnTo>
                    <a:pt x="5843" y="494"/>
                  </a:lnTo>
                  <a:lnTo>
                    <a:pt x="5597" y="416"/>
                  </a:lnTo>
                  <a:cubicBezTo>
                    <a:pt x="4770" y="144"/>
                    <a:pt x="3906" y="0"/>
                    <a:pt x="3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a:off x="831975" y="3207400"/>
              <a:ext cx="88225" cy="50100"/>
            </a:xfrm>
            <a:custGeom>
              <a:avLst/>
              <a:gdLst/>
              <a:ahLst/>
              <a:cxnLst/>
              <a:rect l="l" t="t" r="r" b="b"/>
              <a:pathLst>
                <a:path w="3529" h="2004" extrusionOk="0">
                  <a:moveTo>
                    <a:pt x="3257" y="0"/>
                  </a:moveTo>
                  <a:lnTo>
                    <a:pt x="0" y="608"/>
                  </a:lnTo>
                  <a:cubicBezTo>
                    <a:pt x="957" y="1409"/>
                    <a:pt x="2146" y="1900"/>
                    <a:pt x="3399" y="2003"/>
                  </a:cubicBezTo>
                  <a:cubicBezTo>
                    <a:pt x="3529" y="1344"/>
                    <a:pt x="3477" y="646"/>
                    <a:pt x="3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a:off x="469775" y="4299475"/>
              <a:ext cx="12950" cy="19075"/>
            </a:xfrm>
            <a:custGeom>
              <a:avLst/>
              <a:gdLst/>
              <a:ahLst/>
              <a:cxnLst/>
              <a:rect l="l" t="t" r="r" b="b"/>
              <a:pathLst>
                <a:path w="518" h="763" extrusionOk="0">
                  <a:moveTo>
                    <a:pt x="104" y="0"/>
                  </a:moveTo>
                  <a:lnTo>
                    <a:pt x="1" y="763"/>
                  </a:lnTo>
                  <a:lnTo>
                    <a:pt x="517" y="659"/>
                  </a:lnTo>
                  <a:cubicBezTo>
                    <a:pt x="388" y="453"/>
                    <a:pt x="259" y="220"/>
                    <a:pt x="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a:off x="588025" y="3371850"/>
              <a:ext cx="103750" cy="148000"/>
            </a:xfrm>
            <a:custGeom>
              <a:avLst/>
              <a:gdLst/>
              <a:ahLst/>
              <a:cxnLst/>
              <a:rect l="l" t="t" r="r" b="b"/>
              <a:pathLst>
                <a:path w="4150" h="5920" extrusionOk="0">
                  <a:moveTo>
                    <a:pt x="505" y="1"/>
                  </a:moveTo>
                  <a:lnTo>
                    <a:pt x="1" y="3736"/>
                  </a:lnTo>
                  <a:cubicBezTo>
                    <a:pt x="1758" y="5131"/>
                    <a:pt x="4149" y="5920"/>
                    <a:pt x="4149" y="5920"/>
                  </a:cubicBezTo>
                  <a:cubicBezTo>
                    <a:pt x="4149" y="5920"/>
                    <a:pt x="3658" y="2973"/>
                    <a:pt x="1952" y="1125"/>
                  </a:cubicBezTo>
                  <a:cubicBezTo>
                    <a:pt x="1526" y="673"/>
                    <a:pt x="1048" y="298"/>
                    <a:pt x="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a:off x="663950" y="3981350"/>
              <a:ext cx="145425" cy="134300"/>
            </a:xfrm>
            <a:custGeom>
              <a:avLst/>
              <a:gdLst/>
              <a:ahLst/>
              <a:cxnLst/>
              <a:rect l="l" t="t" r="r" b="b"/>
              <a:pathLst>
                <a:path w="5817" h="5372" extrusionOk="0">
                  <a:moveTo>
                    <a:pt x="446" y="0"/>
                  </a:moveTo>
                  <a:cubicBezTo>
                    <a:pt x="341" y="0"/>
                    <a:pt x="236" y="3"/>
                    <a:pt x="130" y="8"/>
                  </a:cubicBezTo>
                  <a:cubicBezTo>
                    <a:pt x="130" y="8"/>
                    <a:pt x="1" y="1986"/>
                    <a:pt x="1991" y="3614"/>
                  </a:cubicBezTo>
                  <a:cubicBezTo>
                    <a:pt x="3012" y="4428"/>
                    <a:pt x="4382" y="5010"/>
                    <a:pt x="5481" y="5372"/>
                  </a:cubicBezTo>
                  <a:lnTo>
                    <a:pt x="5817" y="2942"/>
                  </a:lnTo>
                  <a:cubicBezTo>
                    <a:pt x="5403" y="2360"/>
                    <a:pt x="4925" y="1843"/>
                    <a:pt x="4382" y="1391"/>
                  </a:cubicBezTo>
                  <a:cubicBezTo>
                    <a:pt x="3263" y="488"/>
                    <a:pt x="187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657500" y="4216625"/>
              <a:ext cx="129250" cy="54450"/>
            </a:xfrm>
            <a:custGeom>
              <a:avLst/>
              <a:gdLst/>
              <a:ahLst/>
              <a:cxnLst/>
              <a:rect l="l" t="t" r="r" b="b"/>
              <a:pathLst>
                <a:path w="5170" h="2178" extrusionOk="0">
                  <a:moveTo>
                    <a:pt x="4310" y="1"/>
                  </a:moveTo>
                  <a:cubicBezTo>
                    <a:pt x="4176" y="1"/>
                    <a:pt x="4040" y="6"/>
                    <a:pt x="3903" y="19"/>
                  </a:cubicBezTo>
                  <a:cubicBezTo>
                    <a:pt x="1952" y="174"/>
                    <a:pt x="0" y="1492"/>
                    <a:pt x="0" y="1492"/>
                  </a:cubicBezTo>
                  <a:cubicBezTo>
                    <a:pt x="621" y="1738"/>
                    <a:pt x="1267" y="1932"/>
                    <a:pt x="1926" y="2087"/>
                  </a:cubicBezTo>
                  <a:cubicBezTo>
                    <a:pt x="1965" y="1970"/>
                    <a:pt x="2055" y="1893"/>
                    <a:pt x="2185" y="1867"/>
                  </a:cubicBezTo>
                  <a:cubicBezTo>
                    <a:pt x="2210" y="1861"/>
                    <a:pt x="2236" y="1859"/>
                    <a:pt x="2261" y="1859"/>
                  </a:cubicBezTo>
                  <a:cubicBezTo>
                    <a:pt x="2418" y="1859"/>
                    <a:pt x="2568" y="1957"/>
                    <a:pt x="2624" y="2112"/>
                  </a:cubicBezTo>
                  <a:cubicBezTo>
                    <a:pt x="2624" y="2138"/>
                    <a:pt x="2624" y="2164"/>
                    <a:pt x="2624" y="2177"/>
                  </a:cubicBezTo>
                  <a:lnTo>
                    <a:pt x="4937" y="1751"/>
                  </a:lnTo>
                  <a:lnTo>
                    <a:pt x="5170" y="70"/>
                  </a:lnTo>
                  <a:cubicBezTo>
                    <a:pt x="4880" y="27"/>
                    <a:pt x="4596"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544725" y="3857350"/>
              <a:ext cx="127325" cy="110000"/>
            </a:xfrm>
            <a:custGeom>
              <a:avLst/>
              <a:gdLst/>
              <a:ahLst/>
              <a:cxnLst/>
              <a:rect l="l" t="t" r="r" b="b"/>
              <a:pathLst>
                <a:path w="5093" h="4400" extrusionOk="0">
                  <a:moveTo>
                    <a:pt x="4647" y="1"/>
                  </a:moveTo>
                  <a:cubicBezTo>
                    <a:pt x="3618" y="1"/>
                    <a:pt x="2612" y="373"/>
                    <a:pt x="1823" y="1065"/>
                  </a:cubicBezTo>
                  <a:cubicBezTo>
                    <a:pt x="492" y="2280"/>
                    <a:pt x="1" y="4399"/>
                    <a:pt x="1" y="4399"/>
                  </a:cubicBezTo>
                  <a:cubicBezTo>
                    <a:pt x="1" y="4399"/>
                    <a:pt x="2431" y="3883"/>
                    <a:pt x="3762" y="2668"/>
                  </a:cubicBezTo>
                  <a:cubicBezTo>
                    <a:pt x="5093" y="1453"/>
                    <a:pt x="4847" y="5"/>
                    <a:pt x="4847" y="5"/>
                  </a:cubicBezTo>
                  <a:cubicBezTo>
                    <a:pt x="4781" y="2"/>
                    <a:pt x="4714" y="1"/>
                    <a:pt x="4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8"/>
            <p:cNvSpPr/>
            <p:nvPr/>
          </p:nvSpPr>
          <p:spPr>
            <a:xfrm>
              <a:off x="739250" y="3514350"/>
              <a:ext cx="104050" cy="133775"/>
            </a:xfrm>
            <a:custGeom>
              <a:avLst/>
              <a:gdLst/>
              <a:ahLst/>
              <a:cxnLst/>
              <a:rect l="l" t="t" r="r" b="b"/>
              <a:pathLst>
                <a:path w="4162" h="5351" extrusionOk="0">
                  <a:moveTo>
                    <a:pt x="310" y="0"/>
                  </a:moveTo>
                  <a:cubicBezTo>
                    <a:pt x="246" y="168"/>
                    <a:pt x="207" y="349"/>
                    <a:pt x="194" y="543"/>
                  </a:cubicBezTo>
                  <a:lnTo>
                    <a:pt x="129" y="543"/>
                  </a:lnTo>
                  <a:cubicBezTo>
                    <a:pt x="52" y="556"/>
                    <a:pt x="0" y="620"/>
                    <a:pt x="13" y="698"/>
                  </a:cubicBezTo>
                  <a:cubicBezTo>
                    <a:pt x="36" y="767"/>
                    <a:pt x="91" y="816"/>
                    <a:pt x="158" y="816"/>
                  </a:cubicBezTo>
                  <a:cubicBezTo>
                    <a:pt x="165" y="816"/>
                    <a:pt x="173" y="816"/>
                    <a:pt x="181" y="814"/>
                  </a:cubicBezTo>
                  <a:lnTo>
                    <a:pt x="181" y="814"/>
                  </a:lnTo>
                  <a:cubicBezTo>
                    <a:pt x="168" y="1551"/>
                    <a:pt x="401" y="2262"/>
                    <a:pt x="840" y="2843"/>
                  </a:cubicBezTo>
                  <a:cubicBezTo>
                    <a:pt x="1900" y="4317"/>
                    <a:pt x="4162" y="5351"/>
                    <a:pt x="4162" y="5351"/>
                  </a:cubicBezTo>
                  <a:cubicBezTo>
                    <a:pt x="4162" y="5351"/>
                    <a:pt x="4123" y="3166"/>
                    <a:pt x="3063" y="1693"/>
                  </a:cubicBezTo>
                  <a:cubicBezTo>
                    <a:pt x="2391" y="788"/>
                    <a:pt x="1409" y="194"/>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8"/>
            <p:cNvSpPr/>
            <p:nvPr/>
          </p:nvSpPr>
          <p:spPr>
            <a:xfrm>
              <a:off x="746675" y="3311725"/>
              <a:ext cx="160925" cy="71325"/>
            </a:xfrm>
            <a:custGeom>
              <a:avLst/>
              <a:gdLst/>
              <a:ahLst/>
              <a:cxnLst/>
              <a:rect l="l" t="t" r="r" b="b"/>
              <a:pathLst>
                <a:path w="6437" h="2853" extrusionOk="0">
                  <a:moveTo>
                    <a:pt x="4791" y="0"/>
                  </a:moveTo>
                  <a:cubicBezTo>
                    <a:pt x="4226" y="0"/>
                    <a:pt x="3662" y="103"/>
                    <a:pt x="3128" y="312"/>
                  </a:cubicBezTo>
                  <a:cubicBezTo>
                    <a:pt x="1345" y="997"/>
                    <a:pt x="0" y="2793"/>
                    <a:pt x="0" y="2793"/>
                  </a:cubicBezTo>
                  <a:cubicBezTo>
                    <a:pt x="0" y="2793"/>
                    <a:pt x="524" y="2853"/>
                    <a:pt x="1264" y="2853"/>
                  </a:cubicBezTo>
                  <a:cubicBezTo>
                    <a:pt x="2138" y="2853"/>
                    <a:pt x="3312" y="2770"/>
                    <a:pt x="4278" y="2406"/>
                  </a:cubicBezTo>
                  <a:cubicBezTo>
                    <a:pt x="6049" y="1708"/>
                    <a:pt x="6437" y="299"/>
                    <a:pt x="6437" y="299"/>
                  </a:cubicBezTo>
                  <a:cubicBezTo>
                    <a:pt x="5904" y="100"/>
                    <a:pt x="5347" y="0"/>
                    <a:pt x="4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8"/>
            <p:cNvSpPr/>
            <p:nvPr/>
          </p:nvSpPr>
          <p:spPr>
            <a:xfrm>
              <a:off x="541500" y="3700350"/>
              <a:ext cx="205525" cy="101175"/>
            </a:xfrm>
            <a:custGeom>
              <a:avLst/>
              <a:gdLst/>
              <a:ahLst/>
              <a:cxnLst/>
              <a:rect l="l" t="t" r="r" b="b"/>
              <a:pathLst>
                <a:path w="8221" h="4047" extrusionOk="0">
                  <a:moveTo>
                    <a:pt x="3227" y="2612"/>
                  </a:moveTo>
                  <a:cubicBezTo>
                    <a:pt x="3305" y="2612"/>
                    <a:pt x="3377" y="2652"/>
                    <a:pt x="3400" y="2731"/>
                  </a:cubicBezTo>
                  <a:cubicBezTo>
                    <a:pt x="3426" y="2809"/>
                    <a:pt x="3361" y="2899"/>
                    <a:pt x="3283" y="2899"/>
                  </a:cubicBezTo>
                  <a:cubicBezTo>
                    <a:pt x="3267" y="2904"/>
                    <a:pt x="3251" y="2906"/>
                    <a:pt x="3236" y="2906"/>
                  </a:cubicBezTo>
                  <a:cubicBezTo>
                    <a:pt x="3163" y="2906"/>
                    <a:pt x="3098" y="2860"/>
                    <a:pt x="3077" y="2796"/>
                  </a:cubicBezTo>
                  <a:cubicBezTo>
                    <a:pt x="3051" y="2705"/>
                    <a:pt x="3115" y="2628"/>
                    <a:pt x="3206" y="2615"/>
                  </a:cubicBezTo>
                  <a:lnTo>
                    <a:pt x="3193" y="2615"/>
                  </a:lnTo>
                  <a:cubicBezTo>
                    <a:pt x="3204" y="2613"/>
                    <a:pt x="3216" y="2612"/>
                    <a:pt x="3227" y="2612"/>
                  </a:cubicBezTo>
                  <a:close/>
                  <a:moveTo>
                    <a:pt x="6236" y="1"/>
                  </a:moveTo>
                  <a:cubicBezTo>
                    <a:pt x="5396" y="1"/>
                    <a:pt x="4557" y="171"/>
                    <a:pt x="3774" y="508"/>
                  </a:cubicBezTo>
                  <a:cubicBezTo>
                    <a:pt x="2056" y="1258"/>
                    <a:pt x="673" y="2796"/>
                    <a:pt x="65" y="3558"/>
                  </a:cubicBezTo>
                  <a:lnTo>
                    <a:pt x="1" y="4024"/>
                  </a:lnTo>
                  <a:cubicBezTo>
                    <a:pt x="197" y="4036"/>
                    <a:pt x="488" y="4047"/>
                    <a:pt x="845" y="4047"/>
                  </a:cubicBezTo>
                  <a:cubicBezTo>
                    <a:pt x="2039" y="4047"/>
                    <a:pt x="3962" y="3921"/>
                    <a:pt x="5455" y="3274"/>
                  </a:cubicBezTo>
                  <a:cubicBezTo>
                    <a:pt x="7807" y="2253"/>
                    <a:pt x="8220" y="327"/>
                    <a:pt x="8220" y="327"/>
                  </a:cubicBezTo>
                  <a:cubicBezTo>
                    <a:pt x="7577" y="109"/>
                    <a:pt x="6906" y="1"/>
                    <a:pt x="6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8"/>
            <p:cNvSpPr/>
            <p:nvPr/>
          </p:nvSpPr>
          <p:spPr>
            <a:xfrm>
              <a:off x="563150" y="3572725"/>
              <a:ext cx="156400" cy="77050"/>
            </a:xfrm>
            <a:custGeom>
              <a:avLst/>
              <a:gdLst/>
              <a:ahLst/>
              <a:cxnLst/>
              <a:rect l="l" t="t" r="r" b="b"/>
              <a:pathLst>
                <a:path w="6256" h="3082" extrusionOk="0">
                  <a:moveTo>
                    <a:pt x="2263" y="0"/>
                  </a:moveTo>
                  <a:cubicBezTo>
                    <a:pt x="2186" y="0"/>
                    <a:pt x="2108" y="2"/>
                    <a:pt x="2030" y="4"/>
                  </a:cubicBezTo>
                  <a:cubicBezTo>
                    <a:pt x="1474" y="30"/>
                    <a:pt x="905" y="108"/>
                    <a:pt x="362" y="250"/>
                  </a:cubicBezTo>
                  <a:lnTo>
                    <a:pt x="1" y="2848"/>
                  </a:lnTo>
                  <a:cubicBezTo>
                    <a:pt x="697" y="3004"/>
                    <a:pt x="1415" y="3082"/>
                    <a:pt x="2135" y="3082"/>
                  </a:cubicBezTo>
                  <a:cubicBezTo>
                    <a:pt x="2190" y="3082"/>
                    <a:pt x="2246" y="3081"/>
                    <a:pt x="2301" y="3080"/>
                  </a:cubicBezTo>
                  <a:cubicBezTo>
                    <a:pt x="4963" y="2990"/>
                    <a:pt x="6256" y="1400"/>
                    <a:pt x="6256" y="1400"/>
                  </a:cubicBezTo>
                  <a:cubicBezTo>
                    <a:pt x="6256" y="1400"/>
                    <a:pt x="4783" y="0"/>
                    <a:pt x="2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8"/>
            <p:cNvSpPr/>
            <p:nvPr/>
          </p:nvSpPr>
          <p:spPr>
            <a:xfrm>
              <a:off x="492725" y="4107500"/>
              <a:ext cx="238150" cy="77000"/>
            </a:xfrm>
            <a:custGeom>
              <a:avLst/>
              <a:gdLst/>
              <a:ahLst/>
              <a:cxnLst/>
              <a:rect l="l" t="t" r="r" b="b"/>
              <a:pathLst>
                <a:path w="9526" h="3080" extrusionOk="0">
                  <a:moveTo>
                    <a:pt x="5490" y="0"/>
                  </a:moveTo>
                  <a:cubicBezTo>
                    <a:pt x="5436" y="0"/>
                    <a:pt x="5381" y="1"/>
                    <a:pt x="5325" y="3"/>
                  </a:cubicBezTo>
                  <a:cubicBezTo>
                    <a:pt x="3024" y="41"/>
                    <a:pt x="633" y="1243"/>
                    <a:pt x="26" y="1566"/>
                  </a:cubicBezTo>
                  <a:lnTo>
                    <a:pt x="0" y="1696"/>
                  </a:lnTo>
                  <a:cubicBezTo>
                    <a:pt x="585" y="1975"/>
                    <a:pt x="3106" y="3079"/>
                    <a:pt x="5414" y="3079"/>
                  </a:cubicBezTo>
                  <a:cubicBezTo>
                    <a:pt x="5453" y="3079"/>
                    <a:pt x="5492" y="3079"/>
                    <a:pt x="5532" y="3078"/>
                  </a:cubicBezTo>
                  <a:cubicBezTo>
                    <a:pt x="8207" y="3014"/>
                    <a:pt x="9525" y="1450"/>
                    <a:pt x="9525" y="1450"/>
                  </a:cubicBezTo>
                  <a:cubicBezTo>
                    <a:pt x="9525" y="1450"/>
                    <a:pt x="8051" y="0"/>
                    <a:pt x="5490" y="0"/>
                  </a:cubicBezTo>
                  <a:close/>
                </a:path>
              </a:pathLst>
            </a:custGeom>
            <a:solidFill>
              <a:srgbClr val="52C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8"/>
            <p:cNvSpPr/>
            <p:nvPr/>
          </p:nvSpPr>
          <p:spPr>
            <a:xfrm>
              <a:off x="729550" y="3892475"/>
              <a:ext cx="17150" cy="13600"/>
            </a:xfrm>
            <a:custGeom>
              <a:avLst/>
              <a:gdLst/>
              <a:ahLst/>
              <a:cxnLst/>
              <a:rect l="l" t="t" r="r" b="b"/>
              <a:pathLst>
                <a:path w="686" h="544" extrusionOk="0">
                  <a:moveTo>
                    <a:pt x="336" y="1"/>
                  </a:moveTo>
                  <a:cubicBezTo>
                    <a:pt x="315" y="1"/>
                    <a:pt x="293" y="4"/>
                    <a:pt x="272" y="9"/>
                  </a:cubicBezTo>
                  <a:cubicBezTo>
                    <a:pt x="117" y="22"/>
                    <a:pt x="0" y="177"/>
                    <a:pt x="39" y="332"/>
                  </a:cubicBezTo>
                  <a:cubicBezTo>
                    <a:pt x="85" y="458"/>
                    <a:pt x="212" y="543"/>
                    <a:pt x="348" y="543"/>
                  </a:cubicBezTo>
                  <a:cubicBezTo>
                    <a:pt x="365" y="543"/>
                    <a:pt x="383" y="542"/>
                    <a:pt x="401" y="539"/>
                  </a:cubicBezTo>
                  <a:lnTo>
                    <a:pt x="427" y="539"/>
                  </a:lnTo>
                  <a:cubicBezTo>
                    <a:pt x="466" y="539"/>
                    <a:pt x="517" y="513"/>
                    <a:pt x="543" y="500"/>
                  </a:cubicBezTo>
                  <a:cubicBezTo>
                    <a:pt x="634" y="436"/>
                    <a:pt x="685" y="319"/>
                    <a:pt x="660" y="216"/>
                  </a:cubicBezTo>
                  <a:cubicBezTo>
                    <a:pt x="621" y="125"/>
                    <a:pt x="530" y="48"/>
                    <a:pt x="427" y="22"/>
                  </a:cubicBezTo>
                  <a:cubicBezTo>
                    <a:pt x="397" y="7"/>
                    <a:pt x="366"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8"/>
            <p:cNvSpPr/>
            <p:nvPr/>
          </p:nvSpPr>
          <p:spPr>
            <a:xfrm>
              <a:off x="752500" y="3396175"/>
              <a:ext cx="17450" cy="13725"/>
            </a:xfrm>
            <a:custGeom>
              <a:avLst/>
              <a:gdLst/>
              <a:ahLst/>
              <a:cxnLst/>
              <a:rect l="l" t="t" r="r" b="b"/>
              <a:pathLst>
                <a:path w="698" h="549" extrusionOk="0">
                  <a:moveTo>
                    <a:pt x="345" y="1"/>
                  </a:moveTo>
                  <a:cubicBezTo>
                    <a:pt x="320" y="1"/>
                    <a:pt x="296" y="4"/>
                    <a:pt x="271" y="10"/>
                  </a:cubicBezTo>
                  <a:cubicBezTo>
                    <a:pt x="103" y="23"/>
                    <a:pt x="0" y="178"/>
                    <a:pt x="39" y="333"/>
                  </a:cubicBezTo>
                  <a:cubicBezTo>
                    <a:pt x="82" y="464"/>
                    <a:pt x="209" y="549"/>
                    <a:pt x="348" y="549"/>
                  </a:cubicBezTo>
                  <a:cubicBezTo>
                    <a:pt x="374" y="549"/>
                    <a:pt x="400" y="546"/>
                    <a:pt x="427" y="540"/>
                  </a:cubicBezTo>
                  <a:cubicBezTo>
                    <a:pt x="582" y="527"/>
                    <a:pt x="698" y="372"/>
                    <a:pt x="659" y="217"/>
                  </a:cubicBezTo>
                  <a:cubicBezTo>
                    <a:pt x="605" y="86"/>
                    <a:pt x="476" y="1"/>
                    <a:pt x="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8"/>
            <p:cNvSpPr/>
            <p:nvPr/>
          </p:nvSpPr>
          <p:spPr>
            <a:xfrm>
              <a:off x="786425" y="3414525"/>
              <a:ext cx="28775" cy="24150"/>
            </a:xfrm>
            <a:custGeom>
              <a:avLst/>
              <a:gdLst/>
              <a:ahLst/>
              <a:cxnLst/>
              <a:rect l="l" t="t" r="r" b="b"/>
              <a:pathLst>
                <a:path w="1151" h="966" extrusionOk="0">
                  <a:moveTo>
                    <a:pt x="544" y="0"/>
                  </a:moveTo>
                  <a:cubicBezTo>
                    <a:pt x="505" y="0"/>
                    <a:pt x="466" y="4"/>
                    <a:pt x="427" y="12"/>
                  </a:cubicBezTo>
                  <a:cubicBezTo>
                    <a:pt x="207" y="51"/>
                    <a:pt x="39" y="219"/>
                    <a:pt x="13" y="426"/>
                  </a:cubicBezTo>
                  <a:cubicBezTo>
                    <a:pt x="0" y="478"/>
                    <a:pt x="13" y="529"/>
                    <a:pt x="26" y="581"/>
                  </a:cubicBezTo>
                  <a:cubicBezTo>
                    <a:pt x="116" y="818"/>
                    <a:pt x="343" y="966"/>
                    <a:pt x="589" y="966"/>
                  </a:cubicBezTo>
                  <a:cubicBezTo>
                    <a:pt x="625" y="966"/>
                    <a:pt x="661" y="963"/>
                    <a:pt x="698" y="956"/>
                  </a:cubicBezTo>
                  <a:cubicBezTo>
                    <a:pt x="969" y="917"/>
                    <a:pt x="1150" y="659"/>
                    <a:pt x="1086" y="387"/>
                  </a:cubicBezTo>
                  <a:cubicBezTo>
                    <a:pt x="1086" y="361"/>
                    <a:pt x="1073" y="323"/>
                    <a:pt x="1060" y="297"/>
                  </a:cubicBezTo>
                  <a:cubicBezTo>
                    <a:pt x="951" y="112"/>
                    <a:pt x="751" y="0"/>
                    <a:pt x="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8"/>
            <p:cNvSpPr/>
            <p:nvPr/>
          </p:nvSpPr>
          <p:spPr>
            <a:xfrm>
              <a:off x="618075" y="3765650"/>
              <a:ext cx="9075" cy="7350"/>
            </a:xfrm>
            <a:custGeom>
              <a:avLst/>
              <a:gdLst/>
              <a:ahLst/>
              <a:cxnLst/>
              <a:rect l="l" t="t" r="r" b="b"/>
              <a:pathLst>
                <a:path w="363" h="294" extrusionOk="0">
                  <a:moveTo>
                    <a:pt x="172" y="0"/>
                  </a:moveTo>
                  <a:cubicBezTo>
                    <a:pt x="162" y="0"/>
                    <a:pt x="153" y="1"/>
                    <a:pt x="143" y="3"/>
                  </a:cubicBezTo>
                  <a:cubicBezTo>
                    <a:pt x="52" y="16"/>
                    <a:pt x="1" y="93"/>
                    <a:pt x="14" y="184"/>
                  </a:cubicBezTo>
                  <a:cubicBezTo>
                    <a:pt x="35" y="248"/>
                    <a:pt x="100" y="294"/>
                    <a:pt x="173" y="294"/>
                  </a:cubicBezTo>
                  <a:cubicBezTo>
                    <a:pt x="188" y="294"/>
                    <a:pt x="204" y="292"/>
                    <a:pt x="220" y="287"/>
                  </a:cubicBezTo>
                  <a:cubicBezTo>
                    <a:pt x="311" y="287"/>
                    <a:pt x="363" y="197"/>
                    <a:pt x="350" y="119"/>
                  </a:cubicBezTo>
                  <a:cubicBezTo>
                    <a:pt x="316" y="40"/>
                    <a:pt x="242"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8"/>
            <p:cNvSpPr/>
            <p:nvPr/>
          </p:nvSpPr>
          <p:spPr>
            <a:xfrm>
              <a:off x="614850" y="4277875"/>
              <a:ext cx="23600" cy="13225"/>
            </a:xfrm>
            <a:custGeom>
              <a:avLst/>
              <a:gdLst/>
              <a:ahLst/>
              <a:cxnLst/>
              <a:rect l="l" t="t" r="r" b="b"/>
              <a:pathLst>
                <a:path w="944" h="529" extrusionOk="0">
                  <a:moveTo>
                    <a:pt x="478" y="0"/>
                  </a:moveTo>
                  <a:cubicBezTo>
                    <a:pt x="444" y="0"/>
                    <a:pt x="410" y="4"/>
                    <a:pt x="375" y="11"/>
                  </a:cubicBezTo>
                  <a:cubicBezTo>
                    <a:pt x="155" y="37"/>
                    <a:pt x="0" y="257"/>
                    <a:pt x="52" y="477"/>
                  </a:cubicBezTo>
                  <a:cubicBezTo>
                    <a:pt x="52" y="490"/>
                    <a:pt x="65" y="515"/>
                    <a:pt x="78" y="528"/>
                  </a:cubicBezTo>
                  <a:lnTo>
                    <a:pt x="944" y="373"/>
                  </a:lnTo>
                  <a:cubicBezTo>
                    <a:pt x="931" y="347"/>
                    <a:pt x="931" y="322"/>
                    <a:pt x="931" y="309"/>
                  </a:cubicBezTo>
                  <a:cubicBezTo>
                    <a:pt x="854" y="122"/>
                    <a:pt x="674"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8"/>
            <p:cNvSpPr/>
            <p:nvPr/>
          </p:nvSpPr>
          <p:spPr>
            <a:xfrm>
              <a:off x="705000" y="4263075"/>
              <a:ext cx="18425" cy="11225"/>
            </a:xfrm>
            <a:custGeom>
              <a:avLst/>
              <a:gdLst/>
              <a:ahLst/>
              <a:cxnLst/>
              <a:rect l="l" t="t" r="r" b="b"/>
              <a:pathLst>
                <a:path w="737" h="449" extrusionOk="0">
                  <a:moveTo>
                    <a:pt x="361" y="1"/>
                  </a:moveTo>
                  <a:cubicBezTo>
                    <a:pt x="336" y="1"/>
                    <a:pt x="310" y="3"/>
                    <a:pt x="285" y="9"/>
                  </a:cubicBezTo>
                  <a:cubicBezTo>
                    <a:pt x="155" y="35"/>
                    <a:pt x="65" y="112"/>
                    <a:pt x="26" y="229"/>
                  </a:cubicBezTo>
                  <a:cubicBezTo>
                    <a:pt x="0" y="280"/>
                    <a:pt x="0" y="332"/>
                    <a:pt x="26" y="397"/>
                  </a:cubicBezTo>
                  <a:cubicBezTo>
                    <a:pt x="26" y="410"/>
                    <a:pt x="39" y="435"/>
                    <a:pt x="52" y="448"/>
                  </a:cubicBezTo>
                  <a:lnTo>
                    <a:pt x="737" y="319"/>
                  </a:lnTo>
                  <a:cubicBezTo>
                    <a:pt x="737" y="306"/>
                    <a:pt x="737" y="280"/>
                    <a:pt x="724" y="254"/>
                  </a:cubicBezTo>
                  <a:cubicBezTo>
                    <a:pt x="668" y="99"/>
                    <a:pt x="518" y="1"/>
                    <a:pt x="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8"/>
            <p:cNvSpPr/>
            <p:nvPr/>
          </p:nvSpPr>
          <p:spPr>
            <a:xfrm>
              <a:off x="807425" y="3995425"/>
              <a:ext cx="10025" cy="14900"/>
            </a:xfrm>
            <a:custGeom>
              <a:avLst/>
              <a:gdLst/>
              <a:ahLst/>
              <a:cxnLst/>
              <a:rect l="l" t="t" r="r" b="b"/>
              <a:pathLst>
                <a:path w="401" h="596" extrusionOk="0">
                  <a:moveTo>
                    <a:pt x="401" y="1"/>
                  </a:moveTo>
                  <a:cubicBezTo>
                    <a:pt x="362" y="1"/>
                    <a:pt x="336" y="1"/>
                    <a:pt x="297" y="14"/>
                  </a:cubicBezTo>
                  <a:cubicBezTo>
                    <a:pt x="116" y="27"/>
                    <a:pt x="0" y="195"/>
                    <a:pt x="52" y="363"/>
                  </a:cubicBezTo>
                  <a:cubicBezTo>
                    <a:pt x="91" y="492"/>
                    <a:pt x="194" y="570"/>
                    <a:pt x="323" y="595"/>
                  </a:cubicBezTo>
                  <a:lnTo>
                    <a:pt x="4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8"/>
            <p:cNvSpPr/>
            <p:nvPr/>
          </p:nvSpPr>
          <p:spPr>
            <a:xfrm>
              <a:off x="620675" y="3975575"/>
              <a:ext cx="10025" cy="8300"/>
            </a:xfrm>
            <a:custGeom>
              <a:avLst/>
              <a:gdLst/>
              <a:ahLst/>
              <a:cxnLst/>
              <a:rect l="l" t="t" r="r" b="b"/>
              <a:pathLst>
                <a:path w="401" h="332" extrusionOk="0">
                  <a:moveTo>
                    <a:pt x="197" y="1"/>
                  </a:moveTo>
                  <a:cubicBezTo>
                    <a:pt x="183" y="1"/>
                    <a:pt x="169" y="3"/>
                    <a:pt x="155" y="7"/>
                  </a:cubicBezTo>
                  <a:cubicBezTo>
                    <a:pt x="65" y="19"/>
                    <a:pt x="0" y="110"/>
                    <a:pt x="26" y="200"/>
                  </a:cubicBezTo>
                  <a:cubicBezTo>
                    <a:pt x="49" y="282"/>
                    <a:pt x="135" y="332"/>
                    <a:pt x="218" y="332"/>
                  </a:cubicBezTo>
                  <a:cubicBezTo>
                    <a:pt x="227" y="332"/>
                    <a:pt x="236" y="331"/>
                    <a:pt x="246" y="330"/>
                  </a:cubicBezTo>
                  <a:cubicBezTo>
                    <a:pt x="336" y="317"/>
                    <a:pt x="401" y="226"/>
                    <a:pt x="388" y="136"/>
                  </a:cubicBezTo>
                  <a:cubicBezTo>
                    <a:pt x="355" y="59"/>
                    <a:pt x="275" y="1"/>
                    <a:pt x="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8"/>
            <p:cNvSpPr/>
            <p:nvPr/>
          </p:nvSpPr>
          <p:spPr>
            <a:xfrm>
              <a:off x="637800" y="3362950"/>
              <a:ext cx="9375" cy="7800"/>
            </a:xfrm>
            <a:custGeom>
              <a:avLst/>
              <a:gdLst/>
              <a:ahLst/>
              <a:cxnLst/>
              <a:rect l="l" t="t" r="r" b="b"/>
              <a:pathLst>
                <a:path w="375" h="312" extrusionOk="0">
                  <a:moveTo>
                    <a:pt x="189" y="1"/>
                  </a:moveTo>
                  <a:cubicBezTo>
                    <a:pt x="174" y="1"/>
                    <a:pt x="158" y="3"/>
                    <a:pt x="142" y="8"/>
                  </a:cubicBezTo>
                  <a:cubicBezTo>
                    <a:pt x="52" y="8"/>
                    <a:pt x="0" y="98"/>
                    <a:pt x="13" y="189"/>
                  </a:cubicBezTo>
                  <a:cubicBezTo>
                    <a:pt x="45" y="263"/>
                    <a:pt x="112" y="311"/>
                    <a:pt x="186" y="311"/>
                  </a:cubicBezTo>
                  <a:cubicBezTo>
                    <a:pt x="201" y="311"/>
                    <a:pt x="217" y="309"/>
                    <a:pt x="233" y="305"/>
                  </a:cubicBezTo>
                  <a:cubicBezTo>
                    <a:pt x="323" y="292"/>
                    <a:pt x="375" y="214"/>
                    <a:pt x="362" y="124"/>
                  </a:cubicBezTo>
                  <a:cubicBezTo>
                    <a:pt x="330" y="49"/>
                    <a:pt x="263" y="1"/>
                    <a:pt x="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8"/>
            <p:cNvSpPr/>
            <p:nvPr/>
          </p:nvSpPr>
          <p:spPr>
            <a:xfrm>
              <a:off x="1467825" y="4622575"/>
              <a:ext cx="29425" cy="32325"/>
            </a:xfrm>
            <a:custGeom>
              <a:avLst/>
              <a:gdLst/>
              <a:ahLst/>
              <a:cxnLst/>
              <a:rect l="l" t="t" r="r" b="b"/>
              <a:pathLst>
                <a:path w="1177" h="1293" extrusionOk="0">
                  <a:moveTo>
                    <a:pt x="802" y="0"/>
                  </a:moveTo>
                  <a:cubicBezTo>
                    <a:pt x="569" y="401"/>
                    <a:pt x="298" y="789"/>
                    <a:pt x="1" y="1138"/>
                  </a:cubicBezTo>
                  <a:lnTo>
                    <a:pt x="1177" y="1293"/>
                  </a:lnTo>
                  <a:lnTo>
                    <a:pt x="8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8"/>
            <p:cNvSpPr/>
            <p:nvPr/>
          </p:nvSpPr>
          <p:spPr>
            <a:xfrm>
              <a:off x="1064600" y="4502050"/>
              <a:ext cx="414900" cy="138325"/>
            </a:xfrm>
            <a:custGeom>
              <a:avLst/>
              <a:gdLst/>
              <a:ahLst/>
              <a:cxnLst/>
              <a:rect l="l" t="t" r="r" b="b"/>
              <a:pathLst>
                <a:path w="16596" h="5533" extrusionOk="0">
                  <a:moveTo>
                    <a:pt x="1" y="1"/>
                  </a:moveTo>
                  <a:lnTo>
                    <a:pt x="1" y="1"/>
                  </a:lnTo>
                  <a:cubicBezTo>
                    <a:pt x="531" y="298"/>
                    <a:pt x="996" y="699"/>
                    <a:pt x="1358" y="1190"/>
                  </a:cubicBezTo>
                  <a:cubicBezTo>
                    <a:pt x="2017" y="2120"/>
                    <a:pt x="2288" y="3322"/>
                    <a:pt x="2392" y="4085"/>
                  </a:cubicBezTo>
                  <a:lnTo>
                    <a:pt x="5157" y="4460"/>
                  </a:lnTo>
                  <a:cubicBezTo>
                    <a:pt x="5119" y="4434"/>
                    <a:pt x="5106" y="4395"/>
                    <a:pt x="5093" y="4343"/>
                  </a:cubicBezTo>
                  <a:cubicBezTo>
                    <a:pt x="5041" y="4162"/>
                    <a:pt x="5170" y="3981"/>
                    <a:pt x="5351" y="3968"/>
                  </a:cubicBezTo>
                  <a:cubicBezTo>
                    <a:pt x="5378" y="3963"/>
                    <a:pt x="5406" y="3960"/>
                    <a:pt x="5433" y="3960"/>
                  </a:cubicBezTo>
                  <a:cubicBezTo>
                    <a:pt x="5597" y="3960"/>
                    <a:pt x="5748" y="4059"/>
                    <a:pt x="5804" y="4214"/>
                  </a:cubicBezTo>
                  <a:cubicBezTo>
                    <a:pt x="5842" y="4343"/>
                    <a:pt x="5791" y="4472"/>
                    <a:pt x="5674" y="4537"/>
                  </a:cubicBezTo>
                  <a:lnTo>
                    <a:pt x="6734" y="4679"/>
                  </a:lnTo>
                  <a:cubicBezTo>
                    <a:pt x="6695" y="3917"/>
                    <a:pt x="6889" y="3154"/>
                    <a:pt x="7277" y="2482"/>
                  </a:cubicBezTo>
                  <a:lnTo>
                    <a:pt x="7277" y="2482"/>
                  </a:lnTo>
                  <a:cubicBezTo>
                    <a:pt x="7242" y="2489"/>
                    <a:pt x="7207" y="2492"/>
                    <a:pt x="7173" y="2492"/>
                  </a:cubicBezTo>
                  <a:cubicBezTo>
                    <a:pt x="6944" y="2492"/>
                    <a:pt x="6748" y="2347"/>
                    <a:pt x="6669" y="2133"/>
                  </a:cubicBezTo>
                  <a:cubicBezTo>
                    <a:pt x="6605" y="1875"/>
                    <a:pt x="6786" y="1629"/>
                    <a:pt x="7044" y="1590"/>
                  </a:cubicBezTo>
                  <a:cubicBezTo>
                    <a:pt x="7081" y="1583"/>
                    <a:pt x="7119" y="1580"/>
                    <a:pt x="7155" y="1580"/>
                  </a:cubicBezTo>
                  <a:cubicBezTo>
                    <a:pt x="7387" y="1580"/>
                    <a:pt x="7599" y="1716"/>
                    <a:pt x="7678" y="1939"/>
                  </a:cubicBezTo>
                  <a:cubicBezTo>
                    <a:pt x="7742" y="2185"/>
                    <a:pt x="7587" y="2430"/>
                    <a:pt x="7341" y="2469"/>
                  </a:cubicBezTo>
                  <a:cubicBezTo>
                    <a:pt x="7639" y="2586"/>
                    <a:pt x="9448" y="3283"/>
                    <a:pt x="10366" y="5183"/>
                  </a:cubicBezTo>
                  <a:lnTo>
                    <a:pt x="12989" y="5532"/>
                  </a:lnTo>
                  <a:cubicBezTo>
                    <a:pt x="13157" y="5312"/>
                    <a:pt x="13364" y="5119"/>
                    <a:pt x="13597" y="4951"/>
                  </a:cubicBezTo>
                  <a:cubicBezTo>
                    <a:pt x="14488" y="4279"/>
                    <a:pt x="15742" y="3891"/>
                    <a:pt x="16595" y="3697"/>
                  </a:cubicBezTo>
                  <a:lnTo>
                    <a:pt x="16117" y="201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8"/>
            <p:cNvSpPr/>
            <p:nvPr/>
          </p:nvSpPr>
          <p:spPr>
            <a:xfrm>
              <a:off x="456200" y="4271675"/>
              <a:ext cx="627175" cy="327000"/>
            </a:xfrm>
            <a:custGeom>
              <a:avLst/>
              <a:gdLst/>
              <a:ahLst/>
              <a:cxnLst/>
              <a:rect l="l" t="t" r="r" b="b"/>
              <a:pathLst>
                <a:path w="25087" h="13080" extrusionOk="0">
                  <a:moveTo>
                    <a:pt x="11029" y="7636"/>
                  </a:moveTo>
                  <a:cubicBezTo>
                    <a:pt x="11083" y="7636"/>
                    <a:pt x="11137" y="7637"/>
                    <a:pt x="11193" y="7639"/>
                  </a:cubicBezTo>
                  <a:cubicBezTo>
                    <a:pt x="13170" y="7704"/>
                    <a:pt x="15316" y="8906"/>
                    <a:pt x="15316" y="8906"/>
                  </a:cubicBezTo>
                  <a:cubicBezTo>
                    <a:pt x="15316" y="8906"/>
                    <a:pt x="13306" y="9916"/>
                    <a:pt x="11380" y="9916"/>
                  </a:cubicBezTo>
                  <a:cubicBezTo>
                    <a:pt x="11322" y="9916"/>
                    <a:pt x="11264" y="9916"/>
                    <a:pt x="11206" y="9914"/>
                  </a:cubicBezTo>
                  <a:cubicBezTo>
                    <a:pt x="9228" y="9862"/>
                    <a:pt x="8169" y="8686"/>
                    <a:pt x="8169" y="8686"/>
                  </a:cubicBezTo>
                  <a:cubicBezTo>
                    <a:pt x="8169" y="8686"/>
                    <a:pt x="9169" y="7636"/>
                    <a:pt x="11029" y="7636"/>
                  </a:cubicBezTo>
                  <a:close/>
                  <a:moveTo>
                    <a:pt x="12000" y="10538"/>
                  </a:moveTo>
                  <a:cubicBezTo>
                    <a:pt x="12150" y="10538"/>
                    <a:pt x="12288" y="10626"/>
                    <a:pt x="12343" y="10780"/>
                  </a:cubicBezTo>
                  <a:cubicBezTo>
                    <a:pt x="12382" y="10948"/>
                    <a:pt x="12266" y="11116"/>
                    <a:pt x="12085" y="11128"/>
                  </a:cubicBezTo>
                  <a:cubicBezTo>
                    <a:pt x="12057" y="11134"/>
                    <a:pt x="12029" y="11137"/>
                    <a:pt x="12002" y="11137"/>
                  </a:cubicBezTo>
                  <a:cubicBezTo>
                    <a:pt x="11851" y="11137"/>
                    <a:pt x="11715" y="11049"/>
                    <a:pt x="11671" y="10896"/>
                  </a:cubicBezTo>
                  <a:cubicBezTo>
                    <a:pt x="11619" y="10728"/>
                    <a:pt x="11749" y="10560"/>
                    <a:pt x="11917" y="10547"/>
                  </a:cubicBezTo>
                  <a:cubicBezTo>
                    <a:pt x="11944" y="10541"/>
                    <a:pt x="11972" y="10538"/>
                    <a:pt x="12000" y="10538"/>
                  </a:cubicBezTo>
                  <a:close/>
                  <a:moveTo>
                    <a:pt x="14200" y="10754"/>
                  </a:moveTo>
                  <a:cubicBezTo>
                    <a:pt x="14374" y="10754"/>
                    <a:pt x="14540" y="10866"/>
                    <a:pt x="14605" y="11051"/>
                  </a:cubicBezTo>
                  <a:cubicBezTo>
                    <a:pt x="14657" y="11258"/>
                    <a:pt x="14514" y="11452"/>
                    <a:pt x="14308" y="11477"/>
                  </a:cubicBezTo>
                  <a:cubicBezTo>
                    <a:pt x="14275" y="11485"/>
                    <a:pt x="14242" y="11489"/>
                    <a:pt x="14210" y="11489"/>
                  </a:cubicBezTo>
                  <a:cubicBezTo>
                    <a:pt x="14025" y="11489"/>
                    <a:pt x="13857" y="11369"/>
                    <a:pt x="13791" y="11193"/>
                  </a:cubicBezTo>
                  <a:cubicBezTo>
                    <a:pt x="13739" y="10986"/>
                    <a:pt x="13881" y="10780"/>
                    <a:pt x="14101" y="10767"/>
                  </a:cubicBezTo>
                  <a:cubicBezTo>
                    <a:pt x="14134" y="10758"/>
                    <a:pt x="14167" y="10754"/>
                    <a:pt x="14200" y="10754"/>
                  </a:cubicBezTo>
                  <a:close/>
                  <a:moveTo>
                    <a:pt x="12938" y="1"/>
                  </a:moveTo>
                  <a:lnTo>
                    <a:pt x="12938" y="1"/>
                  </a:lnTo>
                  <a:cubicBezTo>
                    <a:pt x="12731" y="40"/>
                    <a:pt x="12524" y="78"/>
                    <a:pt x="12317" y="91"/>
                  </a:cubicBezTo>
                  <a:cubicBezTo>
                    <a:pt x="12154" y="103"/>
                    <a:pt x="11992" y="109"/>
                    <a:pt x="11829" y="109"/>
                  </a:cubicBezTo>
                  <a:cubicBezTo>
                    <a:pt x="11450" y="109"/>
                    <a:pt x="11073" y="77"/>
                    <a:pt x="10702" y="14"/>
                  </a:cubicBezTo>
                  <a:cubicBezTo>
                    <a:pt x="10676" y="156"/>
                    <a:pt x="10573" y="272"/>
                    <a:pt x="10430" y="298"/>
                  </a:cubicBezTo>
                  <a:cubicBezTo>
                    <a:pt x="10409" y="301"/>
                    <a:pt x="10387" y="303"/>
                    <a:pt x="10366" y="303"/>
                  </a:cubicBezTo>
                  <a:cubicBezTo>
                    <a:pt x="10221" y="303"/>
                    <a:pt x="10084" y="228"/>
                    <a:pt x="10017" y="104"/>
                  </a:cubicBezTo>
                  <a:lnTo>
                    <a:pt x="7639" y="557"/>
                  </a:lnTo>
                  <a:cubicBezTo>
                    <a:pt x="7949" y="763"/>
                    <a:pt x="8259" y="996"/>
                    <a:pt x="8556" y="1255"/>
                  </a:cubicBezTo>
                  <a:cubicBezTo>
                    <a:pt x="10947" y="3361"/>
                    <a:pt x="10676" y="5830"/>
                    <a:pt x="10676" y="5830"/>
                  </a:cubicBezTo>
                  <a:cubicBezTo>
                    <a:pt x="10641" y="5830"/>
                    <a:pt x="10606" y="5830"/>
                    <a:pt x="10571" y="5830"/>
                  </a:cubicBezTo>
                  <a:cubicBezTo>
                    <a:pt x="8682" y="5830"/>
                    <a:pt x="6850" y="5148"/>
                    <a:pt x="5429" y="3917"/>
                  </a:cubicBezTo>
                  <a:cubicBezTo>
                    <a:pt x="4615" y="3167"/>
                    <a:pt x="3930" y="2301"/>
                    <a:pt x="3387" y="1345"/>
                  </a:cubicBezTo>
                  <a:lnTo>
                    <a:pt x="1073" y="1771"/>
                  </a:lnTo>
                  <a:cubicBezTo>
                    <a:pt x="1422" y="2405"/>
                    <a:pt x="1720" y="3051"/>
                    <a:pt x="1965" y="3736"/>
                  </a:cubicBezTo>
                  <a:cubicBezTo>
                    <a:pt x="1422" y="3620"/>
                    <a:pt x="892" y="3477"/>
                    <a:pt x="363" y="3297"/>
                  </a:cubicBezTo>
                  <a:lnTo>
                    <a:pt x="1" y="5907"/>
                  </a:lnTo>
                  <a:cubicBezTo>
                    <a:pt x="272" y="6372"/>
                    <a:pt x="466" y="6889"/>
                    <a:pt x="556" y="7419"/>
                  </a:cubicBezTo>
                  <a:cubicBezTo>
                    <a:pt x="647" y="7885"/>
                    <a:pt x="660" y="8363"/>
                    <a:pt x="634" y="8828"/>
                  </a:cubicBezTo>
                  <a:cubicBezTo>
                    <a:pt x="1241" y="9513"/>
                    <a:pt x="2081" y="9952"/>
                    <a:pt x="2986" y="10069"/>
                  </a:cubicBezTo>
                  <a:lnTo>
                    <a:pt x="3426" y="10120"/>
                  </a:lnTo>
                  <a:cubicBezTo>
                    <a:pt x="4214" y="8402"/>
                    <a:pt x="5623" y="7032"/>
                    <a:pt x="5623" y="7032"/>
                  </a:cubicBezTo>
                  <a:cubicBezTo>
                    <a:pt x="6114" y="8143"/>
                    <a:pt x="6437" y="9332"/>
                    <a:pt x="6566" y="10547"/>
                  </a:cubicBezTo>
                  <a:lnTo>
                    <a:pt x="14708" y="11658"/>
                  </a:lnTo>
                  <a:cubicBezTo>
                    <a:pt x="15639" y="11309"/>
                    <a:pt x="16621" y="11116"/>
                    <a:pt x="17616" y="11064"/>
                  </a:cubicBezTo>
                  <a:cubicBezTo>
                    <a:pt x="17695" y="11061"/>
                    <a:pt x="17772" y="11060"/>
                    <a:pt x="17849" y="11060"/>
                  </a:cubicBezTo>
                  <a:cubicBezTo>
                    <a:pt x="20370" y="11060"/>
                    <a:pt x="21842" y="12460"/>
                    <a:pt x="21842" y="12460"/>
                  </a:cubicBezTo>
                  <a:cubicBezTo>
                    <a:pt x="21804" y="12511"/>
                    <a:pt x="21752" y="12563"/>
                    <a:pt x="21700" y="12615"/>
                  </a:cubicBezTo>
                  <a:lnTo>
                    <a:pt x="25086" y="13080"/>
                  </a:lnTo>
                  <a:cubicBezTo>
                    <a:pt x="24466" y="12666"/>
                    <a:pt x="23923" y="12149"/>
                    <a:pt x="23471" y="11555"/>
                  </a:cubicBezTo>
                  <a:cubicBezTo>
                    <a:pt x="23031" y="10973"/>
                    <a:pt x="22799" y="10263"/>
                    <a:pt x="22812" y="9539"/>
                  </a:cubicBezTo>
                  <a:cubicBezTo>
                    <a:pt x="22734" y="9539"/>
                    <a:pt x="22669" y="9500"/>
                    <a:pt x="22644" y="9423"/>
                  </a:cubicBezTo>
                  <a:cubicBezTo>
                    <a:pt x="22631" y="9345"/>
                    <a:pt x="22682" y="9280"/>
                    <a:pt x="22760" y="9267"/>
                  </a:cubicBezTo>
                  <a:cubicBezTo>
                    <a:pt x="22773" y="9261"/>
                    <a:pt x="22786" y="9258"/>
                    <a:pt x="22797" y="9258"/>
                  </a:cubicBezTo>
                  <a:cubicBezTo>
                    <a:pt x="22808" y="9258"/>
                    <a:pt x="22818" y="9261"/>
                    <a:pt x="22825" y="9267"/>
                  </a:cubicBezTo>
                  <a:cubicBezTo>
                    <a:pt x="22837" y="9177"/>
                    <a:pt x="22850" y="9099"/>
                    <a:pt x="22863" y="9035"/>
                  </a:cubicBezTo>
                  <a:lnTo>
                    <a:pt x="20692" y="8750"/>
                  </a:lnTo>
                  <a:lnTo>
                    <a:pt x="20692" y="8750"/>
                  </a:lnTo>
                  <a:cubicBezTo>
                    <a:pt x="20718" y="8867"/>
                    <a:pt x="20731" y="8918"/>
                    <a:pt x="20731" y="8918"/>
                  </a:cubicBezTo>
                  <a:cubicBezTo>
                    <a:pt x="20731" y="8918"/>
                    <a:pt x="20459" y="8841"/>
                    <a:pt x="20046" y="8673"/>
                  </a:cubicBezTo>
                  <a:lnTo>
                    <a:pt x="12964" y="7781"/>
                  </a:lnTo>
                  <a:cubicBezTo>
                    <a:pt x="12356" y="7704"/>
                    <a:pt x="11917" y="7200"/>
                    <a:pt x="11994" y="6670"/>
                  </a:cubicBezTo>
                  <a:lnTo>
                    <a:pt x="12821" y="647"/>
                  </a:lnTo>
                  <a:cubicBezTo>
                    <a:pt x="12795" y="608"/>
                    <a:pt x="12783" y="557"/>
                    <a:pt x="12770" y="518"/>
                  </a:cubicBezTo>
                  <a:cubicBezTo>
                    <a:pt x="12718" y="350"/>
                    <a:pt x="12783" y="169"/>
                    <a:pt x="12925" y="78"/>
                  </a:cubicBezTo>
                  <a:lnTo>
                    <a:pt x="129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8"/>
            <p:cNvSpPr/>
            <p:nvPr/>
          </p:nvSpPr>
          <p:spPr>
            <a:xfrm>
              <a:off x="540850" y="4285575"/>
              <a:ext cx="188725" cy="131875"/>
            </a:xfrm>
            <a:custGeom>
              <a:avLst/>
              <a:gdLst/>
              <a:ahLst/>
              <a:cxnLst/>
              <a:rect l="l" t="t" r="r" b="b"/>
              <a:pathLst>
                <a:path w="7549" h="5275" extrusionOk="0">
                  <a:moveTo>
                    <a:pt x="4240" y="1"/>
                  </a:moveTo>
                  <a:lnTo>
                    <a:pt x="3904" y="52"/>
                  </a:lnTo>
                  <a:cubicBezTo>
                    <a:pt x="3917" y="259"/>
                    <a:pt x="3762" y="440"/>
                    <a:pt x="3568" y="466"/>
                  </a:cubicBezTo>
                  <a:cubicBezTo>
                    <a:pt x="3534" y="472"/>
                    <a:pt x="3501" y="475"/>
                    <a:pt x="3469" y="475"/>
                  </a:cubicBezTo>
                  <a:cubicBezTo>
                    <a:pt x="3288" y="475"/>
                    <a:pt x="3126" y="385"/>
                    <a:pt x="3038" y="220"/>
                  </a:cubicBezTo>
                  <a:lnTo>
                    <a:pt x="1" y="789"/>
                  </a:lnTo>
                  <a:cubicBezTo>
                    <a:pt x="544" y="1745"/>
                    <a:pt x="1229" y="2611"/>
                    <a:pt x="2043" y="3361"/>
                  </a:cubicBezTo>
                  <a:cubicBezTo>
                    <a:pt x="3464" y="4592"/>
                    <a:pt x="5284" y="5274"/>
                    <a:pt x="7172" y="5274"/>
                  </a:cubicBezTo>
                  <a:cubicBezTo>
                    <a:pt x="7207" y="5274"/>
                    <a:pt x="7242" y="5274"/>
                    <a:pt x="7277" y="5274"/>
                  </a:cubicBezTo>
                  <a:cubicBezTo>
                    <a:pt x="7277" y="5274"/>
                    <a:pt x="7548" y="2805"/>
                    <a:pt x="5157" y="699"/>
                  </a:cubicBezTo>
                  <a:cubicBezTo>
                    <a:pt x="4873" y="440"/>
                    <a:pt x="4563" y="207"/>
                    <a:pt x="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8"/>
            <p:cNvSpPr/>
            <p:nvPr/>
          </p:nvSpPr>
          <p:spPr>
            <a:xfrm>
              <a:off x="464925" y="4315950"/>
              <a:ext cx="40100" cy="49125"/>
            </a:xfrm>
            <a:custGeom>
              <a:avLst/>
              <a:gdLst/>
              <a:ahLst/>
              <a:cxnLst/>
              <a:rect l="l" t="t" r="r" b="b"/>
              <a:pathLst>
                <a:path w="1604" h="1965" extrusionOk="0">
                  <a:moveTo>
                    <a:pt x="711" y="0"/>
                  </a:moveTo>
                  <a:lnTo>
                    <a:pt x="195" y="104"/>
                  </a:lnTo>
                  <a:lnTo>
                    <a:pt x="1" y="1526"/>
                  </a:lnTo>
                  <a:cubicBezTo>
                    <a:pt x="531" y="1694"/>
                    <a:pt x="1060" y="1849"/>
                    <a:pt x="1603" y="1965"/>
                  </a:cubicBezTo>
                  <a:cubicBezTo>
                    <a:pt x="1358" y="1280"/>
                    <a:pt x="1060" y="634"/>
                    <a:pt x="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8"/>
            <p:cNvSpPr/>
            <p:nvPr/>
          </p:nvSpPr>
          <p:spPr>
            <a:xfrm>
              <a:off x="541500" y="4447450"/>
              <a:ext cx="78550" cy="87900"/>
            </a:xfrm>
            <a:custGeom>
              <a:avLst/>
              <a:gdLst/>
              <a:ahLst/>
              <a:cxnLst/>
              <a:rect l="l" t="t" r="r" b="b"/>
              <a:pathLst>
                <a:path w="3142" h="3516" extrusionOk="0">
                  <a:moveTo>
                    <a:pt x="2198" y="1"/>
                  </a:moveTo>
                  <a:cubicBezTo>
                    <a:pt x="2198" y="1"/>
                    <a:pt x="789" y="1371"/>
                    <a:pt x="1" y="3089"/>
                  </a:cubicBezTo>
                  <a:lnTo>
                    <a:pt x="3141" y="3516"/>
                  </a:lnTo>
                  <a:cubicBezTo>
                    <a:pt x="3012" y="2301"/>
                    <a:pt x="2689" y="1112"/>
                    <a:pt x="2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8"/>
            <p:cNvSpPr/>
            <p:nvPr/>
          </p:nvSpPr>
          <p:spPr>
            <a:xfrm>
              <a:off x="1229700" y="4541425"/>
              <a:ext cx="94050" cy="89900"/>
            </a:xfrm>
            <a:custGeom>
              <a:avLst/>
              <a:gdLst/>
              <a:ahLst/>
              <a:cxnLst/>
              <a:rect l="l" t="t" r="r" b="b"/>
              <a:pathLst>
                <a:path w="3762" h="3596" extrusionOk="0">
                  <a:moveTo>
                    <a:pt x="564" y="1"/>
                  </a:moveTo>
                  <a:cubicBezTo>
                    <a:pt x="523" y="1"/>
                    <a:pt x="482" y="5"/>
                    <a:pt x="440" y="15"/>
                  </a:cubicBezTo>
                  <a:cubicBezTo>
                    <a:pt x="169" y="41"/>
                    <a:pt x="1" y="300"/>
                    <a:pt x="65" y="558"/>
                  </a:cubicBezTo>
                  <a:cubicBezTo>
                    <a:pt x="146" y="777"/>
                    <a:pt x="349" y="913"/>
                    <a:pt x="585" y="913"/>
                  </a:cubicBezTo>
                  <a:cubicBezTo>
                    <a:pt x="614" y="913"/>
                    <a:pt x="643" y="911"/>
                    <a:pt x="673" y="907"/>
                  </a:cubicBezTo>
                  <a:lnTo>
                    <a:pt x="673" y="907"/>
                  </a:lnTo>
                  <a:cubicBezTo>
                    <a:pt x="285" y="1579"/>
                    <a:pt x="91" y="2329"/>
                    <a:pt x="130" y="3104"/>
                  </a:cubicBezTo>
                  <a:lnTo>
                    <a:pt x="3762" y="3595"/>
                  </a:lnTo>
                  <a:cubicBezTo>
                    <a:pt x="2844" y="1696"/>
                    <a:pt x="1035" y="998"/>
                    <a:pt x="737" y="894"/>
                  </a:cubicBezTo>
                  <a:cubicBezTo>
                    <a:pt x="983" y="843"/>
                    <a:pt x="1138" y="610"/>
                    <a:pt x="1074" y="364"/>
                  </a:cubicBezTo>
                  <a:cubicBezTo>
                    <a:pt x="997" y="145"/>
                    <a:pt x="791" y="1"/>
                    <a:pt x="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8"/>
            <p:cNvSpPr/>
            <p:nvPr/>
          </p:nvSpPr>
          <p:spPr>
            <a:xfrm>
              <a:off x="957325" y="4488475"/>
              <a:ext cx="17150" cy="6500"/>
            </a:xfrm>
            <a:custGeom>
              <a:avLst/>
              <a:gdLst/>
              <a:ahLst/>
              <a:cxnLst/>
              <a:rect l="l" t="t" r="r" b="b"/>
              <a:pathLst>
                <a:path w="686" h="260" extrusionOk="0">
                  <a:moveTo>
                    <a:pt x="1" y="1"/>
                  </a:moveTo>
                  <a:lnTo>
                    <a:pt x="1" y="1"/>
                  </a:lnTo>
                  <a:cubicBezTo>
                    <a:pt x="414" y="169"/>
                    <a:pt x="686" y="259"/>
                    <a:pt x="686" y="259"/>
                  </a:cubicBezTo>
                  <a:cubicBezTo>
                    <a:pt x="686" y="259"/>
                    <a:pt x="673" y="195"/>
                    <a:pt x="647" y="91"/>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8"/>
            <p:cNvSpPr/>
            <p:nvPr/>
          </p:nvSpPr>
          <p:spPr>
            <a:xfrm>
              <a:off x="723075" y="4260375"/>
              <a:ext cx="57550" cy="14025"/>
            </a:xfrm>
            <a:custGeom>
              <a:avLst/>
              <a:gdLst/>
              <a:ahLst/>
              <a:cxnLst/>
              <a:rect l="l" t="t" r="r" b="b"/>
              <a:pathLst>
                <a:path w="2302" h="561" extrusionOk="0">
                  <a:moveTo>
                    <a:pt x="2301" y="1"/>
                  </a:moveTo>
                  <a:lnTo>
                    <a:pt x="1" y="427"/>
                  </a:lnTo>
                  <a:cubicBezTo>
                    <a:pt x="1" y="440"/>
                    <a:pt x="1" y="453"/>
                    <a:pt x="1" y="466"/>
                  </a:cubicBezTo>
                  <a:cubicBezTo>
                    <a:pt x="381" y="529"/>
                    <a:pt x="761" y="561"/>
                    <a:pt x="1141" y="561"/>
                  </a:cubicBezTo>
                  <a:cubicBezTo>
                    <a:pt x="1304" y="561"/>
                    <a:pt x="1467" y="555"/>
                    <a:pt x="1629" y="543"/>
                  </a:cubicBezTo>
                  <a:cubicBezTo>
                    <a:pt x="1836" y="530"/>
                    <a:pt x="2043" y="492"/>
                    <a:pt x="2250" y="453"/>
                  </a:cubicBezTo>
                  <a:lnTo>
                    <a:pt x="2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8"/>
            <p:cNvSpPr/>
            <p:nvPr/>
          </p:nvSpPr>
          <p:spPr>
            <a:xfrm>
              <a:off x="1021950" y="4497525"/>
              <a:ext cx="102125" cy="106650"/>
            </a:xfrm>
            <a:custGeom>
              <a:avLst/>
              <a:gdLst/>
              <a:ahLst/>
              <a:cxnLst/>
              <a:rect l="l" t="t" r="r" b="b"/>
              <a:pathLst>
                <a:path w="4085" h="4266" extrusionOk="0">
                  <a:moveTo>
                    <a:pt x="233" y="1"/>
                  </a:moveTo>
                  <a:cubicBezTo>
                    <a:pt x="220" y="65"/>
                    <a:pt x="207" y="143"/>
                    <a:pt x="195" y="221"/>
                  </a:cubicBezTo>
                  <a:lnTo>
                    <a:pt x="143" y="221"/>
                  </a:lnTo>
                  <a:cubicBezTo>
                    <a:pt x="52" y="233"/>
                    <a:pt x="1" y="311"/>
                    <a:pt x="27" y="389"/>
                  </a:cubicBezTo>
                  <a:cubicBezTo>
                    <a:pt x="39" y="453"/>
                    <a:pt x="104" y="492"/>
                    <a:pt x="182" y="492"/>
                  </a:cubicBezTo>
                  <a:cubicBezTo>
                    <a:pt x="169" y="1229"/>
                    <a:pt x="401" y="1939"/>
                    <a:pt x="841" y="2521"/>
                  </a:cubicBezTo>
                  <a:cubicBezTo>
                    <a:pt x="1293" y="3115"/>
                    <a:pt x="1836" y="3620"/>
                    <a:pt x="2456" y="4033"/>
                  </a:cubicBezTo>
                  <a:lnTo>
                    <a:pt x="4085" y="4266"/>
                  </a:lnTo>
                  <a:cubicBezTo>
                    <a:pt x="3981" y="3490"/>
                    <a:pt x="3710" y="2288"/>
                    <a:pt x="3051" y="1371"/>
                  </a:cubicBezTo>
                  <a:cubicBezTo>
                    <a:pt x="2689" y="880"/>
                    <a:pt x="2237" y="479"/>
                    <a:pt x="1707" y="182"/>
                  </a:cubicBezTo>
                  <a:lnTo>
                    <a:pt x="2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8"/>
            <p:cNvSpPr/>
            <p:nvPr/>
          </p:nvSpPr>
          <p:spPr>
            <a:xfrm>
              <a:off x="1389000" y="4594450"/>
              <a:ext cx="98575" cy="56575"/>
            </a:xfrm>
            <a:custGeom>
              <a:avLst/>
              <a:gdLst/>
              <a:ahLst/>
              <a:cxnLst/>
              <a:rect l="l" t="t" r="r" b="b"/>
              <a:pathLst>
                <a:path w="3943" h="2263" extrusionOk="0">
                  <a:moveTo>
                    <a:pt x="3619" y="1"/>
                  </a:moveTo>
                  <a:cubicBezTo>
                    <a:pt x="2766" y="195"/>
                    <a:pt x="1512" y="583"/>
                    <a:pt x="621" y="1255"/>
                  </a:cubicBezTo>
                  <a:cubicBezTo>
                    <a:pt x="388" y="1423"/>
                    <a:pt x="181" y="1616"/>
                    <a:pt x="0" y="1836"/>
                  </a:cubicBezTo>
                  <a:lnTo>
                    <a:pt x="3154" y="2263"/>
                  </a:lnTo>
                  <a:cubicBezTo>
                    <a:pt x="3451" y="1914"/>
                    <a:pt x="3722" y="1526"/>
                    <a:pt x="3942" y="1125"/>
                  </a:cubicBezTo>
                  <a:lnTo>
                    <a:pt x="3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8"/>
            <p:cNvSpPr/>
            <p:nvPr/>
          </p:nvSpPr>
          <p:spPr>
            <a:xfrm>
              <a:off x="660400" y="4462575"/>
              <a:ext cx="178700" cy="57025"/>
            </a:xfrm>
            <a:custGeom>
              <a:avLst/>
              <a:gdLst/>
              <a:ahLst/>
              <a:cxnLst/>
              <a:rect l="l" t="t" r="r" b="b"/>
              <a:pathLst>
                <a:path w="7148" h="2281" extrusionOk="0">
                  <a:moveTo>
                    <a:pt x="2860" y="0"/>
                  </a:moveTo>
                  <a:cubicBezTo>
                    <a:pt x="989" y="0"/>
                    <a:pt x="1" y="1050"/>
                    <a:pt x="1" y="1050"/>
                  </a:cubicBezTo>
                  <a:cubicBezTo>
                    <a:pt x="1" y="1050"/>
                    <a:pt x="1060" y="2226"/>
                    <a:pt x="3038" y="2278"/>
                  </a:cubicBezTo>
                  <a:cubicBezTo>
                    <a:pt x="3096" y="2280"/>
                    <a:pt x="3154" y="2280"/>
                    <a:pt x="3212" y="2280"/>
                  </a:cubicBezTo>
                  <a:cubicBezTo>
                    <a:pt x="5138" y="2280"/>
                    <a:pt x="7148" y="1270"/>
                    <a:pt x="7148" y="1270"/>
                  </a:cubicBezTo>
                  <a:cubicBezTo>
                    <a:pt x="7148" y="1270"/>
                    <a:pt x="5002" y="68"/>
                    <a:pt x="3025" y="3"/>
                  </a:cubicBezTo>
                  <a:cubicBezTo>
                    <a:pt x="2969" y="1"/>
                    <a:pt x="2914" y="0"/>
                    <a:pt x="2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8"/>
            <p:cNvSpPr/>
            <p:nvPr/>
          </p:nvSpPr>
          <p:spPr>
            <a:xfrm>
              <a:off x="451025" y="4419350"/>
              <a:ext cx="21350" cy="73025"/>
            </a:xfrm>
            <a:custGeom>
              <a:avLst/>
              <a:gdLst/>
              <a:ahLst/>
              <a:cxnLst/>
              <a:rect l="l" t="t" r="r" b="b"/>
              <a:pathLst>
                <a:path w="854" h="2921" extrusionOk="0">
                  <a:moveTo>
                    <a:pt x="195" y="0"/>
                  </a:moveTo>
                  <a:lnTo>
                    <a:pt x="104" y="659"/>
                  </a:lnTo>
                  <a:cubicBezTo>
                    <a:pt x="1" y="1486"/>
                    <a:pt x="259" y="2314"/>
                    <a:pt x="828" y="2921"/>
                  </a:cubicBezTo>
                  <a:cubicBezTo>
                    <a:pt x="854" y="2456"/>
                    <a:pt x="828" y="1978"/>
                    <a:pt x="751" y="1512"/>
                  </a:cubicBezTo>
                  <a:cubicBezTo>
                    <a:pt x="660" y="982"/>
                    <a:pt x="466" y="465"/>
                    <a:pt x="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8"/>
            <p:cNvSpPr/>
            <p:nvPr/>
          </p:nvSpPr>
          <p:spPr>
            <a:xfrm>
              <a:off x="823900" y="4548150"/>
              <a:ext cx="178375" cy="38900"/>
            </a:xfrm>
            <a:custGeom>
              <a:avLst/>
              <a:gdLst/>
              <a:ahLst/>
              <a:cxnLst/>
              <a:rect l="l" t="t" r="r" b="b"/>
              <a:pathLst>
                <a:path w="7135" h="1556" extrusionOk="0">
                  <a:moveTo>
                    <a:pt x="3143" y="1"/>
                  </a:moveTo>
                  <a:cubicBezTo>
                    <a:pt x="3066" y="1"/>
                    <a:pt x="2987" y="2"/>
                    <a:pt x="2908" y="5"/>
                  </a:cubicBezTo>
                  <a:cubicBezTo>
                    <a:pt x="1913" y="57"/>
                    <a:pt x="931" y="263"/>
                    <a:pt x="0" y="599"/>
                  </a:cubicBezTo>
                  <a:lnTo>
                    <a:pt x="6992" y="1556"/>
                  </a:lnTo>
                  <a:cubicBezTo>
                    <a:pt x="7044" y="1504"/>
                    <a:pt x="7096" y="1452"/>
                    <a:pt x="7134" y="1388"/>
                  </a:cubicBezTo>
                  <a:cubicBezTo>
                    <a:pt x="7134" y="1388"/>
                    <a:pt x="5662" y="1"/>
                    <a:pt x="3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8"/>
            <p:cNvSpPr/>
            <p:nvPr/>
          </p:nvSpPr>
          <p:spPr>
            <a:xfrm>
              <a:off x="1190625" y="4601250"/>
              <a:ext cx="19725" cy="14250"/>
            </a:xfrm>
            <a:custGeom>
              <a:avLst/>
              <a:gdLst/>
              <a:ahLst/>
              <a:cxnLst/>
              <a:rect l="l" t="t" r="r" b="b"/>
              <a:pathLst>
                <a:path w="789" h="570" extrusionOk="0">
                  <a:moveTo>
                    <a:pt x="409" y="0"/>
                  </a:moveTo>
                  <a:cubicBezTo>
                    <a:pt x="377" y="0"/>
                    <a:pt x="344" y="4"/>
                    <a:pt x="310" y="13"/>
                  </a:cubicBezTo>
                  <a:cubicBezTo>
                    <a:pt x="129" y="26"/>
                    <a:pt x="0" y="207"/>
                    <a:pt x="52" y="388"/>
                  </a:cubicBezTo>
                  <a:cubicBezTo>
                    <a:pt x="65" y="427"/>
                    <a:pt x="78" y="466"/>
                    <a:pt x="103" y="504"/>
                  </a:cubicBezTo>
                  <a:lnTo>
                    <a:pt x="633" y="569"/>
                  </a:lnTo>
                  <a:cubicBezTo>
                    <a:pt x="737" y="504"/>
                    <a:pt x="788" y="375"/>
                    <a:pt x="763" y="259"/>
                  </a:cubicBezTo>
                  <a:cubicBezTo>
                    <a:pt x="698" y="99"/>
                    <a:pt x="56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8"/>
            <p:cNvSpPr/>
            <p:nvPr/>
          </p:nvSpPr>
          <p:spPr>
            <a:xfrm>
              <a:off x="616775" y="4286875"/>
              <a:ext cx="22000" cy="10575"/>
            </a:xfrm>
            <a:custGeom>
              <a:avLst/>
              <a:gdLst/>
              <a:ahLst/>
              <a:cxnLst/>
              <a:rect l="l" t="t" r="r" b="b"/>
              <a:pathLst>
                <a:path w="880" h="423" extrusionOk="0">
                  <a:moveTo>
                    <a:pt x="867" y="0"/>
                  </a:moveTo>
                  <a:lnTo>
                    <a:pt x="1" y="168"/>
                  </a:lnTo>
                  <a:cubicBezTo>
                    <a:pt x="89" y="333"/>
                    <a:pt x="251" y="423"/>
                    <a:pt x="432" y="423"/>
                  </a:cubicBezTo>
                  <a:cubicBezTo>
                    <a:pt x="464" y="423"/>
                    <a:pt x="497" y="420"/>
                    <a:pt x="531" y="414"/>
                  </a:cubicBezTo>
                  <a:cubicBezTo>
                    <a:pt x="725" y="388"/>
                    <a:pt x="880" y="207"/>
                    <a:pt x="8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8"/>
            <p:cNvSpPr/>
            <p:nvPr/>
          </p:nvSpPr>
          <p:spPr>
            <a:xfrm>
              <a:off x="706275" y="4271050"/>
              <a:ext cx="17150" cy="8225"/>
            </a:xfrm>
            <a:custGeom>
              <a:avLst/>
              <a:gdLst/>
              <a:ahLst/>
              <a:cxnLst/>
              <a:rect l="l" t="t" r="r" b="b"/>
              <a:pathLst>
                <a:path w="686" h="329" extrusionOk="0">
                  <a:moveTo>
                    <a:pt x="686" y="0"/>
                  </a:moveTo>
                  <a:lnTo>
                    <a:pt x="1" y="129"/>
                  </a:lnTo>
                  <a:cubicBezTo>
                    <a:pt x="69" y="253"/>
                    <a:pt x="205" y="328"/>
                    <a:pt x="350" y="328"/>
                  </a:cubicBezTo>
                  <a:cubicBezTo>
                    <a:pt x="371" y="328"/>
                    <a:pt x="393" y="326"/>
                    <a:pt x="414" y="323"/>
                  </a:cubicBezTo>
                  <a:cubicBezTo>
                    <a:pt x="557" y="297"/>
                    <a:pt x="660" y="181"/>
                    <a:pt x="686" y="39"/>
                  </a:cubicBezTo>
                  <a:cubicBezTo>
                    <a:pt x="686" y="26"/>
                    <a:pt x="686" y="13"/>
                    <a:pt x="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8"/>
            <p:cNvSpPr/>
            <p:nvPr/>
          </p:nvSpPr>
          <p:spPr>
            <a:xfrm>
              <a:off x="799650" y="4540525"/>
              <a:ext cx="22975" cy="18375"/>
            </a:xfrm>
            <a:custGeom>
              <a:avLst/>
              <a:gdLst/>
              <a:ahLst/>
              <a:cxnLst/>
              <a:rect l="l" t="t" r="r" b="b"/>
              <a:pathLst>
                <a:path w="919" h="735" extrusionOk="0">
                  <a:moveTo>
                    <a:pt x="462" y="0"/>
                  </a:moveTo>
                  <a:cubicBezTo>
                    <a:pt x="429" y="0"/>
                    <a:pt x="396" y="4"/>
                    <a:pt x="363" y="13"/>
                  </a:cubicBezTo>
                  <a:cubicBezTo>
                    <a:pt x="143" y="26"/>
                    <a:pt x="1" y="232"/>
                    <a:pt x="53" y="439"/>
                  </a:cubicBezTo>
                  <a:cubicBezTo>
                    <a:pt x="119" y="615"/>
                    <a:pt x="287" y="735"/>
                    <a:pt x="472" y="735"/>
                  </a:cubicBezTo>
                  <a:cubicBezTo>
                    <a:pt x="504" y="735"/>
                    <a:pt x="537" y="731"/>
                    <a:pt x="570" y="723"/>
                  </a:cubicBezTo>
                  <a:cubicBezTo>
                    <a:pt x="776" y="698"/>
                    <a:pt x="919" y="504"/>
                    <a:pt x="867" y="297"/>
                  </a:cubicBezTo>
                  <a:cubicBezTo>
                    <a:pt x="802" y="112"/>
                    <a:pt x="636" y="0"/>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8"/>
            <p:cNvSpPr/>
            <p:nvPr/>
          </p:nvSpPr>
          <p:spPr>
            <a:xfrm>
              <a:off x="746675" y="4535125"/>
              <a:ext cx="19075" cy="15000"/>
            </a:xfrm>
            <a:custGeom>
              <a:avLst/>
              <a:gdLst/>
              <a:ahLst/>
              <a:cxnLst/>
              <a:rect l="l" t="t" r="r" b="b"/>
              <a:pathLst>
                <a:path w="763" h="600" extrusionOk="0">
                  <a:moveTo>
                    <a:pt x="381" y="0"/>
                  </a:moveTo>
                  <a:cubicBezTo>
                    <a:pt x="353" y="0"/>
                    <a:pt x="325" y="3"/>
                    <a:pt x="298" y="9"/>
                  </a:cubicBezTo>
                  <a:cubicBezTo>
                    <a:pt x="130" y="22"/>
                    <a:pt x="0" y="190"/>
                    <a:pt x="52" y="358"/>
                  </a:cubicBezTo>
                  <a:cubicBezTo>
                    <a:pt x="96" y="511"/>
                    <a:pt x="232" y="599"/>
                    <a:pt x="383" y="599"/>
                  </a:cubicBezTo>
                  <a:cubicBezTo>
                    <a:pt x="410" y="599"/>
                    <a:pt x="438" y="596"/>
                    <a:pt x="466" y="590"/>
                  </a:cubicBezTo>
                  <a:cubicBezTo>
                    <a:pt x="647" y="578"/>
                    <a:pt x="763" y="410"/>
                    <a:pt x="724" y="242"/>
                  </a:cubicBezTo>
                  <a:cubicBezTo>
                    <a:pt x="669" y="88"/>
                    <a:pt x="531"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8"/>
            <p:cNvSpPr/>
            <p:nvPr/>
          </p:nvSpPr>
          <p:spPr>
            <a:xfrm>
              <a:off x="774125" y="4273625"/>
              <a:ext cx="5200" cy="14575"/>
            </a:xfrm>
            <a:custGeom>
              <a:avLst/>
              <a:gdLst/>
              <a:ahLst/>
              <a:cxnLst/>
              <a:rect l="l" t="t" r="r" b="b"/>
              <a:pathLst>
                <a:path w="208" h="583" extrusionOk="0">
                  <a:moveTo>
                    <a:pt x="208" y="0"/>
                  </a:moveTo>
                  <a:lnTo>
                    <a:pt x="208" y="0"/>
                  </a:lnTo>
                  <a:cubicBezTo>
                    <a:pt x="66" y="91"/>
                    <a:pt x="1" y="272"/>
                    <a:pt x="53" y="440"/>
                  </a:cubicBezTo>
                  <a:cubicBezTo>
                    <a:pt x="66" y="479"/>
                    <a:pt x="91" y="530"/>
                    <a:pt x="117" y="582"/>
                  </a:cubicBezTo>
                  <a:lnTo>
                    <a:pt x="2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8"/>
            <p:cNvSpPr/>
            <p:nvPr/>
          </p:nvSpPr>
          <p:spPr>
            <a:xfrm>
              <a:off x="7050675" y="1269750"/>
              <a:ext cx="99550" cy="45275"/>
            </a:xfrm>
            <a:custGeom>
              <a:avLst/>
              <a:gdLst/>
              <a:ahLst/>
              <a:cxnLst/>
              <a:rect l="l" t="t" r="r" b="b"/>
              <a:pathLst>
                <a:path w="3982" h="1811" extrusionOk="0">
                  <a:moveTo>
                    <a:pt x="1" y="1"/>
                  </a:moveTo>
                  <a:lnTo>
                    <a:pt x="1" y="1"/>
                  </a:lnTo>
                  <a:cubicBezTo>
                    <a:pt x="440" y="440"/>
                    <a:pt x="944" y="802"/>
                    <a:pt x="1500" y="1074"/>
                  </a:cubicBezTo>
                  <a:cubicBezTo>
                    <a:pt x="2263" y="1423"/>
                    <a:pt x="3051" y="1668"/>
                    <a:pt x="3878" y="1810"/>
                  </a:cubicBezTo>
                  <a:lnTo>
                    <a:pt x="3917" y="1513"/>
                  </a:lnTo>
                  <a:cubicBezTo>
                    <a:pt x="3981" y="983"/>
                    <a:pt x="3542" y="479"/>
                    <a:pt x="2935" y="40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8"/>
            <p:cNvSpPr/>
            <p:nvPr/>
          </p:nvSpPr>
          <p:spPr>
            <a:xfrm>
              <a:off x="6904000" y="1229375"/>
              <a:ext cx="68850" cy="49775"/>
            </a:xfrm>
            <a:custGeom>
              <a:avLst/>
              <a:gdLst/>
              <a:ahLst/>
              <a:cxnLst/>
              <a:rect l="l" t="t" r="r" b="b"/>
              <a:pathLst>
                <a:path w="2754" h="1991" extrusionOk="0">
                  <a:moveTo>
                    <a:pt x="0" y="0"/>
                  </a:moveTo>
                  <a:lnTo>
                    <a:pt x="0" y="0"/>
                  </a:lnTo>
                  <a:cubicBezTo>
                    <a:pt x="1086" y="1189"/>
                    <a:pt x="2753" y="1991"/>
                    <a:pt x="2753" y="1991"/>
                  </a:cubicBezTo>
                  <a:cubicBezTo>
                    <a:pt x="2740" y="1435"/>
                    <a:pt x="2676" y="879"/>
                    <a:pt x="2559" y="324"/>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a:off x="7110125" y="1519850"/>
              <a:ext cx="8425" cy="40075"/>
            </a:xfrm>
            <a:custGeom>
              <a:avLst/>
              <a:gdLst/>
              <a:ahLst/>
              <a:cxnLst/>
              <a:rect l="l" t="t" r="r" b="b"/>
              <a:pathLst>
                <a:path w="337" h="1603" extrusionOk="0">
                  <a:moveTo>
                    <a:pt x="53" y="0"/>
                  </a:moveTo>
                  <a:cubicBezTo>
                    <a:pt x="1" y="530"/>
                    <a:pt x="40" y="1073"/>
                    <a:pt x="143" y="1603"/>
                  </a:cubicBezTo>
                  <a:lnTo>
                    <a:pt x="337" y="181"/>
                  </a:lnTo>
                  <a:cubicBezTo>
                    <a:pt x="156" y="65"/>
                    <a:pt x="53"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8"/>
            <p:cNvSpPr/>
            <p:nvPr/>
          </p:nvSpPr>
          <p:spPr>
            <a:xfrm>
              <a:off x="7114325" y="1376350"/>
              <a:ext cx="13600" cy="11725"/>
            </a:xfrm>
            <a:custGeom>
              <a:avLst/>
              <a:gdLst/>
              <a:ahLst/>
              <a:cxnLst/>
              <a:rect l="l" t="t" r="r" b="b"/>
              <a:pathLst>
                <a:path w="544" h="469" extrusionOk="0">
                  <a:moveTo>
                    <a:pt x="273" y="1"/>
                  </a:moveTo>
                  <a:cubicBezTo>
                    <a:pt x="264" y="1"/>
                    <a:pt x="256" y="1"/>
                    <a:pt x="246" y="2"/>
                  </a:cubicBezTo>
                  <a:cubicBezTo>
                    <a:pt x="104" y="2"/>
                    <a:pt x="1" y="118"/>
                    <a:pt x="1" y="247"/>
                  </a:cubicBezTo>
                  <a:cubicBezTo>
                    <a:pt x="25" y="381"/>
                    <a:pt x="140" y="468"/>
                    <a:pt x="271" y="468"/>
                  </a:cubicBezTo>
                  <a:cubicBezTo>
                    <a:pt x="280" y="468"/>
                    <a:pt x="289" y="468"/>
                    <a:pt x="298" y="467"/>
                  </a:cubicBezTo>
                  <a:cubicBezTo>
                    <a:pt x="427" y="467"/>
                    <a:pt x="544" y="364"/>
                    <a:pt x="531" y="222"/>
                  </a:cubicBezTo>
                  <a:cubicBezTo>
                    <a:pt x="507" y="88"/>
                    <a:pt x="403"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8"/>
            <p:cNvSpPr/>
            <p:nvPr/>
          </p:nvSpPr>
          <p:spPr>
            <a:xfrm>
              <a:off x="7073950" y="1404425"/>
              <a:ext cx="22000" cy="18500"/>
            </a:xfrm>
            <a:custGeom>
              <a:avLst/>
              <a:gdLst/>
              <a:ahLst/>
              <a:cxnLst/>
              <a:rect l="l" t="t" r="r" b="b"/>
              <a:pathLst>
                <a:path w="880" h="740" extrusionOk="0">
                  <a:moveTo>
                    <a:pt x="449" y="0"/>
                  </a:moveTo>
                  <a:cubicBezTo>
                    <a:pt x="433" y="0"/>
                    <a:pt x="417" y="1"/>
                    <a:pt x="401" y="3"/>
                  </a:cubicBezTo>
                  <a:cubicBezTo>
                    <a:pt x="394" y="3"/>
                    <a:pt x="386" y="3"/>
                    <a:pt x="379" y="3"/>
                  </a:cubicBezTo>
                  <a:cubicBezTo>
                    <a:pt x="169" y="3"/>
                    <a:pt x="0" y="179"/>
                    <a:pt x="0" y="391"/>
                  </a:cubicBezTo>
                  <a:cubicBezTo>
                    <a:pt x="39" y="585"/>
                    <a:pt x="207" y="727"/>
                    <a:pt x="401" y="740"/>
                  </a:cubicBezTo>
                  <a:lnTo>
                    <a:pt x="479" y="740"/>
                  </a:lnTo>
                  <a:cubicBezTo>
                    <a:pt x="517" y="740"/>
                    <a:pt x="556" y="727"/>
                    <a:pt x="608" y="714"/>
                  </a:cubicBezTo>
                  <a:cubicBezTo>
                    <a:pt x="763" y="675"/>
                    <a:pt x="879" y="520"/>
                    <a:pt x="866" y="352"/>
                  </a:cubicBezTo>
                  <a:cubicBezTo>
                    <a:pt x="830" y="149"/>
                    <a:pt x="650" y="0"/>
                    <a:pt x="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a:off x="7044225" y="1554400"/>
              <a:ext cx="26200" cy="25950"/>
            </a:xfrm>
            <a:custGeom>
              <a:avLst/>
              <a:gdLst/>
              <a:ahLst/>
              <a:cxnLst/>
              <a:rect l="l" t="t" r="r" b="b"/>
              <a:pathLst>
                <a:path w="1048" h="1038" extrusionOk="0">
                  <a:moveTo>
                    <a:pt x="361" y="0"/>
                  </a:moveTo>
                  <a:cubicBezTo>
                    <a:pt x="353" y="0"/>
                    <a:pt x="345" y="0"/>
                    <a:pt x="336" y="1"/>
                  </a:cubicBezTo>
                  <a:cubicBezTo>
                    <a:pt x="143" y="1"/>
                    <a:pt x="0" y="156"/>
                    <a:pt x="13" y="337"/>
                  </a:cubicBezTo>
                  <a:cubicBezTo>
                    <a:pt x="26" y="453"/>
                    <a:pt x="91" y="544"/>
                    <a:pt x="194" y="595"/>
                  </a:cubicBezTo>
                  <a:cubicBezTo>
                    <a:pt x="194" y="634"/>
                    <a:pt x="194" y="660"/>
                    <a:pt x="194" y="686"/>
                  </a:cubicBezTo>
                  <a:cubicBezTo>
                    <a:pt x="207" y="789"/>
                    <a:pt x="272" y="880"/>
                    <a:pt x="349" y="944"/>
                  </a:cubicBezTo>
                  <a:cubicBezTo>
                    <a:pt x="428" y="1001"/>
                    <a:pt x="527" y="1037"/>
                    <a:pt x="627" y="1037"/>
                  </a:cubicBezTo>
                  <a:cubicBezTo>
                    <a:pt x="642" y="1037"/>
                    <a:pt x="657" y="1037"/>
                    <a:pt x="672" y="1035"/>
                  </a:cubicBezTo>
                  <a:cubicBezTo>
                    <a:pt x="789" y="1035"/>
                    <a:pt x="905" y="970"/>
                    <a:pt x="970" y="880"/>
                  </a:cubicBezTo>
                  <a:cubicBezTo>
                    <a:pt x="1021" y="815"/>
                    <a:pt x="1047" y="738"/>
                    <a:pt x="1047" y="647"/>
                  </a:cubicBezTo>
                  <a:cubicBezTo>
                    <a:pt x="1008" y="492"/>
                    <a:pt x="892" y="350"/>
                    <a:pt x="737" y="324"/>
                  </a:cubicBezTo>
                  <a:lnTo>
                    <a:pt x="737" y="311"/>
                  </a:lnTo>
                  <a:cubicBezTo>
                    <a:pt x="700" y="126"/>
                    <a:pt x="534" y="0"/>
                    <a:pt x="3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a:off x="7062325" y="1665525"/>
              <a:ext cx="16800" cy="14375"/>
            </a:xfrm>
            <a:custGeom>
              <a:avLst/>
              <a:gdLst/>
              <a:ahLst/>
              <a:cxnLst/>
              <a:rect l="l" t="t" r="r" b="b"/>
              <a:pathLst>
                <a:path w="672" h="575" extrusionOk="0">
                  <a:moveTo>
                    <a:pt x="325" y="1"/>
                  </a:moveTo>
                  <a:cubicBezTo>
                    <a:pt x="316" y="1"/>
                    <a:pt x="307" y="1"/>
                    <a:pt x="297" y="2"/>
                  </a:cubicBezTo>
                  <a:cubicBezTo>
                    <a:pt x="129" y="2"/>
                    <a:pt x="0" y="144"/>
                    <a:pt x="0" y="312"/>
                  </a:cubicBezTo>
                  <a:cubicBezTo>
                    <a:pt x="24" y="464"/>
                    <a:pt x="164" y="574"/>
                    <a:pt x="315" y="574"/>
                  </a:cubicBezTo>
                  <a:cubicBezTo>
                    <a:pt x="331" y="574"/>
                    <a:pt x="346" y="573"/>
                    <a:pt x="362" y="570"/>
                  </a:cubicBezTo>
                  <a:cubicBezTo>
                    <a:pt x="369" y="571"/>
                    <a:pt x="376" y="571"/>
                    <a:pt x="383" y="571"/>
                  </a:cubicBezTo>
                  <a:cubicBezTo>
                    <a:pt x="542" y="571"/>
                    <a:pt x="672" y="434"/>
                    <a:pt x="659" y="273"/>
                  </a:cubicBezTo>
                  <a:cubicBezTo>
                    <a:pt x="635" y="114"/>
                    <a:pt x="494" y="1"/>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8"/>
            <p:cNvSpPr/>
            <p:nvPr/>
          </p:nvSpPr>
          <p:spPr>
            <a:xfrm>
              <a:off x="6994800" y="1629975"/>
              <a:ext cx="12625" cy="10750"/>
            </a:xfrm>
            <a:custGeom>
              <a:avLst/>
              <a:gdLst/>
              <a:ahLst/>
              <a:cxnLst/>
              <a:rect l="l" t="t" r="r" b="b"/>
              <a:pathLst>
                <a:path w="505" h="430" extrusionOk="0">
                  <a:moveTo>
                    <a:pt x="257" y="1"/>
                  </a:moveTo>
                  <a:cubicBezTo>
                    <a:pt x="249" y="1"/>
                    <a:pt x="241" y="1"/>
                    <a:pt x="233" y="2"/>
                  </a:cubicBezTo>
                  <a:cubicBezTo>
                    <a:pt x="226" y="2"/>
                    <a:pt x="220" y="1"/>
                    <a:pt x="213" y="1"/>
                  </a:cubicBezTo>
                  <a:cubicBezTo>
                    <a:pt x="93" y="1"/>
                    <a:pt x="0" y="112"/>
                    <a:pt x="0" y="235"/>
                  </a:cubicBezTo>
                  <a:cubicBezTo>
                    <a:pt x="24" y="344"/>
                    <a:pt x="128" y="430"/>
                    <a:pt x="247" y="430"/>
                  </a:cubicBezTo>
                  <a:cubicBezTo>
                    <a:pt x="255" y="430"/>
                    <a:pt x="263" y="430"/>
                    <a:pt x="271" y="429"/>
                  </a:cubicBezTo>
                  <a:cubicBezTo>
                    <a:pt x="278" y="429"/>
                    <a:pt x="285" y="430"/>
                    <a:pt x="291" y="430"/>
                  </a:cubicBezTo>
                  <a:cubicBezTo>
                    <a:pt x="411" y="430"/>
                    <a:pt x="504" y="319"/>
                    <a:pt x="504" y="209"/>
                  </a:cubicBezTo>
                  <a:cubicBezTo>
                    <a:pt x="480" y="88"/>
                    <a:pt x="376"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8"/>
            <p:cNvSpPr/>
            <p:nvPr/>
          </p:nvSpPr>
          <p:spPr>
            <a:xfrm>
              <a:off x="7082675" y="1763450"/>
              <a:ext cx="2600" cy="7150"/>
            </a:xfrm>
            <a:custGeom>
              <a:avLst/>
              <a:gdLst/>
              <a:ahLst/>
              <a:cxnLst/>
              <a:rect l="l" t="t" r="r" b="b"/>
              <a:pathLst>
                <a:path w="104" h="286" extrusionOk="0">
                  <a:moveTo>
                    <a:pt x="104" y="1"/>
                  </a:moveTo>
                  <a:lnTo>
                    <a:pt x="104" y="1"/>
                  </a:lnTo>
                  <a:cubicBezTo>
                    <a:pt x="39" y="27"/>
                    <a:pt x="0" y="91"/>
                    <a:pt x="0" y="169"/>
                  </a:cubicBezTo>
                  <a:cubicBezTo>
                    <a:pt x="13" y="208"/>
                    <a:pt x="39" y="259"/>
                    <a:pt x="65" y="285"/>
                  </a:cubicBezTo>
                  <a:lnTo>
                    <a:pt x="1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8"/>
            <p:cNvSpPr/>
            <p:nvPr/>
          </p:nvSpPr>
          <p:spPr>
            <a:xfrm>
              <a:off x="6492700" y="1178000"/>
              <a:ext cx="17450" cy="9425"/>
            </a:xfrm>
            <a:custGeom>
              <a:avLst/>
              <a:gdLst/>
              <a:ahLst/>
              <a:cxnLst/>
              <a:rect l="l" t="t" r="r" b="b"/>
              <a:pathLst>
                <a:path w="698" h="377" extrusionOk="0">
                  <a:moveTo>
                    <a:pt x="13" y="0"/>
                  </a:moveTo>
                  <a:cubicBezTo>
                    <a:pt x="0" y="26"/>
                    <a:pt x="0" y="65"/>
                    <a:pt x="13" y="91"/>
                  </a:cubicBezTo>
                  <a:cubicBezTo>
                    <a:pt x="38" y="251"/>
                    <a:pt x="192" y="376"/>
                    <a:pt x="363" y="376"/>
                  </a:cubicBezTo>
                  <a:cubicBezTo>
                    <a:pt x="371" y="376"/>
                    <a:pt x="379" y="376"/>
                    <a:pt x="388" y="375"/>
                  </a:cubicBezTo>
                  <a:cubicBezTo>
                    <a:pt x="543" y="375"/>
                    <a:pt x="685" y="246"/>
                    <a:pt x="698" y="78"/>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8"/>
            <p:cNvSpPr/>
            <p:nvPr/>
          </p:nvSpPr>
          <p:spPr>
            <a:xfrm>
              <a:off x="7033250" y="1808375"/>
              <a:ext cx="45900" cy="30400"/>
            </a:xfrm>
            <a:custGeom>
              <a:avLst/>
              <a:gdLst/>
              <a:ahLst/>
              <a:cxnLst/>
              <a:rect l="l" t="t" r="r" b="b"/>
              <a:pathLst>
                <a:path w="1836" h="1216" extrusionOk="0">
                  <a:moveTo>
                    <a:pt x="1835" y="0"/>
                  </a:moveTo>
                  <a:lnTo>
                    <a:pt x="0" y="91"/>
                  </a:lnTo>
                  <a:cubicBezTo>
                    <a:pt x="414" y="556"/>
                    <a:pt x="943" y="918"/>
                    <a:pt x="1525" y="1150"/>
                  </a:cubicBezTo>
                  <a:lnTo>
                    <a:pt x="1667" y="1215"/>
                  </a:lnTo>
                  <a:lnTo>
                    <a:pt x="1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8"/>
            <p:cNvSpPr/>
            <p:nvPr/>
          </p:nvSpPr>
          <p:spPr>
            <a:xfrm>
              <a:off x="6933075" y="2504975"/>
              <a:ext cx="49775" cy="32325"/>
            </a:xfrm>
            <a:custGeom>
              <a:avLst/>
              <a:gdLst/>
              <a:ahLst/>
              <a:cxnLst/>
              <a:rect l="l" t="t" r="r" b="b"/>
              <a:pathLst>
                <a:path w="1991" h="1293" extrusionOk="0">
                  <a:moveTo>
                    <a:pt x="1991" y="0"/>
                  </a:moveTo>
                  <a:lnTo>
                    <a:pt x="1991" y="0"/>
                  </a:lnTo>
                  <a:cubicBezTo>
                    <a:pt x="1306" y="117"/>
                    <a:pt x="634" y="324"/>
                    <a:pt x="1" y="608"/>
                  </a:cubicBezTo>
                  <a:cubicBezTo>
                    <a:pt x="427" y="840"/>
                    <a:pt x="854" y="1047"/>
                    <a:pt x="1319" y="1215"/>
                  </a:cubicBezTo>
                  <a:cubicBezTo>
                    <a:pt x="1358" y="1138"/>
                    <a:pt x="1435" y="1086"/>
                    <a:pt x="1526" y="1086"/>
                  </a:cubicBezTo>
                  <a:cubicBezTo>
                    <a:pt x="1534" y="1085"/>
                    <a:pt x="1542" y="1085"/>
                    <a:pt x="1550" y="1085"/>
                  </a:cubicBezTo>
                  <a:cubicBezTo>
                    <a:pt x="1669" y="1085"/>
                    <a:pt x="1774" y="1172"/>
                    <a:pt x="1810" y="1293"/>
                  </a:cubicBezTo>
                  <a:lnTo>
                    <a:pt x="19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8"/>
            <p:cNvSpPr/>
            <p:nvPr/>
          </p:nvSpPr>
          <p:spPr>
            <a:xfrm>
              <a:off x="6966675" y="2168950"/>
              <a:ext cx="6500" cy="5525"/>
            </a:xfrm>
            <a:custGeom>
              <a:avLst/>
              <a:gdLst/>
              <a:ahLst/>
              <a:cxnLst/>
              <a:rect l="l" t="t" r="r" b="b"/>
              <a:pathLst>
                <a:path w="260" h="221" extrusionOk="0">
                  <a:moveTo>
                    <a:pt x="117" y="0"/>
                  </a:moveTo>
                  <a:cubicBezTo>
                    <a:pt x="52" y="0"/>
                    <a:pt x="1" y="52"/>
                    <a:pt x="14" y="117"/>
                  </a:cubicBezTo>
                  <a:cubicBezTo>
                    <a:pt x="14" y="181"/>
                    <a:pt x="78" y="220"/>
                    <a:pt x="143" y="220"/>
                  </a:cubicBezTo>
                  <a:cubicBezTo>
                    <a:pt x="207" y="220"/>
                    <a:pt x="259" y="168"/>
                    <a:pt x="259" y="104"/>
                  </a:cubicBezTo>
                  <a:cubicBezTo>
                    <a:pt x="246" y="39"/>
                    <a:pt x="182"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8"/>
            <p:cNvSpPr/>
            <p:nvPr/>
          </p:nvSpPr>
          <p:spPr>
            <a:xfrm>
              <a:off x="6898500" y="2533950"/>
              <a:ext cx="16500" cy="8850"/>
            </a:xfrm>
            <a:custGeom>
              <a:avLst/>
              <a:gdLst/>
              <a:ahLst/>
              <a:cxnLst/>
              <a:rect l="l" t="t" r="r" b="b"/>
              <a:pathLst>
                <a:path w="660" h="354" extrusionOk="0">
                  <a:moveTo>
                    <a:pt x="357" y="1"/>
                  </a:moveTo>
                  <a:cubicBezTo>
                    <a:pt x="342" y="1"/>
                    <a:pt x="327" y="2"/>
                    <a:pt x="311" y="5"/>
                  </a:cubicBezTo>
                  <a:cubicBezTo>
                    <a:pt x="143" y="5"/>
                    <a:pt x="1" y="134"/>
                    <a:pt x="14" y="302"/>
                  </a:cubicBezTo>
                  <a:cubicBezTo>
                    <a:pt x="14" y="315"/>
                    <a:pt x="14" y="328"/>
                    <a:pt x="14" y="354"/>
                  </a:cubicBezTo>
                  <a:lnTo>
                    <a:pt x="660" y="315"/>
                  </a:lnTo>
                  <a:cubicBezTo>
                    <a:pt x="660" y="302"/>
                    <a:pt x="660" y="289"/>
                    <a:pt x="660" y="276"/>
                  </a:cubicBezTo>
                  <a:cubicBezTo>
                    <a:pt x="636" y="112"/>
                    <a:pt x="507" y="1"/>
                    <a:pt x="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8"/>
            <p:cNvSpPr/>
            <p:nvPr/>
          </p:nvSpPr>
          <p:spPr>
            <a:xfrm>
              <a:off x="6965075" y="2532075"/>
              <a:ext cx="13250" cy="7175"/>
            </a:xfrm>
            <a:custGeom>
              <a:avLst/>
              <a:gdLst/>
              <a:ahLst/>
              <a:cxnLst/>
              <a:rect l="l" t="t" r="r" b="b"/>
              <a:pathLst>
                <a:path w="530" h="287" extrusionOk="0">
                  <a:moveTo>
                    <a:pt x="270" y="1"/>
                  </a:moveTo>
                  <a:cubicBezTo>
                    <a:pt x="262" y="1"/>
                    <a:pt x="254" y="1"/>
                    <a:pt x="246" y="2"/>
                  </a:cubicBezTo>
                  <a:cubicBezTo>
                    <a:pt x="155" y="2"/>
                    <a:pt x="78" y="54"/>
                    <a:pt x="39" y="131"/>
                  </a:cubicBezTo>
                  <a:cubicBezTo>
                    <a:pt x="13" y="157"/>
                    <a:pt x="0" y="209"/>
                    <a:pt x="0" y="248"/>
                  </a:cubicBezTo>
                  <a:cubicBezTo>
                    <a:pt x="13" y="261"/>
                    <a:pt x="13" y="273"/>
                    <a:pt x="26" y="286"/>
                  </a:cubicBezTo>
                  <a:lnTo>
                    <a:pt x="517" y="261"/>
                  </a:lnTo>
                  <a:lnTo>
                    <a:pt x="530" y="209"/>
                  </a:lnTo>
                  <a:cubicBezTo>
                    <a:pt x="494" y="88"/>
                    <a:pt x="389" y="1"/>
                    <a:pt x="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8"/>
            <p:cNvSpPr/>
            <p:nvPr/>
          </p:nvSpPr>
          <p:spPr>
            <a:xfrm>
              <a:off x="7032600" y="1884300"/>
              <a:ext cx="6475" cy="5575"/>
            </a:xfrm>
            <a:custGeom>
              <a:avLst/>
              <a:gdLst/>
              <a:ahLst/>
              <a:cxnLst/>
              <a:rect l="l" t="t" r="r" b="b"/>
              <a:pathLst>
                <a:path w="259" h="223" extrusionOk="0">
                  <a:moveTo>
                    <a:pt x="116" y="0"/>
                  </a:moveTo>
                  <a:cubicBezTo>
                    <a:pt x="52" y="0"/>
                    <a:pt x="0" y="52"/>
                    <a:pt x="0" y="117"/>
                  </a:cubicBezTo>
                  <a:cubicBezTo>
                    <a:pt x="12" y="175"/>
                    <a:pt x="54" y="222"/>
                    <a:pt x="119" y="222"/>
                  </a:cubicBezTo>
                  <a:cubicBezTo>
                    <a:pt x="126" y="222"/>
                    <a:pt x="134" y="221"/>
                    <a:pt x="142" y="220"/>
                  </a:cubicBezTo>
                  <a:cubicBezTo>
                    <a:pt x="207" y="220"/>
                    <a:pt x="259" y="168"/>
                    <a:pt x="259" y="104"/>
                  </a:cubicBezTo>
                  <a:cubicBezTo>
                    <a:pt x="233" y="39"/>
                    <a:pt x="181" y="0"/>
                    <a:pt x="1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8"/>
            <p:cNvSpPr/>
            <p:nvPr/>
          </p:nvSpPr>
          <p:spPr>
            <a:xfrm>
              <a:off x="6898175" y="2934625"/>
              <a:ext cx="13600" cy="11725"/>
            </a:xfrm>
            <a:custGeom>
              <a:avLst/>
              <a:gdLst/>
              <a:ahLst/>
              <a:cxnLst/>
              <a:rect l="l" t="t" r="r" b="b"/>
              <a:pathLst>
                <a:path w="544" h="469" extrusionOk="0">
                  <a:moveTo>
                    <a:pt x="281" y="1"/>
                  </a:moveTo>
                  <a:cubicBezTo>
                    <a:pt x="269" y="1"/>
                    <a:pt x="258" y="2"/>
                    <a:pt x="246" y="3"/>
                  </a:cubicBezTo>
                  <a:cubicBezTo>
                    <a:pt x="239" y="3"/>
                    <a:pt x="232" y="2"/>
                    <a:pt x="225" y="2"/>
                  </a:cubicBezTo>
                  <a:cubicBezTo>
                    <a:pt x="94" y="2"/>
                    <a:pt x="1" y="114"/>
                    <a:pt x="1" y="249"/>
                  </a:cubicBezTo>
                  <a:cubicBezTo>
                    <a:pt x="14" y="262"/>
                    <a:pt x="14" y="275"/>
                    <a:pt x="27" y="301"/>
                  </a:cubicBezTo>
                  <a:cubicBezTo>
                    <a:pt x="65" y="404"/>
                    <a:pt x="182" y="469"/>
                    <a:pt x="298" y="469"/>
                  </a:cubicBezTo>
                  <a:cubicBezTo>
                    <a:pt x="440" y="469"/>
                    <a:pt x="544" y="352"/>
                    <a:pt x="544" y="223"/>
                  </a:cubicBezTo>
                  <a:cubicBezTo>
                    <a:pt x="531" y="184"/>
                    <a:pt x="518" y="146"/>
                    <a:pt x="492" y="107"/>
                  </a:cubicBezTo>
                  <a:cubicBezTo>
                    <a:pt x="435" y="39"/>
                    <a:pt x="359"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8"/>
            <p:cNvSpPr/>
            <p:nvPr/>
          </p:nvSpPr>
          <p:spPr>
            <a:xfrm>
              <a:off x="6857800" y="3215750"/>
              <a:ext cx="10025" cy="8500"/>
            </a:xfrm>
            <a:custGeom>
              <a:avLst/>
              <a:gdLst/>
              <a:ahLst/>
              <a:cxnLst/>
              <a:rect l="l" t="t" r="r" b="b"/>
              <a:pathLst>
                <a:path w="401" h="340" extrusionOk="0">
                  <a:moveTo>
                    <a:pt x="207" y="1"/>
                  </a:moveTo>
                  <a:cubicBezTo>
                    <a:pt x="199" y="1"/>
                    <a:pt x="190" y="1"/>
                    <a:pt x="181" y="2"/>
                  </a:cubicBezTo>
                  <a:cubicBezTo>
                    <a:pt x="175" y="1"/>
                    <a:pt x="168" y="1"/>
                    <a:pt x="162" y="1"/>
                  </a:cubicBezTo>
                  <a:cubicBezTo>
                    <a:pt x="68" y="1"/>
                    <a:pt x="0" y="86"/>
                    <a:pt x="0" y="170"/>
                  </a:cubicBezTo>
                  <a:cubicBezTo>
                    <a:pt x="24" y="266"/>
                    <a:pt x="104" y="340"/>
                    <a:pt x="197" y="340"/>
                  </a:cubicBezTo>
                  <a:cubicBezTo>
                    <a:pt x="205" y="340"/>
                    <a:pt x="212" y="339"/>
                    <a:pt x="220" y="338"/>
                  </a:cubicBezTo>
                  <a:cubicBezTo>
                    <a:pt x="310" y="338"/>
                    <a:pt x="401" y="261"/>
                    <a:pt x="388" y="157"/>
                  </a:cubicBezTo>
                  <a:cubicBezTo>
                    <a:pt x="376" y="63"/>
                    <a:pt x="299"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8"/>
            <p:cNvSpPr/>
            <p:nvPr/>
          </p:nvSpPr>
          <p:spPr>
            <a:xfrm>
              <a:off x="6898825" y="2541800"/>
              <a:ext cx="16175" cy="6525"/>
            </a:xfrm>
            <a:custGeom>
              <a:avLst/>
              <a:gdLst/>
              <a:ahLst/>
              <a:cxnLst/>
              <a:rect l="l" t="t" r="r" b="b"/>
              <a:pathLst>
                <a:path w="647" h="261" extrusionOk="0">
                  <a:moveTo>
                    <a:pt x="647" y="1"/>
                  </a:moveTo>
                  <a:lnTo>
                    <a:pt x="1" y="40"/>
                  </a:lnTo>
                  <a:cubicBezTo>
                    <a:pt x="49" y="173"/>
                    <a:pt x="177" y="260"/>
                    <a:pt x="320" y="260"/>
                  </a:cubicBezTo>
                  <a:cubicBezTo>
                    <a:pt x="330" y="260"/>
                    <a:pt x="340" y="260"/>
                    <a:pt x="350" y="259"/>
                  </a:cubicBezTo>
                  <a:cubicBezTo>
                    <a:pt x="505" y="259"/>
                    <a:pt x="634" y="143"/>
                    <a:pt x="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8"/>
            <p:cNvSpPr/>
            <p:nvPr/>
          </p:nvSpPr>
          <p:spPr>
            <a:xfrm>
              <a:off x="6838425" y="3180825"/>
              <a:ext cx="21975" cy="18575"/>
            </a:xfrm>
            <a:custGeom>
              <a:avLst/>
              <a:gdLst/>
              <a:ahLst/>
              <a:cxnLst/>
              <a:rect l="l" t="t" r="r" b="b"/>
              <a:pathLst>
                <a:path w="879" h="743" extrusionOk="0">
                  <a:moveTo>
                    <a:pt x="448" y="1"/>
                  </a:moveTo>
                  <a:cubicBezTo>
                    <a:pt x="433" y="1"/>
                    <a:pt x="417" y="2"/>
                    <a:pt x="400" y="3"/>
                  </a:cubicBezTo>
                  <a:cubicBezTo>
                    <a:pt x="393" y="3"/>
                    <a:pt x="386" y="3"/>
                    <a:pt x="378" y="3"/>
                  </a:cubicBezTo>
                  <a:cubicBezTo>
                    <a:pt x="169" y="3"/>
                    <a:pt x="0" y="179"/>
                    <a:pt x="13" y="391"/>
                  </a:cubicBezTo>
                  <a:cubicBezTo>
                    <a:pt x="49" y="595"/>
                    <a:pt x="229" y="743"/>
                    <a:pt x="430" y="743"/>
                  </a:cubicBezTo>
                  <a:cubicBezTo>
                    <a:pt x="446" y="743"/>
                    <a:pt x="462" y="742"/>
                    <a:pt x="478" y="740"/>
                  </a:cubicBezTo>
                  <a:cubicBezTo>
                    <a:pt x="485" y="741"/>
                    <a:pt x="493" y="741"/>
                    <a:pt x="500" y="741"/>
                  </a:cubicBezTo>
                  <a:cubicBezTo>
                    <a:pt x="710" y="741"/>
                    <a:pt x="878" y="565"/>
                    <a:pt x="866" y="352"/>
                  </a:cubicBezTo>
                  <a:cubicBezTo>
                    <a:pt x="830" y="149"/>
                    <a:pt x="650" y="1"/>
                    <a:pt x="4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8"/>
            <p:cNvSpPr/>
            <p:nvPr/>
          </p:nvSpPr>
          <p:spPr>
            <a:xfrm>
              <a:off x="6965700" y="2538575"/>
              <a:ext cx="12300" cy="4900"/>
            </a:xfrm>
            <a:custGeom>
              <a:avLst/>
              <a:gdLst/>
              <a:ahLst/>
              <a:cxnLst/>
              <a:rect l="l" t="t" r="r" b="b"/>
              <a:pathLst>
                <a:path w="492" h="196" extrusionOk="0">
                  <a:moveTo>
                    <a:pt x="492" y="1"/>
                  </a:moveTo>
                  <a:lnTo>
                    <a:pt x="1" y="26"/>
                  </a:lnTo>
                  <a:cubicBezTo>
                    <a:pt x="36" y="133"/>
                    <a:pt x="137" y="196"/>
                    <a:pt x="243" y="196"/>
                  </a:cubicBezTo>
                  <a:cubicBezTo>
                    <a:pt x="253" y="196"/>
                    <a:pt x="262" y="195"/>
                    <a:pt x="272" y="194"/>
                  </a:cubicBezTo>
                  <a:cubicBezTo>
                    <a:pt x="363" y="194"/>
                    <a:pt x="453" y="143"/>
                    <a:pt x="492" y="52"/>
                  </a:cubicBezTo>
                  <a:lnTo>
                    <a:pt x="4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8"/>
            <p:cNvSpPr/>
            <p:nvPr/>
          </p:nvSpPr>
          <p:spPr>
            <a:xfrm>
              <a:off x="6767975" y="3938575"/>
              <a:ext cx="16175" cy="40400"/>
            </a:xfrm>
            <a:custGeom>
              <a:avLst/>
              <a:gdLst/>
              <a:ahLst/>
              <a:cxnLst/>
              <a:rect l="l" t="t" r="r" b="b"/>
              <a:pathLst>
                <a:path w="647" h="1616" extrusionOk="0">
                  <a:moveTo>
                    <a:pt x="0" y="0"/>
                  </a:moveTo>
                  <a:lnTo>
                    <a:pt x="168" y="1616"/>
                  </a:lnTo>
                  <a:lnTo>
                    <a:pt x="453" y="1512"/>
                  </a:lnTo>
                  <a:lnTo>
                    <a:pt x="647" y="117"/>
                  </a:lnTo>
                  <a:cubicBezTo>
                    <a:pt x="440" y="91"/>
                    <a:pt x="246" y="65"/>
                    <a:pt x="52" y="13"/>
                  </a:cubicBezTo>
                  <a:cubicBezTo>
                    <a:pt x="39"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8"/>
            <p:cNvSpPr/>
            <p:nvPr/>
          </p:nvSpPr>
          <p:spPr>
            <a:xfrm>
              <a:off x="6772175" y="3976050"/>
              <a:ext cx="7125" cy="23600"/>
            </a:xfrm>
            <a:custGeom>
              <a:avLst/>
              <a:gdLst/>
              <a:ahLst/>
              <a:cxnLst/>
              <a:rect l="l" t="t" r="r" b="b"/>
              <a:pathLst>
                <a:path w="285" h="944" extrusionOk="0">
                  <a:moveTo>
                    <a:pt x="285" y="0"/>
                  </a:moveTo>
                  <a:lnTo>
                    <a:pt x="0" y="117"/>
                  </a:lnTo>
                  <a:lnTo>
                    <a:pt x="91" y="944"/>
                  </a:lnTo>
                  <a:lnTo>
                    <a:pt x="155" y="944"/>
                  </a:lnTo>
                  <a:lnTo>
                    <a:pt x="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8"/>
            <p:cNvSpPr/>
            <p:nvPr/>
          </p:nvSpPr>
          <p:spPr>
            <a:xfrm>
              <a:off x="6821600" y="3269425"/>
              <a:ext cx="55275" cy="30725"/>
            </a:xfrm>
            <a:custGeom>
              <a:avLst/>
              <a:gdLst/>
              <a:ahLst/>
              <a:cxnLst/>
              <a:rect l="l" t="t" r="r" b="b"/>
              <a:pathLst>
                <a:path w="2211" h="1229" extrusionOk="0">
                  <a:moveTo>
                    <a:pt x="2211" y="1"/>
                  </a:moveTo>
                  <a:lnTo>
                    <a:pt x="1" y="91"/>
                  </a:lnTo>
                  <a:cubicBezTo>
                    <a:pt x="647" y="543"/>
                    <a:pt x="1332" y="918"/>
                    <a:pt x="2043" y="1228"/>
                  </a:cubicBezTo>
                  <a:lnTo>
                    <a:pt x="22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8"/>
            <p:cNvSpPr/>
            <p:nvPr/>
          </p:nvSpPr>
          <p:spPr>
            <a:xfrm>
              <a:off x="6763125" y="3896250"/>
              <a:ext cx="26525" cy="44925"/>
            </a:xfrm>
            <a:custGeom>
              <a:avLst/>
              <a:gdLst/>
              <a:ahLst/>
              <a:cxnLst/>
              <a:rect l="l" t="t" r="r" b="b"/>
              <a:pathLst>
                <a:path w="1061" h="1797" extrusionOk="0">
                  <a:moveTo>
                    <a:pt x="1" y="0"/>
                  </a:moveTo>
                  <a:lnTo>
                    <a:pt x="194" y="1693"/>
                  </a:lnTo>
                  <a:cubicBezTo>
                    <a:pt x="207" y="1693"/>
                    <a:pt x="220" y="1706"/>
                    <a:pt x="246" y="1706"/>
                  </a:cubicBezTo>
                  <a:cubicBezTo>
                    <a:pt x="440" y="1758"/>
                    <a:pt x="634" y="1784"/>
                    <a:pt x="841" y="1797"/>
                  </a:cubicBezTo>
                  <a:lnTo>
                    <a:pt x="1060" y="220"/>
                  </a:lnTo>
                  <a:cubicBezTo>
                    <a:pt x="944" y="181"/>
                    <a:pt x="828" y="155"/>
                    <a:pt x="711" y="117"/>
                  </a:cubicBezTo>
                  <a:cubicBezTo>
                    <a:pt x="479" y="65"/>
                    <a:pt x="246" y="2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8"/>
            <p:cNvSpPr/>
            <p:nvPr/>
          </p:nvSpPr>
          <p:spPr>
            <a:xfrm>
              <a:off x="6796425" y="3692625"/>
              <a:ext cx="20350" cy="17300"/>
            </a:xfrm>
            <a:custGeom>
              <a:avLst/>
              <a:gdLst/>
              <a:ahLst/>
              <a:cxnLst/>
              <a:rect l="l" t="t" r="r" b="b"/>
              <a:pathLst>
                <a:path w="814" h="692" extrusionOk="0">
                  <a:moveTo>
                    <a:pt x="423" y="0"/>
                  </a:moveTo>
                  <a:cubicBezTo>
                    <a:pt x="407" y="0"/>
                    <a:pt x="391" y="1"/>
                    <a:pt x="374" y="3"/>
                  </a:cubicBezTo>
                  <a:cubicBezTo>
                    <a:pt x="367" y="3"/>
                    <a:pt x="360" y="2"/>
                    <a:pt x="352" y="2"/>
                  </a:cubicBezTo>
                  <a:cubicBezTo>
                    <a:pt x="156" y="2"/>
                    <a:pt x="0" y="166"/>
                    <a:pt x="13" y="365"/>
                  </a:cubicBezTo>
                  <a:cubicBezTo>
                    <a:pt x="48" y="555"/>
                    <a:pt x="216" y="691"/>
                    <a:pt x="403" y="691"/>
                  </a:cubicBezTo>
                  <a:cubicBezTo>
                    <a:pt x="420" y="691"/>
                    <a:pt x="436" y="690"/>
                    <a:pt x="452" y="688"/>
                  </a:cubicBezTo>
                  <a:cubicBezTo>
                    <a:pt x="460" y="689"/>
                    <a:pt x="467" y="689"/>
                    <a:pt x="474" y="689"/>
                  </a:cubicBezTo>
                  <a:cubicBezTo>
                    <a:pt x="670" y="689"/>
                    <a:pt x="814" y="525"/>
                    <a:pt x="814" y="326"/>
                  </a:cubicBezTo>
                  <a:cubicBezTo>
                    <a:pt x="766" y="136"/>
                    <a:pt x="609"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8"/>
            <p:cNvSpPr/>
            <p:nvPr/>
          </p:nvSpPr>
          <p:spPr>
            <a:xfrm>
              <a:off x="6795125" y="3822575"/>
              <a:ext cx="5500" cy="6225"/>
            </a:xfrm>
            <a:custGeom>
              <a:avLst/>
              <a:gdLst/>
              <a:ahLst/>
              <a:cxnLst/>
              <a:rect l="l" t="t" r="r" b="b"/>
              <a:pathLst>
                <a:path w="220" h="249" extrusionOk="0">
                  <a:moveTo>
                    <a:pt x="142" y="1"/>
                  </a:moveTo>
                  <a:cubicBezTo>
                    <a:pt x="65" y="1"/>
                    <a:pt x="0" y="52"/>
                    <a:pt x="13" y="130"/>
                  </a:cubicBezTo>
                  <a:cubicBezTo>
                    <a:pt x="25" y="199"/>
                    <a:pt x="78" y="248"/>
                    <a:pt x="144" y="248"/>
                  </a:cubicBezTo>
                  <a:cubicBezTo>
                    <a:pt x="152" y="248"/>
                    <a:pt x="160" y="247"/>
                    <a:pt x="168" y="246"/>
                  </a:cubicBezTo>
                  <a:lnTo>
                    <a:pt x="181" y="246"/>
                  </a:lnTo>
                  <a:lnTo>
                    <a:pt x="220" y="13"/>
                  </a:lnTo>
                  <a:cubicBezTo>
                    <a:pt x="194" y="1"/>
                    <a:pt x="168"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8"/>
            <p:cNvSpPr/>
            <p:nvPr/>
          </p:nvSpPr>
          <p:spPr>
            <a:xfrm>
              <a:off x="6774425" y="3999300"/>
              <a:ext cx="1650" cy="5850"/>
            </a:xfrm>
            <a:custGeom>
              <a:avLst/>
              <a:gdLst/>
              <a:ahLst/>
              <a:cxnLst/>
              <a:rect l="l" t="t" r="r" b="b"/>
              <a:pathLst>
                <a:path w="66" h="234" extrusionOk="0">
                  <a:moveTo>
                    <a:pt x="65" y="1"/>
                  </a:moveTo>
                  <a:lnTo>
                    <a:pt x="1" y="14"/>
                  </a:lnTo>
                  <a:lnTo>
                    <a:pt x="27" y="234"/>
                  </a:lnTo>
                  <a:lnTo>
                    <a:pt x="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8"/>
            <p:cNvSpPr/>
            <p:nvPr/>
          </p:nvSpPr>
          <p:spPr>
            <a:xfrm>
              <a:off x="6063300" y="1125325"/>
              <a:ext cx="53325" cy="8100"/>
            </a:xfrm>
            <a:custGeom>
              <a:avLst/>
              <a:gdLst/>
              <a:ahLst/>
              <a:cxnLst/>
              <a:rect l="l" t="t" r="r" b="b"/>
              <a:pathLst>
                <a:path w="2133" h="324" extrusionOk="0">
                  <a:moveTo>
                    <a:pt x="452" y="1"/>
                  </a:moveTo>
                  <a:cubicBezTo>
                    <a:pt x="323" y="130"/>
                    <a:pt x="168" y="234"/>
                    <a:pt x="0" y="324"/>
                  </a:cubicBezTo>
                  <a:lnTo>
                    <a:pt x="2133" y="221"/>
                  </a:lnTo>
                  <a:lnTo>
                    <a:pt x="4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8"/>
            <p:cNvSpPr/>
            <p:nvPr/>
          </p:nvSpPr>
          <p:spPr>
            <a:xfrm>
              <a:off x="5875575" y="1100450"/>
              <a:ext cx="103075" cy="39450"/>
            </a:xfrm>
            <a:custGeom>
              <a:avLst/>
              <a:gdLst/>
              <a:ahLst/>
              <a:cxnLst/>
              <a:rect l="l" t="t" r="r" b="b"/>
              <a:pathLst>
                <a:path w="4123" h="1578" extrusionOk="0">
                  <a:moveTo>
                    <a:pt x="0" y="1"/>
                  </a:moveTo>
                  <a:lnTo>
                    <a:pt x="0" y="1"/>
                  </a:lnTo>
                  <a:cubicBezTo>
                    <a:pt x="840" y="427"/>
                    <a:pt x="1629" y="957"/>
                    <a:pt x="2339" y="1577"/>
                  </a:cubicBezTo>
                  <a:lnTo>
                    <a:pt x="4110" y="1487"/>
                  </a:lnTo>
                  <a:cubicBezTo>
                    <a:pt x="4097" y="1474"/>
                    <a:pt x="4097" y="1461"/>
                    <a:pt x="4084" y="1448"/>
                  </a:cubicBezTo>
                  <a:cubicBezTo>
                    <a:pt x="4084" y="1397"/>
                    <a:pt x="4097" y="1358"/>
                    <a:pt x="4123" y="1332"/>
                  </a:cubicBezTo>
                  <a:cubicBezTo>
                    <a:pt x="3658" y="1164"/>
                    <a:pt x="3231" y="957"/>
                    <a:pt x="2805" y="724"/>
                  </a:cubicBezTo>
                  <a:cubicBezTo>
                    <a:pt x="2805" y="724"/>
                    <a:pt x="3089" y="595"/>
                    <a:pt x="3516" y="440"/>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8"/>
            <p:cNvSpPr/>
            <p:nvPr/>
          </p:nvSpPr>
          <p:spPr>
            <a:xfrm>
              <a:off x="5945675" y="1111450"/>
              <a:ext cx="129275" cy="25550"/>
            </a:xfrm>
            <a:custGeom>
              <a:avLst/>
              <a:gdLst/>
              <a:ahLst/>
              <a:cxnLst/>
              <a:rect l="l" t="t" r="r" b="b"/>
              <a:pathLst>
                <a:path w="5171" h="1022" extrusionOk="0">
                  <a:moveTo>
                    <a:pt x="725" y="0"/>
                  </a:moveTo>
                  <a:cubicBezTo>
                    <a:pt x="285" y="142"/>
                    <a:pt x="1" y="284"/>
                    <a:pt x="1" y="284"/>
                  </a:cubicBezTo>
                  <a:cubicBezTo>
                    <a:pt x="427" y="517"/>
                    <a:pt x="867" y="724"/>
                    <a:pt x="1319" y="892"/>
                  </a:cubicBezTo>
                  <a:cubicBezTo>
                    <a:pt x="1358" y="814"/>
                    <a:pt x="1435" y="763"/>
                    <a:pt x="1526" y="763"/>
                  </a:cubicBezTo>
                  <a:cubicBezTo>
                    <a:pt x="1535" y="762"/>
                    <a:pt x="1544" y="761"/>
                    <a:pt x="1553" y="761"/>
                  </a:cubicBezTo>
                  <a:cubicBezTo>
                    <a:pt x="1682" y="761"/>
                    <a:pt x="1786" y="848"/>
                    <a:pt x="1810" y="969"/>
                  </a:cubicBezTo>
                  <a:cubicBezTo>
                    <a:pt x="1823" y="995"/>
                    <a:pt x="1823" y="1008"/>
                    <a:pt x="1810" y="1021"/>
                  </a:cubicBezTo>
                  <a:lnTo>
                    <a:pt x="4705" y="879"/>
                  </a:lnTo>
                  <a:cubicBezTo>
                    <a:pt x="4873" y="789"/>
                    <a:pt x="5028" y="685"/>
                    <a:pt x="5170" y="556"/>
                  </a:cubicBezTo>
                  <a:lnTo>
                    <a:pt x="7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8"/>
            <p:cNvSpPr/>
            <p:nvPr/>
          </p:nvSpPr>
          <p:spPr>
            <a:xfrm>
              <a:off x="5791250" y="1092350"/>
              <a:ext cx="10000" cy="8500"/>
            </a:xfrm>
            <a:custGeom>
              <a:avLst/>
              <a:gdLst/>
              <a:ahLst/>
              <a:cxnLst/>
              <a:rect l="l" t="t" r="r" b="b"/>
              <a:pathLst>
                <a:path w="400" h="340" extrusionOk="0">
                  <a:moveTo>
                    <a:pt x="204" y="0"/>
                  </a:moveTo>
                  <a:cubicBezTo>
                    <a:pt x="196" y="0"/>
                    <a:pt x="189" y="1"/>
                    <a:pt x="181" y="2"/>
                  </a:cubicBezTo>
                  <a:cubicBezTo>
                    <a:pt x="78" y="2"/>
                    <a:pt x="0" y="79"/>
                    <a:pt x="13" y="183"/>
                  </a:cubicBezTo>
                  <a:cubicBezTo>
                    <a:pt x="25" y="277"/>
                    <a:pt x="102" y="339"/>
                    <a:pt x="194" y="339"/>
                  </a:cubicBezTo>
                  <a:cubicBezTo>
                    <a:pt x="202" y="339"/>
                    <a:pt x="211" y="339"/>
                    <a:pt x="220" y="338"/>
                  </a:cubicBezTo>
                  <a:cubicBezTo>
                    <a:pt x="226" y="338"/>
                    <a:pt x="233" y="339"/>
                    <a:pt x="239" y="339"/>
                  </a:cubicBezTo>
                  <a:cubicBezTo>
                    <a:pt x="333" y="339"/>
                    <a:pt x="400" y="254"/>
                    <a:pt x="388" y="170"/>
                  </a:cubicBezTo>
                  <a:cubicBezTo>
                    <a:pt x="376" y="74"/>
                    <a:pt x="29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8"/>
            <p:cNvSpPr/>
            <p:nvPr/>
          </p:nvSpPr>
          <p:spPr>
            <a:xfrm>
              <a:off x="5911125" y="1132350"/>
              <a:ext cx="16475" cy="8525"/>
            </a:xfrm>
            <a:custGeom>
              <a:avLst/>
              <a:gdLst/>
              <a:ahLst/>
              <a:cxnLst/>
              <a:rect l="l" t="t" r="r" b="b"/>
              <a:pathLst>
                <a:path w="659" h="341" extrusionOk="0">
                  <a:moveTo>
                    <a:pt x="347" y="1"/>
                  </a:moveTo>
                  <a:cubicBezTo>
                    <a:pt x="331" y="1"/>
                    <a:pt x="314" y="2"/>
                    <a:pt x="297" y="4"/>
                  </a:cubicBezTo>
                  <a:cubicBezTo>
                    <a:pt x="290" y="4"/>
                    <a:pt x="283" y="3"/>
                    <a:pt x="276" y="3"/>
                  </a:cubicBezTo>
                  <a:cubicBezTo>
                    <a:pt x="118" y="3"/>
                    <a:pt x="0" y="141"/>
                    <a:pt x="13" y="301"/>
                  </a:cubicBezTo>
                  <a:cubicBezTo>
                    <a:pt x="13" y="314"/>
                    <a:pt x="13" y="327"/>
                    <a:pt x="13" y="340"/>
                  </a:cubicBezTo>
                  <a:lnTo>
                    <a:pt x="659" y="314"/>
                  </a:lnTo>
                  <a:cubicBezTo>
                    <a:pt x="659" y="301"/>
                    <a:pt x="659" y="289"/>
                    <a:pt x="659" y="276"/>
                  </a:cubicBezTo>
                  <a:cubicBezTo>
                    <a:pt x="636" y="112"/>
                    <a:pt x="506"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8"/>
            <p:cNvSpPr/>
            <p:nvPr/>
          </p:nvSpPr>
          <p:spPr>
            <a:xfrm>
              <a:off x="5977675" y="1130475"/>
              <a:ext cx="13275" cy="7150"/>
            </a:xfrm>
            <a:custGeom>
              <a:avLst/>
              <a:gdLst/>
              <a:ahLst/>
              <a:cxnLst/>
              <a:rect l="l" t="t" r="r" b="b"/>
              <a:pathLst>
                <a:path w="531" h="286" extrusionOk="0">
                  <a:moveTo>
                    <a:pt x="273" y="0"/>
                  </a:moveTo>
                  <a:cubicBezTo>
                    <a:pt x="264" y="0"/>
                    <a:pt x="255" y="1"/>
                    <a:pt x="246" y="2"/>
                  </a:cubicBezTo>
                  <a:cubicBezTo>
                    <a:pt x="155" y="2"/>
                    <a:pt x="78" y="53"/>
                    <a:pt x="39" y="131"/>
                  </a:cubicBezTo>
                  <a:cubicBezTo>
                    <a:pt x="13" y="157"/>
                    <a:pt x="0" y="196"/>
                    <a:pt x="0" y="247"/>
                  </a:cubicBezTo>
                  <a:cubicBezTo>
                    <a:pt x="13" y="260"/>
                    <a:pt x="13" y="273"/>
                    <a:pt x="26" y="286"/>
                  </a:cubicBezTo>
                  <a:lnTo>
                    <a:pt x="530" y="260"/>
                  </a:lnTo>
                  <a:cubicBezTo>
                    <a:pt x="530" y="247"/>
                    <a:pt x="530" y="234"/>
                    <a:pt x="530" y="221"/>
                  </a:cubicBezTo>
                  <a:cubicBezTo>
                    <a:pt x="506" y="88"/>
                    <a:pt x="402"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8"/>
            <p:cNvSpPr/>
            <p:nvPr/>
          </p:nvSpPr>
          <p:spPr>
            <a:xfrm>
              <a:off x="6126300" y="1131800"/>
              <a:ext cx="141850" cy="39375"/>
            </a:xfrm>
            <a:custGeom>
              <a:avLst/>
              <a:gdLst/>
              <a:ahLst/>
              <a:cxnLst/>
              <a:rect l="l" t="t" r="r" b="b"/>
              <a:pathLst>
                <a:path w="5674" h="1575" extrusionOk="0">
                  <a:moveTo>
                    <a:pt x="0" y="0"/>
                  </a:moveTo>
                  <a:lnTo>
                    <a:pt x="0" y="0"/>
                  </a:lnTo>
                  <a:cubicBezTo>
                    <a:pt x="414" y="440"/>
                    <a:pt x="918" y="776"/>
                    <a:pt x="1474" y="1008"/>
                  </a:cubicBezTo>
                  <a:cubicBezTo>
                    <a:pt x="2625" y="1491"/>
                    <a:pt x="4071" y="1574"/>
                    <a:pt x="4931" y="1574"/>
                  </a:cubicBezTo>
                  <a:cubicBezTo>
                    <a:pt x="5383" y="1574"/>
                    <a:pt x="5674" y="1551"/>
                    <a:pt x="5674" y="1551"/>
                  </a:cubicBezTo>
                  <a:cubicBezTo>
                    <a:pt x="5403" y="1215"/>
                    <a:pt x="5105" y="905"/>
                    <a:pt x="4808" y="608"/>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8"/>
            <p:cNvSpPr/>
            <p:nvPr/>
          </p:nvSpPr>
          <p:spPr>
            <a:xfrm>
              <a:off x="6357950" y="1162175"/>
              <a:ext cx="100200" cy="50200"/>
            </a:xfrm>
            <a:custGeom>
              <a:avLst/>
              <a:gdLst/>
              <a:ahLst/>
              <a:cxnLst/>
              <a:rect l="l" t="t" r="r" b="b"/>
              <a:pathLst>
                <a:path w="4008" h="2008" extrusionOk="0">
                  <a:moveTo>
                    <a:pt x="401" y="0"/>
                  </a:moveTo>
                  <a:cubicBezTo>
                    <a:pt x="130" y="556"/>
                    <a:pt x="1" y="1163"/>
                    <a:pt x="27" y="1784"/>
                  </a:cubicBezTo>
                  <a:cubicBezTo>
                    <a:pt x="52" y="1822"/>
                    <a:pt x="78" y="1874"/>
                    <a:pt x="78" y="1926"/>
                  </a:cubicBezTo>
                  <a:cubicBezTo>
                    <a:pt x="91" y="1952"/>
                    <a:pt x="91" y="1978"/>
                    <a:pt x="78" y="2003"/>
                  </a:cubicBezTo>
                  <a:cubicBezTo>
                    <a:pt x="116" y="2005"/>
                    <a:pt x="183" y="2008"/>
                    <a:pt x="273" y="2008"/>
                  </a:cubicBezTo>
                  <a:cubicBezTo>
                    <a:pt x="857" y="2008"/>
                    <a:pt x="2440" y="1896"/>
                    <a:pt x="3762" y="698"/>
                  </a:cubicBezTo>
                  <a:cubicBezTo>
                    <a:pt x="3839" y="621"/>
                    <a:pt x="3917" y="530"/>
                    <a:pt x="4007" y="453"/>
                  </a:cubicBezTo>
                  <a:lnTo>
                    <a:pt x="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8"/>
            <p:cNvSpPr/>
            <p:nvPr/>
          </p:nvSpPr>
          <p:spPr>
            <a:xfrm>
              <a:off x="5990925" y="1133400"/>
              <a:ext cx="72400" cy="9575"/>
            </a:xfrm>
            <a:custGeom>
              <a:avLst/>
              <a:gdLst/>
              <a:ahLst/>
              <a:cxnLst/>
              <a:rect l="l" t="t" r="r" b="b"/>
              <a:pathLst>
                <a:path w="2896" h="383" extrusionOk="0">
                  <a:moveTo>
                    <a:pt x="2895" y="1"/>
                  </a:moveTo>
                  <a:lnTo>
                    <a:pt x="0" y="143"/>
                  </a:lnTo>
                  <a:cubicBezTo>
                    <a:pt x="0" y="156"/>
                    <a:pt x="0" y="156"/>
                    <a:pt x="0" y="169"/>
                  </a:cubicBezTo>
                  <a:cubicBezTo>
                    <a:pt x="375" y="285"/>
                    <a:pt x="763" y="350"/>
                    <a:pt x="1163" y="376"/>
                  </a:cubicBezTo>
                  <a:cubicBezTo>
                    <a:pt x="1232" y="380"/>
                    <a:pt x="1301" y="382"/>
                    <a:pt x="1370" y="382"/>
                  </a:cubicBezTo>
                  <a:cubicBezTo>
                    <a:pt x="1898" y="382"/>
                    <a:pt x="2427" y="252"/>
                    <a:pt x="2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8"/>
            <p:cNvSpPr/>
            <p:nvPr/>
          </p:nvSpPr>
          <p:spPr>
            <a:xfrm>
              <a:off x="6200275" y="1188225"/>
              <a:ext cx="124100" cy="45175"/>
            </a:xfrm>
            <a:custGeom>
              <a:avLst/>
              <a:gdLst/>
              <a:ahLst/>
              <a:cxnLst/>
              <a:rect l="l" t="t" r="r" b="b"/>
              <a:pathLst>
                <a:path w="4964" h="1807" extrusionOk="0">
                  <a:moveTo>
                    <a:pt x="3373" y="1"/>
                  </a:moveTo>
                  <a:cubicBezTo>
                    <a:pt x="3107" y="1"/>
                    <a:pt x="2838" y="32"/>
                    <a:pt x="2573" y="96"/>
                  </a:cubicBezTo>
                  <a:cubicBezTo>
                    <a:pt x="1216" y="419"/>
                    <a:pt x="1" y="1556"/>
                    <a:pt x="1" y="1556"/>
                  </a:cubicBezTo>
                  <a:cubicBezTo>
                    <a:pt x="1" y="1556"/>
                    <a:pt x="983" y="1807"/>
                    <a:pt x="2050" y="1807"/>
                  </a:cubicBezTo>
                  <a:cubicBezTo>
                    <a:pt x="2416" y="1807"/>
                    <a:pt x="2792" y="1777"/>
                    <a:pt x="3141" y="1698"/>
                  </a:cubicBezTo>
                  <a:cubicBezTo>
                    <a:pt x="4511" y="1375"/>
                    <a:pt x="4964" y="406"/>
                    <a:pt x="4964" y="406"/>
                  </a:cubicBezTo>
                  <a:cubicBezTo>
                    <a:pt x="4467" y="136"/>
                    <a:pt x="3924" y="1"/>
                    <a:pt x="3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8"/>
            <p:cNvSpPr/>
            <p:nvPr/>
          </p:nvSpPr>
          <p:spPr>
            <a:xfrm>
              <a:off x="6202250" y="1239275"/>
              <a:ext cx="11625" cy="9850"/>
            </a:xfrm>
            <a:custGeom>
              <a:avLst/>
              <a:gdLst/>
              <a:ahLst/>
              <a:cxnLst/>
              <a:rect l="l" t="t" r="r" b="b"/>
              <a:pathLst>
                <a:path w="465" h="394" extrusionOk="0">
                  <a:moveTo>
                    <a:pt x="251" y="0"/>
                  </a:moveTo>
                  <a:cubicBezTo>
                    <a:pt x="236" y="0"/>
                    <a:pt x="221" y="2"/>
                    <a:pt x="206" y="5"/>
                  </a:cubicBezTo>
                  <a:cubicBezTo>
                    <a:pt x="200" y="4"/>
                    <a:pt x="193" y="4"/>
                    <a:pt x="187" y="4"/>
                  </a:cubicBezTo>
                  <a:cubicBezTo>
                    <a:pt x="80" y="4"/>
                    <a:pt x="0" y="101"/>
                    <a:pt x="12" y="199"/>
                  </a:cubicBezTo>
                  <a:cubicBezTo>
                    <a:pt x="37" y="308"/>
                    <a:pt x="129" y="394"/>
                    <a:pt x="236" y="394"/>
                  </a:cubicBezTo>
                  <a:cubicBezTo>
                    <a:pt x="243" y="394"/>
                    <a:pt x="250" y="394"/>
                    <a:pt x="258" y="393"/>
                  </a:cubicBezTo>
                  <a:cubicBezTo>
                    <a:pt x="374" y="393"/>
                    <a:pt x="465" y="302"/>
                    <a:pt x="465" y="186"/>
                  </a:cubicBezTo>
                  <a:cubicBezTo>
                    <a:pt x="442" y="73"/>
                    <a:pt x="351"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8"/>
            <p:cNvSpPr/>
            <p:nvPr/>
          </p:nvSpPr>
          <p:spPr>
            <a:xfrm>
              <a:off x="5911425" y="1140200"/>
              <a:ext cx="16175" cy="6525"/>
            </a:xfrm>
            <a:custGeom>
              <a:avLst/>
              <a:gdLst/>
              <a:ahLst/>
              <a:cxnLst/>
              <a:rect l="l" t="t" r="r" b="b"/>
              <a:pathLst>
                <a:path w="647" h="261" extrusionOk="0">
                  <a:moveTo>
                    <a:pt x="647" y="0"/>
                  </a:moveTo>
                  <a:lnTo>
                    <a:pt x="1" y="26"/>
                  </a:lnTo>
                  <a:cubicBezTo>
                    <a:pt x="49" y="172"/>
                    <a:pt x="177" y="260"/>
                    <a:pt x="321" y="260"/>
                  </a:cubicBezTo>
                  <a:cubicBezTo>
                    <a:pt x="330" y="260"/>
                    <a:pt x="340" y="260"/>
                    <a:pt x="350" y="259"/>
                  </a:cubicBezTo>
                  <a:cubicBezTo>
                    <a:pt x="505" y="259"/>
                    <a:pt x="634" y="143"/>
                    <a:pt x="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8"/>
            <p:cNvSpPr/>
            <p:nvPr/>
          </p:nvSpPr>
          <p:spPr>
            <a:xfrm>
              <a:off x="5978325" y="1136975"/>
              <a:ext cx="12625" cy="4900"/>
            </a:xfrm>
            <a:custGeom>
              <a:avLst/>
              <a:gdLst/>
              <a:ahLst/>
              <a:cxnLst/>
              <a:rect l="l" t="t" r="r" b="b"/>
              <a:pathLst>
                <a:path w="505" h="196" extrusionOk="0">
                  <a:moveTo>
                    <a:pt x="504" y="0"/>
                  </a:moveTo>
                  <a:lnTo>
                    <a:pt x="0" y="26"/>
                  </a:lnTo>
                  <a:cubicBezTo>
                    <a:pt x="36" y="132"/>
                    <a:pt x="136" y="196"/>
                    <a:pt x="242" y="196"/>
                  </a:cubicBezTo>
                  <a:cubicBezTo>
                    <a:pt x="252" y="196"/>
                    <a:pt x="262" y="195"/>
                    <a:pt x="271" y="194"/>
                  </a:cubicBezTo>
                  <a:cubicBezTo>
                    <a:pt x="375" y="194"/>
                    <a:pt x="465" y="129"/>
                    <a:pt x="504" y="26"/>
                  </a:cubicBezTo>
                  <a:cubicBezTo>
                    <a:pt x="504" y="13"/>
                    <a:pt x="504" y="13"/>
                    <a:pt x="5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8"/>
            <p:cNvSpPr/>
            <p:nvPr/>
          </p:nvSpPr>
          <p:spPr>
            <a:xfrm>
              <a:off x="6344700" y="1204125"/>
              <a:ext cx="15225" cy="13350"/>
            </a:xfrm>
            <a:custGeom>
              <a:avLst/>
              <a:gdLst/>
              <a:ahLst/>
              <a:cxnLst/>
              <a:rect l="l" t="t" r="r" b="b"/>
              <a:pathLst>
                <a:path w="609" h="534" extrusionOk="0">
                  <a:moveTo>
                    <a:pt x="304" y="0"/>
                  </a:moveTo>
                  <a:cubicBezTo>
                    <a:pt x="294" y="0"/>
                    <a:pt x="283" y="1"/>
                    <a:pt x="272" y="2"/>
                  </a:cubicBezTo>
                  <a:cubicBezTo>
                    <a:pt x="117" y="2"/>
                    <a:pt x="1" y="119"/>
                    <a:pt x="1" y="274"/>
                  </a:cubicBezTo>
                  <a:cubicBezTo>
                    <a:pt x="25" y="421"/>
                    <a:pt x="166" y="533"/>
                    <a:pt x="313" y="533"/>
                  </a:cubicBezTo>
                  <a:cubicBezTo>
                    <a:pt x="321" y="533"/>
                    <a:pt x="329" y="533"/>
                    <a:pt x="337" y="532"/>
                  </a:cubicBezTo>
                  <a:cubicBezTo>
                    <a:pt x="466" y="532"/>
                    <a:pt x="570" y="442"/>
                    <a:pt x="608" y="325"/>
                  </a:cubicBezTo>
                  <a:cubicBezTo>
                    <a:pt x="608" y="300"/>
                    <a:pt x="608" y="274"/>
                    <a:pt x="608" y="248"/>
                  </a:cubicBezTo>
                  <a:cubicBezTo>
                    <a:pt x="595" y="196"/>
                    <a:pt x="582" y="144"/>
                    <a:pt x="544" y="119"/>
                  </a:cubicBezTo>
                  <a:cubicBezTo>
                    <a:pt x="486" y="49"/>
                    <a:pt x="397" y="0"/>
                    <a:pt x="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8"/>
            <p:cNvSpPr/>
            <p:nvPr/>
          </p:nvSpPr>
          <p:spPr>
            <a:xfrm>
              <a:off x="6124025" y="1204125"/>
              <a:ext cx="6500" cy="5575"/>
            </a:xfrm>
            <a:custGeom>
              <a:avLst/>
              <a:gdLst/>
              <a:ahLst/>
              <a:cxnLst/>
              <a:rect l="l" t="t" r="r" b="b"/>
              <a:pathLst>
                <a:path w="260" h="223" extrusionOk="0">
                  <a:moveTo>
                    <a:pt x="137" y="0"/>
                  </a:moveTo>
                  <a:cubicBezTo>
                    <a:pt x="131" y="0"/>
                    <a:pt x="124" y="1"/>
                    <a:pt x="117" y="2"/>
                  </a:cubicBezTo>
                  <a:cubicBezTo>
                    <a:pt x="53" y="2"/>
                    <a:pt x="1" y="54"/>
                    <a:pt x="1" y="119"/>
                  </a:cubicBezTo>
                  <a:cubicBezTo>
                    <a:pt x="14" y="183"/>
                    <a:pt x="78" y="222"/>
                    <a:pt x="143" y="222"/>
                  </a:cubicBezTo>
                  <a:cubicBezTo>
                    <a:pt x="208" y="222"/>
                    <a:pt x="259" y="170"/>
                    <a:pt x="259" y="106"/>
                  </a:cubicBezTo>
                  <a:cubicBezTo>
                    <a:pt x="248" y="48"/>
                    <a:pt x="195" y="0"/>
                    <a:pt x="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8"/>
            <p:cNvSpPr/>
            <p:nvPr/>
          </p:nvSpPr>
          <p:spPr>
            <a:xfrm>
              <a:off x="6026450" y="1142700"/>
              <a:ext cx="19425" cy="16600"/>
            </a:xfrm>
            <a:custGeom>
              <a:avLst/>
              <a:gdLst/>
              <a:ahLst/>
              <a:cxnLst/>
              <a:rect l="l" t="t" r="r" b="b"/>
              <a:pathLst>
                <a:path w="777" h="664" extrusionOk="0">
                  <a:moveTo>
                    <a:pt x="395" y="1"/>
                  </a:moveTo>
                  <a:cubicBezTo>
                    <a:pt x="380" y="1"/>
                    <a:pt x="365" y="2"/>
                    <a:pt x="350" y="4"/>
                  </a:cubicBezTo>
                  <a:cubicBezTo>
                    <a:pt x="343" y="3"/>
                    <a:pt x="336" y="3"/>
                    <a:pt x="329" y="3"/>
                  </a:cubicBezTo>
                  <a:cubicBezTo>
                    <a:pt x="145" y="3"/>
                    <a:pt x="1" y="166"/>
                    <a:pt x="1" y="353"/>
                  </a:cubicBezTo>
                  <a:cubicBezTo>
                    <a:pt x="38" y="538"/>
                    <a:pt x="204" y="664"/>
                    <a:pt x="388" y="664"/>
                  </a:cubicBezTo>
                  <a:cubicBezTo>
                    <a:pt x="397" y="664"/>
                    <a:pt x="405" y="663"/>
                    <a:pt x="414" y="663"/>
                  </a:cubicBezTo>
                  <a:cubicBezTo>
                    <a:pt x="608" y="663"/>
                    <a:pt x="776" y="508"/>
                    <a:pt x="763" y="314"/>
                  </a:cubicBezTo>
                  <a:cubicBezTo>
                    <a:pt x="728" y="135"/>
                    <a:pt x="571"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8"/>
            <p:cNvSpPr/>
            <p:nvPr/>
          </p:nvSpPr>
          <p:spPr>
            <a:xfrm>
              <a:off x="6726625" y="3978625"/>
              <a:ext cx="47825" cy="23300"/>
            </a:xfrm>
            <a:custGeom>
              <a:avLst/>
              <a:gdLst/>
              <a:ahLst/>
              <a:cxnLst/>
              <a:rect l="l" t="t" r="r" b="b"/>
              <a:pathLst>
                <a:path w="1913" h="932" extrusionOk="0">
                  <a:moveTo>
                    <a:pt x="1822" y="1"/>
                  </a:moveTo>
                  <a:cubicBezTo>
                    <a:pt x="1189" y="246"/>
                    <a:pt x="569" y="557"/>
                    <a:pt x="0" y="931"/>
                  </a:cubicBezTo>
                  <a:lnTo>
                    <a:pt x="1913" y="841"/>
                  </a:lnTo>
                  <a:lnTo>
                    <a:pt x="18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8"/>
            <p:cNvSpPr/>
            <p:nvPr/>
          </p:nvSpPr>
          <p:spPr>
            <a:xfrm>
              <a:off x="6720800" y="4179600"/>
              <a:ext cx="29425" cy="42025"/>
            </a:xfrm>
            <a:custGeom>
              <a:avLst/>
              <a:gdLst/>
              <a:ahLst/>
              <a:cxnLst/>
              <a:rect l="l" t="t" r="r" b="b"/>
              <a:pathLst>
                <a:path w="1177" h="1681" extrusionOk="0">
                  <a:moveTo>
                    <a:pt x="0" y="1"/>
                  </a:moveTo>
                  <a:cubicBezTo>
                    <a:pt x="272" y="582"/>
                    <a:pt x="608" y="1151"/>
                    <a:pt x="983" y="1681"/>
                  </a:cubicBezTo>
                  <a:lnTo>
                    <a:pt x="1177" y="207"/>
                  </a:lnTo>
                  <a:cubicBezTo>
                    <a:pt x="479" y="52"/>
                    <a:pt x="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8"/>
            <p:cNvSpPr/>
            <p:nvPr/>
          </p:nvSpPr>
          <p:spPr>
            <a:xfrm>
              <a:off x="6644225" y="4627750"/>
              <a:ext cx="41375" cy="99850"/>
            </a:xfrm>
            <a:custGeom>
              <a:avLst/>
              <a:gdLst/>
              <a:ahLst/>
              <a:cxnLst/>
              <a:rect l="l" t="t" r="r" b="b"/>
              <a:pathLst>
                <a:path w="1655" h="3994" extrusionOk="0">
                  <a:moveTo>
                    <a:pt x="724" y="1758"/>
                  </a:moveTo>
                  <a:cubicBezTo>
                    <a:pt x="815" y="1758"/>
                    <a:pt x="892" y="1810"/>
                    <a:pt x="918" y="1900"/>
                  </a:cubicBezTo>
                  <a:cubicBezTo>
                    <a:pt x="918" y="1990"/>
                    <a:pt x="841" y="2068"/>
                    <a:pt x="750" y="2068"/>
                  </a:cubicBezTo>
                  <a:cubicBezTo>
                    <a:pt x="660" y="2068"/>
                    <a:pt x="582" y="2016"/>
                    <a:pt x="556" y="1926"/>
                  </a:cubicBezTo>
                  <a:cubicBezTo>
                    <a:pt x="556" y="1835"/>
                    <a:pt x="634" y="1758"/>
                    <a:pt x="724" y="1758"/>
                  </a:cubicBezTo>
                  <a:close/>
                  <a:moveTo>
                    <a:pt x="65" y="0"/>
                  </a:moveTo>
                  <a:lnTo>
                    <a:pt x="65" y="0"/>
                  </a:lnTo>
                  <a:cubicBezTo>
                    <a:pt x="65" y="0"/>
                    <a:pt x="1" y="2146"/>
                    <a:pt x="970" y="3632"/>
                  </a:cubicBezTo>
                  <a:cubicBezTo>
                    <a:pt x="1060" y="3761"/>
                    <a:pt x="1138" y="3877"/>
                    <a:pt x="1241" y="3994"/>
                  </a:cubicBezTo>
                  <a:lnTo>
                    <a:pt x="1655" y="1008"/>
                  </a:lnTo>
                  <a:cubicBezTo>
                    <a:pt x="1151" y="633"/>
                    <a:pt x="621" y="297"/>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p:nvPr/>
          </p:nvSpPr>
          <p:spPr>
            <a:xfrm>
              <a:off x="6719500" y="4367000"/>
              <a:ext cx="5525" cy="16825"/>
            </a:xfrm>
            <a:custGeom>
              <a:avLst/>
              <a:gdLst/>
              <a:ahLst/>
              <a:cxnLst/>
              <a:rect l="l" t="t" r="r" b="b"/>
              <a:pathLst>
                <a:path w="221" h="673" extrusionOk="0">
                  <a:moveTo>
                    <a:pt x="220" y="0"/>
                  </a:moveTo>
                  <a:lnTo>
                    <a:pt x="220" y="0"/>
                  </a:lnTo>
                  <a:cubicBezTo>
                    <a:pt x="117" y="194"/>
                    <a:pt x="40" y="414"/>
                    <a:pt x="1" y="647"/>
                  </a:cubicBezTo>
                  <a:cubicBezTo>
                    <a:pt x="1" y="647"/>
                    <a:pt x="52" y="660"/>
                    <a:pt x="130" y="673"/>
                  </a:cubicBezTo>
                  <a:lnTo>
                    <a:pt x="2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6737600" y="4110525"/>
              <a:ext cx="23300" cy="33550"/>
            </a:xfrm>
            <a:custGeom>
              <a:avLst/>
              <a:gdLst/>
              <a:ahLst/>
              <a:cxnLst/>
              <a:rect l="l" t="t" r="r" b="b"/>
              <a:pathLst>
                <a:path w="932" h="1342" extrusionOk="0">
                  <a:moveTo>
                    <a:pt x="683" y="1"/>
                  </a:moveTo>
                  <a:cubicBezTo>
                    <a:pt x="449" y="1"/>
                    <a:pt x="221" y="27"/>
                    <a:pt x="1" y="75"/>
                  </a:cubicBezTo>
                  <a:cubicBezTo>
                    <a:pt x="104" y="566"/>
                    <a:pt x="362" y="1006"/>
                    <a:pt x="737" y="1342"/>
                  </a:cubicBezTo>
                  <a:lnTo>
                    <a:pt x="931" y="11"/>
                  </a:lnTo>
                  <a:cubicBezTo>
                    <a:pt x="848" y="4"/>
                    <a:pt x="765" y="1"/>
                    <a:pt x="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6691400" y="4508200"/>
              <a:ext cx="14250" cy="72725"/>
            </a:xfrm>
            <a:custGeom>
              <a:avLst/>
              <a:gdLst/>
              <a:ahLst/>
              <a:cxnLst/>
              <a:rect l="l" t="t" r="r" b="b"/>
              <a:pathLst>
                <a:path w="570" h="2909" extrusionOk="0">
                  <a:moveTo>
                    <a:pt x="569" y="0"/>
                  </a:moveTo>
                  <a:lnTo>
                    <a:pt x="569" y="0"/>
                  </a:lnTo>
                  <a:cubicBezTo>
                    <a:pt x="298" y="517"/>
                    <a:pt x="117" y="1086"/>
                    <a:pt x="39" y="1667"/>
                  </a:cubicBezTo>
                  <a:cubicBezTo>
                    <a:pt x="0" y="2081"/>
                    <a:pt x="39" y="2508"/>
                    <a:pt x="168" y="2908"/>
                  </a:cubicBezTo>
                  <a:lnTo>
                    <a:pt x="5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6695925" y="4465875"/>
              <a:ext cx="15200" cy="17175"/>
            </a:xfrm>
            <a:custGeom>
              <a:avLst/>
              <a:gdLst/>
              <a:ahLst/>
              <a:cxnLst/>
              <a:rect l="l" t="t" r="r" b="b"/>
              <a:pathLst>
                <a:path w="608" h="687" extrusionOk="0">
                  <a:moveTo>
                    <a:pt x="362" y="0"/>
                  </a:moveTo>
                  <a:cubicBezTo>
                    <a:pt x="155" y="0"/>
                    <a:pt x="0" y="155"/>
                    <a:pt x="13" y="362"/>
                  </a:cubicBezTo>
                  <a:cubicBezTo>
                    <a:pt x="38" y="548"/>
                    <a:pt x="217" y="686"/>
                    <a:pt x="414" y="686"/>
                  </a:cubicBezTo>
                  <a:cubicBezTo>
                    <a:pt x="422" y="686"/>
                    <a:pt x="431" y="686"/>
                    <a:pt x="440" y="685"/>
                  </a:cubicBezTo>
                  <a:cubicBezTo>
                    <a:pt x="466" y="672"/>
                    <a:pt x="491" y="672"/>
                    <a:pt x="530" y="659"/>
                  </a:cubicBezTo>
                  <a:lnTo>
                    <a:pt x="608" y="65"/>
                  </a:lnTo>
                  <a:cubicBezTo>
                    <a:pt x="530" y="26"/>
                    <a:pt x="453"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6675250" y="4219275"/>
              <a:ext cx="5175" cy="4300"/>
            </a:xfrm>
            <a:custGeom>
              <a:avLst/>
              <a:gdLst/>
              <a:ahLst/>
              <a:cxnLst/>
              <a:rect l="l" t="t" r="r" b="b"/>
              <a:pathLst>
                <a:path w="207" h="172" extrusionOk="0">
                  <a:moveTo>
                    <a:pt x="111" y="1"/>
                  </a:moveTo>
                  <a:cubicBezTo>
                    <a:pt x="104" y="1"/>
                    <a:pt x="97" y="2"/>
                    <a:pt x="91" y="3"/>
                  </a:cubicBezTo>
                  <a:cubicBezTo>
                    <a:pt x="85" y="2"/>
                    <a:pt x="80" y="1"/>
                    <a:pt x="75" y="1"/>
                  </a:cubicBezTo>
                  <a:cubicBezTo>
                    <a:pt x="31" y="1"/>
                    <a:pt x="0" y="47"/>
                    <a:pt x="0" y="94"/>
                  </a:cubicBezTo>
                  <a:cubicBezTo>
                    <a:pt x="13" y="145"/>
                    <a:pt x="65" y="171"/>
                    <a:pt x="117" y="171"/>
                  </a:cubicBezTo>
                  <a:cubicBezTo>
                    <a:pt x="168" y="171"/>
                    <a:pt x="207" y="132"/>
                    <a:pt x="207" y="81"/>
                  </a:cubicBezTo>
                  <a:cubicBezTo>
                    <a:pt x="196" y="36"/>
                    <a:pt x="155" y="1"/>
                    <a:pt x="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8"/>
            <p:cNvSpPr/>
            <p:nvPr/>
          </p:nvSpPr>
          <p:spPr>
            <a:xfrm>
              <a:off x="6658450" y="4671650"/>
              <a:ext cx="9050" cy="7800"/>
            </a:xfrm>
            <a:custGeom>
              <a:avLst/>
              <a:gdLst/>
              <a:ahLst/>
              <a:cxnLst/>
              <a:rect l="l" t="t" r="r" b="b"/>
              <a:pathLst>
                <a:path w="362" h="312" extrusionOk="0">
                  <a:moveTo>
                    <a:pt x="178" y="0"/>
                  </a:moveTo>
                  <a:cubicBezTo>
                    <a:pt x="171" y="0"/>
                    <a:pt x="163" y="1"/>
                    <a:pt x="155" y="2"/>
                  </a:cubicBezTo>
                  <a:cubicBezTo>
                    <a:pt x="78" y="2"/>
                    <a:pt x="0" y="79"/>
                    <a:pt x="0" y="170"/>
                  </a:cubicBezTo>
                  <a:cubicBezTo>
                    <a:pt x="13" y="247"/>
                    <a:pt x="104" y="312"/>
                    <a:pt x="194" y="312"/>
                  </a:cubicBezTo>
                  <a:cubicBezTo>
                    <a:pt x="284" y="312"/>
                    <a:pt x="362" y="234"/>
                    <a:pt x="349" y="144"/>
                  </a:cubicBezTo>
                  <a:cubicBezTo>
                    <a:pt x="337" y="61"/>
                    <a:pt x="261" y="0"/>
                    <a:pt x="1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8"/>
            <p:cNvSpPr/>
            <p:nvPr/>
          </p:nvSpPr>
          <p:spPr>
            <a:xfrm>
              <a:off x="6523050" y="5207700"/>
              <a:ext cx="350" cy="25"/>
            </a:xfrm>
            <a:custGeom>
              <a:avLst/>
              <a:gdLst/>
              <a:ahLst/>
              <a:cxnLst/>
              <a:rect l="l" t="t" r="r" b="b"/>
              <a:pathLst>
                <a:path w="14" h="1" extrusionOk="0">
                  <a:moveTo>
                    <a:pt x="1" y="1"/>
                  </a:moveTo>
                  <a:lnTo>
                    <a:pt x="14"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8"/>
            <p:cNvSpPr/>
            <p:nvPr/>
          </p:nvSpPr>
          <p:spPr>
            <a:xfrm>
              <a:off x="6516950" y="5197550"/>
              <a:ext cx="11950" cy="10175"/>
            </a:xfrm>
            <a:custGeom>
              <a:avLst/>
              <a:gdLst/>
              <a:ahLst/>
              <a:cxnLst/>
              <a:rect l="l" t="t" r="r" b="b"/>
              <a:pathLst>
                <a:path w="478" h="407" extrusionOk="0">
                  <a:moveTo>
                    <a:pt x="253" y="1"/>
                  </a:moveTo>
                  <a:cubicBezTo>
                    <a:pt x="242" y="1"/>
                    <a:pt x="230" y="2"/>
                    <a:pt x="219" y="6"/>
                  </a:cubicBezTo>
                  <a:cubicBezTo>
                    <a:pt x="212" y="5"/>
                    <a:pt x="206" y="5"/>
                    <a:pt x="199" y="5"/>
                  </a:cubicBezTo>
                  <a:cubicBezTo>
                    <a:pt x="91" y="5"/>
                    <a:pt x="0" y="103"/>
                    <a:pt x="12" y="213"/>
                  </a:cubicBezTo>
                  <a:cubicBezTo>
                    <a:pt x="25" y="329"/>
                    <a:pt x="129" y="407"/>
                    <a:pt x="245" y="407"/>
                  </a:cubicBezTo>
                  <a:lnTo>
                    <a:pt x="258" y="407"/>
                  </a:lnTo>
                  <a:cubicBezTo>
                    <a:pt x="297" y="394"/>
                    <a:pt x="323" y="394"/>
                    <a:pt x="361" y="381"/>
                  </a:cubicBezTo>
                  <a:cubicBezTo>
                    <a:pt x="426" y="342"/>
                    <a:pt x="478" y="265"/>
                    <a:pt x="478" y="187"/>
                  </a:cubicBezTo>
                  <a:cubicBezTo>
                    <a:pt x="465" y="110"/>
                    <a:pt x="413" y="45"/>
                    <a:pt x="335" y="19"/>
                  </a:cubicBezTo>
                  <a:cubicBezTo>
                    <a:pt x="308" y="10"/>
                    <a:pt x="281"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8"/>
            <p:cNvSpPr/>
            <p:nvPr/>
          </p:nvSpPr>
          <p:spPr>
            <a:xfrm>
              <a:off x="5298500" y="1028075"/>
              <a:ext cx="78225" cy="92750"/>
            </a:xfrm>
            <a:custGeom>
              <a:avLst/>
              <a:gdLst/>
              <a:ahLst/>
              <a:cxnLst/>
              <a:rect l="l" t="t" r="r" b="b"/>
              <a:pathLst>
                <a:path w="3129" h="3710" extrusionOk="0">
                  <a:moveTo>
                    <a:pt x="1" y="1"/>
                  </a:moveTo>
                  <a:lnTo>
                    <a:pt x="1" y="1"/>
                  </a:lnTo>
                  <a:cubicBezTo>
                    <a:pt x="544" y="1913"/>
                    <a:pt x="2237" y="3710"/>
                    <a:pt x="2237" y="3710"/>
                  </a:cubicBezTo>
                  <a:cubicBezTo>
                    <a:pt x="2237" y="3710"/>
                    <a:pt x="3038" y="2120"/>
                    <a:pt x="3129" y="388"/>
                  </a:cubicBezTo>
                  <a:lnTo>
                    <a:pt x="1694" y="208"/>
                  </a:lnTo>
                  <a:lnTo>
                    <a:pt x="1694" y="208"/>
                  </a:lnTo>
                  <a:cubicBezTo>
                    <a:pt x="1707" y="376"/>
                    <a:pt x="1565" y="518"/>
                    <a:pt x="1397" y="518"/>
                  </a:cubicBezTo>
                  <a:cubicBezTo>
                    <a:pt x="1388" y="518"/>
                    <a:pt x="1380" y="519"/>
                    <a:pt x="1371" y="519"/>
                  </a:cubicBezTo>
                  <a:cubicBezTo>
                    <a:pt x="1213" y="519"/>
                    <a:pt x="1072" y="406"/>
                    <a:pt x="1035" y="246"/>
                  </a:cubicBezTo>
                  <a:cubicBezTo>
                    <a:pt x="1035" y="208"/>
                    <a:pt x="1035" y="169"/>
                    <a:pt x="1048" y="13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8"/>
            <p:cNvSpPr/>
            <p:nvPr/>
          </p:nvSpPr>
          <p:spPr>
            <a:xfrm>
              <a:off x="5164100" y="1011275"/>
              <a:ext cx="105025" cy="77250"/>
            </a:xfrm>
            <a:custGeom>
              <a:avLst/>
              <a:gdLst/>
              <a:ahLst/>
              <a:cxnLst/>
              <a:rect l="l" t="t" r="r" b="b"/>
              <a:pathLst>
                <a:path w="4201" h="3090" extrusionOk="0">
                  <a:moveTo>
                    <a:pt x="1" y="1"/>
                  </a:moveTo>
                  <a:lnTo>
                    <a:pt x="1" y="1"/>
                  </a:lnTo>
                  <a:cubicBezTo>
                    <a:pt x="169" y="350"/>
                    <a:pt x="375" y="673"/>
                    <a:pt x="647" y="957"/>
                  </a:cubicBezTo>
                  <a:cubicBezTo>
                    <a:pt x="1875" y="2301"/>
                    <a:pt x="4201" y="3090"/>
                    <a:pt x="4201" y="3090"/>
                  </a:cubicBezTo>
                  <a:cubicBezTo>
                    <a:pt x="4033" y="2146"/>
                    <a:pt x="3710" y="1241"/>
                    <a:pt x="3232" y="40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8"/>
            <p:cNvSpPr/>
            <p:nvPr/>
          </p:nvSpPr>
          <p:spPr>
            <a:xfrm>
              <a:off x="5157000" y="1066525"/>
              <a:ext cx="26200" cy="32025"/>
            </a:xfrm>
            <a:custGeom>
              <a:avLst/>
              <a:gdLst/>
              <a:ahLst/>
              <a:cxnLst/>
              <a:rect l="l" t="t" r="r" b="b"/>
              <a:pathLst>
                <a:path w="1048" h="1281" extrusionOk="0">
                  <a:moveTo>
                    <a:pt x="0" y="1"/>
                  </a:moveTo>
                  <a:lnTo>
                    <a:pt x="375" y="1280"/>
                  </a:lnTo>
                  <a:cubicBezTo>
                    <a:pt x="608" y="1177"/>
                    <a:pt x="840" y="1035"/>
                    <a:pt x="1047" y="867"/>
                  </a:cubicBezTo>
                  <a:cubicBezTo>
                    <a:pt x="763" y="518"/>
                    <a:pt x="401" y="23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8"/>
            <p:cNvSpPr/>
            <p:nvPr/>
          </p:nvSpPr>
          <p:spPr>
            <a:xfrm>
              <a:off x="5277200" y="1031925"/>
              <a:ext cx="14225" cy="12050"/>
            </a:xfrm>
            <a:custGeom>
              <a:avLst/>
              <a:gdLst/>
              <a:ahLst/>
              <a:cxnLst/>
              <a:rect l="l" t="t" r="r" b="b"/>
              <a:pathLst>
                <a:path w="569" h="482" extrusionOk="0">
                  <a:moveTo>
                    <a:pt x="285" y="1"/>
                  </a:moveTo>
                  <a:cubicBezTo>
                    <a:pt x="276" y="1"/>
                    <a:pt x="267" y="1"/>
                    <a:pt x="258" y="2"/>
                  </a:cubicBezTo>
                  <a:cubicBezTo>
                    <a:pt x="251" y="1"/>
                    <a:pt x="244" y="1"/>
                    <a:pt x="237" y="1"/>
                  </a:cubicBezTo>
                  <a:cubicBezTo>
                    <a:pt x="105" y="1"/>
                    <a:pt x="1" y="112"/>
                    <a:pt x="13" y="247"/>
                  </a:cubicBezTo>
                  <a:cubicBezTo>
                    <a:pt x="37" y="382"/>
                    <a:pt x="154" y="481"/>
                    <a:pt x="286" y="481"/>
                  </a:cubicBezTo>
                  <a:cubicBezTo>
                    <a:pt x="294" y="481"/>
                    <a:pt x="302" y="481"/>
                    <a:pt x="310" y="480"/>
                  </a:cubicBezTo>
                  <a:cubicBezTo>
                    <a:pt x="452" y="480"/>
                    <a:pt x="569" y="364"/>
                    <a:pt x="556" y="222"/>
                  </a:cubicBezTo>
                  <a:cubicBezTo>
                    <a:pt x="531" y="88"/>
                    <a:pt x="417" y="1"/>
                    <a:pt x="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8"/>
            <p:cNvSpPr/>
            <p:nvPr/>
          </p:nvSpPr>
          <p:spPr>
            <a:xfrm>
              <a:off x="5433900" y="1105900"/>
              <a:ext cx="9050" cy="7550"/>
            </a:xfrm>
            <a:custGeom>
              <a:avLst/>
              <a:gdLst/>
              <a:ahLst/>
              <a:cxnLst/>
              <a:rect l="l" t="t" r="r" b="b"/>
              <a:pathLst>
                <a:path w="362" h="302" extrusionOk="0">
                  <a:moveTo>
                    <a:pt x="191" y="1"/>
                  </a:moveTo>
                  <a:cubicBezTo>
                    <a:pt x="184" y="1"/>
                    <a:pt x="176" y="1"/>
                    <a:pt x="168" y="2"/>
                  </a:cubicBezTo>
                  <a:cubicBezTo>
                    <a:pt x="161" y="1"/>
                    <a:pt x="155" y="1"/>
                    <a:pt x="148" y="1"/>
                  </a:cubicBezTo>
                  <a:cubicBezTo>
                    <a:pt x="67" y="1"/>
                    <a:pt x="0" y="75"/>
                    <a:pt x="0" y="170"/>
                  </a:cubicBezTo>
                  <a:cubicBezTo>
                    <a:pt x="12" y="241"/>
                    <a:pt x="88" y="301"/>
                    <a:pt x="171" y="301"/>
                  </a:cubicBezTo>
                  <a:cubicBezTo>
                    <a:pt x="178" y="301"/>
                    <a:pt x="186" y="301"/>
                    <a:pt x="194" y="300"/>
                  </a:cubicBezTo>
                  <a:cubicBezTo>
                    <a:pt x="201" y="301"/>
                    <a:pt x="207" y="301"/>
                    <a:pt x="214" y="301"/>
                  </a:cubicBezTo>
                  <a:cubicBezTo>
                    <a:pt x="295" y="301"/>
                    <a:pt x="361" y="228"/>
                    <a:pt x="349" y="145"/>
                  </a:cubicBezTo>
                  <a:cubicBezTo>
                    <a:pt x="337" y="62"/>
                    <a:pt x="271"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8"/>
            <p:cNvSpPr/>
            <p:nvPr/>
          </p:nvSpPr>
          <p:spPr>
            <a:xfrm>
              <a:off x="5552475" y="1087150"/>
              <a:ext cx="8750" cy="7550"/>
            </a:xfrm>
            <a:custGeom>
              <a:avLst/>
              <a:gdLst/>
              <a:ahLst/>
              <a:cxnLst/>
              <a:rect l="l" t="t" r="r" b="b"/>
              <a:pathLst>
                <a:path w="350" h="302" extrusionOk="0">
                  <a:moveTo>
                    <a:pt x="183" y="1"/>
                  </a:moveTo>
                  <a:cubicBezTo>
                    <a:pt x="174" y="1"/>
                    <a:pt x="165" y="2"/>
                    <a:pt x="155" y="3"/>
                  </a:cubicBezTo>
                  <a:cubicBezTo>
                    <a:pt x="149" y="2"/>
                    <a:pt x="142" y="1"/>
                    <a:pt x="136" y="1"/>
                  </a:cubicBezTo>
                  <a:cubicBezTo>
                    <a:pt x="56" y="1"/>
                    <a:pt x="0" y="74"/>
                    <a:pt x="0" y="158"/>
                  </a:cubicBezTo>
                  <a:cubicBezTo>
                    <a:pt x="12" y="241"/>
                    <a:pt x="89" y="302"/>
                    <a:pt x="171" y="302"/>
                  </a:cubicBezTo>
                  <a:cubicBezTo>
                    <a:pt x="179" y="302"/>
                    <a:pt x="186" y="301"/>
                    <a:pt x="194" y="300"/>
                  </a:cubicBezTo>
                  <a:cubicBezTo>
                    <a:pt x="272" y="300"/>
                    <a:pt x="349" y="223"/>
                    <a:pt x="336" y="132"/>
                  </a:cubicBezTo>
                  <a:cubicBezTo>
                    <a:pt x="325" y="51"/>
                    <a:pt x="261"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8"/>
            <p:cNvSpPr/>
            <p:nvPr/>
          </p:nvSpPr>
          <p:spPr>
            <a:xfrm>
              <a:off x="5243275" y="1090725"/>
              <a:ext cx="11325" cy="9475"/>
            </a:xfrm>
            <a:custGeom>
              <a:avLst/>
              <a:gdLst/>
              <a:ahLst/>
              <a:cxnLst/>
              <a:rect l="l" t="t" r="r" b="b"/>
              <a:pathLst>
                <a:path w="453" h="379" extrusionOk="0">
                  <a:moveTo>
                    <a:pt x="232" y="1"/>
                  </a:moveTo>
                  <a:cubicBezTo>
                    <a:pt x="224" y="1"/>
                    <a:pt x="215" y="1"/>
                    <a:pt x="207" y="2"/>
                  </a:cubicBezTo>
                  <a:cubicBezTo>
                    <a:pt x="200" y="1"/>
                    <a:pt x="194" y="1"/>
                    <a:pt x="187" y="1"/>
                  </a:cubicBezTo>
                  <a:cubicBezTo>
                    <a:pt x="80" y="1"/>
                    <a:pt x="1" y="98"/>
                    <a:pt x="13" y="196"/>
                  </a:cubicBezTo>
                  <a:cubicBezTo>
                    <a:pt x="25" y="304"/>
                    <a:pt x="115" y="378"/>
                    <a:pt x="220" y="378"/>
                  </a:cubicBezTo>
                  <a:cubicBezTo>
                    <a:pt x="229" y="378"/>
                    <a:pt x="237" y="378"/>
                    <a:pt x="246" y="377"/>
                  </a:cubicBezTo>
                  <a:cubicBezTo>
                    <a:pt x="362" y="377"/>
                    <a:pt x="452" y="286"/>
                    <a:pt x="439" y="183"/>
                  </a:cubicBezTo>
                  <a:cubicBezTo>
                    <a:pt x="427" y="75"/>
                    <a:pt x="338" y="1"/>
                    <a:pt x="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8"/>
            <p:cNvSpPr/>
            <p:nvPr/>
          </p:nvSpPr>
          <p:spPr>
            <a:xfrm>
              <a:off x="5324350" y="1031300"/>
              <a:ext cx="16825" cy="9750"/>
            </a:xfrm>
            <a:custGeom>
              <a:avLst/>
              <a:gdLst/>
              <a:ahLst/>
              <a:cxnLst/>
              <a:rect l="l" t="t" r="r" b="b"/>
              <a:pathLst>
                <a:path w="673" h="390" extrusionOk="0">
                  <a:moveTo>
                    <a:pt x="14" y="1"/>
                  </a:moveTo>
                  <a:cubicBezTo>
                    <a:pt x="1" y="40"/>
                    <a:pt x="1" y="79"/>
                    <a:pt x="1" y="117"/>
                  </a:cubicBezTo>
                  <a:cubicBezTo>
                    <a:pt x="38" y="277"/>
                    <a:pt x="179" y="390"/>
                    <a:pt x="337" y="390"/>
                  </a:cubicBezTo>
                  <a:cubicBezTo>
                    <a:pt x="346" y="390"/>
                    <a:pt x="354" y="389"/>
                    <a:pt x="363" y="389"/>
                  </a:cubicBezTo>
                  <a:cubicBezTo>
                    <a:pt x="531" y="389"/>
                    <a:pt x="673" y="247"/>
                    <a:pt x="660" y="79"/>
                  </a:cubicBezTo>
                  <a:lnTo>
                    <a:pt x="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8"/>
            <p:cNvSpPr/>
            <p:nvPr/>
          </p:nvSpPr>
          <p:spPr>
            <a:xfrm>
              <a:off x="5344725" y="1124000"/>
              <a:ext cx="10350" cy="8825"/>
            </a:xfrm>
            <a:custGeom>
              <a:avLst/>
              <a:gdLst/>
              <a:ahLst/>
              <a:cxnLst/>
              <a:rect l="l" t="t" r="r" b="b"/>
              <a:pathLst>
                <a:path w="414" h="353" extrusionOk="0">
                  <a:moveTo>
                    <a:pt x="216" y="1"/>
                  </a:moveTo>
                  <a:cubicBezTo>
                    <a:pt x="209" y="1"/>
                    <a:pt x="202" y="1"/>
                    <a:pt x="194" y="2"/>
                  </a:cubicBezTo>
                  <a:cubicBezTo>
                    <a:pt x="91" y="2"/>
                    <a:pt x="0" y="80"/>
                    <a:pt x="13" y="183"/>
                  </a:cubicBezTo>
                  <a:cubicBezTo>
                    <a:pt x="25" y="279"/>
                    <a:pt x="115" y="353"/>
                    <a:pt x="210" y="353"/>
                  </a:cubicBezTo>
                  <a:cubicBezTo>
                    <a:pt x="218" y="353"/>
                    <a:pt x="225" y="352"/>
                    <a:pt x="233" y="351"/>
                  </a:cubicBezTo>
                  <a:cubicBezTo>
                    <a:pt x="336" y="351"/>
                    <a:pt x="414" y="274"/>
                    <a:pt x="414" y="170"/>
                  </a:cubicBezTo>
                  <a:cubicBezTo>
                    <a:pt x="390" y="74"/>
                    <a:pt x="310"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8"/>
            <p:cNvSpPr/>
            <p:nvPr/>
          </p:nvSpPr>
          <p:spPr>
            <a:xfrm>
              <a:off x="5757625" y="5111525"/>
              <a:ext cx="84050" cy="37400"/>
            </a:xfrm>
            <a:custGeom>
              <a:avLst/>
              <a:gdLst/>
              <a:ahLst/>
              <a:cxnLst/>
              <a:rect l="l" t="t" r="r" b="b"/>
              <a:pathLst>
                <a:path w="3362" h="1496" extrusionOk="0">
                  <a:moveTo>
                    <a:pt x="3044" y="1"/>
                  </a:moveTo>
                  <a:cubicBezTo>
                    <a:pt x="2927" y="1"/>
                    <a:pt x="2810" y="7"/>
                    <a:pt x="2689" y="22"/>
                  </a:cubicBezTo>
                  <a:cubicBezTo>
                    <a:pt x="2650" y="35"/>
                    <a:pt x="2612" y="48"/>
                    <a:pt x="2573" y="48"/>
                  </a:cubicBezTo>
                  <a:lnTo>
                    <a:pt x="2495" y="48"/>
                  </a:lnTo>
                  <a:cubicBezTo>
                    <a:pt x="1591" y="152"/>
                    <a:pt x="725" y="500"/>
                    <a:pt x="1" y="1030"/>
                  </a:cubicBezTo>
                  <a:lnTo>
                    <a:pt x="3167" y="1496"/>
                  </a:lnTo>
                  <a:cubicBezTo>
                    <a:pt x="3322" y="1017"/>
                    <a:pt x="3361" y="513"/>
                    <a:pt x="3297" y="9"/>
                  </a:cubicBezTo>
                  <a:cubicBezTo>
                    <a:pt x="3211" y="4"/>
                    <a:pt x="3128" y="1"/>
                    <a:pt x="30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8"/>
            <p:cNvSpPr/>
            <p:nvPr/>
          </p:nvSpPr>
          <p:spPr>
            <a:xfrm>
              <a:off x="5422250" y="5062925"/>
              <a:ext cx="125725" cy="40775"/>
            </a:xfrm>
            <a:custGeom>
              <a:avLst/>
              <a:gdLst/>
              <a:ahLst/>
              <a:cxnLst/>
              <a:rect l="l" t="t" r="r" b="b"/>
              <a:pathLst>
                <a:path w="5029" h="1631" extrusionOk="0">
                  <a:moveTo>
                    <a:pt x="3229" y="0"/>
                  </a:moveTo>
                  <a:cubicBezTo>
                    <a:pt x="2462" y="0"/>
                    <a:pt x="1697" y="157"/>
                    <a:pt x="983" y="467"/>
                  </a:cubicBezTo>
                  <a:cubicBezTo>
                    <a:pt x="634" y="609"/>
                    <a:pt x="311" y="790"/>
                    <a:pt x="1" y="997"/>
                  </a:cubicBezTo>
                  <a:lnTo>
                    <a:pt x="4317" y="1630"/>
                  </a:lnTo>
                  <a:cubicBezTo>
                    <a:pt x="4653" y="1243"/>
                    <a:pt x="4886" y="790"/>
                    <a:pt x="5028" y="299"/>
                  </a:cubicBezTo>
                  <a:cubicBezTo>
                    <a:pt x="4445" y="99"/>
                    <a:pt x="3837" y="0"/>
                    <a:pt x="3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8"/>
            <p:cNvSpPr/>
            <p:nvPr/>
          </p:nvSpPr>
          <p:spPr>
            <a:xfrm>
              <a:off x="6065875" y="5176700"/>
              <a:ext cx="4550" cy="6800"/>
            </a:xfrm>
            <a:custGeom>
              <a:avLst/>
              <a:gdLst/>
              <a:ahLst/>
              <a:cxnLst/>
              <a:rect l="l" t="t" r="r" b="b"/>
              <a:pathLst>
                <a:path w="182" h="272" extrusionOk="0">
                  <a:moveTo>
                    <a:pt x="156" y="0"/>
                  </a:moveTo>
                  <a:cubicBezTo>
                    <a:pt x="65" y="13"/>
                    <a:pt x="0" y="103"/>
                    <a:pt x="13" y="194"/>
                  </a:cubicBezTo>
                  <a:cubicBezTo>
                    <a:pt x="13" y="207"/>
                    <a:pt x="13" y="220"/>
                    <a:pt x="26" y="246"/>
                  </a:cubicBezTo>
                  <a:lnTo>
                    <a:pt x="181" y="271"/>
                  </a:lnTo>
                  <a:lnTo>
                    <a:pt x="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8"/>
            <p:cNvSpPr/>
            <p:nvPr/>
          </p:nvSpPr>
          <p:spPr>
            <a:xfrm>
              <a:off x="5562800" y="5019625"/>
              <a:ext cx="11975" cy="10400"/>
            </a:xfrm>
            <a:custGeom>
              <a:avLst/>
              <a:gdLst/>
              <a:ahLst/>
              <a:cxnLst/>
              <a:rect l="l" t="t" r="r" b="b"/>
              <a:pathLst>
                <a:path w="479" h="416" extrusionOk="0">
                  <a:moveTo>
                    <a:pt x="246" y="1"/>
                  </a:moveTo>
                  <a:cubicBezTo>
                    <a:pt x="237" y="1"/>
                    <a:pt x="229" y="1"/>
                    <a:pt x="221" y="2"/>
                  </a:cubicBezTo>
                  <a:cubicBezTo>
                    <a:pt x="213" y="1"/>
                    <a:pt x="206" y="1"/>
                    <a:pt x="199" y="1"/>
                  </a:cubicBezTo>
                  <a:cubicBezTo>
                    <a:pt x="81" y="1"/>
                    <a:pt x="1" y="99"/>
                    <a:pt x="1" y="209"/>
                  </a:cubicBezTo>
                  <a:cubicBezTo>
                    <a:pt x="27" y="338"/>
                    <a:pt x="143" y="416"/>
                    <a:pt x="259" y="416"/>
                  </a:cubicBezTo>
                  <a:cubicBezTo>
                    <a:pt x="389" y="416"/>
                    <a:pt x="479" y="312"/>
                    <a:pt x="479" y="196"/>
                  </a:cubicBezTo>
                  <a:cubicBezTo>
                    <a:pt x="455" y="76"/>
                    <a:pt x="353" y="1"/>
                    <a:pt x="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8"/>
            <p:cNvSpPr/>
            <p:nvPr/>
          </p:nvSpPr>
          <p:spPr>
            <a:xfrm>
              <a:off x="5340825" y="5064550"/>
              <a:ext cx="22650" cy="14600"/>
            </a:xfrm>
            <a:custGeom>
              <a:avLst/>
              <a:gdLst/>
              <a:ahLst/>
              <a:cxnLst/>
              <a:rect l="l" t="t" r="r" b="b"/>
              <a:pathLst>
                <a:path w="906" h="584" extrusionOk="0">
                  <a:moveTo>
                    <a:pt x="442" y="1"/>
                  </a:moveTo>
                  <a:cubicBezTo>
                    <a:pt x="433" y="1"/>
                    <a:pt x="424" y="1"/>
                    <a:pt x="415" y="1"/>
                  </a:cubicBezTo>
                  <a:cubicBezTo>
                    <a:pt x="195" y="1"/>
                    <a:pt x="1" y="182"/>
                    <a:pt x="14" y="415"/>
                  </a:cubicBezTo>
                  <a:cubicBezTo>
                    <a:pt x="14" y="428"/>
                    <a:pt x="14" y="441"/>
                    <a:pt x="27" y="467"/>
                  </a:cubicBezTo>
                  <a:lnTo>
                    <a:pt x="841" y="583"/>
                  </a:lnTo>
                  <a:cubicBezTo>
                    <a:pt x="893" y="518"/>
                    <a:pt x="906" y="441"/>
                    <a:pt x="893" y="363"/>
                  </a:cubicBezTo>
                  <a:cubicBezTo>
                    <a:pt x="855" y="152"/>
                    <a:pt x="663" y="1"/>
                    <a:pt x="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8"/>
            <p:cNvSpPr/>
            <p:nvPr/>
          </p:nvSpPr>
          <p:spPr>
            <a:xfrm>
              <a:off x="5346650" y="5028350"/>
              <a:ext cx="8100" cy="6875"/>
            </a:xfrm>
            <a:custGeom>
              <a:avLst/>
              <a:gdLst/>
              <a:ahLst/>
              <a:cxnLst/>
              <a:rect l="l" t="t" r="r" b="b"/>
              <a:pathLst>
                <a:path w="324" h="275" extrusionOk="0">
                  <a:moveTo>
                    <a:pt x="166" y="0"/>
                  </a:moveTo>
                  <a:cubicBezTo>
                    <a:pt x="158" y="0"/>
                    <a:pt x="151" y="1"/>
                    <a:pt x="143" y="2"/>
                  </a:cubicBezTo>
                  <a:cubicBezTo>
                    <a:pt x="65" y="2"/>
                    <a:pt x="1" y="67"/>
                    <a:pt x="1" y="144"/>
                  </a:cubicBezTo>
                  <a:cubicBezTo>
                    <a:pt x="12" y="215"/>
                    <a:pt x="78" y="275"/>
                    <a:pt x="149" y="275"/>
                  </a:cubicBezTo>
                  <a:cubicBezTo>
                    <a:pt x="155" y="275"/>
                    <a:pt x="162" y="274"/>
                    <a:pt x="169" y="273"/>
                  </a:cubicBezTo>
                  <a:cubicBezTo>
                    <a:pt x="259" y="273"/>
                    <a:pt x="324" y="209"/>
                    <a:pt x="324" y="131"/>
                  </a:cubicBezTo>
                  <a:cubicBezTo>
                    <a:pt x="300" y="60"/>
                    <a:pt x="244" y="0"/>
                    <a:pt x="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8"/>
            <p:cNvSpPr/>
            <p:nvPr/>
          </p:nvSpPr>
          <p:spPr>
            <a:xfrm>
              <a:off x="5140850" y="4983475"/>
              <a:ext cx="81750" cy="74975"/>
            </a:xfrm>
            <a:custGeom>
              <a:avLst/>
              <a:gdLst/>
              <a:ahLst/>
              <a:cxnLst/>
              <a:rect l="l" t="t" r="r" b="b"/>
              <a:pathLst>
                <a:path w="3270" h="2999" extrusionOk="0">
                  <a:moveTo>
                    <a:pt x="2481" y="2157"/>
                  </a:moveTo>
                  <a:cubicBezTo>
                    <a:pt x="2585" y="2157"/>
                    <a:pt x="2664" y="2231"/>
                    <a:pt x="2688" y="2327"/>
                  </a:cubicBezTo>
                  <a:cubicBezTo>
                    <a:pt x="2688" y="2430"/>
                    <a:pt x="2611" y="2521"/>
                    <a:pt x="2494" y="2521"/>
                  </a:cubicBezTo>
                  <a:cubicBezTo>
                    <a:pt x="2487" y="2522"/>
                    <a:pt x="2479" y="2522"/>
                    <a:pt x="2472" y="2522"/>
                  </a:cubicBezTo>
                  <a:cubicBezTo>
                    <a:pt x="2376" y="2522"/>
                    <a:pt x="2286" y="2448"/>
                    <a:pt x="2262" y="2353"/>
                  </a:cubicBezTo>
                  <a:cubicBezTo>
                    <a:pt x="2262" y="2236"/>
                    <a:pt x="2352" y="2159"/>
                    <a:pt x="2456" y="2159"/>
                  </a:cubicBezTo>
                  <a:cubicBezTo>
                    <a:pt x="2464" y="2158"/>
                    <a:pt x="2473" y="2157"/>
                    <a:pt x="2481" y="2157"/>
                  </a:cubicBezTo>
                  <a:close/>
                  <a:moveTo>
                    <a:pt x="0" y="1"/>
                  </a:moveTo>
                  <a:lnTo>
                    <a:pt x="0" y="1"/>
                  </a:lnTo>
                  <a:cubicBezTo>
                    <a:pt x="491" y="1022"/>
                    <a:pt x="1124" y="1965"/>
                    <a:pt x="1874" y="2805"/>
                  </a:cubicBezTo>
                  <a:lnTo>
                    <a:pt x="3270" y="2999"/>
                  </a:lnTo>
                  <a:lnTo>
                    <a:pt x="3011" y="711"/>
                  </a:lnTo>
                  <a:cubicBezTo>
                    <a:pt x="2029" y="375"/>
                    <a:pt x="1021" y="13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8"/>
            <p:cNvSpPr/>
            <p:nvPr/>
          </p:nvSpPr>
          <p:spPr>
            <a:xfrm>
              <a:off x="5197375" y="5037400"/>
              <a:ext cx="10700" cy="9150"/>
            </a:xfrm>
            <a:custGeom>
              <a:avLst/>
              <a:gdLst/>
              <a:ahLst/>
              <a:cxnLst/>
              <a:rect l="l" t="t" r="r" b="b"/>
              <a:pathLst>
                <a:path w="428" h="366" extrusionOk="0">
                  <a:moveTo>
                    <a:pt x="220" y="0"/>
                  </a:moveTo>
                  <a:cubicBezTo>
                    <a:pt x="212" y="0"/>
                    <a:pt x="203" y="1"/>
                    <a:pt x="195" y="2"/>
                  </a:cubicBezTo>
                  <a:cubicBezTo>
                    <a:pt x="91" y="2"/>
                    <a:pt x="1" y="79"/>
                    <a:pt x="1" y="196"/>
                  </a:cubicBezTo>
                  <a:cubicBezTo>
                    <a:pt x="25" y="291"/>
                    <a:pt x="115" y="365"/>
                    <a:pt x="211" y="365"/>
                  </a:cubicBezTo>
                  <a:cubicBezTo>
                    <a:pt x="218" y="365"/>
                    <a:pt x="226" y="365"/>
                    <a:pt x="233" y="364"/>
                  </a:cubicBezTo>
                  <a:cubicBezTo>
                    <a:pt x="350" y="364"/>
                    <a:pt x="427" y="273"/>
                    <a:pt x="427" y="170"/>
                  </a:cubicBezTo>
                  <a:cubicBezTo>
                    <a:pt x="403" y="74"/>
                    <a:pt x="324" y="0"/>
                    <a:pt x="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8"/>
            <p:cNvSpPr/>
            <p:nvPr/>
          </p:nvSpPr>
          <p:spPr>
            <a:xfrm>
              <a:off x="4160550" y="875900"/>
              <a:ext cx="29425" cy="18775"/>
            </a:xfrm>
            <a:custGeom>
              <a:avLst/>
              <a:gdLst/>
              <a:ahLst/>
              <a:cxnLst/>
              <a:rect l="l" t="t" r="r" b="b"/>
              <a:pathLst>
                <a:path w="1177" h="751" extrusionOk="0">
                  <a:moveTo>
                    <a:pt x="65" y="1"/>
                  </a:moveTo>
                  <a:lnTo>
                    <a:pt x="13" y="375"/>
                  </a:lnTo>
                  <a:lnTo>
                    <a:pt x="1" y="375"/>
                  </a:lnTo>
                  <a:cubicBezTo>
                    <a:pt x="91" y="505"/>
                    <a:pt x="194" y="634"/>
                    <a:pt x="311" y="750"/>
                  </a:cubicBezTo>
                  <a:cubicBezTo>
                    <a:pt x="621" y="582"/>
                    <a:pt x="918" y="388"/>
                    <a:pt x="1177" y="156"/>
                  </a:cubicBezTo>
                  <a:lnTo>
                    <a:pt x="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8"/>
            <p:cNvSpPr/>
            <p:nvPr/>
          </p:nvSpPr>
          <p:spPr>
            <a:xfrm>
              <a:off x="4914025" y="978325"/>
              <a:ext cx="33950" cy="24900"/>
            </a:xfrm>
            <a:custGeom>
              <a:avLst/>
              <a:gdLst/>
              <a:ahLst/>
              <a:cxnLst/>
              <a:rect l="l" t="t" r="r" b="b"/>
              <a:pathLst>
                <a:path w="1358" h="996" extrusionOk="0">
                  <a:moveTo>
                    <a:pt x="0" y="0"/>
                  </a:moveTo>
                  <a:lnTo>
                    <a:pt x="0" y="0"/>
                  </a:lnTo>
                  <a:cubicBezTo>
                    <a:pt x="388" y="349"/>
                    <a:pt x="802" y="685"/>
                    <a:pt x="1228" y="996"/>
                  </a:cubicBezTo>
                  <a:cubicBezTo>
                    <a:pt x="1228" y="996"/>
                    <a:pt x="1293" y="685"/>
                    <a:pt x="1357" y="181"/>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8"/>
            <p:cNvSpPr/>
            <p:nvPr/>
          </p:nvSpPr>
          <p:spPr>
            <a:xfrm>
              <a:off x="4831300" y="1040350"/>
              <a:ext cx="114725" cy="129925"/>
            </a:xfrm>
            <a:custGeom>
              <a:avLst/>
              <a:gdLst/>
              <a:ahLst/>
              <a:cxnLst/>
              <a:rect l="l" t="t" r="r" b="b"/>
              <a:pathLst>
                <a:path w="4589" h="5197" extrusionOk="0">
                  <a:moveTo>
                    <a:pt x="3382" y="3032"/>
                  </a:moveTo>
                  <a:cubicBezTo>
                    <a:pt x="3471" y="3032"/>
                    <a:pt x="3561" y="3094"/>
                    <a:pt x="3594" y="3193"/>
                  </a:cubicBezTo>
                  <a:cubicBezTo>
                    <a:pt x="3620" y="3296"/>
                    <a:pt x="3542" y="3400"/>
                    <a:pt x="3439" y="3413"/>
                  </a:cubicBezTo>
                  <a:cubicBezTo>
                    <a:pt x="3421" y="3417"/>
                    <a:pt x="3404" y="3418"/>
                    <a:pt x="3387" y="3418"/>
                  </a:cubicBezTo>
                  <a:cubicBezTo>
                    <a:pt x="3289" y="3418"/>
                    <a:pt x="3200" y="3359"/>
                    <a:pt x="3167" y="3271"/>
                  </a:cubicBezTo>
                  <a:cubicBezTo>
                    <a:pt x="3141" y="3154"/>
                    <a:pt x="3219" y="3051"/>
                    <a:pt x="3335" y="3038"/>
                  </a:cubicBezTo>
                  <a:cubicBezTo>
                    <a:pt x="3350" y="3034"/>
                    <a:pt x="3366" y="3032"/>
                    <a:pt x="3382" y="3032"/>
                  </a:cubicBezTo>
                  <a:close/>
                  <a:moveTo>
                    <a:pt x="2698" y="3590"/>
                  </a:moveTo>
                  <a:cubicBezTo>
                    <a:pt x="2732" y="3590"/>
                    <a:pt x="2769" y="3614"/>
                    <a:pt x="2779" y="3645"/>
                  </a:cubicBezTo>
                  <a:cubicBezTo>
                    <a:pt x="2792" y="3697"/>
                    <a:pt x="2754" y="3736"/>
                    <a:pt x="2715" y="3749"/>
                  </a:cubicBezTo>
                  <a:cubicBezTo>
                    <a:pt x="2663" y="3749"/>
                    <a:pt x="2624" y="3723"/>
                    <a:pt x="2599" y="3684"/>
                  </a:cubicBezTo>
                  <a:cubicBezTo>
                    <a:pt x="2599" y="3645"/>
                    <a:pt x="2624" y="3594"/>
                    <a:pt x="2676" y="3594"/>
                  </a:cubicBezTo>
                  <a:cubicBezTo>
                    <a:pt x="2683" y="3591"/>
                    <a:pt x="2690" y="3590"/>
                    <a:pt x="2698" y="3590"/>
                  </a:cubicBezTo>
                  <a:close/>
                  <a:moveTo>
                    <a:pt x="1" y="1"/>
                  </a:moveTo>
                  <a:lnTo>
                    <a:pt x="1" y="1"/>
                  </a:lnTo>
                  <a:cubicBezTo>
                    <a:pt x="1" y="1"/>
                    <a:pt x="156" y="2185"/>
                    <a:pt x="1306" y="3620"/>
                  </a:cubicBezTo>
                  <a:cubicBezTo>
                    <a:pt x="2017" y="4473"/>
                    <a:pt x="3025" y="5041"/>
                    <a:pt x="4124" y="5196"/>
                  </a:cubicBezTo>
                  <a:cubicBezTo>
                    <a:pt x="4124" y="5196"/>
                    <a:pt x="4589" y="3801"/>
                    <a:pt x="3452" y="2366"/>
                  </a:cubicBezTo>
                  <a:cubicBezTo>
                    <a:pt x="2314" y="93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8"/>
            <p:cNvSpPr/>
            <p:nvPr/>
          </p:nvSpPr>
          <p:spPr>
            <a:xfrm>
              <a:off x="4969925" y="1046575"/>
              <a:ext cx="29425" cy="23575"/>
            </a:xfrm>
            <a:custGeom>
              <a:avLst/>
              <a:gdLst/>
              <a:ahLst/>
              <a:cxnLst/>
              <a:rect l="l" t="t" r="r" b="b"/>
              <a:pathLst>
                <a:path w="1177" h="943" extrusionOk="0">
                  <a:moveTo>
                    <a:pt x="562" y="0"/>
                  </a:moveTo>
                  <a:cubicBezTo>
                    <a:pt x="526" y="0"/>
                    <a:pt x="489" y="4"/>
                    <a:pt x="453" y="10"/>
                  </a:cubicBezTo>
                  <a:cubicBezTo>
                    <a:pt x="181" y="49"/>
                    <a:pt x="0" y="308"/>
                    <a:pt x="65" y="566"/>
                  </a:cubicBezTo>
                  <a:cubicBezTo>
                    <a:pt x="142" y="796"/>
                    <a:pt x="357" y="943"/>
                    <a:pt x="595" y="943"/>
                  </a:cubicBezTo>
                  <a:cubicBezTo>
                    <a:pt x="637" y="943"/>
                    <a:pt x="681" y="938"/>
                    <a:pt x="724" y="928"/>
                  </a:cubicBezTo>
                  <a:cubicBezTo>
                    <a:pt x="995" y="902"/>
                    <a:pt x="1176" y="644"/>
                    <a:pt x="1112" y="372"/>
                  </a:cubicBezTo>
                  <a:cubicBezTo>
                    <a:pt x="1022" y="147"/>
                    <a:pt x="804"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8"/>
            <p:cNvSpPr/>
            <p:nvPr/>
          </p:nvSpPr>
          <p:spPr>
            <a:xfrm>
              <a:off x="4108525" y="882875"/>
              <a:ext cx="12300" cy="9675"/>
            </a:xfrm>
            <a:custGeom>
              <a:avLst/>
              <a:gdLst/>
              <a:ahLst/>
              <a:cxnLst/>
              <a:rect l="l" t="t" r="r" b="b"/>
              <a:pathLst>
                <a:path w="492" h="387" extrusionOk="0">
                  <a:moveTo>
                    <a:pt x="246" y="0"/>
                  </a:moveTo>
                  <a:cubicBezTo>
                    <a:pt x="229" y="0"/>
                    <a:pt x="212" y="2"/>
                    <a:pt x="195" y="6"/>
                  </a:cubicBezTo>
                  <a:cubicBezTo>
                    <a:pt x="78" y="19"/>
                    <a:pt x="1" y="122"/>
                    <a:pt x="40" y="226"/>
                  </a:cubicBezTo>
                  <a:cubicBezTo>
                    <a:pt x="73" y="325"/>
                    <a:pt x="153" y="386"/>
                    <a:pt x="248" y="386"/>
                  </a:cubicBezTo>
                  <a:cubicBezTo>
                    <a:pt x="264" y="386"/>
                    <a:pt x="281" y="384"/>
                    <a:pt x="298" y="381"/>
                  </a:cubicBezTo>
                  <a:cubicBezTo>
                    <a:pt x="414" y="368"/>
                    <a:pt x="492" y="264"/>
                    <a:pt x="466" y="148"/>
                  </a:cubicBezTo>
                  <a:cubicBezTo>
                    <a:pt x="433" y="60"/>
                    <a:pt x="344" y="0"/>
                    <a:pt x="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8"/>
            <p:cNvSpPr/>
            <p:nvPr/>
          </p:nvSpPr>
          <p:spPr>
            <a:xfrm>
              <a:off x="4749250" y="1098475"/>
              <a:ext cx="39425" cy="34750"/>
            </a:xfrm>
            <a:custGeom>
              <a:avLst/>
              <a:gdLst/>
              <a:ahLst/>
              <a:cxnLst/>
              <a:rect l="l" t="t" r="r" b="b"/>
              <a:pathLst>
                <a:path w="1577" h="1390" extrusionOk="0">
                  <a:moveTo>
                    <a:pt x="558" y="0"/>
                  </a:moveTo>
                  <a:cubicBezTo>
                    <a:pt x="519" y="0"/>
                    <a:pt x="479" y="5"/>
                    <a:pt x="440" y="15"/>
                  </a:cubicBezTo>
                  <a:cubicBezTo>
                    <a:pt x="181" y="41"/>
                    <a:pt x="0" y="287"/>
                    <a:pt x="65" y="532"/>
                  </a:cubicBezTo>
                  <a:cubicBezTo>
                    <a:pt x="116" y="687"/>
                    <a:pt x="233" y="816"/>
                    <a:pt x="388" y="855"/>
                  </a:cubicBezTo>
                  <a:cubicBezTo>
                    <a:pt x="388" y="907"/>
                    <a:pt x="388" y="946"/>
                    <a:pt x="401" y="984"/>
                  </a:cubicBezTo>
                  <a:cubicBezTo>
                    <a:pt x="452" y="1127"/>
                    <a:pt x="543" y="1243"/>
                    <a:pt x="672" y="1308"/>
                  </a:cubicBezTo>
                  <a:cubicBezTo>
                    <a:pt x="770" y="1361"/>
                    <a:pt x="875" y="1390"/>
                    <a:pt x="981" y="1390"/>
                  </a:cubicBezTo>
                  <a:cubicBezTo>
                    <a:pt x="1028" y="1390"/>
                    <a:pt x="1076" y="1384"/>
                    <a:pt x="1125" y="1372"/>
                  </a:cubicBezTo>
                  <a:cubicBezTo>
                    <a:pt x="1280" y="1346"/>
                    <a:pt x="1435" y="1243"/>
                    <a:pt x="1512" y="1101"/>
                  </a:cubicBezTo>
                  <a:cubicBezTo>
                    <a:pt x="1564" y="997"/>
                    <a:pt x="1577" y="881"/>
                    <a:pt x="1551" y="765"/>
                  </a:cubicBezTo>
                  <a:cubicBezTo>
                    <a:pt x="1473" y="545"/>
                    <a:pt x="1280" y="390"/>
                    <a:pt x="1047" y="364"/>
                  </a:cubicBezTo>
                  <a:cubicBezTo>
                    <a:pt x="1047" y="364"/>
                    <a:pt x="1047" y="351"/>
                    <a:pt x="1047" y="351"/>
                  </a:cubicBezTo>
                  <a:cubicBezTo>
                    <a:pt x="970" y="143"/>
                    <a:pt x="774" y="0"/>
                    <a:pt x="5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8"/>
            <p:cNvSpPr/>
            <p:nvPr/>
          </p:nvSpPr>
          <p:spPr>
            <a:xfrm>
              <a:off x="4909825" y="1116150"/>
              <a:ext cx="12300" cy="9675"/>
            </a:xfrm>
            <a:custGeom>
              <a:avLst/>
              <a:gdLst/>
              <a:ahLst/>
              <a:cxnLst/>
              <a:rect l="l" t="t" r="r" b="b"/>
              <a:pathLst>
                <a:path w="492" h="387" extrusionOk="0">
                  <a:moveTo>
                    <a:pt x="245" y="0"/>
                  </a:moveTo>
                  <a:cubicBezTo>
                    <a:pt x="228" y="0"/>
                    <a:pt x="211" y="2"/>
                    <a:pt x="194" y="6"/>
                  </a:cubicBezTo>
                  <a:cubicBezTo>
                    <a:pt x="78" y="19"/>
                    <a:pt x="0" y="122"/>
                    <a:pt x="26" y="239"/>
                  </a:cubicBezTo>
                  <a:cubicBezTo>
                    <a:pt x="59" y="327"/>
                    <a:pt x="148" y="386"/>
                    <a:pt x="246" y="386"/>
                  </a:cubicBezTo>
                  <a:cubicBezTo>
                    <a:pt x="263" y="386"/>
                    <a:pt x="280" y="385"/>
                    <a:pt x="298" y="381"/>
                  </a:cubicBezTo>
                  <a:cubicBezTo>
                    <a:pt x="414" y="368"/>
                    <a:pt x="491" y="264"/>
                    <a:pt x="466" y="161"/>
                  </a:cubicBezTo>
                  <a:cubicBezTo>
                    <a:pt x="422" y="62"/>
                    <a:pt x="340" y="0"/>
                    <a:pt x="2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8"/>
            <p:cNvSpPr/>
            <p:nvPr/>
          </p:nvSpPr>
          <p:spPr>
            <a:xfrm>
              <a:off x="4896250" y="1130100"/>
              <a:ext cx="4875" cy="3975"/>
            </a:xfrm>
            <a:custGeom>
              <a:avLst/>
              <a:gdLst/>
              <a:ahLst/>
              <a:cxnLst/>
              <a:rect l="l" t="t" r="r" b="b"/>
              <a:pathLst>
                <a:path w="195" h="159" extrusionOk="0">
                  <a:moveTo>
                    <a:pt x="100" y="0"/>
                  </a:moveTo>
                  <a:cubicBezTo>
                    <a:pt x="92" y="0"/>
                    <a:pt x="85" y="1"/>
                    <a:pt x="78" y="4"/>
                  </a:cubicBezTo>
                  <a:cubicBezTo>
                    <a:pt x="26" y="4"/>
                    <a:pt x="1" y="55"/>
                    <a:pt x="1" y="94"/>
                  </a:cubicBezTo>
                  <a:cubicBezTo>
                    <a:pt x="26" y="133"/>
                    <a:pt x="65" y="159"/>
                    <a:pt x="117" y="159"/>
                  </a:cubicBezTo>
                  <a:cubicBezTo>
                    <a:pt x="156" y="146"/>
                    <a:pt x="194" y="107"/>
                    <a:pt x="181" y="55"/>
                  </a:cubicBezTo>
                  <a:cubicBezTo>
                    <a:pt x="171" y="24"/>
                    <a:pt x="134" y="0"/>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8"/>
            <p:cNvSpPr/>
            <p:nvPr/>
          </p:nvSpPr>
          <p:spPr>
            <a:xfrm>
              <a:off x="2691725" y="669125"/>
              <a:ext cx="18125" cy="2600"/>
            </a:xfrm>
            <a:custGeom>
              <a:avLst/>
              <a:gdLst/>
              <a:ahLst/>
              <a:cxnLst/>
              <a:rect l="l" t="t" r="r" b="b"/>
              <a:pathLst>
                <a:path w="725" h="104" extrusionOk="0">
                  <a:moveTo>
                    <a:pt x="1" y="0"/>
                  </a:moveTo>
                  <a:lnTo>
                    <a:pt x="40" y="104"/>
                  </a:lnTo>
                  <a:cubicBezTo>
                    <a:pt x="150" y="97"/>
                    <a:pt x="263" y="94"/>
                    <a:pt x="377" y="94"/>
                  </a:cubicBezTo>
                  <a:cubicBezTo>
                    <a:pt x="492" y="94"/>
                    <a:pt x="608" y="97"/>
                    <a:pt x="725" y="10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8"/>
            <p:cNvSpPr/>
            <p:nvPr/>
          </p:nvSpPr>
          <p:spPr>
            <a:xfrm>
              <a:off x="3133425" y="734050"/>
              <a:ext cx="6475" cy="2300"/>
            </a:xfrm>
            <a:custGeom>
              <a:avLst/>
              <a:gdLst/>
              <a:ahLst/>
              <a:cxnLst/>
              <a:rect l="l" t="t" r="r" b="b"/>
              <a:pathLst>
                <a:path w="259" h="92" extrusionOk="0">
                  <a:moveTo>
                    <a:pt x="0" y="1"/>
                  </a:moveTo>
                  <a:cubicBezTo>
                    <a:pt x="0" y="14"/>
                    <a:pt x="13" y="14"/>
                    <a:pt x="13" y="27"/>
                  </a:cubicBezTo>
                  <a:cubicBezTo>
                    <a:pt x="13" y="53"/>
                    <a:pt x="13" y="66"/>
                    <a:pt x="26" y="91"/>
                  </a:cubicBezTo>
                  <a:lnTo>
                    <a:pt x="259" y="40"/>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8"/>
            <p:cNvSpPr/>
            <p:nvPr/>
          </p:nvSpPr>
          <p:spPr>
            <a:xfrm>
              <a:off x="2943750" y="706275"/>
              <a:ext cx="1325" cy="25"/>
            </a:xfrm>
            <a:custGeom>
              <a:avLst/>
              <a:gdLst/>
              <a:ahLst/>
              <a:cxnLst/>
              <a:rect l="l" t="t" r="r" b="b"/>
              <a:pathLst>
                <a:path w="53" h="1" extrusionOk="0">
                  <a:moveTo>
                    <a:pt x="1" y="0"/>
                  </a:moveTo>
                  <a:cubicBezTo>
                    <a:pt x="14" y="0"/>
                    <a:pt x="39" y="0"/>
                    <a:pt x="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8"/>
            <p:cNvSpPr/>
            <p:nvPr/>
          </p:nvSpPr>
          <p:spPr>
            <a:xfrm>
              <a:off x="3111125" y="731150"/>
              <a:ext cx="22950" cy="9075"/>
            </a:xfrm>
            <a:custGeom>
              <a:avLst/>
              <a:gdLst/>
              <a:ahLst/>
              <a:cxnLst/>
              <a:rect l="l" t="t" r="r" b="b"/>
              <a:pathLst>
                <a:path w="918" h="363" extrusionOk="0">
                  <a:moveTo>
                    <a:pt x="91" y="1"/>
                  </a:moveTo>
                  <a:cubicBezTo>
                    <a:pt x="26" y="91"/>
                    <a:pt x="0" y="207"/>
                    <a:pt x="39" y="311"/>
                  </a:cubicBezTo>
                  <a:cubicBezTo>
                    <a:pt x="39" y="324"/>
                    <a:pt x="52" y="350"/>
                    <a:pt x="52" y="362"/>
                  </a:cubicBezTo>
                  <a:lnTo>
                    <a:pt x="918" y="207"/>
                  </a:lnTo>
                  <a:cubicBezTo>
                    <a:pt x="918" y="182"/>
                    <a:pt x="918" y="169"/>
                    <a:pt x="918" y="143"/>
                  </a:cubicBezTo>
                  <a:cubicBezTo>
                    <a:pt x="905" y="130"/>
                    <a:pt x="905" y="130"/>
                    <a:pt x="905" y="117"/>
                  </a:cubicBezTo>
                  <a:lnTo>
                    <a:pt x="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8"/>
            <p:cNvSpPr/>
            <p:nvPr/>
          </p:nvSpPr>
          <p:spPr>
            <a:xfrm>
              <a:off x="3525325" y="793175"/>
              <a:ext cx="79200" cy="14175"/>
            </a:xfrm>
            <a:custGeom>
              <a:avLst/>
              <a:gdLst/>
              <a:ahLst/>
              <a:cxnLst/>
              <a:rect l="l" t="t" r="r" b="b"/>
              <a:pathLst>
                <a:path w="3168" h="567" extrusionOk="0">
                  <a:moveTo>
                    <a:pt x="415" y="1"/>
                  </a:moveTo>
                  <a:cubicBezTo>
                    <a:pt x="156" y="298"/>
                    <a:pt x="1" y="505"/>
                    <a:pt x="1" y="505"/>
                  </a:cubicBezTo>
                  <a:cubicBezTo>
                    <a:pt x="412" y="546"/>
                    <a:pt x="826" y="566"/>
                    <a:pt x="1242" y="566"/>
                  </a:cubicBezTo>
                  <a:cubicBezTo>
                    <a:pt x="1885" y="566"/>
                    <a:pt x="2531" y="517"/>
                    <a:pt x="3167" y="415"/>
                  </a:cubicBezTo>
                  <a:lnTo>
                    <a:pt x="4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8"/>
            <p:cNvSpPr/>
            <p:nvPr/>
          </p:nvSpPr>
          <p:spPr>
            <a:xfrm>
              <a:off x="3678475" y="898400"/>
              <a:ext cx="14250" cy="11575"/>
            </a:xfrm>
            <a:custGeom>
              <a:avLst/>
              <a:gdLst/>
              <a:ahLst/>
              <a:cxnLst/>
              <a:rect l="l" t="t" r="r" b="b"/>
              <a:pathLst>
                <a:path w="570" h="463" extrusionOk="0">
                  <a:moveTo>
                    <a:pt x="271" y="0"/>
                  </a:moveTo>
                  <a:cubicBezTo>
                    <a:pt x="254" y="0"/>
                    <a:pt x="237" y="2"/>
                    <a:pt x="221" y="5"/>
                  </a:cubicBezTo>
                  <a:cubicBezTo>
                    <a:pt x="78" y="31"/>
                    <a:pt x="1" y="147"/>
                    <a:pt x="27" y="277"/>
                  </a:cubicBezTo>
                  <a:cubicBezTo>
                    <a:pt x="72" y="389"/>
                    <a:pt x="176" y="463"/>
                    <a:pt x="296" y="463"/>
                  </a:cubicBezTo>
                  <a:cubicBezTo>
                    <a:pt x="313" y="463"/>
                    <a:pt x="332" y="461"/>
                    <a:pt x="350" y="458"/>
                  </a:cubicBezTo>
                  <a:cubicBezTo>
                    <a:pt x="479" y="445"/>
                    <a:pt x="570" y="315"/>
                    <a:pt x="544" y="186"/>
                  </a:cubicBezTo>
                  <a:cubicBezTo>
                    <a:pt x="499" y="74"/>
                    <a:pt x="385" y="0"/>
                    <a:pt x="2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8"/>
            <p:cNvSpPr/>
            <p:nvPr/>
          </p:nvSpPr>
          <p:spPr>
            <a:xfrm>
              <a:off x="3531150" y="820550"/>
              <a:ext cx="17150" cy="13800"/>
            </a:xfrm>
            <a:custGeom>
              <a:avLst/>
              <a:gdLst/>
              <a:ahLst/>
              <a:cxnLst/>
              <a:rect l="l" t="t" r="r" b="b"/>
              <a:pathLst>
                <a:path w="686" h="552" extrusionOk="0">
                  <a:moveTo>
                    <a:pt x="316" y="0"/>
                  </a:moveTo>
                  <a:cubicBezTo>
                    <a:pt x="297" y="0"/>
                    <a:pt x="278" y="2"/>
                    <a:pt x="259" y="5"/>
                  </a:cubicBezTo>
                  <a:cubicBezTo>
                    <a:pt x="104" y="30"/>
                    <a:pt x="1" y="173"/>
                    <a:pt x="39" y="328"/>
                  </a:cubicBezTo>
                  <a:cubicBezTo>
                    <a:pt x="85" y="465"/>
                    <a:pt x="222" y="552"/>
                    <a:pt x="361" y="552"/>
                  </a:cubicBezTo>
                  <a:cubicBezTo>
                    <a:pt x="379" y="552"/>
                    <a:pt x="396" y="550"/>
                    <a:pt x="414" y="547"/>
                  </a:cubicBezTo>
                  <a:cubicBezTo>
                    <a:pt x="569" y="521"/>
                    <a:pt x="686" y="379"/>
                    <a:pt x="647" y="224"/>
                  </a:cubicBezTo>
                  <a:cubicBezTo>
                    <a:pt x="590" y="87"/>
                    <a:pt x="461"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8"/>
            <p:cNvSpPr/>
            <p:nvPr/>
          </p:nvSpPr>
          <p:spPr>
            <a:xfrm>
              <a:off x="3565075" y="839075"/>
              <a:ext cx="28775" cy="23975"/>
            </a:xfrm>
            <a:custGeom>
              <a:avLst/>
              <a:gdLst/>
              <a:ahLst/>
              <a:cxnLst/>
              <a:rect l="l" t="t" r="r" b="b"/>
              <a:pathLst>
                <a:path w="1151" h="959" extrusionOk="0">
                  <a:moveTo>
                    <a:pt x="531" y="1"/>
                  </a:moveTo>
                  <a:cubicBezTo>
                    <a:pt x="492" y="1"/>
                    <a:pt x="453" y="5"/>
                    <a:pt x="414" y="13"/>
                  </a:cubicBezTo>
                  <a:cubicBezTo>
                    <a:pt x="207" y="39"/>
                    <a:pt x="39" y="207"/>
                    <a:pt x="1" y="427"/>
                  </a:cubicBezTo>
                  <a:cubicBezTo>
                    <a:pt x="1" y="478"/>
                    <a:pt x="1" y="530"/>
                    <a:pt x="14" y="582"/>
                  </a:cubicBezTo>
                  <a:cubicBezTo>
                    <a:pt x="101" y="812"/>
                    <a:pt x="319" y="958"/>
                    <a:pt x="556" y="958"/>
                  </a:cubicBezTo>
                  <a:cubicBezTo>
                    <a:pt x="599" y="958"/>
                    <a:pt x="642" y="954"/>
                    <a:pt x="686" y="944"/>
                  </a:cubicBezTo>
                  <a:cubicBezTo>
                    <a:pt x="957" y="918"/>
                    <a:pt x="1151" y="646"/>
                    <a:pt x="1086" y="375"/>
                  </a:cubicBezTo>
                  <a:cubicBezTo>
                    <a:pt x="1073" y="349"/>
                    <a:pt x="1060" y="323"/>
                    <a:pt x="1047" y="297"/>
                  </a:cubicBezTo>
                  <a:cubicBezTo>
                    <a:pt x="939" y="113"/>
                    <a:pt x="739" y="1"/>
                    <a:pt x="5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8"/>
            <p:cNvSpPr/>
            <p:nvPr/>
          </p:nvSpPr>
          <p:spPr>
            <a:xfrm>
              <a:off x="3112425" y="736325"/>
              <a:ext cx="21975" cy="10550"/>
            </a:xfrm>
            <a:custGeom>
              <a:avLst/>
              <a:gdLst/>
              <a:ahLst/>
              <a:cxnLst/>
              <a:rect l="l" t="t" r="r" b="b"/>
              <a:pathLst>
                <a:path w="879" h="422" extrusionOk="0">
                  <a:moveTo>
                    <a:pt x="866" y="0"/>
                  </a:moveTo>
                  <a:lnTo>
                    <a:pt x="0" y="155"/>
                  </a:lnTo>
                  <a:cubicBezTo>
                    <a:pt x="78" y="322"/>
                    <a:pt x="251" y="422"/>
                    <a:pt x="438" y="422"/>
                  </a:cubicBezTo>
                  <a:cubicBezTo>
                    <a:pt x="468" y="422"/>
                    <a:pt x="499" y="419"/>
                    <a:pt x="530" y="414"/>
                  </a:cubicBezTo>
                  <a:cubicBezTo>
                    <a:pt x="724" y="388"/>
                    <a:pt x="879" y="207"/>
                    <a:pt x="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8"/>
            <p:cNvSpPr/>
            <p:nvPr/>
          </p:nvSpPr>
          <p:spPr>
            <a:xfrm>
              <a:off x="3416125" y="787325"/>
              <a:ext cx="9725" cy="7875"/>
            </a:xfrm>
            <a:custGeom>
              <a:avLst/>
              <a:gdLst/>
              <a:ahLst/>
              <a:cxnLst/>
              <a:rect l="l" t="t" r="r" b="b"/>
              <a:pathLst>
                <a:path w="389" h="315" extrusionOk="0">
                  <a:moveTo>
                    <a:pt x="183" y="0"/>
                  </a:moveTo>
                  <a:cubicBezTo>
                    <a:pt x="174" y="0"/>
                    <a:pt x="165" y="1"/>
                    <a:pt x="156" y="2"/>
                  </a:cubicBezTo>
                  <a:cubicBezTo>
                    <a:pt x="65" y="15"/>
                    <a:pt x="1" y="106"/>
                    <a:pt x="26" y="183"/>
                  </a:cubicBezTo>
                  <a:cubicBezTo>
                    <a:pt x="50" y="265"/>
                    <a:pt x="125" y="314"/>
                    <a:pt x="206" y="314"/>
                  </a:cubicBezTo>
                  <a:cubicBezTo>
                    <a:pt x="215" y="314"/>
                    <a:pt x="224" y="314"/>
                    <a:pt x="233" y="313"/>
                  </a:cubicBezTo>
                  <a:cubicBezTo>
                    <a:pt x="324" y="300"/>
                    <a:pt x="388" y="209"/>
                    <a:pt x="363" y="132"/>
                  </a:cubicBezTo>
                  <a:cubicBezTo>
                    <a:pt x="339" y="50"/>
                    <a:pt x="26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8"/>
            <p:cNvSpPr/>
            <p:nvPr/>
          </p:nvSpPr>
          <p:spPr>
            <a:xfrm>
              <a:off x="5050050" y="4972825"/>
              <a:ext cx="84350" cy="72375"/>
            </a:xfrm>
            <a:custGeom>
              <a:avLst/>
              <a:gdLst/>
              <a:ahLst/>
              <a:cxnLst/>
              <a:rect l="l" t="t" r="r" b="b"/>
              <a:pathLst>
                <a:path w="3374" h="2895" extrusionOk="0">
                  <a:moveTo>
                    <a:pt x="2559" y="0"/>
                  </a:moveTo>
                  <a:cubicBezTo>
                    <a:pt x="2172" y="711"/>
                    <a:pt x="1642" y="1357"/>
                    <a:pt x="996" y="1861"/>
                  </a:cubicBezTo>
                  <a:cubicBezTo>
                    <a:pt x="698" y="2094"/>
                    <a:pt x="362" y="2275"/>
                    <a:pt x="0" y="2417"/>
                  </a:cubicBezTo>
                  <a:lnTo>
                    <a:pt x="3231" y="2895"/>
                  </a:lnTo>
                  <a:cubicBezTo>
                    <a:pt x="3283" y="2856"/>
                    <a:pt x="3322" y="2817"/>
                    <a:pt x="3374" y="2779"/>
                  </a:cubicBezTo>
                  <a:lnTo>
                    <a:pt x="25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8"/>
            <p:cNvSpPr/>
            <p:nvPr/>
          </p:nvSpPr>
          <p:spPr>
            <a:xfrm>
              <a:off x="4158300" y="4797375"/>
              <a:ext cx="93725" cy="117300"/>
            </a:xfrm>
            <a:custGeom>
              <a:avLst/>
              <a:gdLst/>
              <a:ahLst/>
              <a:cxnLst/>
              <a:rect l="l" t="t" r="r" b="b"/>
              <a:pathLst>
                <a:path w="3749" h="4692" extrusionOk="0">
                  <a:moveTo>
                    <a:pt x="2585" y="0"/>
                  </a:moveTo>
                  <a:cubicBezTo>
                    <a:pt x="2585" y="0"/>
                    <a:pt x="530" y="2003"/>
                    <a:pt x="0" y="4175"/>
                  </a:cubicBezTo>
                  <a:lnTo>
                    <a:pt x="3515" y="4692"/>
                  </a:lnTo>
                  <a:cubicBezTo>
                    <a:pt x="3748" y="2495"/>
                    <a:pt x="2585" y="0"/>
                    <a:pt x="2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a:off x="4396100" y="4898075"/>
              <a:ext cx="232650" cy="66350"/>
            </a:xfrm>
            <a:custGeom>
              <a:avLst/>
              <a:gdLst/>
              <a:ahLst/>
              <a:cxnLst/>
              <a:rect l="l" t="t" r="r" b="b"/>
              <a:pathLst>
                <a:path w="9306" h="2654" extrusionOk="0">
                  <a:moveTo>
                    <a:pt x="5310" y="1"/>
                  </a:moveTo>
                  <a:cubicBezTo>
                    <a:pt x="5234" y="1"/>
                    <a:pt x="5157" y="2"/>
                    <a:pt x="5079" y="5"/>
                  </a:cubicBezTo>
                  <a:cubicBezTo>
                    <a:pt x="2973" y="82"/>
                    <a:pt x="801" y="1129"/>
                    <a:pt x="0" y="1555"/>
                  </a:cubicBezTo>
                  <a:lnTo>
                    <a:pt x="1008" y="1711"/>
                  </a:lnTo>
                  <a:cubicBezTo>
                    <a:pt x="1034" y="1698"/>
                    <a:pt x="1047" y="1698"/>
                    <a:pt x="1060" y="1685"/>
                  </a:cubicBezTo>
                  <a:cubicBezTo>
                    <a:pt x="1078" y="1682"/>
                    <a:pt x="1095" y="1681"/>
                    <a:pt x="1113" y="1681"/>
                  </a:cubicBezTo>
                  <a:cubicBezTo>
                    <a:pt x="1198" y="1681"/>
                    <a:pt x="1282" y="1706"/>
                    <a:pt x="1357" y="1749"/>
                  </a:cubicBezTo>
                  <a:lnTo>
                    <a:pt x="7457" y="2654"/>
                  </a:lnTo>
                  <a:cubicBezTo>
                    <a:pt x="8155" y="2383"/>
                    <a:pt x="8789" y="1956"/>
                    <a:pt x="9305" y="1413"/>
                  </a:cubicBezTo>
                  <a:cubicBezTo>
                    <a:pt x="9305" y="1413"/>
                    <a:pt x="7832" y="1"/>
                    <a:pt x="5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a:off x="5130825" y="5042275"/>
              <a:ext cx="4550" cy="3575"/>
            </a:xfrm>
            <a:custGeom>
              <a:avLst/>
              <a:gdLst/>
              <a:ahLst/>
              <a:cxnLst/>
              <a:rect l="l" t="t" r="r" b="b"/>
              <a:pathLst>
                <a:path w="182" h="143" extrusionOk="0">
                  <a:moveTo>
                    <a:pt x="143" y="1"/>
                  </a:moveTo>
                  <a:cubicBezTo>
                    <a:pt x="91" y="39"/>
                    <a:pt x="52" y="78"/>
                    <a:pt x="0" y="117"/>
                  </a:cubicBezTo>
                  <a:lnTo>
                    <a:pt x="181" y="143"/>
                  </a:lnTo>
                  <a:lnTo>
                    <a:pt x="1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a:off x="4817100" y="4951275"/>
              <a:ext cx="20050" cy="15950"/>
            </a:xfrm>
            <a:custGeom>
              <a:avLst/>
              <a:gdLst/>
              <a:ahLst/>
              <a:cxnLst/>
              <a:rect l="l" t="t" r="r" b="b"/>
              <a:pathLst>
                <a:path w="802" h="638" extrusionOk="0">
                  <a:moveTo>
                    <a:pt x="391" y="1"/>
                  </a:moveTo>
                  <a:cubicBezTo>
                    <a:pt x="365" y="1"/>
                    <a:pt x="338" y="4"/>
                    <a:pt x="310" y="9"/>
                  </a:cubicBezTo>
                  <a:cubicBezTo>
                    <a:pt x="129" y="22"/>
                    <a:pt x="0" y="203"/>
                    <a:pt x="39" y="384"/>
                  </a:cubicBezTo>
                  <a:cubicBezTo>
                    <a:pt x="106" y="539"/>
                    <a:pt x="248" y="637"/>
                    <a:pt x="410" y="637"/>
                  </a:cubicBezTo>
                  <a:cubicBezTo>
                    <a:pt x="437" y="637"/>
                    <a:pt x="464" y="635"/>
                    <a:pt x="491" y="629"/>
                  </a:cubicBezTo>
                  <a:cubicBezTo>
                    <a:pt x="672" y="604"/>
                    <a:pt x="801" y="436"/>
                    <a:pt x="763" y="255"/>
                  </a:cubicBezTo>
                  <a:cubicBezTo>
                    <a:pt x="696" y="99"/>
                    <a:pt x="553" y="1"/>
                    <a:pt x="3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p:nvPr/>
          </p:nvSpPr>
          <p:spPr>
            <a:xfrm>
              <a:off x="4421625" y="4940100"/>
              <a:ext cx="8425" cy="1725"/>
            </a:xfrm>
            <a:custGeom>
              <a:avLst/>
              <a:gdLst/>
              <a:ahLst/>
              <a:cxnLst/>
              <a:rect l="l" t="t" r="r" b="b"/>
              <a:pathLst>
                <a:path w="337" h="69" extrusionOk="0">
                  <a:moveTo>
                    <a:pt x="92" y="0"/>
                  </a:moveTo>
                  <a:cubicBezTo>
                    <a:pt x="74" y="0"/>
                    <a:pt x="57" y="1"/>
                    <a:pt x="39" y="4"/>
                  </a:cubicBezTo>
                  <a:cubicBezTo>
                    <a:pt x="26" y="17"/>
                    <a:pt x="13" y="17"/>
                    <a:pt x="0" y="30"/>
                  </a:cubicBezTo>
                  <a:lnTo>
                    <a:pt x="336" y="68"/>
                  </a:lnTo>
                  <a:cubicBezTo>
                    <a:pt x="261" y="25"/>
                    <a:pt x="177" y="0"/>
                    <a:pt x="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8"/>
            <p:cNvSpPr/>
            <p:nvPr/>
          </p:nvSpPr>
          <p:spPr>
            <a:xfrm>
              <a:off x="4048750" y="4879375"/>
              <a:ext cx="24275" cy="10100"/>
            </a:xfrm>
            <a:custGeom>
              <a:avLst/>
              <a:gdLst/>
              <a:ahLst/>
              <a:cxnLst/>
              <a:rect l="l" t="t" r="r" b="b"/>
              <a:pathLst>
                <a:path w="971" h="404" extrusionOk="0">
                  <a:moveTo>
                    <a:pt x="476" y="0"/>
                  </a:moveTo>
                  <a:cubicBezTo>
                    <a:pt x="434" y="0"/>
                    <a:pt x="392" y="5"/>
                    <a:pt x="350" y="16"/>
                  </a:cubicBezTo>
                  <a:cubicBezTo>
                    <a:pt x="195" y="29"/>
                    <a:pt x="65" y="119"/>
                    <a:pt x="1" y="261"/>
                  </a:cubicBezTo>
                  <a:lnTo>
                    <a:pt x="970" y="404"/>
                  </a:lnTo>
                  <a:cubicBezTo>
                    <a:pt x="970" y="391"/>
                    <a:pt x="970" y="365"/>
                    <a:pt x="970" y="352"/>
                  </a:cubicBezTo>
                  <a:cubicBezTo>
                    <a:pt x="894" y="135"/>
                    <a:pt x="691" y="0"/>
                    <a:pt x="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8"/>
            <p:cNvSpPr/>
            <p:nvPr/>
          </p:nvSpPr>
          <p:spPr>
            <a:xfrm>
              <a:off x="4426150" y="4890775"/>
              <a:ext cx="22950" cy="18275"/>
            </a:xfrm>
            <a:custGeom>
              <a:avLst/>
              <a:gdLst/>
              <a:ahLst/>
              <a:cxnLst/>
              <a:rect l="l" t="t" r="r" b="b"/>
              <a:pathLst>
                <a:path w="918" h="731" extrusionOk="0">
                  <a:moveTo>
                    <a:pt x="454" y="0"/>
                  </a:moveTo>
                  <a:cubicBezTo>
                    <a:pt x="419" y="0"/>
                    <a:pt x="384" y="4"/>
                    <a:pt x="349" y="12"/>
                  </a:cubicBezTo>
                  <a:cubicBezTo>
                    <a:pt x="142" y="25"/>
                    <a:pt x="0" y="232"/>
                    <a:pt x="52" y="439"/>
                  </a:cubicBezTo>
                  <a:cubicBezTo>
                    <a:pt x="119" y="619"/>
                    <a:pt x="295" y="730"/>
                    <a:pt x="476" y="730"/>
                  </a:cubicBezTo>
                  <a:cubicBezTo>
                    <a:pt x="503" y="730"/>
                    <a:pt x="529" y="728"/>
                    <a:pt x="556" y="723"/>
                  </a:cubicBezTo>
                  <a:cubicBezTo>
                    <a:pt x="776" y="697"/>
                    <a:pt x="918" y="490"/>
                    <a:pt x="866" y="284"/>
                  </a:cubicBezTo>
                  <a:cubicBezTo>
                    <a:pt x="801" y="110"/>
                    <a:pt x="635" y="0"/>
                    <a:pt x="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a:off x="4373150" y="4885050"/>
              <a:ext cx="19100" cy="15300"/>
            </a:xfrm>
            <a:custGeom>
              <a:avLst/>
              <a:gdLst/>
              <a:ahLst/>
              <a:cxnLst/>
              <a:rect l="l" t="t" r="r" b="b"/>
              <a:pathLst>
                <a:path w="764" h="612" extrusionOk="0">
                  <a:moveTo>
                    <a:pt x="374" y="0"/>
                  </a:moveTo>
                  <a:cubicBezTo>
                    <a:pt x="349" y="0"/>
                    <a:pt x="323" y="3"/>
                    <a:pt x="298" y="9"/>
                  </a:cubicBezTo>
                  <a:cubicBezTo>
                    <a:pt x="117" y="34"/>
                    <a:pt x="1" y="202"/>
                    <a:pt x="39" y="370"/>
                  </a:cubicBezTo>
                  <a:cubicBezTo>
                    <a:pt x="95" y="515"/>
                    <a:pt x="236" y="611"/>
                    <a:pt x="389" y="611"/>
                  </a:cubicBezTo>
                  <a:cubicBezTo>
                    <a:pt x="415" y="611"/>
                    <a:pt x="440" y="609"/>
                    <a:pt x="466" y="603"/>
                  </a:cubicBezTo>
                  <a:cubicBezTo>
                    <a:pt x="647" y="590"/>
                    <a:pt x="763" y="422"/>
                    <a:pt x="724" y="241"/>
                  </a:cubicBezTo>
                  <a:cubicBezTo>
                    <a:pt x="669" y="97"/>
                    <a:pt x="528"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a:off x="1926000" y="560875"/>
              <a:ext cx="103400" cy="64000"/>
            </a:xfrm>
            <a:custGeom>
              <a:avLst/>
              <a:gdLst/>
              <a:ahLst/>
              <a:cxnLst/>
              <a:rect l="l" t="t" r="r" b="b"/>
              <a:pathLst>
                <a:path w="4136" h="2560" extrusionOk="0">
                  <a:moveTo>
                    <a:pt x="1150" y="1"/>
                  </a:moveTo>
                  <a:cubicBezTo>
                    <a:pt x="620" y="776"/>
                    <a:pt x="233" y="1642"/>
                    <a:pt x="0" y="2560"/>
                  </a:cubicBezTo>
                  <a:cubicBezTo>
                    <a:pt x="0" y="2560"/>
                    <a:pt x="2417" y="2043"/>
                    <a:pt x="3761" y="828"/>
                  </a:cubicBezTo>
                  <a:cubicBezTo>
                    <a:pt x="3890" y="711"/>
                    <a:pt x="4019" y="569"/>
                    <a:pt x="4136" y="427"/>
                  </a:cubicBezTo>
                  <a:lnTo>
                    <a:pt x="11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a:off x="1464600" y="488500"/>
              <a:ext cx="18125" cy="24575"/>
            </a:xfrm>
            <a:custGeom>
              <a:avLst/>
              <a:gdLst/>
              <a:ahLst/>
              <a:cxnLst/>
              <a:rect l="l" t="t" r="r" b="b"/>
              <a:pathLst>
                <a:path w="725" h="983" extrusionOk="0">
                  <a:moveTo>
                    <a:pt x="1" y="1"/>
                  </a:moveTo>
                  <a:lnTo>
                    <a:pt x="285" y="983"/>
                  </a:lnTo>
                  <a:cubicBezTo>
                    <a:pt x="440" y="699"/>
                    <a:pt x="595" y="414"/>
                    <a:pt x="724" y="104"/>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a:off x="2480425" y="638100"/>
              <a:ext cx="74675" cy="55600"/>
            </a:xfrm>
            <a:custGeom>
              <a:avLst/>
              <a:gdLst/>
              <a:ahLst/>
              <a:cxnLst/>
              <a:rect l="l" t="t" r="r" b="b"/>
              <a:pathLst>
                <a:path w="2987" h="2224" extrusionOk="0">
                  <a:moveTo>
                    <a:pt x="1" y="0"/>
                  </a:moveTo>
                  <a:lnTo>
                    <a:pt x="1" y="0"/>
                  </a:lnTo>
                  <a:cubicBezTo>
                    <a:pt x="350" y="892"/>
                    <a:pt x="957" y="1668"/>
                    <a:pt x="1745" y="2223"/>
                  </a:cubicBezTo>
                  <a:cubicBezTo>
                    <a:pt x="2301" y="1745"/>
                    <a:pt x="2741" y="1125"/>
                    <a:pt x="2986" y="440"/>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a:off x="2289150" y="689200"/>
              <a:ext cx="24575" cy="19975"/>
            </a:xfrm>
            <a:custGeom>
              <a:avLst/>
              <a:gdLst/>
              <a:ahLst/>
              <a:cxnLst/>
              <a:rect l="l" t="t" r="r" b="b"/>
              <a:pathLst>
                <a:path w="983" h="799" extrusionOk="0">
                  <a:moveTo>
                    <a:pt x="478" y="0"/>
                  </a:moveTo>
                  <a:cubicBezTo>
                    <a:pt x="444" y="0"/>
                    <a:pt x="410" y="4"/>
                    <a:pt x="375" y="11"/>
                  </a:cubicBezTo>
                  <a:cubicBezTo>
                    <a:pt x="143" y="37"/>
                    <a:pt x="1" y="257"/>
                    <a:pt x="52" y="477"/>
                  </a:cubicBezTo>
                  <a:cubicBezTo>
                    <a:pt x="129" y="675"/>
                    <a:pt x="310" y="798"/>
                    <a:pt x="506" y="798"/>
                  </a:cubicBezTo>
                  <a:cubicBezTo>
                    <a:pt x="539" y="798"/>
                    <a:pt x="574" y="794"/>
                    <a:pt x="608" y="787"/>
                  </a:cubicBezTo>
                  <a:cubicBezTo>
                    <a:pt x="828" y="761"/>
                    <a:pt x="983" y="541"/>
                    <a:pt x="931" y="322"/>
                  </a:cubicBezTo>
                  <a:cubicBezTo>
                    <a:pt x="854" y="123"/>
                    <a:pt x="674"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8"/>
            <p:cNvSpPr/>
            <p:nvPr/>
          </p:nvSpPr>
          <p:spPr>
            <a:xfrm>
              <a:off x="2188675" y="653075"/>
              <a:ext cx="18750" cy="14975"/>
            </a:xfrm>
            <a:custGeom>
              <a:avLst/>
              <a:gdLst/>
              <a:ahLst/>
              <a:cxnLst/>
              <a:rect l="l" t="t" r="r" b="b"/>
              <a:pathLst>
                <a:path w="750" h="599" extrusionOk="0">
                  <a:moveTo>
                    <a:pt x="380" y="0"/>
                  </a:moveTo>
                  <a:cubicBezTo>
                    <a:pt x="353" y="0"/>
                    <a:pt x="325" y="3"/>
                    <a:pt x="298" y="9"/>
                  </a:cubicBezTo>
                  <a:cubicBezTo>
                    <a:pt x="117" y="22"/>
                    <a:pt x="0" y="190"/>
                    <a:pt x="39" y="358"/>
                  </a:cubicBezTo>
                  <a:cubicBezTo>
                    <a:pt x="95" y="502"/>
                    <a:pt x="236" y="599"/>
                    <a:pt x="389" y="599"/>
                  </a:cubicBezTo>
                  <a:cubicBezTo>
                    <a:pt x="414" y="599"/>
                    <a:pt x="440" y="596"/>
                    <a:pt x="466" y="590"/>
                  </a:cubicBezTo>
                  <a:cubicBezTo>
                    <a:pt x="634" y="578"/>
                    <a:pt x="750" y="410"/>
                    <a:pt x="711" y="242"/>
                  </a:cubicBezTo>
                  <a:cubicBezTo>
                    <a:pt x="656" y="88"/>
                    <a:pt x="528" y="0"/>
                    <a:pt x="3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8"/>
            <p:cNvSpPr/>
            <p:nvPr/>
          </p:nvSpPr>
          <p:spPr>
            <a:xfrm>
              <a:off x="2001925" y="633100"/>
              <a:ext cx="10025" cy="8300"/>
            </a:xfrm>
            <a:custGeom>
              <a:avLst/>
              <a:gdLst/>
              <a:ahLst/>
              <a:cxnLst/>
              <a:rect l="l" t="t" r="r" b="b"/>
              <a:pathLst>
                <a:path w="401" h="332" extrusionOk="0">
                  <a:moveTo>
                    <a:pt x="197" y="1"/>
                  </a:moveTo>
                  <a:cubicBezTo>
                    <a:pt x="183" y="1"/>
                    <a:pt x="169" y="3"/>
                    <a:pt x="155" y="7"/>
                  </a:cubicBezTo>
                  <a:cubicBezTo>
                    <a:pt x="65" y="20"/>
                    <a:pt x="0" y="110"/>
                    <a:pt x="13" y="200"/>
                  </a:cubicBezTo>
                  <a:cubicBezTo>
                    <a:pt x="48" y="282"/>
                    <a:pt x="124" y="332"/>
                    <a:pt x="215" y="332"/>
                  </a:cubicBezTo>
                  <a:cubicBezTo>
                    <a:pt x="225" y="332"/>
                    <a:pt x="235" y="331"/>
                    <a:pt x="246" y="330"/>
                  </a:cubicBezTo>
                  <a:cubicBezTo>
                    <a:pt x="336" y="317"/>
                    <a:pt x="401" y="226"/>
                    <a:pt x="375" y="136"/>
                  </a:cubicBezTo>
                  <a:cubicBezTo>
                    <a:pt x="353" y="59"/>
                    <a:pt x="275" y="1"/>
                    <a:pt x="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8"/>
            <p:cNvSpPr/>
            <p:nvPr/>
          </p:nvSpPr>
          <p:spPr>
            <a:xfrm>
              <a:off x="3256525" y="4775200"/>
              <a:ext cx="69800" cy="10550"/>
            </a:xfrm>
            <a:custGeom>
              <a:avLst/>
              <a:gdLst/>
              <a:ahLst/>
              <a:cxnLst/>
              <a:rect l="l" t="t" r="r" b="b"/>
              <a:pathLst>
                <a:path w="2792" h="422" extrusionOk="0">
                  <a:moveTo>
                    <a:pt x="850" y="1"/>
                  </a:moveTo>
                  <a:cubicBezTo>
                    <a:pt x="705" y="1"/>
                    <a:pt x="559" y="8"/>
                    <a:pt x="414" y="21"/>
                  </a:cubicBezTo>
                  <a:cubicBezTo>
                    <a:pt x="272" y="34"/>
                    <a:pt x="142" y="47"/>
                    <a:pt x="0" y="73"/>
                  </a:cubicBezTo>
                  <a:lnTo>
                    <a:pt x="2792" y="422"/>
                  </a:lnTo>
                  <a:cubicBezTo>
                    <a:pt x="2186" y="146"/>
                    <a:pt x="1520" y="1"/>
                    <a:pt x="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8"/>
            <p:cNvSpPr/>
            <p:nvPr/>
          </p:nvSpPr>
          <p:spPr>
            <a:xfrm>
              <a:off x="2734075" y="4673150"/>
              <a:ext cx="11000" cy="8725"/>
            </a:xfrm>
            <a:custGeom>
              <a:avLst/>
              <a:gdLst/>
              <a:ahLst/>
              <a:cxnLst/>
              <a:rect l="l" t="t" r="r" b="b"/>
              <a:pathLst>
                <a:path w="440" h="349" extrusionOk="0">
                  <a:moveTo>
                    <a:pt x="227" y="1"/>
                  </a:moveTo>
                  <a:cubicBezTo>
                    <a:pt x="212" y="1"/>
                    <a:pt x="197" y="3"/>
                    <a:pt x="181" y="6"/>
                  </a:cubicBezTo>
                  <a:cubicBezTo>
                    <a:pt x="78" y="19"/>
                    <a:pt x="0" y="110"/>
                    <a:pt x="39" y="213"/>
                  </a:cubicBezTo>
                  <a:cubicBezTo>
                    <a:pt x="61" y="290"/>
                    <a:pt x="139" y="348"/>
                    <a:pt x="225" y="348"/>
                  </a:cubicBezTo>
                  <a:cubicBezTo>
                    <a:pt x="240" y="348"/>
                    <a:pt x="256" y="346"/>
                    <a:pt x="271" y="342"/>
                  </a:cubicBezTo>
                  <a:cubicBezTo>
                    <a:pt x="375" y="342"/>
                    <a:pt x="439" y="239"/>
                    <a:pt x="414" y="136"/>
                  </a:cubicBezTo>
                  <a:cubicBezTo>
                    <a:pt x="381" y="59"/>
                    <a:pt x="311" y="1"/>
                    <a:pt x="2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8"/>
            <p:cNvSpPr/>
            <p:nvPr/>
          </p:nvSpPr>
          <p:spPr>
            <a:xfrm>
              <a:off x="3411925" y="4796075"/>
              <a:ext cx="4225" cy="1000"/>
            </a:xfrm>
            <a:custGeom>
              <a:avLst/>
              <a:gdLst/>
              <a:ahLst/>
              <a:cxnLst/>
              <a:rect l="l" t="t" r="r" b="b"/>
              <a:pathLst>
                <a:path w="169" h="40" extrusionOk="0">
                  <a:moveTo>
                    <a:pt x="117" y="1"/>
                  </a:moveTo>
                  <a:lnTo>
                    <a:pt x="1" y="14"/>
                  </a:lnTo>
                  <a:lnTo>
                    <a:pt x="169" y="39"/>
                  </a:lnTo>
                  <a:lnTo>
                    <a:pt x="1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8"/>
            <p:cNvSpPr/>
            <p:nvPr/>
          </p:nvSpPr>
          <p:spPr>
            <a:xfrm>
              <a:off x="3414825" y="4771850"/>
              <a:ext cx="201000" cy="50425"/>
            </a:xfrm>
            <a:custGeom>
              <a:avLst/>
              <a:gdLst/>
              <a:ahLst/>
              <a:cxnLst/>
              <a:rect l="l" t="t" r="r" b="b"/>
              <a:pathLst>
                <a:path w="8040" h="2017" extrusionOk="0">
                  <a:moveTo>
                    <a:pt x="5183" y="0"/>
                  </a:moveTo>
                  <a:lnTo>
                    <a:pt x="1" y="970"/>
                  </a:lnTo>
                  <a:lnTo>
                    <a:pt x="53" y="1008"/>
                  </a:lnTo>
                  <a:lnTo>
                    <a:pt x="8040" y="2016"/>
                  </a:lnTo>
                  <a:cubicBezTo>
                    <a:pt x="7161" y="1241"/>
                    <a:pt x="6204" y="556"/>
                    <a:pt x="5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8"/>
            <p:cNvSpPr/>
            <p:nvPr/>
          </p:nvSpPr>
          <p:spPr>
            <a:xfrm>
              <a:off x="1229700" y="895275"/>
              <a:ext cx="26850" cy="127975"/>
            </a:xfrm>
            <a:custGeom>
              <a:avLst/>
              <a:gdLst/>
              <a:ahLst/>
              <a:cxnLst/>
              <a:rect l="l" t="t" r="r" b="b"/>
              <a:pathLst>
                <a:path w="1074" h="5119" extrusionOk="0">
                  <a:moveTo>
                    <a:pt x="673" y="1"/>
                  </a:moveTo>
                  <a:lnTo>
                    <a:pt x="1" y="4847"/>
                  </a:lnTo>
                  <a:cubicBezTo>
                    <a:pt x="195" y="5028"/>
                    <a:pt x="324" y="5119"/>
                    <a:pt x="324" y="5119"/>
                  </a:cubicBezTo>
                  <a:cubicBezTo>
                    <a:pt x="324" y="5119"/>
                    <a:pt x="1074" y="2508"/>
                    <a:pt x="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8"/>
            <p:cNvSpPr/>
            <p:nvPr/>
          </p:nvSpPr>
          <p:spPr>
            <a:xfrm>
              <a:off x="1284000" y="508225"/>
              <a:ext cx="49775" cy="144750"/>
            </a:xfrm>
            <a:custGeom>
              <a:avLst/>
              <a:gdLst/>
              <a:ahLst/>
              <a:cxnLst/>
              <a:rect l="l" t="t" r="r" b="b"/>
              <a:pathLst>
                <a:path w="1991" h="5790" extrusionOk="0">
                  <a:moveTo>
                    <a:pt x="646" y="0"/>
                  </a:moveTo>
                  <a:lnTo>
                    <a:pt x="0" y="4666"/>
                  </a:lnTo>
                  <a:cubicBezTo>
                    <a:pt x="427" y="5066"/>
                    <a:pt x="892" y="5441"/>
                    <a:pt x="1370" y="5790"/>
                  </a:cubicBezTo>
                  <a:cubicBezTo>
                    <a:pt x="1370" y="5790"/>
                    <a:pt x="1990" y="2908"/>
                    <a:pt x="1021" y="711"/>
                  </a:cubicBezTo>
                  <a:cubicBezTo>
                    <a:pt x="918" y="465"/>
                    <a:pt x="788" y="22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8"/>
            <p:cNvSpPr/>
            <p:nvPr/>
          </p:nvSpPr>
          <p:spPr>
            <a:xfrm>
              <a:off x="1259425" y="728250"/>
              <a:ext cx="60125" cy="91775"/>
            </a:xfrm>
            <a:custGeom>
              <a:avLst/>
              <a:gdLst/>
              <a:ahLst/>
              <a:cxnLst/>
              <a:rect l="l" t="t" r="r" b="b"/>
              <a:pathLst>
                <a:path w="2405" h="3671" extrusionOk="0">
                  <a:moveTo>
                    <a:pt x="1186" y="1510"/>
                  </a:moveTo>
                  <a:cubicBezTo>
                    <a:pt x="1288" y="1510"/>
                    <a:pt x="1376" y="1563"/>
                    <a:pt x="1422" y="1667"/>
                  </a:cubicBezTo>
                  <a:cubicBezTo>
                    <a:pt x="1448" y="1771"/>
                    <a:pt x="1371" y="1874"/>
                    <a:pt x="1254" y="1887"/>
                  </a:cubicBezTo>
                  <a:cubicBezTo>
                    <a:pt x="1237" y="1891"/>
                    <a:pt x="1220" y="1893"/>
                    <a:pt x="1203" y="1893"/>
                  </a:cubicBezTo>
                  <a:cubicBezTo>
                    <a:pt x="1109" y="1893"/>
                    <a:pt x="1029" y="1833"/>
                    <a:pt x="996" y="1745"/>
                  </a:cubicBezTo>
                  <a:cubicBezTo>
                    <a:pt x="970" y="1629"/>
                    <a:pt x="1048" y="1525"/>
                    <a:pt x="1151" y="1512"/>
                  </a:cubicBezTo>
                  <a:cubicBezTo>
                    <a:pt x="1163" y="1511"/>
                    <a:pt x="1174" y="1510"/>
                    <a:pt x="1186" y="1510"/>
                  </a:cubicBezTo>
                  <a:close/>
                  <a:moveTo>
                    <a:pt x="513" y="2065"/>
                  </a:moveTo>
                  <a:cubicBezTo>
                    <a:pt x="547" y="2065"/>
                    <a:pt x="585" y="2090"/>
                    <a:pt x="595" y="2133"/>
                  </a:cubicBezTo>
                  <a:cubicBezTo>
                    <a:pt x="608" y="2171"/>
                    <a:pt x="582" y="2223"/>
                    <a:pt x="531" y="2223"/>
                  </a:cubicBezTo>
                  <a:cubicBezTo>
                    <a:pt x="524" y="2225"/>
                    <a:pt x="517" y="2226"/>
                    <a:pt x="510" y="2226"/>
                  </a:cubicBezTo>
                  <a:cubicBezTo>
                    <a:pt x="475" y="2226"/>
                    <a:pt x="438" y="2201"/>
                    <a:pt x="427" y="2159"/>
                  </a:cubicBezTo>
                  <a:cubicBezTo>
                    <a:pt x="414" y="2120"/>
                    <a:pt x="440" y="2068"/>
                    <a:pt x="492" y="2068"/>
                  </a:cubicBezTo>
                  <a:cubicBezTo>
                    <a:pt x="499" y="2066"/>
                    <a:pt x="506" y="2065"/>
                    <a:pt x="513" y="2065"/>
                  </a:cubicBezTo>
                  <a:close/>
                  <a:moveTo>
                    <a:pt x="401" y="0"/>
                  </a:moveTo>
                  <a:lnTo>
                    <a:pt x="1" y="2908"/>
                  </a:lnTo>
                  <a:cubicBezTo>
                    <a:pt x="582" y="3322"/>
                    <a:pt x="1242" y="3580"/>
                    <a:pt x="1939" y="3671"/>
                  </a:cubicBezTo>
                  <a:cubicBezTo>
                    <a:pt x="1939" y="3671"/>
                    <a:pt x="2405" y="2288"/>
                    <a:pt x="1267" y="840"/>
                  </a:cubicBezTo>
                  <a:cubicBezTo>
                    <a:pt x="1009" y="530"/>
                    <a:pt x="725" y="246"/>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8"/>
            <p:cNvSpPr/>
            <p:nvPr/>
          </p:nvSpPr>
          <p:spPr>
            <a:xfrm>
              <a:off x="1268475" y="822775"/>
              <a:ext cx="11650" cy="9250"/>
            </a:xfrm>
            <a:custGeom>
              <a:avLst/>
              <a:gdLst/>
              <a:ahLst/>
              <a:cxnLst/>
              <a:rect l="l" t="t" r="r" b="b"/>
              <a:pathLst>
                <a:path w="466" h="370" extrusionOk="0">
                  <a:moveTo>
                    <a:pt x="233" y="0"/>
                  </a:moveTo>
                  <a:cubicBezTo>
                    <a:pt x="216" y="0"/>
                    <a:pt x="199" y="2"/>
                    <a:pt x="182" y="6"/>
                  </a:cubicBezTo>
                  <a:cubicBezTo>
                    <a:pt x="78" y="19"/>
                    <a:pt x="1" y="122"/>
                    <a:pt x="27" y="226"/>
                  </a:cubicBezTo>
                  <a:cubicBezTo>
                    <a:pt x="61" y="319"/>
                    <a:pt x="159" y="370"/>
                    <a:pt x="253" y="370"/>
                  </a:cubicBezTo>
                  <a:cubicBezTo>
                    <a:pt x="264" y="370"/>
                    <a:pt x="275" y="369"/>
                    <a:pt x="285" y="368"/>
                  </a:cubicBezTo>
                  <a:cubicBezTo>
                    <a:pt x="388" y="355"/>
                    <a:pt x="466" y="252"/>
                    <a:pt x="440" y="148"/>
                  </a:cubicBezTo>
                  <a:cubicBezTo>
                    <a:pt x="407" y="60"/>
                    <a:pt x="327" y="0"/>
                    <a:pt x="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8"/>
            <p:cNvSpPr/>
            <p:nvPr/>
          </p:nvSpPr>
          <p:spPr>
            <a:xfrm>
              <a:off x="1342150" y="986900"/>
              <a:ext cx="12950" cy="10625"/>
            </a:xfrm>
            <a:custGeom>
              <a:avLst/>
              <a:gdLst/>
              <a:ahLst/>
              <a:cxnLst/>
              <a:rect l="l" t="t" r="r" b="b"/>
              <a:pathLst>
                <a:path w="518" h="425" extrusionOk="0">
                  <a:moveTo>
                    <a:pt x="259" y="1"/>
                  </a:moveTo>
                  <a:cubicBezTo>
                    <a:pt x="241" y="1"/>
                    <a:pt x="224" y="3"/>
                    <a:pt x="207" y="6"/>
                  </a:cubicBezTo>
                  <a:cubicBezTo>
                    <a:pt x="78" y="19"/>
                    <a:pt x="0" y="136"/>
                    <a:pt x="26" y="252"/>
                  </a:cubicBezTo>
                  <a:cubicBezTo>
                    <a:pt x="71" y="353"/>
                    <a:pt x="165" y="425"/>
                    <a:pt x="274" y="425"/>
                  </a:cubicBezTo>
                  <a:cubicBezTo>
                    <a:pt x="290" y="425"/>
                    <a:pt x="307" y="423"/>
                    <a:pt x="323" y="420"/>
                  </a:cubicBezTo>
                  <a:cubicBezTo>
                    <a:pt x="440" y="407"/>
                    <a:pt x="517" y="291"/>
                    <a:pt x="491" y="174"/>
                  </a:cubicBezTo>
                  <a:cubicBezTo>
                    <a:pt x="458" y="64"/>
                    <a:pt x="359" y="1"/>
                    <a:pt x="2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8"/>
            <p:cNvSpPr/>
            <p:nvPr/>
          </p:nvSpPr>
          <p:spPr>
            <a:xfrm>
              <a:off x="1283350" y="766200"/>
              <a:ext cx="12300" cy="9375"/>
            </a:xfrm>
            <a:custGeom>
              <a:avLst/>
              <a:gdLst/>
              <a:ahLst/>
              <a:cxnLst/>
              <a:rect l="l" t="t" r="r" b="b"/>
              <a:pathLst>
                <a:path w="492" h="375" extrusionOk="0">
                  <a:moveTo>
                    <a:pt x="252" y="1"/>
                  </a:moveTo>
                  <a:cubicBezTo>
                    <a:pt x="233" y="1"/>
                    <a:pt x="214" y="3"/>
                    <a:pt x="194" y="7"/>
                  </a:cubicBezTo>
                  <a:cubicBezTo>
                    <a:pt x="78" y="7"/>
                    <a:pt x="0" y="111"/>
                    <a:pt x="39" y="227"/>
                  </a:cubicBezTo>
                  <a:cubicBezTo>
                    <a:pt x="72" y="315"/>
                    <a:pt x="152" y="375"/>
                    <a:pt x="246" y="375"/>
                  </a:cubicBezTo>
                  <a:cubicBezTo>
                    <a:pt x="263" y="375"/>
                    <a:pt x="280" y="373"/>
                    <a:pt x="297" y="369"/>
                  </a:cubicBezTo>
                  <a:cubicBezTo>
                    <a:pt x="414" y="356"/>
                    <a:pt x="491" y="253"/>
                    <a:pt x="465" y="149"/>
                  </a:cubicBezTo>
                  <a:cubicBezTo>
                    <a:pt x="423" y="53"/>
                    <a:pt x="344"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8"/>
            <p:cNvSpPr/>
            <p:nvPr/>
          </p:nvSpPr>
          <p:spPr>
            <a:xfrm>
              <a:off x="1226800" y="1028150"/>
              <a:ext cx="13925" cy="12075"/>
            </a:xfrm>
            <a:custGeom>
              <a:avLst/>
              <a:gdLst/>
              <a:ahLst/>
              <a:cxnLst/>
              <a:rect l="l" t="t" r="r" b="b"/>
              <a:pathLst>
                <a:path w="557" h="483" extrusionOk="0">
                  <a:moveTo>
                    <a:pt x="268" y="1"/>
                  </a:moveTo>
                  <a:cubicBezTo>
                    <a:pt x="244" y="1"/>
                    <a:pt x="219" y="4"/>
                    <a:pt x="194" y="11"/>
                  </a:cubicBezTo>
                  <a:cubicBezTo>
                    <a:pt x="130" y="24"/>
                    <a:pt x="65" y="49"/>
                    <a:pt x="26" y="101"/>
                  </a:cubicBezTo>
                  <a:lnTo>
                    <a:pt x="0" y="321"/>
                  </a:lnTo>
                  <a:cubicBezTo>
                    <a:pt x="54" y="429"/>
                    <a:pt x="153" y="482"/>
                    <a:pt x="259" y="482"/>
                  </a:cubicBezTo>
                  <a:cubicBezTo>
                    <a:pt x="281" y="482"/>
                    <a:pt x="302" y="480"/>
                    <a:pt x="324" y="476"/>
                  </a:cubicBezTo>
                  <a:cubicBezTo>
                    <a:pt x="466" y="463"/>
                    <a:pt x="556" y="334"/>
                    <a:pt x="530" y="192"/>
                  </a:cubicBezTo>
                  <a:cubicBezTo>
                    <a:pt x="488" y="74"/>
                    <a:pt x="383"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8"/>
            <p:cNvSpPr/>
            <p:nvPr/>
          </p:nvSpPr>
          <p:spPr>
            <a:xfrm>
              <a:off x="1269775" y="779850"/>
              <a:ext cx="4875" cy="4075"/>
            </a:xfrm>
            <a:custGeom>
              <a:avLst/>
              <a:gdLst/>
              <a:ahLst/>
              <a:cxnLst/>
              <a:rect l="l" t="t" r="r" b="b"/>
              <a:pathLst>
                <a:path w="195" h="163" extrusionOk="0">
                  <a:moveTo>
                    <a:pt x="99" y="1"/>
                  </a:moveTo>
                  <a:cubicBezTo>
                    <a:pt x="92" y="1"/>
                    <a:pt x="85" y="2"/>
                    <a:pt x="78" y="4"/>
                  </a:cubicBezTo>
                  <a:cubicBezTo>
                    <a:pt x="26" y="4"/>
                    <a:pt x="0" y="56"/>
                    <a:pt x="13" y="95"/>
                  </a:cubicBezTo>
                  <a:cubicBezTo>
                    <a:pt x="24" y="137"/>
                    <a:pt x="61" y="162"/>
                    <a:pt x="96" y="162"/>
                  </a:cubicBezTo>
                  <a:cubicBezTo>
                    <a:pt x="103" y="162"/>
                    <a:pt x="110" y="161"/>
                    <a:pt x="117" y="159"/>
                  </a:cubicBezTo>
                  <a:cubicBezTo>
                    <a:pt x="168" y="159"/>
                    <a:pt x="194" y="107"/>
                    <a:pt x="181" y="69"/>
                  </a:cubicBezTo>
                  <a:cubicBezTo>
                    <a:pt x="171" y="26"/>
                    <a:pt x="133"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8"/>
            <p:cNvSpPr/>
            <p:nvPr/>
          </p:nvSpPr>
          <p:spPr>
            <a:xfrm>
              <a:off x="1072675" y="2121775"/>
              <a:ext cx="17150" cy="27800"/>
            </a:xfrm>
            <a:custGeom>
              <a:avLst/>
              <a:gdLst/>
              <a:ahLst/>
              <a:cxnLst/>
              <a:rect l="l" t="t" r="r" b="b"/>
              <a:pathLst>
                <a:path w="686" h="1112" extrusionOk="0">
                  <a:moveTo>
                    <a:pt x="169" y="1"/>
                  </a:moveTo>
                  <a:lnTo>
                    <a:pt x="1" y="1112"/>
                  </a:lnTo>
                  <a:lnTo>
                    <a:pt x="686" y="983"/>
                  </a:lnTo>
                  <a:cubicBezTo>
                    <a:pt x="492" y="647"/>
                    <a:pt x="324" y="31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8"/>
            <p:cNvSpPr/>
            <p:nvPr/>
          </p:nvSpPr>
          <p:spPr>
            <a:xfrm>
              <a:off x="1111450" y="1865550"/>
              <a:ext cx="3250" cy="4225"/>
            </a:xfrm>
            <a:custGeom>
              <a:avLst/>
              <a:gdLst/>
              <a:ahLst/>
              <a:cxnLst/>
              <a:rect l="l" t="t" r="r" b="b"/>
              <a:pathLst>
                <a:path w="130" h="169" extrusionOk="0">
                  <a:moveTo>
                    <a:pt x="26" y="1"/>
                  </a:moveTo>
                  <a:lnTo>
                    <a:pt x="1" y="169"/>
                  </a:lnTo>
                  <a:cubicBezTo>
                    <a:pt x="91" y="65"/>
                    <a:pt x="130" y="14"/>
                    <a:pt x="130" y="14"/>
                  </a:cubicBez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8"/>
            <p:cNvSpPr/>
            <p:nvPr/>
          </p:nvSpPr>
          <p:spPr>
            <a:xfrm>
              <a:off x="1301750" y="1237225"/>
              <a:ext cx="17150" cy="14025"/>
            </a:xfrm>
            <a:custGeom>
              <a:avLst/>
              <a:gdLst/>
              <a:ahLst/>
              <a:cxnLst/>
              <a:rect l="l" t="t" r="r" b="b"/>
              <a:pathLst>
                <a:path w="686" h="561" extrusionOk="0">
                  <a:moveTo>
                    <a:pt x="345" y="1"/>
                  </a:moveTo>
                  <a:cubicBezTo>
                    <a:pt x="321" y="1"/>
                    <a:pt x="296" y="4"/>
                    <a:pt x="272" y="10"/>
                  </a:cubicBezTo>
                  <a:cubicBezTo>
                    <a:pt x="104" y="22"/>
                    <a:pt x="1" y="178"/>
                    <a:pt x="40" y="333"/>
                  </a:cubicBezTo>
                  <a:cubicBezTo>
                    <a:pt x="84" y="466"/>
                    <a:pt x="214" y="560"/>
                    <a:pt x="356" y="560"/>
                  </a:cubicBezTo>
                  <a:cubicBezTo>
                    <a:pt x="379" y="560"/>
                    <a:pt x="403" y="558"/>
                    <a:pt x="427" y="552"/>
                  </a:cubicBezTo>
                  <a:cubicBezTo>
                    <a:pt x="582" y="526"/>
                    <a:pt x="686" y="371"/>
                    <a:pt x="647" y="229"/>
                  </a:cubicBezTo>
                  <a:cubicBezTo>
                    <a:pt x="603" y="87"/>
                    <a:pt x="477" y="1"/>
                    <a:pt x="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8"/>
            <p:cNvSpPr/>
            <p:nvPr/>
          </p:nvSpPr>
          <p:spPr>
            <a:xfrm>
              <a:off x="1167025" y="1606700"/>
              <a:ext cx="9400" cy="7350"/>
            </a:xfrm>
            <a:custGeom>
              <a:avLst/>
              <a:gdLst/>
              <a:ahLst/>
              <a:cxnLst/>
              <a:rect l="l" t="t" r="r" b="b"/>
              <a:pathLst>
                <a:path w="376" h="294" extrusionOk="0">
                  <a:moveTo>
                    <a:pt x="185" y="0"/>
                  </a:moveTo>
                  <a:cubicBezTo>
                    <a:pt x="175" y="0"/>
                    <a:pt x="165" y="1"/>
                    <a:pt x="156" y="3"/>
                  </a:cubicBezTo>
                  <a:cubicBezTo>
                    <a:pt x="65" y="16"/>
                    <a:pt x="1" y="93"/>
                    <a:pt x="26" y="184"/>
                  </a:cubicBezTo>
                  <a:cubicBezTo>
                    <a:pt x="48" y="247"/>
                    <a:pt x="113" y="294"/>
                    <a:pt x="185" y="294"/>
                  </a:cubicBezTo>
                  <a:cubicBezTo>
                    <a:pt x="201" y="294"/>
                    <a:pt x="217" y="292"/>
                    <a:pt x="233" y="287"/>
                  </a:cubicBezTo>
                  <a:cubicBezTo>
                    <a:pt x="324" y="287"/>
                    <a:pt x="375" y="197"/>
                    <a:pt x="362" y="119"/>
                  </a:cubicBezTo>
                  <a:cubicBezTo>
                    <a:pt x="328" y="40"/>
                    <a:pt x="255" y="0"/>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8"/>
            <p:cNvSpPr/>
            <p:nvPr/>
          </p:nvSpPr>
          <p:spPr>
            <a:xfrm>
              <a:off x="1169925" y="1816600"/>
              <a:ext cx="10050" cy="8325"/>
            </a:xfrm>
            <a:custGeom>
              <a:avLst/>
              <a:gdLst/>
              <a:ahLst/>
              <a:cxnLst/>
              <a:rect l="l" t="t" r="r" b="b"/>
              <a:pathLst>
                <a:path w="402" h="333" extrusionOk="0">
                  <a:moveTo>
                    <a:pt x="203" y="1"/>
                  </a:moveTo>
                  <a:cubicBezTo>
                    <a:pt x="187" y="1"/>
                    <a:pt x="171" y="3"/>
                    <a:pt x="156" y="7"/>
                  </a:cubicBezTo>
                  <a:cubicBezTo>
                    <a:pt x="65" y="20"/>
                    <a:pt x="1" y="111"/>
                    <a:pt x="27" y="201"/>
                  </a:cubicBezTo>
                  <a:cubicBezTo>
                    <a:pt x="50" y="282"/>
                    <a:pt x="136" y="332"/>
                    <a:pt x="218" y="332"/>
                  </a:cubicBezTo>
                  <a:cubicBezTo>
                    <a:pt x="228" y="332"/>
                    <a:pt x="237" y="332"/>
                    <a:pt x="246" y="330"/>
                  </a:cubicBezTo>
                  <a:cubicBezTo>
                    <a:pt x="337" y="305"/>
                    <a:pt x="402" y="227"/>
                    <a:pt x="389" y="137"/>
                  </a:cubicBezTo>
                  <a:cubicBezTo>
                    <a:pt x="356" y="51"/>
                    <a:pt x="280"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8"/>
            <p:cNvSpPr/>
            <p:nvPr/>
          </p:nvSpPr>
          <p:spPr>
            <a:xfrm>
              <a:off x="1010975" y="2567325"/>
              <a:ext cx="14225" cy="28150"/>
            </a:xfrm>
            <a:custGeom>
              <a:avLst/>
              <a:gdLst/>
              <a:ahLst/>
              <a:cxnLst/>
              <a:rect l="l" t="t" r="r" b="b"/>
              <a:pathLst>
                <a:path w="569" h="1126" extrusionOk="0">
                  <a:moveTo>
                    <a:pt x="168" y="1"/>
                  </a:moveTo>
                  <a:lnTo>
                    <a:pt x="0" y="1125"/>
                  </a:lnTo>
                  <a:cubicBezTo>
                    <a:pt x="194" y="1099"/>
                    <a:pt x="375" y="1048"/>
                    <a:pt x="569" y="996"/>
                  </a:cubicBezTo>
                  <a:cubicBezTo>
                    <a:pt x="478" y="647"/>
                    <a:pt x="336" y="31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8"/>
            <p:cNvSpPr/>
            <p:nvPr/>
          </p:nvSpPr>
          <p:spPr>
            <a:xfrm>
              <a:off x="1049100" y="2532625"/>
              <a:ext cx="33300" cy="26675"/>
            </a:xfrm>
            <a:custGeom>
              <a:avLst/>
              <a:gdLst/>
              <a:ahLst/>
              <a:cxnLst/>
              <a:rect l="l" t="t" r="r" b="b"/>
              <a:pathLst>
                <a:path w="1332" h="1067" extrusionOk="0">
                  <a:moveTo>
                    <a:pt x="663" y="1"/>
                  </a:moveTo>
                  <a:cubicBezTo>
                    <a:pt x="615" y="1"/>
                    <a:pt x="566" y="7"/>
                    <a:pt x="517" y="19"/>
                  </a:cubicBezTo>
                  <a:cubicBezTo>
                    <a:pt x="207" y="45"/>
                    <a:pt x="0" y="342"/>
                    <a:pt x="78" y="652"/>
                  </a:cubicBezTo>
                  <a:cubicBezTo>
                    <a:pt x="177" y="907"/>
                    <a:pt x="419" y="1066"/>
                    <a:pt x="682" y="1066"/>
                  </a:cubicBezTo>
                  <a:cubicBezTo>
                    <a:pt x="725" y="1066"/>
                    <a:pt x="770" y="1062"/>
                    <a:pt x="814" y="1053"/>
                  </a:cubicBezTo>
                  <a:cubicBezTo>
                    <a:pt x="1125" y="1027"/>
                    <a:pt x="1331" y="730"/>
                    <a:pt x="1267" y="419"/>
                  </a:cubicBezTo>
                  <a:cubicBezTo>
                    <a:pt x="1169" y="169"/>
                    <a:pt x="924" y="1"/>
                    <a:pt x="6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8"/>
            <p:cNvSpPr/>
            <p:nvPr/>
          </p:nvSpPr>
          <p:spPr>
            <a:xfrm>
              <a:off x="1043600" y="2441875"/>
              <a:ext cx="5525" cy="4400"/>
            </a:xfrm>
            <a:custGeom>
              <a:avLst/>
              <a:gdLst/>
              <a:ahLst/>
              <a:cxnLst/>
              <a:rect l="l" t="t" r="r" b="b"/>
              <a:pathLst>
                <a:path w="221" h="176" extrusionOk="0">
                  <a:moveTo>
                    <a:pt x="113" y="1"/>
                  </a:moveTo>
                  <a:cubicBezTo>
                    <a:pt x="105" y="1"/>
                    <a:pt x="98" y="2"/>
                    <a:pt x="91" y="4"/>
                  </a:cubicBezTo>
                  <a:cubicBezTo>
                    <a:pt x="39" y="4"/>
                    <a:pt x="1" y="56"/>
                    <a:pt x="13" y="108"/>
                  </a:cubicBezTo>
                  <a:cubicBezTo>
                    <a:pt x="24" y="150"/>
                    <a:pt x="62" y="176"/>
                    <a:pt x="103" y="176"/>
                  </a:cubicBezTo>
                  <a:cubicBezTo>
                    <a:pt x="112" y="176"/>
                    <a:pt x="121" y="174"/>
                    <a:pt x="130" y="172"/>
                  </a:cubicBezTo>
                  <a:cubicBezTo>
                    <a:pt x="182" y="172"/>
                    <a:pt x="220" y="121"/>
                    <a:pt x="207" y="69"/>
                  </a:cubicBezTo>
                  <a:cubicBezTo>
                    <a:pt x="197" y="26"/>
                    <a:pt x="150"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8"/>
            <p:cNvSpPr/>
            <p:nvPr/>
          </p:nvSpPr>
          <p:spPr>
            <a:xfrm>
              <a:off x="1047475" y="2483175"/>
              <a:ext cx="12300" cy="9675"/>
            </a:xfrm>
            <a:custGeom>
              <a:avLst/>
              <a:gdLst/>
              <a:ahLst/>
              <a:cxnLst/>
              <a:rect l="l" t="t" r="r" b="b"/>
              <a:pathLst>
                <a:path w="492" h="387" extrusionOk="0">
                  <a:moveTo>
                    <a:pt x="246" y="1"/>
                  </a:moveTo>
                  <a:cubicBezTo>
                    <a:pt x="229" y="1"/>
                    <a:pt x="212" y="3"/>
                    <a:pt x="195" y="6"/>
                  </a:cubicBezTo>
                  <a:cubicBezTo>
                    <a:pt x="78" y="19"/>
                    <a:pt x="1" y="123"/>
                    <a:pt x="39" y="226"/>
                  </a:cubicBezTo>
                  <a:cubicBezTo>
                    <a:pt x="72" y="325"/>
                    <a:pt x="153" y="387"/>
                    <a:pt x="247" y="387"/>
                  </a:cubicBezTo>
                  <a:cubicBezTo>
                    <a:pt x="264" y="387"/>
                    <a:pt x="281" y="385"/>
                    <a:pt x="298" y="381"/>
                  </a:cubicBezTo>
                  <a:cubicBezTo>
                    <a:pt x="414" y="368"/>
                    <a:pt x="492" y="265"/>
                    <a:pt x="466" y="149"/>
                  </a:cubicBezTo>
                  <a:cubicBezTo>
                    <a:pt x="433" y="61"/>
                    <a:pt x="344" y="1"/>
                    <a:pt x="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8"/>
            <p:cNvSpPr/>
            <p:nvPr/>
          </p:nvSpPr>
          <p:spPr>
            <a:xfrm>
              <a:off x="1024850" y="2751450"/>
              <a:ext cx="30400" cy="24325"/>
            </a:xfrm>
            <a:custGeom>
              <a:avLst/>
              <a:gdLst/>
              <a:ahLst/>
              <a:cxnLst/>
              <a:rect l="l" t="t" r="r" b="b"/>
              <a:pathLst>
                <a:path w="1216" h="973" extrusionOk="0">
                  <a:moveTo>
                    <a:pt x="609" y="1"/>
                  </a:moveTo>
                  <a:cubicBezTo>
                    <a:pt x="566" y="1"/>
                    <a:pt x="523" y="5"/>
                    <a:pt x="479" y="15"/>
                  </a:cubicBezTo>
                  <a:cubicBezTo>
                    <a:pt x="195" y="41"/>
                    <a:pt x="1" y="313"/>
                    <a:pt x="66" y="584"/>
                  </a:cubicBezTo>
                  <a:cubicBezTo>
                    <a:pt x="154" y="816"/>
                    <a:pt x="384" y="973"/>
                    <a:pt x="627" y="973"/>
                  </a:cubicBezTo>
                  <a:cubicBezTo>
                    <a:pt x="668" y="973"/>
                    <a:pt x="709" y="968"/>
                    <a:pt x="751" y="959"/>
                  </a:cubicBezTo>
                  <a:cubicBezTo>
                    <a:pt x="1022" y="920"/>
                    <a:pt x="1216" y="662"/>
                    <a:pt x="1151" y="377"/>
                  </a:cubicBezTo>
                  <a:cubicBezTo>
                    <a:pt x="1064" y="147"/>
                    <a:pt x="846"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8"/>
            <p:cNvSpPr/>
            <p:nvPr/>
          </p:nvSpPr>
          <p:spPr>
            <a:xfrm>
              <a:off x="1192225" y="2943950"/>
              <a:ext cx="14250" cy="11575"/>
            </a:xfrm>
            <a:custGeom>
              <a:avLst/>
              <a:gdLst/>
              <a:ahLst/>
              <a:cxnLst/>
              <a:rect l="l" t="t" r="r" b="b"/>
              <a:pathLst>
                <a:path w="570" h="463" extrusionOk="0">
                  <a:moveTo>
                    <a:pt x="275" y="0"/>
                  </a:moveTo>
                  <a:cubicBezTo>
                    <a:pt x="257" y="0"/>
                    <a:pt x="239" y="2"/>
                    <a:pt x="220" y="5"/>
                  </a:cubicBezTo>
                  <a:cubicBezTo>
                    <a:pt x="91" y="18"/>
                    <a:pt x="1" y="147"/>
                    <a:pt x="26" y="277"/>
                  </a:cubicBezTo>
                  <a:cubicBezTo>
                    <a:pt x="71" y="389"/>
                    <a:pt x="185" y="462"/>
                    <a:pt x="299" y="462"/>
                  </a:cubicBezTo>
                  <a:cubicBezTo>
                    <a:pt x="316" y="462"/>
                    <a:pt x="333" y="461"/>
                    <a:pt x="350" y="457"/>
                  </a:cubicBezTo>
                  <a:cubicBezTo>
                    <a:pt x="479" y="445"/>
                    <a:pt x="569" y="315"/>
                    <a:pt x="543" y="186"/>
                  </a:cubicBezTo>
                  <a:cubicBezTo>
                    <a:pt x="498" y="74"/>
                    <a:pt x="395" y="0"/>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8"/>
            <p:cNvSpPr/>
            <p:nvPr/>
          </p:nvSpPr>
          <p:spPr>
            <a:xfrm>
              <a:off x="1157975" y="2827375"/>
              <a:ext cx="9400" cy="7550"/>
            </a:xfrm>
            <a:custGeom>
              <a:avLst/>
              <a:gdLst/>
              <a:ahLst/>
              <a:cxnLst/>
              <a:rect l="l" t="t" r="r" b="b"/>
              <a:pathLst>
                <a:path w="376" h="302" extrusionOk="0">
                  <a:moveTo>
                    <a:pt x="177" y="0"/>
                  </a:moveTo>
                  <a:cubicBezTo>
                    <a:pt x="165" y="0"/>
                    <a:pt x="154" y="1"/>
                    <a:pt x="143" y="3"/>
                  </a:cubicBezTo>
                  <a:cubicBezTo>
                    <a:pt x="52" y="15"/>
                    <a:pt x="1" y="93"/>
                    <a:pt x="27" y="184"/>
                  </a:cubicBezTo>
                  <a:cubicBezTo>
                    <a:pt x="50" y="253"/>
                    <a:pt x="125" y="302"/>
                    <a:pt x="205" y="302"/>
                  </a:cubicBezTo>
                  <a:cubicBezTo>
                    <a:pt x="215" y="302"/>
                    <a:pt x="224" y="301"/>
                    <a:pt x="233" y="300"/>
                  </a:cubicBezTo>
                  <a:cubicBezTo>
                    <a:pt x="311" y="287"/>
                    <a:pt x="375" y="209"/>
                    <a:pt x="350" y="119"/>
                  </a:cubicBezTo>
                  <a:cubicBezTo>
                    <a:pt x="327" y="40"/>
                    <a:pt x="255" y="0"/>
                    <a:pt x="1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8"/>
            <p:cNvSpPr/>
            <p:nvPr/>
          </p:nvSpPr>
          <p:spPr>
            <a:xfrm>
              <a:off x="1054275" y="2931000"/>
              <a:ext cx="11000" cy="8725"/>
            </a:xfrm>
            <a:custGeom>
              <a:avLst/>
              <a:gdLst/>
              <a:ahLst/>
              <a:cxnLst/>
              <a:rect l="l" t="t" r="r" b="b"/>
              <a:pathLst>
                <a:path w="440" h="349" extrusionOk="0">
                  <a:moveTo>
                    <a:pt x="215" y="0"/>
                  </a:moveTo>
                  <a:cubicBezTo>
                    <a:pt x="199" y="0"/>
                    <a:pt x="184" y="2"/>
                    <a:pt x="168" y="6"/>
                  </a:cubicBezTo>
                  <a:cubicBezTo>
                    <a:pt x="65" y="19"/>
                    <a:pt x="0" y="110"/>
                    <a:pt x="26" y="213"/>
                  </a:cubicBezTo>
                  <a:cubicBezTo>
                    <a:pt x="58" y="299"/>
                    <a:pt x="135" y="349"/>
                    <a:pt x="219" y="349"/>
                  </a:cubicBezTo>
                  <a:cubicBezTo>
                    <a:pt x="236" y="349"/>
                    <a:pt x="254" y="347"/>
                    <a:pt x="271" y="342"/>
                  </a:cubicBezTo>
                  <a:cubicBezTo>
                    <a:pt x="375" y="342"/>
                    <a:pt x="439" y="239"/>
                    <a:pt x="414" y="135"/>
                  </a:cubicBezTo>
                  <a:cubicBezTo>
                    <a:pt x="381" y="59"/>
                    <a:pt x="301"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8"/>
            <p:cNvSpPr/>
            <p:nvPr/>
          </p:nvSpPr>
          <p:spPr>
            <a:xfrm>
              <a:off x="1206450" y="2673600"/>
              <a:ext cx="18750" cy="15650"/>
            </a:xfrm>
            <a:custGeom>
              <a:avLst/>
              <a:gdLst/>
              <a:ahLst/>
              <a:cxnLst/>
              <a:rect l="l" t="t" r="r" b="b"/>
              <a:pathLst>
                <a:path w="750" h="626" extrusionOk="0">
                  <a:moveTo>
                    <a:pt x="381" y="1"/>
                  </a:moveTo>
                  <a:cubicBezTo>
                    <a:pt x="200" y="1"/>
                    <a:pt x="38" y="102"/>
                    <a:pt x="26" y="260"/>
                  </a:cubicBezTo>
                  <a:cubicBezTo>
                    <a:pt x="0" y="441"/>
                    <a:pt x="142" y="596"/>
                    <a:pt x="336" y="622"/>
                  </a:cubicBezTo>
                  <a:cubicBezTo>
                    <a:pt x="354" y="625"/>
                    <a:pt x="373" y="626"/>
                    <a:pt x="390" y="626"/>
                  </a:cubicBezTo>
                  <a:cubicBezTo>
                    <a:pt x="563" y="626"/>
                    <a:pt x="712" y="516"/>
                    <a:pt x="724" y="364"/>
                  </a:cubicBezTo>
                  <a:cubicBezTo>
                    <a:pt x="750" y="196"/>
                    <a:pt x="608" y="28"/>
                    <a:pt x="414" y="2"/>
                  </a:cubicBezTo>
                  <a:cubicBezTo>
                    <a:pt x="403" y="1"/>
                    <a:pt x="392" y="1"/>
                    <a:pt x="3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8"/>
            <p:cNvSpPr/>
            <p:nvPr/>
          </p:nvSpPr>
          <p:spPr>
            <a:xfrm>
              <a:off x="1899825" y="4606300"/>
              <a:ext cx="22000" cy="3375"/>
            </a:xfrm>
            <a:custGeom>
              <a:avLst/>
              <a:gdLst/>
              <a:ahLst/>
              <a:cxnLst/>
              <a:rect l="l" t="t" r="r" b="b"/>
              <a:pathLst>
                <a:path w="880" h="135" extrusionOk="0">
                  <a:moveTo>
                    <a:pt x="395" y="0"/>
                  </a:moveTo>
                  <a:cubicBezTo>
                    <a:pt x="261" y="0"/>
                    <a:pt x="128" y="6"/>
                    <a:pt x="0" y="18"/>
                  </a:cubicBezTo>
                  <a:lnTo>
                    <a:pt x="879" y="134"/>
                  </a:lnTo>
                  <a:lnTo>
                    <a:pt x="879" y="31"/>
                  </a:lnTo>
                  <a:cubicBezTo>
                    <a:pt x="723" y="10"/>
                    <a:pt x="558" y="0"/>
                    <a:pt x="3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044900" y="4624075"/>
              <a:ext cx="18750" cy="3375"/>
            </a:xfrm>
            <a:custGeom>
              <a:avLst/>
              <a:gdLst/>
              <a:ahLst/>
              <a:cxnLst/>
              <a:rect l="l" t="t" r="r" b="b"/>
              <a:pathLst>
                <a:path w="750" h="135" extrusionOk="0">
                  <a:moveTo>
                    <a:pt x="553" y="0"/>
                  </a:moveTo>
                  <a:cubicBezTo>
                    <a:pt x="368" y="0"/>
                    <a:pt x="184" y="15"/>
                    <a:pt x="0" y="44"/>
                  </a:cubicBezTo>
                  <a:lnTo>
                    <a:pt x="750" y="134"/>
                  </a:lnTo>
                  <a:cubicBezTo>
                    <a:pt x="737" y="57"/>
                    <a:pt x="737" y="5"/>
                    <a:pt x="737" y="5"/>
                  </a:cubicBezTo>
                  <a:cubicBezTo>
                    <a:pt x="675" y="2"/>
                    <a:pt x="614" y="0"/>
                    <a:pt x="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9100" y="4649450"/>
              <a:ext cx="18450" cy="4800"/>
            </a:xfrm>
            <a:custGeom>
              <a:avLst/>
              <a:gdLst/>
              <a:ahLst/>
              <a:cxnLst/>
              <a:rect l="l" t="t" r="r" b="b"/>
              <a:pathLst>
                <a:path w="738" h="192" extrusionOk="0">
                  <a:moveTo>
                    <a:pt x="319" y="0"/>
                  </a:moveTo>
                  <a:cubicBezTo>
                    <a:pt x="282" y="0"/>
                    <a:pt x="244" y="4"/>
                    <a:pt x="208" y="11"/>
                  </a:cubicBezTo>
                  <a:cubicBezTo>
                    <a:pt x="130" y="24"/>
                    <a:pt x="65" y="50"/>
                    <a:pt x="1" y="101"/>
                  </a:cubicBezTo>
                  <a:lnTo>
                    <a:pt x="737" y="192"/>
                  </a:lnTo>
                  <a:cubicBezTo>
                    <a:pt x="633" y="66"/>
                    <a:pt x="477" y="0"/>
                    <a:pt x="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2414850" y="4667025"/>
              <a:ext cx="10675" cy="5650"/>
            </a:xfrm>
            <a:custGeom>
              <a:avLst/>
              <a:gdLst/>
              <a:ahLst/>
              <a:cxnLst/>
              <a:rect l="l" t="t" r="r" b="b"/>
              <a:pathLst>
                <a:path w="427" h="226" extrusionOk="0">
                  <a:moveTo>
                    <a:pt x="207" y="0"/>
                  </a:moveTo>
                  <a:cubicBezTo>
                    <a:pt x="190" y="0"/>
                    <a:pt x="173" y="2"/>
                    <a:pt x="155" y="6"/>
                  </a:cubicBezTo>
                  <a:cubicBezTo>
                    <a:pt x="78" y="19"/>
                    <a:pt x="0" y="83"/>
                    <a:pt x="0" y="174"/>
                  </a:cubicBezTo>
                  <a:lnTo>
                    <a:pt x="427" y="226"/>
                  </a:lnTo>
                  <a:cubicBezTo>
                    <a:pt x="427" y="200"/>
                    <a:pt x="427" y="174"/>
                    <a:pt x="427" y="148"/>
                  </a:cubicBezTo>
                  <a:cubicBezTo>
                    <a:pt x="394" y="60"/>
                    <a:pt x="304" y="0"/>
                    <a:pt x="2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a:off x="970575" y="2854900"/>
              <a:ext cx="10700" cy="34900"/>
            </a:xfrm>
            <a:custGeom>
              <a:avLst/>
              <a:gdLst/>
              <a:ahLst/>
              <a:cxnLst/>
              <a:rect l="l" t="t" r="r" b="b"/>
              <a:pathLst>
                <a:path w="428" h="1396" extrusionOk="0">
                  <a:moveTo>
                    <a:pt x="195" y="0"/>
                  </a:moveTo>
                  <a:lnTo>
                    <a:pt x="1" y="1396"/>
                  </a:lnTo>
                  <a:cubicBezTo>
                    <a:pt x="130" y="1202"/>
                    <a:pt x="272" y="1008"/>
                    <a:pt x="427" y="814"/>
                  </a:cubicBezTo>
                  <a:lnTo>
                    <a:pt x="1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8"/>
            <p:cNvSpPr/>
            <p:nvPr/>
          </p:nvSpPr>
          <p:spPr>
            <a:xfrm>
              <a:off x="955725" y="2875250"/>
              <a:ext cx="56875" cy="135725"/>
            </a:xfrm>
            <a:custGeom>
              <a:avLst/>
              <a:gdLst/>
              <a:ahLst/>
              <a:cxnLst/>
              <a:rect l="l" t="t" r="r" b="b"/>
              <a:pathLst>
                <a:path w="2275" h="5429" extrusionOk="0">
                  <a:moveTo>
                    <a:pt x="1021" y="0"/>
                  </a:moveTo>
                  <a:cubicBezTo>
                    <a:pt x="866" y="181"/>
                    <a:pt x="724" y="388"/>
                    <a:pt x="582" y="582"/>
                  </a:cubicBezTo>
                  <a:lnTo>
                    <a:pt x="0" y="4808"/>
                  </a:lnTo>
                  <a:cubicBezTo>
                    <a:pt x="91" y="5028"/>
                    <a:pt x="194" y="5235"/>
                    <a:pt x="310" y="5428"/>
                  </a:cubicBezTo>
                  <a:cubicBezTo>
                    <a:pt x="1034" y="5196"/>
                    <a:pt x="1706" y="4821"/>
                    <a:pt x="2275" y="4304"/>
                  </a:cubicBezTo>
                  <a:lnTo>
                    <a:pt x="10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8"/>
            <p:cNvSpPr/>
            <p:nvPr/>
          </p:nvSpPr>
          <p:spPr>
            <a:xfrm>
              <a:off x="949250" y="3098700"/>
              <a:ext cx="12625" cy="10325"/>
            </a:xfrm>
            <a:custGeom>
              <a:avLst/>
              <a:gdLst/>
              <a:ahLst/>
              <a:cxnLst/>
              <a:rect l="l" t="t" r="r" b="b"/>
              <a:pathLst>
                <a:path w="505" h="413" extrusionOk="0">
                  <a:moveTo>
                    <a:pt x="246" y="0"/>
                  </a:moveTo>
                  <a:cubicBezTo>
                    <a:pt x="229" y="0"/>
                    <a:pt x="212" y="2"/>
                    <a:pt x="195" y="6"/>
                  </a:cubicBezTo>
                  <a:cubicBezTo>
                    <a:pt x="78" y="19"/>
                    <a:pt x="1" y="135"/>
                    <a:pt x="27" y="251"/>
                  </a:cubicBezTo>
                  <a:cubicBezTo>
                    <a:pt x="60" y="350"/>
                    <a:pt x="158" y="412"/>
                    <a:pt x="259" y="412"/>
                  </a:cubicBezTo>
                  <a:cubicBezTo>
                    <a:pt x="276" y="412"/>
                    <a:pt x="294" y="410"/>
                    <a:pt x="311" y="406"/>
                  </a:cubicBezTo>
                  <a:cubicBezTo>
                    <a:pt x="427" y="381"/>
                    <a:pt x="505" y="277"/>
                    <a:pt x="466" y="161"/>
                  </a:cubicBezTo>
                  <a:cubicBezTo>
                    <a:pt x="433" y="62"/>
                    <a:pt x="344" y="0"/>
                    <a:pt x="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780925" y="4218700"/>
              <a:ext cx="53650" cy="41700"/>
            </a:xfrm>
            <a:custGeom>
              <a:avLst/>
              <a:gdLst/>
              <a:ahLst/>
              <a:cxnLst/>
              <a:rect l="l" t="t" r="r" b="b"/>
              <a:pathLst>
                <a:path w="2146" h="1668" extrusionOk="0">
                  <a:moveTo>
                    <a:pt x="233" y="0"/>
                  </a:moveTo>
                  <a:lnTo>
                    <a:pt x="0" y="1668"/>
                  </a:lnTo>
                  <a:lnTo>
                    <a:pt x="1577" y="1370"/>
                  </a:lnTo>
                  <a:cubicBezTo>
                    <a:pt x="1797" y="1215"/>
                    <a:pt x="1991" y="1034"/>
                    <a:pt x="2146" y="828"/>
                  </a:cubicBezTo>
                  <a:cubicBezTo>
                    <a:pt x="1590" y="401"/>
                    <a:pt x="931" y="117"/>
                    <a:pt x="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907900" y="3625800"/>
              <a:ext cx="20050" cy="16075"/>
            </a:xfrm>
            <a:custGeom>
              <a:avLst/>
              <a:gdLst/>
              <a:ahLst/>
              <a:cxnLst/>
              <a:rect l="l" t="t" r="r" b="b"/>
              <a:pathLst>
                <a:path w="802" h="643" extrusionOk="0">
                  <a:moveTo>
                    <a:pt x="411" y="0"/>
                  </a:moveTo>
                  <a:cubicBezTo>
                    <a:pt x="378" y="0"/>
                    <a:pt x="344" y="5"/>
                    <a:pt x="311" y="14"/>
                  </a:cubicBezTo>
                  <a:cubicBezTo>
                    <a:pt x="130" y="27"/>
                    <a:pt x="0" y="208"/>
                    <a:pt x="52" y="389"/>
                  </a:cubicBezTo>
                  <a:cubicBezTo>
                    <a:pt x="108" y="544"/>
                    <a:pt x="259" y="642"/>
                    <a:pt x="415" y="642"/>
                  </a:cubicBezTo>
                  <a:cubicBezTo>
                    <a:pt x="440" y="642"/>
                    <a:pt x="466" y="640"/>
                    <a:pt x="492" y="634"/>
                  </a:cubicBezTo>
                  <a:cubicBezTo>
                    <a:pt x="685" y="608"/>
                    <a:pt x="802" y="427"/>
                    <a:pt x="763" y="259"/>
                  </a:cubicBezTo>
                  <a:cubicBezTo>
                    <a:pt x="710" y="99"/>
                    <a:pt x="568"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860400" y="3670600"/>
              <a:ext cx="32025" cy="26000"/>
            </a:xfrm>
            <a:custGeom>
              <a:avLst/>
              <a:gdLst/>
              <a:ahLst/>
              <a:cxnLst/>
              <a:rect l="l" t="t" r="r" b="b"/>
              <a:pathLst>
                <a:path w="1281" h="1040" extrusionOk="0">
                  <a:moveTo>
                    <a:pt x="645" y="0"/>
                  </a:moveTo>
                  <a:cubicBezTo>
                    <a:pt x="599" y="0"/>
                    <a:pt x="551" y="6"/>
                    <a:pt x="505" y="18"/>
                  </a:cubicBezTo>
                  <a:cubicBezTo>
                    <a:pt x="195" y="44"/>
                    <a:pt x="1" y="328"/>
                    <a:pt x="65" y="626"/>
                  </a:cubicBezTo>
                  <a:cubicBezTo>
                    <a:pt x="152" y="875"/>
                    <a:pt x="396" y="1040"/>
                    <a:pt x="656" y="1040"/>
                  </a:cubicBezTo>
                  <a:cubicBezTo>
                    <a:pt x="666" y="1040"/>
                    <a:pt x="676" y="1040"/>
                    <a:pt x="686" y="1039"/>
                  </a:cubicBezTo>
                  <a:cubicBezTo>
                    <a:pt x="724" y="1039"/>
                    <a:pt x="763" y="1026"/>
                    <a:pt x="789" y="1026"/>
                  </a:cubicBezTo>
                  <a:cubicBezTo>
                    <a:pt x="854" y="1013"/>
                    <a:pt x="905" y="1000"/>
                    <a:pt x="957" y="975"/>
                  </a:cubicBezTo>
                  <a:cubicBezTo>
                    <a:pt x="1177" y="871"/>
                    <a:pt x="1280" y="639"/>
                    <a:pt x="1228" y="406"/>
                  </a:cubicBezTo>
                  <a:cubicBezTo>
                    <a:pt x="1130" y="166"/>
                    <a:pt x="895" y="0"/>
                    <a:pt x="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900150" y="3474025"/>
              <a:ext cx="14225" cy="11500"/>
            </a:xfrm>
            <a:custGeom>
              <a:avLst/>
              <a:gdLst/>
              <a:ahLst/>
              <a:cxnLst/>
              <a:rect l="l" t="t" r="r" b="b"/>
              <a:pathLst>
                <a:path w="569" h="460" extrusionOk="0">
                  <a:moveTo>
                    <a:pt x="289" y="0"/>
                  </a:moveTo>
                  <a:cubicBezTo>
                    <a:pt x="266" y="0"/>
                    <a:pt x="243" y="4"/>
                    <a:pt x="220" y="10"/>
                  </a:cubicBezTo>
                  <a:cubicBezTo>
                    <a:pt x="91" y="23"/>
                    <a:pt x="0" y="153"/>
                    <a:pt x="26" y="282"/>
                  </a:cubicBezTo>
                  <a:cubicBezTo>
                    <a:pt x="69" y="388"/>
                    <a:pt x="173" y="460"/>
                    <a:pt x="281" y="460"/>
                  </a:cubicBezTo>
                  <a:cubicBezTo>
                    <a:pt x="304" y="460"/>
                    <a:pt x="327" y="457"/>
                    <a:pt x="349" y="450"/>
                  </a:cubicBezTo>
                  <a:cubicBezTo>
                    <a:pt x="478" y="437"/>
                    <a:pt x="569" y="308"/>
                    <a:pt x="543" y="178"/>
                  </a:cubicBezTo>
                  <a:cubicBezTo>
                    <a:pt x="500" y="72"/>
                    <a:pt x="396" y="0"/>
                    <a:pt x="2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815500" y="3995425"/>
              <a:ext cx="11000" cy="15150"/>
            </a:xfrm>
            <a:custGeom>
              <a:avLst/>
              <a:gdLst/>
              <a:ahLst/>
              <a:cxnLst/>
              <a:rect l="l" t="t" r="r" b="b"/>
              <a:pathLst>
                <a:path w="440" h="606" extrusionOk="0">
                  <a:moveTo>
                    <a:pt x="78" y="1"/>
                  </a:moveTo>
                  <a:lnTo>
                    <a:pt x="0" y="595"/>
                  </a:lnTo>
                  <a:cubicBezTo>
                    <a:pt x="20" y="602"/>
                    <a:pt x="42" y="605"/>
                    <a:pt x="66" y="605"/>
                  </a:cubicBezTo>
                  <a:cubicBezTo>
                    <a:pt x="91" y="605"/>
                    <a:pt x="117" y="602"/>
                    <a:pt x="142" y="595"/>
                  </a:cubicBezTo>
                  <a:cubicBezTo>
                    <a:pt x="310" y="582"/>
                    <a:pt x="440" y="414"/>
                    <a:pt x="388" y="246"/>
                  </a:cubicBezTo>
                  <a:cubicBezTo>
                    <a:pt x="349" y="104"/>
                    <a:pt x="220" y="14"/>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936975" y="3321575"/>
              <a:ext cx="22325" cy="18500"/>
            </a:xfrm>
            <a:custGeom>
              <a:avLst/>
              <a:gdLst/>
              <a:ahLst/>
              <a:cxnLst/>
              <a:rect l="l" t="t" r="r" b="b"/>
              <a:pathLst>
                <a:path w="893" h="740" extrusionOk="0">
                  <a:moveTo>
                    <a:pt x="438" y="0"/>
                  </a:moveTo>
                  <a:cubicBezTo>
                    <a:pt x="408" y="0"/>
                    <a:pt x="379" y="3"/>
                    <a:pt x="350" y="8"/>
                  </a:cubicBezTo>
                  <a:cubicBezTo>
                    <a:pt x="143" y="34"/>
                    <a:pt x="1" y="241"/>
                    <a:pt x="52" y="448"/>
                  </a:cubicBezTo>
                  <a:cubicBezTo>
                    <a:pt x="120" y="628"/>
                    <a:pt x="296" y="739"/>
                    <a:pt x="485" y="739"/>
                  </a:cubicBezTo>
                  <a:cubicBezTo>
                    <a:pt x="513" y="739"/>
                    <a:pt x="541" y="737"/>
                    <a:pt x="569" y="732"/>
                  </a:cubicBezTo>
                  <a:cubicBezTo>
                    <a:pt x="737" y="706"/>
                    <a:pt x="867" y="577"/>
                    <a:pt x="892" y="409"/>
                  </a:cubicBezTo>
                  <a:cubicBezTo>
                    <a:pt x="892" y="370"/>
                    <a:pt x="879" y="331"/>
                    <a:pt x="879" y="293"/>
                  </a:cubicBezTo>
                  <a:cubicBezTo>
                    <a:pt x="854" y="215"/>
                    <a:pt x="815" y="150"/>
                    <a:pt x="750" y="112"/>
                  </a:cubicBezTo>
                  <a:cubicBezTo>
                    <a:pt x="668" y="40"/>
                    <a:pt x="553" y="0"/>
                    <a:pt x="4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79300" y="4252950"/>
              <a:ext cx="41075" cy="18425"/>
            </a:xfrm>
            <a:custGeom>
              <a:avLst/>
              <a:gdLst/>
              <a:ahLst/>
              <a:cxnLst/>
              <a:rect l="l" t="t" r="r" b="b"/>
              <a:pathLst>
                <a:path w="1643" h="737" extrusionOk="0">
                  <a:moveTo>
                    <a:pt x="1642" y="0"/>
                  </a:moveTo>
                  <a:lnTo>
                    <a:pt x="65" y="298"/>
                  </a:lnTo>
                  <a:lnTo>
                    <a:pt x="1" y="737"/>
                  </a:lnTo>
                  <a:cubicBezTo>
                    <a:pt x="595" y="621"/>
                    <a:pt x="1164" y="362"/>
                    <a:pt x="16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1027775" y="4489450"/>
              <a:ext cx="36850" cy="12625"/>
            </a:xfrm>
            <a:custGeom>
              <a:avLst/>
              <a:gdLst/>
              <a:ahLst/>
              <a:cxnLst/>
              <a:rect l="l" t="t" r="r" b="b"/>
              <a:pathLst>
                <a:path w="1474" h="505" extrusionOk="0">
                  <a:moveTo>
                    <a:pt x="78" y="1"/>
                  </a:moveTo>
                  <a:cubicBezTo>
                    <a:pt x="52" y="104"/>
                    <a:pt x="13" y="207"/>
                    <a:pt x="0" y="324"/>
                  </a:cubicBezTo>
                  <a:lnTo>
                    <a:pt x="1474" y="505"/>
                  </a:lnTo>
                  <a:cubicBezTo>
                    <a:pt x="1047" y="259"/>
                    <a:pt x="569" y="9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1271075" y="4472600"/>
              <a:ext cx="7125" cy="5950"/>
            </a:xfrm>
            <a:custGeom>
              <a:avLst/>
              <a:gdLst/>
              <a:ahLst/>
              <a:cxnLst/>
              <a:rect l="l" t="t" r="r" b="b"/>
              <a:pathLst>
                <a:path w="285" h="238" extrusionOk="0">
                  <a:moveTo>
                    <a:pt x="126" y="0"/>
                  </a:moveTo>
                  <a:cubicBezTo>
                    <a:pt x="62" y="0"/>
                    <a:pt x="13" y="37"/>
                    <a:pt x="13" y="93"/>
                  </a:cubicBezTo>
                  <a:cubicBezTo>
                    <a:pt x="0" y="158"/>
                    <a:pt x="52" y="222"/>
                    <a:pt x="129" y="235"/>
                  </a:cubicBezTo>
                  <a:cubicBezTo>
                    <a:pt x="137" y="237"/>
                    <a:pt x="145" y="237"/>
                    <a:pt x="153" y="237"/>
                  </a:cubicBezTo>
                  <a:cubicBezTo>
                    <a:pt x="220" y="237"/>
                    <a:pt x="273" y="190"/>
                    <a:pt x="284" y="132"/>
                  </a:cubicBezTo>
                  <a:cubicBezTo>
                    <a:pt x="284" y="67"/>
                    <a:pt x="233" y="3"/>
                    <a:pt x="155" y="3"/>
                  </a:cubicBezTo>
                  <a:cubicBezTo>
                    <a:pt x="145" y="1"/>
                    <a:pt x="135"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a:off x="1182850" y="4449275"/>
              <a:ext cx="14250" cy="11575"/>
            </a:xfrm>
            <a:custGeom>
              <a:avLst/>
              <a:gdLst/>
              <a:ahLst/>
              <a:cxnLst/>
              <a:rect l="l" t="t" r="r" b="b"/>
              <a:pathLst>
                <a:path w="570" h="463" extrusionOk="0">
                  <a:moveTo>
                    <a:pt x="271" y="0"/>
                  </a:moveTo>
                  <a:cubicBezTo>
                    <a:pt x="254" y="0"/>
                    <a:pt x="237" y="2"/>
                    <a:pt x="221" y="5"/>
                  </a:cubicBezTo>
                  <a:cubicBezTo>
                    <a:pt x="91" y="18"/>
                    <a:pt x="1" y="147"/>
                    <a:pt x="27" y="277"/>
                  </a:cubicBezTo>
                  <a:cubicBezTo>
                    <a:pt x="72" y="389"/>
                    <a:pt x="185" y="462"/>
                    <a:pt x="299" y="462"/>
                  </a:cubicBezTo>
                  <a:cubicBezTo>
                    <a:pt x="316" y="462"/>
                    <a:pt x="333" y="461"/>
                    <a:pt x="350" y="457"/>
                  </a:cubicBezTo>
                  <a:cubicBezTo>
                    <a:pt x="479" y="445"/>
                    <a:pt x="569" y="315"/>
                    <a:pt x="544" y="186"/>
                  </a:cubicBezTo>
                  <a:cubicBezTo>
                    <a:pt x="499" y="74"/>
                    <a:pt x="385" y="0"/>
                    <a:pt x="2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920175" y="4338200"/>
              <a:ext cx="9725" cy="7675"/>
            </a:xfrm>
            <a:custGeom>
              <a:avLst/>
              <a:gdLst/>
              <a:ahLst/>
              <a:cxnLst/>
              <a:rect l="l" t="t" r="r" b="b"/>
              <a:pathLst>
                <a:path w="389" h="307" extrusionOk="0">
                  <a:moveTo>
                    <a:pt x="184" y="0"/>
                  </a:moveTo>
                  <a:cubicBezTo>
                    <a:pt x="174" y="0"/>
                    <a:pt x="165" y="1"/>
                    <a:pt x="156" y="2"/>
                  </a:cubicBezTo>
                  <a:cubicBezTo>
                    <a:pt x="65" y="15"/>
                    <a:pt x="1" y="106"/>
                    <a:pt x="26" y="183"/>
                  </a:cubicBezTo>
                  <a:cubicBezTo>
                    <a:pt x="58" y="258"/>
                    <a:pt x="126" y="306"/>
                    <a:pt x="199" y="306"/>
                  </a:cubicBezTo>
                  <a:cubicBezTo>
                    <a:pt x="215" y="306"/>
                    <a:pt x="230" y="304"/>
                    <a:pt x="246" y="300"/>
                  </a:cubicBezTo>
                  <a:cubicBezTo>
                    <a:pt x="337" y="300"/>
                    <a:pt x="388" y="209"/>
                    <a:pt x="375" y="119"/>
                  </a:cubicBezTo>
                  <a:cubicBezTo>
                    <a:pt x="341" y="49"/>
                    <a:pt x="264" y="0"/>
                    <a:pt x="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777050" y="4270675"/>
              <a:ext cx="24900" cy="22600"/>
            </a:xfrm>
            <a:custGeom>
              <a:avLst/>
              <a:gdLst/>
              <a:ahLst/>
              <a:cxnLst/>
              <a:rect l="l" t="t" r="r" b="b"/>
              <a:pathLst>
                <a:path w="996" h="904" extrusionOk="0">
                  <a:moveTo>
                    <a:pt x="422" y="0"/>
                  </a:moveTo>
                  <a:cubicBezTo>
                    <a:pt x="381" y="0"/>
                    <a:pt x="339" y="5"/>
                    <a:pt x="298" y="15"/>
                  </a:cubicBezTo>
                  <a:cubicBezTo>
                    <a:pt x="220" y="28"/>
                    <a:pt x="142" y="67"/>
                    <a:pt x="78" y="118"/>
                  </a:cubicBezTo>
                  <a:lnTo>
                    <a:pt x="0" y="687"/>
                  </a:lnTo>
                  <a:cubicBezTo>
                    <a:pt x="108" y="827"/>
                    <a:pt x="277" y="904"/>
                    <a:pt x="450" y="904"/>
                  </a:cubicBezTo>
                  <a:cubicBezTo>
                    <a:pt x="485" y="904"/>
                    <a:pt x="521" y="900"/>
                    <a:pt x="556" y="894"/>
                  </a:cubicBezTo>
                  <a:cubicBezTo>
                    <a:pt x="814" y="868"/>
                    <a:pt x="995" y="622"/>
                    <a:pt x="931" y="364"/>
                  </a:cubicBezTo>
                  <a:cubicBezTo>
                    <a:pt x="854" y="145"/>
                    <a:pt x="648"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3617425" y="875900"/>
              <a:ext cx="3532800" cy="4340825"/>
            </a:xfrm>
            <a:custGeom>
              <a:avLst/>
              <a:gdLst/>
              <a:ahLst/>
              <a:cxnLst/>
              <a:rect l="l" t="t" r="r" b="b"/>
              <a:pathLst>
                <a:path w="141312" h="173633" extrusionOk="0">
                  <a:moveTo>
                    <a:pt x="21790" y="1"/>
                  </a:moveTo>
                  <a:lnTo>
                    <a:pt x="0" y="157467"/>
                  </a:lnTo>
                  <a:lnTo>
                    <a:pt x="118475" y="173622"/>
                  </a:lnTo>
                  <a:cubicBezTo>
                    <a:pt x="118530" y="173629"/>
                    <a:pt x="118585" y="173632"/>
                    <a:pt x="118639" y="173632"/>
                  </a:cubicBezTo>
                  <a:cubicBezTo>
                    <a:pt x="119181" y="173632"/>
                    <a:pt x="119657" y="173289"/>
                    <a:pt x="119715" y="172808"/>
                  </a:cubicBezTo>
                  <a:lnTo>
                    <a:pt x="141247" y="17267"/>
                  </a:lnTo>
                  <a:cubicBezTo>
                    <a:pt x="141311" y="16737"/>
                    <a:pt x="140872" y="16233"/>
                    <a:pt x="140265" y="16156"/>
                  </a:cubicBezTo>
                  <a:lnTo>
                    <a:pt x="217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3616450" y="885275"/>
              <a:ext cx="3419075" cy="4388625"/>
            </a:xfrm>
            <a:custGeom>
              <a:avLst/>
              <a:gdLst/>
              <a:ahLst/>
              <a:cxnLst/>
              <a:rect l="l" t="t" r="r" b="b"/>
              <a:pathLst>
                <a:path w="136763" h="175545" extrusionOk="0">
                  <a:moveTo>
                    <a:pt x="21777" y="0"/>
                  </a:moveTo>
                  <a:lnTo>
                    <a:pt x="1" y="157467"/>
                  </a:lnTo>
                  <a:lnTo>
                    <a:pt x="113603" y="175534"/>
                  </a:lnTo>
                  <a:cubicBezTo>
                    <a:pt x="113658" y="175541"/>
                    <a:pt x="113712" y="175545"/>
                    <a:pt x="113766" y="175545"/>
                  </a:cubicBezTo>
                  <a:cubicBezTo>
                    <a:pt x="114307" y="175545"/>
                    <a:pt x="114773" y="175202"/>
                    <a:pt x="114843" y="174720"/>
                  </a:cubicBezTo>
                  <a:lnTo>
                    <a:pt x="136698" y="16763"/>
                  </a:lnTo>
                  <a:cubicBezTo>
                    <a:pt x="136762" y="16233"/>
                    <a:pt x="136336" y="15729"/>
                    <a:pt x="135729" y="15651"/>
                  </a:cubicBezTo>
                  <a:lnTo>
                    <a:pt x="21777"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6478475" y="2829700"/>
              <a:ext cx="721175" cy="489500"/>
            </a:xfrm>
            <a:custGeom>
              <a:avLst/>
              <a:gdLst/>
              <a:ahLst/>
              <a:cxnLst/>
              <a:rect l="l" t="t" r="r" b="b"/>
              <a:pathLst>
                <a:path w="28847" h="19580" extrusionOk="0">
                  <a:moveTo>
                    <a:pt x="517" y="0"/>
                  </a:moveTo>
                  <a:lnTo>
                    <a:pt x="0" y="18804"/>
                  </a:lnTo>
                  <a:lnTo>
                    <a:pt x="28330" y="19580"/>
                  </a:lnTo>
                  <a:lnTo>
                    <a:pt x="24117" y="10055"/>
                  </a:lnTo>
                  <a:lnTo>
                    <a:pt x="28847" y="763"/>
                  </a:ln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6543425" y="2830975"/>
              <a:ext cx="64625" cy="23300"/>
            </a:xfrm>
            <a:custGeom>
              <a:avLst/>
              <a:gdLst/>
              <a:ahLst/>
              <a:cxnLst/>
              <a:rect l="l" t="t" r="r" b="b"/>
              <a:pathLst>
                <a:path w="2585" h="932" extrusionOk="0">
                  <a:moveTo>
                    <a:pt x="0" y="1"/>
                  </a:moveTo>
                  <a:lnTo>
                    <a:pt x="0" y="1"/>
                  </a:lnTo>
                  <a:cubicBezTo>
                    <a:pt x="194" y="544"/>
                    <a:pt x="698" y="918"/>
                    <a:pt x="1267" y="931"/>
                  </a:cubicBezTo>
                  <a:cubicBezTo>
                    <a:pt x="1278" y="932"/>
                    <a:pt x="1288" y="932"/>
                    <a:pt x="1299" y="932"/>
                  </a:cubicBezTo>
                  <a:cubicBezTo>
                    <a:pt x="1867" y="932"/>
                    <a:pt x="2369" y="598"/>
                    <a:pt x="2585" y="6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6697525" y="2835175"/>
              <a:ext cx="64650" cy="23300"/>
            </a:xfrm>
            <a:custGeom>
              <a:avLst/>
              <a:gdLst/>
              <a:ahLst/>
              <a:cxnLst/>
              <a:rect l="l" t="t" r="r" b="b"/>
              <a:pathLst>
                <a:path w="2586" h="932" extrusionOk="0">
                  <a:moveTo>
                    <a:pt x="1" y="1"/>
                  </a:moveTo>
                  <a:lnTo>
                    <a:pt x="1" y="1"/>
                  </a:lnTo>
                  <a:cubicBezTo>
                    <a:pt x="182" y="544"/>
                    <a:pt x="686" y="918"/>
                    <a:pt x="1268" y="931"/>
                  </a:cubicBezTo>
                  <a:cubicBezTo>
                    <a:pt x="1278" y="932"/>
                    <a:pt x="1289" y="932"/>
                    <a:pt x="1299" y="932"/>
                  </a:cubicBezTo>
                  <a:cubicBezTo>
                    <a:pt x="1856" y="932"/>
                    <a:pt x="2370" y="598"/>
                    <a:pt x="2586" y="7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6851325" y="2839375"/>
              <a:ext cx="64650" cy="23625"/>
            </a:xfrm>
            <a:custGeom>
              <a:avLst/>
              <a:gdLst/>
              <a:ahLst/>
              <a:cxnLst/>
              <a:rect l="l" t="t" r="r" b="b"/>
              <a:pathLst>
                <a:path w="2586" h="945" extrusionOk="0">
                  <a:moveTo>
                    <a:pt x="1" y="1"/>
                  </a:moveTo>
                  <a:lnTo>
                    <a:pt x="1" y="1"/>
                  </a:lnTo>
                  <a:cubicBezTo>
                    <a:pt x="182" y="544"/>
                    <a:pt x="686" y="918"/>
                    <a:pt x="1267" y="944"/>
                  </a:cubicBezTo>
                  <a:cubicBezTo>
                    <a:pt x="1278" y="944"/>
                    <a:pt x="1288" y="945"/>
                    <a:pt x="1299" y="945"/>
                  </a:cubicBezTo>
                  <a:cubicBezTo>
                    <a:pt x="1867" y="945"/>
                    <a:pt x="2370" y="599"/>
                    <a:pt x="2586" y="7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7005450" y="2843575"/>
              <a:ext cx="64650" cy="23300"/>
            </a:xfrm>
            <a:custGeom>
              <a:avLst/>
              <a:gdLst/>
              <a:ahLst/>
              <a:cxnLst/>
              <a:rect l="l" t="t" r="r" b="b"/>
              <a:pathLst>
                <a:path w="2586" h="932" extrusionOk="0">
                  <a:moveTo>
                    <a:pt x="1" y="1"/>
                  </a:moveTo>
                  <a:lnTo>
                    <a:pt x="1" y="1"/>
                  </a:lnTo>
                  <a:cubicBezTo>
                    <a:pt x="181" y="544"/>
                    <a:pt x="686" y="905"/>
                    <a:pt x="1267" y="931"/>
                  </a:cubicBezTo>
                  <a:cubicBezTo>
                    <a:pt x="1278" y="932"/>
                    <a:pt x="1288" y="932"/>
                    <a:pt x="1299" y="932"/>
                  </a:cubicBezTo>
                  <a:cubicBezTo>
                    <a:pt x="1855" y="932"/>
                    <a:pt x="2370" y="598"/>
                    <a:pt x="2585" y="65"/>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7159250" y="2847775"/>
              <a:ext cx="40400" cy="23300"/>
            </a:xfrm>
            <a:custGeom>
              <a:avLst/>
              <a:gdLst/>
              <a:ahLst/>
              <a:cxnLst/>
              <a:rect l="l" t="t" r="r" b="b"/>
              <a:pathLst>
                <a:path w="1616" h="932" extrusionOk="0">
                  <a:moveTo>
                    <a:pt x="0" y="1"/>
                  </a:moveTo>
                  <a:lnTo>
                    <a:pt x="0" y="1"/>
                  </a:lnTo>
                  <a:cubicBezTo>
                    <a:pt x="168" y="505"/>
                    <a:pt x="621" y="867"/>
                    <a:pt x="1164" y="931"/>
                  </a:cubicBezTo>
                  <a:lnTo>
                    <a:pt x="1616" y="4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6488175" y="2875250"/>
              <a:ext cx="43625" cy="69500"/>
            </a:xfrm>
            <a:custGeom>
              <a:avLst/>
              <a:gdLst/>
              <a:ahLst/>
              <a:cxnLst/>
              <a:rect l="l" t="t" r="r" b="b"/>
              <a:pathLst>
                <a:path w="1745" h="2780" extrusionOk="0">
                  <a:moveTo>
                    <a:pt x="375" y="0"/>
                  </a:moveTo>
                  <a:cubicBezTo>
                    <a:pt x="272" y="0"/>
                    <a:pt x="181" y="13"/>
                    <a:pt x="78" y="26"/>
                  </a:cubicBezTo>
                  <a:lnTo>
                    <a:pt x="0" y="2740"/>
                  </a:lnTo>
                  <a:cubicBezTo>
                    <a:pt x="104" y="2753"/>
                    <a:pt x="194" y="2766"/>
                    <a:pt x="297" y="2779"/>
                  </a:cubicBezTo>
                  <a:cubicBezTo>
                    <a:pt x="306" y="2779"/>
                    <a:pt x="314" y="2779"/>
                    <a:pt x="322" y="2779"/>
                  </a:cubicBezTo>
                  <a:cubicBezTo>
                    <a:pt x="1074" y="2779"/>
                    <a:pt x="1706" y="2189"/>
                    <a:pt x="1719" y="1422"/>
                  </a:cubicBezTo>
                  <a:cubicBezTo>
                    <a:pt x="1745" y="659"/>
                    <a:pt x="1137" y="26"/>
                    <a:pt x="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8"/>
            <p:cNvSpPr/>
            <p:nvPr/>
          </p:nvSpPr>
          <p:spPr>
            <a:xfrm>
              <a:off x="6604425" y="2879425"/>
              <a:ext cx="81500" cy="69525"/>
            </a:xfrm>
            <a:custGeom>
              <a:avLst/>
              <a:gdLst/>
              <a:ahLst/>
              <a:cxnLst/>
              <a:rect l="l" t="t" r="r" b="b"/>
              <a:pathLst>
                <a:path w="3260" h="2781" extrusionOk="0">
                  <a:moveTo>
                    <a:pt x="1842" y="1"/>
                  </a:moveTo>
                  <a:cubicBezTo>
                    <a:pt x="632" y="1"/>
                    <a:pt x="1" y="1460"/>
                    <a:pt x="843" y="2341"/>
                  </a:cubicBezTo>
                  <a:cubicBezTo>
                    <a:pt x="1129" y="2644"/>
                    <a:pt x="1490" y="2780"/>
                    <a:pt x="1844" y="2780"/>
                  </a:cubicBezTo>
                  <a:cubicBezTo>
                    <a:pt x="2544" y="2780"/>
                    <a:pt x="3217" y="2247"/>
                    <a:pt x="3234" y="1423"/>
                  </a:cubicBezTo>
                  <a:cubicBezTo>
                    <a:pt x="3260" y="660"/>
                    <a:pt x="2652" y="27"/>
                    <a:pt x="1890" y="1"/>
                  </a:cubicBezTo>
                  <a:cubicBezTo>
                    <a:pt x="1874" y="1"/>
                    <a:pt x="1858" y="1"/>
                    <a:pt x="1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6758150" y="2883650"/>
              <a:ext cx="81575" cy="69500"/>
            </a:xfrm>
            <a:custGeom>
              <a:avLst/>
              <a:gdLst/>
              <a:ahLst/>
              <a:cxnLst/>
              <a:rect l="l" t="t" r="r" b="b"/>
              <a:pathLst>
                <a:path w="3263" h="2780" extrusionOk="0">
                  <a:moveTo>
                    <a:pt x="1860" y="0"/>
                  </a:moveTo>
                  <a:cubicBezTo>
                    <a:pt x="641" y="0"/>
                    <a:pt x="0" y="1456"/>
                    <a:pt x="846" y="2340"/>
                  </a:cubicBezTo>
                  <a:cubicBezTo>
                    <a:pt x="1133" y="2644"/>
                    <a:pt x="1494" y="2780"/>
                    <a:pt x="1848" y="2780"/>
                  </a:cubicBezTo>
                  <a:cubicBezTo>
                    <a:pt x="2548" y="2780"/>
                    <a:pt x="3220" y="2250"/>
                    <a:pt x="3237" y="1435"/>
                  </a:cubicBezTo>
                  <a:cubicBezTo>
                    <a:pt x="3263" y="659"/>
                    <a:pt x="2655" y="26"/>
                    <a:pt x="1893" y="0"/>
                  </a:cubicBezTo>
                  <a:cubicBezTo>
                    <a:pt x="1882" y="0"/>
                    <a:pt x="1871" y="0"/>
                    <a:pt x="1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a:off x="6912250" y="2887850"/>
              <a:ext cx="81275" cy="69525"/>
            </a:xfrm>
            <a:custGeom>
              <a:avLst/>
              <a:gdLst/>
              <a:ahLst/>
              <a:cxnLst/>
              <a:rect l="l" t="t" r="r" b="b"/>
              <a:pathLst>
                <a:path w="3251" h="2781" extrusionOk="0">
                  <a:moveTo>
                    <a:pt x="1849" y="0"/>
                  </a:moveTo>
                  <a:cubicBezTo>
                    <a:pt x="641" y="0"/>
                    <a:pt x="1" y="1456"/>
                    <a:pt x="834" y="2340"/>
                  </a:cubicBezTo>
                  <a:cubicBezTo>
                    <a:pt x="1120" y="2644"/>
                    <a:pt x="1482" y="2780"/>
                    <a:pt x="1837" y="2780"/>
                  </a:cubicBezTo>
                  <a:cubicBezTo>
                    <a:pt x="2537" y="2780"/>
                    <a:pt x="3212" y="2250"/>
                    <a:pt x="3237" y="1435"/>
                  </a:cubicBezTo>
                  <a:cubicBezTo>
                    <a:pt x="3250" y="659"/>
                    <a:pt x="2643" y="26"/>
                    <a:pt x="1880" y="0"/>
                  </a:cubicBezTo>
                  <a:cubicBezTo>
                    <a:pt x="1870" y="0"/>
                    <a:pt x="1859" y="0"/>
                    <a:pt x="1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8"/>
            <p:cNvSpPr/>
            <p:nvPr/>
          </p:nvSpPr>
          <p:spPr>
            <a:xfrm>
              <a:off x="7077175" y="2892175"/>
              <a:ext cx="81175" cy="69375"/>
            </a:xfrm>
            <a:custGeom>
              <a:avLst/>
              <a:gdLst/>
              <a:ahLst/>
              <a:cxnLst/>
              <a:rect l="l" t="t" r="r" b="b"/>
              <a:pathLst>
                <a:path w="3247" h="2775" extrusionOk="0">
                  <a:moveTo>
                    <a:pt x="1417" y="1"/>
                  </a:moveTo>
                  <a:cubicBezTo>
                    <a:pt x="717" y="1"/>
                    <a:pt x="44" y="528"/>
                    <a:pt x="27" y="1352"/>
                  </a:cubicBezTo>
                  <a:cubicBezTo>
                    <a:pt x="1" y="2115"/>
                    <a:pt x="608" y="2748"/>
                    <a:pt x="1371" y="2774"/>
                  </a:cubicBezTo>
                  <a:cubicBezTo>
                    <a:pt x="1386" y="2775"/>
                    <a:pt x="1402" y="2775"/>
                    <a:pt x="1418" y="2775"/>
                  </a:cubicBezTo>
                  <a:cubicBezTo>
                    <a:pt x="2615" y="2775"/>
                    <a:pt x="3247" y="1315"/>
                    <a:pt x="2417" y="435"/>
                  </a:cubicBezTo>
                  <a:cubicBezTo>
                    <a:pt x="2131" y="135"/>
                    <a:pt x="1770" y="1"/>
                    <a:pt x="1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6524950" y="2969900"/>
              <a:ext cx="81175" cy="69200"/>
            </a:xfrm>
            <a:custGeom>
              <a:avLst/>
              <a:gdLst/>
              <a:ahLst/>
              <a:cxnLst/>
              <a:rect l="l" t="t" r="r" b="b"/>
              <a:pathLst>
                <a:path w="3247" h="2768" extrusionOk="0">
                  <a:moveTo>
                    <a:pt x="1829" y="0"/>
                  </a:moveTo>
                  <a:cubicBezTo>
                    <a:pt x="632" y="0"/>
                    <a:pt x="1" y="1447"/>
                    <a:pt x="843" y="2327"/>
                  </a:cubicBezTo>
                  <a:cubicBezTo>
                    <a:pt x="1129" y="2632"/>
                    <a:pt x="1489" y="2768"/>
                    <a:pt x="1842" y="2768"/>
                  </a:cubicBezTo>
                  <a:cubicBezTo>
                    <a:pt x="2539" y="2768"/>
                    <a:pt x="3208" y="2238"/>
                    <a:pt x="3234" y="1423"/>
                  </a:cubicBezTo>
                  <a:cubicBezTo>
                    <a:pt x="3246" y="647"/>
                    <a:pt x="2652" y="14"/>
                    <a:pt x="1877" y="1"/>
                  </a:cubicBezTo>
                  <a:cubicBezTo>
                    <a:pt x="1861" y="1"/>
                    <a:pt x="1845"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6678750" y="2974100"/>
              <a:ext cx="81500" cy="69300"/>
            </a:xfrm>
            <a:custGeom>
              <a:avLst/>
              <a:gdLst/>
              <a:ahLst/>
              <a:cxnLst/>
              <a:rect l="l" t="t" r="r" b="b"/>
              <a:pathLst>
                <a:path w="3260" h="2772" extrusionOk="0">
                  <a:moveTo>
                    <a:pt x="1841" y="0"/>
                  </a:moveTo>
                  <a:cubicBezTo>
                    <a:pt x="632" y="0"/>
                    <a:pt x="0" y="1447"/>
                    <a:pt x="842" y="2340"/>
                  </a:cubicBezTo>
                  <a:cubicBezTo>
                    <a:pt x="1127" y="2638"/>
                    <a:pt x="1484" y="2772"/>
                    <a:pt x="1835" y="2772"/>
                  </a:cubicBezTo>
                  <a:cubicBezTo>
                    <a:pt x="2534" y="2772"/>
                    <a:pt x="3208" y="2240"/>
                    <a:pt x="3233" y="1423"/>
                  </a:cubicBezTo>
                  <a:cubicBezTo>
                    <a:pt x="3259" y="660"/>
                    <a:pt x="2652" y="14"/>
                    <a:pt x="1889" y="1"/>
                  </a:cubicBezTo>
                  <a:cubicBezTo>
                    <a:pt x="1873" y="1"/>
                    <a:pt x="1857" y="0"/>
                    <a:pt x="1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6832875" y="2978300"/>
              <a:ext cx="81175" cy="69200"/>
            </a:xfrm>
            <a:custGeom>
              <a:avLst/>
              <a:gdLst/>
              <a:ahLst/>
              <a:cxnLst/>
              <a:rect l="l" t="t" r="r" b="b"/>
              <a:pathLst>
                <a:path w="3247" h="2768" extrusionOk="0">
                  <a:moveTo>
                    <a:pt x="1829" y="0"/>
                  </a:moveTo>
                  <a:cubicBezTo>
                    <a:pt x="632" y="0"/>
                    <a:pt x="0" y="1447"/>
                    <a:pt x="842" y="2327"/>
                  </a:cubicBezTo>
                  <a:cubicBezTo>
                    <a:pt x="1125" y="2632"/>
                    <a:pt x="1483" y="2768"/>
                    <a:pt x="1836" y="2768"/>
                  </a:cubicBezTo>
                  <a:cubicBezTo>
                    <a:pt x="2533" y="2768"/>
                    <a:pt x="3207" y="2238"/>
                    <a:pt x="3233" y="1423"/>
                  </a:cubicBezTo>
                  <a:cubicBezTo>
                    <a:pt x="3246" y="660"/>
                    <a:pt x="2652" y="14"/>
                    <a:pt x="1876" y="1"/>
                  </a:cubicBezTo>
                  <a:cubicBezTo>
                    <a:pt x="1860" y="1"/>
                    <a:pt x="1844"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6986675" y="2982500"/>
              <a:ext cx="81475" cy="69375"/>
            </a:xfrm>
            <a:custGeom>
              <a:avLst/>
              <a:gdLst/>
              <a:ahLst/>
              <a:cxnLst/>
              <a:rect l="l" t="t" r="r" b="b"/>
              <a:pathLst>
                <a:path w="3259" h="2775" extrusionOk="0">
                  <a:moveTo>
                    <a:pt x="1841" y="0"/>
                  </a:moveTo>
                  <a:cubicBezTo>
                    <a:pt x="631" y="0"/>
                    <a:pt x="0" y="1447"/>
                    <a:pt x="842" y="2340"/>
                  </a:cubicBezTo>
                  <a:cubicBezTo>
                    <a:pt x="1124" y="2640"/>
                    <a:pt x="1482" y="2775"/>
                    <a:pt x="1834" y="2775"/>
                  </a:cubicBezTo>
                  <a:cubicBezTo>
                    <a:pt x="2531" y="2775"/>
                    <a:pt x="3207" y="2247"/>
                    <a:pt x="3233" y="1423"/>
                  </a:cubicBezTo>
                  <a:cubicBezTo>
                    <a:pt x="3259" y="660"/>
                    <a:pt x="2651" y="14"/>
                    <a:pt x="1889" y="1"/>
                  </a:cubicBezTo>
                  <a:cubicBezTo>
                    <a:pt x="1873" y="1"/>
                    <a:pt x="1857" y="0"/>
                    <a:pt x="1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6483325" y="3060050"/>
              <a:ext cx="43325" cy="69200"/>
            </a:xfrm>
            <a:custGeom>
              <a:avLst/>
              <a:gdLst/>
              <a:ahLst/>
              <a:cxnLst/>
              <a:rect l="l" t="t" r="r" b="b"/>
              <a:pathLst>
                <a:path w="1733" h="2768" extrusionOk="0">
                  <a:moveTo>
                    <a:pt x="362" y="1"/>
                  </a:moveTo>
                  <a:cubicBezTo>
                    <a:pt x="272" y="1"/>
                    <a:pt x="168" y="1"/>
                    <a:pt x="78" y="27"/>
                  </a:cubicBezTo>
                  <a:lnTo>
                    <a:pt x="0" y="2728"/>
                  </a:lnTo>
                  <a:cubicBezTo>
                    <a:pt x="91" y="2754"/>
                    <a:pt x="194" y="2767"/>
                    <a:pt x="285" y="2767"/>
                  </a:cubicBezTo>
                  <a:cubicBezTo>
                    <a:pt x="301" y="2767"/>
                    <a:pt x="316" y="2767"/>
                    <a:pt x="332" y="2767"/>
                  </a:cubicBezTo>
                  <a:cubicBezTo>
                    <a:pt x="1086" y="2767"/>
                    <a:pt x="1694" y="2169"/>
                    <a:pt x="1719" y="1423"/>
                  </a:cubicBezTo>
                  <a:cubicBezTo>
                    <a:pt x="1732" y="660"/>
                    <a:pt x="1125" y="27"/>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6599275" y="3064250"/>
              <a:ext cx="81475" cy="69375"/>
            </a:xfrm>
            <a:custGeom>
              <a:avLst/>
              <a:gdLst/>
              <a:ahLst/>
              <a:cxnLst/>
              <a:rect l="l" t="t" r="r" b="b"/>
              <a:pathLst>
                <a:path w="3259" h="2775" extrusionOk="0">
                  <a:moveTo>
                    <a:pt x="1842" y="0"/>
                  </a:moveTo>
                  <a:cubicBezTo>
                    <a:pt x="632" y="0"/>
                    <a:pt x="0" y="1460"/>
                    <a:pt x="842" y="2340"/>
                  </a:cubicBezTo>
                  <a:cubicBezTo>
                    <a:pt x="1128" y="2640"/>
                    <a:pt x="1488" y="2774"/>
                    <a:pt x="1840" y="2774"/>
                  </a:cubicBezTo>
                  <a:cubicBezTo>
                    <a:pt x="2537" y="2774"/>
                    <a:pt x="3207" y="2247"/>
                    <a:pt x="3233" y="1423"/>
                  </a:cubicBezTo>
                  <a:cubicBezTo>
                    <a:pt x="3259" y="660"/>
                    <a:pt x="2651" y="27"/>
                    <a:pt x="1889" y="1"/>
                  </a:cubicBezTo>
                  <a:cubicBezTo>
                    <a:pt x="1873" y="0"/>
                    <a:pt x="1857" y="0"/>
                    <a:pt x="18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6753375" y="3068450"/>
              <a:ext cx="81175" cy="69375"/>
            </a:xfrm>
            <a:custGeom>
              <a:avLst/>
              <a:gdLst/>
              <a:ahLst/>
              <a:cxnLst/>
              <a:rect l="l" t="t" r="r" b="b"/>
              <a:pathLst>
                <a:path w="3247" h="2775" extrusionOk="0">
                  <a:moveTo>
                    <a:pt x="1829" y="0"/>
                  </a:moveTo>
                  <a:cubicBezTo>
                    <a:pt x="632" y="0"/>
                    <a:pt x="1" y="1447"/>
                    <a:pt x="830" y="2340"/>
                  </a:cubicBezTo>
                  <a:cubicBezTo>
                    <a:pt x="1116" y="2640"/>
                    <a:pt x="1477" y="2774"/>
                    <a:pt x="1831" y="2774"/>
                  </a:cubicBezTo>
                  <a:cubicBezTo>
                    <a:pt x="2531" y="2774"/>
                    <a:pt x="3204" y="2247"/>
                    <a:pt x="3221" y="1423"/>
                  </a:cubicBezTo>
                  <a:cubicBezTo>
                    <a:pt x="3247" y="660"/>
                    <a:pt x="2639" y="27"/>
                    <a:pt x="1877" y="1"/>
                  </a:cubicBezTo>
                  <a:cubicBezTo>
                    <a:pt x="1861" y="0"/>
                    <a:pt x="1845"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8"/>
            <p:cNvSpPr/>
            <p:nvPr/>
          </p:nvSpPr>
          <p:spPr>
            <a:xfrm>
              <a:off x="6907175" y="3072975"/>
              <a:ext cx="81175" cy="69200"/>
            </a:xfrm>
            <a:custGeom>
              <a:avLst/>
              <a:gdLst/>
              <a:ahLst/>
              <a:cxnLst/>
              <a:rect l="l" t="t" r="r" b="b"/>
              <a:pathLst>
                <a:path w="3247" h="2768" extrusionOk="0">
                  <a:moveTo>
                    <a:pt x="1842" y="0"/>
                  </a:moveTo>
                  <a:cubicBezTo>
                    <a:pt x="632" y="0"/>
                    <a:pt x="1" y="1447"/>
                    <a:pt x="843" y="2327"/>
                  </a:cubicBezTo>
                  <a:cubicBezTo>
                    <a:pt x="1125" y="2631"/>
                    <a:pt x="1484" y="2768"/>
                    <a:pt x="1837" y="2768"/>
                  </a:cubicBezTo>
                  <a:cubicBezTo>
                    <a:pt x="2533" y="2768"/>
                    <a:pt x="3208" y="2237"/>
                    <a:pt x="3234" y="1422"/>
                  </a:cubicBezTo>
                  <a:cubicBezTo>
                    <a:pt x="3247" y="647"/>
                    <a:pt x="2652" y="14"/>
                    <a:pt x="1890" y="1"/>
                  </a:cubicBezTo>
                  <a:cubicBezTo>
                    <a:pt x="1873" y="0"/>
                    <a:pt x="1858" y="0"/>
                    <a:pt x="18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7072000" y="3086225"/>
              <a:ext cx="38475" cy="60125"/>
            </a:xfrm>
            <a:custGeom>
              <a:avLst/>
              <a:gdLst/>
              <a:ahLst/>
              <a:cxnLst/>
              <a:rect l="l" t="t" r="r" b="b"/>
              <a:pathLst>
                <a:path w="1539" h="2405" extrusionOk="0">
                  <a:moveTo>
                    <a:pt x="479" y="1"/>
                  </a:moveTo>
                  <a:cubicBezTo>
                    <a:pt x="195" y="246"/>
                    <a:pt x="40" y="595"/>
                    <a:pt x="27" y="970"/>
                  </a:cubicBezTo>
                  <a:cubicBezTo>
                    <a:pt x="1" y="1745"/>
                    <a:pt x="608" y="2379"/>
                    <a:pt x="1371" y="2405"/>
                  </a:cubicBezTo>
                  <a:lnTo>
                    <a:pt x="1539" y="2405"/>
                  </a:lnTo>
                  <a:lnTo>
                    <a:pt x="4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6519700" y="3154400"/>
              <a:ext cx="81575" cy="69525"/>
            </a:xfrm>
            <a:custGeom>
              <a:avLst/>
              <a:gdLst/>
              <a:ahLst/>
              <a:cxnLst/>
              <a:rect l="l" t="t" r="r" b="b"/>
              <a:pathLst>
                <a:path w="3263" h="2781" extrusionOk="0">
                  <a:moveTo>
                    <a:pt x="1860" y="0"/>
                  </a:moveTo>
                  <a:cubicBezTo>
                    <a:pt x="641" y="0"/>
                    <a:pt x="0" y="1456"/>
                    <a:pt x="846" y="2340"/>
                  </a:cubicBezTo>
                  <a:cubicBezTo>
                    <a:pt x="1128" y="2644"/>
                    <a:pt x="1487" y="2780"/>
                    <a:pt x="1840" y="2780"/>
                  </a:cubicBezTo>
                  <a:cubicBezTo>
                    <a:pt x="2536" y="2780"/>
                    <a:pt x="3211" y="2250"/>
                    <a:pt x="3237" y="1435"/>
                  </a:cubicBezTo>
                  <a:cubicBezTo>
                    <a:pt x="3263" y="660"/>
                    <a:pt x="2655" y="27"/>
                    <a:pt x="1893" y="1"/>
                  </a:cubicBezTo>
                  <a:cubicBezTo>
                    <a:pt x="1882" y="0"/>
                    <a:pt x="1871" y="0"/>
                    <a:pt x="1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6673800" y="3158600"/>
              <a:ext cx="81275" cy="69525"/>
            </a:xfrm>
            <a:custGeom>
              <a:avLst/>
              <a:gdLst/>
              <a:ahLst/>
              <a:cxnLst/>
              <a:rect l="l" t="t" r="r" b="b"/>
              <a:pathLst>
                <a:path w="3251" h="2781" extrusionOk="0">
                  <a:moveTo>
                    <a:pt x="1849" y="0"/>
                  </a:moveTo>
                  <a:cubicBezTo>
                    <a:pt x="641" y="0"/>
                    <a:pt x="1" y="1456"/>
                    <a:pt x="834" y="2340"/>
                  </a:cubicBezTo>
                  <a:cubicBezTo>
                    <a:pt x="1121" y="2644"/>
                    <a:pt x="1482" y="2780"/>
                    <a:pt x="1836" y="2780"/>
                  </a:cubicBezTo>
                  <a:cubicBezTo>
                    <a:pt x="2536" y="2780"/>
                    <a:pt x="3207" y="2250"/>
                    <a:pt x="3225" y="1435"/>
                  </a:cubicBezTo>
                  <a:cubicBezTo>
                    <a:pt x="3250" y="660"/>
                    <a:pt x="2643" y="27"/>
                    <a:pt x="1880" y="1"/>
                  </a:cubicBezTo>
                  <a:cubicBezTo>
                    <a:pt x="1870" y="0"/>
                    <a:pt x="1859" y="0"/>
                    <a:pt x="1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6827600" y="3162800"/>
              <a:ext cx="81275" cy="69525"/>
            </a:xfrm>
            <a:custGeom>
              <a:avLst/>
              <a:gdLst/>
              <a:ahLst/>
              <a:cxnLst/>
              <a:rect l="l" t="t" r="r" b="b"/>
              <a:pathLst>
                <a:path w="3251" h="2781" extrusionOk="0">
                  <a:moveTo>
                    <a:pt x="1861" y="0"/>
                  </a:moveTo>
                  <a:cubicBezTo>
                    <a:pt x="641" y="0"/>
                    <a:pt x="1" y="1456"/>
                    <a:pt x="846" y="2340"/>
                  </a:cubicBezTo>
                  <a:cubicBezTo>
                    <a:pt x="1129" y="2644"/>
                    <a:pt x="1487" y="2780"/>
                    <a:pt x="1840" y="2780"/>
                  </a:cubicBezTo>
                  <a:cubicBezTo>
                    <a:pt x="2537" y="2780"/>
                    <a:pt x="3212" y="2250"/>
                    <a:pt x="3237" y="1435"/>
                  </a:cubicBezTo>
                  <a:cubicBezTo>
                    <a:pt x="3250"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981400" y="3167000"/>
              <a:ext cx="81575" cy="69525"/>
            </a:xfrm>
            <a:custGeom>
              <a:avLst/>
              <a:gdLst/>
              <a:ahLst/>
              <a:cxnLst/>
              <a:rect l="l" t="t" r="r" b="b"/>
              <a:pathLst>
                <a:path w="3263" h="2781" extrusionOk="0">
                  <a:moveTo>
                    <a:pt x="1861" y="0"/>
                  </a:moveTo>
                  <a:cubicBezTo>
                    <a:pt x="654" y="0"/>
                    <a:pt x="1" y="1456"/>
                    <a:pt x="846" y="2340"/>
                  </a:cubicBezTo>
                  <a:cubicBezTo>
                    <a:pt x="1133" y="2644"/>
                    <a:pt x="1495" y="2780"/>
                    <a:pt x="1849" y="2780"/>
                  </a:cubicBezTo>
                  <a:cubicBezTo>
                    <a:pt x="2548" y="2780"/>
                    <a:pt x="3220" y="2250"/>
                    <a:pt x="3237" y="1435"/>
                  </a:cubicBezTo>
                  <a:cubicBezTo>
                    <a:pt x="3263"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6478475" y="3244875"/>
              <a:ext cx="52700" cy="55925"/>
            </a:xfrm>
            <a:custGeom>
              <a:avLst/>
              <a:gdLst/>
              <a:ahLst/>
              <a:cxnLst/>
              <a:rect l="l" t="t" r="r" b="b"/>
              <a:pathLst>
                <a:path w="2108" h="2237" extrusionOk="0">
                  <a:moveTo>
                    <a:pt x="362" y="0"/>
                  </a:moveTo>
                  <a:cubicBezTo>
                    <a:pt x="259" y="0"/>
                    <a:pt x="156" y="0"/>
                    <a:pt x="65" y="26"/>
                  </a:cubicBezTo>
                  <a:lnTo>
                    <a:pt x="0" y="2197"/>
                  </a:lnTo>
                  <a:lnTo>
                    <a:pt x="1409" y="2236"/>
                  </a:lnTo>
                  <a:cubicBezTo>
                    <a:pt x="2107" y="1332"/>
                    <a:pt x="1500" y="26"/>
                    <a:pt x="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6605450" y="3249050"/>
              <a:ext cx="79825" cy="55950"/>
            </a:xfrm>
            <a:custGeom>
              <a:avLst/>
              <a:gdLst/>
              <a:ahLst/>
              <a:cxnLst/>
              <a:rect l="l" t="t" r="r" b="b"/>
              <a:pathLst>
                <a:path w="3193" h="2238" extrusionOk="0">
                  <a:moveTo>
                    <a:pt x="1388" y="1"/>
                  </a:moveTo>
                  <a:cubicBezTo>
                    <a:pt x="647" y="1"/>
                    <a:pt x="39" y="599"/>
                    <a:pt x="14" y="1346"/>
                  </a:cubicBezTo>
                  <a:cubicBezTo>
                    <a:pt x="1" y="1643"/>
                    <a:pt x="91" y="1927"/>
                    <a:pt x="259" y="2173"/>
                  </a:cubicBezTo>
                  <a:lnTo>
                    <a:pt x="2495" y="2237"/>
                  </a:lnTo>
                  <a:cubicBezTo>
                    <a:pt x="3193" y="1333"/>
                    <a:pt x="2572" y="27"/>
                    <a:pt x="1435" y="1"/>
                  </a:cubicBezTo>
                  <a:cubicBezTo>
                    <a:pt x="1419" y="1"/>
                    <a:pt x="1404"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6759575" y="3253250"/>
              <a:ext cx="79500" cy="55950"/>
            </a:xfrm>
            <a:custGeom>
              <a:avLst/>
              <a:gdLst/>
              <a:ahLst/>
              <a:cxnLst/>
              <a:rect l="l" t="t" r="r" b="b"/>
              <a:pathLst>
                <a:path w="3180" h="2238" extrusionOk="0">
                  <a:moveTo>
                    <a:pt x="1387" y="1"/>
                  </a:moveTo>
                  <a:cubicBezTo>
                    <a:pt x="634" y="1"/>
                    <a:pt x="26" y="599"/>
                    <a:pt x="0" y="1346"/>
                  </a:cubicBezTo>
                  <a:cubicBezTo>
                    <a:pt x="0" y="1643"/>
                    <a:pt x="78" y="1927"/>
                    <a:pt x="259" y="2173"/>
                  </a:cubicBezTo>
                  <a:lnTo>
                    <a:pt x="2482" y="2237"/>
                  </a:lnTo>
                  <a:cubicBezTo>
                    <a:pt x="3180" y="1333"/>
                    <a:pt x="2572" y="27"/>
                    <a:pt x="1435" y="1"/>
                  </a:cubicBezTo>
                  <a:cubicBezTo>
                    <a:pt x="1419" y="1"/>
                    <a:pt x="1403" y="1"/>
                    <a:pt x="1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6903925" y="3257450"/>
              <a:ext cx="89275" cy="55950"/>
            </a:xfrm>
            <a:custGeom>
              <a:avLst/>
              <a:gdLst/>
              <a:ahLst/>
              <a:cxnLst/>
              <a:rect l="l" t="t" r="r" b="b"/>
              <a:pathLst>
                <a:path w="3571" h="2238" extrusionOk="0">
                  <a:moveTo>
                    <a:pt x="1762" y="1"/>
                  </a:moveTo>
                  <a:cubicBezTo>
                    <a:pt x="655" y="1"/>
                    <a:pt x="0" y="1256"/>
                    <a:pt x="637" y="2173"/>
                  </a:cubicBezTo>
                  <a:lnTo>
                    <a:pt x="2873" y="2237"/>
                  </a:lnTo>
                  <a:cubicBezTo>
                    <a:pt x="3570" y="1333"/>
                    <a:pt x="2950" y="27"/>
                    <a:pt x="1813" y="1"/>
                  </a:cubicBezTo>
                  <a:cubicBezTo>
                    <a:pt x="1796" y="1"/>
                    <a:pt x="1779" y="1"/>
                    <a:pt x="1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7057700" y="3261650"/>
              <a:ext cx="89300" cy="55950"/>
            </a:xfrm>
            <a:custGeom>
              <a:avLst/>
              <a:gdLst/>
              <a:ahLst/>
              <a:cxnLst/>
              <a:rect l="l" t="t" r="r" b="b"/>
              <a:pathLst>
                <a:path w="3572" h="2238" extrusionOk="0">
                  <a:moveTo>
                    <a:pt x="1763" y="1"/>
                  </a:moveTo>
                  <a:cubicBezTo>
                    <a:pt x="656" y="1"/>
                    <a:pt x="1" y="1256"/>
                    <a:pt x="638" y="2173"/>
                  </a:cubicBezTo>
                  <a:lnTo>
                    <a:pt x="2873" y="2237"/>
                  </a:lnTo>
                  <a:cubicBezTo>
                    <a:pt x="3571" y="1333"/>
                    <a:pt x="2951" y="27"/>
                    <a:pt x="1814" y="1"/>
                  </a:cubicBezTo>
                  <a:cubicBezTo>
                    <a:pt x="1797" y="1"/>
                    <a:pt x="1780" y="1"/>
                    <a:pt x="1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6424525" y="3508525"/>
              <a:ext cx="554450" cy="459150"/>
            </a:xfrm>
            <a:custGeom>
              <a:avLst/>
              <a:gdLst/>
              <a:ahLst/>
              <a:cxnLst/>
              <a:rect l="l" t="t" r="r" b="b"/>
              <a:pathLst>
                <a:path w="22178" h="18366" extrusionOk="0">
                  <a:moveTo>
                    <a:pt x="4666" y="0"/>
                  </a:moveTo>
                  <a:lnTo>
                    <a:pt x="2326" y="5855"/>
                  </a:lnTo>
                  <a:lnTo>
                    <a:pt x="0" y="11722"/>
                  </a:lnTo>
                  <a:lnTo>
                    <a:pt x="16698" y="18365"/>
                  </a:lnTo>
                  <a:lnTo>
                    <a:pt x="22178" y="13739"/>
                  </a:lnTo>
                  <a:lnTo>
                    <a:pt x="21364" y="6630"/>
                  </a:lnTo>
                  <a:lnTo>
                    <a:pt x="466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8"/>
            <p:cNvSpPr/>
            <p:nvPr/>
          </p:nvSpPr>
          <p:spPr>
            <a:xfrm>
              <a:off x="6903350" y="3652300"/>
              <a:ext cx="51725" cy="239450"/>
            </a:xfrm>
            <a:custGeom>
              <a:avLst/>
              <a:gdLst/>
              <a:ahLst/>
              <a:cxnLst/>
              <a:rect l="l" t="t" r="r" b="b"/>
              <a:pathLst>
                <a:path w="2069" h="9578" extrusionOk="0">
                  <a:moveTo>
                    <a:pt x="1" y="1"/>
                  </a:moveTo>
                  <a:lnTo>
                    <a:pt x="1138" y="9577"/>
                  </a:lnTo>
                  <a:lnTo>
                    <a:pt x="2068" y="8789"/>
                  </a:lnTo>
                  <a:lnTo>
                    <a:pt x="1086" y="42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8"/>
            <p:cNvSpPr/>
            <p:nvPr/>
          </p:nvSpPr>
          <p:spPr>
            <a:xfrm>
              <a:off x="6842600" y="3628075"/>
              <a:ext cx="59800" cy="308250"/>
            </a:xfrm>
            <a:custGeom>
              <a:avLst/>
              <a:gdLst/>
              <a:ahLst/>
              <a:cxnLst/>
              <a:rect l="l" t="t" r="r" b="b"/>
              <a:pathLst>
                <a:path w="2392" h="12330" extrusionOk="0">
                  <a:moveTo>
                    <a:pt x="1" y="0"/>
                  </a:moveTo>
                  <a:lnTo>
                    <a:pt x="1461" y="12330"/>
                  </a:lnTo>
                  <a:lnTo>
                    <a:pt x="2392" y="11541"/>
                  </a:lnTo>
                  <a:lnTo>
                    <a:pt x="1074" y="427"/>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6781875" y="3604150"/>
              <a:ext cx="67875" cy="363525"/>
            </a:xfrm>
            <a:custGeom>
              <a:avLst/>
              <a:gdLst/>
              <a:ahLst/>
              <a:cxnLst/>
              <a:rect l="l" t="t" r="r" b="b"/>
              <a:pathLst>
                <a:path w="2715" h="14541" extrusionOk="0">
                  <a:moveTo>
                    <a:pt x="0" y="1"/>
                  </a:moveTo>
                  <a:lnTo>
                    <a:pt x="1693" y="14256"/>
                  </a:lnTo>
                  <a:lnTo>
                    <a:pt x="2404" y="14540"/>
                  </a:lnTo>
                  <a:lnTo>
                    <a:pt x="2714" y="14269"/>
                  </a:lnTo>
                  <a:lnTo>
                    <a:pt x="1073" y="42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6721125" y="3579925"/>
              <a:ext cx="69175" cy="367075"/>
            </a:xfrm>
            <a:custGeom>
              <a:avLst/>
              <a:gdLst/>
              <a:ahLst/>
              <a:cxnLst/>
              <a:rect l="l" t="t" r="r" b="b"/>
              <a:pathLst>
                <a:path w="2767" h="14683" extrusionOk="0">
                  <a:moveTo>
                    <a:pt x="0" y="1"/>
                  </a:moveTo>
                  <a:lnTo>
                    <a:pt x="1693" y="14256"/>
                  </a:lnTo>
                  <a:lnTo>
                    <a:pt x="2766" y="14682"/>
                  </a:lnTo>
                  <a:lnTo>
                    <a:pt x="1073" y="42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6660375" y="3555700"/>
              <a:ext cx="69175" cy="367050"/>
            </a:xfrm>
            <a:custGeom>
              <a:avLst/>
              <a:gdLst/>
              <a:ahLst/>
              <a:cxnLst/>
              <a:rect l="l" t="t" r="r" b="b"/>
              <a:pathLst>
                <a:path w="2767" h="14682" extrusionOk="0">
                  <a:moveTo>
                    <a:pt x="1" y="0"/>
                  </a:moveTo>
                  <a:lnTo>
                    <a:pt x="1694" y="14255"/>
                  </a:lnTo>
                  <a:lnTo>
                    <a:pt x="2766" y="14682"/>
                  </a:lnTo>
                  <a:lnTo>
                    <a:pt x="1073" y="427"/>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6599625" y="3531450"/>
              <a:ext cx="69175" cy="367075"/>
            </a:xfrm>
            <a:custGeom>
              <a:avLst/>
              <a:gdLst/>
              <a:ahLst/>
              <a:cxnLst/>
              <a:rect l="l" t="t" r="r" b="b"/>
              <a:pathLst>
                <a:path w="2767" h="14683" extrusionOk="0">
                  <a:moveTo>
                    <a:pt x="1" y="1"/>
                  </a:moveTo>
                  <a:lnTo>
                    <a:pt x="1681" y="14256"/>
                  </a:lnTo>
                  <a:lnTo>
                    <a:pt x="2767" y="14683"/>
                  </a:lnTo>
                  <a:lnTo>
                    <a:pt x="1074" y="427"/>
                  </a:lnTo>
                  <a:lnTo>
                    <a:pt x="1" y="1"/>
                  </a:lnTo>
                  <a:close/>
                </a:path>
              </a:pathLst>
            </a:custGeom>
            <a:solidFill>
              <a:srgbClr val="E0C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6539225" y="3508525"/>
              <a:ext cx="68525" cy="366100"/>
            </a:xfrm>
            <a:custGeom>
              <a:avLst/>
              <a:gdLst/>
              <a:ahLst/>
              <a:cxnLst/>
              <a:rect l="l" t="t" r="r" b="b"/>
              <a:pathLst>
                <a:path w="2741" h="14644" extrusionOk="0">
                  <a:moveTo>
                    <a:pt x="78" y="0"/>
                  </a:moveTo>
                  <a:lnTo>
                    <a:pt x="0" y="168"/>
                  </a:lnTo>
                  <a:lnTo>
                    <a:pt x="1667" y="14217"/>
                  </a:lnTo>
                  <a:lnTo>
                    <a:pt x="2740" y="14643"/>
                  </a:lnTo>
                  <a:lnTo>
                    <a:pt x="1047" y="388"/>
                  </a:lnTo>
                  <a:lnTo>
                    <a:pt x="78" y="0"/>
                  </a:lnTo>
                  <a:close/>
                </a:path>
              </a:pathLst>
            </a:custGeom>
            <a:solidFill>
              <a:srgbClr val="E0C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6494625" y="3575400"/>
              <a:ext cx="52375" cy="274975"/>
            </a:xfrm>
            <a:custGeom>
              <a:avLst/>
              <a:gdLst/>
              <a:ahLst/>
              <a:cxnLst/>
              <a:rect l="l" t="t" r="r" b="b"/>
              <a:pathLst>
                <a:path w="2095" h="10999" extrusionOk="0">
                  <a:moveTo>
                    <a:pt x="789" y="1"/>
                  </a:moveTo>
                  <a:lnTo>
                    <a:pt x="1" y="1991"/>
                  </a:lnTo>
                  <a:lnTo>
                    <a:pt x="1022" y="10573"/>
                  </a:lnTo>
                  <a:lnTo>
                    <a:pt x="2094" y="10999"/>
                  </a:lnTo>
                  <a:lnTo>
                    <a:pt x="789" y="1"/>
                  </a:lnTo>
                  <a:close/>
                </a:path>
              </a:pathLst>
            </a:custGeom>
            <a:solidFill>
              <a:srgbClr val="E0C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6450050" y="3687850"/>
              <a:ext cx="36200" cy="138300"/>
            </a:xfrm>
            <a:custGeom>
              <a:avLst/>
              <a:gdLst/>
              <a:ahLst/>
              <a:cxnLst/>
              <a:rect l="l" t="t" r="r" b="b"/>
              <a:pathLst>
                <a:path w="1448" h="5532" extrusionOk="0">
                  <a:moveTo>
                    <a:pt x="789" y="0"/>
                  </a:moveTo>
                  <a:lnTo>
                    <a:pt x="0" y="1978"/>
                  </a:lnTo>
                  <a:lnTo>
                    <a:pt x="375" y="5105"/>
                  </a:lnTo>
                  <a:lnTo>
                    <a:pt x="1448" y="5532"/>
                  </a:lnTo>
                  <a:lnTo>
                    <a:pt x="789" y="0"/>
                  </a:lnTo>
                  <a:close/>
                </a:path>
              </a:pathLst>
            </a:custGeom>
            <a:solidFill>
              <a:srgbClr val="E0C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6424525" y="3800275"/>
              <a:ext cx="975" cy="1650"/>
            </a:xfrm>
            <a:custGeom>
              <a:avLst/>
              <a:gdLst/>
              <a:ahLst/>
              <a:cxnLst/>
              <a:rect l="l" t="t" r="r" b="b"/>
              <a:pathLst>
                <a:path w="39" h="66" extrusionOk="0">
                  <a:moveTo>
                    <a:pt x="26" y="1"/>
                  </a:moveTo>
                  <a:lnTo>
                    <a:pt x="0" y="52"/>
                  </a:lnTo>
                  <a:lnTo>
                    <a:pt x="39" y="65"/>
                  </a:lnTo>
                  <a:lnTo>
                    <a:pt x="26" y="1"/>
                  </a:lnTo>
                  <a:close/>
                </a:path>
              </a:pathLst>
            </a:custGeom>
            <a:solidFill>
              <a:srgbClr val="F7E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8"/>
            <p:cNvSpPr/>
            <p:nvPr/>
          </p:nvSpPr>
          <p:spPr>
            <a:xfrm>
              <a:off x="6669750" y="2241975"/>
              <a:ext cx="707625" cy="383850"/>
            </a:xfrm>
            <a:custGeom>
              <a:avLst/>
              <a:gdLst/>
              <a:ahLst/>
              <a:cxnLst/>
              <a:rect l="l" t="t" r="r" b="b"/>
              <a:pathLst>
                <a:path w="28305" h="15354" extrusionOk="0">
                  <a:moveTo>
                    <a:pt x="2301" y="0"/>
                  </a:moveTo>
                  <a:lnTo>
                    <a:pt x="0" y="11309"/>
                  </a:lnTo>
                  <a:lnTo>
                    <a:pt x="19891" y="15354"/>
                  </a:lnTo>
                  <a:lnTo>
                    <a:pt x="28304" y="5273"/>
                  </a:lnTo>
                  <a:lnTo>
                    <a:pt x="2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8"/>
            <p:cNvSpPr/>
            <p:nvPr/>
          </p:nvSpPr>
          <p:spPr>
            <a:xfrm>
              <a:off x="7345025" y="2368950"/>
              <a:ext cx="32350" cy="43975"/>
            </a:xfrm>
            <a:custGeom>
              <a:avLst/>
              <a:gdLst/>
              <a:ahLst/>
              <a:cxnLst/>
              <a:rect l="l" t="t" r="r" b="b"/>
              <a:pathLst>
                <a:path w="1294" h="1759" extrusionOk="0">
                  <a:moveTo>
                    <a:pt x="350" y="0"/>
                  </a:moveTo>
                  <a:lnTo>
                    <a:pt x="1" y="1758"/>
                  </a:lnTo>
                  <a:lnTo>
                    <a:pt x="1293" y="194"/>
                  </a:lnTo>
                  <a:lnTo>
                    <a:pt x="3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8"/>
            <p:cNvSpPr/>
            <p:nvPr/>
          </p:nvSpPr>
          <p:spPr>
            <a:xfrm>
              <a:off x="7270075" y="2357950"/>
              <a:ext cx="53000" cy="144475"/>
            </a:xfrm>
            <a:custGeom>
              <a:avLst/>
              <a:gdLst/>
              <a:ahLst/>
              <a:cxnLst/>
              <a:rect l="l" t="t" r="r" b="b"/>
              <a:pathLst>
                <a:path w="2120" h="5779" extrusionOk="0">
                  <a:moveTo>
                    <a:pt x="1163" y="1"/>
                  </a:moveTo>
                  <a:lnTo>
                    <a:pt x="0" y="5778"/>
                  </a:lnTo>
                  <a:lnTo>
                    <a:pt x="1306" y="4227"/>
                  </a:lnTo>
                  <a:lnTo>
                    <a:pt x="2120" y="195"/>
                  </a:lnTo>
                  <a:lnTo>
                    <a:pt x="11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8"/>
            <p:cNvSpPr/>
            <p:nvPr/>
          </p:nvSpPr>
          <p:spPr>
            <a:xfrm>
              <a:off x="7195100" y="2346975"/>
              <a:ext cx="73375" cy="245250"/>
            </a:xfrm>
            <a:custGeom>
              <a:avLst/>
              <a:gdLst/>
              <a:ahLst/>
              <a:cxnLst/>
              <a:rect l="l" t="t" r="r" b="b"/>
              <a:pathLst>
                <a:path w="2935" h="9810" extrusionOk="0">
                  <a:moveTo>
                    <a:pt x="1991" y="1"/>
                  </a:moveTo>
                  <a:lnTo>
                    <a:pt x="1" y="9810"/>
                  </a:lnTo>
                  <a:lnTo>
                    <a:pt x="1306" y="8246"/>
                  </a:lnTo>
                  <a:lnTo>
                    <a:pt x="2935" y="194"/>
                  </a:lnTo>
                  <a:lnTo>
                    <a:pt x="1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8"/>
            <p:cNvSpPr/>
            <p:nvPr/>
          </p:nvSpPr>
          <p:spPr>
            <a:xfrm>
              <a:off x="7133400" y="2336325"/>
              <a:ext cx="81125" cy="287575"/>
            </a:xfrm>
            <a:custGeom>
              <a:avLst/>
              <a:gdLst/>
              <a:ahLst/>
              <a:cxnLst/>
              <a:rect l="l" t="t" r="r" b="b"/>
              <a:pathLst>
                <a:path w="3245" h="11503" extrusionOk="0">
                  <a:moveTo>
                    <a:pt x="2301" y="0"/>
                  </a:moveTo>
                  <a:lnTo>
                    <a:pt x="0" y="11309"/>
                  </a:lnTo>
                  <a:lnTo>
                    <a:pt x="957" y="11502"/>
                  </a:lnTo>
                  <a:lnTo>
                    <a:pt x="3244" y="181"/>
                  </a:lnTo>
                  <a:lnTo>
                    <a:pt x="23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8"/>
            <p:cNvSpPr/>
            <p:nvPr/>
          </p:nvSpPr>
          <p:spPr>
            <a:xfrm>
              <a:off x="7078800" y="2325000"/>
              <a:ext cx="81125" cy="287925"/>
            </a:xfrm>
            <a:custGeom>
              <a:avLst/>
              <a:gdLst/>
              <a:ahLst/>
              <a:cxnLst/>
              <a:rect l="l" t="t" r="r" b="b"/>
              <a:pathLst>
                <a:path w="3245" h="11517" extrusionOk="0">
                  <a:moveTo>
                    <a:pt x="2301" y="1"/>
                  </a:moveTo>
                  <a:lnTo>
                    <a:pt x="0" y="11322"/>
                  </a:lnTo>
                  <a:lnTo>
                    <a:pt x="957" y="11516"/>
                  </a:lnTo>
                  <a:lnTo>
                    <a:pt x="3244" y="195"/>
                  </a:lnTo>
                  <a:lnTo>
                    <a:pt x="2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8"/>
            <p:cNvSpPr/>
            <p:nvPr/>
          </p:nvSpPr>
          <p:spPr>
            <a:xfrm>
              <a:off x="7023550" y="2313375"/>
              <a:ext cx="80800" cy="287900"/>
            </a:xfrm>
            <a:custGeom>
              <a:avLst/>
              <a:gdLst/>
              <a:ahLst/>
              <a:cxnLst/>
              <a:rect l="l" t="t" r="r" b="b"/>
              <a:pathLst>
                <a:path w="3232" h="11516" extrusionOk="0">
                  <a:moveTo>
                    <a:pt x="2288" y="0"/>
                  </a:moveTo>
                  <a:lnTo>
                    <a:pt x="0" y="11322"/>
                  </a:lnTo>
                  <a:lnTo>
                    <a:pt x="944" y="11516"/>
                  </a:lnTo>
                  <a:lnTo>
                    <a:pt x="3231" y="194"/>
                  </a:lnTo>
                  <a:lnTo>
                    <a:pt x="22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8"/>
            <p:cNvSpPr/>
            <p:nvPr/>
          </p:nvSpPr>
          <p:spPr>
            <a:xfrm>
              <a:off x="6968950" y="2302400"/>
              <a:ext cx="81125" cy="287900"/>
            </a:xfrm>
            <a:custGeom>
              <a:avLst/>
              <a:gdLst/>
              <a:ahLst/>
              <a:cxnLst/>
              <a:rect l="l" t="t" r="r" b="b"/>
              <a:pathLst>
                <a:path w="3245" h="11516" extrusionOk="0">
                  <a:moveTo>
                    <a:pt x="2301" y="0"/>
                  </a:moveTo>
                  <a:lnTo>
                    <a:pt x="0" y="11321"/>
                  </a:lnTo>
                  <a:lnTo>
                    <a:pt x="944" y="11515"/>
                  </a:lnTo>
                  <a:lnTo>
                    <a:pt x="3244" y="194"/>
                  </a:lnTo>
                  <a:lnTo>
                    <a:pt x="23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8"/>
            <p:cNvSpPr/>
            <p:nvPr/>
          </p:nvSpPr>
          <p:spPr>
            <a:xfrm>
              <a:off x="6914325" y="2291400"/>
              <a:ext cx="81125" cy="287575"/>
            </a:xfrm>
            <a:custGeom>
              <a:avLst/>
              <a:gdLst/>
              <a:ahLst/>
              <a:cxnLst/>
              <a:rect l="l" t="t" r="r" b="b"/>
              <a:pathLst>
                <a:path w="3245" h="11503" extrusionOk="0">
                  <a:moveTo>
                    <a:pt x="2301" y="1"/>
                  </a:moveTo>
                  <a:lnTo>
                    <a:pt x="1" y="11309"/>
                  </a:lnTo>
                  <a:lnTo>
                    <a:pt x="957" y="11503"/>
                  </a:lnTo>
                  <a:lnTo>
                    <a:pt x="3245" y="194"/>
                  </a:lnTo>
                  <a:lnTo>
                    <a:pt x="2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8"/>
            <p:cNvSpPr/>
            <p:nvPr/>
          </p:nvSpPr>
          <p:spPr>
            <a:xfrm>
              <a:off x="6860050" y="2280425"/>
              <a:ext cx="81125" cy="287575"/>
            </a:xfrm>
            <a:custGeom>
              <a:avLst/>
              <a:gdLst/>
              <a:ahLst/>
              <a:cxnLst/>
              <a:rect l="l" t="t" r="r" b="b"/>
              <a:pathLst>
                <a:path w="3245" h="11503" extrusionOk="0">
                  <a:moveTo>
                    <a:pt x="2288" y="0"/>
                  </a:moveTo>
                  <a:lnTo>
                    <a:pt x="1" y="11309"/>
                  </a:lnTo>
                  <a:lnTo>
                    <a:pt x="944" y="11503"/>
                  </a:lnTo>
                  <a:lnTo>
                    <a:pt x="3245" y="194"/>
                  </a:lnTo>
                  <a:lnTo>
                    <a:pt x="22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8"/>
            <p:cNvSpPr/>
            <p:nvPr/>
          </p:nvSpPr>
          <p:spPr>
            <a:xfrm>
              <a:off x="6806425" y="2269750"/>
              <a:ext cx="81125" cy="287925"/>
            </a:xfrm>
            <a:custGeom>
              <a:avLst/>
              <a:gdLst/>
              <a:ahLst/>
              <a:cxnLst/>
              <a:rect l="l" t="t" r="r" b="b"/>
              <a:pathLst>
                <a:path w="3245" h="11517" extrusionOk="0">
                  <a:moveTo>
                    <a:pt x="2301" y="1"/>
                  </a:moveTo>
                  <a:lnTo>
                    <a:pt x="0" y="11322"/>
                  </a:lnTo>
                  <a:lnTo>
                    <a:pt x="957" y="11516"/>
                  </a:lnTo>
                  <a:lnTo>
                    <a:pt x="3244" y="195"/>
                  </a:lnTo>
                  <a:lnTo>
                    <a:pt x="2301" y="1"/>
                  </a:lnTo>
                  <a:close/>
                </a:path>
              </a:pathLst>
            </a:custGeom>
            <a:solidFill>
              <a:srgbClr val="B2D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8"/>
            <p:cNvSpPr/>
            <p:nvPr/>
          </p:nvSpPr>
          <p:spPr>
            <a:xfrm>
              <a:off x="6752150" y="2258775"/>
              <a:ext cx="81125" cy="287575"/>
            </a:xfrm>
            <a:custGeom>
              <a:avLst/>
              <a:gdLst/>
              <a:ahLst/>
              <a:cxnLst/>
              <a:rect l="l" t="t" r="r" b="b"/>
              <a:pathLst>
                <a:path w="3245" h="11503" extrusionOk="0">
                  <a:moveTo>
                    <a:pt x="2288" y="0"/>
                  </a:moveTo>
                  <a:lnTo>
                    <a:pt x="0" y="11322"/>
                  </a:lnTo>
                  <a:lnTo>
                    <a:pt x="944" y="11503"/>
                  </a:lnTo>
                  <a:lnTo>
                    <a:pt x="3244" y="194"/>
                  </a:lnTo>
                  <a:lnTo>
                    <a:pt x="2288" y="0"/>
                  </a:lnTo>
                  <a:close/>
                </a:path>
              </a:pathLst>
            </a:custGeom>
            <a:solidFill>
              <a:srgbClr val="B2D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8"/>
            <p:cNvSpPr/>
            <p:nvPr/>
          </p:nvSpPr>
          <p:spPr>
            <a:xfrm>
              <a:off x="6696575" y="2247150"/>
              <a:ext cx="81125" cy="287900"/>
            </a:xfrm>
            <a:custGeom>
              <a:avLst/>
              <a:gdLst/>
              <a:ahLst/>
              <a:cxnLst/>
              <a:rect l="l" t="t" r="r" b="b"/>
              <a:pathLst>
                <a:path w="3245" h="11516" extrusionOk="0">
                  <a:moveTo>
                    <a:pt x="2301" y="0"/>
                  </a:moveTo>
                  <a:lnTo>
                    <a:pt x="0" y="11321"/>
                  </a:lnTo>
                  <a:lnTo>
                    <a:pt x="944" y="11515"/>
                  </a:lnTo>
                  <a:lnTo>
                    <a:pt x="3244" y="194"/>
                  </a:lnTo>
                  <a:lnTo>
                    <a:pt x="2301" y="0"/>
                  </a:lnTo>
                  <a:close/>
                </a:path>
              </a:pathLst>
            </a:custGeom>
            <a:solidFill>
              <a:srgbClr val="B2D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8"/>
            <p:cNvSpPr/>
            <p:nvPr/>
          </p:nvSpPr>
          <p:spPr>
            <a:xfrm>
              <a:off x="3616450" y="885275"/>
              <a:ext cx="3406475" cy="4353175"/>
            </a:xfrm>
            <a:custGeom>
              <a:avLst/>
              <a:gdLst/>
              <a:ahLst/>
              <a:cxnLst/>
              <a:rect l="l" t="t" r="r" b="b"/>
              <a:pathLst>
                <a:path w="136259" h="174127" extrusionOk="0">
                  <a:moveTo>
                    <a:pt x="21777" y="0"/>
                  </a:moveTo>
                  <a:lnTo>
                    <a:pt x="1" y="157479"/>
                  </a:lnTo>
                  <a:lnTo>
                    <a:pt x="113099" y="174113"/>
                  </a:lnTo>
                  <a:cubicBezTo>
                    <a:pt x="113161" y="174122"/>
                    <a:pt x="113223" y="174126"/>
                    <a:pt x="113284" y="174126"/>
                  </a:cubicBezTo>
                  <a:cubicBezTo>
                    <a:pt x="113813" y="174126"/>
                    <a:pt x="114257" y="173786"/>
                    <a:pt x="114326" y="173311"/>
                  </a:cubicBezTo>
                  <a:lnTo>
                    <a:pt x="136181" y="15341"/>
                  </a:lnTo>
                  <a:cubicBezTo>
                    <a:pt x="136258" y="14811"/>
                    <a:pt x="135819" y="14320"/>
                    <a:pt x="135212" y="14230"/>
                  </a:cubicBezTo>
                  <a:lnTo>
                    <a:pt x="217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8"/>
            <p:cNvSpPr/>
            <p:nvPr/>
          </p:nvSpPr>
          <p:spPr>
            <a:xfrm>
              <a:off x="732450" y="499550"/>
              <a:ext cx="3429100" cy="4323375"/>
            </a:xfrm>
            <a:custGeom>
              <a:avLst/>
              <a:gdLst/>
              <a:ahLst/>
              <a:cxnLst/>
              <a:rect l="l" t="t" r="r" b="b"/>
              <a:pathLst>
                <a:path w="137164" h="172935" extrusionOk="0">
                  <a:moveTo>
                    <a:pt x="23010" y="1"/>
                  </a:moveTo>
                  <a:cubicBezTo>
                    <a:pt x="22469" y="1"/>
                    <a:pt x="22003" y="343"/>
                    <a:pt x="21933" y="825"/>
                  </a:cubicBezTo>
                  <a:lnTo>
                    <a:pt x="78" y="158821"/>
                  </a:lnTo>
                  <a:cubicBezTo>
                    <a:pt x="1" y="159351"/>
                    <a:pt x="440" y="159842"/>
                    <a:pt x="1048" y="159933"/>
                  </a:cubicBezTo>
                  <a:lnTo>
                    <a:pt x="115373" y="172934"/>
                  </a:lnTo>
                  <a:lnTo>
                    <a:pt x="137163" y="15442"/>
                  </a:lnTo>
                  <a:lnTo>
                    <a:pt x="23174" y="11"/>
                  </a:lnTo>
                  <a:cubicBezTo>
                    <a:pt x="23118" y="4"/>
                    <a:pt x="23064" y="1"/>
                    <a:pt x="23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4" name="Google Shape;1064;p28"/>
          <p:cNvSpPr txBox="1">
            <a:spLocks noGrp="1"/>
          </p:cNvSpPr>
          <p:nvPr>
            <p:ph type="ctrTitle"/>
          </p:nvPr>
        </p:nvSpPr>
        <p:spPr>
          <a:xfrm rot="522891" flipH="1">
            <a:off x="4911444" y="905991"/>
            <a:ext cx="3130341" cy="876876"/>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Gloria Hallelujah"/>
              <a:buNone/>
              <a:defRPr sz="4000" b="1">
                <a:latin typeface="Gloria Hallelujah"/>
                <a:ea typeface="Gloria Hallelujah"/>
                <a:cs typeface="Gloria Hallelujah"/>
                <a:sym typeface="Gloria Hallelujah"/>
              </a:defRPr>
            </a:lvl1pPr>
            <a:lvl2pPr lvl="1" algn="ctr" rtl="0">
              <a:spcBef>
                <a:spcPts val="0"/>
              </a:spcBef>
              <a:spcAft>
                <a:spcPts val="0"/>
              </a:spcAft>
              <a:buSzPts val="5200"/>
              <a:buFont typeface="Gloria Hallelujah"/>
              <a:buNone/>
              <a:defRPr sz="5200">
                <a:latin typeface="Gloria Hallelujah"/>
                <a:ea typeface="Gloria Hallelujah"/>
                <a:cs typeface="Gloria Hallelujah"/>
                <a:sym typeface="Gloria Hallelujah"/>
              </a:defRPr>
            </a:lvl2pPr>
            <a:lvl3pPr lvl="2" algn="ctr" rtl="0">
              <a:spcBef>
                <a:spcPts val="0"/>
              </a:spcBef>
              <a:spcAft>
                <a:spcPts val="0"/>
              </a:spcAft>
              <a:buSzPts val="5200"/>
              <a:buFont typeface="Gloria Hallelujah"/>
              <a:buNone/>
              <a:defRPr sz="5200">
                <a:latin typeface="Gloria Hallelujah"/>
                <a:ea typeface="Gloria Hallelujah"/>
                <a:cs typeface="Gloria Hallelujah"/>
                <a:sym typeface="Gloria Hallelujah"/>
              </a:defRPr>
            </a:lvl3pPr>
            <a:lvl4pPr lvl="3" algn="ctr" rtl="0">
              <a:spcBef>
                <a:spcPts val="0"/>
              </a:spcBef>
              <a:spcAft>
                <a:spcPts val="0"/>
              </a:spcAft>
              <a:buSzPts val="5200"/>
              <a:buFont typeface="Gloria Hallelujah"/>
              <a:buNone/>
              <a:defRPr sz="5200">
                <a:latin typeface="Gloria Hallelujah"/>
                <a:ea typeface="Gloria Hallelujah"/>
                <a:cs typeface="Gloria Hallelujah"/>
                <a:sym typeface="Gloria Hallelujah"/>
              </a:defRPr>
            </a:lvl4pPr>
            <a:lvl5pPr lvl="4" algn="ctr" rtl="0">
              <a:spcBef>
                <a:spcPts val="0"/>
              </a:spcBef>
              <a:spcAft>
                <a:spcPts val="0"/>
              </a:spcAft>
              <a:buSzPts val="5200"/>
              <a:buFont typeface="Gloria Hallelujah"/>
              <a:buNone/>
              <a:defRPr sz="5200">
                <a:latin typeface="Gloria Hallelujah"/>
                <a:ea typeface="Gloria Hallelujah"/>
                <a:cs typeface="Gloria Hallelujah"/>
                <a:sym typeface="Gloria Hallelujah"/>
              </a:defRPr>
            </a:lvl5pPr>
            <a:lvl6pPr lvl="5" algn="ctr" rtl="0">
              <a:spcBef>
                <a:spcPts val="0"/>
              </a:spcBef>
              <a:spcAft>
                <a:spcPts val="0"/>
              </a:spcAft>
              <a:buSzPts val="5200"/>
              <a:buFont typeface="Gloria Hallelujah"/>
              <a:buNone/>
              <a:defRPr sz="5200">
                <a:latin typeface="Gloria Hallelujah"/>
                <a:ea typeface="Gloria Hallelujah"/>
                <a:cs typeface="Gloria Hallelujah"/>
                <a:sym typeface="Gloria Hallelujah"/>
              </a:defRPr>
            </a:lvl6pPr>
            <a:lvl7pPr lvl="6" algn="ctr" rtl="0">
              <a:spcBef>
                <a:spcPts val="0"/>
              </a:spcBef>
              <a:spcAft>
                <a:spcPts val="0"/>
              </a:spcAft>
              <a:buSzPts val="5200"/>
              <a:buFont typeface="Gloria Hallelujah"/>
              <a:buNone/>
              <a:defRPr sz="5200">
                <a:latin typeface="Gloria Hallelujah"/>
                <a:ea typeface="Gloria Hallelujah"/>
                <a:cs typeface="Gloria Hallelujah"/>
                <a:sym typeface="Gloria Hallelujah"/>
              </a:defRPr>
            </a:lvl7pPr>
            <a:lvl8pPr lvl="7" algn="ctr" rtl="0">
              <a:spcBef>
                <a:spcPts val="0"/>
              </a:spcBef>
              <a:spcAft>
                <a:spcPts val="0"/>
              </a:spcAft>
              <a:buSzPts val="5200"/>
              <a:buFont typeface="Gloria Hallelujah"/>
              <a:buNone/>
              <a:defRPr sz="5200">
                <a:latin typeface="Gloria Hallelujah"/>
                <a:ea typeface="Gloria Hallelujah"/>
                <a:cs typeface="Gloria Hallelujah"/>
                <a:sym typeface="Gloria Hallelujah"/>
              </a:defRPr>
            </a:lvl8pPr>
            <a:lvl9pPr lvl="8" algn="ctr" rtl="0">
              <a:spcBef>
                <a:spcPts val="0"/>
              </a:spcBef>
              <a:spcAft>
                <a:spcPts val="0"/>
              </a:spcAft>
              <a:buSzPts val="5200"/>
              <a:buFont typeface="Gloria Hallelujah"/>
              <a:buNone/>
              <a:defRPr sz="5200">
                <a:latin typeface="Gloria Hallelujah"/>
                <a:ea typeface="Gloria Hallelujah"/>
                <a:cs typeface="Gloria Hallelujah"/>
                <a:sym typeface="Gloria Hallelujah"/>
              </a:defRPr>
            </a:lvl9pPr>
          </a:lstStyle>
          <a:p>
            <a:endParaRPr/>
          </a:p>
        </p:txBody>
      </p:sp>
      <p:sp>
        <p:nvSpPr>
          <p:cNvPr id="1065" name="Google Shape;1065;p28"/>
          <p:cNvSpPr txBox="1">
            <a:spLocks noGrp="1"/>
          </p:cNvSpPr>
          <p:nvPr>
            <p:ph type="subTitle" idx="1"/>
          </p:nvPr>
        </p:nvSpPr>
        <p:spPr>
          <a:xfrm rot="520343">
            <a:off x="4902654" y="1872762"/>
            <a:ext cx="2886907" cy="1027527"/>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66" name="Google Shape;1066;p28"/>
          <p:cNvSpPr txBox="1">
            <a:spLocks noGrp="1"/>
          </p:cNvSpPr>
          <p:nvPr>
            <p:ph type="subTitle" idx="2"/>
          </p:nvPr>
        </p:nvSpPr>
        <p:spPr>
          <a:xfrm rot="520091">
            <a:off x="4451457" y="4051089"/>
            <a:ext cx="2999764" cy="356522"/>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8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67" name="Google Shape;1067;p28"/>
          <p:cNvSpPr txBox="1"/>
          <p:nvPr/>
        </p:nvSpPr>
        <p:spPr>
          <a:xfrm rot="520273">
            <a:off x="4775233" y="3341988"/>
            <a:ext cx="2511204" cy="735919"/>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000">
                <a:solidFill>
                  <a:schemeClr val="dk2"/>
                </a:solidFill>
                <a:latin typeface="Gloria Hallelujah"/>
                <a:ea typeface="Gloria Hallelujah"/>
                <a:cs typeface="Gloria Hallelujah"/>
                <a:sym typeface="Gloria Hallelujah"/>
              </a:rPr>
              <a:t>CREDITS: This presentation template was created by </a:t>
            </a:r>
            <a:r>
              <a:rPr lang="en" sz="1000" b="1">
                <a:solidFill>
                  <a:schemeClr val="dk2"/>
                </a:solidFill>
                <a:uFill>
                  <a:noFill/>
                </a:uFill>
                <a:latin typeface="Gloria Hallelujah"/>
                <a:ea typeface="Gloria Hallelujah"/>
                <a:cs typeface="Gloria Hallelujah"/>
                <a:sym typeface="Gloria Hallelujah"/>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000">
                <a:solidFill>
                  <a:schemeClr val="dk2"/>
                </a:solidFill>
                <a:latin typeface="Gloria Hallelujah"/>
                <a:ea typeface="Gloria Hallelujah"/>
                <a:cs typeface="Gloria Hallelujah"/>
                <a:sym typeface="Gloria Hallelujah"/>
              </a:rPr>
              <a:t>, including icons by </a:t>
            </a:r>
            <a:r>
              <a:rPr lang="en" sz="1000" b="1">
                <a:solidFill>
                  <a:schemeClr val="dk2"/>
                </a:solidFill>
                <a:uFill>
                  <a:noFill/>
                </a:uFill>
                <a:latin typeface="Gloria Hallelujah"/>
                <a:ea typeface="Gloria Hallelujah"/>
                <a:cs typeface="Gloria Hallelujah"/>
                <a:sym typeface="Gloria Hallelujah"/>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000">
                <a:solidFill>
                  <a:schemeClr val="dk2"/>
                </a:solidFill>
                <a:latin typeface="Gloria Hallelujah"/>
                <a:ea typeface="Gloria Hallelujah"/>
                <a:cs typeface="Gloria Hallelujah"/>
                <a:sym typeface="Gloria Hallelujah"/>
              </a:rPr>
              <a:t>, infographics &amp; images by </a:t>
            </a:r>
            <a:r>
              <a:rPr lang="en" sz="1000" b="1">
                <a:solidFill>
                  <a:schemeClr val="dk2"/>
                </a:solidFill>
                <a:uFill>
                  <a:noFill/>
                </a:uFill>
                <a:latin typeface="Gloria Hallelujah"/>
                <a:ea typeface="Gloria Hallelujah"/>
                <a:cs typeface="Gloria Hallelujah"/>
                <a:sym typeface="Gloria Hallelujah"/>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000" b="1">
              <a:solidFill>
                <a:schemeClr val="dk2"/>
              </a:solidFill>
              <a:latin typeface="Gloria Hallelujah"/>
              <a:ea typeface="Gloria Hallelujah"/>
              <a:cs typeface="Gloria Hallelujah"/>
              <a:sym typeface="Gloria Hallelujah"/>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595734" y="1732075"/>
            <a:ext cx="2834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500" b="1"/>
            </a:lvl1pPr>
            <a:lvl2pPr lvl="1" algn="ctr" rtl="0">
              <a:spcBef>
                <a:spcPts val="0"/>
              </a:spcBef>
              <a:spcAft>
                <a:spcPts val="0"/>
              </a:spcAft>
              <a:buSzPts val="3500"/>
              <a:buNone/>
              <a:defRPr sz="3500" b="1"/>
            </a:lvl2pPr>
            <a:lvl3pPr lvl="2" algn="ctr" rtl="0">
              <a:spcBef>
                <a:spcPts val="0"/>
              </a:spcBef>
              <a:spcAft>
                <a:spcPts val="0"/>
              </a:spcAft>
              <a:buSzPts val="3500"/>
              <a:buNone/>
              <a:defRPr sz="3500" b="1"/>
            </a:lvl3pPr>
            <a:lvl4pPr lvl="3" algn="ctr" rtl="0">
              <a:spcBef>
                <a:spcPts val="0"/>
              </a:spcBef>
              <a:spcAft>
                <a:spcPts val="0"/>
              </a:spcAft>
              <a:buSzPts val="3500"/>
              <a:buNone/>
              <a:defRPr sz="3500" b="1"/>
            </a:lvl4pPr>
            <a:lvl5pPr lvl="4" algn="ctr" rtl="0">
              <a:spcBef>
                <a:spcPts val="0"/>
              </a:spcBef>
              <a:spcAft>
                <a:spcPts val="0"/>
              </a:spcAft>
              <a:buSzPts val="3500"/>
              <a:buNone/>
              <a:defRPr sz="3500" b="1"/>
            </a:lvl5pPr>
            <a:lvl6pPr lvl="5" algn="ctr" rtl="0">
              <a:spcBef>
                <a:spcPts val="0"/>
              </a:spcBef>
              <a:spcAft>
                <a:spcPts val="0"/>
              </a:spcAft>
              <a:buSzPts val="3500"/>
              <a:buNone/>
              <a:defRPr sz="3500" b="1"/>
            </a:lvl6pPr>
            <a:lvl7pPr lvl="6" algn="ctr" rtl="0">
              <a:spcBef>
                <a:spcPts val="0"/>
              </a:spcBef>
              <a:spcAft>
                <a:spcPts val="0"/>
              </a:spcAft>
              <a:buSzPts val="3500"/>
              <a:buNone/>
              <a:defRPr sz="3500" b="1"/>
            </a:lvl7pPr>
            <a:lvl8pPr lvl="7" algn="ctr" rtl="0">
              <a:spcBef>
                <a:spcPts val="0"/>
              </a:spcBef>
              <a:spcAft>
                <a:spcPts val="0"/>
              </a:spcAft>
              <a:buSzPts val="3500"/>
              <a:buNone/>
              <a:defRPr sz="3500" b="1"/>
            </a:lvl8pPr>
            <a:lvl9pPr lvl="8" algn="ctr" rtl="0">
              <a:spcBef>
                <a:spcPts val="0"/>
              </a:spcBef>
              <a:spcAft>
                <a:spcPts val="0"/>
              </a:spcAft>
              <a:buSzPts val="3500"/>
              <a:buNone/>
              <a:defRPr sz="3500" b="1"/>
            </a:lvl9pPr>
          </a:lstStyle>
          <a:p>
            <a:endParaRPr/>
          </a:p>
        </p:txBody>
      </p:sp>
      <p:sp>
        <p:nvSpPr>
          <p:cNvPr id="13" name="Google Shape;13;p3"/>
          <p:cNvSpPr txBox="1">
            <a:spLocks noGrp="1"/>
          </p:cNvSpPr>
          <p:nvPr>
            <p:ph type="title" idx="2" hasCustomPrompt="1"/>
          </p:nvPr>
        </p:nvSpPr>
        <p:spPr>
          <a:xfrm>
            <a:off x="6214775" y="1540122"/>
            <a:ext cx="1419600" cy="1963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14000"/>
              <a:buNone/>
              <a:defRPr sz="10000" b="1">
                <a:solidFill>
                  <a:schemeClr val="accent5"/>
                </a:solidFill>
              </a:defRPr>
            </a:lvl1pPr>
            <a:lvl2pPr lvl="1" algn="ctr" rtl="0">
              <a:spcBef>
                <a:spcPts val="0"/>
              </a:spcBef>
              <a:spcAft>
                <a:spcPts val="0"/>
              </a:spcAft>
              <a:buClr>
                <a:schemeClr val="accent5"/>
              </a:buClr>
              <a:buSzPts val="12000"/>
              <a:buNone/>
              <a:defRPr sz="12000" b="1">
                <a:solidFill>
                  <a:schemeClr val="accent5"/>
                </a:solidFill>
              </a:defRPr>
            </a:lvl2pPr>
            <a:lvl3pPr lvl="2" algn="ctr" rtl="0">
              <a:spcBef>
                <a:spcPts val="0"/>
              </a:spcBef>
              <a:spcAft>
                <a:spcPts val="0"/>
              </a:spcAft>
              <a:buClr>
                <a:schemeClr val="accent5"/>
              </a:buClr>
              <a:buSzPts val="12000"/>
              <a:buNone/>
              <a:defRPr sz="12000" b="1">
                <a:solidFill>
                  <a:schemeClr val="accent5"/>
                </a:solidFill>
              </a:defRPr>
            </a:lvl3pPr>
            <a:lvl4pPr lvl="3" algn="ctr" rtl="0">
              <a:spcBef>
                <a:spcPts val="0"/>
              </a:spcBef>
              <a:spcAft>
                <a:spcPts val="0"/>
              </a:spcAft>
              <a:buClr>
                <a:schemeClr val="accent5"/>
              </a:buClr>
              <a:buSzPts val="12000"/>
              <a:buNone/>
              <a:defRPr sz="12000" b="1">
                <a:solidFill>
                  <a:schemeClr val="accent5"/>
                </a:solidFill>
              </a:defRPr>
            </a:lvl4pPr>
            <a:lvl5pPr lvl="4" algn="ctr" rtl="0">
              <a:spcBef>
                <a:spcPts val="0"/>
              </a:spcBef>
              <a:spcAft>
                <a:spcPts val="0"/>
              </a:spcAft>
              <a:buClr>
                <a:schemeClr val="accent5"/>
              </a:buClr>
              <a:buSzPts val="12000"/>
              <a:buNone/>
              <a:defRPr sz="12000" b="1">
                <a:solidFill>
                  <a:schemeClr val="accent5"/>
                </a:solidFill>
              </a:defRPr>
            </a:lvl5pPr>
            <a:lvl6pPr lvl="5" algn="ctr" rtl="0">
              <a:spcBef>
                <a:spcPts val="0"/>
              </a:spcBef>
              <a:spcAft>
                <a:spcPts val="0"/>
              </a:spcAft>
              <a:buClr>
                <a:schemeClr val="accent5"/>
              </a:buClr>
              <a:buSzPts val="12000"/>
              <a:buNone/>
              <a:defRPr sz="12000" b="1">
                <a:solidFill>
                  <a:schemeClr val="accent5"/>
                </a:solidFill>
              </a:defRPr>
            </a:lvl6pPr>
            <a:lvl7pPr lvl="6" algn="ctr" rtl="0">
              <a:spcBef>
                <a:spcPts val="0"/>
              </a:spcBef>
              <a:spcAft>
                <a:spcPts val="0"/>
              </a:spcAft>
              <a:buClr>
                <a:schemeClr val="accent5"/>
              </a:buClr>
              <a:buSzPts val="12000"/>
              <a:buNone/>
              <a:defRPr sz="12000" b="1">
                <a:solidFill>
                  <a:schemeClr val="accent5"/>
                </a:solidFill>
              </a:defRPr>
            </a:lvl7pPr>
            <a:lvl8pPr lvl="7" algn="ctr" rtl="0">
              <a:spcBef>
                <a:spcPts val="0"/>
              </a:spcBef>
              <a:spcAft>
                <a:spcPts val="0"/>
              </a:spcAft>
              <a:buClr>
                <a:schemeClr val="accent5"/>
              </a:buClr>
              <a:buSzPts val="12000"/>
              <a:buNone/>
              <a:defRPr sz="12000" b="1">
                <a:solidFill>
                  <a:schemeClr val="accent5"/>
                </a:solidFill>
              </a:defRPr>
            </a:lvl8pPr>
            <a:lvl9pPr lvl="8" algn="ctr" rtl="0">
              <a:spcBef>
                <a:spcPts val="0"/>
              </a:spcBef>
              <a:spcAft>
                <a:spcPts val="0"/>
              </a:spcAft>
              <a:buClr>
                <a:schemeClr val="accent5"/>
              </a:buClr>
              <a:buSzPts val="12000"/>
              <a:buNone/>
              <a:defRPr sz="12000" b="1">
                <a:solidFill>
                  <a:schemeClr val="accent5"/>
                </a:solidFill>
              </a:defRPr>
            </a:lvl9pPr>
          </a:lstStyle>
          <a:p>
            <a:r>
              <a:t>xx%</a:t>
            </a:r>
          </a:p>
        </p:txBody>
      </p:sp>
      <p:sp>
        <p:nvSpPr>
          <p:cNvPr id="14" name="Google Shape;14;p3"/>
          <p:cNvSpPr txBox="1">
            <a:spLocks noGrp="1"/>
          </p:cNvSpPr>
          <p:nvPr>
            <p:ph type="subTitle" idx="1"/>
          </p:nvPr>
        </p:nvSpPr>
        <p:spPr>
          <a:xfrm>
            <a:off x="2595734" y="2463875"/>
            <a:ext cx="2834700" cy="73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5" name="Google Shape;15;p3"/>
          <p:cNvGrpSpPr/>
          <p:nvPr/>
        </p:nvGrpSpPr>
        <p:grpSpPr>
          <a:xfrm rot="-1298308">
            <a:off x="8441205" y="244425"/>
            <a:ext cx="372960" cy="807185"/>
            <a:chOff x="6387350" y="1078650"/>
            <a:chExt cx="317325" cy="686775"/>
          </a:xfrm>
        </p:grpSpPr>
        <p:sp>
          <p:nvSpPr>
            <p:cNvPr id="16" name="Google Shape;16;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3"/>
          <p:cNvGrpSpPr/>
          <p:nvPr/>
        </p:nvGrpSpPr>
        <p:grpSpPr>
          <a:xfrm rot="-3008970">
            <a:off x="8087034" y="903613"/>
            <a:ext cx="372993" cy="807256"/>
            <a:chOff x="6387350" y="1078650"/>
            <a:chExt cx="317325" cy="686775"/>
          </a:xfrm>
        </p:grpSpPr>
        <p:sp>
          <p:nvSpPr>
            <p:cNvPr id="19" name="Google Shape;19;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3"/>
          <p:cNvGrpSpPr/>
          <p:nvPr/>
        </p:nvGrpSpPr>
        <p:grpSpPr>
          <a:xfrm rot="-1298308">
            <a:off x="288230" y="4199913"/>
            <a:ext cx="372960" cy="807185"/>
            <a:chOff x="6387350" y="1078650"/>
            <a:chExt cx="317325" cy="686775"/>
          </a:xfrm>
        </p:grpSpPr>
        <p:sp>
          <p:nvSpPr>
            <p:cNvPr id="22" name="Google Shape;22;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3"/>
          <p:cNvGrpSpPr/>
          <p:nvPr/>
        </p:nvGrpSpPr>
        <p:grpSpPr>
          <a:xfrm rot="-3320677">
            <a:off x="288218" y="3406738"/>
            <a:ext cx="372996" cy="807261"/>
            <a:chOff x="6387350" y="1078650"/>
            <a:chExt cx="317325" cy="686775"/>
          </a:xfrm>
        </p:grpSpPr>
        <p:sp>
          <p:nvSpPr>
            <p:cNvPr id="25" name="Google Shape;25;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1078"/>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subTitle" idx="1"/>
          </p:nvPr>
        </p:nvSpPr>
        <p:spPr>
          <a:xfrm flipH="1">
            <a:off x="4513050" y="1516275"/>
            <a:ext cx="3606300" cy="2747100"/>
          </a:xfrm>
          <a:prstGeom prst="rect">
            <a:avLst/>
          </a:prstGeom>
          <a:noFill/>
        </p:spPr>
        <p:txBody>
          <a:bodyPr spcFirstLastPara="1" wrap="square" lIns="539475" tIns="91425" rIns="539475" bIns="91425" anchor="ctr" anchorCtr="0">
            <a:noAutofit/>
          </a:bodyPr>
          <a:lstStyle>
            <a:lvl1pPr lvl="0" rtl="0">
              <a:lnSpc>
                <a:spcPct val="100000"/>
              </a:lnSpc>
              <a:spcBef>
                <a:spcPts val="0"/>
              </a:spcBef>
              <a:spcAft>
                <a:spcPts val="0"/>
              </a:spcAft>
              <a:buClr>
                <a:schemeClr val="dk1"/>
              </a:buClr>
              <a:buSzPts val="1100"/>
              <a:buChar char="●"/>
              <a:defRPr sz="1400"/>
            </a:lvl1pPr>
            <a:lvl2pPr lvl="1" rtl="0">
              <a:spcBef>
                <a:spcPts val="1600"/>
              </a:spcBef>
              <a:spcAft>
                <a:spcPts val="0"/>
              </a:spcAft>
              <a:buClr>
                <a:schemeClr val="dk1"/>
              </a:buClr>
              <a:buSzPts val="1400"/>
              <a:buChar char="○"/>
              <a:defRPr/>
            </a:lvl2pPr>
            <a:lvl3pPr lvl="2" rtl="0">
              <a:spcBef>
                <a:spcPts val="1600"/>
              </a:spcBef>
              <a:spcAft>
                <a:spcPts val="0"/>
              </a:spcAft>
              <a:buClr>
                <a:schemeClr val="dk1"/>
              </a:buClr>
              <a:buSzPts val="1400"/>
              <a:buChar char="■"/>
              <a:defRPr/>
            </a:lvl3pPr>
            <a:lvl4pPr lvl="3" rtl="0">
              <a:spcBef>
                <a:spcPts val="1600"/>
              </a:spcBef>
              <a:spcAft>
                <a:spcPts val="0"/>
              </a:spcAft>
              <a:buClr>
                <a:schemeClr val="dk1"/>
              </a:buClr>
              <a:buSzPts val="1400"/>
              <a:buChar char="●"/>
              <a:defRPr/>
            </a:lvl4pPr>
            <a:lvl5pPr lvl="4" rtl="0">
              <a:spcBef>
                <a:spcPts val="1600"/>
              </a:spcBef>
              <a:spcAft>
                <a:spcPts val="0"/>
              </a:spcAft>
              <a:buClr>
                <a:schemeClr val="dk1"/>
              </a:buClr>
              <a:buSzPts val="1400"/>
              <a:buChar char="○"/>
              <a:defRPr/>
            </a:lvl5pPr>
            <a:lvl6pPr lvl="5" rtl="0">
              <a:spcBef>
                <a:spcPts val="1600"/>
              </a:spcBef>
              <a:spcAft>
                <a:spcPts val="0"/>
              </a:spcAft>
              <a:buClr>
                <a:schemeClr val="dk1"/>
              </a:buClr>
              <a:buSzPts val="1400"/>
              <a:buChar char="■"/>
              <a:defRPr/>
            </a:lvl6pPr>
            <a:lvl7pPr lvl="6" rtl="0">
              <a:spcBef>
                <a:spcPts val="1600"/>
              </a:spcBef>
              <a:spcAft>
                <a:spcPts val="0"/>
              </a:spcAft>
              <a:buClr>
                <a:schemeClr val="dk1"/>
              </a:buClr>
              <a:buSzPts val="1400"/>
              <a:buChar char="●"/>
              <a:defRPr/>
            </a:lvl7pPr>
            <a:lvl8pPr lvl="7" rtl="0">
              <a:spcBef>
                <a:spcPts val="1600"/>
              </a:spcBef>
              <a:spcAft>
                <a:spcPts val="0"/>
              </a:spcAft>
              <a:buClr>
                <a:schemeClr val="dk1"/>
              </a:buClr>
              <a:buSzPts val="1400"/>
              <a:buChar char="○"/>
              <a:defRPr/>
            </a:lvl8pPr>
            <a:lvl9pPr lvl="8" rtl="0">
              <a:spcBef>
                <a:spcPts val="1600"/>
              </a:spcBef>
              <a:spcAft>
                <a:spcPts val="1600"/>
              </a:spcAft>
              <a:buClr>
                <a:schemeClr val="dk1"/>
              </a:buClr>
              <a:buSzPts val="1400"/>
              <a:buChar char="■"/>
              <a:defRPr/>
            </a:lvl9pPr>
          </a:lstStyle>
          <a:p>
            <a:endParaRPr/>
          </a:p>
        </p:txBody>
      </p:sp>
      <p:sp>
        <p:nvSpPr>
          <p:cNvPr id="32" name="Google Shape;32;p5"/>
          <p:cNvSpPr txBox="1">
            <a:spLocks noGrp="1"/>
          </p:cNvSpPr>
          <p:nvPr>
            <p:ph type="subTitle" idx="2"/>
          </p:nvPr>
        </p:nvSpPr>
        <p:spPr>
          <a:xfrm flipH="1">
            <a:off x="783825" y="1516275"/>
            <a:ext cx="3606300" cy="2747100"/>
          </a:xfrm>
          <a:prstGeom prst="rect">
            <a:avLst/>
          </a:prstGeom>
          <a:noFill/>
        </p:spPr>
        <p:txBody>
          <a:bodyPr spcFirstLastPara="1" wrap="square" lIns="731500" tIns="813800" rIns="731500" bIns="91425" anchor="ctr" anchorCtr="0">
            <a:noAutofit/>
          </a:bodyPr>
          <a:lstStyle>
            <a:lvl1pPr lvl="0" rtl="0">
              <a:lnSpc>
                <a:spcPct val="100000"/>
              </a:lnSpc>
              <a:spcBef>
                <a:spcPts val="0"/>
              </a:spcBef>
              <a:spcAft>
                <a:spcPts val="0"/>
              </a:spcAft>
              <a:buClr>
                <a:schemeClr val="dk1"/>
              </a:buClr>
              <a:buSzPts val="1100"/>
              <a:buChar char="●"/>
              <a:defRPr sz="1400"/>
            </a:lvl1pPr>
            <a:lvl2pPr lvl="1" algn="r" rtl="0">
              <a:spcBef>
                <a:spcPts val="1600"/>
              </a:spcBef>
              <a:spcAft>
                <a:spcPts val="0"/>
              </a:spcAft>
              <a:buClr>
                <a:schemeClr val="dk1"/>
              </a:buClr>
              <a:buSzPts val="1400"/>
              <a:buChar char="○"/>
              <a:defRPr/>
            </a:lvl2pPr>
            <a:lvl3pPr lvl="2" algn="r" rtl="0">
              <a:spcBef>
                <a:spcPts val="1600"/>
              </a:spcBef>
              <a:spcAft>
                <a:spcPts val="0"/>
              </a:spcAft>
              <a:buClr>
                <a:schemeClr val="dk1"/>
              </a:buClr>
              <a:buSzPts val="1400"/>
              <a:buChar char="■"/>
              <a:defRPr/>
            </a:lvl3pPr>
            <a:lvl4pPr lvl="3" algn="r" rtl="0">
              <a:spcBef>
                <a:spcPts val="1600"/>
              </a:spcBef>
              <a:spcAft>
                <a:spcPts val="0"/>
              </a:spcAft>
              <a:buClr>
                <a:schemeClr val="dk1"/>
              </a:buClr>
              <a:buSzPts val="1400"/>
              <a:buChar char="●"/>
              <a:defRPr/>
            </a:lvl4pPr>
            <a:lvl5pPr lvl="4" algn="r" rtl="0">
              <a:spcBef>
                <a:spcPts val="1600"/>
              </a:spcBef>
              <a:spcAft>
                <a:spcPts val="0"/>
              </a:spcAft>
              <a:buClr>
                <a:schemeClr val="dk1"/>
              </a:buClr>
              <a:buSzPts val="1400"/>
              <a:buChar char="○"/>
              <a:defRPr/>
            </a:lvl5pPr>
            <a:lvl6pPr lvl="5" algn="r" rtl="0">
              <a:spcBef>
                <a:spcPts val="1600"/>
              </a:spcBef>
              <a:spcAft>
                <a:spcPts val="0"/>
              </a:spcAft>
              <a:buClr>
                <a:schemeClr val="dk1"/>
              </a:buClr>
              <a:buSzPts val="1400"/>
              <a:buChar char="■"/>
              <a:defRPr/>
            </a:lvl6pPr>
            <a:lvl7pPr lvl="6" algn="r" rtl="0">
              <a:spcBef>
                <a:spcPts val="1600"/>
              </a:spcBef>
              <a:spcAft>
                <a:spcPts val="0"/>
              </a:spcAft>
              <a:buClr>
                <a:schemeClr val="dk1"/>
              </a:buClr>
              <a:buSzPts val="1400"/>
              <a:buChar char="●"/>
              <a:defRPr/>
            </a:lvl7pPr>
            <a:lvl8pPr lvl="7" algn="r" rtl="0">
              <a:spcBef>
                <a:spcPts val="1600"/>
              </a:spcBef>
              <a:spcAft>
                <a:spcPts val="0"/>
              </a:spcAft>
              <a:buClr>
                <a:schemeClr val="dk1"/>
              </a:buClr>
              <a:buSzPts val="1400"/>
              <a:buChar char="○"/>
              <a:defRPr/>
            </a:lvl8pPr>
            <a:lvl9pPr lvl="8" algn="r" rtl="0">
              <a:spcBef>
                <a:spcPts val="1600"/>
              </a:spcBef>
              <a:spcAft>
                <a:spcPts val="1600"/>
              </a:spcAft>
              <a:buClr>
                <a:schemeClr val="dk1"/>
              </a:buClr>
              <a:buSzPts val="1400"/>
              <a:buChar char="■"/>
              <a:defRPr/>
            </a:lvl9pPr>
          </a:lstStyle>
          <a:p>
            <a:endParaRPr/>
          </a:p>
        </p:txBody>
      </p:sp>
      <p:sp>
        <p:nvSpPr>
          <p:cNvPr id="33" name="Google Shape;3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34" name="Google Shape;34;p5"/>
          <p:cNvGrpSpPr/>
          <p:nvPr/>
        </p:nvGrpSpPr>
        <p:grpSpPr>
          <a:xfrm rot="-1298308">
            <a:off x="8681405" y="213163"/>
            <a:ext cx="372960" cy="807185"/>
            <a:chOff x="6387350" y="1078650"/>
            <a:chExt cx="317325" cy="686775"/>
          </a:xfrm>
        </p:grpSpPr>
        <p:sp>
          <p:nvSpPr>
            <p:cNvPr id="35" name="Google Shape;35;p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5"/>
          <p:cNvGrpSpPr/>
          <p:nvPr/>
        </p:nvGrpSpPr>
        <p:grpSpPr>
          <a:xfrm rot="-3008970">
            <a:off x="8181709" y="-12224"/>
            <a:ext cx="372993" cy="807256"/>
            <a:chOff x="6387350" y="1078650"/>
            <a:chExt cx="317325" cy="686775"/>
          </a:xfrm>
        </p:grpSpPr>
        <p:sp>
          <p:nvSpPr>
            <p:cNvPr id="38" name="Google Shape;38;p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5"/>
          <p:cNvGrpSpPr/>
          <p:nvPr/>
        </p:nvGrpSpPr>
        <p:grpSpPr>
          <a:xfrm rot="2083874">
            <a:off x="677465" y="-12178"/>
            <a:ext cx="372952" cy="807166"/>
            <a:chOff x="6387350" y="1078650"/>
            <a:chExt cx="317325" cy="686775"/>
          </a:xfrm>
        </p:grpSpPr>
        <p:sp>
          <p:nvSpPr>
            <p:cNvPr id="41" name="Google Shape;41;p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5"/>
          <p:cNvGrpSpPr/>
          <p:nvPr/>
        </p:nvGrpSpPr>
        <p:grpSpPr>
          <a:xfrm rot="61418">
            <a:off x="100564" y="428719"/>
            <a:ext cx="373012" cy="807295"/>
            <a:chOff x="6387350" y="1078650"/>
            <a:chExt cx="317325" cy="686775"/>
          </a:xfrm>
        </p:grpSpPr>
        <p:sp>
          <p:nvSpPr>
            <p:cNvPr id="44" name="Google Shape;44;p5"/>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2382388" y="445025"/>
            <a:ext cx="4379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b="1"/>
            </a:lvl2pPr>
            <a:lvl3pPr lvl="2" algn="ctr" rtl="0">
              <a:spcBef>
                <a:spcPts val="0"/>
              </a:spcBef>
              <a:spcAft>
                <a:spcPts val="0"/>
              </a:spcAft>
              <a:buSzPts val="2800"/>
              <a:buNone/>
              <a:defRPr b="1"/>
            </a:lvl3pPr>
            <a:lvl4pPr lvl="3" algn="ctr" rtl="0">
              <a:spcBef>
                <a:spcPts val="0"/>
              </a:spcBef>
              <a:spcAft>
                <a:spcPts val="0"/>
              </a:spcAft>
              <a:buSzPts val="2800"/>
              <a:buNone/>
              <a:defRPr b="1"/>
            </a:lvl4pPr>
            <a:lvl5pPr lvl="4" algn="ctr" rtl="0">
              <a:spcBef>
                <a:spcPts val="0"/>
              </a:spcBef>
              <a:spcAft>
                <a:spcPts val="0"/>
              </a:spcAft>
              <a:buSzPts val="2800"/>
              <a:buNone/>
              <a:defRPr b="1"/>
            </a:lvl5pPr>
            <a:lvl6pPr lvl="5" algn="ctr" rtl="0">
              <a:spcBef>
                <a:spcPts val="0"/>
              </a:spcBef>
              <a:spcAft>
                <a:spcPts val="0"/>
              </a:spcAft>
              <a:buSzPts val="2800"/>
              <a:buNone/>
              <a:defRPr b="1"/>
            </a:lvl6pPr>
            <a:lvl7pPr lvl="6" algn="ctr" rtl="0">
              <a:spcBef>
                <a:spcPts val="0"/>
              </a:spcBef>
              <a:spcAft>
                <a:spcPts val="0"/>
              </a:spcAft>
              <a:buSzPts val="2800"/>
              <a:buNone/>
              <a:defRPr b="1"/>
            </a:lvl7pPr>
            <a:lvl8pPr lvl="7" algn="ctr" rtl="0">
              <a:spcBef>
                <a:spcPts val="0"/>
              </a:spcBef>
              <a:spcAft>
                <a:spcPts val="0"/>
              </a:spcAft>
              <a:buSzPts val="2800"/>
              <a:buNone/>
              <a:defRPr b="1"/>
            </a:lvl8pPr>
            <a:lvl9pPr lvl="8" algn="ctr" rtl="0">
              <a:spcBef>
                <a:spcPts val="0"/>
              </a:spcBef>
              <a:spcAft>
                <a:spcPts val="0"/>
              </a:spcAft>
              <a:buSzPts val="2800"/>
              <a:buNone/>
              <a:defRPr b="1"/>
            </a:lvl9pPr>
          </a:lstStyle>
          <a:p>
            <a:endParaRPr/>
          </a:p>
        </p:txBody>
      </p:sp>
      <p:grpSp>
        <p:nvGrpSpPr>
          <p:cNvPr id="48" name="Google Shape;48;p6"/>
          <p:cNvGrpSpPr/>
          <p:nvPr/>
        </p:nvGrpSpPr>
        <p:grpSpPr>
          <a:xfrm rot="-1298308">
            <a:off x="8682980" y="267063"/>
            <a:ext cx="372960" cy="807185"/>
            <a:chOff x="6387350" y="1078650"/>
            <a:chExt cx="317325" cy="686775"/>
          </a:xfrm>
        </p:grpSpPr>
        <p:sp>
          <p:nvSpPr>
            <p:cNvPr id="49" name="Google Shape;49;p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6"/>
          <p:cNvGrpSpPr/>
          <p:nvPr/>
        </p:nvGrpSpPr>
        <p:grpSpPr>
          <a:xfrm rot="-3008970">
            <a:off x="8095984" y="59876"/>
            <a:ext cx="372993" cy="807256"/>
            <a:chOff x="6387350" y="1078650"/>
            <a:chExt cx="317325" cy="686775"/>
          </a:xfrm>
        </p:grpSpPr>
        <p:sp>
          <p:nvSpPr>
            <p:cNvPr id="52" name="Google Shape;52;p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6"/>
          <p:cNvGrpSpPr/>
          <p:nvPr/>
        </p:nvGrpSpPr>
        <p:grpSpPr>
          <a:xfrm rot="1134957">
            <a:off x="638767" y="3912764"/>
            <a:ext cx="372943" cy="807146"/>
            <a:chOff x="6387350" y="1078650"/>
            <a:chExt cx="317325" cy="686775"/>
          </a:xfrm>
        </p:grpSpPr>
        <p:sp>
          <p:nvSpPr>
            <p:cNvPr id="55" name="Google Shape;55;p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6"/>
          <p:cNvGrpSpPr/>
          <p:nvPr/>
        </p:nvGrpSpPr>
        <p:grpSpPr>
          <a:xfrm rot="-1065772">
            <a:off x="138604" y="4154079"/>
            <a:ext cx="372995" cy="807260"/>
            <a:chOff x="6387350" y="1078650"/>
            <a:chExt cx="317325" cy="686775"/>
          </a:xfrm>
        </p:grpSpPr>
        <p:sp>
          <p:nvSpPr>
            <p:cNvPr id="58" name="Google Shape;58;p6"/>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4452875" y="1444521"/>
            <a:ext cx="3103200" cy="1383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7"/>
          <p:cNvSpPr txBox="1">
            <a:spLocks noGrp="1"/>
          </p:cNvSpPr>
          <p:nvPr>
            <p:ph type="subTitle" idx="1"/>
          </p:nvPr>
        </p:nvSpPr>
        <p:spPr>
          <a:xfrm>
            <a:off x="4452864" y="2905577"/>
            <a:ext cx="3103200" cy="8406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grpSp>
        <p:nvGrpSpPr>
          <p:cNvPr id="63" name="Google Shape;63;p7"/>
          <p:cNvGrpSpPr/>
          <p:nvPr/>
        </p:nvGrpSpPr>
        <p:grpSpPr>
          <a:xfrm rot="-1298308">
            <a:off x="2422905" y="228038"/>
            <a:ext cx="372960" cy="807185"/>
            <a:chOff x="6387350" y="1078650"/>
            <a:chExt cx="317325" cy="686775"/>
          </a:xfrm>
        </p:grpSpPr>
        <p:sp>
          <p:nvSpPr>
            <p:cNvPr id="64" name="Google Shape;64;p7"/>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7"/>
          <p:cNvGrpSpPr/>
          <p:nvPr/>
        </p:nvGrpSpPr>
        <p:grpSpPr>
          <a:xfrm rot="-3008970">
            <a:off x="1923209" y="2651"/>
            <a:ext cx="372993" cy="807256"/>
            <a:chOff x="6387350" y="1078650"/>
            <a:chExt cx="317325" cy="686775"/>
          </a:xfrm>
        </p:grpSpPr>
        <p:sp>
          <p:nvSpPr>
            <p:cNvPr id="67" name="Google Shape;67;p7"/>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3364350" y="1146500"/>
            <a:ext cx="2415300" cy="79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b="1"/>
            </a:lvl1pPr>
            <a:lvl2pPr lvl="1" algn="ctr" rtl="0">
              <a:spcBef>
                <a:spcPts val="0"/>
              </a:spcBef>
              <a:spcAft>
                <a:spcPts val="0"/>
              </a:spcAft>
              <a:buSzPts val="4200"/>
              <a:buNone/>
              <a:defRPr sz="4200" b="1"/>
            </a:lvl2pPr>
            <a:lvl3pPr lvl="2" algn="ctr" rtl="0">
              <a:spcBef>
                <a:spcPts val="0"/>
              </a:spcBef>
              <a:spcAft>
                <a:spcPts val="0"/>
              </a:spcAft>
              <a:buSzPts val="4200"/>
              <a:buNone/>
              <a:defRPr sz="4200" b="1"/>
            </a:lvl3pPr>
            <a:lvl4pPr lvl="3" algn="ctr" rtl="0">
              <a:spcBef>
                <a:spcPts val="0"/>
              </a:spcBef>
              <a:spcAft>
                <a:spcPts val="0"/>
              </a:spcAft>
              <a:buSzPts val="4200"/>
              <a:buNone/>
              <a:defRPr sz="4200" b="1"/>
            </a:lvl4pPr>
            <a:lvl5pPr lvl="4" algn="ctr" rtl="0">
              <a:spcBef>
                <a:spcPts val="0"/>
              </a:spcBef>
              <a:spcAft>
                <a:spcPts val="0"/>
              </a:spcAft>
              <a:buSzPts val="4200"/>
              <a:buNone/>
              <a:defRPr sz="4200" b="1"/>
            </a:lvl5pPr>
            <a:lvl6pPr lvl="5" algn="ctr" rtl="0">
              <a:spcBef>
                <a:spcPts val="0"/>
              </a:spcBef>
              <a:spcAft>
                <a:spcPts val="0"/>
              </a:spcAft>
              <a:buSzPts val="4200"/>
              <a:buNone/>
              <a:defRPr sz="4200" b="1"/>
            </a:lvl6pPr>
            <a:lvl7pPr lvl="6" algn="ctr" rtl="0">
              <a:spcBef>
                <a:spcPts val="0"/>
              </a:spcBef>
              <a:spcAft>
                <a:spcPts val="0"/>
              </a:spcAft>
              <a:buSzPts val="4200"/>
              <a:buNone/>
              <a:defRPr sz="4200" b="1"/>
            </a:lvl7pPr>
            <a:lvl8pPr lvl="7" algn="ctr" rtl="0">
              <a:spcBef>
                <a:spcPts val="0"/>
              </a:spcBef>
              <a:spcAft>
                <a:spcPts val="0"/>
              </a:spcAft>
              <a:buSzPts val="4200"/>
              <a:buNone/>
              <a:defRPr sz="4200" b="1"/>
            </a:lvl8pPr>
            <a:lvl9pPr lvl="8" algn="ctr" rtl="0">
              <a:spcBef>
                <a:spcPts val="0"/>
              </a:spcBef>
              <a:spcAft>
                <a:spcPts val="0"/>
              </a:spcAft>
              <a:buSzPts val="4200"/>
              <a:buNone/>
              <a:defRPr sz="4200" b="1"/>
            </a:lvl9pPr>
          </a:lstStyle>
          <a:p>
            <a:endParaRPr/>
          </a:p>
        </p:txBody>
      </p:sp>
      <p:sp>
        <p:nvSpPr>
          <p:cNvPr id="85" name="Google Shape;85;p9"/>
          <p:cNvSpPr txBox="1">
            <a:spLocks noGrp="1"/>
          </p:cNvSpPr>
          <p:nvPr>
            <p:ph type="subTitle" idx="1"/>
          </p:nvPr>
        </p:nvSpPr>
        <p:spPr>
          <a:xfrm>
            <a:off x="3314725" y="2479250"/>
            <a:ext cx="2514000" cy="128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86" name="Google Shape;86;p9"/>
          <p:cNvGrpSpPr/>
          <p:nvPr/>
        </p:nvGrpSpPr>
        <p:grpSpPr>
          <a:xfrm rot="-1298308">
            <a:off x="7915355" y="2769563"/>
            <a:ext cx="372960" cy="807185"/>
            <a:chOff x="6387350" y="1078650"/>
            <a:chExt cx="317325" cy="686775"/>
          </a:xfrm>
        </p:grpSpPr>
        <p:sp>
          <p:nvSpPr>
            <p:cNvPr id="87" name="Google Shape;87;p9"/>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9"/>
          <p:cNvGrpSpPr/>
          <p:nvPr/>
        </p:nvGrpSpPr>
        <p:grpSpPr>
          <a:xfrm rot="-3008970">
            <a:off x="7602759" y="3500488"/>
            <a:ext cx="372993" cy="807256"/>
            <a:chOff x="6387350" y="1078650"/>
            <a:chExt cx="317325" cy="686775"/>
          </a:xfrm>
        </p:grpSpPr>
        <p:sp>
          <p:nvSpPr>
            <p:cNvPr id="90" name="Google Shape;90;p9"/>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9"/>
          <p:cNvGrpSpPr/>
          <p:nvPr/>
        </p:nvGrpSpPr>
        <p:grpSpPr>
          <a:xfrm rot="-1298308">
            <a:off x="745430" y="805813"/>
            <a:ext cx="372960" cy="807185"/>
            <a:chOff x="6387350" y="1078650"/>
            <a:chExt cx="317325" cy="686775"/>
          </a:xfrm>
        </p:grpSpPr>
        <p:sp>
          <p:nvSpPr>
            <p:cNvPr id="93" name="Google Shape;93;p9"/>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9"/>
          <p:cNvGrpSpPr/>
          <p:nvPr/>
        </p:nvGrpSpPr>
        <p:grpSpPr>
          <a:xfrm rot="802168">
            <a:off x="1063812" y="1585315"/>
            <a:ext cx="373001" cy="807274"/>
            <a:chOff x="6387350" y="1078650"/>
            <a:chExt cx="317325" cy="686775"/>
          </a:xfrm>
        </p:grpSpPr>
        <p:sp>
          <p:nvSpPr>
            <p:cNvPr id="96" name="Google Shape;96;p9"/>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p11"/>
          <p:cNvSpPr txBox="1">
            <a:spLocks noGrp="1"/>
          </p:cNvSpPr>
          <p:nvPr>
            <p:ph type="title" hasCustomPrompt="1"/>
          </p:nvPr>
        </p:nvSpPr>
        <p:spPr>
          <a:xfrm>
            <a:off x="1404150" y="1622775"/>
            <a:ext cx="6336000" cy="144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8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 name="Google Shape;102;p11"/>
          <p:cNvSpPr txBox="1">
            <a:spLocks noGrp="1"/>
          </p:cNvSpPr>
          <p:nvPr>
            <p:ph type="body" idx="1"/>
          </p:nvPr>
        </p:nvSpPr>
        <p:spPr>
          <a:xfrm>
            <a:off x="1404150" y="3152225"/>
            <a:ext cx="6336000" cy="4602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grpSp>
        <p:nvGrpSpPr>
          <p:cNvPr id="103" name="Google Shape;103;p11"/>
          <p:cNvGrpSpPr/>
          <p:nvPr/>
        </p:nvGrpSpPr>
        <p:grpSpPr>
          <a:xfrm rot="-528884">
            <a:off x="8759756" y="411554"/>
            <a:ext cx="372946" cy="807154"/>
            <a:chOff x="6387350" y="1078650"/>
            <a:chExt cx="317325" cy="686775"/>
          </a:xfrm>
        </p:grpSpPr>
        <p:sp>
          <p:nvSpPr>
            <p:cNvPr id="104" name="Google Shape;104;p11"/>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1"/>
          <p:cNvGrpSpPr/>
          <p:nvPr/>
        </p:nvGrpSpPr>
        <p:grpSpPr>
          <a:xfrm rot="-2239511">
            <a:off x="8322788" y="80999"/>
            <a:ext cx="372989" cy="807247"/>
            <a:chOff x="6387350" y="1078650"/>
            <a:chExt cx="317325" cy="686775"/>
          </a:xfrm>
        </p:grpSpPr>
        <p:sp>
          <p:nvSpPr>
            <p:cNvPr id="107" name="Google Shape;107;p11"/>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1"/>
          <p:cNvGrpSpPr/>
          <p:nvPr/>
        </p:nvGrpSpPr>
        <p:grpSpPr>
          <a:xfrm rot="191098">
            <a:off x="537810" y="3881753"/>
            <a:ext cx="372957" cy="807177"/>
            <a:chOff x="6387350" y="1078650"/>
            <a:chExt cx="317325" cy="686775"/>
          </a:xfrm>
        </p:grpSpPr>
        <p:sp>
          <p:nvSpPr>
            <p:cNvPr id="110" name="Google Shape;110;p11"/>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1"/>
          <p:cNvGrpSpPr/>
          <p:nvPr/>
        </p:nvGrpSpPr>
        <p:grpSpPr>
          <a:xfrm rot="-1656427">
            <a:off x="121428" y="4249538"/>
            <a:ext cx="372992" cy="807254"/>
            <a:chOff x="6387350" y="1078650"/>
            <a:chExt cx="317325" cy="686775"/>
          </a:xfrm>
        </p:grpSpPr>
        <p:sp>
          <p:nvSpPr>
            <p:cNvPr id="113" name="Google Shape;113;p11"/>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5"/>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16"/>
        <p:cNvGrpSpPr/>
        <p:nvPr/>
      </p:nvGrpSpPr>
      <p:grpSpPr>
        <a:xfrm>
          <a:off x="0" y="0"/>
          <a:ext cx="0" cy="0"/>
          <a:chOff x="0" y="0"/>
          <a:chExt cx="0" cy="0"/>
        </a:xfrm>
      </p:grpSpPr>
      <p:sp>
        <p:nvSpPr>
          <p:cNvPr id="117" name="Google Shape;117;p13"/>
          <p:cNvSpPr txBox="1">
            <a:spLocks noGrp="1"/>
          </p:cNvSpPr>
          <p:nvPr>
            <p:ph type="title"/>
          </p:nvPr>
        </p:nvSpPr>
        <p:spPr>
          <a:xfrm>
            <a:off x="1793100" y="673625"/>
            <a:ext cx="555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atin typeface="Indie Flower"/>
                <a:ea typeface="Indie Flower"/>
                <a:cs typeface="Indie Flower"/>
                <a:sym typeface="Indie Flower"/>
              </a:defRPr>
            </a:lvl2pPr>
            <a:lvl3pPr lvl="2" rtl="0">
              <a:spcBef>
                <a:spcPts val="0"/>
              </a:spcBef>
              <a:spcAft>
                <a:spcPts val="0"/>
              </a:spcAft>
              <a:buSzPts val="2800"/>
              <a:buNone/>
              <a:defRPr>
                <a:latin typeface="Indie Flower"/>
                <a:ea typeface="Indie Flower"/>
                <a:cs typeface="Indie Flower"/>
                <a:sym typeface="Indie Flower"/>
              </a:defRPr>
            </a:lvl3pPr>
            <a:lvl4pPr lvl="3" rtl="0">
              <a:spcBef>
                <a:spcPts val="0"/>
              </a:spcBef>
              <a:spcAft>
                <a:spcPts val="0"/>
              </a:spcAft>
              <a:buSzPts val="2800"/>
              <a:buNone/>
              <a:defRPr>
                <a:latin typeface="Indie Flower"/>
                <a:ea typeface="Indie Flower"/>
                <a:cs typeface="Indie Flower"/>
                <a:sym typeface="Indie Flower"/>
              </a:defRPr>
            </a:lvl4pPr>
            <a:lvl5pPr lvl="4" rtl="0">
              <a:spcBef>
                <a:spcPts val="0"/>
              </a:spcBef>
              <a:spcAft>
                <a:spcPts val="0"/>
              </a:spcAft>
              <a:buSzPts val="2800"/>
              <a:buNone/>
              <a:defRPr>
                <a:latin typeface="Indie Flower"/>
                <a:ea typeface="Indie Flower"/>
                <a:cs typeface="Indie Flower"/>
                <a:sym typeface="Indie Flower"/>
              </a:defRPr>
            </a:lvl5pPr>
            <a:lvl6pPr lvl="5" rtl="0">
              <a:spcBef>
                <a:spcPts val="0"/>
              </a:spcBef>
              <a:spcAft>
                <a:spcPts val="0"/>
              </a:spcAft>
              <a:buSzPts val="2800"/>
              <a:buNone/>
              <a:defRPr>
                <a:latin typeface="Indie Flower"/>
                <a:ea typeface="Indie Flower"/>
                <a:cs typeface="Indie Flower"/>
                <a:sym typeface="Indie Flower"/>
              </a:defRPr>
            </a:lvl6pPr>
            <a:lvl7pPr lvl="6" rtl="0">
              <a:spcBef>
                <a:spcPts val="0"/>
              </a:spcBef>
              <a:spcAft>
                <a:spcPts val="0"/>
              </a:spcAft>
              <a:buSzPts val="2800"/>
              <a:buNone/>
              <a:defRPr>
                <a:latin typeface="Indie Flower"/>
                <a:ea typeface="Indie Flower"/>
                <a:cs typeface="Indie Flower"/>
                <a:sym typeface="Indie Flower"/>
              </a:defRPr>
            </a:lvl7pPr>
            <a:lvl8pPr lvl="7" rtl="0">
              <a:spcBef>
                <a:spcPts val="0"/>
              </a:spcBef>
              <a:spcAft>
                <a:spcPts val="0"/>
              </a:spcAft>
              <a:buSzPts val="2800"/>
              <a:buNone/>
              <a:defRPr>
                <a:latin typeface="Indie Flower"/>
                <a:ea typeface="Indie Flower"/>
                <a:cs typeface="Indie Flower"/>
                <a:sym typeface="Indie Flower"/>
              </a:defRPr>
            </a:lvl8pPr>
            <a:lvl9pPr lvl="8" rtl="0">
              <a:spcBef>
                <a:spcPts val="0"/>
              </a:spcBef>
              <a:spcAft>
                <a:spcPts val="0"/>
              </a:spcAft>
              <a:buSzPts val="2800"/>
              <a:buNone/>
              <a:defRPr>
                <a:latin typeface="Indie Flower"/>
                <a:ea typeface="Indie Flower"/>
                <a:cs typeface="Indie Flower"/>
                <a:sym typeface="Indie Flower"/>
              </a:defRPr>
            </a:lvl9pPr>
          </a:lstStyle>
          <a:p>
            <a:endParaRPr/>
          </a:p>
        </p:txBody>
      </p:sp>
      <p:sp>
        <p:nvSpPr>
          <p:cNvPr id="118" name="Google Shape;118;p13">
            <a:hlinkClick r:id=""/>
          </p:cNvPr>
          <p:cNvSpPr txBox="1">
            <a:spLocks noGrp="1"/>
          </p:cNvSpPr>
          <p:nvPr>
            <p:ph type="title" idx="2" hasCustomPrompt="1"/>
          </p:nvPr>
        </p:nvSpPr>
        <p:spPr>
          <a:xfrm>
            <a:off x="1766299" y="2087120"/>
            <a:ext cx="6081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b="1">
                <a:solidFill>
                  <a:schemeClr val="accent5"/>
                </a:solidFill>
              </a:defRPr>
            </a:lvl1pPr>
            <a:lvl2pPr lvl="1"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2pPr>
            <a:lvl3pPr lvl="2"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3pPr>
            <a:lvl4pPr lvl="3"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4pPr>
            <a:lvl5pPr lvl="4"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5pPr>
            <a:lvl6pPr lvl="5"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6pPr>
            <a:lvl7pPr lvl="6"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7pPr>
            <a:lvl8pPr lvl="7"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8pPr>
            <a:lvl9pPr lvl="8"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9pPr>
          </a:lstStyle>
          <a:p>
            <a:r>
              <a:t>xx%</a:t>
            </a:r>
          </a:p>
        </p:txBody>
      </p:sp>
      <p:sp>
        <p:nvSpPr>
          <p:cNvPr id="119" name="Google Shape;119;p13">
            <a:hlinkClick r:id=""/>
          </p:cNvPr>
          <p:cNvSpPr txBox="1">
            <a:spLocks noGrp="1"/>
          </p:cNvSpPr>
          <p:nvPr>
            <p:ph type="title" idx="3" hasCustomPrompt="1"/>
          </p:nvPr>
        </p:nvSpPr>
        <p:spPr>
          <a:xfrm>
            <a:off x="4920176" y="2087120"/>
            <a:ext cx="6081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b="1">
                <a:solidFill>
                  <a:schemeClr val="accent5"/>
                </a:solidFill>
              </a:defRPr>
            </a:lvl1pPr>
            <a:lvl2pPr lvl="1"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2pPr>
            <a:lvl3pPr lvl="2"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3pPr>
            <a:lvl4pPr lvl="3"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4pPr>
            <a:lvl5pPr lvl="4"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5pPr>
            <a:lvl6pPr lvl="5"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6pPr>
            <a:lvl7pPr lvl="6"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7pPr>
            <a:lvl8pPr lvl="7"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8pPr>
            <a:lvl9pPr lvl="8"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9pPr>
          </a:lstStyle>
          <a:p>
            <a:r>
              <a:t>xx%</a:t>
            </a:r>
          </a:p>
        </p:txBody>
      </p:sp>
      <p:sp>
        <p:nvSpPr>
          <p:cNvPr id="120" name="Google Shape;120;p13"/>
          <p:cNvSpPr txBox="1">
            <a:spLocks noGrp="1"/>
          </p:cNvSpPr>
          <p:nvPr>
            <p:ph type="subTitle" idx="1"/>
          </p:nvPr>
        </p:nvSpPr>
        <p:spPr>
          <a:xfrm>
            <a:off x="2685987" y="2206858"/>
            <a:ext cx="1442400" cy="565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121" name="Google Shape;121;p13"/>
          <p:cNvSpPr txBox="1">
            <a:spLocks noGrp="1"/>
          </p:cNvSpPr>
          <p:nvPr>
            <p:ph type="subTitle" idx="4"/>
          </p:nvPr>
        </p:nvSpPr>
        <p:spPr>
          <a:xfrm>
            <a:off x="5840687" y="2214108"/>
            <a:ext cx="1442400" cy="565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122" name="Google Shape;122;p13">
            <a:hlinkClick r:id=""/>
          </p:cNvPr>
          <p:cNvSpPr txBox="1">
            <a:spLocks noGrp="1"/>
          </p:cNvSpPr>
          <p:nvPr>
            <p:ph type="title" idx="5" hasCustomPrompt="1"/>
          </p:nvPr>
        </p:nvSpPr>
        <p:spPr>
          <a:xfrm>
            <a:off x="1766288" y="3433020"/>
            <a:ext cx="6081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b="1">
                <a:solidFill>
                  <a:schemeClr val="accent5"/>
                </a:solidFill>
              </a:defRPr>
            </a:lvl1pPr>
            <a:lvl2pPr lvl="1"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2pPr>
            <a:lvl3pPr lvl="2"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3pPr>
            <a:lvl4pPr lvl="3"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4pPr>
            <a:lvl5pPr lvl="4"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5pPr>
            <a:lvl6pPr lvl="5"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6pPr>
            <a:lvl7pPr lvl="6"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7pPr>
            <a:lvl8pPr lvl="7"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8pPr>
            <a:lvl9pPr lvl="8"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9pPr>
          </a:lstStyle>
          <a:p>
            <a:r>
              <a:t>xx%</a:t>
            </a:r>
          </a:p>
        </p:txBody>
      </p:sp>
      <p:sp>
        <p:nvSpPr>
          <p:cNvPr id="123" name="Google Shape;123;p13">
            <a:hlinkClick r:id=""/>
          </p:cNvPr>
          <p:cNvSpPr txBox="1">
            <a:spLocks noGrp="1"/>
          </p:cNvSpPr>
          <p:nvPr>
            <p:ph type="title" idx="6" hasCustomPrompt="1"/>
          </p:nvPr>
        </p:nvSpPr>
        <p:spPr>
          <a:xfrm>
            <a:off x="4920271" y="3433020"/>
            <a:ext cx="6081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b="1">
                <a:solidFill>
                  <a:schemeClr val="accent5"/>
                </a:solidFill>
              </a:defRPr>
            </a:lvl1pPr>
            <a:lvl2pPr lvl="1"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2pPr>
            <a:lvl3pPr lvl="2"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3pPr>
            <a:lvl4pPr lvl="3"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4pPr>
            <a:lvl5pPr lvl="4"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5pPr>
            <a:lvl6pPr lvl="5"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6pPr>
            <a:lvl7pPr lvl="6"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7pPr>
            <a:lvl8pPr lvl="7"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8pPr>
            <a:lvl9pPr lvl="8" algn="ctr" rtl="0">
              <a:spcBef>
                <a:spcPts val="0"/>
              </a:spcBef>
              <a:spcAft>
                <a:spcPts val="0"/>
              </a:spcAft>
              <a:buClr>
                <a:schemeClr val="accent5"/>
              </a:buClr>
              <a:buSzPts val="3600"/>
              <a:buFont typeface="Gloria Hallelujah"/>
              <a:buNone/>
              <a:defRPr sz="3600">
                <a:solidFill>
                  <a:schemeClr val="accent5"/>
                </a:solidFill>
                <a:latin typeface="Gloria Hallelujah"/>
                <a:ea typeface="Gloria Hallelujah"/>
                <a:cs typeface="Gloria Hallelujah"/>
                <a:sym typeface="Gloria Hallelujah"/>
              </a:defRPr>
            </a:lvl9pPr>
          </a:lstStyle>
          <a:p>
            <a:r>
              <a:t>xx%</a:t>
            </a:r>
          </a:p>
        </p:txBody>
      </p:sp>
      <p:sp>
        <p:nvSpPr>
          <p:cNvPr id="124" name="Google Shape;124;p13"/>
          <p:cNvSpPr txBox="1">
            <a:spLocks noGrp="1"/>
          </p:cNvSpPr>
          <p:nvPr>
            <p:ph type="subTitle" idx="7"/>
          </p:nvPr>
        </p:nvSpPr>
        <p:spPr>
          <a:xfrm>
            <a:off x="2686000" y="3552758"/>
            <a:ext cx="1442400" cy="558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125" name="Google Shape;125;p13"/>
          <p:cNvSpPr txBox="1">
            <a:spLocks noGrp="1"/>
          </p:cNvSpPr>
          <p:nvPr>
            <p:ph type="subTitle" idx="8"/>
          </p:nvPr>
        </p:nvSpPr>
        <p:spPr>
          <a:xfrm>
            <a:off x="5840687" y="3559908"/>
            <a:ext cx="1442400" cy="558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126" name="Google Shape;126;p13"/>
          <p:cNvSpPr txBox="1">
            <a:spLocks noGrp="1"/>
          </p:cNvSpPr>
          <p:nvPr>
            <p:ph type="subTitle" idx="9"/>
          </p:nvPr>
        </p:nvSpPr>
        <p:spPr>
          <a:xfrm>
            <a:off x="2685975" y="1730449"/>
            <a:ext cx="1692900" cy="3396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27" name="Google Shape;127;p13"/>
          <p:cNvSpPr txBox="1">
            <a:spLocks noGrp="1"/>
          </p:cNvSpPr>
          <p:nvPr>
            <p:ph type="subTitle" idx="13"/>
          </p:nvPr>
        </p:nvSpPr>
        <p:spPr>
          <a:xfrm>
            <a:off x="5840675" y="1734804"/>
            <a:ext cx="1692900" cy="3396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28" name="Google Shape;128;p13"/>
          <p:cNvSpPr txBox="1">
            <a:spLocks noGrp="1"/>
          </p:cNvSpPr>
          <p:nvPr>
            <p:ph type="subTitle" idx="14"/>
          </p:nvPr>
        </p:nvSpPr>
        <p:spPr>
          <a:xfrm>
            <a:off x="2686000" y="3074911"/>
            <a:ext cx="1692900" cy="335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29" name="Google Shape;129;p13"/>
          <p:cNvSpPr txBox="1">
            <a:spLocks noGrp="1"/>
          </p:cNvSpPr>
          <p:nvPr>
            <p:ph type="subTitle" idx="15"/>
          </p:nvPr>
        </p:nvSpPr>
        <p:spPr>
          <a:xfrm>
            <a:off x="5840674" y="3079206"/>
            <a:ext cx="1692900" cy="335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1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1pPr>
            <a:lvl2pPr lvl="1">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2pPr>
            <a:lvl3pPr lvl="2">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3pPr>
            <a:lvl4pPr lvl="3">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4pPr>
            <a:lvl5pPr lvl="4">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5pPr>
            <a:lvl6pPr lvl="5">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6pPr>
            <a:lvl7pPr lvl="6">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7pPr>
            <a:lvl8pPr lvl="7">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8pPr>
            <a:lvl9pPr lvl="8">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9pPr>
          </a:lstStyle>
          <a:p>
            <a:endParaRPr/>
          </a:p>
        </p:txBody>
      </p:sp>
      <p:sp>
        <p:nvSpPr>
          <p:cNvPr id="7" name="Google Shape;7;p1"/>
          <p:cNvSpPr txBox="1">
            <a:spLocks noGrp="1"/>
          </p:cNvSpPr>
          <p:nvPr>
            <p:ph type="body" idx="1"/>
          </p:nvPr>
        </p:nvSpPr>
        <p:spPr>
          <a:xfrm>
            <a:off x="720100" y="1152475"/>
            <a:ext cx="7704000" cy="3450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7" r:id="rId7"/>
    <p:sldLayoutId id="2147483658" r:id="rId8"/>
    <p:sldLayoutId id="2147483659" r:id="rId9"/>
    <p:sldLayoutId id="2147483662" r:id="rId10"/>
    <p:sldLayoutId id="2147483663" r:id="rId11"/>
    <p:sldLayoutId id="2147483664" r:id="rId12"/>
    <p:sldLayoutId id="2147483666" r:id="rId13"/>
    <p:sldLayoutId id="2147483667" r:id="rId14"/>
    <p:sldLayoutId id="2147483668" r:id="rId15"/>
    <p:sldLayoutId id="2147483670" r:id="rId16"/>
    <p:sldLayoutId id="2147483672" r:id="rId17"/>
    <p:sldLayoutId id="2147483673" r:id="rId18"/>
    <p:sldLayoutId id="2147483674" r:id="rId19"/>
    <p:sldLayoutId id="2147483676" r:id="rId20"/>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5"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24" Type="http://schemas.openxmlformats.org/officeDocument/2006/relationships/image" Target="NUL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 Id="rId58" Type="http://schemas.openxmlformats.org/officeDocument/2006/relationships/image" Target="../media/image209.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19"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19" Type="http://schemas.openxmlformats.org/officeDocument/2006/relationships/image" Target="../media/image1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 Id="rId15" Type="http://schemas.openxmlformats.org/officeDocument/2006/relationships/image" Target="../media/image5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3" Type="http://schemas.openxmlformats.org/officeDocument/2006/relationships/image" Target="../media/image122.svg"/><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34" Type="http://schemas.openxmlformats.org/officeDocument/2006/relationships/image" Target="../media/image127.sv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95"/>
        <p:cNvGrpSpPr/>
        <p:nvPr/>
      </p:nvGrpSpPr>
      <p:grpSpPr>
        <a:xfrm>
          <a:off x="0" y="0"/>
          <a:ext cx="0" cy="0"/>
          <a:chOff x="0" y="0"/>
          <a:chExt cx="0" cy="0"/>
        </a:xfrm>
      </p:grpSpPr>
      <p:sp>
        <p:nvSpPr>
          <p:cNvPr id="5" name="Rectangle 4"/>
          <p:cNvSpPr/>
          <p:nvPr/>
        </p:nvSpPr>
        <p:spPr>
          <a:xfrm>
            <a:off x="4592782" y="2971800"/>
            <a:ext cx="2784763" cy="1454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Google Shape;1967;p29"/>
          <p:cNvSpPr txBox="1">
            <a:spLocks noGrp="1"/>
          </p:cNvSpPr>
          <p:nvPr>
            <p:ph type="ctrTitle"/>
          </p:nvPr>
        </p:nvSpPr>
        <p:spPr>
          <a:xfrm rot="21594080">
            <a:off x="1992" y="1234538"/>
            <a:ext cx="9144111" cy="232167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dirty="0">
                <a:solidFill>
                  <a:srgbClr val="366CA6"/>
                </a:solidFill>
                <a:latin typeface="+mj-lt"/>
                <a:ea typeface="Nanum Pen Script"/>
                <a:cs typeface="Nanum Pen Script"/>
                <a:sym typeface="Nanum Pen Script"/>
              </a:rPr>
              <a:t>CHÀO MỪNG CÁC EM ĐẾN </a:t>
            </a:r>
            <a:r>
              <a:rPr lang="en" dirty="0" smtClean="0">
                <a:solidFill>
                  <a:srgbClr val="366CA6"/>
                </a:solidFill>
                <a:latin typeface="+mj-lt"/>
                <a:ea typeface="Nanum Pen Script"/>
                <a:cs typeface="Nanum Pen Script"/>
                <a:sym typeface="Nanum Pen Script"/>
              </a:rPr>
              <a:t/>
            </a:r>
            <a:br>
              <a:rPr lang="en" dirty="0" smtClean="0">
                <a:solidFill>
                  <a:srgbClr val="366CA6"/>
                </a:solidFill>
                <a:latin typeface="+mj-lt"/>
                <a:ea typeface="Nanum Pen Script"/>
                <a:cs typeface="Nanum Pen Script"/>
                <a:sym typeface="Nanum Pen Script"/>
              </a:rPr>
            </a:br>
            <a:r>
              <a:rPr lang="en" dirty="0" smtClean="0">
                <a:solidFill>
                  <a:srgbClr val="366CA6"/>
                </a:solidFill>
                <a:latin typeface="+mj-lt"/>
                <a:ea typeface="Nanum Pen Script"/>
                <a:cs typeface="Nanum Pen Script"/>
                <a:sym typeface="Nanum Pen Script"/>
              </a:rPr>
              <a:t>VỚI </a:t>
            </a:r>
            <a:r>
              <a:rPr lang="en" dirty="0">
                <a:solidFill>
                  <a:srgbClr val="366CA6"/>
                </a:solidFill>
                <a:latin typeface="+mj-lt"/>
                <a:ea typeface="Nanum Pen Script"/>
                <a:cs typeface="Nanum Pen Script"/>
                <a:sym typeface="Nanum Pen Script"/>
              </a:rPr>
              <a:t>BUỔI HỌC </a:t>
            </a:r>
            <a:r>
              <a:rPr lang="en" dirty="0" smtClean="0">
                <a:solidFill>
                  <a:srgbClr val="366CA6"/>
                </a:solidFill>
                <a:latin typeface="+mj-lt"/>
                <a:ea typeface="Nanum Pen Script"/>
                <a:cs typeface="Nanum Pen Script"/>
                <a:sym typeface="Nanum Pen Script"/>
              </a:rPr>
              <a:t>HÔM NAY</a:t>
            </a:r>
            <a:endParaRPr dirty="0">
              <a:solidFill>
                <a:srgbClr val="FA4843"/>
              </a:solidFill>
              <a:latin typeface="+mj-lt"/>
              <a:ea typeface="Nanum Pen Script"/>
              <a:cs typeface="Nanum Pen Script"/>
              <a:sym typeface="Nanum Pen Script"/>
            </a:endParaRPr>
          </a:p>
        </p:txBody>
      </p:sp>
      <p:sp>
        <p:nvSpPr>
          <p:cNvPr id="11213" name="Google Shape;11213;p67"/>
          <p:cNvSpPr/>
          <p:nvPr/>
        </p:nvSpPr>
        <p:spPr>
          <a:xfrm>
            <a:off x="2282830" y="3479862"/>
            <a:ext cx="4582433" cy="168436"/>
          </a:xfrm>
          <a:custGeom>
            <a:avLst/>
            <a:gdLst/>
            <a:ahLst/>
            <a:cxnLst/>
            <a:rect l="l" t="t" r="r" b="b"/>
            <a:pathLst>
              <a:path w="18381" h="1643" extrusionOk="0">
                <a:moveTo>
                  <a:pt x="18340" y="809"/>
                </a:moveTo>
                <a:cubicBezTo>
                  <a:pt x="18346" y="811"/>
                  <a:pt x="18353" y="813"/>
                  <a:pt x="18359" y="813"/>
                </a:cubicBezTo>
                <a:cubicBezTo>
                  <a:pt x="18366" y="813"/>
                  <a:pt x="18373" y="812"/>
                  <a:pt x="18381" y="809"/>
                </a:cubicBezTo>
                <a:close/>
                <a:moveTo>
                  <a:pt x="14593" y="0"/>
                </a:moveTo>
                <a:cubicBezTo>
                  <a:pt x="12817" y="0"/>
                  <a:pt x="11052" y="40"/>
                  <a:pt x="9274" y="142"/>
                </a:cubicBezTo>
                <a:cubicBezTo>
                  <a:pt x="6305" y="209"/>
                  <a:pt x="3337" y="409"/>
                  <a:pt x="435" y="742"/>
                </a:cubicBezTo>
                <a:lnTo>
                  <a:pt x="368" y="742"/>
                </a:lnTo>
                <a:cubicBezTo>
                  <a:pt x="301" y="742"/>
                  <a:pt x="268" y="842"/>
                  <a:pt x="168" y="842"/>
                </a:cubicBezTo>
                <a:cubicBezTo>
                  <a:pt x="368" y="842"/>
                  <a:pt x="601" y="809"/>
                  <a:pt x="801" y="809"/>
                </a:cubicBezTo>
                <a:lnTo>
                  <a:pt x="801" y="809"/>
                </a:lnTo>
                <a:cubicBezTo>
                  <a:pt x="601" y="809"/>
                  <a:pt x="434" y="842"/>
                  <a:pt x="201" y="842"/>
                </a:cubicBezTo>
                <a:cubicBezTo>
                  <a:pt x="168" y="842"/>
                  <a:pt x="134" y="909"/>
                  <a:pt x="134" y="976"/>
                </a:cubicBezTo>
                <a:lnTo>
                  <a:pt x="34" y="976"/>
                </a:lnTo>
                <a:cubicBezTo>
                  <a:pt x="34" y="976"/>
                  <a:pt x="34" y="1076"/>
                  <a:pt x="1" y="1176"/>
                </a:cubicBezTo>
                <a:lnTo>
                  <a:pt x="1" y="1209"/>
                </a:lnTo>
                <a:lnTo>
                  <a:pt x="34" y="1209"/>
                </a:lnTo>
                <a:cubicBezTo>
                  <a:pt x="34" y="1276"/>
                  <a:pt x="101" y="1443"/>
                  <a:pt x="134" y="1443"/>
                </a:cubicBezTo>
                <a:cubicBezTo>
                  <a:pt x="334" y="1443"/>
                  <a:pt x="535" y="1376"/>
                  <a:pt x="768" y="1376"/>
                </a:cubicBezTo>
                <a:cubicBezTo>
                  <a:pt x="768" y="1443"/>
                  <a:pt x="701" y="1476"/>
                  <a:pt x="701" y="1476"/>
                </a:cubicBezTo>
                <a:cubicBezTo>
                  <a:pt x="1435" y="1376"/>
                  <a:pt x="2136" y="1343"/>
                  <a:pt x="2836" y="1309"/>
                </a:cubicBezTo>
                <a:lnTo>
                  <a:pt x="2836" y="1309"/>
                </a:lnTo>
                <a:cubicBezTo>
                  <a:pt x="2136" y="1376"/>
                  <a:pt x="1435" y="1443"/>
                  <a:pt x="701" y="1543"/>
                </a:cubicBezTo>
                <a:lnTo>
                  <a:pt x="668" y="1543"/>
                </a:lnTo>
                <a:cubicBezTo>
                  <a:pt x="535" y="1543"/>
                  <a:pt x="435" y="1610"/>
                  <a:pt x="268" y="1610"/>
                </a:cubicBezTo>
                <a:cubicBezTo>
                  <a:pt x="334" y="1610"/>
                  <a:pt x="435" y="1643"/>
                  <a:pt x="501" y="1643"/>
                </a:cubicBezTo>
                <a:cubicBezTo>
                  <a:pt x="5972" y="1309"/>
                  <a:pt x="11442" y="1109"/>
                  <a:pt x="16880" y="976"/>
                </a:cubicBezTo>
                <a:lnTo>
                  <a:pt x="18281" y="976"/>
                </a:lnTo>
                <a:cubicBezTo>
                  <a:pt x="18214" y="976"/>
                  <a:pt x="18181" y="809"/>
                  <a:pt x="18147" y="809"/>
                </a:cubicBezTo>
                <a:lnTo>
                  <a:pt x="18340" y="809"/>
                </a:lnTo>
                <a:cubicBezTo>
                  <a:pt x="18279" y="784"/>
                  <a:pt x="18270" y="637"/>
                  <a:pt x="18214" y="609"/>
                </a:cubicBezTo>
                <a:lnTo>
                  <a:pt x="18314" y="609"/>
                </a:lnTo>
                <a:lnTo>
                  <a:pt x="18314" y="342"/>
                </a:lnTo>
                <a:lnTo>
                  <a:pt x="17947" y="342"/>
                </a:lnTo>
                <a:cubicBezTo>
                  <a:pt x="17947" y="309"/>
                  <a:pt x="17980" y="142"/>
                  <a:pt x="17980" y="142"/>
                </a:cubicBezTo>
                <a:lnTo>
                  <a:pt x="18181" y="142"/>
                </a:lnTo>
                <a:cubicBezTo>
                  <a:pt x="18114" y="142"/>
                  <a:pt x="18047" y="42"/>
                  <a:pt x="17980" y="42"/>
                </a:cubicBezTo>
                <a:cubicBezTo>
                  <a:pt x="16843" y="16"/>
                  <a:pt x="15716" y="0"/>
                  <a:pt x="145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2126;p34"/>
          <p:cNvGrpSpPr/>
          <p:nvPr/>
        </p:nvGrpSpPr>
        <p:grpSpPr>
          <a:xfrm>
            <a:off x="6092675" y="749167"/>
            <a:ext cx="584238" cy="393281"/>
            <a:chOff x="2036625" y="1283600"/>
            <a:chExt cx="333450" cy="224450"/>
          </a:xfrm>
        </p:grpSpPr>
        <p:sp>
          <p:nvSpPr>
            <p:cNvPr id="193" name="Google Shape;2127;p34"/>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28;p34"/>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29;p34"/>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30;p34"/>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31;p34"/>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32;p34"/>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133;p34"/>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134;p34"/>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135;p34"/>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136;p34"/>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137;p34"/>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circle(in)">
                                      <p:cBhvr>
                                        <p:cTn id="7"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2"/>
        <p:cNvGrpSpPr/>
        <p:nvPr/>
      </p:nvGrpSpPr>
      <p:grpSpPr>
        <a:xfrm>
          <a:off x="0" y="0"/>
          <a:ext cx="0" cy="0"/>
          <a:chOff x="0" y="0"/>
          <a:chExt cx="0" cy="0"/>
        </a:xfrm>
      </p:grpSpPr>
      <p:sp>
        <p:nvSpPr>
          <p:cNvPr id="245" name="TextBox 244">
            <a:extLst>
              <a:ext uri="{FF2B5EF4-FFF2-40B4-BE49-F238E27FC236}">
                <a16:creationId xmlns:a16="http://schemas.microsoft.com/office/drawing/2014/main" id="{43364E24-D033-45D5-9BAC-03F94A34CC39}"/>
              </a:ext>
            </a:extLst>
          </p:cNvPr>
          <p:cNvSpPr txBox="1"/>
          <p:nvPr/>
        </p:nvSpPr>
        <p:spPr>
          <a:xfrm>
            <a:off x="-1" y="272026"/>
            <a:ext cx="9144000" cy="584775"/>
          </a:xfrm>
          <a:prstGeom prst="rect">
            <a:avLst/>
          </a:prstGeom>
          <a:noFill/>
        </p:spPr>
        <p:txBody>
          <a:bodyPr wrap="square" rtlCol="0">
            <a:spAutoFit/>
          </a:bodyPr>
          <a:lstStyle/>
          <a:p>
            <a:pPr algn="ctr"/>
            <a:r>
              <a:rPr lang="en-US" sz="3200" b="1" dirty="0" smtClean="0">
                <a:solidFill>
                  <a:schemeClr val="tx1"/>
                </a:solidFill>
              </a:rPr>
              <a:t>HOẠT ĐỘNG NHÓM</a:t>
            </a:r>
            <a:endParaRPr lang="en-US" sz="3200" b="1" dirty="0">
              <a:solidFill>
                <a:schemeClr val="tx1"/>
              </a:solidFill>
            </a:endParaRPr>
          </a:p>
        </p:txBody>
      </p:sp>
      <p:grpSp>
        <p:nvGrpSpPr>
          <p:cNvPr id="241" name="Google Shape;6952;p48"/>
          <p:cNvGrpSpPr/>
          <p:nvPr/>
        </p:nvGrpSpPr>
        <p:grpSpPr>
          <a:xfrm rot="16200000" flipV="1">
            <a:off x="1522266" y="-25979"/>
            <a:ext cx="3678385" cy="6099467"/>
            <a:chOff x="4947956" y="1324025"/>
            <a:chExt cx="2858802" cy="2913054"/>
          </a:xfrm>
        </p:grpSpPr>
        <p:sp>
          <p:nvSpPr>
            <p:cNvPr id="242" name="Google Shape;6953;p48"/>
            <p:cNvSpPr/>
            <p:nvPr/>
          </p:nvSpPr>
          <p:spPr>
            <a:xfrm flipH="1">
              <a:off x="4947956" y="1359132"/>
              <a:ext cx="2821450" cy="2877947"/>
            </a:xfrm>
            <a:custGeom>
              <a:avLst/>
              <a:gdLst/>
              <a:ahLst/>
              <a:cxnLst/>
              <a:rect l="l" t="t" r="r" b="b"/>
              <a:pathLst>
                <a:path w="128044" h="130608" extrusionOk="0">
                  <a:moveTo>
                    <a:pt x="0" y="0"/>
                  </a:moveTo>
                  <a:lnTo>
                    <a:pt x="0" y="11711"/>
                  </a:lnTo>
                  <a:lnTo>
                    <a:pt x="3727" y="11711"/>
                  </a:lnTo>
                  <a:cubicBezTo>
                    <a:pt x="3928" y="10706"/>
                    <a:pt x="4705" y="10237"/>
                    <a:pt x="5485" y="10237"/>
                  </a:cubicBezTo>
                  <a:cubicBezTo>
                    <a:pt x="6395" y="10237"/>
                    <a:pt x="7308" y="10876"/>
                    <a:pt x="7308" y="12049"/>
                  </a:cubicBezTo>
                  <a:cubicBezTo>
                    <a:pt x="7308" y="13229"/>
                    <a:pt x="6384" y="13869"/>
                    <a:pt x="5468" y="13869"/>
                  </a:cubicBezTo>
                  <a:cubicBezTo>
                    <a:pt x="4694" y="13869"/>
                    <a:pt x="3926" y="13412"/>
                    <a:pt x="3727" y="12436"/>
                  </a:cubicBezTo>
                  <a:lnTo>
                    <a:pt x="0" y="12436"/>
                  </a:lnTo>
                  <a:lnTo>
                    <a:pt x="0" y="23712"/>
                  </a:lnTo>
                  <a:lnTo>
                    <a:pt x="3727" y="23712"/>
                  </a:lnTo>
                  <a:cubicBezTo>
                    <a:pt x="3927" y="22729"/>
                    <a:pt x="4705" y="22262"/>
                    <a:pt x="5484" y="22262"/>
                  </a:cubicBezTo>
                  <a:cubicBezTo>
                    <a:pt x="6395" y="22262"/>
                    <a:pt x="7308" y="22900"/>
                    <a:pt x="7308" y="24099"/>
                  </a:cubicBezTo>
                  <a:cubicBezTo>
                    <a:pt x="7308" y="25267"/>
                    <a:pt x="6403" y="25892"/>
                    <a:pt x="5496" y="25892"/>
                  </a:cubicBezTo>
                  <a:cubicBezTo>
                    <a:pt x="4713" y="25892"/>
                    <a:pt x="3929" y="25425"/>
                    <a:pt x="3727" y="24437"/>
                  </a:cubicBezTo>
                  <a:lnTo>
                    <a:pt x="0" y="24437"/>
                  </a:lnTo>
                  <a:lnTo>
                    <a:pt x="0" y="35761"/>
                  </a:lnTo>
                  <a:lnTo>
                    <a:pt x="3727" y="35761"/>
                  </a:lnTo>
                  <a:cubicBezTo>
                    <a:pt x="3928" y="34756"/>
                    <a:pt x="4705" y="34287"/>
                    <a:pt x="5485" y="34287"/>
                  </a:cubicBezTo>
                  <a:cubicBezTo>
                    <a:pt x="6395" y="34287"/>
                    <a:pt x="7308" y="34927"/>
                    <a:pt x="7308" y="36100"/>
                  </a:cubicBezTo>
                  <a:cubicBezTo>
                    <a:pt x="7308" y="37280"/>
                    <a:pt x="6384" y="37920"/>
                    <a:pt x="5468" y="37920"/>
                  </a:cubicBezTo>
                  <a:cubicBezTo>
                    <a:pt x="4694" y="37920"/>
                    <a:pt x="3926" y="37462"/>
                    <a:pt x="3727" y="36487"/>
                  </a:cubicBezTo>
                  <a:lnTo>
                    <a:pt x="0" y="36487"/>
                  </a:lnTo>
                  <a:lnTo>
                    <a:pt x="0" y="47810"/>
                  </a:lnTo>
                  <a:lnTo>
                    <a:pt x="3727" y="47810"/>
                  </a:lnTo>
                  <a:cubicBezTo>
                    <a:pt x="3886" y="46830"/>
                    <a:pt x="4636" y="46365"/>
                    <a:pt x="5385" y="46365"/>
                  </a:cubicBezTo>
                  <a:cubicBezTo>
                    <a:pt x="6226" y="46365"/>
                    <a:pt x="7066" y="46952"/>
                    <a:pt x="7066" y="48052"/>
                  </a:cubicBezTo>
                  <a:cubicBezTo>
                    <a:pt x="7066" y="49165"/>
                    <a:pt x="6208" y="49766"/>
                    <a:pt x="5358" y="49766"/>
                  </a:cubicBezTo>
                  <a:cubicBezTo>
                    <a:pt x="4618" y="49766"/>
                    <a:pt x="3884" y="49311"/>
                    <a:pt x="3727" y="48343"/>
                  </a:cubicBezTo>
                  <a:lnTo>
                    <a:pt x="0" y="48343"/>
                  </a:lnTo>
                  <a:lnTo>
                    <a:pt x="0" y="59811"/>
                  </a:lnTo>
                  <a:lnTo>
                    <a:pt x="3727" y="59811"/>
                  </a:lnTo>
                  <a:cubicBezTo>
                    <a:pt x="3886" y="58831"/>
                    <a:pt x="4636" y="58366"/>
                    <a:pt x="5385" y="58366"/>
                  </a:cubicBezTo>
                  <a:cubicBezTo>
                    <a:pt x="6226" y="58366"/>
                    <a:pt x="7066" y="58953"/>
                    <a:pt x="7066" y="60053"/>
                  </a:cubicBezTo>
                  <a:cubicBezTo>
                    <a:pt x="7066" y="61166"/>
                    <a:pt x="6208" y="61767"/>
                    <a:pt x="5358" y="61767"/>
                  </a:cubicBezTo>
                  <a:cubicBezTo>
                    <a:pt x="4618" y="61767"/>
                    <a:pt x="3884" y="61312"/>
                    <a:pt x="3727" y="60344"/>
                  </a:cubicBezTo>
                  <a:lnTo>
                    <a:pt x="0" y="60344"/>
                  </a:lnTo>
                  <a:lnTo>
                    <a:pt x="0" y="71812"/>
                  </a:lnTo>
                  <a:lnTo>
                    <a:pt x="3727" y="71812"/>
                  </a:lnTo>
                  <a:cubicBezTo>
                    <a:pt x="3884" y="70844"/>
                    <a:pt x="4618" y="70389"/>
                    <a:pt x="5358" y="70389"/>
                  </a:cubicBezTo>
                  <a:cubicBezTo>
                    <a:pt x="6208" y="70389"/>
                    <a:pt x="7066" y="70990"/>
                    <a:pt x="7066" y="72103"/>
                  </a:cubicBezTo>
                  <a:cubicBezTo>
                    <a:pt x="7066" y="73210"/>
                    <a:pt x="6216" y="73797"/>
                    <a:pt x="5369" y="73797"/>
                  </a:cubicBezTo>
                  <a:cubicBezTo>
                    <a:pt x="4626" y="73797"/>
                    <a:pt x="3885" y="73344"/>
                    <a:pt x="3727" y="72393"/>
                  </a:cubicBezTo>
                  <a:lnTo>
                    <a:pt x="0" y="72393"/>
                  </a:lnTo>
                  <a:lnTo>
                    <a:pt x="0" y="83862"/>
                  </a:lnTo>
                  <a:lnTo>
                    <a:pt x="3727" y="83862"/>
                  </a:lnTo>
                  <a:cubicBezTo>
                    <a:pt x="3886" y="82882"/>
                    <a:pt x="4636" y="82417"/>
                    <a:pt x="5385" y="82417"/>
                  </a:cubicBezTo>
                  <a:cubicBezTo>
                    <a:pt x="6226" y="82417"/>
                    <a:pt x="7066" y="83003"/>
                    <a:pt x="7066" y="84104"/>
                  </a:cubicBezTo>
                  <a:cubicBezTo>
                    <a:pt x="7066" y="85216"/>
                    <a:pt x="6208" y="85817"/>
                    <a:pt x="5358" y="85817"/>
                  </a:cubicBezTo>
                  <a:cubicBezTo>
                    <a:pt x="4618" y="85817"/>
                    <a:pt x="3884" y="85362"/>
                    <a:pt x="3727" y="84394"/>
                  </a:cubicBezTo>
                  <a:lnTo>
                    <a:pt x="0" y="84394"/>
                  </a:lnTo>
                  <a:lnTo>
                    <a:pt x="0" y="95717"/>
                  </a:lnTo>
                  <a:lnTo>
                    <a:pt x="3727" y="95717"/>
                  </a:lnTo>
                  <a:cubicBezTo>
                    <a:pt x="3927" y="94737"/>
                    <a:pt x="4682" y="94280"/>
                    <a:pt x="5438" y="94280"/>
                  </a:cubicBezTo>
                  <a:cubicBezTo>
                    <a:pt x="6323" y="94280"/>
                    <a:pt x="7211" y="94907"/>
                    <a:pt x="7211" y="96056"/>
                  </a:cubicBezTo>
                  <a:cubicBezTo>
                    <a:pt x="7211" y="97212"/>
                    <a:pt x="6312" y="97840"/>
                    <a:pt x="5421" y="97840"/>
                  </a:cubicBezTo>
                  <a:cubicBezTo>
                    <a:pt x="4671" y="97840"/>
                    <a:pt x="3926" y="97395"/>
                    <a:pt x="3727" y="96443"/>
                  </a:cubicBezTo>
                  <a:lnTo>
                    <a:pt x="0" y="96443"/>
                  </a:lnTo>
                  <a:lnTo>
                    <a:pt x="0" y="107718"/>
                  </a:lnTo>
                  <a:lnTo>
                    <a:pt x="3727" y="107718"/>
                  </a:lnTo>
                  <a:cubicBezTo>
                    <a:pt x="3926" y="106767"/>
                    <a:pt x="4671" y="106322"/>
                    <a:pt x="5421" y="106322"/>
                  </a:cubicBezTo>
                  <a:cubicBezTo>
                    <a:pt x="6312" y="106322"/>
                    <a:pt x="7211" y="106950"/>
                    <a:pt x="7211" y="108106"/>
                  </a:cubicBezTo>
                  <a:cubicBezTo>
                    <a:pt x="7211" y="109254"/>
                    <a:pt x="6323" y="109882"/>
                    <a:pt x="5438" y="109882"/>
                  </a:cubicBezTo>
                  <a:cubicBezTo>
                    <a:pt x="4682" y="109882"/>
                    <a:pt x="3927" y="109425"/>
                    <a:pt x="3727" y="108444"/>
                  </a:cubicBezTo>
                  <a:lnTo>
                    <a:pt x="0" y="108444"/>
                  </a:lnTo>
                  <a:lnTo>
                    <a:pt x="0" y="119768"/>
                  </a:lnTo>
                  <a:lnTo>
                    <a:pt x="3727" y="119768"/>
                  </a:lnTo>
                  <a:cubicBezTo>
                    <a:pt x="3926" y="118816"/>
                    <a:pt x="4671" y="118371"/>
                    <a:pt x="5421" y="118371"/>
                  </a:cubicBezTo>
                  <a:cubicBezTo>
                    <a:pt x="6312" y="118371"/>
                    <a:pt x="7211" y="118999"/>
                    <a:pt x="7211" y="120155"/>
                  </a:cubicBezTo>
                  <a:cubicBezTo>
                    <a:pt x="7211" y="120542"/>
                    <a:pt x="7114" y="120929"/>
                    <a:pt x="6872" y="121220"/>
                  </a:cubicBezTo>
                  <a:lnTo>
                    <a:pt x="8275" y="121800"/>
                  </a:lnTo>
                  <a:lnTo>
                    <a:pt x="10647" y="122429"/>
                  </a:lnTo>
                  <a:lnTo>
                    <a:pt x="12824" y="124317"/>
                  </a:lnTo>
                  <a:lnTo>
                    <a:pt x="14373" y="125139"/>
                  </a:lnTo>
                  <a:lnTo>
                    <a:pt x="15582" y="125817"/>
                  </a:lnTo>
                  <a:lnTo>
                    <a:pt x="16744" y="125284"/>
                  </a:lnTo>
                  <a:lnTo>
                    <a:pt x="17470" y="124994"/>
                  </a:lnTo>
                  <a:lnTo>
                    <a:pt x="18728" y="124607"/>
                  </a:lnTo>
                  <a:lnTo>
                    <a:pt x="18873" y="125236"/>
                  </a:lnTo>
                  <a:lnTo>
                    <a:pt x="20373" y="125188"/>
                  </a:lnTo>
                  <a:lnTo>
                    <a:pt x="22067" y="126252"/>
                  </a:lnTo>
                  <a:lnTo>
                    <a:pt x="23664" y="126010"/>
                  </a:lnTo>
                  <a:lnTo>
                    <a:pt x="23906" y="127026"/>
                  </a:lnTo>
                  <a:lnTo>
                    <a:pt x="24825" y="127510"/>
                  </a:lnTo>
                  <a:lnTo>
                    <a:pt x="25987" y="126978"/>
                  </a:lnTo>
                  <a:lnTo>
                    <a:pt x="26809" y="127268"/>
                  </a:lnTo>
                  <a:lnTo>
                    <a:pt x="27680" y="127849"/>
                  </a:lnTo>
                  <a:lnTo>
                    <a:pt x="28842" y="127656"/>
                  </a:lnTo>
                  <a:lnTo>
                    <a:pt x="30148" y="127994"/>
                  </a:lnTo>
                  <a:lnTo>
                    <a:pt x="31455" y="128333"/>
                  </a:lnTo>
                  <a:lnTo>
                    <a:pt x="31890" y="129252"/>
                  </a:lnTo>
                  <a:lnTo>
                    <a:pt x="32519" y="128817"/>
                  </a:lnTo>
                  <a:lnTo>
                    <a:pt x="34068" y="129494"/>
                  </a:lnTo>
                  <a:lnTo>
                    <a:pt x="35278" y="128962"/>
                  </a:lnTo>
                  <a:lnTo>
                    <a:pt x="35810" y="128672"/>
                  </a:lnTo>
                  <a:lnTo>
                    <a:pt x="36584" y="129010"/>
                  </a:lnTo>
                  <a:lnTo>
                    <a:pt x="37794" y="128188"/>
                  </a:lnTo>
                  <a:lnTo>
                    <a:pt x="38955" y="127414"/>
                  </a:lnTo>
                  <a:lnTo>
                    <a:pt x="40165" y="127704"/>
                  </a:lnTo>
                  <a:lnTo>
                    <a:pt x="41036" y="126736"/>
                  </a:lnTo>
                  <a:lnTo>
                    <a:pt x="41859" y="125913"/>
                  </a:lnTo>
                  <a:lnTo>
                    <a:pt x="42875" y="126591"/>
                  </a:lnTo>
                  <a:lnTo>
                    <a:pt x="43601" y="127026"/>
                  </a:lnTo>
                  <a:lnTo>
                    <a:pt x="44811" y="126543"/>
                  </a:lnTo>
                  <a:lnTo>
                    <a:pt x="45730" y="126784"/>
                  </a:lnTo>
                  <a:lnTo>
                    <a:pt x="47037" y="126301"/>
                  </a:lnTo>
                  <a:lnTo>
                    <a:pt x="47714" y="125865"/>
                  </a:lnTo>
                  <a:lnTo>
                    <a:pt x="48972" y="124994"/>
                  </a:lnTo>
                  <a:lnTo>
                    <a:pt x="49698" y="125139"/>
                  </a:lnTo>
                  <a:lnTo>
                    <a:pt x="51440" y="124462"/>
                  </a:lnTo>
                  <a:lnTo>
                    <a:pt x="51973" y="123929"/>
                  </a:lnTo>
                  <a:lnTo>
                    <a:pt x="53473" y="123687"/>
                  </a:lnTo>
                  <a:lnTo>
                    <a:pt x="53860" y="123058"/>
                  </a:lnTo>
                  <a:lnTo>
                    <a:pt x="55215" y="123542"/>
                  </a:lnTo>
                  <a:lnTo>
                    <a:pt x="57586" y="123784"/>
                  </a:lnTo>
                  <a:lnTo>
                    <a:pt x="58554" y="124462"/>
                  </a:lnTo>
                  <a:lnTo>
                    <a:pt x="59086" y="124171"/>
                  </a:lnTo>
                  <a:lnTo>
                    <a:pt x="59957" y="124171"/>
                  </a:lnTo>
                  <a:lnTo>
                    <a:pt x="60199" y="123494"/>
                  </a:lnTo>
                  <a:lnTo>
                    <a:pt x="60925" y="123978"/>
                  </a:lnTo>
                  <a:lnTo>
                    <a:pt x="62909" y="124123"/>
                  </a:lnTo>
                  <a:lnTo>
                    <a:pt x="64361" y="122526"/>
                  </a:lnTo>
                  <a:lnTo>
                    <a:pt x="65280" y="122865"/>
                  </a:lnTo>
                  <a:lnTo>
                    <a:pt x="65861" y="122623"/>
                  </a:lnTo>
                  <a:lnTo>
                    <a:pt x="66829" y="123833"/>
                  </a:lnTo>
                  <a:lnTo>
                    <a:pt x="67700" y="123058"/>
                  </a:lnTo>
                  <a:lnTo>
                    <a:pt x="69635" y="122816"/>
                  </a:lnTo>
                  <a:lnTo>
                    <a:pt x="70313" y="122865"/>
                  </a:lnTo>
                  <a:lnTo>
                    <a:pt x="71377" y="123736"/>
                  </a:lnTo>
                  <a:lnTo>
                    <a:pt x="72297" y="124075"/>
                  </a:lnTo>
                  <a:lnTo>
                    <a:pt x="72636" y="125091"/>
                  </a:lnTo>
                  <a:lnTo>
                    <a:pt x="73603" y="125091"/>
                  </a:lnTo>
                  <a:lnTo>
                    <a:pt x="74329" y="124752"/>
                  </a:lnTo>
                  <a:lnTo>
                    <a:pt x="75442" y="125381"/>
                  </a:lnTo>
                  <a:lnTo>
                    <a:pt x="76120" y="125768"/>
                  </a:lnTo>
                  <a:lnTo>
                    <a:pt x="76797" y="125478"/>
                  </a:lnTo>
                  <a:lnTo>
                    <a:pt x="76797" y="125720"/>
                  </a:lnTo>
                  <a:lnTo>
                    <a:pt x="78249" y="125526"/>
                  </a:lnTo>
                  <a:lnTo>
                    <a:pt x="79749" y="126349"/>
                  </a:lnTo>
                  <a:lnTo>
                    <a:pt x="80765" y="127026"/>
                  </a:lnTo>
                  <a:lnTo>
                    <a:pt x="81540" y="126107"/>
                  </a:lnTo>
                  <a:lnTo>
                    <a:pt x="84346" y="126930"/>
                  </a:lnTo>
                  <a:lnTo>
                    <a:pt x="84685" y="126543"/>
                  </a:lnTo>
                  <a:lnTo>
                    <a:pt x="85604" y="127510"/>
                  </a:lnTo>
                  <a:lnTo>
                    <a:pt x="86524" y="127365"/>
                  </a:lnTo>
                  <a:lnTo>
                    <a:pt x="88266" y="127510"/>
                  </a:lnTo>
                  <a:lnTo>
                    <a:pt x="88943" y="127414"/>
                  </a:lnTo>
                  <a:lnTo>
                    <a:pt x="89815" y="128139"/>
                  </a:lnTo>
                  <a:lnTo>
                    <a:pt x="91460" y="127752"/>
                  </a:lnTo>
                  <a:lnTo>
                    <a:pt x="92815" y="128430"/>
                  </a:lnTo>
                  <a:lnTo>
                    <a:pt x="94944" y="128236"/>
                  </a:lnTo>
                  <a:lnTo>
                    <a:pt x="96541" y="129010"/>
                  </a:lnTo>
                  <a:lnTo>
                    <a:pt x="97364" y="129059"/>
                  </a:lnTo>
                  <a:lnTo>
                    <a:pt x="98041" y="129688"/>
                  </a:lnTo>
                  <a:lnTo>
                    <a:pt x="98767" y="129543"/>
                  </a:lnTo>
                  <a:lnTo>
                    <a:pt x="100122" y="130220"/>
                  </a:lnTo>
                  <a:lnTo>
                    <a:pt x="100509" y="129785"/>
                  </a:lnTo>
                  <a:lnTo>
                    <a:pt x="100993" y="130269"/>
                  </a:lnTo>
                  <a:lnTo>
                    <a:pt x="103219" y="130317"/>
                  </a:lnTo>
                  <a:lnTo>
                    <a:pt x="103654" y="130607"/>
                  </a:lnTo>
                  <a:lnTo>
                    <a:pt x="104332" y="130123"/>
                  </a:lnTo>
                  <a:lnTo>
                    <a:pt x="105590" y="129736"/>
                  </a:lnTo>
                  <a:lnTo>
                    <a:pt x="106703" y="130075"/>
                  </a:lnTo>
                  <a:lnTo>
                    <a:pt x="107671" y="129785"/>
                  </a:lnTo>
                  <a:lnTo>
                    <a:pt x="108252" y="130172"/>
                  </a:lnTo>
                  <a:lnTo>
                    <a:pt x="108590" y="129688"/>
                  </a:lnTo>
                  <a:lnTo>
                    <a:pt x="110961" y="129736"/>
                  </a:lnTo>
                  <a:lnTo>
                    <a:pt x="112365" y="129688"/>
                  </a:lnTo>
                  <a:lnTo>
                    <a:pt x="112558" y="129156"/>
                  </a:lnTo>
                  <a:lnTo>
                    <a:pt x="113671" y="129398"/>
                  </a:lnTo>
                  <a:lnTo>
                    <a:pt x="115268" y="128430"/>
                  </a:lnTo>
                  <a:lnTo>
                    <a:pt x="115268" y="128430"/>
                  </a:lnTo>
                  <a:lnTo>
                    <a:pt x="115220" y="129010"/>
                  </a:lnTo>
                  <a:lnTo>
                    <a:pt x="116430" y="127946"/>
                  </a:lnTo>
                  <a:lnTo>
                    <a:pt x="117785" y="128091"/>
                  </a:lnTo>
                  <a:lnTo>
                    <a:pt x="118511" y="128865"/>
                  </a:lnTo>
                  <a:lnTo>
                    <a:pt x="119865" y="128333"/>
                  </a:lnTo>
                  <a:lnTo>
                    <a:pt x="120737" y="129156"/>
                  </a:lnTo>
                  <a:lnTo>
                    <a:pt x="121414" y="128188"/>
                  </a:lnTo>
                  <a:lnTo>
                    <a:pt x="122043" y="127559"/>
                  </a:lnTo>
                  <a:lnTo>
                    <a:pt x="123592" y="127946"/>
                  </a:lnTo>
                  <a:lnTo>
                    <a:pt x="124124" y="127559"/>
                  </a:lnTo>
                  <a:lnTo>
                    <a:pt x="124947" y="127801"/>
                  </a:lnTo>
                  <a:lnTo>
                    <a:pt x="126301" y="126494"/>
                  </a:lnTo>
                  <a:lnTo>
                    <a:pt x="127366" y="126784"/>
                  </a:lnTo>
                  <a:lnTo>
                    <a:pt x="127995" y="126494"/>
                  </a:lnTo>
                  <a:lnTo>
                    <a:pt x="127995" y="121268"/>
                  </a:lnTo>
                  <a:lnTo>
                    <a:pt x="128044" y="121268"/>
                  </a:lnTo>
                  <a:lnTo>
                    <a:pt x="128044"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954;p48"/>
            <p:cNvSpPr/>
            <p:nvPr/>
          </p:nvSpPr>
          <p:spPr>
            <a:xfrm flipH="1">
              <a:off x="4986388" y="3776826"/>
              <a:ext cx="2820370" cy="425474"/>
            </a:xfrm>
            <a:custGeom>
              <a:avLst/>
              <a:gdLst/>
              <a:ahLst/>
              <a:cxnLst/>
              <a:rect l="l" t="t" r="r" b="b"/>
              <a:pathLst>
                <a:path w="127995" h="19309" extrusionOk="0">
                  <a:moveTo>
                    <a:pt x="0" y="0"/>
                  </a:moveTo>
                  <a:lnTo>
                    <a:pt x="0" y="6533"/>
                  </a:lnTo>
                  <a:cubicBezTo>
                    <a:pt x="0" y="6533"/>
                    <a:pt x="9108" y="6088"/>
                    <a:pt x="9960" y="6012"/>
                  </a:cubicBezTo>
                  <a:lnTo>
                    <a:pt x="9960" y="6012"/>
                  </a:lnTo>
                  <a:lnTo>
                    <a:pt x="6872" y="9921"/>
                  </a:lnTo>
                  <a:lnTo>
                    <a:pt x="8275" y="10501"/>
                  </a:lnTo>
                  <a:lnTo>
                    <a:pt x="10646" y="11130"/>
                  </a:lnTo>
                  <a:lnTo>
                    <a:pt x="12824" y="13066"/>
                  </a:lnTo>
                  <a:lnTo>
                    <a:pt x="14372" y="13840"/>
                  </a:lnTo>
                  <a:lnTo>
                    <a:pt x="15582" y="14518"/>
                  </a:lnTo>
                  <a:lnTo>
                    <a:pt x="16695" y="13985"/>
                  </a:lnTo>
                  <a:lnTo>
                    <a:pt x="17469" y="13695"/>
                  </a:lnTo>
                  <a:lnTo>
                    <a:pt x="18727" y="13356"/>
                  </a:lnTo>
                  <a:lnTo>
                    <a:pt x="18873" y="13937"/>
                  </a:lnTo>
                  <a:lnTo>
                    <a:pt x="20373" y="13889"/>
                  </a:lnTo>
                  <a:lnTo>
                    <a:pt x="22066" y="14953"/>
                  </a:lnTo>
                  <a:lnTo>
                    <a:pt x="23663" y="14711"/>
                  </a:lnTo>
                  <a:lnTo>
                    <a:pt x="23905" y="15727"/>
                  </a:lnTo>
                  <a:lnTo>
                    <a:pt x="24825" y="16211"/>
                  </a:lnTo>
                  <a:lnTo>
                    <a:pt x="25986" y="15679"/>
                  </a:lnTo>
                  <a:lnTo>
                    <a:pt x="26809" y="15969"/>
                  </a:lnTo>
                  <a:lnTo>
                    <a:pt x="27680" y="16550"/>
                  </a:lnTo>
                  <a:lnTo>
                    <a:pt x="28841" y="16357"/>
                  </a:lnTo>
                  <a:lnTo>
                    <a:pt x="30148" y="16695"/>
                  </a:lnTo>
                  <a:lnTo>
                    <a:pt x="31406" y="17034"/>
                  </a:lnTo>
                  <a:lnTo>
                    <a:pt x="31890" y="18002"/>
                  </a:lnTo>
                  <a:lnTo>
                    <a:pt x="32519" y="17518"/>
                  </a:lnTo>
                  <a:lnTo>
                    <a:pt x="34019" y="18147"/>
                  </a:lnTo>
                  <a:lnTo>
                    <a:pt x="35229" y="17615"/>
                  </a:lnTo>
                  <a:lnTo>
                    <a:pt x="35809" y="17324"/>
                  </a:lnTo>
                  <a:lnTo>
                    <a:pt x="36584" y="17663"/>
                  </a:lnTo>
                  <a:lnTo>
                    <a:pt x="37794" y="16889"/>
                  </a:lnTo>
                  <a:lnTo>
                    <a:pt x="38955" y="16115"/>
                  </a:lnTo>
                  <a:lnTo>
                    <a:pt x="40165" y="16357"/>
                  </a:lnTo>
                  <a:lnTo>
                    <a:pt x="41036" y="15389"/>
                  </a:lnTo>
                  <a:lnTo>
                    <a:pt x="41858" y="14614"/>
                  </a:lnTo>
                  <a:lnTo>
                    <a:pt x="42875" y="15244"/>
                  </a:lnTo>
                  <a:lnTo>
                    <a:pt x="43600" y="15727"/>
                  </a:lnTo>
                  <a:lnTo>
                    <a:pt x="44810" y="15244"/>
                  </a:lnTo>
                  <a:lnTo>
                    <a:pt x="45730" y="15485"/>
                  </a:lnTo>
                  <a:lnTo>
                    <a:pt x="47036" y="15002"/>
                  </a:lnTo>
                  <a:lnTo>
                    <a:pt x="47714" y="14566"/>
                  </a:lnTo>
                  <a:lnTo>
                    <a:pt x="48972" y="13695"/>
                  </a:lnTo>
                  <a:lnTo>
                    <a:pt x="49698" y="13792"/>
                  </a:lnTo>
                  <a:lnTo>
                    <a:pt x="51440" y="13163"/>
                  </a:lnTo>
                  <a:lnTo>
                    <a:pt x="51972" y="12630"/>
                  </a:lnTo>
                  <a:lnTo>
                    <a:pt x="53472" y="12388"/>
                  </a:lnTo>
                  <a:lnTo>
                    <a:pt x="53859" y="11759"/>
                  </a:lnTo>
                  <a:lnTo>
                    <a:pt x="55214" y="12243"/>
                  </a:lnTo>
                  <a:lnTo>
                    <a:pt x="57634" y="12485"/>
                  </a:lnTo>
                  <a:lnTo>
                    <a:pt x="58602" y="13163"/>
                  </a:lnTo>
                  <a:lnTo>
                    <a:pt x="59134" y="12872"/>
                  </a:lnTo>
                  <a:lnTo>
                    <a:pt x="60005" y="12872"/>
                  </a:lnTo>
                  <a:lnTo>
                    <a:pt x="60247" y="12195"/>
                  </a:lnTo>
                  <a:lnTo>
                    <a:pt x="60973" y="12679"/>
                  </a:lnTo>
                  <a:lnTo>
                    <a:pt x="62957" y="12824"/>
                  </a:lnTo>
                  <a:lnTo>
                    <a:pt x="64360" y="11227"/>
                  </a:lnTo>
                  <a:lnTo>
                    <a:pt x="65280" y="11566"/>
                  </a:lnTo>
                  <a:lnTo>
                    <a:pt x="65909" y="11324"/>
                  </a:lnTo>
                  <a:lnTo>
                    <a:pt x="66877" y="12534"/>
                  </a:lnTo>
                  <a:lnTo>
                    <a:pt x="67699" y="11759"/>
                  </a:lnTo>
                  <a:lnTo>
                    <a:pt x="69635" y="11517"/>
                  </a:lnTo>
                  <a:lnTo>
                    <a:pt x="70312" y="11566"/>
                  </a:lnTo>
                  <a:lnTo>
                    <a:pt x="71425" y="12437"/>
                  </a:lnTo>
                  <a:lnTo>
                    <a:pt x="72296" y="12776"/>
                  </a:lnTo>
                  <a:lnTo>
                    <a:pt x="72635" y="13792"/>
                  </a:lnTo>
                  <a:lnTo>
                    <a:pt x="73651" y="13792"/>
                  </a:lnTo>
                  <a:lnTo>
                    <a:pt x="74377" y="13453"/>
                  </a:lnTo>
                  <a:lnTo>
                    <a:pt x="75490" y="14082"/>
                  </a:lnTo>
                  <a:lnTo>
                    <a:pt x="76119" y="14469"/>
                  </a:lnTo>
                  <a:lnTo>
                    <a:pt x="76845" y="14179"/>
                  </a:lnTo>
                  <a:lnTo>
                    <a:pt x="76845" y="14421"/>
                  </a:lnTo>
                  <a:lnTo>
                    <a:pt x="78249" y="14227"/>
                  </a:lnTo>
                  <a:lnTo>
                    <a:pt x="79749" y="15050"/>
                  </a:lnTo>
                  <a:lnTo>
                    <a:pt x="80765" y="15727"/>
                  </a:lnTo>
                  <a:lnTo>
                    <a:pt x="81588" y="14808"/>
                  </a:lnTo>
                  <a:lnTo>
                    <a:pt x="84394" y="15631"/>
                  </a:lnTo>
                  <a:lnTo>
                    <a:pt x="84781" y="15244"/>
                  </a:lnTo>
                  <a:lnTo>
                    <a:pt x="85652" y="16211"/>
                  </a:lnTo>
                  <a:lnTo>
                    <a:pt x="86572" y="16066"/>
                  </a:lnTo>
                  <a:lnTo>
                    <a:pt x="88314" y="16163"/>
                  </a:lnTo>
                  <a:lnTo>
                    <a:pt x="88991" y="16115"/>
                  </a:lnTo>
                  <a:lnTo>
                    <a:pt x="89862" y="16840"/>
                  </a:lnTo>
                  <a:lnTo>
                    <a:pt x="91508" y="16453"/>
                  </a:lnTo>
                  <a:lnTo>
                    <a:pt x="92863" y="17131"/>
                  </a:lnTo>
                  <a:lnTo>
                    <a:pt x="94992" y="16937"/>
                  </a:lnTo>
                  <a:lnTo>
                    <a:pt x="96540" y="17711"/>
                  </a:lnTo>
                  <a:lnTo>
                    <a:pt x="97411" y="17711"/>
                  </a:lnTo>
                  <a:lnTo>
                    <a:pt x="98089" y="18389"/>
                  </a:lnTo>
                  <a:lnTo>
                    <a:pt x="98766" y="18244"/>
                  </a:lnTo>
                  <a:lnTo>
                    <a:pt x="100121" y="18921"/>
                  </a:lnTo>
                  <a:lnTo>
                    <a:pt x="100557" y="18486"/>
                  </a:lnTo>
                  <a:lnTo>
                    <a:pt x="100992" y="18921"/>
                  </a:lnTo>
                  <a:lnTo>
                    <a:pt x="103218" y="19018"/>
                  </a:lnTo>
                  <a:lnTo>
                    <a:pt x="103654" y="19308"/>
                  </a:lnTo>
                  <a:lnTo>
                    <a:pt x="104331" y="18824"/>
                  </a:lnTo>
                  <a:lnTo>
                    <a:pt x="105590" y="18437"/>
                  </a:lnTo>
                  <a:lnTo>
                    <a:pt x="106703" y="18776"/>
                  </a:lnTo>
                  <a:lnTo>
                    <a:pt x="107719" y="18486"/>
                  </a:lnTo>
                  <a:lnTo>
                    <a:pt x="108251" y="18873"/>
                  </a:lnTo>
                  <a:lnTo>
                    <a:pt x="108638" y="18389"/>
                  </a:lnTo>
                  <a:lnTo>
                    <a:pt x="110961" y="18437"/>
                  </a:lnTo>
                  <a:lnTo>
                    <a:pt x="112413" y="18389"/>
                  </a:lnTo>
                  <a:lnTo>
                    <a:pt x="112558" y="17857"/>
                  </a:lnTo>
                  <a:lnTo>
                    <a:pt x="113671" y="18099"/>
                  </a:lnTo>
                  <a:lnTo>
                    <a:pt x="115316" y="17131"/>
                  </a:lnTo>
                  <a:lnTo>
                    <a:pt x="115268" y="17711"/>
                  </a:lnTo>
                  <a:lnTo>
                    <a:pt x="115268" y="17711"/>
                  </a:lnTo>
                  <a:lnTo>
                    <a:pt x="116478" y="16647"/>
                  </a:lnTo>
                  <a:lnTo>
                    <a:pt x="117833" y="16792"/>
                  </a:lnTo>
                  <a:lnTo>
                    <a:pt x="118558" y="17566"/>
                  </a:lnTo>
                  <a:lnTo>
                    <a:pt x="119913" y="17034"/>
                  </a:lnTo>
                  <a:lnTo>
                    <a:pt x="120784" y="17857"/>
                  </a:lnTo>
                  <a:lnTo>
                    <a:pt x="121414" y="16889"/>
                  </a:lnTo>
                  <a:lnTo>
                    <a:pt x="122043" y="16260"/>
                  </a:lnTo>
                  <a:lnTo>
                    <a:pt x="123640" y="16647"/>
                  </a:lnTo>
                  <a:lnTo>
                    <a:pt x="124172" y="16260"/>
                  </a:lnTo>
                  <a:lnTo>
                    <a:pt x="124994" y="16502"/>
                  </a:lnTo>
                  <a:lnTo>
                    <a:pt x="126301" y="15195"/>
                  </a:lnTo>
                  <a:lnTo>
                    <a:pt x="127414" y="15485"/>
                  </a:lnTo>
                  <a:lnTo>
                    <a:pt x="127995" y="15195"/>
                  </a:lnTo>
                  <a:lnTo>
                    <a:pt x="1279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955;p48"/>
            <p:cNvSpPr/>
            <p:nvPr/>
          </p:nvSpPr>
          <p:spPr>
            <a:xfrm flipH="1">
              <a:off x="4985308" y="1324025"/>
              <a:ext cx="2821450" cy="2760633"/>
            </a:xfrm>
            <a:custGeom>
              <a:avLst/>
              <a:gdLst/>
              <a:ahLst/>
              <a:cxnLst/>
              <a:rect l="l" t="t" r="r" b="b"/>
              <a:pathLst>
                <a:path w="128044" h="125284" extrusionOk="0">
                  <a:moveTo>
                    <a:pt x="0" y="0"/>
                  </a:moveTo>
                  <a:lnTo>
                    <a:pt x="0" y="11711"/>
                  </a:lnTo>
                  <a:lnTo>
                    <a:pt x="3726" y="11711"/>
                  </a:lnTo>
                  <a:cubicBezTo>
                    <a:pt x="3927" y="10706"/>
                    <a:pt x="4705" y="10237"/>
                    <a:pt x="5484" y="10237"/>
                  </a:cubicBezTo>
                  <a:cubicBezTo>
                    <a:pt x="6394" y="10237"/>
                    <a:pt x="7307" y="10876"/>
                    <a:pt x="7307" y="12049"/>
                  </a:cubicBezTo>
                  <a:cubicBezTo>
                    <a:pt x="7307" y="13229"/>
                    <a:pt x="6383" y="13869"/>
                    <a:pt x="5468" y="13869"/>
                  </a:cubicBezTo>
                  <a:cubicBezTo>
                    <a:pt x="4694" y="13869"/>
                    <a:pt x="3926" y="13412"/>
                    <a:pt x="3726" y="12436"/>
                  </a:cubicBezTo>
                  <a:lnTo>
                    <a:pt x="0" y="12436"/>
                  </a:lnTo>
                  <a:lnTo>
                    <a:pt x="0" y="23712"/>
                  </a:lnTo>
                  <a:lnTo>
                    <a:pt x="3726" y="23712"/>
                  </a:lnTo>
                  <a:cubicBezTo>
                    <a:pt x="3927" y="22729"/>
                    <a:pt x="4705" y="22262"/>
                    <a:pt x="5484" y="22262"/>
                  </a:cubicBezTo>
                  <a:cubicBezTo>
                    <a:pt x="6394" y="22262"/>
                    <a:pt x="7307" y="22900"/>
                    <a:pt x="7307" y="24099"/>
                  </a:cubicBezTo>
                  <a:cubicBezTo>
                    <a:pt x="7307" y="25267"/>
                    <a:pt x="6402" y="25892"/>
                    <a:pt x="5496" y="25892"/>
                  </a:cubicBezTo>
                  <a:cubicBezTo>
                    <a:pt x="4713" y="25892"/>
                    <a:pt x="3928" y="25425"/>
                    <a:pt x="3726" y="24437"/>
                  </a:cubicBezTo>
                  <a:lnTo>
                    <a:pt x="0" y="24437"/>
                  </a:lnTo>
                  <a:lnTo>
                    <a:pt x="0" y="35761"/>
                  </a:lnTo>
                  <a:lnTo>
                    <a:pt x="3726" y="35761"/>
                  </a:lnTo>
                  <a:cubicBezTo>
                    <a:pt x="3927" y="34756"/>
                    <a:pt x="4705" y="34287"/>
                    <a:pt x="5484" y="34287"/>
                  </a:cubicBezTo>
                  <a:cubicBezTo>
                    <a:pt x="6394" y="34287"/>
                    <a:pt x="7307" y="34927"/>
                    <a:pt x="7307" y="36100"/>
                  </a:cubicBezTo>
                  <a:cubicBezTo>
                    <a:pt x="7307" y="37280"/>
                    <a:pt x="6383" y="37920"/>
                    <a:pt x="5468" y="37920"/>
                  </a:cubicBezTo>
                  <a:cubicBezTo>
                    <a:pt x="4694" y="37920"/>
                    <a:pt x="3926" y="37462"/>
                    <a:pt x="3726" y="36487"/>
                  </a:cubicBezTo>
                  <a:lnTo>
                    <a:pt x="0" y="36487"/>
                  </a:lnTo>
                  <a:lnTo>
                    <a:pt x="0" y="47810"/>
                  </a:lnTo>
                  <a:lnTo>
                    <a:pt x="3726" y="47810"/>
                  </a:lnTo>
                  <a:cubicBezTo>
                    <a:pt x="3886" y="46830"/>
                    <a:pt x="4636" y="46365"/>
                    <a:pt x="5385" y="46365"/>
                  </a:cubicBezTo>
                  <a:cubicBezTo>
                    <a:pt x="6226" y="46365"/>
                    <a:pt x="7065" y="46952"/>
                    <a:pt x="7065" y="48052"/>
                  </a:cubicBezTo>
                  <a:cubicBezTo>
                    <a:pt x="7065" y="49165"/>
                    <a:pt x="6207" y="49766"/>
                    <a:pt x="5357" y="49766"/>
                  </a:cubicBezTo>
                  <a:cubicBezTo>
                    <a:pt x="4618" y="49766"/>
                    <a:pt x="3884" y="49311"/>
                    <a:pt x="3726" y="48343"/>
                  </a:cubicBezTo>
                  <a:lnTo>
                    <a:pt x="0" y="48343"/>
                  </a:lnTo>
                  <a:lnTo>
                    <a:pt x="0" y="59811"/>
                  </a:lnTo>
                  <a:lnTo>
                    <a:pt x="3726" y="59811"/>
                  </a:lnTo>
                  <a:cubicBezTo>
                    <a:pt x="3886" y="58831"/>
                    <a:pt x="4636" y="58366"/>
                    <a:pt x="5385" y="58366"/>
                  </a:cubicBezTo>
                  <a:cubicBezTo>
                    <a:pt x="6226" y="58366"/>
                    <a:pt x="7065" y="58953"/>
                    <a:pt x="7065" y="60053"/>
                  </a:cubicBezTo>
                  <a:cubicBezTo>
                    <a:pt x="7065" y="61166"/>
                    <a:pt x="6207" y="61767"/>
                    <a:pt x="5357" y="61767"/>
                  </a:cubicBezTo>
                  <a:cubicBezTo>
                    <a:pt x="4618" y="61767"/>
                    <a:pt x="3884" y="61312"/>
                    <a:pt x="3726" y="60344"/>
                  </a:cubicBezTo>
                  <a:lnTo>
                    <a:pt x="0" y="60344"/>
                  </a:lnTo>
                  <a:lnTo>
                    <a:pt x="0" y="71812"/>
                  </a:lnTo>
                  <a:lnTo>
                    <a:pt x="3726" y="71812"/>
                  </a:lnTo>
                  <a:cubicBezTo>
                    <a:pt x="3884" y="70844"/>
                    <a:pt x="4618" y="70389"/>
                    <a:pt x="5357" y="70389"/>
                  </a:cubicBezTo>
                  <a:cubicBezTo>
                    <a:pt x="6207" y="70389"/>
                    <a:pt x="7065" y="70990"/>
                    <a:pt x="7065" y="72103"/>
                  </a:cubicBezTo>
                  <a:cubicBezTo>
                    <a:pt x="7065" y="73210"/>
                    <a:pt x="6215" y="73797"/>
                    <a:pt x="5369" y="73797"/>
                  </a:cubicBezTo>
                  <a:cubicBezTo>
                    <a:pt x="4625" y="73797"/>
                    <a:pt x="3885" y="73344"/>
                    <a:pt x="3726" y="72393"/>
                  </a:cubicBezTo>
                  <a:lnTo>
                    <a:pt x="0" y="72393"/>
                  </a:lnTo>
                  <a:lnTo>
                    <a:pt x="0" y="83862"/>
                  </a:lnTo>
                  <a:lnTo>
                    <a:pt x="3726" y="83862"/>
                  </a:lnTo>
                  <a:cubicBezTo>
                    <a:pt x="3886" y="82882"/>
                    <a:pt x="4636" y="82417"/>
                    <a:pt x="5385" y="82417"/>
                  </a:cubicBezTo>
                  <a:cubicBezTo>
                    <a:pt x="6226" y="82417"/>
                    <a:pt x="7065" y="83003"/>
                    <a:pt x="7065" y="84104"/>
                  </a:cubicBezTo>
                  <a:cubicBezTo>
                    <a:pt x="7065" y="85216"/>
                    <a:pt x="6207" y="85817"/>
                    <a:pt x="5357" y="85817"/>
                  </a:cubicBezTo>
                  <a:cubicBezTo>
                    <a:pt x="4618" y="85817"/>
                    <a:pt x="3884" y="85362"/>
                    <a:pt x="3726" y="84394"/>
                  </a:cubicBezTo>
                  <a:lnTo>
                    <a:pt x="0" y="84394"/>
                  </a:lnTo>
                  <a:lnTo>
                    <a:pt x="0" y="95717"/>
                  </a:lnTo>
                  <a:lnTo>
                    <a:pt x="3726" y="95717"/>
                  </a:lnTo>
                  <a:cubicBezTo>
                    <a:pt x="3927" y="94737"/>
                    <a:pt x="4681" y="94280"/>
                    <a:pt x="5437" y="94280"/>
                  </a:cubicBezTo>
                  <a:cubicBezTo>
                    <a:pt x="6323" y="94280"/>
                    <a:pt x="7210" y="94907"/>
                    <a:pt x="7210" y="96056"/>
                  </a:cubicBezTo>
                  <a:cubicBezTo>
                    <a:pt x="7210" y="97212"/>
                    <a:pt x="6312" y="97840"/>
                    <a:pt x="5421" y="97840"/>
                  </a:cubicBezTo>
                  <a:cubicBezTo>
                    <a:pt x="4670" y="97840"/>
                    <a:pt x="3925" y="97395"/>
                    <a:pt x="3726" y="96443"/>
                  </a:cubicBezTo>
                  <a:lnTo>
                    <a:pt x="0" y="96443"/>
                  </a:lnTo>
                  <a:lnTo>
                    <a:pt x="0" y="107718"/>
                  </a:lnTo>
                  <a:lnTo>
                    <a:pt x="3726" y="107718"/>
                  </a:lnTo>
                  <a:cubicBezTo>
                    <a:pt x="3925" y="106767"/>
                    <a:pt x="4670" y="106322"/>
                    <a:pt x="5421" y="106322"/>
                  </a:cubicBezTo>
                  <a:cubicBezTo>
                    <a:pt x="6312" y="106322"/>
                    <a:pt x="7210" y="106950"/>
                    <a:pt x="7210" y="108106"/>
                  </a:cubicBezTo>
                  <a:cubicBezTo>
                    <a:pt x="7210" y="109254"/>
                    <a:pt x="6323" y="109882"/>
                    <a:pt x="5437" y="109882"/>
                  </a:cubicBezTo>
                  <a:cubicBezTo>
                    <a:pt x="4681" y="109882"/>
                    <a:pt x="3927" y="109425"/>
                    <a:pt x="3726" y="108444"/>
                  </a:cubicBezTo>
                  <a:lnTo>
                    <a:pt x="0" y="108444"/>
                  </a:lnTo>
                  <a:lnTo>
                    <a:pt x="0" y="119768"/>
                  </a:lnTo>
                  <a:lnTo>
                    <a:pt x="3726" y="119768"/>
                  </a:lnTo>
                  <a:cubicBezTo>
                    <a:pt x="3875" y="118914"/>
                    <a:pt x="4650" y="118345"/>
                    <a:pt x="5462" y="118345"/>
                  </a:cubicBezTo>
                  <a:cubicBezTo>
                    <a:pt x="5708" y="118345"/>
                    <a:pt x="5958" y="118397"/>
                    <a:pt x="6194" y="118510"/>
                  </a:cubicBezTo>
                  <a:cubicBezTo>
                    <a:pt x="7210" y="118994"/>
                    <a:pt x="7549" y="120300"/>
                    <a:pt x="6872" y="121220"/>
                  </a:cubicBezTo>
                  <a:cubicBezTo>
                    <a:pt x="7832" y="121273"/>
                    <a:pt x="8799" y="121294"/>
                    <a:pt x="9770" y="121294"/>
                  </a:cubicBezTo>
                  <a:cubicBezTo>
                    <a:pt x="11441" y="121294"/>
                    <a:pt x="13124" y="121232"/>
                    <a:pt x="14808" y="121171"/>
                  </a:cubicBezTo>
                  <a:cubicBezTo>
                    <a:pt x="15452" y="121153"/>
                    <a:pt x="16095" y="121144"/>
                    <a:pt x="16739" y="121144"/>
                  </a:cubicBezTo>
                  <a:cubicBezTo>
                    <a:pt x="21272" y="121144"/>
                    <a:pt x="25795" y="121594"/>
                    <a:pt x="30244" y="122526"/>
                  </a:cubicBezTo>
                  <a:cubicBezTo>
                    <a:pt x="33373" y="123149"/>
                    <a:pt x="36505" y="123372"/>
                    <a:pt x="39640" y="123372"/>
                  </a:cubicBezTo>
                  <a:cubicBezTo>
                    <a:pt x="46736" y="123372"/>
                    <a:pt x="53842" y="122229"/>
                    <a:pt x="60925" y="121994"/>
                  </a:cubicBezTo>
                  <a:cubicBezTo>
                    <a:pt x="61778" y="121963"/>
                    <a:pt x="62630" y="121948"/>
                    <a:pt x="63482" y="121948"/>
                  </a:cubicBezTo>
                  <a:cubicBezTo>
                    <a:pt x="73261" y="121948"/>
                    <a:pt x="82961" y="123866"/>
                    <a:pt x="92621" y="124800"/>
                  </a:cubicBezTo>
                  <a:cubicBezTo>
                    <a:pt x="95573" y="125125"/>
                    <a:pt x="98540" y="125284"/>
                    <a:pt x="101506" y="125284"/>
                  </a:cubicBezTo>
                  <a:cubicBezTo>
                    <a:pt x="103839" y="125284"/>
                    <a:pt x="106171" y="125186"/>
                    <a:pt x="108493" y="124994"/>
                  </a:cubicBezTo>
                  <a:cubicBezTo>
                    <a:pt x="113961" y="124365"/>
                    <a:pt x="119284" y="122816"/>
                    <a:pt x="124656" y="121752"/>
                  </a:cubicBezTo>
                  <a:cubicBezTo>
                    <a:pt x="125769" y="121510"/>
                    <a:pt x="126930" y="121365"/>
                    <a:pt x="128043" y="121220"/>
                  </a:cubicBezTo>
                  <a:lnTo>
                    <a:pt x="128043" y="41423"/>
                  </a:lnTo>
                  <a:lnTo>
                    <a:pt x="128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779318" y="1458887"/>
            <a:ext cx="5558366" cy="3177793"/>
          </a:xfrm>
          <a:prstGeom prst="rect">
            <a:avLst/>
          </a:prstGeom>
        </p:spPr>
        <p:txBody>
          <a:bodyPr wrap="square">
            <a:spAutoFit/>
          </a:bodyPr>
          <a:lstStyle/>
          <a:p>
            <a:pPr marR="90170" algn="just">
              <a:lnSpc>
                <a:spcPct val="150000"/>
              </a:lnSpc>
              <a:spcBef>
                <a:spcPts val="300"/>
              </a:spcBef>
              <a:spcAft>
                <a:spcPts val="300"/>
              </a:spcAft>
            </a:pPr>
            <a:r>
              <a:rPr lang="en-US" sz="1900" dirty="0" err="1" smtClean="0">
                <a:latin typeface="+mj-lt"/>
                <a:ea typeface="Calibri" panose="020F0502020204030204" pitchFamily="34" charset="0"/>
              </a:rPr>
              <a:t>Đọc</a:t>
            </a:r>
            <a:r>
              <a:rPr lang="en-US" sz="1900" dirty="0" smtClean="0">
                <a:latin typeface="+mj-lt"/>
                <a:ea typeface="Calibri" panose="020F0502020204030204" pitchFamily="34" charset="0"/>
              </a:rPr>
              <a:t> </a:t>
            </a:r>
            <a:r>
              <a:rPr lang="en-US" sz="1900" dirty="0" err="1" smtClean="0">
                <a:latin typeface="+mj-lt"/>
                <a:ea typeface="Calibri" panose="020F0502020204030204" pitchFamily="34" charset="0"/>
              </a:rPr>
              <a:t>bài</a:t>
            </a:r>
            <a:r>
              <a:rPr lang="en-US" sz="1900" dirty="0" smtClean="0">
                <a:latin typeface="+mj-lt"/>
                <a:ea typeface="Calibri" panose="020F0502020204030204" pitchFamily="34" charset="0"/>
              </a:rPr>
              <a:t> </a:t>
            </a:r>
            <a:r>
              <a:rPr lang="en-US" sz="1900" dirty="0" err="1" smtClean="0">
                <a:latin typeface="+mj-lt"/>
                <a:ea typeface="Calibri" panose="020F0502020204030204" pitchFamily="34" charset="0"/>
              </a:rPr>
              <a:t>viết</a:t>
            </a:r>
            <a:r>
              <a:rPr lang="en-US" sz="1900" dirty="0" smtClean="0">
                <a:latin typeface="+mj-lt"/>
                <a:ea typeface="Calibri" panose="020F0502020204030204" pitchFamily="34" charset="0"/>
              </a:rPr>
              <a:t> </a:t>
            </a:r>
            <a:r>
              <a:rPr lang="en-US" sz="1900" dirty="0" err="1" smtClean="0">
                <a:latin typeface="+mj-lt"/>
                <a:ea typeface="Calibri" panose="020F0502020204030204" pitchFamily="34" charset="0"/>
              </a:rPr>
              <a:t>tham</a:t>
            </a:r>
            <a:r>
              <a:rPr lang="en-US" sz="1900" dirty="0" smtClean="0">
                <a:latin typeface="+mj-lt"/>
                <a:ea typeface="Calibri" panose="020F0502020204030204" pitchFamily="34" charset="0"/>
              </a:rPr>
              <a:t> </a:t>
            </a:r>
            <a:r>
              <a:rPr lang="en-US" sz="1900" dirty="0" err="1" smtClean="0">
                <a:latin typeface="+mj-lt"/>
                <a:ea typeface="Calibri" panose="020F0502020204030204" pitchFamily="34" charset="0"/>
              </a:rPr>
              <a:t>khảo</a:t>
            </a:r>
            <a:r>
              <a:rPr lang="en-US" sz="1900" dirty="0" smtClean="0">
                <a:latin typeface="+mj-lt"/>
                <a:ea typeface="Calibri" panose="020F0502020204030204" pitchFamily="34" charset="0"/>
              </a:rPr>
              <a:t> </a:t>
            </a:r>
            <a:r>
              <a:rPr lang="en-US" sz="1900" dirty="0" err="1" smtClean="0">
                <a:latin typeface="+mj-lt"/>
                <a:ea typeface="Calibri" panose="020F0502020204030204" pitchFamily="34" charset="0"/>
              </a:rPr>
              <a:t>và</a:t>
            </a:r>
            <a:r>
              <a:rPr lang="en-US" sz="1900" dirty="0" smtClean="0">
                <a:latin typeface="+mj-lt"/>
                <a:ea typeface="Calibri" panose="020F0502020204030204" pitchFamily="34" charset="0"/>
              </a:rPr>
              <a:t> </a:t>
            </a:r>
            <a:r>
              <a:rPr lang="en-US" sz="1900" dirty="0" err="1" smtClean="0">
                <a:latin typeface="+mj-lt"/>
                <a:ea typeface="Calibri" panose="020F0502020204030204" pitchFamily="34" charset="0"/>
              </a:rPr>
              <a:t>trả</a:t>
            </a:r>
            <a:r>
              <a:rPr lang="en-US" sz="1900" dirty="0" smtClean="0">
                <a:latin typeface="+mj-lt"/>
                <a:ea typeface="Calibri" panose="020F0502020204030204" pitchFamily="34" charset="0"/>
              </a:rPr>
              <a:t> </a:t>
            </a:r>
            <a:r>
              <a:rPr lang="en-US" sz="1900" dirty="0" err="1" smtClean="0">
                <a:latin typeface="+mj-lt"/>
                <a:ea typeface="Calibri" panose="020F0502020204030204" pitchFamily="34" charset="0"/>
              </a:rPr>
              <a:t>lời</a:t>
            </a:r>
            <a:r>
              <a:rPr lang="en-US" sz="1900" dirty="0" smtClean="0">
                <a:latin typeface="+mj-lt"/>
                <a:ea typeface="Calibri" panose="020F0502020204030204" pitchFamily="34" charset="0"/>
              </a:rPr>
              <a:t> </a:t>
            </a:r>
            <a:r>
              <a:rPr lang="en-US" sz="1900" dirty="0" err="1" smtClean="0">
                <a:latin typeface="+mj-lt"/>
                <a:ea typeface="Calibri" panose="020F0502020204030204" pitchFamily="34" charset="0"/>
              </a:rPr>
              <a:t>câu</a:t>
            </a:r>
            <a:r>
              <a:rPr lang="en-US" sz="1900" dirty="0" smtClean="0">
                <a:latin typeface="+mj-lt"/>
                <a:ea typeface="Calibri" panose="020F0502020204030204" pitchFamily="34" charset="0"/>
              </a:rPr>
              <a:t> </a:t>
            </a:r>
            <a:r>
              <a:rPr lang="en-US" sz="1900" dirty="0" err="1" smtClean="0">
                <a:latin typeface="+mj-lt"/>
                <a:ea typeface="Calibri" panose="020F0502020204030204" pitchFamily="34" charset="0"/>
              </a:rPr>
              <a:t>hỏi</a:t>
            </a:r>
            <a:r>
              <a:rPr lang="en-US" sz="1900" dirty="0" smtClean="0">
                <a:latin typeface="+mj-lt"/>
                <a:ea typeface="Calibri" panose="020F0502020204030204" pitchFamily="34" charset="0"/>
              </a:rPr>
              <a:t>:</a:t>
            </a:r>
            <a:endParaRPr lang="en-US" sz="1900" dirty="0">
              <a:latin typeface="+mj-lt"/>
              <a:ea typeface="Calibri" panose="020F0502020204030204" pitchFamily="34" charset="0"/>
            </a:endParaRPr>
          </a:p>
          <a:p>
            <a:pPr marL="342900" indent="-342900" algn="just">
              <a:lnSpc>
                <a:spcPct val="150000"/>
              </a:lnSpc>
              <a:buFont typeface="Arial" panose="020B0604020202020204" pitchFamily="34" charset="0"/>
              <a:buChar char="•"/>
            </a:pPr>
            <a:r>
              <a:rPr lang="en-US" sz="1900" dirty="0" err="1"/>
              <a:t>Phần</a:t>
            </a:r>
            <a:r>
              <a:rPr lang="en-US" sz="1900" dirty="0"/>
              <a:t> </a:t>
            </a:r>
            <a:r>
              <a:rPr lang="en-US" sz="1900" dirty="0" err="1"/>
              <a:t>mở</a:t>
            </a:r>
            <a:r>
              <a:rPr lang="en-US" sz="1900" dirty="0"/>
              <a:t> </a:t>
            </a:r>
            <a:r>
              <a:rPr lang="en-US" sz="1900" dirty="0" err="1"/>
              <a:t>đầu</a:t>
            </a:r>
            <a:r>
              <a:rPr lang="en-US" sz="1900" dirty="0"/>
              <a:t> </a:t>
            </a:r>
            <a:r>
              <a:rPr lang="en-US" sz="1900" dirty="0" err="1"/>
              <a:t>nêu</a:t>
            </a:r>
            <a:r>
              <a:rPr lang="en-US" sz="1900" dirty="0"/>
              <a:t> </a:t>
            </a:r>
            <a:r>
              <a:rPr lang="en-US" sz="1900" dirty="0" err="1"/>
              <a:t>nội</a:t>
            </a:r>
            <a:r>
              <a:rPr lang="en-US" sz="1900" dirty="0"/>
              <a:t> dung </a:t>
            </a:r>
            <a:r>
              <a:rPr lang="en-US" sz="1900" dirty="0" err="1"/>
              <a:t>gì</a:t>
            </a:r>
            <a:r>
              <a:rPr lang="en-US" sz="1900" dirty="0"/>
              <a:t>?</a:t>
            </a:r>
          </a:p>
          <a:p>
            <a:pPr marL="342900" indent="-342900" algn="just">
              <a:lnSpc>
                <a:spcPct val="150000"/>
              </a:lnSpc>
              <a:buFont typeface="Arial" panose="020B0604020202020204" pitchFamily="34" charset="0"/>
              <a:buChar char="•"/>
            </a:pPr>
            <a:r>
              <a:rPr lang="en-US" sz="1900" dirty="0" err="1" smtClean="0"/>
              <a:t>Phần</a:t>
            </a:r>
            <a:r>
              <a:rPr lang="en-US" sz="1900" dirty="0" smtClean="0"/>
              <a:t> </a:t>
            </a:r>
            <a:r>
              <a:rPr lang="en-US" sz="1900" dirty="0"/>
              <a:t>2 </a:t>
            </a:r>
            <a:r>
              <a:rPr lang="en-US" sz="1900" dirty="0" err="1"/>
              <a:t>nêu</a:t>
            </a:r>
            <a:r>
              <a:rPr lang="en-US" sz="1900" dirty="0"/>
              <a:t> </a:t>
            </a:r>
            <a:r>
              <a:rPr lang="en-US" sz="1900" dirty="0" err="1"/>
              <a:t>những</a:t>
            </a:r>
            <a:r>
              <a:rPr lang="en-US" sz="1900" dirty="0"/>
              <a:t> </a:t>
            </a:r>
            <a:r>
              <a:rPr lang="en-US" sz="1900" dirty="0" err="1"/>
              <a:t>nội</a:t>
            </a:r>
            <a:r>
              <a:rPr lang="en-US" sz="1900" dirty="0"/>
              <a:t> dung </a:t>
            </a:r>
            <a:r>
              <a:rPr lang="en-US" sz="1900" dirty="0" err="1"/>
              <a:t>gì</a:t>
            </a:r>
            <a:r>
              <a:rPr lang="en-US" sz="1900" dirty="0"/>
              <a:t>?</a:t>
            </a:r>
          </a:p>
          <a:p>
            <a:pPr marL="342900" indent="-342900" algn="just">
              <a:lnSpc>
                <a:spcPct val="150000"/>
              </a:lnSpc>
              <a:buFont typeface="Arial" panose="020B0604020202020204" pitchFamily="34" charset="0"/>
              <a:buChar char="•"/>
            </a:pPr>
            <a:r>
              <a:rPr lang="en-US" sz="1900" dirty="0" err="1" smtClean="0"/>
              <a:t>Mỗi</a:t>
            </a:r>
            <a:r>
              <a:rPr lang="en-US" sz="1900" dirty="0" smtClean="0"/>
              <a:t> </a:t>
            </a:r>
            <a:r>
              <a:rPr lang="en-US" sz="1900" dirty="0" err="1"/>
              <a:t>đoạn</a:t>
            </a:r>
            <a:r>
              <a:rPr lang="en-US" sz="1900" dirty="0"/>
              <a:t> </a:t>
            </a:r>
            <a:r>
              <a:rPr lang="en-US" sz="1900" dirty="0" err="1"/>
              <a:t>văn</a:t>
            </a:r>
            <a:r>
              <a:rPr lang="en-US" sz="1900" dirty="0"/>
              <a:t> </a:t>
            </a:r>
            <a:r>
              <a:rPr lang="en-US" sz="1900" dirty="0" err="1"/>
              <a:t>trong</a:t>
            </a:r>
            <a:r>
              <a:rPr lang="en-US" sz="1900" dirty="0"/>
              <a:t> </a:t>
            </a:r>
            <a:r>
              <a:rPr lang="en-US" sz="1900" dirty="0" err="1"/>
              <a:t>phần</a:t>
            </a:r>
            <a:r>
              <a:rPr lang="en-US" sz="1900" dirty="0"/>
              <a:t> 2 </a:t>
            </a:r>
            <a:r>
              <a:rPr lang="en-US" sz="1900" dirty="0" err="1"/>
              <a:t>đều</a:t>
            </a:r>
            <a:r>
              <a:rPr lang="en-US" sz="1900" dirty="0"/>
              <a:t> </a:t>
            </a:r>
            <a:r>
              <a:rPr lang="en-US" sz="1900" dirty="0" err="1"/>
              <a:t>được</a:t>
            </a:r>
            <a:r>
              <a:rPr lang="en-US" sz="1900" dirty="0"/>
              <a:t> </a:t>
            </a:r>
            <a:r>
              <a:rPr lang="en-US" sz="1900" dirty="0" err="1"/>
              <a:t>trình</a:t>
            </a:r>
            <a:r>
              <a:rPr lang="en-US" sz="1900" dirty="0"/>
              <a:t> </a:t>
            </a:r>
            <a:r>
              <a:rPr lang="en-US" sz="1900" dirty="0" err="1"/>
              <a:t>bày</a:t>
            </a:r>
            <a:r>
              <a:rPr lang="en-US" sz="1900" dirty="0"/>
              <a:t> </a:t>
            </a:r>
            <a:r>
              <a:rPr lang="en-US" sz="1900" dirty="0" err="1"/>
              <a:t>theo</a:t>
            </a:r>
            <a:r>
              <a:rPr lang="en-US" sz="1900" dirty="0"/>
              <a:t> </a:t>
            </a:r>
            <a:r>
              <a:rPr lang="en-US" sz="1900" dirty="0" err="1"/>
              <a:t>hướng</a:t>
            </a:r>
            <a:r>
              <a:rPr lang="en-US" sz="1900" dirty="0"/>
              <a:t> </a:t>
            </a:r>
            <a:r>
              <a:rPr lang="en-US" sz="1900" dirty="0" err="1"/>
              <a:t>nào</a:t>
            </a:r>
            <a:r>
              <a:rPr lang="en-US" sz="1900" dirty="0"/>
              <a:t>?</a:t>
            </a:r>
          </a:p>
          <a:p>
            <a:pPr marL="342900" indent="-342900" algn="just">
              <a:lnSpc>
                <a:spcPct val="150000"/>
              </a:lnSpc>
              <a:buFont typeface="Arial" panose="020B0604020202020204" pitchFamily="34" charset="0"/>
              <a:buChar char="•"/>
            </a:pPr>
            <a:r>
              <a:rPr lang="en-US" sz="1900" dirty="0" err="1" smtClean="0"/>
              <a:t>Phần</a:t>
            </a:r>
            <a:r>
              <a:rPr lang="en-US" sz="1900" dirty="0" smtClean="0"/>
              <a:t> </a:t>
            </a:r>
            <a:r>
              <a:rPr lang="en-US" sz="1900" dirty="0"/>
              <a:t>3 </a:t>
            </a:r>
            <a:r>
              <a:rPr lang="en-US" sz="1900" dirty="0" err="1"/>
              <a:t>nhấn</a:t>
            </a:r>
            <a:r>
              <a:rPr lang="en-US" sz="1900" dirty="0"/>
              <a:t> </a:t>
            </a:r>
            <a:r>
              <a:rPr lang="en-US" sz="1900" dirty="0" err="1"/>
              <a:t>mạnh</a:t>
            </a:r>
            <a:r>
              <a:rPr lang="en-US" sz="1900" dirty="0"/>
              <a:t> </a:t>
            </a:r>
            <a:r>
              <a:rPr lang="en-US" sz="1900" dirty="0" err="1"/>
              <a:t>điều</a:t>
            </a:r>
            <a:r>
              <a:rPr lang="en-US" sz="1900" dirty="0"/>
              <a:t> </a:t>
            </a:r>
            <a:r>
              <a:rPr lang="en-US" sz="1900" dirty="0" err="1"/>
              <a:t>gì</a:t>
            </a:r>
            <a:r>
              <a:rPr lang="en-US" sz="1900" dirty="0"/>
              <a:t>? </a:t>
            </a:r>
            <a:r>
              <a:rPr lang="en-US" sz="1900" dirty="0" err="1"/>
              <a:t>Vì</a:t>
            </a:r>
            <a:r>
              <a:rPr lang="en-US" sz="1900" dirty="0"/>
              <a:t> </a:t>
            </a:r>
            <a:r>
              <a:rPr lang="en-US" sz="1900" dirty="0" err="1"/>
              <a:t>sao</a:t>
            </a:r>
            <a:r>
              <a:rPr lang="en-US" sz="1900" dirty="0"/>
              <a:t>?</a:t>
            </a:r>
          </a:p>
          <a:p>
            <a:pPr marL="342900" indent="-342900" algn="just">
              <a:lnSpc>
                <a:spcPct val="150000"/>
              </a:lnSpc>
              <a:buFont typeface="Arial" panose="020B0604020202020204" pitchFamily="34" charset="0"/>
              <a:buChar char="•"/>
            </a:pPr>
            <a:r>
              <a:rPr lang="en-US" sz="1900" dirty="0" err="1" smtClean="0"/>
              <a:t>Phần</a:t>
            </a:r>
            <a:r>
              <a:rPr lang="en-US" sz="1900" dirty="0" smtClean="0"/>
              <a:t> </a:t>
            </a:r>
            <a:r>
              <a:rPr lang="en-US" sz="1900" dirty="0" err="1"/>
              <a:t>cuối</a:t>
            </a:r>
            <a:r>
              <a:rPr lang="en-US" sz="1900" dirty="0"/>
              <a:t> </a:t>
            </a:r>
            <a:r>
              <a:rPr lang="en-US" sz="1900" dirty="0" err="1"/>
              <a:t>nêu</a:t>
            </a:r>
            <a:r>
              <a:rPr lang="en-US" sz="1900" dirty="0"/>
              <a:t> </a:t>
            </a:r>
            <a:r>
              <a:rPr lang="en-US" sz="1900" dirty="0" err="1"/>
              <a:t>nội</a:t>
            </a:r>
            <a:r>
              <a:rPr lang="en-US" sz="1900" dirty="0"/>
              <a:t> dung </a:t>
            </a:r>
            <a:r>
              <a:rPr lang="en-US" sz="1900" dirty="0" err="1"/>
              <a:t>gì</a:t>
            </a:r>
            <a:r>
              <a:rPr lang="en-US" sz="1900" dirty="0"/>
              <a:t>?</a:t>
            </a:r>
          </a:p>
        </p:txBody>
      </p:sp>
      <p:pic>
        <p:nvPicPr>
          <p:cNvPr id="247"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6213763" y="2547474"/>
            <a:ext cx="2633522" cy="2456358"/>
          </a:xfrm>
          <a:prstGeom prst="rect">
            <a:avLst/>
          </a:prstGeom>
        </p:spPr>
      </p:pic>
      <p:pic>
        <p:nvPicPr>
          <p:cNvPr id="3" name="Picture 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053868" y="1071736"/>
            <a:ext cx="1955049" cy="1955049"/>
          </a:xfrm>
          <a:prstGeom prst="rect">
            <a:avLst/>
          </a:prstGeom>
        </p:spPr>
      </p:pic>
    </p:spTree>
    <p:extLst>
      <p:ext uri="{BB962C8B-B14F-4D97-AF65-F5344CB8AC3E}">
        <p14:creationId xmlns:p14="http://schemas.microsoft.com/office/powerpoint/2010/main" val="1467598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fade">
                                      <p:cBhvr>
                                        <p:cTn id="12" dur="500"/>
                                        <p:tgtEl>
                                          <p:spTgt spid="241"/>
                                        </p:tgtEl>
                                      </p:cBhvr>
                                    </p:animEffect>
                                    <p:anim calcmode="lin" valueType="num">
                                      <p:cBhvr>
                                        <p:cTn id="13" dur="500" fill="hold"/>
                                        <p:tgtEl>
                                          <p:spTgt spid="241"/>
                                        </p:tgtEl>
                                        <p:attrNameLst>
                                          <p:attrName>ppt_x</p:attrName>
                                        </p:attrNameLst>
                                      </p:cBhvr>
                                      <p:tavLst>
                                        <p:tav tm="0">
                                          <p:val>
                                            <p:strVal val="#ppt_x"/>
                                          </p:val>
                                        </p:tav>
                                        <p:tav tm="100000">
                                          <p:val>
                                            <p:strVal val="#ppt_x"/>
                                          </p:val>
                                        </p:tav>
                                      </p:tavLst>
                                    </p:anim>
                                    <p:anim calcmode="lin" valueType="num">
                                      <p:cBhvr>
                                        <p:cTn id="14" dur="500" fill="hold"/>
                                        <p:tgtEl>
                                          <p:spTgt spid="2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500"/>
                                        <p:tgtEl>
                                          <p:spTgt spid="247"/>
                                        </p:tgtEl>
                                      </p:cBhvr>
                                    </p:animEffect>
                                    <p:anim calcmode="lin" valueType="num">
                                      <p:cBhvr>
                                        <p:cTn id="23" dur="500" fill="hold"/>
                                        <p:tgtEl>
                                          <p:spTgt spid="247"/>
                                        </p:tgtEl>
                                        <p:attrNameLst>
                                          <p:attrName>ppt_x</p:attrName>
                                        </p:attrNameLst>
                                      </p:cBhvr>
                                      <p:tavLst>
                                        <p:tav tm="0">
                                          <p:val>
                                            <p:strVal val="#ppt_x"/>
                                          </p:val>
                                        </p:tav>
                                        <p:tav tm="100000">
                                          <p:val>
                                            <p:strVal val="#ppt_x"/>
                                          </p:val>
                                        </p:tav>
                                      </p:tavLst>
                                    </p:anim>
                                    <p:anim calcmode="lin" valueType="num">
                                      <p:cBhvr>
                                        <p:cTn id="24" dur="500" fill="hold"/>
                                        <p:tgtEl>
                                          <p:spTgt spid="24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wipe(down)">
                                      <p:cBhvr>
                                        <p:cTn id="29" dur="500"/>
                                        <p:tgtEl>
                                          <p:spTgt spid="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charRg st="43" end="72"/>
                                            </p:txEl>
                                          </p:spTgt>
                                        </p:tgtEl>
                                        <p:attrNameLst>
                                          <p:attrName>style.visibility</p:attrName>
                                        </p:attrNameLst>
                                      </p:cBhvr>
                                      <p:to>
                                        <p:strVal val="visible"/>
                                      </p:to>
                                    </p:set>
                                    <p:animEffect transition="in" filter="fade">
                                      <p:cBhvr>
                                        <p:cTn id="34" dur="500"/>
                                        <p:tgtEl>
                                          <p:spTgt spid="2">
                                            <p:txEl>
                                              <p:charRg st="43" end="7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fade">
                                      <p:cBhvr>
                                        <p:cTn id="39" dur="500"/>
                                        <p:tgtEl>
                                          <p:spTgt spid="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3" end="3"/>
                                            </p:txEl>
                                          </p:spTgt>
                                        </p:tgtEl>
                                        <p:attrNameLst>
                                          <p:attrName>style.visibility</p:attrName>
                                        </p:attrNameLst>
                                      </p:cBhvr>
                                      <p:to>
                                        <p:strVal val="visible"/>
                                      </p:to>
                                    </p:set>
                                    <p:animEffect transition="in" filter="fade">
                                      <p:cBhvr>
                                        <p:cTn id="44" dur="500"/>
                                        <p:tgtEl>
                                          <p:spTgt spid="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Effect transition="in" filter="fade">
                                      <p:cBhvr>
                                        <p:cTn id="49" dur="500"/>
                                        <p:tgtEl>
                                          <p:spTgt spid="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5" end="5"/>
                                            </p:txEl>
                                          </p:spTgt>
                                        </p:tgtEl>
                                        <p:attrNameLst>
                                          <p:attrName>style.visibility</p:attrName>
                                        </p:attrNameLst>
                                      </p:cBhvr>
                                      <p:to>
                                        <p:strVal val="visible"/>
                                      </p:to>
                                    </p:set>
                                    <p:animEffect transition="in" filter="fade">
                                      <p:cBhvr>
                                        <p:cTn id="5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662;p44"/>
          <p:cNvSpPr/>
          <p:nvPr/>
        </p:nvSpPr>
        <p:spPr>
          <a:xfrm rot="5400000" flipH="1">
            <a:off x="2252727" y="-1654253"/>
            <a:ext cx="4550311" cy="8463304"/>
          </a:xfrm>
          <a:custGeom>
            <a:avLst/>
            <a:gdLst/>
            <a:ahLst/>
            <a:cxnLst/>
            <a:rect l="l" t="t" r="r" b="b"/>
            <a:pathLst>
              <a:path w="55507" h="56183" extrusionOk="0">
                <a:moveTo>
                  <a:pt x="54740" y="1009"/>
                </a:moveTo>
                <a:cubicBezTo>
                  <a:pt x="54733" y="1066"/>
                  <a:pt x="54731" y="1120"/>
                  <a:pt x="54734" y="1174"/>
                </a:cubicBezTo>
                <a:lnTo>
                  <a:pt x="54734" y="1174"/>
                </a:lnTo>
                <a:lnTo>
                  <a:pt x="54740" y="1009"/>
                </a:lnTo>
                <a:close/>
                <a:moveTo>
                  <a:pt x="1969" y="2210"/>
                </a:moveTo>
                <a:cubicBezTo>
                  <a:pt x="2002" y="2277"/>
                  <a:pt x="2035" y="2277"/>
                  <a:pt x="2102" y="2277"/>
                </a:cubicBezTo>
                <a:lnTo>
                  <a:pt x="1969" y="2277"/>
                </a:lnTo>
                <a:lnTo>
                  <a:pt x="1969" y="2210"/>
                </a:lnTo>
                <a:close/>
                <a:moveTo>
                  <a:pt x="5538" y="55348"/>
                </a:moveTo>
                <a:cubicBezTo>
                  <a:pt x="4904" y="55381"/>
                  <a:pt x="4337" y="55482"/>
                  <a:pt x="3736" y="55548"/>
                </a:cubicBezTo>
                <a:lnTo>
                  <a:pt x="3736" y="55448"/>
                </a:lnTo>
                <a:cubicBezTo>
                  <a:pt x="4337" y="55381"/>
                  <a:pt x="4904" y="55381"/>
                  <a:pt x="5538" y="55348"/>
                </a:cubicBezTo>
                <a:close/>
                <a:moveTo>
                  <a:pt x="7452" y="0"/>
                </a:moveTo>
                <a:cubicBezTo>
                  <a:pt x="5673" y="0"/>
                  <a:pt x="3900" y="40"/>
                  <a:pt x="2102" y="142"/>
                </a:cubicBezTo>
                <a:cubicBezTo>
                  <a:pt x="2202" y="142"/>
                  <a:pt x="2269" y="175"/>
                  <a:pt x="2369" y="175"/>
                </a:cubicBezTo>
                <a:lnTo>
                  <a:pt x="1969" y="175"/>
                </a:lnTo>
                <a:cubicBezTo>
                  <a:pt x="1735" y="175"/>
                  <a:pt x="1502" y="475"/>
                  <a:pt x="1301" y="475"/>
                </a:cubicBezTo>
                <a:cubicBezTo>
                  <a:pt x="1668" y="509"/>
                  <a:pt x="2035" y="509"/>
                  <a:pt x="2402" y="542"/>
                </a:cubicBezTo>
                <a:lnTo>
                  <a:pt x="1401" y="542"/>
                </a:lnTo>
                <a:cubicBezTo>
                  <a:pt x="1335" y="542"/>
                  <a:pt x="1201" y="809"/>
                  <a:pt x="1135" y="976"/>
                </a:cubicBezTo>
                <a:lnTo>
                  <a:pt x="868" y="976"/>
                </a:lnTo>
                <a:cubicBezTo>
                  <a:pt x="834" y="976"/>
                  <a:pt x="801" y="1676"/>
                  <a:pt x="801" y="1676"/>
                </a:cubicBezTo>
                <a:lnTo>
                  <a:pt x="868" y="1676"/>
                </a:lnTo>
                <a:cubicBezTo>
                  <a:pt x="901" y="1876"/>
                  <a:pt x="1001" y="2210"/>
                  <a:pt x="1035" y="2210"/>
                </a:cubicBezTo>
                <a:lnTo>
                  <a:pt x="1235" y="2210"/>
                </a:lnTo>
                <a:lnTo>
                  <a:pt x="1235" y="2310"/>
                </a:lnTo>
                <a:cubicBezTo>
                  <a:pt x="1135" y="2444"/>
                  <a:pt x="1001" y="2510"/>
                  <a:pt x="1001" y="2644"/>
                </a:cubicBezTo>
                <a:cubicBezTo>
                  <a:pt x="1001" y="2944"/>
                  <a:pt x="968" y="3177"/>
                  <a:pt x="968" y="3478"/>
                </a:cubicBezTo>
                <a:cubicBezTo>
                  <a:pt x="968" y="3444"/>
                  <a:pt x="901" y="3444"/>
                  <a:pt x="901" y="3378"/>
                </a:cubicBezTo>
                <a:cubicBezTo>
                  <a:pt x="901" y="3111"/>
                  <a:pt x="901" y="2810"/>
                  <a:pt x="868" y="2510"/>
                </a:cubicBezTo>
                <a:cubicBezTo>
                  <a:pt x="868" y="2710"/>
                  <a:pt x="801" y="2977"/>
                  <a:pt x="801" y="3177"/>
                </a:cubicBezTo>
                <a:cubicBezTo>
                  <a:pt x="634" y="4979"/>
                  <a:pt x="401" y="6713"/>
                  <a:pt x="234" y="8515"/>
                </a:cubicBezTo>
                <a:cubicBezTo>
                  <a:pt x="201" y="10449"/>
                  <a:pt x="134" y="12351"/>
                  <a:pt x="67" y="14285"/>
                </a:cubicBezTo>
                <a:cubicBezTo>
                  <a:pt x="0" y="19055"/>
                  <a:pt x="0" y="23859"/>
                  <a:pt x="67" y="28662"/>
                </a:cubicBezTo>
                <a:cubicBezTo>
                  <a:pt x="234" y="37168"/>
                  <a:pt x="734" y="45641"/>
                  <a:pt x="1401" y="54081"/>
                </a:cubicBezTo>
                <a:lnTo>
                  <a:pt x="1335" y="54081"/>
                </a:lnTo>
                <a:cubicBezTo>
                  <a:pt x="1301" y="54081"/>
                  <a:pt x="1301" y="54481"/>
                  <a:pt x="1235" y="54681"/>
                </a:cubicBezTo>
                <a:cubicBezTo>
                  <a:pt x="1235" y="54748"/>
                  <a:pt x="1235" y="54814"/>
                  <a:pt x="1201" y="54814"/>
                </a:cubicBezTo>
                <a:lnTo>
                  <a:pt x="1301" y="54814"/>
                </a:lnTo>
                <a:cubicBezTo>
                  <a:pt x="1333" y="55006"/>
                  <a:pt x="1396" y="55350"/>
                  <a:pt x="1460" y="55350"/>
                </a:cubicBezTo>
                <a:cubicBezTo>
                  <a:pt x="1462" y="55350"/>
                  <a:pt x="1465" y="55350"/>
                  <a:pt x="1468" y="55348"/>
                </a:cubicBezTo>
                <a:cubicBezTo>
                  <a:pt x="1735" y="55348"/>
                  <a:pt x="2002" y="55315"/>
                  <a:pt x="2302" y="55315"/>
                </a:cubicBezTo>
                <a:cubicBezTo>
                  <a:pt x="2302" y="55415"/>
                  <a:pt x="2335" y="55582"/>
                  <a:pt x="2335" y="55715"/>
                </a:cubicBezTo>
                <a:cubicBezTo>
                  <a:pt x="2169" y="55715"/>
                  <a:pt x="2035" y="55748"/>
                  <a:pt x="1868" y="55748"/>
                </a:cubicBezTo>
                <a:cubicBezTo>
                  <a:pt x="2035" y="55748"/>
                  <a:pt x="2169" y="55848"/>
                  <a:pt x="2335" y="55882"/>
                </a:cubicBezTo>
                <a:lnTo>
                  <a:pt x="2335" y="55982"/>
                </a:lnTo>
                <a:cubicBezTo>
                  <a:pt x="2352" y="56115"/>
                  <a:pt x="2527" y="56182"/>
                  <a:pt x="2698" y="56182"/>
                </a:cubicBezTo>
                <a:cubicBezTo>
                  <a:pt x="2869" y="56182"/>
                  <a:pt x="3036" y="56115"/>
                  <a:pt x="3036" y="55982"/>
                </a:cubicBezTo>
                <a:lnTo>
                  <a:pt x="3169" y="55982"/>
                </a:lnTo>
                <a:cubicBezTo>
                  <a:pt x="3236" y="56015"/>
                  <a:pt x="3311" y="56032"/>
                  <a:pt x="3382" y="56032"/>
                </a:cubicBezTo>
                <a:cubicBezTo>
                  <a:pt x="3453" y="56032"/>
                  <a:pt x="3520" y="56015"/>
                  <a:pt x="3570" y="55982"/>
                </a:cubicBezTo>
                <a:cubicBezTo>
                  <a:pt x="5838" y="55982"/>
                  <a:pt x="8140" y="55915"/>
                  <a:pt x="10375" y="55815"/>
                </a:cubicBezTo>
                <a:lnTo>
                  <a:pt x="18647" y="55448"/>
                </a:lnTo>
                <a:cubicBezTo>
                  <a:pt x="24184" y="55215"/>
                  <a:pt x="29722" y="55115"/>
                  <a:pt x="35226" y="55015"/>
                </a:cubicBezTo>
                <a:cubicBezTo>
                  <a:pt x="38081" y="54992"/>
                  <a:pt x="40966" y="54923"/>
                  <a:pt x="43841" y="54923"/>
                </a:cubicBezTo>
                <a:cubicBezTo>
                  <a:pt x="45199" y="54923"/>
                  <a:pt x="46553" y="54938"/>
                  <a:pt x="47901" y="54981"/>
                </a:cubicBezTo>
                <a:cubicBezTo>
                  <a:pt x="48435" y="55015"/>
                  <a:pt x="48935" y="55015"/>
                  <a:pt x="49502" y="55048"/>
                </a:cubicBezTo>
                <a:cubicBezTo>
                  <a:pt x="50537" y="55148"/>
                  <a:pt x="51604" y="55315"/>
                  <a:pt x="52605" y="55615"/>
                </a:cubicBezTo>
                <a:cubicBezTo>
                  <a:pt x="52619" y="55618"/>
                  <a:pt x="52633" y="55620"/>
                  <a:pt x="52646" y="55620"/>
                </a:cubicBezTo>
                <a:cubicBezTo>
                  <a:pt x="52759" y="55620"/>
                  <a:pt x="52842" y="55501"/>
                  <a:pt x="52872" y="55381"/>
                </a:cubicBezTo>
                <a:cubicBezTo>
                  <a:pt x="52938" y="55381"/>
                  <a:pt x="53005" y="55448"/>
                  <a:pt x="53072" y="55448"/>
                </a:cubicBezTo>
                <a:cubicBezTo>
                  <a:pt x="53134" y="55458"/>
                  <a:pt x="53189" y="55466"/>
                  <a:pt x="53239" y="55466"/>
                </a:cubicBezTo>
                <a:cubicBezTo>
                  <a:pt x="53351" y="55466"/>
                  <a:pt x="53436" y="55430"/>
                  <a:pt x="53505" y="55315"/>
                </a:cubicBezTo>
                <a:lnTo>
                  <a:pt x="53505" y="55615"/>
                </a:lnTo>
                <a:cubicBezTo>
                  <a:pt x="53505" y="55715"/>
                  <a:pt x="53680" y="55765"/>
                  <a:pt x="53856" y="55765"/>
                </a:cubicBezTo>
                <a:cubicBezTo>
                  <a:pt x="54031" y="55765"/>
                  <a:pt x="54206" y="55715"/>
                  <a:pt x="54206" y="55615"/>
                </a:cubicBezTo>
                <a:lnTo>
                  <a:pt x="54206" y="55448"/>
                </a:lnTo>
                <a:cubicBezTo>
                  <a:pt x="54221" y="55553"/>
                  <a:pt x="54364" y="55604"/>
                  <a:pt x="54518" y="55604"/>
                </a:cubicBezTo>
                <a:cubicBezTo>
                  <a:pt x="54705" y="55604"/>
                  <a:pt x="54906" y="55528"/>
                  <a:pt x="54906" y="55381"/>
                </a:cubicBezTo>
                <a:lnTo>
                  <a:pt x="54906" y="54981"/>
                </a:lnTo>
                <a:cubicBezTo>
                  <a:pt x="55106" y="54981"/>
                  <a:pt x="55373" y="54914"/>
                  <a:pt x="55373" y="54781"/>
                </a:cubicBezTo>
                <a:lnTo>
                  <a:pt x="55373" y="54281"/>
                </a:lnTo>
                <a:cubicBezTo>
                  <a:pt x="55440" y="54214"/>
                  <a:pt x="55507" y="54181"/>
                  <a:pt x="55507" y="54114"/>
                </a:cubicBezTo>
                <a:cubicBezTo>
                  <a:pt x="55407" y="45207"/>
                  <a:pt x="55373" y="36368"/>
                  <a:pt x="55340" y="27495"/>
                </a:cubicBezTo>
                <a:cubicBezTo>
                  <a:pt x="55273" y="23625"/>
                  <a:pt x="55273" y="19789"/>
                  <a:pt x="55240" y="15920"/>
                </a:cubicBezTo>
                <a:cubicBezTo>
                  <a:pt x="55240" y="13985"/>
                  <a:pt x="55207" y="12017"/>
                  <a:pt x="55207" y="10116"/>
                </a:cubicBezTo>
                <a:cubicBezTo>
                  <a:pt x="55240" y="7547"/>
                  <a:pt x="55106" y="5045"/>
                  <a:pt x="54906" y="2510"/>
                </a:cubicBezTo>
                <a:cubicBezTo>
                  <a:pt x="54906" y="2277"/>
                  <a:pt x="54906" y="2010"/>
                  <a:pt x="54873" y="1776"/>
                </a:cubicBezTo>
                <a:cubicBezTo>
                  <a:pt x="54873" y="1810"/>
                  <a:pt x="54873" y="1810"/>
                  <a:pt x="54806" y="1843"/>
                </a:cubicBezTo>
                <a:lnTo>
                  <a:pt x="54806" y="1710"/>
                </a:lnTo>
                <a:cubicBezTo>
                  <a:pt x="54806" y="1552"/>
                  <a:pt x="54744" y="1373"/>
                  <a:pt x="54734" y="1174"/>
                </a:cubicBezTo>
                <a:lnTo>
                  <a:pt x="54734" y="1174"/>
                </a:lnTo>
                <a:lnTo>
                  <a:pt x="54706" y="2010"/>
                </a:lnTo>
                <a:lnTo>
                  <a:pt x="54539" y="2177"/>
                </a:lnTo>
                <a:lnTo>
                  <a:pt x="54539" y="1676"/>
                </a:lnTo>
                <a:cubicBezTo>
                  <a:pt x="54573" y="1543"/>
                  <a:pt x="54573" y="1443"/>
                  <a:pt x="54539" y="1343"/>
                </a:cubicBezTo>
                <a:lnTo>
                  <a:pt x="54539" y="375"/>
                </a:lnTo>
                <a:cubicBezTo>
                  <a:pt x="54539" y="342"/>
                  <a:pt x="54206" y="309"/>
                  <a:pt x="53972" y="275"/>
                </a:cubicBezTo>
                <a:cubicBezTo>
                  <a:pt x="53939" y="175"/>
                  <a:pt x="53872" y="109"/>
                  <a:pt x="53772" y="109"/>
                </a:cubicBezTo>
                <a:cubicBezTo>
                  <a:pt x="46204" y="195"/>
                  <a:pt x="38660" y="282"/>
                  <a:pt x="31076" y="282"/>
                </a:cubicBezTo>
                <a:cubicBezTo>
                  <a:pt x="29903" y="282"/>
                  <a:pt x="28729" y="280"/>
                  <a:pt x="27553" y="275"/>
                </a:cubicBezTo>
                <a:cubicBezTo>
                  <a:pt x="23851" y="275"/>
                  <a:pt x="20081" y="209"/>
                  <a:pt x="16379" y="142"/>
                </a:cubicBezTo>
                <a:cubicBezTo>
                  <a:pt x="14544" y="109"/>
                  <a:pt x="12676" y="109"/>
                  <a:pt x="10842" y="42"/>
                </a:cubicBezTo>
                <a:cubicBezTo>
                  <a:pt x="9704" y="16"/>
                  <a:pt x="8577" y="0"/>
                  <a:pt x="7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Rounded Rectangle 68"/>
          <p:cNvSpPr/>
          <p:nvPr/>
        </p:nvSpPr>
        <p:spPr>
          <a:xfrm>
            <a:off x="763047" y="1480650"/>
            <a:ext cx="2018984" cy="755537"/>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smtClean="0">
                <a:solidFill>
                  <a:schemeClr val="bg1"/>
                </a:solidFill>
              </a:rPr>
              <a:t>Phần</a:t>
            </a:r>
            <a:r>
              <a:rPr lang="en-US" sz="2000" b="1" dirty="0" smtClean="0">
                <a:solidFill>
                  <a:schemeClr val="bg1"/>
                </a:solidFill>
              </a:rPr>
              <a:t> </a:t>
            </a:r>
            <a:r>
              <a:rPr lang="en-US" sz="2000" b="1" dirty="0" err="1" smtClean="0">
                <a:solidFill>
                  <a:schemeClr val="bg1"/>
                </a:solidFill>
              </a:rPr>
              <a:t>mở</a:t>
            </a:r>
            <a:r>
              <a:rPr lang="en-US" sz="2000" b="1" dirty="0" smtClean="0">
                <a:solidFill>
                  <a:schemeClr val="bg1"/>
                </a:solidFill>
              </a:rPr>
              <a:t> </a:t>
            </a:r>
            <a:r>
              <a:rPr lang="en-US" sz="2000" b="1" dirty="0" err="1" smtClean="0">
                <a:solidFill>
                  <a:schemeClr val="bg1"/>
                </a:solidFill>
              </a:rPr>
              <a:t>đầu</a:t>
            </a:r>
            <a:endParaRPr lang="en-US" sz="2000" b="1" dirty="0">
              <a:solidFill>
                <a:schemeClr val="bg1"/>
              </a:solidFill>
              <a:latin typeface="Arial" panose="020B0604020202020204" pitchFamily="34" charset="0"/>
              <a:cs typeface="Arial" panose="020B0604020202020204" pitchFamily="34" charset="0"/>
            </a:endParaRPr>
          </a:p>
        </p:txBody>
      </p:sp>
      <p:sp>
        <p:nvSpPr>
          <p:cNvPr id="70" name="Rounded Rectangle 69"/>
          <p:cNvSpPr/>
          <p:nvPr/>
        </p:nvSpPr>
        <p:spPr>
          <a:xfrm>
            <a:off x="3306267" y="1785174"/>
            <a:ext cx="5205197" cy="1491561"/>
          </a:xfrm>
          <a:prstGeom prst="roundRect">
            <a:avLst/>
          </a:prstGeom>
          <a:solidFill>
            <a:schemeClr val="bg1"/>
          </a:solidFill>
          <a:ln w="28575">
            <a:solidFill>
              <a:schemeClr val="accent4"/>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1800" dirty="0" err="1">
                <a:solidFill>
                  <a:srgbClr val="000000"/>
                </a:solidFill>
                <a:ea typeface="Times New Roman" panose="02020603050405020304" pitchFamily="18" charset="0"/>
                <a:cs typeface="Times New Roman" panose="02020603050405020304" pitchFamily="18" charset="0"/>
              </a:rPr>
              <a:t>Mong</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muốn</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của</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bản</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thân</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Tham</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gia</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hoạt</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động</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trải</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nghiệm</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hè</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về</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hoạt</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động</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bảo</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tồn</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thiên</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nhiên</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hoang</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dã</a:t>
            </a:r>
            <a:r>
              <a:rPr lang="en-US" sz="1800" dirty="0">
                <a:solidFill>
                  <a:srgbClr val="000000"/>
                </a:solidFill>
                <a:ea typeface="Times New Roman" panose="02020603050405020304" pitchFamily="18" charset="0"/>
                <a:cs typeface="Times New Roman" panose="02020603050405020304" pitchFamily="18" charset="0"/>
              </a:rPr>
              <a:t> do </a:t>
            </a:r>
            <a:r>
              <a:rPr lang="en-US" sz="1800" dirty="0" err="1">
                <a:solidFill>
                  <a:srgbClr val="000000"/>
                </a:solidFill>
                <a:ea typeface="Times New Roman" panose="02020603050405020304" pitchFamily="18" charset="0"/>
                <a:cs typeface="Times New Roman" panose="02020603050405020304" pitchFamily="18" charset="0"/>
              </a:rPr>
              <a:t>trường</a:t>
            </a:r>
            <a:r>
              <a:rPr lang="en-US" sz="1800" dirty="0">
                <a:solidFill>
                  <a:srgbClr val="000000"/>
                </a:solidFill>
                <a:ea typeface="Times New Roman" panose="02020603050405020304" pitchFamily="18" charset="0"/>
                <a:cs typeface="Times New Roman" panose="02020603050405020304" pitchFamily="18" charset="0"/>
              </a:rPr>
              <a:t> ĐHKH </a:t>
            </a:r>
            <a:r>
              <a:rPr lang="en-US" sz="1800" dirty="0" err="1">
                <a:solidFill>
                  <a:srgbClr val="000000"/>
                </a:solidFill>
                <a:ea typeface="Times New Roman" panose="02020603050405020304" pitchFamily="18" charset="0"/>
                <a:cs typeface="Times New Roman" panose="02020603050405020304" pitchFamily="18" charset="0"/>
              </a:rPr>
              <a:t>tổ</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smtClean="0">
                <a:solidFill>
                  <a:srgbClr val="000000"/>
                </a:solidFill>
                <a:ea typeface="Times New Roman" panose="02020603050405020304" pitchFamily="18" charset="0"/>
                <a:cs typeface="Times New Roman" panose="02020603050405020304" pitchFamily="18" charset="0"/>
              </a:rPr>
              <a:t>chức</a:t>
            </a:r>
            <a:endParaRPr lang="en-US" sz="1800" dirty="0">
              <a:solidFill>
                <a:srgbClr val="000000"/>
              </a:solidFill>
              <a:ea typeface="Times New Roman" panose="02020603050405020304" pitchFamily="18" charset="0"/>
              <a:cs typeface="Times New Roman" panose="02020603050405020304" pitchFamily="18" charset="0"/>
            </a:endParaRPr>
          </a:p>
        </p:txBody>
      </p:sp>
      <p:sp>
        <p:nvSpPr>
          <p:cNvPr id="88" name="Rounded Rectangle 87"/>
          <p:cNvSpPr/>
          <p:nvPr/>
        </p:nvSpPr>
        <p:spPr>
          <a:xfrm>
            <a:off x="3311732" y="698116"/>
            <a:ext cx="5199244" cy="777911"/>
          </a:xfrm>
          <a:prstGeom prst="roundRect">
            <a:avLst/>
          </a:prstGeom>
          <a:solidFill>
            <a:schemeClr val="bg1"/>
          </a:solidFill>
          <a:ln w="28575">
            <a:solidFill>
              <a:schemeClr val="accent4"/>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err="1">
                <a:solidFill>
                  <a:srgbClr val="000000"/>
                </a:solidFill>
                <a:ea typeface="Times New Roman" panose="02020603050405020304" pitchFamily="18" charset="0"/>
                <a:cs typeface="Times New Roman" panose="02020603050405020304" pitchFamily="18" charset="0"/>
              </a:rPr>
              <a:t>Giới</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thiệu</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tên</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địa</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smtClean="0">
                <a:solidFill>
                  <a:srgbClr val="000000"/>
                </a:solidFill>
                <a:ea typeface="Times New Roman" panose="02020603050405020304" pitchFamily="18" charset="0"/>
                <a:cs typeface="Times New Roman" panose="02020603050405020304" pitchFamily="18" charset="0"/>
              </a:rPr>
              <a:t>chỉ</a:t>
            </a:r>
            <a:endParaRPr lang="en-US" sz="1800" dirty="0">
              <a:solidFill>
                <a:srgbClr val="000000"/>
              </a:solidFill>
              <a:ea typeface="Times New Roman" panose="02020603050405020304" pitchFamily="18" charset="0"/>
              <a:cs typeface="Times New Roman" panose="02020603050405020304" pitchFamily="18" charset="0"/>
            </a:endParaRPr>
          </a:p>
        </p:txBody>
      </p:sp>
      <p:cxnSp>
        <p:nvCxnSpPr>
          <p:cNvPr id="97" name="Straight Arrow Connector 96"/>
          <p:cNvCxnSpPr>
            <a:stCxn id="69" idx="3"/>
            <a:endCxn id="88" idx="1"/>
          </p:cNvCxnSpPr>
          <p:nvPr/>
        </p:nvCxnSpPr>
        <p:spPr>
          <a:xfrm flipV="1">
            <a:off x="2782031" y="1087072"/>
            <a:ext cx="529701" cy="771347"/>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69" idx="3"/>
            <a:endCxn id="70" idx="1"/>
          </p:cNvCxnSpPr>
          <p:nvPr/>
        </p:nvCxnSpPr>
        <p:spPr>
          <a:xfrm>
            <a:off x="2782031" y="1858419"/>
            <a:ext cx="524236" cy="67253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763047" y="3621442"/>
            <a:ext cx="2018984" cy="755537"/>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smtClean="0">
                <a:solidFill>
                  <a:schemeClr val="bg1"/>
                </a:solidFill>
              </a:rPr>
              <a:t>Phần</a:t>
            </a:r>
            <a:r>
              <a:rPr lang="en-US" sz="2000" b="1" dirty="0" smtClean="0">
                <a:solidFill>
                  <a:schemeClr val="bg1"/>
                </a:solidFill>
              </a:rPr>
              <a:t> 2</a:t>
            </a:r>
            <a:endParaRPr lang="en-US" sz="2000" b="1" dirty="0">
              <a:solidFill>
                <a:schemeClr val="bg1"/>
              </a:solidFill>
              <a:latin typeface="Arial" panose="020B0604020202020204" pitchFamily="34" charset="0"/>
              <a:cs typeface="Arial" panose="020B0604020202020204" pitchFamily="34" charset="0"/>
            </a:endParaRPr>
          </a:p>
        </p:txBody>
      </p:sp>
      <p:sp>
        <p:nvSpPr>
          <p:cNvPr id="84" name="Rounded Rectangle 83"/>
          <p:cNvSpPr/>
          <p:nvPr/>
        </p:nvSpPr>
        <p:spPr>
          <a:xfrm>
            <a:off x="3300803" y="3605686"/>
            <a:ext cx="5210173" cy="777911"/>
          </a:xfrm>
          <a:prstGeom prst="roundRect">
            <a:avLst/>
          </a:prstGeom>
          <a:solidFill>
            <a:schemeClr val="bg1"/>
          </a:solidFill>
          <a:ln w="28575">
            <a:solidFill>
              <a:schemeClr val="accent4"/>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30000"/>
              </a:lnSpc>
            </a:pPr>
            <a:r>
              <a:rPr lang="en-US" sz="1800" dirty="0" err="1">
                <a:solidFill>
                  <a:srgbClr val="000000"/>
                </a:solidFill>
                <a:ea typeface="Times New Roman" panose="02020603050405020304" pitchFamily="18" charset="0"/>
                <a:cs typeface="Times New Roman" panose="02020603050405020304" pitchFamily="18" charset="0"/>
              </a:rPr>
              <a:t>Trình</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bày</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lí</a:t>
            </a:r>
            <a:r>
              <a:rPr lang="en-US" sz="1800" dirty="0">
                <a:solidFill>
                  <a:srgbClr val="000000"/>
                </a:solidFill>
                <a:ea typeface="Times New Roman" panose="02020603050405020304" pitchFamily="18" charset="0"/>
                <a:cs typeface="Times New Roman" panose="02020603050405020304" pitchFamily="18" charset="0"/>
              </a:rPr>
              <a:t> do </a:t>
            </a:r>
            <a:r>
              <a:rPr lang="en-US" sz="1800" dirty="0" err="1">
                <a:solidFill>
                  <a:srgbClr val="000000"/>
                </a:solidFill>
                <a:ea typeface="Times New Roman" panose="02020603050405020304" pitchFamily="18" charset="0"/>
                <a:cs typeface="Times New Roman" panose="02020603050405020304" pitchFamily="18" charset="0"/>
              </a:rPr>
              <a:t>về</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niềm</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yêu</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thích</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của</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bản</a:t>
            </a:r>
            <a:r>
              <a:rPr lang="en-US" sz="1800" dirty="0">
                <a:solidFill>
                  <a:srgbClr val="000000"/>
                </a:solidFill>
                <a:ea typeface="Times New Roman" panose="02020603050405020304" pitchFamily="18" charset="0"/>
                <a:cs typeface="Times New Roman" panose="02020603050405020304" pitchFamily="18" charset="0"/>
              </a:rPr>
              <a:t> </a:t>
            </a:r>
            <a:r>
              <a:rPr lang="en-US" sz="1800" dirty="0" err="1">
                <a:solidFill>
                  <a:srgbClr val="000000"/>
                </a:solidFill>
                <a:ea typeface="Times New Roman" panose="02020603050405020304" pitchFamily="18" charset="0"/>
                <a:cs typeface="Times New Roman" panose="02020603050405020304" pitchFamily="18" charset="0"/>
              </a:rPr>
              <a:t>thân</a:t>
            </a:r>
            <a:endParaRPr lang="en-US" sz="1800" dirty="0">
              <a:solidFill>
                <a:srgbClr val="000000"/>
              </a:solidFill>
              <a:latin typeface="Arial" panose="020B0604020202020204" pitchFamily="34" charset="0"/>
              <a:cs typeface="Arial" panose="020B0604020202020204" pitchFamily="34" charset="0"/>
            </a:endParaRPr>
          </a:p>
        </p:txBody>
      </p:sp>
      <p:cxnSp>
        <p:nvCxnSpPr>
          <p:cNvPr id="87" name="Straight Arrow Connector 86"/>
          <p:cNvCxnSpPr>
            <a:stCxn id="83" idx="3"/>
            <a:endCxn id="84" idx="1"/>
          </p:cNvCxnSpPr>
          <p:nvPr/>
        </p:nvCxnSpPr>
        <p:spPr>
          <a:xfrm flipV="1">
            <a:off x="2782031" y="3994642"/>
            <a:ext cx="518772" cy="4569"/>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9" name="Google Shape;1891;p33"/>
          <p:cNvSpPr/>
          <p:nvPr/>
        </p:nvSpPr>
        <p:spPr>
          <a:xfrm rot="16200000" flipH="1">
            <a:off x="337689" y="460737"/>
            <a:ext cx="234597" cy="473557"/>
          </a:xfrm>
          <a:custGeom>
            <a:avLst/>
            <a:gdLst/>
            <a:ahLst/>
            <a:cxnLst/>
            <a:rect l="l" t="t" r="r" b="b"/>
            <a:pathLst>
              <a:path w="7729" h="20838" extrusionOk="0">
                <a:moveTo>
                  <a:pt x="3567" y="1"/>
                </a:moveTo>
                <a:cubicBezTo>
                  <a:pt x="3458" y="1"/>
                  <a:pt x="3346" y="5"/>
                  <a:pt x="3231" y="13"/>
                </a:cubicBezTo>
                <a:cubicBezTo>
                  <a:pt x="3192" y="13"/>
                  <a:pt x="3167" y="26"/>
                  <a:pt x="3141" y="39"/>
                </a:cubicBezTo>
                <a:lnTo>
                  <a:pt x="3050" y="39"/>
                </a:lnTo>
                <a:cubicBezTo>
                  <a:pt x="621" y="387"/>
                  <a:pt x="0" y="2236"/>
                  <a:pt x="13" y="3179"/>
                </a:cubicBezTo>
                <a:lnTo>
                  <a:pt x="13" y="3231"/>
                </a:lnTo>
                <a:lnTo>
                  <a:pt x="866" y="11011"/>
                </a:lnTo>
                <a:lnTo>
                  <a:pt x="1706" y="18597"/>
                </a:lnTo>
                <a:lnTo>
                  <a:pt x="1706" y="18649"/>
                </a:lnTo>
                <a:cubicBezTo>
                  <a:pt x="1852" y="19440"/>
                  <a:pt x="2571" y="20837"/>
                  <a:pt x="4120" y="20837"/>
                </a:cubicBezTo>
                <a:cubicBezTo>
                  <a:pt x="4217" y="20837"/>
                  <a:pt x="4317" y="20832"/>
                  <a:pt x="4420" y="20820"/>
                </a:cubicBezTo>
                <a:cubicBezTo>
                  <a:pt x="6178" y="20626"/>
                  <a:pt x="6617" y="18972"/>
                  <a:pt x="6604" y="18119"/>
                </a:cubicBezTo>
                <a:lnTo>
                  <a:pt x="6604" y="18068"/>
                </a:lnTo>
                <a:lnTo>
                  <a:pt x="5377" y="6940"/>
                </a:lnTo>
                <a:lnTo>
                  <a:pt x="4252" y="7069"/>
                </a:lnTo>
                <a:lnTo>
                  <a:pt x="5467" y="18158"/>
                </a:lnTo>
                <a:cubicBezTo>
                  <a:pt x="5467" y="18378"/>
                  <a:pt x="5402" y="19567"/>
                  <a:pt x="4304" y="19683"/>
                </a:cubicBezTo>
                <a:cubicBezTo>
                  <a:pt x="4251" y="19689"/>
                  <a:pt x="4199" y="19691"/>
                  <a:pt x="4150" y="19691"/>
                </a:cubicBezTo>
                <a:cubicBezTo>
                  <a:pt x="3176" y="19691"/>
                  <a:pt x="2893" y="18651"/>
                  <a:pt x="2843" y="18442"/>
                </a:cubicBezTo>
                <a:lnTo>
                  <a:pt x="2003" y="10882"/>
                </a:lnTo>
                <a:lnTo>
                  <a:pt x="1163" y="3140"/>
                </a:lnTo>
                <a:cubicBezTo>
                  <a:pt x="1163" y="2882"/>
                  <a:pt x="1293" y="1408"/>
                  <a:pt x="3257" y="1150"/>
                </a:cubicBezTo>
                <a:cubicBezTo>
                  <a:pt x="3368" y="1141"/>
                  <a:pt x="3474" y="1136"/>
                  <a:pt x="3575" y="1136"/>
                </a:cubicBezTo>
                <a:cubicBezTo>
                  <a:pt x="5284" y="1136"/>
                  <a:pt x="5690" y="2404"/>
                  <a:pt x="5738" y="2636"/>
                </a:cubicBezTo>
                <a:lnTo>
                  <a:pt x="6617" y="10585"/>
                </a:lnTo>
                <a:lnTo>
                  <a:pt x="7729" y="10585"/>
                </a:lnTo>
                <a:lnTo>
                  <a:pt x="6876" y="2481"/>
                </a:lnTo>
                <a:lnTo>
                  <a:pt x="6863" y="2442"/>
                </a:lnTo>
                <a:cubicBezTo>
                  <a:pt x="6678" y="1556"/>
                  <a:pt x="5755" y="1"/>
                  <a:pt x="3567"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91;p33"/>
          <p:cNvSpPr/>
          <p:nvPr/>
        </p:nvSpPr>
        <p:spPr>
          <a:xfrm rot="16200000" flipH="1">
            <a:off x="396570" y="748220"/>
            <a:ext cx="234597" cy="473557"/>
          </a:xfrm>
          <a:custGeom>
            <a:avLst/>
            <a:gdLst/>
            <a:ahLst/>
            <a:cxnLst/>
            <a:rect l="l" t="t" r="r" b="b"/>
            <a:pathLst>
              <a:path w="7729" h="20838" extrusionOk="0">
                <a:moveTo>
                  <a:pt x="3567" y="1"/>
                </a:moveTo>
                <a:cubicBezTo>
                  <a:pt x="3458" y="1"/>
                  <a:pt x="3346" y="5"/>
                  <a:pt x="3231" y="13"/>
                </a:cubicBezTo>
                <a:cubicBezTo>
                  <a:pt x="3192" y="13"/>
                  <a:pt x="3167" y="26"/>
                  <a:pt x="3141" y="39"/>
                </a:cubicBezTo>
                <a:lnTo>
                  <a:pt x="3050" y="39"/>
                </a:lnTo>
                <a:cubicBezTo>
                  <a:pt x="621" y="387"/>
                  <a:pt x="0" y="2236"/>
                  <a:pt x="13" y="3179"/>
                </a:cubicBezTo>
                <a:lnTo>
                  <a:pt x="13" y="3231"/>
                </a:lnTo>
                <a:lnTo>
                  <a:pt x="866" y="11011"/>
                </a:lnTo>
                <a:lnTo>
                  <a:pt x="1706" y="18597"/>
                </a:lnTo>
                <a:lnTo>
                  <a:pt x="1706" y="18649"/>
                </a:lnTo>
                <a:cubicBezTo>
                  <a:pt x="1852" y="19440"/>
                  <a:pt x="2571" y="20837"/>
                  <a:pt x="4120" y="20837"/>
                </a:cubicBezTo>
                <a:cubicBezTo>
                  <a:pt x="4217" y="20837"/>
                  <a:pt x="4317" y="20832"/>
                  <a:pt x="4420" y="20820"/>
                </a:cubicBezTo>
                <a:cubicBezTo>
                  <a:pt x="6178" y="20626"/>
                  <a:pt x="6617" y="18972"/>
                  <a:pt x="6604" y="18119"/>
                </a:cubicBezTo>
                <a:lnTo>
                  <a:pt x="6604" y="18068"/>
                </a:lnTo>
                <a:lnTo>
                  <a:pt x="5377" y="6940"/>
                </a:lnTo>
                <a:lnTo>
                  <a:pt x="4252" y="7069"/>
                </a:lnTo>
                <a:lnTo>
                  <a:pt x="5467" y="18158"/>
                </a:lnTo>
                <a:cubicBezTo>
                  <a:pt x="5467" y="18378"/>
                  <a:pt x="5402" y="19567"/>
                  <a:pt x="4304" y="19683"/>
                </a:cubicBezTo>
                <a:cubicBezTo>
                  <a:pt x="4251" y="19689"/>
                  <a:pt x="4199" y="19691"/>
                  <a:pt x="4150" y="19691"/>
                </a:cubicBezTo>
                <a:cubicBezTo>
                  <a:pt x="3176" y="19691"/>
                  <a:pt x="2893" y="18651"/>
                  <a:pt x="2843" y="18442"/>
                </a:cubicBezTo>
                <a:lnTo>
                  <a:pt x="2003" y="10882"/>
                </a:lnTo>
                <a:lnTo>
                  <a:pt x="1163" y="3140"/>
                </a:lnTo>
                <a:cubicBezTo>
                  <a:pt x="1163" y="2882"/>
                  <a:pt x="1293" y="1408"/>
                  <a:pt x="3257" y="1150"/>
                </a:cubicBezTo>
                <a:cubicBezTo>
                  <a:pt x="3368" y="1141"/>
                  <a:pt x="3474" y="1136"/>
                  <a:pt x="3575" y="1136"/>
                </a:cubicBezTo>
                <a:cubicBezTo>
                  <a:pt x="5284" y="1136"/>
                  <a:pt x="5690" y="2404"/>
                  <a:pt x="5738" y="2636"/>
                </a:cubicBezTo>
                <a:lnTo>
                  <a:pt x="6617" y="10585"/>
                </a:lnTo>
                <a:lnTo>
                  <a:pt x="7729" y="10585"/>
                </a:lnTo>
                <a:lnTo>
                  <a:pt x="6876" y="2481"/>
                </a:lnTo>
                <a:lnTo>
                  <a:pt x="6863" y="2442"/>
                </a:lnTo>
                <a:cubicBezTo>
                  <a:pt x="6678" y="1556"/>
                  <a:pt x="5755" y="1"/>
                  <a:pt x="3567"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78;p56"/>
          <p:cNvGrpSpPr/>
          <p:nvPr/>
        </p:nvGrpSpPr>
        <p:grpSpPr>
          <a:xfrm rot="696126">
            <a:off x="8670784" y="3488816"/>
            <a:ext cx="647166" cy="718890"/>
            <a:chOff x="6743511" y="1631082"/>
            <a:chExt cx="647211" cy="718940"/>
          </a:xfrm>
        </p:grpSpPr>
        <p:sp>
          <p:nvSpPr>
            <p:cNvPr id="94" name="Google Shape;9379;p56"/>
            <p:cNvSpPr/>
            <p:nvPr/>
          </p:nvSpPr>
          <p:spPr>
            <a:xfrm rot="10228520" flipH="1">
              <a:off x="6809076" y="1739909"/>
              <a:ext cx="490307" cy="575091"/>
            </a:xfrm>
            <a:custGeom>
              <a:avLst/>
              <a:gdLst/>
              <a:ahLst/>
              <a:cxnLst/>
              <a:rect l="l" t="t" r="r" b="b"/>
              <a:pathLst>
                <a:path w="28847" h="19580" extrusionOk="0">
                  <a:moveTo>
                    <a:pt x="517" y="0"/>
                  </a:moveTo>
                  <a:lnTo>
                    <a:pt x="0" y="18804"/>
                  </a:lnTo>
                  <a:lnTo>
                    <a:pt x="28330" y="19580"/>
                  </a:lnTo>
                  <a:lnTo>
                    <a:pt x="24117" y="10055"/>
                  </a:lnTo>
                  <a:lnTo>
                    <a:pt x="28847" y="763"/>
                  </a:lnTo>
                  <a:lnTo>
                    <a:pt x="517"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380;p56"/>
            <p:cNvGrpSpPr/>
            <p:nvPr/>
          </p:nvGrpSpPr>
          <p:grpSpPr>
            <a:xfrm rot="10164887" flipH="1">
              <a:off x="6792579" y="1676536"/>
              <a:ext cx="549077" cy="585081"/>
              <a:chOff x="6732470" y="2830081"/>
              <a:chExt cx="467180" cy="497814"/>
            </a:xfrm>
          </p:grpSpPr>
          <p:sp>
            <p:nvSpPr>
              <p:cNvPr id="99" name="Google Shape;9381;p56"/>
              <p:cNvSpPr/>
              <p:nvPr/>
            </p:nvSpPr>
            <p:spPr>
              <a:xfrm rot="-64006">
                <a:off x="6735392" y="2834318"/>
                <a:ext cx="457088" cy="489340"/>
              </a:xfrm>
              <a:custGeom>
                <a:avLst/>
                <a:gdLst/>
                <a:ahLst/>
                <a:cxnLst/>
                <a:rect l="l" t="t" r="r" b="b"/>
                <a:pathLst>
                  <a:path w="28847" h="19580" extrusionOk="0">
                    <a:moveTo>
                      <a:pt x="517" y="0"/>
                    </a:moveTo>
                    <a:lnTo>
                      <a:pt x="0" y="18804"/>
                    </a:lnTo>
                    <a:lnTo>
                      <a:pt x="28330" y="19580"/>
                    </a:lnTo>
                    <a:lnTo>
                      <a:pt x="24117" y="10055"/>
                    </a:lnTo>
                    <a:lnTo>
                      <a:pt x="28847" y="763"/>
                    </a:ln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382;p56"/>
              <p:cNvSpPr/>
              <p:nvPr/>
            </p:nvSpPr>
            <p:spPr>
              <a:xfrm>
                <a:off x="6851325" y="2839375"/>
                <a:ext cx="64650" cy="23625"/>
              </a:xfrm>
              <a:custGeom>
                <a:avLst/>
                <a:gdLst/>
                <a:ahLst/>
                <a:cxnLst/>
                <a:rect l="l" t="t" r="r" b="b"/>
                <a:pathLst>
                  <a:path w="2586" h="945" extrusionOk="0">
                    <a:moveTo>
                      <a:pt x="1" y="1"/>
                    </a:moveTo>
                    <a:lnTo>
                      <a:pt x="1" y="1"/>
                    </a:lnTo>
                    <a:cubicBezTo>
                      <a:pt x="182" y="544"/>
                      <a:pt x="686" y="918"/>
                      <a:pt x="1267" y="944"/>
                    </a:cubicBezTo>
                    <a:cubicBezTo>
                      <a:pt x="1278" y="944"/>
                      <a:pt x="1288" y="945"/>
                      <a:pt x="1299" y="945"/>
                    </a:cubicBezTo>
                    <a:cubicBezTo>
                      <a:pt x="1867" y="945"/>
                      <a:pt x="2370" y="599"/>
                      <a:pt x="2586" y="7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383;p56"/>
              <p:cNvSpPr/>
              <p:nvPr/>
            </p:nvSpPr>
            <p:spPr>
              <a:xfrm>
                <a:off x="7005450" y="2843575"/>
                <a:ext cx="64650" cy="23300"/>
              </a:xfrm>
              <a:custGeom>
                <a:avLst/>
                <a:gdLst/>
                <a:ahLst/>
                <a:cxnLst/>
                <a:rect l="l" t="t" r="r" b="b"/>
                <a:pathLst>
                  <a:path w="2586" h="932" extrusionOk="0">
                    <a:moveTo>
                      <a:pt x="1" y="1"/>
                    </a:moveTo>
                    <a:lnTo>
                      <a:pt x="1" y="1"/>
                    </a:lnTo>
                    <a:cubicBezTo>
                      <a:pt x="181" y="544"/>
                      <a:pt x="686" y="905"/>
                      <a:pt x="1267" y="931"/>
                    </a:cubicBezTo>
                    <a:cubicBezTo>
                      <a:pt x="1278" y="932"/>
                      <a:pt x="1288" y="932"/>
                      <a:pt x="1299" y="932"/>
                    </a:cubicBezTo>
                    <a:cubicBezTo>
                      <a:pt x="1855" y="932"/>
                      <a:pt x="2370" y="598"/>
                      <a:pt x="2585" y="65"/>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384;p56"/>
              <p:cNvSpPr/>
              <p:nvPr/>
            </p:nvSpPr>
            <p:spPr>
              <a:xfrm>
                <a:off x="7159250" y="2847775"/>
                <a:ext cx="40400" cy="23300"/>
              </a:xfrm>
              <a:custGeom>
                <a:avLst/>
                <a:gdLst/>
                <a:ahLst/>
                <a:cxnLst/>
                <a:rect l="l" t="t" r="r" b="b"/>
                <a:pathLst>
                  <a:path w="1616" h="932" extrusionOk="0">
                    <a:moveTo>
                      <a:pt x="0" y="1"/>
                    </a:moveTo>
                    <a:lnTo>
                      <a:pt x="0" y="1"/>
                    </a:lnTo>
                    <a:cubicBezTo>
                      <a:pt x="168" y="505"/>
                      <a:pt x="621" y="867"/>
                      <a:pt x="1164" y="931"/>
                    </a:cubicBezTo>
                    <a:lnTo>
                      <a:pt x="1616" y="4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385;p56"/>
              <p:cNvSpPr/>
              <p:nvPr/>
            </p:nvSpPr>
            <p:spPr>
              <a:xfrm>
                <a:off x="6758150" y="2883650"/>
                <a:ext cx="81575" cy="69500"/>
              </a:xfrm>
              <a:custGeom>
                <a:avLst/>
                <a:gdLst/>
                <a:ahLst/>
                <a:cxnLst/>
                <a:rect l="l" t="t" r="r" b="b"/>
                <a:pathLst>
                  <a:path w="3263" h="2780" extrusionOk="0">
                    <a:moveTo>
                      <a:pt x="1860" y="0"/>
                    </a:moveTo>
                    <a:cubicBezTo>
                      <a:pt x="641" y="0"/>
                      <a:pt x="0" y="1456"/>
                      <a:pt x="846" y="2340"/>
                    </a:cubicBezTo>
                    <a:cubicBezTo>
                      <a:pt x="1133" y="2644"/>
                      <a:pt x="1494" y="2780"/>
                      <a:pt x="1848" y="2780"/>
                    </a:cubicBezTo>
                    <a:cubicBezTo>
                      <a:pt x="2548" y="2780"/>
                      <a:pt x="3220" y="2250"/>
                      <a:pt x="3237" y="1435"/>
                    </a:cubicBezTo>
                    <a:cubicBezTo>
                      <a:pt x="3263" y="659"/>
                      <a:pt x="2655" y="26"/>
                      <a:pt x="1893" y="0"/>
                    </a:cubicBezTo>
                    <a:cubicBezTo>
                      <a:pt x="1882" y="0"/>
                      <a:pt x="1871" y="0"/>
                      <a:pt x="1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386;p56"/>
              <p:cNvSpPr/>
              <p:nvPr/>
            </p:nvSpPr>
            <p:spPr>
              <a:xfrm>
                <a:off x="6912250" y="2887850"/>
                <a:ext cx="81275" cy="69525"/>
              </a:xfrm>
              <a:custGeom>
                <a:avLst/>
                <a:gdLst/>
                <a:ahLst/>
                <a:cxnLst/>
                <a:rect l="l" t="t" r="r" b="b"/>
                <a:pathLst>
                  <a:path w="3251" h="2781" extrusionOk="0">
                    <a:moveTo>
                      <a:pt x="1849" y="0"/>
                    </a:moveTo>
                    <a:cubicBezTo>
                      <a:pt x="641" y="0"/>
                      <a:pt x="1" y="1456"/>
                      <a:pt x="834" y="2340"/>
                    </a:cubicBezTo>
                    <a:cubicBezTo>
                      <a:pt x="1120" y="2644"/>
                      <a:pt x="1482" y="2780"/>
                      <a:pt x="1837" y="2780"/>
                    </a:cubicBezTo>
                    <a:cubicBezTo>
                      <a:pt x="2537" y="2780"/>
                      <a:pt x="3212" y="2250"/>
                      <a:pt x="3237" y="1435"/>
                    </a:cubicBezTo>
                    <a:cubicBezTo>
                      <a:pt x="3250" y="659"/>
                      <a:pt x="2643" y="26"/>
                      <a:pt x="1880" y="0"/>
                    </a:cubicBezTo>
                    <a:cubicBezTo>
                      <a:pt x="1870" y="0"/>
                      <a:pt x="1859" y="0"/>
                      <a:pt x="1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387;p56"/>
              <p:cNvSpPr/>
              <p:nvPr/>
            </p:nvSpPr>
            <p:spPr>
              <a:xfrm>
                <a:off x="7077175" y="2892175"/>
                <a:ext cx="81175" cy="69375"/>
              </a:xfrm>
              <a:custGeom>
                <a:avLst/>
                <a:gdLst/>
                <a:ahLst/>
                <a:cxnLst/>
                <a:rect l="l" t="t" r="r" b="b"/>
                <a:pathLst>
                  <a:path w="3247" h="2775" extrusionOk="0">
                    <a:moveTo>
                      <a:pt x="1417" y="1"/>
                    </a:moveTo>
                    <a:cubicBezTo>
                      <a:pt x="717" y="1"/>
                      <a:pt x="44" y="528"/>
                      <a:pt x="27" y="1352"/>
                    </a:cubicBezTo>
                    <a:cubicBezTo>
                      <a:pt x="1" y="2115"/>
                      <a:pt x="608" y="2748"/>
                      <a:pt x="1371" y="2774"/>
                    </a:cubicBezTo>
                    <a:cubicBezTo>
                      <a:pt x="1386" y="2775"/>
                      <a:pt x="1402" y="2775"/>
                      <a:pt x="1418" y="2775"/>
                    </a:cubicBezTo>
                    <a:cubicBezTo>
                      <a:pt x="2615" y="2775"/>
                      <a:pt x="3247" y="1315"/>
                      <a:pt x="2417" y="435"/>
                    </a:cubicBezTo>
                    <a:cubicBezTo>
                      <a:pt x="2131" y="135"/>
                      <a:pt x="1770" y="1"/>
                      <a:pt x="1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388;p56"/>
              <p:cNvSpPr/>
              <p:nvPr/>
            </p:nvSpPr>
            <p:spPr>
              <a:xfrm>
                <a:off x="6832875" y="2978300"/>
                <a:ext cx="81175" cy="69200"/>
              </a:xfrm>
              <a:custGeom>
                <a:avLst/>
                <a:gdLst/>
                <a:ahLst/>
                <a:cxnLst/>
                <a:rect l="l" t="t" r="r" b="b"/>
                <a:pathLst>
                  <a:path w="3247" h="2768" extrusionOk="0">
                    <a:moveTo>
                      <a:pt x="1829" y="0"/>
                    </a:moveTo>
                    <a:cubicBezTo>
                      <a:pt x="632" y="0"/>
                      <a:pt x="0" y="1447"/>
                      <a:pt x="842" y="2327"/>
                    </a:cubicBezTo>
                    <a:cubicBezTo>
                      <a:pt x="1125" y="2632"/>
                      <a:pt x="1483" y="2768"/>
                      <a:pt x="1836" y="2768"/>
                    </a:cubicBezTo>
                    <a:cubicBezTo>
                      <a:pt x="2533" y="2768"/>
                      <a:pt x="3207" y="2238"/>
                      <a:pt x="3233" y="1423"/>
                    </a:cubicBezTo>
                    <a:cubicBezTo>
                      <a:pt x="3246" y="660"/>
                      <a:pt x="2652" y="14"/>
                      <a:pt x="1876" y="1"/>
                    </a:cubicBezTo>
                    <a:cubicBezTo>
                      <a:pt x="1860" y="1"/>
                      <a:pt x="1844"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389;p56"/>
              <p:cNvSpPr/>
              <p:nvPr/>
            </p:nvSpPr>
            <p:spPr>
              <a:xfrm>
                <a:off x="6986675" y="2982500"/>
                <a:ext cx="81475" cy="69375"/>
              </a:xfrm>
              <a:custGeom>
                <a:avLst/>
                <a:gdLst/>
                <a:ahLst/>
                <a:cxnLst/>
                <a:rect l="l" t="t" r="r" b="b"/>
                <a:pathLst>
                  <a:path w="3259" h="2775" extrusionOk="0">
                    <a:moveTo>
                      <a:pt x="1841" y="0"/>
                    </a:moveTo>
                    <a:cubicBezTo>
                      <a:pt x="631" y="0"/>
                      <a:pt x="0" y="1447"/>
                      <a:pt x="842" y="2340"/>
                    </a:cubicBezTo>
                    <a:cubicBezTo>
                      <a:pt x="1124" y="2640"/>
                      <a:pt x="1482" y="2775"/>
                      <a:pt x="1834" y="2775"/>
                    </a:cubicBezTo>
                    <a:cubicBezTo>
                      <a:pt x="2531" y="2775"/>
                      <a:pt x="3207" y="2247"/>
                      <a:pt x="3233" y="1423"/>
                    </a:cubicBezTo>
                    <a:cubicBezTo>
                      <a:pt x="3259" y="660"/>
                      <a:pt x="2651" y="14"/>
                      <a:pt x="1889" y="1"/>
                    </a:cubicBezTo>
                    <a:cubicBezTo>
                      <a:pt x="1873" y="1"/>
                      <a:pt x="1857" y="0"/>
                      <a:pt x="1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390;p56"/>
              <p:cNvSpPr/>
              <p:nvPr/>
            </p:nvSpPr>
            <p:spPr>
              <a:xfrm>
                <a:off x="6753375" y="3068450"/>
                <a:ext cx="81175" cy="69375"/>
              </a:xfrm>
              <a:custGeom>
                <a:avLst/>
                <a:gdLst/>
                <a:ahLst/>
                <a:cxnLst/>
                <a:rect l="l" t="t" r="r" b="b"/>
                <a:pathLst>
                  <a:path w="3247" h="2775" extrusionOk="0">
                    <a:moveTo>
                      <a:pt x="1829" y="0"/>
                    </a:moveTo>
                    <a:cubicBezTo>
                      <a:pt x="632" y="0"/>
                      <a:pt x="1" y="1447"/>
                      <a:pt x="830" y="2340"/>
                    </a:cubicBezTo>
                    <a:cubicBezTo>
                      <a:pt x="1116" y="2640"/>
                      <a:pt x="1477" y="2774"/>
                      <a:pt x="1831" y="2774"/>
                    </a:cubicBezTo>
                    <a:cubicBezTo>
                      <a:pt x="2531" y="2774"/>
                      <a:pt x="3204" y="2247"/>
                      <a:pt x="3221" y="1423"/>
                    </a:cubicBezTo>
                    <a:cubicBezTo>
                      <a:pt x="3247" y="660"/>
                      <a:pt x="2639" y="27"/>
                      <a:pt x="1877" y="1"/>
                    </a:cubicBezTo>
                    <a:cubicBezTo>
                      <a:pt x="1861" y="0"/>
                      <a:pt x="1845"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391;p56"/>
              <p:cNvSpPr/>
              <p:nvPr/>
            </p:nvSpPr>
            <p:spPr>
              <a:xfrm>
                <a:off x="6907175" y="3072975"/>
                <a:ext cx="81175" cy="69200"/>
              </a:xfrm>
              <a:custGeom>
                <a:avLst/>
                <a:gdLst/>
                <a:ahLst/>
                <a:cxnLst/>
                <a:rect l="l" t="t" r="r" b="b"/>
                <a:pathLst>
                  <a:path w="3247" h="2768" extrusionOk="0">
                    <a:moveTo>
                      <a:pt x="1842" y="0"/>
                    </a:moveTo>
                    <a:cubicBezTo>
                      <a:pt x="632" y="0"/>
                      <a:pt x="1" y="1447"/>
                      <a:pt x="843" y="2327"/>
                    </a:cubicBezTo>
                    <a:cubicBezTo>
                      <a:pt x="1125" y="2631"/>
                      <a:pt x="1484" y="2768"/>
                      <a:pt x="1837" y="2768"/>
                    </a:cubicBezTo>
                    <a:cubicBezTo>
                      <a:pt x="2533" y="2768"/>
                      <a:pt x="3208" y="2237"/>
                      <a:pt x="3234" y="1422"/>
                    </a:cubicBezTo>
                    <a:cubicBezTo>
                      <a:pt x="3247" y="647"/>
                      <a:pt x="2652" y="14"/>
                      <a:pt x="1890" y="1"/>
                    </a:cubicBezTo>
                    <a:cubicBezTo>
                      <a:pt x="1873" y="0"/>
                      <a:pt x="1858" y="0"/>
                      <a:pt x="18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392;p56"/>
              <p:cNvSpPr/>
              <p:nvPr/>
            </p:nvSpPr>
            <p:spPr>
              <a:xfrm rot="518288">
                <a:off x="7101683" y="3086752"/>
                <a:ext cx="38477" cy="60128"/>
              </a:xfrm>
              <a:custGeom>
                <a:avLst/>
                <a:gdLst/>
                <a:ahLst/>
                <a:cxnLst/>
                <a:rect l="l" t="t" r="r" b="b"/>
                <a:pathLst>
                  <a:path w="1539" h="2405" extrusionOk="0">
                    <a:moveTo>
                      <a:pt x="479" y="1"/>
                    </a:moveTo>
                    <a:cubicBezTo>
                      <a:pt x="195" y="246"/>
                      <a:pt x="40" y="595"/>
                      <a:pt x="27" y="970"/>
                    </a:cubicBezTo>
                    <a:cubicBezTo>
                      <a:pt x="1" y="1745"/>
                      <a:pt x="608" y="2379"/>
                      <a:pt x="1371" y="2405"/>
                    </a:cubicBezTo>
                    <a:lnTo>
                      <a:pt x="1539" y="2405"/>
                    </a:lnTo>
                    <a:lnTo>
                      <a:pt x="4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393;p56"/>
              <p:cNvSpPr/>
              <p:nvPr/>
            </p:nvSpPr>
            <p:spPr>
              <a:xfrm>
                <a:off x="6827600" y="3162800"/>
                <a:ext cx="81275" cy="69525"/>
              </a:xfrm>
              <a:custGeom>
                <a:avLst/>
                <a:gdLst/>
                <a:ahLst/>
                <a:cxnLst/>
                <a:rect l="l" t="t" r="r" b="b"/>
                <a:pathLst>
                  <a:path w="3251" h="2781" extrusionOk="0">
                    <a:moveTo>
                      <a:pt x="1861" y="0"/>
                    </a:moveTo>
                    <a:cubicBezTo>
                      <a:pt x="641" y="0"/>
                      <a:pt x="1" y="1456"/>
                      <a:pt x="846" y="2340"/>
                    </a:cubicBezTo>
                    <a:cubicBezTo>
                      <a:pt x="1129" y="2644"/>
                      <a:pt x="1487" y="2780"/>
                      <a:pt x="1840" y="2780"/>
                    </a:cubicBezTo>
                    <a:cubicBezTo>
                      <a:pt x="2537" y="2780"/>
                      <a:pt x="3212" y="2250"/>
                      <a:pt x="3237" y="1435"/>
                    </a:cubicBezTo>
                    <a:cubicBezTo>
                      <a:pt x="3250"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394;p56"/>
              <p:cNvSpPr/>
              <p:nvPr/>
            </p:nvSpPr>
            <p:spPr>
              <a:xfrm>
                <a:off x="6981400" y="3167000"/>
                <a:ext cx="81575" cy="69525"/>
              </a:xfrm>
              <a:custGeom>
                <a:avLst/>
                <a:gdLst/>
                <a:ahLst/>
                <a:cxnLst/>
                <a:rect l="l" t="t" r="r" b="b"/>
                <a:pathLst>
                  <a:path w="3263" h="2781" extrusionOk="0">
                    <a:moveTo>
                      <a:pt x="1861" y="0"/>
                    </a:moveTo>
                    <a:cubicBezTo>
                      <a:pt x="654" y="0"/>
                      <a:pt x="1" y="1456"/>
                      <a:pt x="846" y="2340"/>
                    </a:cubicBezTo>
                    <a:cubicBezTo>
                      <a:pt x="1133" y="2644"/>
                      <a:pt x="1495" y="2780"/>
                      <a:pt x="1849" y="2780"/>
                    </a:cubicBezTo>
                    <a:cubicBezTo>
                      <a:pt x="2548" y="2780"/>
                      <a:pt x="3220" y="2250"/>
                      <a:pt x="3237" y="1435"/>
                    </a:cubicBezTo>
                    <a:cubicBezTo>
                      <a:pt x="3263"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395;p56"/>
              <p:cNvSpPr/>
              <p:nvPr/>
            </p:nvSpPr>
            <p:spPr>
              <a:xfrm>
                <a:off x="6759575" y="3253250"/>
                <a:ext cx="79500" cy="55950"/>
              </a:xfrm>
              <a:custGeom>
                <a:avLst/>
                <a:gdLst/>
                <a:ahLst/>
                <a:cxnLst/>
                <a:rect l="l" t="t" r="r" b="b"/>
                <a:pathLst>
                  <a:path w="3180" h="2238" extrusionOk="0">
                    <a:moveTo>
                      <a:pt x="1387" y="1"/>
                    </a:moveTo>
                    <a:cubicBezTo>
                      <a:pt x="634" y="1"/>
                      <a:pt x="26" y="599"/>
                      <a:pt x="0" y="1346"/>
                    </a:cubicBezTo>
                    <a:cubicBezTo>
                      <a:pt x="0" y="1643"/>
                      <a:pt x="78" y="1927"/>
                      <a:pt x="259" y="2173"/>
                    </a:cubicBezTo>
                    <a:lnTo>
                      <a:pt x="2482" y="2237"/>
                    </a:lnTo>
                    <a:cubicBezTo>
                      <a:pt x="3180" y="1333"/>
                      <a:pt x="2572" y="27"/>
                      <a:pt x="1435" y="1"/>
                    </a:cubicBezTo>
                    <a:cubicBezTo>
                      <a:pt x="1419" y="1"/>
                      <a:pt x="1403" y="1"/>
                      <a:pt x="1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396;p56"/>
              <p:cNvSpPr/>
              <p:nvPr/>
            </p:nvSpPr>
            <p:spPr>
              <a:xfrm>
                <a:off x="6903925" y="3257450"/>
                <a:ext cx="89275" cy="55950"/>
              </a:xfrm>
              <a:custGeom>
                <a:avLst/>
                <a:gdLst/>
                <a:ahLst/>
                <a:cxnLst/>
                <a:rect l="l" t="t" r="r" b="b"/>
                <a:pathLst>
                  <a:path w="3571" h="2238" extrusionOk="0">
                    <a:moveTo>
                      <a:pt x="1762" y="1"/>
                    </a:moveTo>
                    <a:cubicBezTo>
                      <a:pt x="655" y="1"/>
                      <a:pt x="0" y="1256"/>
                      <a:pt x="637" y="2173"/>
                    </a:cubicBezTo>
                    <a:lnTo>
                      <a:pt x="2873" y="2237"/>
                    </a:lnTo>
                    <a:cubicBezTo>
                      <a:pt x="3570" y="1333"/>
                      <a:pt x="2950" y="27"/>
                      <a:pt x="1813" y="1"/>
                    </a:cubicBezTo>
                    <a:cubicBezTo>
                      <a:pt x="1796" y="1"/>
                      <a:pt x="1779" y="1"/>
                      <a:pt x="1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397;p56"/>
              <p:cNvSpPr/>
              <p:nvPr/>
            </p:nvSpPr>
            <p:spPr>
              <a:xfrm>
                <a:off x="7057700" y="3261650"/>
                <a:ext cx="89300" cy="55950"/>
              </a:xfrm>
              <a:custGeom>
                <a:avLst/>
                <a:gdLst/>
                <a:ahLst/>
                <a:cxnLst/>
                <a:rect l="l" t="t" r="r" b="b"/>
                <a:pathLst>
                  <a:path w="3572" h="2238" extrusionOk="0">
                    <a:moveTo>
                      <a:pt x="1763" y="1"/>
                    </a:moveTo>
                    <a:cubicBezTo>
                      <a:pt x="656" y="1"/>
                      <a:pt x="1" y="1256"/>
                      <a:pt x="638" y="2173"/>
                    </a:cubicBezTo>
                    <a:lnTo>
                      <a:pt x="2873" y="2237"/>
                    </a:lnTo>
                    <a:cubicBezTo>
                      <a:pt x="3571" y="1333"/>
                      <a:pt x="2951" y="27"/>
                      <a:pt x="1814" y="1"/>
                    </a:cubicBezTo>
                    <a:cubicBezTo>
                      <a:pt x="1797" y="1"/>
                      <a:pt x="1780" y="1"/>
                      <a:pt x="1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 name="Google Shape;9459;p57"/>
          <p:cNvGrpSpPr/>
          <p:nvPr/>
        </p:nvGrpSpPr>
        <p:grpSpPr>
          <a:xfrm rot="6788721">
            <a:off x="695280" y="2541044"/>
            <a:ext cx="584247" cy="393286"/>
            <a:chOff x="2036625" y="1283600"/>
            <a:chExt cx="333450" cy="224450"/>
          </a:xfrm>
        </p:grpSpPr>
        <p:sp>
          <p:nvSpPr>
            <p:cNvPr id="118" name="Google Shape;9460;p57"/>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461;p57"/>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462;p57"/>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463;p57"/>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464;p57"/>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465;p57"/>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466;p57"/>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467;p57"/>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468;p57"/>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469;p57"/>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470;p57"/>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2359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left)">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wipe(left)">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barn(inVertical)">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barn(inVertical)">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left)">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barn(inVertical)">
                                      <p:cBhvr>
                                        <p:cTn id="4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88" grpId="0" animBg="1"/>
      <p:bldP spid="83"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662;p44"/>
          <p:cNvSpPr/>
          <p:nvPr/>
        </p:nvSpPr>
        <p:spPr>
          <a:xfrm rot="5400000" flipH="1">
            <a:off x="2252727" y="-1654253"/>
            <a:ext cx="4550311" cy="8463304"/>
          </a:xfrm>
          <a:custGeom>
            <a:avLst/>
            <a:gdLst/>
            <a:ahLst/>
            <a:cxnLst/>
            <a:rect l="l" t="t" r="r" b="b"/>
            <a:pathLst>
              <a:path w="55507" h="56183" extrusionOk="0">
                <a:moveTo>
                  <a:pt x="54740" y="1009"/>
                </a:moveTo>
                <a:cubicBezTo>
                  <a:pt x="54733" y="1066"/>
                  <a:pt x="54731" y="1120"/>
                  <a:pt x="54734" y="1174"/>
                </a:cubicBezTo>
                <a:lnTo>
                  <a:pt x="54734" y="1174"/>
                </a:lnTo>
                <a:lnTo>
                  <a:pt x="54740" y="1009"/>
                </a:lnTo>
                <a:close/>
                <a:moveTo>
                  <a:pt x="1969" y="2210"/>
                </a:moveTo>
                <a:cubicBezTo>
                  <a:pt x="2002" y="2277"/>
                  <a:pt x="2035" y="2277"/>
                  <a:pt x="2102" y="2277"/>
                </a:cubicBezTo>
                <a:lnTo>
                  <a:pt x="1969" y="2277"/>
                </a:lnTo>
                <a:lnTo>
                  <a:pt x="1969" y="2210"/>
                </a:lnTo>
                <a:close/>
                <a:moveTo>
                  <a:pt x="5538" y="55348"/>
                </a:moveTo>
                <a:cubicBezTo>
                  <a:pt x="4904" y="55381"/>
                  <a:pt x="4337" y="55482"/>
                  <a:pt x="3736" y="55548"/>
                </a:cubicBezTo>
                <a:lnTo>
                  <a:pt x="3736" y="55448"/>
                </a:lnTo>
                <a:cubicBezTo>
                  <a:pt x="4337" y="55381"/>
                  <a:pt x="4904" y="55381"/>
                  <a:pt x="5538" y="55348"/>
                </a:cubicBezTo>
                <a:close/>
                <a:moveTo>
                  <a:pt x="7452" y="0"/>
                </a:moveTo>
                <a:cubicBezTo>
                  <a:pt x="5673" y="0"/>
                  <a:pt x="3900" y="40"/>
                  <a:pt x="2102" y="142"/>
                </a:cubicBezTo>
                <a:cubicBezTo>
                  <a:pt x="2202" y="142"/>
                  <a:pt x="2269" y="175"/>
                  <a:pt x="2369" y="175"/>
                </a:cubicBezTo>
                <a:lnTo>
                  <a:pt x="1969" y="175"/>
                </a:lnTo>
                <a:cubicBezTo>
                  <a:pt x="1735" y="175"/>
                  <a:pt x="1502" y="475"/>
                  <a:pt x="1301" y="475"/>
                </a:cubicBezTo>
                <a:cubicBezTo>
                  <a:pt x="1668" y="509"/>
                  <a:pt x="2035" y="509"/>
                  <a:pt x="2402" y="542"/>
                </a:cubicBezTo>
                <a:lnTo>
                  <a:pt x="1401" y="542"/>
                </a:lnTo>
                <a:cubicBezTo>
                  <a:pt x="1335" y="542"/>
                  <a:pt x="1201" y="809"/>
                  <a:pt x="1135" y="976"/>
                </a:cubicBezTo>
                <a:lnTo>
                  <a:pt x="868" y="976"/>
                </a:lnTo>
                <a:cubicBezTo>
                  <a:pt x="834" y="976"/>
                  <a:pt x="801" y="1676"/>
                  <a:pt x="801" y="1676"/>
                </a:cubicBezTo>
                <a:lnTo>
                  <a:pt x="868" y="1676"/>
                </a:lnTo>
                <a:cubicBezTo>
                  <a:pt x="901" y="1876"/>
                  <a:pt x="1001" y="2210"/>
                  <a:pt x="1035" y="2210"/>
                </a:cubicBezTo>
                <a:lnTo>
                  <a:pt x="1235" y="2210"/>
                </a:lnTo>
                <a:lnTo>
                  <a:pt x="1235" y="2310"/>
                </a:lnTo>
                <a:cubicBezTo>
                  <a:pt x="1135" y="2444"/>
                  <a:pt x="1001" y="2510"/>
                  <a:pt x="1001" y="2644"/>
                </a:cubicBezTo>
                <a:cubicBezTo>
                  <a:pt x="1001" y="2944"/>
                  <a:pt x="968" y="3177"/>
                  <a:pt x="968" y="3478"/>
                </a:cubicBezTo>
                <a:cubicBezTo>
                  <a:pt x="968" y="3444"/>
                  <a:pt x="901" y="3444"/>
                  <a:pt x="901" y="3378"/>
                </a:cubicBezTo>
                <a:cubicBezTo>
                  <a:pt x="901" y="3111"/>
                  <a:pt x="901" y="2810"/>
                  <a:pt x="868" y="2510"/>
                </a:cubicBezTo>
                <a:cubicBezTo>
                  <a:pt x="868" y="2710"/>
                  <a:pt x="801" y="2977"/>
                  <a:pt x="801" y="3177"/>
                </a:cubicBezTo>
                <a:cubicBezTo>
                  <a:pt x="634" y="4979"/>
                  <a:pt x="401" y="6713"/>
                  <a:pt x="234" y="8515"/>
                </a:cubicBezTo>
                <a:cubicBezTo>
                  <a:pt x="201" y="10449"/>
                  <a:pt x="134" y="12351"/>
                  <a:pt x="67" y="14285"/>
                </a:cubicBezTo>
                <a:cubicBezTo>
                  <a:pt x="0" y="19055"/>
                  <a:pt x="0" y="23859"/>
                  <a:pt x="67" y="28662"/>
                </a:cubicBezTo>
                <a:cubicBezTo>
                  <a:pt x="234" y="37168"/>
                  <a:pt x="734" y="45641"/>
                  <a:pt x="1401" y="54081"/>
                </a:cubicBezTo>
                <a:lnTo>
                  <a:pt x="1335" y="54081"/>
                </a:lnTo>
                <a:cubicBezTo>
                  <a:pt x="1301" y="54081"/>
                  <a:pt x="1301" y="54481"/>
                  <a:pt x="1235" y="54681"/>
                </a:cubicBezTo>
                <a:cubicBezTo>
                  <a:pt x="1235" y="54748"/>
                  <a:pt x="1235" y="54814"/>
                  <a:pt x="1201" y="54814"/>
                </a:cubicBezTo>
                <a:lnTo>
                  <a:pt x="1301" y="54814"/>
                </a:lnTo>
                <a:cubicBezTo>
                  <a:pt x="1333" y="55006"/>
                  <a:pt x="1396" y="55350"/>
                  <a:pt x="1460" y="55350"/>
                </a:cubicBezTo>
                <a:cubicBezTo>
                  <a:pt x="1462" y="55350"/>
                  <a:pt x="1465" y="55350"/>
                  <a:pt x="1468" y="55348"/>
                </a:cubicBezTo>
                <a:cubicBezTo>
                  <a:pt x="1735" y="55348"/>
                  <a:pt x="2002" y="55315"/>
                  <a:pt x="2302" y="55315"/>
                </a:cubicBezTo>
                <a:cubicBezTo>
                  <a:pt x="2302" y="55415"/>
                  <a:pt x="2335" y="55582"/>
                  <a:pt x="2335" y="55715"/>
                </a:cubicBezTo>
                <a:cubicBezTo>
                  <a:pt x="2169" y="55715"/>
                  <a:pt x="2035" y="55748"/>
                  <a:pt x="1868" y="55748"/>
                </a:cubicBezTo>
                <a:cubicBezTo>
                  <a:pt x="2035" y="55748"/>
                  <a:pt x="2169" y="55848"/>
                  <a:pt x="2335" y="55882"/>
                </a:cubicBezTo>
                <a:lnTo>
                  <a:pt x="2335" y="55982"/>
                </a:lnTo>
                <a:cubicBezTo>
                  <a:pt x="2352" y="56115"/>
                  <a:pt x="2527" y="56182"/>
                  <a:pt x="2698" y="56182"/>
                </a:cubicBezTo>
                <a:cubicBezTo>
                  <a:pt x="2869" y="56182"/>
                  <a:pt x="3036" y="56115"/>
                  <a:pt x="3036" y="55982"/>
                </a:cubicBezTo>
                <a:lnTo>
                  <a:pt x="3169" y="55982"/>
                </a:lnTo>
                <a:cubicBezTo>
                  <a:pt x="3236" y="56015"/>
                  <a:pt x="3311" y="56032"/>
                  <a:pt x="3382" y="56032"/>
                </a:cubicBezTo>
                <a:cubicBezTo>
                  <a:pt x="3453" y="56032"/>
                  <a:pt x="3520" y="56015"/>
                  <a:pt x="3570" y="55982"/>
                </a:cubicBezTo>
                <a:cubicBezTo>
                  <a:pt x="5838" y="55982"/>
                  <a:pt x="8140" y="55915"/>
                  <a:pt x="10375" y="55815"/>
                </a:cubicBezTo>
                <a:lnTo>
                  <a:pt x="18647" y="55448"/>
                </a:lnTo>
                <a:cubicBezTo>
                  <a:pt x="24184" y="55215"/>
                  <a:pt x="29722" y="55115"/>
                  <a:pt x="35226" y="55015"/>
                </a:cubicBezTo>
                <a:cubicBezTo>
                  <a:pt x="38081" y="54992"/>
                  <a:pt x="40966" y="54923"/>
                  <a:pt x="43841" y="54923"/>
                </a:cubicBezTo>
                <a:cubicBezTo>
                  <a:pt x="45199" y="54923"/>
                  <a:pt x="46553" y="54938"/>
                  <a:pt x="47901" y="54981"/>
                </a:cubicBezTo>
                <a:cubicBezTo>
                  <a:pt x="48435" y="55015"/>
                  <a:pt x="48935" y="55015"/>
                  <a:pt x="49502" y="55048"/>
                </a:cubicBezTo>
                <a:cubicBezTo>
                  <a:pt x="50537" y="55148"/>
                  <a:pt x="51604" y="55315"/>
                  <a:pt x="52605" y="55615"/>
                </a:cubicBezTo>
                <a:cubicBezTo>
                  <a:pt x="52619" y="55618"/>
                  <a:pt x="52633" y="55620"/>
                  <a:pt x="52646" y="55620"/>
                </a:cubicBezTo>
                <a:cubicBezTo>
                  <a:pt x="52759" y="55620"/>
                  <a:pt x="52842" y="55501"/>
                  <a:pt x="52872" y="55381"/>
                </a:cubicBezTo>
                <a:cubicBezTo>
                  <a:pt x="52938" y="55381"/>
                  <a:pt x="53005" y="55448"/>
                  <a:pt x="53072" y="55448"/>
                </a:cubicBezTo>
                <a:cubicBezTo>
                  <a:pt x="53134" y="55458"/>
                  <a:pt x="53189" y="55466"/>
                  <a:pt x="53239" y="55466"/>
                </a:cubicBezTo>
                <a:cubicBezTo>
                  <a:pt x="53351" y="55466"/>
                  <a:pt x="53436" y="55430"/>
                  <a:pt x="53505" y="55315"/>
                </a:cubicBezTo>
                <a:lnTo>
                  <a:pt x="53505" y="55615"/>
                </a:lnTo>
                <a:cubicBezTo>
                  <a:pt x="53505" y="55715"/>
                  <a:pt x="53680" y="55765"/>
                  <a:pt x="53856" y="55765"/>
                </a:cubicBezTo>
                <a:cubicBezTo>
                  <a:pt x="54031" y="55765"/>
                  <a:pt x="54206" y="55715"/>
                  <a:pt x="54206" y="55615"/>
                </a:cubicBezTo>
                <a:lnTo>
                  <a:pt x="54206" y="55448"/>
                </a:lnTo>
                <a:cubicBezTo>
                  <a:pt x="54221" y="55553"/>
                  <a:pt x="54364" y="55604"/>
                  <a:pt x="54518" y="55604"/>
                </a:cubicBezTo>
                <a:cubicBezTo>
                  <a:pt x="54705" y="55604"/>
                  <a:pt x="54906" y="55528"/>
                  <a:pt x="54906" y="55381"/>
                </a:cubicBezTo>
                <a:lnTo>
                  <a:pt x="54906" y="54981"/>
                </a:lnTo>
                <a:cubicBezTo>
                  <a:pt x="55106" y="54981"/>
                  <a:pt x="55373" y="54914"/>
                  <a:pt x="55373" y="54781"/>
                </a:cubicBezTo>
                <a:lnTo>
                  <a:pt x="55373" y="54281"/>
                </a:lnTo>
                <a:cubicBezTo>
                  <a:pt x="55440" y="54214"/>
                  <a:pt x="55507" y="54181"/>
                  <a:pt x="55507" y="54114"/>
                </a:cubicBezTo>
                <a:cubicBezTo>
                  <a:pt x="55407" y="45207"/>
                  <a:pt x="55373" y="36368"/>
                  <a:pt x="55340" y="27495"/>
                </a:cubicBezTo>
                <a:cubicBezTo>
                  <a:pt x="55273" y="23625"/>
                  <a:pt x="55273" y="19789"/>
                  <a:pt x="55240" y="15920"/>
                </a:cubicBezTo>
                <a:cubicBezTo>
                  <a:pt x="55240" y="13985"/>
                  <a:pt x="55207" y="12017"/>
                  <a:pt x="55207" y="10116"/>
                </a:cubicBezTo>
                <a:cubicBezTo>
                  <a:pt x="55240" y="7547"/>
                  <a:pt x="55106" y="5045"/>
                  <a:pt x="54906" y="2510"/>
                </a:cubicBezTo>
                <a:cubicBezTo>
                  <a:pt x="54906" y="2277"/>
                  <a:pt x="54906" y="2010"/>
                  <a:pt x="54873" y="1776"/>
                </a:cubicBezTo>
                <a:cubicBezTo>
                  <a:pt x="54873" y="1810"/>
                  <a:pt x="54873" y="1810"/>
                  <a:pt x="54806" y="1843"/>
                </a:cubicBezTo>
                <a:lnTo>
                  <a:pt x="54806" y="1710"/>
                </a:lnTo>
                <a:cubicBezTo>
                  <a:pt x="54806" y="1552"/>
                  <a:pt x="54744" y="1373"/>
                  <a:pt x="54734" y="1174"/>
                </a:cubicBezTo>
                <a:lnTo>
                  <a:pt x="54734" y="1174"/>
                </a:lnTo>
                <a:lnTo>
                  <a:pt x="54706" y="2010"/>
                </a:lnTo>
                <a:lnTo>
                  <a:pt x="54539" y="2177"/>
                </a:lnTo>
                <a:lnTo>
                  <a:pt x="54539" y="1676"/>
                </a:lnTo>
                <a:cubicBezTo>
                  <a:pt x="54573" y="1543"/>
                  <a:pt x="54573" y="1443"/>
                  <a:pt x="54539" y="1343"/>
                </a:cubicBezTo>
                <a:lnTo>
                  <a:pt x="54539" y="375"/>
                </a:lnTo>
                <a:cubicBezTo>
                  <a:pt x="54539" y="342"/>
                  <a:pt x="54206" y="309"/>
                  <a:pt x="53972" y="275"/>
                </a:cubicBezTo>
                <a:cubicBezTo>
                  <a:pt x="53939" y="175"/>
                  <a:pt x="53872" y="109"/>
                  <a:pt x="53772" y="109"/>
                </a:cubicBezTo>
                <a:cubicBezTo>
                  <a:pt x="46204" y="195"/>
                  <a:pt x="38660" y="282"/>
                  <a:pt x="31076" y="282"/>
                </a:cubicBezTo>
                <a:cubicBezTo>
                  <a:pt x="29903" y="282"/>
                  <a:pt x="28729" y="280"/>
                  <a:pt x="27553" y="275"/>
                </a:cubicBezTo>
                <a:cubicBezTo>
                  <a:pt x="23851" y="275"/>
                  <a:pt x="20081" y="209"/>
                  <a:pt x="16379" y="142"/>
                </a:cubicBezTo>
                <a:cubicBezTo>
                  <a:pt x="14544" y="109"/>
                  <a:pt x="12676" y="109"/>
                  <a:pt x="10842" y="42"/>
                </a:cubicBezTo>
                <a:cubicBezTo>
                  <a:pt x="9704" y="16"/>
                  <a:pt x="8577" y="0"/>
                  <a:pt x="7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Rounded Rectangle 68"/>
          <p:cNvSpPr/>
          <p:nvPr/>
        </p:nvSpPr>
        <p:spPr>
          <a:xfrm>
            <a:off x="771117" y="1034862"/>
            <a:ext cx="2018984" cy="755537"/>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smtClean="0">
                <a:solidFill>
                  <a:schemeClr val="bg1"/>
                </a:solidFill>
              </a:rPr>
              <a:t>Phần</a:t>
            </a:r>
            <a:r>
              <a:rPr lang="en-US" sz="2000" b="1" dirty="0" smtClean="0">
                <a:solidFill>
                  <a:schemeClr val="bg1"/>
                </a:solidFill>
              </a:rPr>
              <a:t> 3</a:t>
            </a:r>
            <a:endParaRPr lang="en-US" sz="2000" b="1" dirty="0">
              <a:solidFill>
                <a:schemeClr val="bg1"/>
              </a:solidFill>
              <a:latin typeface="Arial" panose="020B0604020202020204" pitchFamily="34" charset="0"/>
              <a:cs typeface="Arial" panose="020B0604020202020204" pitchFamily="34" charset="0"/>
            </a:endParaRPr>
          </a:p>
        </p:txBody>
      </p:sp>
      <p:sp>
        <p:nvSpPr>
          <p:cNvPr id="88" name="Rounded Rectangle 87"/>
          <p:cNvSpPr/>
          <p:nvPr/>
        </p:nvSpPr>
        <p:spPr>
          <a:xfrm>
            <a:off x="3280021" y="1019169"/>
            <a:ext cx="5199244" cy="777911"/>
          </a:xfrm>
          <a:prstGeom prst="roundRect">
            <a:avLst/>
          </a:prstGeom>
          <a:solidFill>
            <a:schemeClr val="bg1"/>
          </a:solidFill>
          <a:ln w="28575">
            <a:solidFill>
              <a:schemeClr val="accent4"/>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err="1">
                <a:solidFill>
                  <a:srgbClr val="000000"/>
                </a:solidFill>
              </a:rPr>
              <a:t>Nêu</a:t>
            </a:r>
            <a:r>
              <a:rPr lang="en-US" sz="1800" dirty="0">
                <a:solidFill>
                  <a:srgbClr val="000000"/>
                </a:solidFill>
              </a:rPr>
              <a:t> </a:t>
            </a:r>
            <a:r>
              <a:rPr lang="en-US" sz="1800" dirty="0" err="1">
                <a:solidFill>
                  <a:srgbClr val="000000"/>
                </a:solidFill>
              </a:rPr>
              <a:t>mục</a:t>
            </a:r>
            <a:r>
              <a:rPr lang="en-US" sz="1800" dirty="0">
                <a:solidFill>
                  <a:srgbClr val="000000"/>
                </a:solidFill>
              </a:rPr>
              <a:t> </a:t>
            </a:r>
            <a:r>
              <a:rPr lang="en-US" sz="1800" dirty="0" err="1">
                <a:solidFill>
                  <a:srgbClr val="000000"/>
                </a:solidFill>
              </a:rPr>
              <a:t>đích</a:t>
            </a:r>
            <a:r>
              <a:rPr lang="en-US" sz="1800" dirty="0">
                <a:solidFill>
                  <a:srgbClr val="000000"/>
                </a:solidFill>
              </a:rPr>
              <a:t> </a:t>
            </a:r>
            <a:r>
              <a:rPr lang="en-US" sz="1800" dirty="0" err="1">
                <a:solidFill>
                  <a:srgbClr val="000000"/>
                </a:solidFill>
              </a:rPr>
              <a:t>khi</a:t>
            </a:r>
            <a:r>
              <a:rPr lang="en-US" sz="1800" dirty="0">
                <a:solidFill>
                  <a:srgbClr val="000000"/>
                </a:solidFill>
              </a:rPr>
              <a:t> </a:t>
            </a:r>
            <a:r>
              <a:rPr lang="en-US" sz="1800" dirty="0" err="1">
                <a:solidFill>
                  <a:srgbClr val="000000"/>
                </a:solidFill>
              </a:rPr>
              <a:t>tham</a:t>
            </a:r>
            <a:r>
              <a:rPr lang="en-US" sz="1800" dirty="0">
                <a:solidFill>
                  <a:srgbClr val="000000"/>
                </a:solidFill>
              </a:rPr>
              <a:t> </a:t>
            </a:r>
            <a:r>
              <a:rPr lang="en-US" sz="1800" dirty="0" err="1">
                <a:solidFill>
                  <a:srgbClr val="000000"/>
                </a:solidFill>
              </a:rPr>
              <a:t>gia</a:t>
            </a:r>
            <a:r>
              <a:rPr lang="en-US" sz="1800" dirty="0">
                <a:solidFill>
                  <a:srgbClr val="000000"/>
                </a:solidFill>
              </a:rPr>
              <a:t> </a:t>
            </a:r>
            <a:r>
              <a:rPr lang="en-US" sz="1800" dirty="0" err="1">
                <a:solidFill>
                  <a:srgbClr val="000000"/>
                </a:solidFill>
              </a:rPr>
              <a:t>trải</a:t>
            </a:r>
            <a:r>
              <a:rPr lang="en-US" sz="1800" dirty="0">
                <a:solidFill>
                  <a:srgbClr val="000000"/>
                </a:solidFill>
              </a:rPr>
              <a:t> </a:t>
            </a:r>
            <a:r>
              <a:rPr lang="en-US" sz="1800" dirty="0" err="1">
                <a:solidFill>
                  <a:srgbClr val="000000"/>
                </a:solidFill>
              </a:rPr>
              <a:t>nghiệm</a:t>
            </a:r>
            <a:endParaRPr lang="en-US" sz="1800" dirty="0">
              <a:solidFill>
                <a:srgbClr val="000000"/>
              </a:solidFill>
              <a:ea typeface="Times New Roman" panose="02020603050405020304" pitchFamily="18" charset="0"/>
              <a:cs typeface="Times New Roman" panose="02020603050405020304" pitchFamily="18" charset="0"/>
            </a:endParaRPr>
          </a:p>
        </p:txBody>
      </p:sp>
      <p:cxnSp>
        <p:nvCxnSpPr>
          <p:cNvPr id="97" name="Straight Arrow Connector 96"/>
          <p:cNvCxnSpPr>
            <a:stCxn id="69" idx="3"/>
            <a:endCxn id="88" idx="1"/>
          </p:cNvCxnSpPr>
          <p:nvPr/>
        </p:nvCxnSpPr>
        <p:spPr>
          <a:xfrm flipV="1">
            <a:off x="2790101" y="1408125"/>
            <a:ext cx="489920" cy="450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742265" y="2478432"/>
            <a:ext cx="2018984" cy="755537"/>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smtClean="0">
                <a:solidFill>
                  <a:schemeClr val="bg1"/>
                </a:solidFill>
              </a:rPr>
              <a:t>Phần</a:t>
            </a:r>
            <a:r>
              <a:rPr lang="en-US" sz="2000" b="1" dirty="0" smtClean="0">
                <a:solidFill>
                  <a:schemeClr val="bg1"/>
                </a:solidFill>
              </a:rPr>
              <a:t> </a:t>
            </a:r>
            <a:r>
              <a:rPr lang="en-US" sz="2000" b="1" dirty="0" err="1" smtClean="0">
                <a:solidFill>
                  <a:schemeClr val="bg1"/>
                </a:solidFill>
              </a:rPr>
              <a:t>cuối</a:t>
            </a:r>
            <a:endParaRPr lang="en-US" sz="2000" b="1" dirty="0">
              <a:solidFill>
                <a:schemeClr val="bg1"/>
              </a:solidFill>
              <a:latin typeface="Arial" panose="020B0604020202020204" pitchFamily="34" charset="0"/>
              <a:cs typeface="Arial" panose="020B0604020202020204" pitchFamily="34" charset="0"/>
            </a:endParaRPr>
          </a:p>
        </p:txBody>
      </p:sp>
      <p:sp>
        <p:nvSpPr>
          <p:cNvPr id="84" name="Rounded Rectangle 83"/>
          <p:cNvSpPr/>
          <p:nvPr/>
        </p:nvSpPr>
        <p:spPr>
          <a:xfrm>
            <a:off x="3280021" y="2230622"/>
            <a:ext cx="5210173" cy="1257264"/>
          </a:xfrm>
          <a:prstGeom prst="roundRect">
            <a:avLst/>
          </a:prstGeom>
          <a:solidFill>
            <a:schemeClr val="bg1"/>
          </a:solidFill>
          <a:ln w="28575">
            <a:solidFill>
              <a:schemeClr val="accent4"/>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just">
              <a:lnSpc>
                <a:spcPct val="130000"/>
              </a:lnSpc>
            </a:pPr>
            <a:r>
              <a:rPr lang="en-US" sz="1800" dirty="0" err="1">
                <a:solidFill>
                  <a:srgbClr val="000000"/>
                </a:solidFill>
              </a:rPr>
              <a:t>Nêu</a:t>
            </a:r>
            <a:r>
              <a:rPr lang="en-US" sz="1800" dirty="0">
                <a:solidFill>
                  <a:srgbClr val="000000"/>
                </a:solidFill>
              </a:rPr>
              <a:t> </a:t>
            </a:r>
            <a:r>
              <a:rPr lang="en-US" sz="1800" dirty="0" err="1" smtClean="0">
                <a:solidFill>
                  <a:srgbClr val="000000"/>
                </a:solidFill>
              </a:rPr>
              <a:t>nguyện</a:t>
            </a:r>
            <a:r>
              <a:rPr lang="en-US" sz="1800" dirty="0" smtClean="0">
                <a:solidFill>
                  <a:srgbClr val="000000"/>
                </a:solidFill>
              </a:rPr>
              <a:t> </a:t>
            </a:r>
            <a:r>
              <a:rPr lang="en-US" sz="1800" dirty="0" err="1">
                <a:solidFill>
                  <a:srgbClr val="000000"/>
                </a:solidFill>
              </a:rPr>
              <a:t>vọng</a:t>
            </a:r>
            <a:r>
              <a:rPr lang="en-US" sz="1800" dirty="0">
                <a:solidFill>
                  <a:srgbClr val="000000"/>
                </a:solidFill>
              </a:rPr>
              <a:t>, </a:t>
            </a:r>
            <a:r>
              <a:rPr lang="en-US" sz="1800" dirty="0" err="1">
                <a:solidFill>
                  <a:srgbClr val="000000"/>
                </a:solidFill>
              </a:rPr>
              <a:t>mong</a:t>
            </a:r>
            <a:r>
              <a:rPr lang="en-US" sz="1800" dirty="0">
                <a:solidFill>
                  <a:srgbClr val="000000"/>
                </a:solidFill>
              </a:rPr>
              <a:t> </a:t>
            </a:r>
            <a:r>
              <a:rPr lang="en-US" sz="1800" dirty="0" err="1">
                <a:solidFill>
                  <a:srgbClr val="000000"/>
                </a:solidFill>
              </a:rPr>
              <a:t>muốn</a:t>
            </a:r>
            <a:r>
              <a:rPr lang="en-US" sz="1800" dirty="0">
                <a:solidFill>
                  <a:srgbClr val="000000"/>
                </a:solidFill>
              </a:rPr>
              <a:t> </a:t>
            </a:r>
            <a:r>
              <a:rPr lang="en-US" sz="1800" dirty="0" err="1">
                <a:solidFill>
                  <a:srgbClr val="000000"/>
                </a:solidFill>
              </a:rPr>
              <a:t>nhận</a:t>
            </a:r>
            <a:r>
              <a:rPr lang="en-US" sz="1800" dirty="0">
                <a:solidFill>
                  <a:srgbClr val="000000"/>
                </a:solidFill>
              </a:rPr>
              <a:t> </a:t>
            </a:r>
            <a:r>
              <a:rPr lang="en-US" sz="1800" dirty="0" err="1">
                <a:solidFill>
                  <a:srgbClr val="000000"/>
                </a:solidFill>
              </a:rPr>
              <a:t>được</a:t>
            </a:r>
            <a:r>
              <a:rPr lang="en-US" sz="1800" dirty="0">
                <a:solidFill>
                  <a:srgbClr val="000000"/>
                </a:solidFill>
              </a:rPr>
              <a:t> </a:t>
            </a:r>
            <a:r>
              <a:rPr lang="en-US" sz="1800" dirty="0" err="1">
                <a:solidFill>
                  <a:srgbClr val="000000"/>
                </a:solidFill>
              </a:rPr>
              <a:t>sự</a:t>
            </a:r>
            <a:r>
              <a:rPr lang="en-US" sz="1800" dirty="0">
                <a:solidFill>
                  <a:srgbClr val="000000"/>
                </a:solidFill>
              </a:rPr>
              <a:t> </a:t>
            </a:r>
            <a:r>
              <a:rPr lang="en-US" sz="1800" dirty="0" err="1">
                <a:solidFill>
                  <a:srgbClr val="000000"/>
                </a:solidFill>
              </a:rPr>
              <a:t>ủng</a:t>
            </a:r>
            <a:r>
              <a:rPr lang="en-US" sz="1800" dirty="0">
                <a:solidFill>
                  <a:srgbClr val="000000"/>
                </a:solidFill>
              </a:rPr>
              <a:t> </a:t>
            </a:r>
            <a:r>
              <a:rPr lang="en-US" sz="1800" dirty="0" err="1">
                <a:solidFill>
                  <a:srgbClr val="000000"/>
                </a:solidFill>
              </a:rPr>
              <a:t>hộ</a:t>
            </a:r>
            <a:r>
              <a:rPr lang="en-US" sz="1800" dirty="0">
                <a:solidFill>
                  <a:srgbClr val="000000"/>
                </a:solidFill>
              </a:rPr>
              <a:t> </a:t>
            </a:r>
            <a:r>
              <a:rPr lang="en-US" sz="1800" dirty="0" err="1">
                <a:solidFill>
                  <a:srgbClr val="000000"/>
                </a:solidFill>
              </a:rPr>
              <a:t>của</a:t>
            </a:r>
            <a:r>
              <a:rPr lang="en-US" sz="1800" dirty="0">
                <a:solidFill>
                  <a:srgbClr val="000000"/>
                </a:solidFill>
              </a:rPr>
              <a:t> </a:t>
            </a:r>
            <a:r>
              <a:rPr lang="en-US" sz="1800" dirty="0" err="1">
                <a:solidFill>
                  <a:srgbClr val="000000"/>
                </a:solidFill>
              </a:rPr>
              <a:t>mọi</a:t>
            </a:r>
            <a:r>
              <a:rPr lang="en-US" sz="1800" dirty="0">
                <a:solidFill>
                  <a:srgbClr val="000000"/>
                </a:solidFill>
              </a:rPr>
              <a:t> </a:t>
            </a:r>
            <a:r>
              <a:rPr lang="en-US" sz="1800" dirty="0" err="1">
                <a:solidFill>
                  <a:srgbClr val="000000"/>
                </a:solidFill>
              </a:rPr>
              <a:t>người</a:t>
            </a:r>
            <a:r>
              <a:rPr lang="en-US" sz="1800" dirty="0">
                <a:solidFill>
                  <a:srgbClr val="000000"/>
                </a:solidFill>
              </a:rPr>
              <a:t> </a:t>
            </a:r>
            <a:r>
              <a:rPr lang="en-US" sz="1800" dirty="0" err="1">
                <a:solidFill>
                  <a:srgbClr val="000000"/>
                </a:solidFill>
              </a:rPr>
              <a:t>khi</a:t>
            </a:r>
            <a:r>
              <a:rPr lang="en-US" sz="1800" dirty="0">
                <a:solidFill>
                  <a:srgbClr val="000000"/>
                </a:solidFill>
              </a:rPr>
              <a:t> </a:t>
            </a:r>
            <a:r>
              <a:rPr lang="en-US" sz="1800" dirty="0" err="1">
                <a:solidFill>
                  <a:srgbClr val="000000"/>
                </a:solidFill>
              </a:rPr>
              <a:t>tham</a:t>
            </a:r>
            <a:r>
              <a:rPr lang="en-US" sz="1800" dirty="0">
                <a:solidFill>
                  <a:srgbClr val="000000"/>
                </a:solidFill>
              </a:rPr>
              <a:t> </a:t>
            </a:r>
            <a:r>
              <a:rPr lang="en-US" sz="1800" dirty="0" err="1">
                <a:solidFill>
                  <a:srgbClr val="000000"/>
                </a:solidFill>
              </a:rPr>
              <a:t>gia</a:t>
            </a:r>
            <a:r>
              <a:rPr lang="en-US" sz="1800" dirty="0">
                <a:solidFill>
                  <a:srgbClr val="000000"/>
                </a:solidFill>
              </a:rPr>
              <a:t> </a:t>
            </a:r>
            <a:r>
              <a:rPr lang="en-US" sz="1800" dirty="0" err="1">
                <a:solidFill>
                  <a:srgbClr val="000000"/>
                </a:solidFill>
              </a:rPr>
              <a:t>khóa</a:t>
            </a:r>
            <a:r>
              <a:rPr lang="en-US" sz="1800" dirty="0">
                <a:solidFill>
                  <a:srgbClr val="000000"/>
                </a:solidFill>
              </a:rPr>
              <a:t> </a:t>
            </a:r>
            <a:r>
              <a:rPr lang="en-US" sz="1800" dirty="0" err="1">
                <a:solidFill>
                  <a:srgbClr val="000000"/>
                </a:solidFill>
              </a:rPr>
              <a:t>trải</a:t>
            </a:r>
            <a:r>
              <a:rPr lang="en-US" sz="1800" dirty="0">
                <a:solidFill>
                  <a:srgbClr val="000000"/>
                </a:solidFill>
              </a:rPr>
              <a:t> </a:t>
            </a:r>
            <a:r>
              <a:rPr lang="en-US" sz="1800" dirty="0" err="1" smtClean="0">
                <a:solidFill>
                  <a:srgbClr val="000000"/>
                </a:solidFill>
              </a:rPr>
              <a:t>nghiệm</a:t>
            </a:r>
            <a:r>
              <a:rPr lang="en-US" sz="1800" dirty="0" smtClean="0">
                <a:solidFill>
                  <a:srgbClr val="000000"/>
                </a:solidFill>
              </a:rPr>
              <a:t> </a:t>
            </a:r>
            <a:r>
              <a:rPr lang="en-US" sz="1800" dirty="0" err="1" smtClean="0">
                <a:solidFill>
                  <a:srgbClr val="000000"/>
                </a:solidFill>
              </a:rPr>
              <a:t>này</a:t>
            </a:r>
            <a:endParaRPr lang="en-US" sz="1800" dirty="0">
              <a:solidFill>
                <a:srgbClr val="000000"/>
              </a:solidFill>
              <a:latin typeface="Arial" panose="020B0604020202020204" pitchFamily="34" charset="0"/>
              <a:cs typeface="Arial" panose="020B0604020202020204" pitchFamily="34" charset="0"/>
            </a:endParaRPr>
          </a:p>
        </p:txBody>
      </p:sp>
      <p:cxnSp>
        <p:nvCxnSpPr>
          <p:cNvPr id="87" name="Straight Arrow Connector 86"/>
          <p:cNvCxnSpPr>
            <a:stCxn id="83" idx="3"/>
            <a:endCxn id="84" idx="1"/>
          </p:cNvCxnSpPr>
          <p:nvPr/>
        </p:nvCxnSpPr>
        <p:spPr>
          <a:xfrm>
            <a:off x="2761249" y="2856201"/>
            <a:ext cx="518772" cy="3053"/>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9" name="Google Shape;1891;p33"/>
          <p:cNvSpPr/>
          <p:nvPr/>
        </p:nvSpPr>
        <p:spPr>
          <a:xfrm rot="16200000" flipH="1">
            <a:off x="337689" y="460737"/>
            <a:ext cx="234597" cy="473557"/>
          </a:xfrm>
          <a:custGeom>
            <a:avLst/>
            <a:gdLst/>
            <a:ahLst/>
            <a:cxnLst/>
            <a:rect l="l" t="t" r="r" b="b"/>
            <a:pathLst>
              <a:path w="7729" h="20838" extrusionOk="0">
                <a:moveTo>
                  <a:pt x="3567" y="1"/>
                </a:moveTo>
                <a:cubicBezTo>
                  <a:pt x="3458" y="1"/>
                  <a:pt x="3346" y="5"/>
                  <a:pt x="3231" y="13"/>
                </a:cubicBezTo>
                <a:cubicBezTo>
                  <a:pt x="3192" y="13"/>
                  <a:pt x="3167" y="26"/>
                  <a:pt x="3141" y="39"/>
                </a:cubicBezTo>
                <a:lnTo>
                  <a:pt x="3050" y="39"/>
                </a:lnTo>
                <a:cubicBezTo>
                  <a:pt x="621" y="387"/>
                  <a:pt x="0" y="2236"/>
                  <a:pt x="13" y="3179"/>
                </a:cubicBezTo>
                <a:lnTo>
                  <a:pt x="13" y="3231"/>
                </a:lnTo>
                <a:lnTo>
                  <a:pt x="866" y="11011"/>
                </a:lnTo>
                <a:lnTo>
                  <a:pt x="1706" y="18597"/>
                </a:lnTo>
                <a:lnTo>
                  <a:pt x="1706" y="18649"/>
                </a:lnTo>
                <a:cubicBezTo>
                  <a:pt x="1852" y="19440"/>
                  <a:pt x="2571" y="20837"/>
                  <a:pt x="4120" y="20837"/>
                </a:cubicBezTo>
                <a:cubicBezTo>
                  <a:pt x="4217" y="20837"/>
                  <a:pt x="4317" y="20832"/>
                  <a:pt x="4420" y="20820"/>
                </a:cubicBezTo>
                <a:cubicBezTo>
                  <a:pt x="6178" y="20626"/>
                  <a:pt x="6617" y="18972"/>
                  <a:pt x="6604" y="18119"/>
                </a:cubicBezTo>
                <a:lnTo>
                  <a:pt x="6604" y="18068"/>
                </a:lnTo>
                <a:lnTo>
                  <a:pt x="5377" y="6940"/>
                </a:lnTo>
                <a:lnTo>
                  <a:pt x="4252" y="7069"/>
                </a:lnTo>
                <a:lnTo>
                  <a:pt x="5467" y="18158"/>
                </a:lnTo>
                <a:cubicBezTo>
                  <a:pt x="5467" y="18378"/>
                  <a:pt x="5402" y="19567"/>
                  <a:pt x="4304" y="19683"/>
                </a:cubicBezTo>
                <a:cubicBezTo>
                  <a:pt x="4251" y="19689"/>
                  <a:pt x="4199" y="19691"/>
                  <a:pt x="4150" y="19691"/>
                </a:cubicBezTo>
                <a:cubicBezTo>
                  <a:pt x="3176" y="19691"/>
                  <a:pt x="2893" y="18651"/>
                  <a:pt x="2843" y="18442"/>
                </a:cubicBezTo>
                <a:lnTo>
                  <a:pt x="2003" y="10882"/>
                </a:lnTo>
                <a:lnTo>
                  <a:pt x="1163" y="3140"/>
                </a:lnTo>
                <a:cubicBezTo>
                  <a:pt x="1163" y="2882"/>
                  <a:pt x="1293" y="1408"/>
                  <a:pt x="3257" y="1150"/>
                </a:cubicBezTo>
                <a:cubicBezTo>
                  <a:pt x="3368" y="1141"/>
                  <a:pt x="3474" y="1136"/>
                  <a:pt x="3575" y="1136"/>
                </a:cubicBezTo>
                <a:cubicBezTo>
                  <a:pt x="5284" y="1136"/>
                  <a:pt x="5690" y="2404"/>
                  <a:pt x="5738" y="2636"/>
                </a:cubicBezTo>
                <a:lnTo>
                  <a:pt x="6617" y="10585"/>
                </a:lnTo>
                <a:lnTo>
                  <a:pt x="7729" y="10585"/>
                </a:lnTo>
                <a:lnTo>
                  <a:pt x="6876" y="2481"/>
                </a:lnTo>
                <a:lnTo>
                  <a:pt x="6863" y="2442"/>
                </a:lnTo>
                <a:cubicBezTo>
                  <a:pt x="6678" y="1556"/>
                  <a:pt x="5755" y="1"/>
                  <a:pt x="3567"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91;p33"/>
          <p:cNvSpPr/>
          <p:nvPr/>
        </p:nvSpPr>
        <p:spPr>
          <a:xfrm rot="16200000" flipH="1">
            <a:off x="396570" y="748220"/>
            <a:ext cx="234597" cy="473557"/>
          </a:xfrm>
          <a:custGeom>
            <a:avLst/>
            <a:gdLst/>
            <a:ahLst/>
            <a:cxnLst/>
            <a:rect l="l" t="t" r="r" b="b"/>
            <a:pathLst>
              <a:path w="7729" h="20838" extrusionOk="0">
                <a:moveTo>
                  <a:pt x="3567" y="1"/>
                </a:moveTo>
                <a:cubicBezTo>
                  <a:pt x="3458" y="1"/>
                  <a:pt x="3346" y="5"/>
                  <a:pt x="3231" y="13"/>
                </a:cubicBezTo>
                <a:cubicBezTo>
                  <a:pt x="3192" y="13"/>
                  <a:pt x="3167" y="26"/>
                  <a:pt x="3141" y="39"/>
                </a:cubicBezTo>
                <a:lnTo>
                  <a:pt x="3050" y="39"/>
                </a:lnTo>
                <a:cubicBezTo>
                  <a:pt x="621" y="387"/>
                  <a:pt x="0" y="2236"/>
                  <a:pt x="13" y="3179"/>
                </a:cubicBezTo>
                <a:lnTo>
                  <a:pt x="13" y="3231"/>
                </a:lnTo>
                <a:lnTo>
                  <a:pt x="866" y="11011"/>
                </a:lnTo>
                <a:lnTo>
                  <a:pt x="1706" y="18597"/>
                </a:lnTo>
                <a:lnTo>
                  <a:pt x="1706" y="18649"/>
                </a:lnTo>
                <a:cubicBezTo>
                  <a:pt x="1852" y="19440"/>
                  <a:pt x="2571" y="20837"/>
                  <a:pt x="4120" y="20837"/>
                </a:cubicBezTo>
                <a:cubicBezTo>
                  <a:pt x="4217" y="20837"/>
                  <a:pt x="4317" y="20832"/>
                  <a:pt x="4420" y="20820"/>
                </a:cubicBezTo>
                <a:cubicBezTo>
                  <a:pt x="6178" y="20626"/>
                  <a:pt x="6617" y="18972"/>
                  <a:pt x="6604" y="18119"/>
                </a:cubicBezTo>
                <a:lnTo>
                  <a:pt x="6604" y="18068"/>
                </a:lnTo>
                <a:lnTo>
                  <a:pt x="5377" y="6940"/>
                </a:lnTo>
                <a:lnTo>
                  <a:pt x="4252" y="7069"/>
                </a:lnTo>
                <a:lnTo>
                  <a:pt x="5467" y="18158"/>
                </a:lnTo>
                <a:cubicBezTo>
                  <a:pt x="5467" y="18378"/>
                  <a:pt x="5402" y="19567"/>
                  <a:pt x="4304" y="19683"/>
                </a:cubicBezTo>
                <a:cubicBezTo>
                  <a:pt x="4251" y="19689"/>
                  <a:pt x="4199" y="19691"/>
                  <a:pt x="4150" y="19691"/>
                </a:cubicBezTo>
                <a:cubicBezTo>
                  <a:pt x="3176" y="19691"/>
                  <a:pt x="2893" y="18651"/>
                  <a:pt x="2843" y="18442"/>
                </a:cubicBezTo>
                <a:lnTo>
                  <a:pt x="2003" y="10882"/>
                </a:lnTo>
                <a:lnTo>
                  <a:pt x="1163" y="3140"/>
                </a:lnTo>
                <a:cubicBezTo>
                  <a:pt x="1163" y="2882"/>
                  <a:pt x="1293" y="1408"/>
                  <a:pt x="3257" y="1150"/>
                </a:cubicBezTo>
                <a:cubicBezTo>
                  <a:pt x="3368" y="1141"/>
                  <a:pt x="3474" y="1136"/>
                  <a:pt x="3575" y="1136"/>
                </a:cubicBezTo>
                <a:cubicBezTo>
                  <a:pt x="5284" y="1136"/>
                  <a:pt x="5690" y="2404"/>
                  <a:pt x="5738" y="2636"/>
                </a:cubicBezTo>
                <a:lnTo>
                  <a:pt x="6617" y="10585"/>
                </a:lnTo>
                <a:lnTo>
                  <a:pt x="7729" y="10585"/>
                </a:lnTo>
                <a:lnTo>
                  <a:pt x="6876" y="2481"/>
                </a:lnTo>
                <a:lnTo>
                  <a:pt x="6863" y="2442"/>
                </a:lnTo>
                <a:cubicBezTo>
                  <a:pt x="6678" y="1556"/>
                  <a:pt x="5755" y="1"/>
                  <a:pt x="3567"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78;p56"/>
          <p:cNvGrpSpPr/>
          <p:nvPr/>
        </p:nvGrpSpPr>
        <p:grpSpPr>
          <a:xfrm rot="696126">
            <a:off x="8670784" y="3488816"/>
            <a:ext cx="647166" cy="718890"/>
            <a:chOff x="6743511" y="1631082"/>
            <a:chExt cx="647211" cy="718940"/>
          </a:xfrm>
        </p:grpSpPr>
        <p:sp>
          <p:nvSpPr>
            <p:cNvPr id="94" name="Google Shape;9379;p56"/>
            <p:cNvSpPr/>
            <p:nvPr/>
          </p:nvSpPr>
          <p:spPr>
            <a:xfrm rot="10228520" flipH="1">
              <a:off x="6809076" y="1739909"/>
              <a:ext cx="490307" cy="575091"/>
            </a:xfrm>
            <a:custGeom>
              <a:avLst/>
              <a:gdLst/>
              <a:ahLst/>
              <a:cxnLst/>
              <a:rect l="l" t="t" r="r" b="b"/>
              <a:pathLst>
                <a:path w="28847" h="19580" extrusionOk="0">
                  <a:moveTo>
                    <a:pt x="517" y="0"/>
                  </a:moveTo>
                  <a:lnTo>
                    <a:pt x="0" y="18804"/>
                  </a:lnTo>
                  <a:lnTo>
                    <a:pt x="28330" y="19580"/>
                  </a:lnTo>
                  <a:lnTo>
                    <a:pt x="24117" y="10055"/>
                  </a:lnTo>
                  <a:lnTo>
                    <a:pt x="28847" y="763"/>
                  </a:lnTo>
                  <a:lnTo>
                    <a:pt x="517"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380;p56"/>
            <p:cNvGrpSpPr/>
            <p:nvPr/>
          </p:nvGrpSpPr>
          <p:grpSpPr>
            <a:xfrm rot="10164887" flipH="1">
              <a:off x="6792579" y="1676536"/>
              <a:ext cx="549077" cy="585081"/>
              <a:chOff x="6732470" y="2830081"/>
              <a:chExt cx="467180" cy="497814"/>
            </a:xfrm>
          </p:grpSpPr>
          <p:sp>
            <p:nvSpPr>
              <p:cNvPr id="99" name="Google Shape;9381;p56"/>
              <p:cNvSpPr/>
              <p:nvPr/>
            </p:nvSpPr>
            <p:spPr>
              <a:xfrm rot="-64006">
                <a:off x="6735392" y="2834318"/>
                <a:ext cx="457088" cy="489340"/>
              </a:xfrm>
              <a:custGeom>
                <a:avLst/>
                <a:gdLst/>
                <a:ahLst/>
                <a:cxnLst/>
                <a:rect l="l" t="t" r="r" b="b"/>
                <a:pathLst>
                  <a:path w="28847" h="19580" extrusionOk="0">
                    <a:moveTo>
                      <a:pt x="517" y="0"/>
                    </a:moveTo>
                    <a:lnTo>
                      <a:pt x="0" y="18804"/>
                    </a:lnTo>
                    <a:lnTo>
                      <a:pt x="28330" y="19580"/>
                    </a:lnTo>
                    <a:lnTo>
                      <a:pt x="24117" y="10055"/>
                    </a:lnTo>
                    <a:lnTo>
                      <a:pt x="28847" y="763"/>
                    </a:ln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382;p56"/>
              <p:cNvSpPr/>
              <p:nvPr/>
            </p:nvSpPr>
            <p:spPr>
              <a:xfrm>
                <a:off x="6851325" y="2839375"/>
                <a:ext cx="64650" cy="23625"/>
              </a:xfrm>
              <a:custGeom>
                <a:avLst/>
                <a:gdLst/>
                <a:ahLst/>
                <a:cxnLst/>
                <a:rect l="l" t="t" r="r" b="b"/>
                <a:pathLst>
                  <a:path w="2586" h="945" extrusionOk="0">
                    <a:moveTo>
                      <a:pt x="1" y="1"/>
                    </a:moveTo>
                    <a:lnTo>
                      <a:pt x="1" y="1"/>
                    </a:lnTo>
                    <a:cubicBezTo>
                      <a:pt x="182" y="544"/>
                      <a:pt x="686" y="918"/>
                      <a:pt x="1267" y="944"/>
                    </a:cubicBezTo>
                    <a:cubicBezTo>
                      <a:pt x="1278" y="944"/>
                      <a:pt x="1288" y="945"/>
                      <a:pt x="1299" y="945"/>
                    </a:cubicBezTo>
                    <a:cubicBezTo>
                      <a:pt x="1867" y="945"/>
                      <a:pt x="2370" y="599"/>
                      <a:pt x="2586" y="7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383;p56"/>
              <p:cNvSpPr/>
              <p:nvPr/>
            </p:nvSpPr>
            <p:spPr>
              <a:xfrm>
                <a:off x="7005450" y="2843575"/>
                <a:ext cx="64650" cy="23300"/>
              </a:xfrm>
              <a:custGeom>
                <a:avLst/>
                <a:gdLst/>
                <a:ahLst/>
                <a:cxnLst/>
                <a:rect l="l" t="t" r="r" b="b"/>
                <a:pathLst>
                  <a:path w="2586" h="932" extrusionOk="0">
                    <a:moveTo>
                      <a:pt x="1" y="1"/>
                    </a:moveTo>
                    <a:lnTo>
                      <a:pt x="1" y="1"/>
                    </a:lnTo>
                    <a:cubicBezTo>
                      <a:pt x="181" y="544"/>
                      <a:pt x="686" y="905"/>
                      <a:pt x="1267" y="931"/>
                    </a:cubicBezTo>
                    <a:cubicBezTo>
                      <a:pt x="1278" y="932"/>
                      <a:pt x="1288" y="932"/>
                      <a:pt x="1299" y="932"/>
                    </a:cubicBezTo>
                    <a:cubicBezTo>
                      <a:pt x="1855" y="932"/>
                      <a:pt x="2370" y="598"/>
                      <a:pt x="2585" y="65"/>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384;p56"/>
              <p:cNvSpPr/>
              <p:nvPr/>
            </p:nvSpPr>
            <p:spPr>
              <a:xfrm>
                <a:off x="7159250" y="2847775"/>
                <a:ext cx="40400" cy="23300"/>
              </a:xfrm>
              <a:custGeom>
                <a:avLst/>
                <a:gdLst/>
                <a:ahLst/>
                <a:cxnLst/>
                <a:rect l="l" t="t" r="r" b="b"/>
                <a:pathLst>
                  <a:path w="1616" h="932" extrusionOk="0">
                    <a:moveTo>
                      <a:pt x="0" y="1"/>
                    </a:moveTo>
                    <a:lnTo>
                      <a:pt x="0" y="1"/>
                    </a:lnTo>
                    <a:cubicBezTo>
                      <a:pt x="168" y="505"/>
                      <a:pt x="621" y="867"/>
                      <a:pt x="1164" y="931"/>
                    </a:cubicBezTo>
                    <a:lnTo>
                      <a:pt x="1616" y="4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385;p56"/>
              <p:cNvSpPr/>
              <p:nvPr/>
            </p:nvSpPr>
            <p:spPr>
              <a:xfrm>
                <a:off x="6758150" y="2883650"/>
                <a:ext cx="81575" cy="69500"/>
              </a:xfrm>
              <a:custGeom>
                <a:avLst/>
                <a:gdLst/>
                <a:ahLst/>
                <a:cxnLst/>
                <a:rect l="l" t="t" r="r" b="b"/>
                <a:pathLst>
                  <a:path w="3263" h="2780" extrusionOk="0">
                    <a:moveTo>
                      <a:pt x="1860" y="0"/>
                    </a:moveTo>
                    <a:cubicBezTo>
                      <a:pt x="641" y="0"/>
                      <a:pt x="0" y="1456"/>
                      <a:pt x="846" y="2340"/>
                    </a:cubicBezTo>
                    <a:cubicBezTo>
                      <a:pt x="1133" y="2644"/>
                      <a:pt x="1494" y="2780"/>
                      <a:pt x="1848" y="2780"/>
                    </a:cubicBezTo>
                    <a:cubicBezTo>
                      <a:pt x="2548" y="2780"/>
                      <a:pt x="3220" y="2250"/>
                      <a:pt x="3237" y="1435"/>
                    </a:cubicBezTo>
                    <a:cubicBezTo>
                      <a:pt x="3263" y="659"/>
                      <a:pt x="2655" y="26"/>
                      <a:pt x="1893" y="0"/>
                    </a:cubicBezTo>
                    <a:cubicBezTo>
                      <a:pt x="1882" y="0"/>
                      <a:pt x="1871" y="0"/>
                      <a:pt x="1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386;p56"/>
              <p:cNvSpPr/>
              <p:nvPr/>
            </p:nvSpPr>
            <p:spPr>
              <a:xfrm>
                <a:off x="6912250" y="2887850"/>
                <a:ext cx="81275" cy="69525"/>
              </a:xfrm>
              <a:custGeom>
                <a:avLst/>
                <a:gdLst/>
                <a:ahLst/>
                <a:cxnLst/>
                <a:rect l="l" t="t" r="r" b="b"/>
                <a:pathLst>
                  <a:path w="3251" h="2781" extrusionOk="0">
                    <a:moveTo>
                      <a:pt x="1849" y="0"/>
                    </a:moveTo>
                    <a:cubicBezTo>
                      <a:pt x="641" y="0"/>
                      <a:pt x="1" y="1456"/>
                      <a:pt x="834" y="2340"/>
                    </a:cubicBezTo>
                    <a:cubicBezTo>
                      <a:pt x="1120" y="2644"/>
                      <a:pt x="1482" y="2780"/>
                      <a:pt x="1837" y="2780"/>
                    </a:cubicBezTo>
                    <a:cubicBezTo>
                      <a:pt x="2537" y="2780"/>
                      <a:pt x="3212" y="2250"/>
                      <a:pt x="3237" y="1435"/>
                    </a:cubicBezTo>
                    <a:cubicBezTo>
                      <a:pt x="3250" y="659"/>
                      <a:pt x="2643" y="26"/>
                      <a:pt x="1880" y="0"/>
                    </a:cubicBezTo>
                    <a:cubicBezTo>
                      <a:pt x="1870" y="0"/>
                      <a:pt x="1859" y="0"/>
                      <a:pt x="1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387;p56"/>
              <p:cNvSpPr/>
              <p:nvPr/>
            </p:nvSpPr>
            <p:spPr>
              <a:xfrm>
                <a:off x="7077175" y="2892175"/>
                <a:ext cx="81175" cy="69375"/>
              </a:xfrm>
              <a:custGeom>
                <a:avLst/>
                <a:gdLst/>
                <a:ahLst/>
                <a:cxnLst/>
                <a:rect l="l" t="t" r="r" b="b"/>
                <a:pathLst>
                  <a:path w="3247" h="2775" extrusionOk="0">
                    <a:moveTo>
                      <a:pt x="1417" y="1"/>
                    </a:moveTo>
                    <a:cubicBezTo>
                      <a:pt x="717" y="1"/>
                      <a:pt x="44" y="528"/>
                      <a:pt x="27" y="1352"/>
                    </a:cubicBezTo>
                    <a:cubicBezTo>
                      <a:pt x="1" y="2115"/>
                      <a:pt x="608" y="2748"/>
                      <a:pt x="1371" y="2774"/>
                    </a:cubicBezTo>
                    <a:cubicBezTo>
                      <a:pt x="1386" y="2775"/>
                      <a:pt x="1402" y="2775"/>
                      <a:pt x="1418" y="2775"/>
                    </a:cubicBezTo>
                    <a:cubicBezTo>
                      <a:pt x="2615" y="2775"/>
                      <a:pt x="3247" y="1315"/>
                      <a:pt x="2417" y="435"/>
                    </a:cubicBezTo>
                    <a:cubicBezTo>
                      <a:pt x="2131" y="135"/>
                      <a:pt x="1770" y="1"/>
                      <a:pt x="1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388;p56"/>
              <p:cNvSpPr/>
              <p:nvPr/>
            </p:nvSpPr>
            <p:spPr>
              <a:xfrm>
                <a:off x="6832875" y="2978300"/>
                <a:ext cx="81175" cy="69200"/>
              </a:xfrm>
              <a:custGeom>
                <a:avLst/>
                <a:gdLst/>
                <a:ahLst/>
                <a:cxnLst/>
                <a:rect l="l" t="t" r="r" b="b"/>
                <a:pathLst>
                  <a:path w="3247" h="2768" extrusionOk="0">
                    <a:moveTo>
                      <a:pt x="1829" y="0"/>
                    </a:moveTo>
                    <a:cubicBezTo>
                      <a:pt x="632" y="0"/>
                      <a:pt x="0" y="1447"/>
                      <a:pt x="842" y="2327"/>
                    </a:cubicBezTo>
                    <a:cubicBezTo>
                      <a:pt x="1125" y="2632"/>
                      <a:pt x="1483" y="2768"/>
                      <a:pt x="1836" y="2768"/>
                    </a:cubicBezTo>
                    <a:cubicBezTo>
                      <a:pt x="2533" y="2768"/>
                      <a:pt x="3207" y="2238"/>
                      <a:pt x="3233" y="1423"/>
                    </a:cubicBezTo>
                    <a:cubicBezTo>
                      <a:pt x="3246" y="660"/>
                      <a:pt x="2652" y="14"/>
                      <a:pt x="1876" y="1"/>
                    </a:cubicBezTo>
                    <a:cubicBezTo>
                      <a:pt x="1860" y="1"/>
                      <a:pt x="1844"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389;p56"/>
              <p:cNvSpPr/>
              <p:nvPr/>
            </p:nvSpPr>
            <p:spPr>
              <a:xfrm>
                <a:off x="6986675" y="2982500"/>
                <a:ext cx="81475" cy="69375"/>
              </a:xfrm>
              <a:custGeom>
                <a:avLst/>
                <a:gdLst/>
                <a:ahLst/>
                <a:cxnLst/>
                <a:rect l="l" t="t" r="r" b="b"/>
                <a:pathLst>
                  <a:path w="3259" h="2775" extrusionOk="0">
                    <a:moveTo>
                      <a:pt x="1841" y="0"/>
                    </a:moveTo>
                    <a:cubicBezTo>
                      <a:pt x="631" y="0"/>
                      <a:pt x="0" y="1447"/>
                      <a:pt x="842" y="2340"/>
                    </a:cubicBezTo>
                    <a:cubicBezTo>
                      <a:pt x="1124" y="2640"/>
                      <a:pt x="1482" y="2775"/>
                      <a:pt x="1834" y="2775"/>
                    </a:cubicBezTo>
                    <a:cubicBezTo>
                      <a:pt x="2531" y="2775"/>
                      <a:pt x="3207" y="2247"/>
                      <a:pt x="3233" y="1423"/>
                    </a:cubicBezTo>
                    <a:cubicBezTo>
                      <a:pt x="3259" y="660"/>
                      <a:pt x="2651" y="14"/>
                      <a:pt x="1889" y="1"/>
                    </a:cubicBezTo>
                    <a:cubicBezTo>
                      <a:pt x="1873" y="1"/>
                      <a:pt x="1857" y="0"/>
                      <a:pt x="1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390;p56"/>
              <p:cNvSpPr/>
              <p:nvPr/>
            </p:nvSpPr>
            <p:spPr>
              <a:xfrm>
                <a:off x="6753375" y="3068450"/>
                <a:ext cx="81175" cy="69375"/>
              </a:xfrm>
              <a:custGeom>
                <a:avLst/>
                <a:gdLst/>
                <a:ahLst/>
                <a:cxnLst/>
                <a:rect l="l" t="t" r="r" b="b"/>
                <a:pathLst>
                  <a:path w="3247" h="2775" extrusionOk="0">
                    <a:moveTo>
                      <a:pt x="1829" y="0"/>
                    </a:moveTo>
                    <a:cubicBezTo>
                      <a:pt x="632" y="0"/>
                      <a:pt x="1" y="1447"/>
                      <a:pt x="830" y="2340"/>
                    </a:cubicBezTo>
                    <a:cubicBezTo>
                      <a:pt x="1116" y="2640"/>
                      <a:pt x="1477" y="2774"/>
                      <a:pt x="1831" y="2774"/>
                    </a:cubicBezTo>
                    <a:cubicBezTo>
                      <a:pt x="2531" y="2774"/>
                      <a:pt x="3204" y="2247"/>
                      <a:pt x="3221" y="1423"/>
                    </a:cubicBezTo>
                    <a:cubicBezTo>
                      <a:pt x="3247" y="660"/>
                      <a:pt x="2639" y="27"/>
                      <a:pt x="1877" y="1"/>
                    </a:cubicBezTo>
                    <a:cubicBezTo>
                      <a:pt x="1861" y="0"/>
                      <a:pt x="1845"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391;p56"/>
              <p:cNvSpPr/>
              <p:nvPr/>
            </p:nvSpPr>
            <p:spPr>
              <a:xfrm>
                <a:off x="6907175" y="3072975"/>
                <a:ext cx="81175" cy="69200"/>
              </a:xfrm>
              <a:custGeom>
                <a:avLst/>
                <a:gdLst/>
                <a:ahLst/>
                <a:cxnLst/>
                <a:rect l="l" t="t" r="r" b="b"/>
                <a:pathLst>
                  <a:path w="3247" h="2768" extrusionOk="0">
                    <a:moveTo>
                      <a:pt x="1842" y="0"/>
                    </a:moveTo>
                    <a:cubicBezTo>
                      <a:pt x="632" y="0"/>
                      <a:pt x="1" y="1447"/>
                      <a:pt x="843" y="2327"/>
                    </a:cubicBezTo>
                    <a:cubicBezTo>
                      <a:pt x="1125" y="2631"/>
                      <a:pt x="1484" y="2768"/>
                      <a:pt x="1837" y="2768"/>
                    </a:cubicBezTo>
                    <a:cubicBezTo>
                      <a:pt x="2533" y="2768"/>
                      <a:pt x="3208" y="2237"/>
                      <a:pt x="3234" y="1422"/>
                    </a:cubicBezTo>
                    <a:cubicBezTo>
                      <a:pt x="3247" y="647"/>
                      <a:pt x="2652" y="14"/>
                      <a:pt x="1890" y="1"/>
                    </a:cubicBezTo>
                    <a:cubicBezTo>
                      <a:pt x="1873" y="0"/>
                      <a:pt x="1858" y="0"/>
                      <a:pt x="18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392;p56"/>
              <p:cNvSpPr/>
              <p:nvPr/>
            </p:nvSpPr>
            <p:spPr>
              <a:xfrm rot="518288">
                <a:off x="7101683" y="3086752"/>
                <a:ext cx="38477" cy="60128"/>
              </a:xfrm>
              <a:custGeom>
                <a:avLst/>
                <a:gdLst/>
                <a:ahLst/>
                <a:cxnLst/>
                <a:rect l="l" t="t" r="r" b="b"/>
                <a:pathLst>
                  <a:path w="1539" h="2405" extrusionOk="0">
                    <a:moveTo>
                      <a:pt x="479" y="1"/>
                    </a:moveTo>
                    <a:cubicBezTo>
                      <a:pt x="195" y="246"/>
                      <a:pt x="40" y="595"/>
                      <a:pt x="27" y="970"/>
                    </a:cubicBezTo>
                    <a:cubicBezTo>
                      <a:pt x="1" y="1745"/>
                      <a:pt x="608" y="2379"/>
                      <a:pt x="1371" y="2405"/>
                    </a:cubicBezTo>
                    <a:lnTo>
                      <a:pt x="1539" y="2405"/>
                    </a:lnTo>
                    <a:lnTo>
                      <a:pt x="4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393;p56"/>
              <p:cNvSpPr/>
              <p:nvPr/>
            </p:nvSpPr>
            <p:spPr>
              <a:xfrm>
                <a:off x="6827600" y="3162800"/>
                <a:ext cx="81275" cy="69525"/>
              </a:xfrm>
              <a:custGeom>
                <a:avLst/>
                <a:gdLst/>
                <a:ahLst/>
                <a:cxnLst/>
                <a:rect l="l" t="t" r="r" b="b"/>
                <a:pathLst>
                  <a:path w="3251" h="2781" extrusionOk="0">
                    <a:moveTo>
                      <a:pt x="1861" y="0"/>
                    </a:moveTo>
                    <a:cubicBezTo>
                      <a:pt x="641" y="0"/>
                      <a:pt x="1" y="1456"/>
                      <a:pt x="846" y="2340"/>
                    </a:cubicBezTo>
                    <a:cubicBezTo>
                      <a:pt x="1129" y="2644"/>
                      <a:pt x="1487" y="2780"/>
                      <a:pt x="1840" y="2780"/>
                    </a:cubicBezTo>
                    <a:cubicBezTo>
                      <a:pt x="2537" y="2780"/>
                      <a:pt x="3212" y="2250"/>
                      <a:pt x="3237" y="1435"/>
                    </a:cubicBezTo>
                    <a:cubicBezTo>
                      <a:pt x="3250"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394;p56"/>
              <p:cNvSpPr/>
              <p:nvPr/>
            </p:nvSpPr>
            <p:spPr>
              <a:xfrm>
                <a:off x="6981400" y="3167000"/>
                <a:ext cx="81575" cy="69525"/>
              </a:xfrm>
              <a:custGeom>
                <a:avLst/>
                <a:gdLst/>
                <a:ahLst/>
                <a:cxnLst/>
                <a:rect l="l" t="t" r="r" b="b"/>
                <a:pathLst>
                  <a:path w="3263" h="2781" extrusionOk="0">
                    <a:moveTo>
                      <a:pt x="1861" y="0"/>
                    </a:moveTo>
                    <a:cubicBezTo>
                      <a:pt x="654" y="0"/>
                      <a:pt x="1" y="1456"/>
                      <a:pt x="846" y="2340"/>
                    </a:cubicBezTo>
                    <a:cubicBezTo>
                      <a:pt x="1133" y="2644"/>
                      <a:pt x="1495" y="2780"/>
                      <a:pt x="1849" y="2780"/>
                    </a:cubicBezTo>
                    <a:cubicBezTo>
                      <a:pt x="2548" y="2780"/>
                      <a:pt x="3220" y="2250"/>
                      <a:pt x="3237" y="1435"/>
                    </a:cubicBezTo>
                    <a:cubicBezTo>
                      <a:pt x="3263"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395;p56"/>
              <p:cNvSpPr/>
              <p:nvPr/>
            </p:nvSpPr>
            <p:spPr>
              <a:xfrm>
                <a:off x="6759575" y="3253250"/>
                <a:ext cx="79500" cy="55950"/>
              </a:xfrm>
              <a:custGeom>
                <a:avLst/>
                <a:gdLst/>
                <a:ahLst/>
                <a:cxnLst/>
                <a:rect l="l" t="t" r="r" b="b"/>
                <a:pathLst>
                  <a:path w="3180" h="2238" extrusionOk="0">
                    <a:moveTo>
                      <a:pt x="1387" y="1"/>
                    </a:moveTo>
                    <a:cubicBezTo>
                      <a:pt x="634" y="1"/>
                      <a:pt x="26" y="599"/>
                      <a:pt x="0" y="1346"/>
                    </a:cubicBezTo>
                    <a:cubicBezTo>
                      <a:pt x="0" y="1643"/>
                      <a:pt x="78" y="1927"/>
                      <a:pt x="259" y="2173"/>
                    </a:cubicBezTo>
                    <a:lnTo>
                      <a:pt x="2482" y="2237"/>
                    </a:lnTo>
                    <a:cubicBezTo>
                      <a:pt x="3180" y="1333"/>
                      <a:pt x="2572" y="27"/>
                      <a:pt x="1435" y="1"/>
                    </a:cubicBezTo>
                    <a:cubicBezTo>
                      <a:pt x="1419" y="1"/>
                      <a:pt x="1403" y="1"/>
                      <a:pt x="1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396;p56"/>
              <p:cNvSpPr/>
              <p:nvPr/>
            </p:nvSpPr>
            <p:spPr>
              <a:xfrm>
                <a:off x="6903925" y="3257450"/>
                <a:ext cx="89275" cy="55950"/>
              </a:xfrm>
              <a:custGeom>
                <a:avLst/>
                <a:gdLst/>
                <a:ahLst/>
                <a:cxnLst/>
                <a:rect l="l" t="t" r="r" b="b"/>
                <a:pathLst>
                  <a:path w="3571" h="2238" extrusionOk="0">
                    <a:moveTo>
                      <a:pt x="1762" y="1"/>
                    </a:moveTo>
                    <a:cubicBezTo>
                      <a:pt x="655" y="1"/>
                      <a:pt x="0" y="1256"/>
                      <a:pt x="637" y="2173"/>
                    </a:cubicBezTo>
                    <a:lnTo>
                      <a:pt x="2873" y="2237"/>
                    </a:lnTo>
                    <a:cubicBezTo>
                      <a:pt x="3570" y="1333"/>
                      <a:pt x="2950" y="27"/>
                      <a:pt x="1813" y="1"/>
                    </a:cubicBezTo>
                    <a:cubicBezTo>
                      <a:pt x="1796" y="1"/>
                      <a:pt x="1779" y="1"/>
                      <a:pt x="1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397;p56"/>
              <p:cNvSpPr/>
              <p:nvPr/>
            </p:nvSpPr>
            <p:spPr>
              <a:xfrm>
                <a:off x="7057700" y="3261650"/>
                <a:ext cx="89300" cy="55950"/>
              </a:xfrm>
              <a:custGeom>
                <a:avLst/>
                <a:gdLst/>
                <a:ahLst/>
                <a:cxnLst/>
                <a:rect l="l" t="t" r="r" b="b"/>
                <a:pathLst>
                  <a:path w="3572" h="2238" extrusionOk="0">
                    <a:moveTo>
                      <a:pt x="1763" y="1"/>
                    </a:moveTo>
                    <a:cubicBezTo>
                      <a:pt x="656" y="1"/>
                      <a:pt x="1" y="1256"/>
                      <a:pt x="638" y="2173"/>
                    </a:cubicBezTo>
                    <a:lnTo>
                      <a:pt x="2873" y="2237"/>
                    </a:lnTo>
                    <a:cubicBezTo>
                      <a:pt x="3571" y="1333"/>
                      <a:pt x="2951" y="27"/>
                      <a:pt x="1814" y="1"/>
                    </a:cubicBezTo>
                    <a:cubicBezTo>
                      <a:pt x="1797" y="1"/>
                      <a:pt x="1780" y="1"/>
                      <a:pt x="1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2469204" y="3977873"/>
            <a:ext cx="4117355" cy="1173446"/>
          </a:xfrm>
          <a:prstGeom prst="rect">
            <a:avLst/>
          </a:prstGeom>
        </p:spPr>
      </p:pic>
    </p:spTree>
    <p:extLst>
      <p:ext uri="{BB962C8B-B14F-4D97-AF65-F5344CB8AC3E}">
        <p14:creationId xmlns:p14="http://schemas.microsoft.com/office/powerpoint/2010/main" val="2507206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left)">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barn(inVertical)">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wipe(left)">
                                      <p:cBhvr>
                                        <p:cTn id="27" dur="500"/>
                                        <p:tgtEl>
                                          <p:spTgt spid="8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barn(inVertical)">
                                      <p:cBhvr>
                                        <p:cTn id="3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88" grpId="0" animBg="1"/>
      <p:bldP spid="83" grpId="0" animBg="1"/>
      <p:bldP spid="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2"/>
        <p:cNvGrpSpPr/>
        <p:nvPr/>
      </p:nvGrpSpPr>
      <p:grpSpPr>
        <a:xfrm>
          <a:off x="0" y="0"/>
          <a:ext cx="0" cy="0"/>
          <a:chOff x="0" y="0"/>
          <a:chExt cx="0" cy="0"/>
        </a:xfrm>
      </p:grpSpPr>
      <p:sp>
        <p:nvSpPr>
          <p:cNvPr id="245" name="TextBox 244">
            <a:extLst>
              <a:ext uri="{FF2B5EF4-FFF2-40B4-BE49-F238E27FC236}">
                <a16:creationId xmlns:a16="http://schemas.microsoft.com/office/drawing/2014/main" id="{43364E24-D033-45D5-9BAC-03F94A34CC39}"/>
              </a:ext>
            </a:extLst>
          </p:cNvPr>
          <p:cNvSpPr txBox="1"/>
          <p:nvPr/>
        </p:nvSpPr>
        <p:spPr>
          <a:xfrm>
            <a:off x="-1" y="251244"/>
            <a:ext cx="9144000" cy="523220"/>
          </a:xfrm>
          <a:prstGeom prst="rect">
            <a:avLst/>
          </a:prstGeom>
          <a:noFill/>
        </p:spPr>
        <p:txBody>
          <a:bodyPr wrap="square" rtlCol="0">
            <a:spAutoFit/>
          </a:bodyPr>
          <a:lstStyle/>
          <a:p>
            <a:pPr algn="ctr"/>
            <a:r>
              <a:rPr lang="en-US" sz="2800" b="1" dirty="0" err="1" smtClean="0">
                <a:solidFill>
                  <a:schemeClr val="tx1"/>
                </a:solidFill>
              </a:rPr>
              <a:t>Các</a:t>
            </a:r>
            <a:r>
              <a:rPr lang="en-US" sz="2800" b="1" dirty="0" smtClean="0">
                <a:solidFill>
                  <a:schemeClr val="tx1"/>
                </a:solidFill>
              </a:rPr>
              <a:t> </a:t>
            </a:r>
            <a:r>
              <a:rPr lang="en-US" sz="2800" b="1" dirty="0" err="1" smtClean="0">
                <a:solidFill>
                  <a:schemeClr val="tx1"/>
                </a:solidFill>
              </a:rPr>
              <a:t>lưu</a:t>
            </a:r>
            <a:r>
              <a:rPr lang="en-US" sz="2800" b="1" dirty="0" smtClean="0">
                <a:solidFill>
                  <a:schemeClr val="tx1"/>
                </a:solidFill>
              </a:rPr>
              <a:t> ý </a:t>
            </a:r>
            <a:r>
              <a:rPr lang="en-US" sz="2800" b="1" dirty="0" err="1" smtClean="0">
                <a:solidFill>
                  <a:schemeClr val="tx1"/>
                </a:solidFill>
              </a:rPr>
              <a:t>khi</a:t>
            </a:r>
            <a:r>
              <a:rPr lang="en-US" sz="2800" b="1" dirty="0" smtClean="0">
                <a:solidFill>
                  <a:schemeClr val="tx1"/>
                </a:solidFill>
              </a:rPr>
              <a:t> </a:t>
            </a:r>
            <a:r>
              <a:rPr lang="en-US" sz="2800" b="1" dirty="0" err="1" smtClean="0">
                <a:solidFill>
                  <a:schemeClr val="tx1"/>
                </a:solidFill>
              </a:rPr>
              <a:t>viết</a:t>
            </a:r>
            <a:r>
              <a:rPr lang="en-US" sz="2800" b="1" dirty="0" smtClean="0">
                <a:solidFill>
                  <a:schemeClr val="tx1"/>
                </a:solidFill>
              </a:rPr>
              <a:t> </a:t>
            </a:r>
            <a:r>
              <a:rPr lang="en-US" sz="2800" b="1" dirty="0" err="1" smtClean="0">
                <a:solidFill>
                  <a:schemeClr val="tx1"/>
                </a:solidFill>
              </a:rPr>
              <a:t>bài</a:t>
            </a:r>
            <a:r>
              <a:rPr lang="en-US" sz="2800" b="1" dirty="0" smtClean="0">
                <a:solidFill>
                  <a:schemeClr val="tx1"/>
                </a:solidFill>
              </a:rPr>
              <a:t> </a:t>
            </a:r>
            <a:r>
              <a:rPr lang="en-US" sz="2800" b="1" dirty="0" err="1" smtClean="0">
                <a:solidFill>
                  <a:schemeClr val="tx1"/>
                </a:solidFill>
              </a:rPr>
              <a:t>luận</a:t>
            </a:r>
            <a:r>
              <a:rPr lang="en-US" sz="2800" b="1" dirty="0" smtClean="0">
                <a:solidFill>
                  <a:schemeClr val="tx1"/>
                </a:solidFill>
              </a:rPr>
              <a:t> </a:t>
            </a:r>
            <a:r>
              <a:rPr lang="en-US" sz="2800" b="1" dirty="0" err="1" smtClean="0">
                <a:solidFill>
                  <a:schemeClr val="tx1"/>
                </a:solidFill>
              </a:rPr>
              <a:t>về</a:t>
            </a:r>
            <a:r>
              <a:rPr lang="en-US" sz="2800" b="1" dirty="0" smtClean="0">
                <a:solidFill>
                  <a:schemeClr val="tx1"/>
                </a:solidFill>
              </a:rPr>
              <a:t> </a:t>
            </a:r>
            <a:r>
              <a:rPr lang="en-US" sz="2800" b="1" dirty="0" err="1" smtClean="0">
                <a:solidFill>
                  <a:schemeClr val="tx1"/>
                </a:solidFill>
              </a:rPr>
              <a:t>bản</a:t>
            </a:r>
            <a:r>
              <a:rPr lang="en-US" sz="2800" b="1" dirty="0" smtClean="0">
                <a:solidFill>
                  <a:schemeClr val="tx1"/>
                </a:solidFill>
              </a:rPr>
              <a:t> </a:t>
            </a:r>
            <a:r>
              <a:rPr lang="en-US" sz="2800" b="1" dirty="0" err="1" smtClean="0">
                <a:solidFill>
                  <a:schemeClr val="tx1"/>
                </a:solidFill>
              </a:rPr>
              <a:t>thân</a:t>
            </a:r>
            <a:endParaRPr lang="en-US" sz="2800" b="1" dirty="0">
              <a:solidFill>
                <a:schemeClr val="tx1"/>
              </a:solidFill>
            </a:endParaRPr>
          </a:p>
        </p:txBody>
      </p:sp>
      <p:grpSp>
        <p:nvGrpSpPr>
          <p:cNvPr id="7" name="Group 6"/>
          <p:cNvGrpSpPr/>
          <p:nvPr/>
        </p:nvGrpSpPr>
        <p:grpSpPr>
          <a:xfrm>
            <a:off x="114300" y="1093039"/>
            <a:ext cx="8977749" cy="3832252"/>
            <a:chOff x="607553" y="1352824"/>
            <a:chExt cx="7990736" cy="3466845"/>
          </a:xfrm>
        </p:grpSpPr>
        <p:grpSp>
          <p:nvGrpSpPr>
            <p:cNvPr id="6" name="Group 5"/>
            <p:cNvGrpSpPr/>
            <p:nvPr/>
          </p:nvGrpSpPr>
          <p:grpSpPr>
            <a:xfrm>
              <a:off x="607553" y="1352824"/>
              <a:ext cx="7881162" cy="3466845"/>
              <a:chOff x="607555" y="1352825"/>
              <a:chExt cx="7881166" cy="3466848"/>
            </a:xfrm>
          </p:grpSpPr>
          <p:grpSp>
            <p:nvGrpSpPr>
              <p:cNvPr id="3854" name="Google Shape;3854;p39"/>
              <p:cNvGrpSpPr/>
              <p:nvPr/>
            </p:nvGrpSpPr>
            <p:grpSpPr>
              <a:xfrm>
                <a:off x="719998" y="1516283"/>
                <a:ext cx="7669473" cy="3303390"/>
                <a:chOff x="4423150" y="1221700"/>
                <a:chExt cx="1772059" cy="763225"/>
              </a:xfrm>
            </p:grpSpPr>
            <p:sp>
              <p:nvSpPr>
                <p:cNvPr id="3855" name="Google Shape;3855;p39"/>
                <p:cNvSpPr/>
                <p:nvPr/>
              </p:nvSpPr>
              <p:spPr>
                <a:xfrm>
                  <a:off x="5343180" y="1221700"/>
                  <a:ext cx="852029" cy="763225"/>
                </a:xfrm>
                <a:custGeom>
                  <a:avLst/>
                  <a:gdLst/>
                  <a:ahLst/>
                  <a:cxnLst/>
                  <a:rect l="l" t="t" r="r" b="b"/>
                  <a:pathLst>
                    <a:path w="31743" h="30529" extrusionOk="0">
                      <a:moveTo>
                        <a:pt x="1298" y="1"/>
                      </a:moveTo>
                      <a:cubicBezTo>
                        <a:pt x="1310" y="72"/>
                        <a:pt x="1322" y="156"/>
                        <a:pt x="1322" y="227"/>
                      </a:cubicBezTo>
                      <a:cubicBezTo>
                        <a:pt x="1322" y="656"/>
                        <a:pt x="965" y="1013"/>
                        <a:pt x="536" y="1013"/>
                      </a:cubicBezTo>
                      <a:cubicBezTo>
                        <a:pt x="334" y="1013"/>
                        <a:pt x="132" y="930"/>
                        <a:pt x="1" y="799"/>
                      </a:cubicBezTo>
                      <a:lnTo>
                        <a:pt x="1" y="30528"/>
                      </a:lnTo>
                      <a:lnTo>
                        <a:pt x="31743" y="30528"/>
                      </a:lnTo>
                      <a:lnTo>
                        <a:pt x="31743" y="763"/>
                      </a:lnTo>
                      <a:cubicBezTo>
                        <a:pt x="31731" y="930"/>
                        <a:pt x="31528" y="1013"/>
                        <a:pt x="31302" y="1013"/>
                      </a:cubicBezTo>
                      <a:cubicBezTo>
                        <a:pt x="30874" y="1013"/>
                        <a:pt x="30516" y="656"/>
                        <a:pt x="30516" y="227"/>
                      </a:cubicBezTo>
                      <a:cubicBezTo>
                        <a:pt x="30516" y="156"/>
                        <a:pt x="30528" y="72"/>
                        <a:pt x="30540" y="1"/>
                      </a:cubicBezTo>
                      <a:lnTo>
                        <a:pt x="29695" y="1"/>
                      </a:lnTo>
                      <a:cubicBezTo>
                        <a:pt x="29707" y="72"/>
                        <a:pt x="29719" y="156"/>
                        <a:pt x="29719" y="227"/>
                      </a:cubicBezTo>
                      <a:cubicBezTo>
                        <a:pt x="29719" y="656"/>
                        <a:pt x="29361" y="1013"/>
                        <a:pt x="28933" y="1013"/>
                      </a:cubicBezTo>
                      <a:cubicBezTo>
                        <a:pt x="28504" y="1013"/>
                        <a:pt x="28147" y="656"/>
                        <a:pt x="28147" y="227"/>
                      </a:cubicBezTo>
                      <a:cubicBezTo>
                        <a:pt x="28147" y="156"/>
                        <a:pt x="28159" y="72"/>
                        <a:pt x="28171" y="1"/>
                      </a:cubicBezTo>
                      <a:lnTo>
                        <a:pt x="27325" y="1"/>
                      </a:lnTo>
                      <a:cubicBezTo>
                        <a:pt x="27337" y="72"/>
                        <a:pt x="27361" y="156"/>
                        <a:pt x="27361" y="227"/>
                      </a:cubicBezTo>
                      <a:cubicBezTo>
                        <a:pt x="27361" y="656"/>
                        <a:pt x="27004" y="1013"/>
                        <a:pt x="26563" y="1013"/>
                      </a:cubicBezTo>
                      <a:cubicBezTo>
                        <a:pt x="26135" y="1013"/>
                        <a:pt x="25778" y="656"/>
                        <a:pt x="25778" y="227"/>
                      </a:cubicBezTo>
                      <a:cubicBezTo>
                        <a:pt x="25778" y="156"/>
                        <a:pt x="25790" y="72"/>
                        <a:pt x="25813" y="1"/>
                      </a:cubicBezTo>
                      <a:lnTo>
                        <a:pt x="24956" y="1"/>
                      </a:lnTo>
                      <a:cubicBezTo>
                        <a:pt x="24980" y="72"/>
                        <a:pt x="24992" y="156"/>
                        <a:pt x="24992" y="227"/>
                      </a:cubicBezTo>
                      <a:cubicBezTo>
                        <a:pt x="24992" y="656"/>
                        <a:pt x="24635" y="1013"/>
                        <a:pt x="24206" y="1013"/>
                      </a:cubicBezTo>
                      <a:cubicBezTo>
                        <a:pt x="23766" y="1013"/>
                        <a:pt x="23408" y="656"/>
                        <a:pt x="23408" y="227"/>
                      </a:cubicBezTo>
                      <a:cubicBezTo>
                        <a:pt x="23408" y="156"/>
                        <a:pt x="23432" y="72"/>
                        <a:pt x="23444" y="1"/>
                      </a:cubicBezTo>
                      <a:lnTo>
                        <a:pt x="22599" y="1"/>
                      </a:lnTo>
                      <a:cubicBezTo>
                        <a:pt x="22611" y="72"/>
                        <a:pt x="22623" y="156"/>
                        <a:pt x="22623" y="227"/>
                      </a:cubicBezTo>
                      <a:cubicBezTo>
                        <a:pt x="22623" y="656"/>
                        <a:pt x="22265" y="1013"/>
                        <a:pt x="21837" y="1013"/>
                      </a:cubicBezTo>
                      <a:cubicBezTo>
                        <a:pt x="21408" y="1013"/>
                        <a:pt x="21051" y="656"/>
                        <a:pt x="21051" y="227"/>
                      </a:cubicBezTo>
                      <a:cubicBezTo>
                        <a:pt x="21051" y="156"/>
                        <a:pt x="21063" y="72"/>
                        <a:pt x="21075" y="1"/>
                      </a:cubicBezTo>
                      <a:lnTo>
                        <a:pt x="20229" y="1"/>
                      </a:lnTo>
                      <a:cubicBezTo>
                        <a:pt x="20241" y="72"/>
                        <a:pt x="20253" y="156"/>
                        <a:pt x="20253" y="227"/>
                      </a:cubicBezTo>
                      <a:cubicBezTo>
                        <a:pt x="20253" y="656"/>
                        <a:pt x="19896" y="1013"/>
                        <a:pt x="19467" y="1013"/>
                      </a:cubicBezTo>
                      <a:cubicBezTo>
                        <a:pt x="19039" y="1013"/>
                        <a:pt x="18682" y="656"/>
                        <a:pt x="18682" y="227"/>
                      </a:cubicBezTo>
                      <a:cubicBezTo>
                        <a:pt x="18682" y="156"/>
                        <a:pt x="18693" y="72"/>
                        <a:pt x="18705" y="1"/>
                      </a:cubicBezTo>
                      <a:lnTo>
                        <a:pt x="17860" y="1"/>
                      </a:lnTo>
                      <a:cubicBezTo>
                        <a:pt x="17872" y="72"/>
                        <a:pt x="17896" y="156"/>
                        <a:pt x="17896" y="227"/>
                      </a:cubicBezTo>
                      <a:cubicBezTo>
                        <a:pt x="17896" y="656"/>
                        <a:pt x="17539" y="1013"/>
                        <a:pt x="17098" y="1013"/>
                      </a:cubicBezTo>
                      <a:cubicBezTo>
                        <a:pt x="16669" y="1013"/>
                        <a:pt x="16312" y="656"/>
                        <a:pt x="16312" y="227"/>
                      </a:cubicBezTo>
                      <a:cubicBezTo>
                        <a:pt x="16312" y="156"/>
                        <a:pt x="16324" y="72"/>
                        <a:pt x="16348" y="1"/>
                      </a:cubicBezTo>
                      <a:lnTo>
                        <a:pt x="15491" y="1"/>
                      </a:lnTo>
                      <a:cubicBezTo>
                        <a:pt x="15514" y="72"/>
                        <a:pt x="15526" y="156"/>
                        <a:pt x="15526" y="227"/>
                      </a:cubicBezTo>
                      <a:cubicBezTo>
                        <a:pt x="15526"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5" y="656"/>
                        <a:pt x="11585" y="227"/>
                      </a:cubicBezTo>
                      <a:cubicBezTo>
                        <a:pt x="11585" y="156"/>
                        <a:pt x="11597" y="72"/>
                        <a:pt x="11609" y="1"/>
                      </a:cubicBezTo>
                      <a:lnTo>
                        <a:pt x="10764" y="1"/>
                      </a:lnTo>
                      <a:cubicBezTo>
                        <a:pt x="10776" y="72"/>
                        <a:pt x="10788" y="156"/>
                        <a:pt x="10788" y="227"/>
                      </a:cubicBezTo>
                      <a:cubicBezTo>
                        <a:pt x="10788" y="656"/>
                        <a:pt x="10431" y="1013"/>
                        <a:pt x="10002" y="1013"/>
                      </a:cubicBezTo>
                      <a:cubicBezTo>
                        <a:pt x="9573" y="1013"/>
                        <a:pt x="9216" y="656"/>
                        <a:pt x="9216" y="227"/>
                      </a:cubicBezTo>
                      <a:cubicBezTo>
                        <a:pt x="9216" y="156"/>
                        <a:pt x="9228" y="72"/>
                        <a:pt x="9240" y="1"/>
                      </a:cubicBezTo>
                      <a:lnTo>
                        <a:pt x="8395" y="1"/>
                      </a:lnTo>
                      <a:cubicBezTo>
                        <a:pt x="8406" y="72"/>
                        <a:pt x="8430" y="156"/>
                        <a:pt x="8430" y="227"/>
                      </a:cubicBezTo>
                      <a:cubicBezTo>
                        <a:pt x="8430" y="656"/>
                        <a:pt x="8073" y="1013"/>
                        <a:pt x="7633" y="1013"/>
                      </a:cubicBezTo>
                      <a:cubicBezTo>
                        <a:pt x="7204" y="1013"/>
                        <a:pt x="6847" y="656"/>
                        <a:pt x="6847" y="227"/>
                      </a:cubicBezTo>
                      <a:cubicBezTo>
                        <a:pt x="6847" y="156"/>
                        <a:pt x="6859" y="72"/>
                        <a:pt x="6882" y="1"/>
                      </a:cubicBezTo>
                      <a:lnTo>
                        <a:pt x="6025" y="1"/>
                      </a:lnTo>
                      <a:cubicBezTo>
                        <a:pt x="6049" y="72"/>
                        <a:pt x="6061" y="156"/>
                        <a:pt x="6061" y="227"/>
                      </a:cubicBezTo>
                      <a:cubicBezTo>
                        <a:pt x="6061" y="656"/>
                        <a:pt x="5704" y="1013"/>
                        <a:pt x="5275" y="1013"/>
                      </a:cubicBezTo>
                      <a:cubicBezTo>
                        <a:pt x="4835" y="1013"/>
                        <a:pt x="4477" y="656"/>
                        <a:pt x="4477" y="227"/>
                      </a:cubicBezTo>
                      <a:cubicBezTo>
                        <a:pt x="4477" y="156"/>
                        <a:pt x="4501" y="72"/>
                        <a:pt x="4513" y="1"/>
                      </a:cubicBezTo>
                      <a:lnTo>
                        <a:pt x="3668" y="1"/>
                      </a:lnTo>
                      <a:cubicBezTo>
                        <a:pt x="3680" y="72"/>
                        <a:pt x="3692" y="156"/>
                        <a:pt x="3692" y="227"/>
                      </a:cubicBezTo>
                      <a:cubicBezTo>
                        <a:pt x="3692" y="656"/>
                        <a:pt x="3334" y="1013"/>
                        <a:pt x="2906" y="1013"/>
                      </a:cubicBezTo>
                      <a:cubicBezTo>
                        <a:pt x="2477" y="1013"/>
                        <a:pt x="2120" y="656"/>
                        <a:pt x="2120" y="227"/>
                      </a:cubicBezTo>
                      <a:cubicBezTo>
                        <a:pt x="2120" y="156"/>
                        <a:pt x="2132" y="72"/>
                        <a:pt x="2144"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9"/>
                <p:cNvSpPr/>
                <p:nvPr/>
              </p:nvSpPr>
              <p:spPr>
                <a:xfrm>
                  <a:off x="4423150" y="1221700"/>
                  <a:ext cx="797150" cy="763225"/>
                </a:xfrm>
                <a:custGeom>
                  <a:avLst/>
                  <a:gdLst/>
                  <a:ahLst/>
                  <a:cxnLst/>
                  <a:rect l="l" t="t" r="r" b="b"/>
                  <a:pathLst>
                    <a:path w="31886" h="30529" extrusionOk="0">
                      <a:moveTo>
                        <a:pt x="1299" y="1"/>
                      </a:moveTo>
                      <a:cubicBezTo>
                        <a:pt x="1311" y="72"/>
                        <a:pt x="1322" y="156"/>
                        <a:pt x="1322" y="227"/>
                      </a:cubicBezTo>
                      <a:cubicBezTo>
                        <a:pt x="1322" y="656"/>
                        <a:pt x="965" y="1013"/>
                        <a:pt x="537" y="1013"/>
                      </a:cubicBezTo>
                      <a:cubicBezTo>
                        <a:pt x="334" y="1013"/>
                        <a:pt x="132" y="930"/>
                        <a:pt x="1" y="799"/>
                      </a:cubicBezTo>
                      <a:lnTo>
                        <a:pt x="1" y="30528"/>
                      </a:lnTo>
                      <a:lnTo>
                        <a:pt x="31886" y="30528"/>
                      </a:lnTo>
                      <a:lnTo>
                        <a:pt x="31886" y="763"/>
                      </a:lnTo>
                      <a:cubicBezTo>
                        <a:pt x="31731" y="930"/>
                        <a:pt x="31529" y="1013"/>
                        <a:pt x="31302" y="1013"/>
                      </a:cubicBezTo>
                      <a:cubicBezTo>
                        <a:pt x="30862" y="1013"/>
                        <a:pt x="30517" y="656"/>
                        <a:pt x="30517" y="227"/>
                      </a:cubicBezTo>
                      <a:cubicBezTo>
                        <a:pt x="30517" y="156"/>
                        <a:pt x="30529" y="72"/>
                        <a:pt x="30540" y="1"/>
                      </a:cubicBezTo>
                      <a:lnTo>
                        <a:pt x="29695" y="1"/>
                      </a:lnTo>
                      <a:cubicBezTo>
                        <a:pt x="29707" y="72"/>
                        <a:pt x="29719" y="156"/>
                        <a:pt x="29719" y="227"/>
                      </a:cubicBezTo>
                      <a:cubicBezTo>
                        <a:pt x="29719" y="656"/>
                        <a:pt x="29362" y="1013"/>
                        <a:pt x="28933" y="1013"/>
                      </a:cubicBezTo>
                      <a:cubicBezTo>
                        <a:pt x="28504" y="1013"/>
                        <a:pt x="28147" y="656"/>
                        <a:pt x="28147" y="227"/>
                      </a:cubicBezTo>
                      <a:cubicBezTo>
                        <a:pt x="28147" y="156"/>
                        <a:pt x="28159" y="72"/>
                        <a:pt x="28171" y="1"/>
                      </a:cubicBezTo>
                      <a:lnTo>
                        <a:pt x="27326" y="1"/>
                      </a:lnTo>
                      <a:cubicBezTo>
                        <a:pt x="27338" y="72"/>
                        <a:pt x="27361" y="156"/>
                        <a:pt x="27361" y="227"/>
                      </a:cubicBezTo>
                      <a:cubicBezTo>
                        <a:pt x="27361" y="656"/>
                        <a:pt x="27004" y="1013"/>
                        <a:pt x="26564" y="1013"/>
                      </a:cubicBezTo>
                      <a:cubicBezTo>
                        <a:pt x="26135" y="1013"/>
                        <a:pt x="25778" y="656"/>
                        <a:pt x="25778" y="227"/>
                      </a:cubicBezTo>
                      <a:cubicBezTo>
                        <a:pt x="25778" y="156"/>
                        <a:pt x="25790" y="72"/>
                        <a:pt x="25814" y="1"/>
                      </a:cubicBezTo>
                      <a:lnTo>
                        <a:pt x="24956" y="1"/>
                      </a:lnTo>
                      <a:cubicBezTo>
                        <a:pt x="24980" y="72"/>
                        <a:pt x="24992" y="156"/>
                        <a:pt x="24992" y="227"/>
                      </a:cubicBezTo>
                      <a:cubicBezTo>
                        <a:pt x="24992" y="656"/>
                        <a:pt x="24635" y="1013"/>
                        <a:pt x="24206" y="1013"/>
                      </a:cubicBezTo>
                      <a:cubicBezTo>
                        <a:pt x="23766" y="1013"/>
                        <a:pt x="23409" y="656"/>
                        <a:pt x="23409" y="227"/>
                      </a:cubicBezTo>
                      <a:cubicBezTo>
                        <a:pt x="23409" y="156"/>
                        <a:pt x="23432" y="72"/>
                        <a:pt x="23444" y="1"/>
                      </a:cubicBezTo>
                      <a:lnTo>
                        <a:pt x="22599" y="1"/>
                      </a:lnTo>
                      <a:cubicBezTo>
                        <a:pt x="22611" y="72"/>
                        <a:pt x="22623" y="156"/>
                        <a:pt x="22623" y="227"/>
                      </a:cubicBezTo>
                      <a:cubicBezTo>
                        <a:pt x="22623" y="656"/>
                        <a:pt x="22266" y="1013"/>
                        <a:pt x="21837" y="1013"/>
                      </a:cubicBezTo>
                      <a:cubicBezTo>
                        <a:pt x="21408" y="1013"/>
                        <a:pt x="21051" y="656"/>
                        <a:pt x="21051" y="227"/>
                      </a:cubicBezTo>
                      <a:cubicBezTo>
                        <a:pt x="21051" y="156"/>
                        <a:pt x="21063" y="72"/>
                        <a:pt x="21075" y="1"/>
                      </a:cubicBezTo>
                      <a:lnTo>
                        <a:pt x="20230" y="1"/>
                      </a:lnTo>
                      <a:cubicBezTo>
                        <a:pt x="20242" y="72"/>
                        <a:pt x="20253" y="156"/>
                        <a:pt x="20253" y="227"/>
                      </a:cubicBezTo>
                      <a:cubicBezTo>
                        <a:pt x="20253" y="656"/>
                        <a:pt x="19896" y="1013"/>
                        <a:pt x="19468" y="1013"/>
                      </a:cubicBezTo>
                      <a:cubicBezTo>
                        <a:pt x="19039" y="1013"/>
                        <a:pt x="18682" y="656"/>
                        <a:pt x="18682" y="227"/>
                      </a:cubicBezTo>
                      <a:cubicBezTo>
                        <a:pt x="18682" y="156"/>
                        <a:pt x="18694" y="72"/>
                        <a:pt x="18706" y="1"/>
                      </a:cubicBezTo>
                      <a:lnTo>
                        <a:pt x="17860" y="1"/>
                      </a:lnTo>
                      <a:cubicBezTo>
                        <a:pt x="17872" y="72"/>
                        <a:pt x="17896" y="156"/>
                        <a:pt x="17896" y="227"/>
                      </a:cubicBezTo>
                      <a:cubicBezTo>
                        <a:pt x="17896" y="656"/>
                        <a:pt x="17539" y="1013"/>
                        <a:pt x="17098" y="1013"/>
                      </a:cubicBezTo>
                      <a:cubicBezTo>
                        <a:pt x="16670" y="1013"/>
                        <a:pt x="16312" y="656"/>
                        <a:pt x="16312" y="227"/>
                      </a:cubicBezTo>
                      <a:cubicBezTo>
                        <a:pt x="16312" y="156"/>
                        <a:pt x="16324" y="72"/>
                        <a:pt x="16348" y="1"/>
                      </a:cubicBezTo>
                      <a:lnTo>
                        <a:pt x="15491" y="1"/>
                      </a:lnTo>
                      <a:cubicBezTo>
                        <a:pt x="15515" y="72"/>
                        <a:pt x="15527" y="156"/>
                        <a:pt x="15527" y="227"/>
                      </a:cubicBezTo>
                      <a:cubicBezTo>
                        <a:pt x="15527"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6" y="656"/>
                        <a:pt x="11586" y="227"/>
                      </a:cubicBezTo>
                      <a:cubicBezTo>
                        <a:pt x="11586" y="156"/>
                        <a:pt x="11598" y="72"/>
                        <a:pt x="11609" y="1"/>
                      </a:cubicBezTo>
                      <a:lnTo>
                        <a:pt x="10764" y="1"/>
                      </a:lnTo>
                      <a:cubicBezTo>
                        <a:pt x="10776" y="72"/>
                        <a:pt x="10788" y="156"/>
                        <a:pt x="10788" y="227"/>
                      </a:cubicBezTo>
                      <a:cubicBezTo>
                        <a:pt x="10788" y="656"/>
                        <a:pt x="10431" y="1013"/>
                        <a:pt x="10002" y="1013"/>
                      </a:cubicBezTo>
                      <a:cubicBezTo>
                        <a:pt x="9574" y="1013"/>
                        <a:pt x="9216" y="656"/>
                        <a:pt x="9216" y="227"/>
                      </a:cubicBezTo>
                      <a:cubicBezTo>
                        <a:pt x="9216" y="156"/>
                        <a:pt x="9228" y="72"/>
                        <a:pt x="9240" y="1"/>
                      </a:cubicBezTo>
                      <a:lnTo>
                        <a:pt x="8395" y="1"/>
                      </a:lnTo>
                      <a:cubicBezTo>
                        <a:pt x="8407" y="72"/>
                        <a:pt x="8431" y="156"/>
                        <a:pt x="8431" y="227"/>
                      </a:cubicBezTo>
                      <a:cubicBezTo>
                        <a:pt x="8431" y="656"/>
                        <a:pt x="8073" y="1013"/>
                        <a:pt x="7633" y="1013"/>
                      </a:cubicBezTo>
                      <a:cubicBezTo>
                        <a:pt x="7204" y="1013"/>
                        <a:pt x="6847" y="656"/>
                        <a:pt x="6847" y="227"/>
                      </a:cubicBezTo>
                      <a:cubicBezTo>
                        <a:pt x="6847" y="156"/>
                        <a:pt x="6859" y="72"/>
                        <a:pt x="6883" y="1"/>
                      </a:cubicBezTo>
                      <a:lnTo>
                        <a:pt x="6025" y="1"/>
                      </a:lnTo>
                      <a:cubicBezTo>
                        <a:pt x="6049" y="72"/>
                        <a:pt x="6061" y="156"/>
                        <a:pt x="6061" y="227"/>
                      </a:cubicBezTo>
                      <a:cubicBezTo>
                        <a:pt x="6061" y="656"/>
                        <a:pt x="5704" y="1013"/>
                        <a:pt x="5275" y="1013"/>
                      </a:cubicBezTo>
                      <a:cubicBezTo>
                        <a:pt x="4835" y="1013"/>
                        <a:pt x="4478" y="656"/>
                        <a:pt x="4478" y="227"/>
                      </a:cubicBezTo>
                      <a:cubicBezTo>
                        <a:pt x="4478" y="156"/>
                        <a:pt x="4501" y="72"/>
                        <a:pt x="4513" y="1"/>
                      </a:cubicBezTo>
                      <a:lnTo>
                        <a:pt x="3668" y="1"/>
                      </a:lnTo>
                      <a:cubicBezTo>
                        <a:pt x="3680" y="72"/>
                        <a:pt x="3692" y="156"/>
                        <a:pt x="3692" y="227"/>
                      </a:cubicBezTo>
                      <a:cubicBezTo>
                        <a:pt x="3692" y="656"/>
                        <a:pt x="3335" y="1013"/>
                        <a:pt x="2906" y="1013"/>
                      </a:cubicBezTo>
                      <a:cubicBezTo>
                        <a:pt x="2477" y="1013"/>
                        <a:pt x="2120" y="656"/>
                        <a:pt x="2120" y="227"/>
                      </a:cubicBezTo>
                      <a:cubicBezTo>
                        <a:pt x="2120" y="156"/>
                        <a:pt x="2132" y="72"/>
                        <a:pt x="2144"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oup 4"/>
              <p:cNvGrpSpPr/>
              <p:nvPr/>
            </p:nvGrpSpPr>
            <p:grpSpPr>
              <a:xfrm>
                <a:off x="607555" y="1352825"/>
                <a:ext cx="7881166" cy="3371598"/>
                <a:chOff x="607555" y="1352825"/>
                <a:chExt cx="7881166" cy="3371598"/>
              </a:xfrm>
            </p:grpSpPr>
            <p:grpSp>
              <p:nvGrpSpPr>
                <p:cNvPr id="3857" name="Google Shape;3857;p39"/>
                <p:cNvGrpSpPr/>
                <p:nvPr/>
              </p:nvGrpSpPr>
              <p:grpSpPr>
                <a:xfrm>
                  <a:off x="819245" y="1421033"/>
                  <a:ext cx="7669476" cy="3303390"/>
                  <a:chOff x="4423150" y="1221700"/>
                  <a:chExt cx="1772060" cy="763225"/>
                </a:xfrm>
              </p:grpSpPr>
              <p:sp>
                <p:nvSpPr>
                  <p:cNvPr id="3858" name="Google Shape;3858;p39"/>
                  <p:cNvSpPr/>
                  <p:nvPr/>
                </p:nvSpPr>
                <p:spPr>
                  <a:xfrm>
                    <a:off x="5343180" y="1221700"/>
                    <a:ext cx="852030" cy="763225"/>
                  </a:xfrm>
                  <a:custGeom>
                    <a:avLst/>
                    <a:gdLst/>
                    <a:ahLst/>
                    <a:cxnLst/>
                    <a:rect l="l" t="t" r="r" b="b"/>
                    <a:pathLst>
                      <a:path w="31743" h="30529" extrusionOk="0">
                        <a:moveTo>
                          <a:pt x="1298" y="1"/>
                        </a:moveTo>
                        <a:cubicBezTo>
                          <a:pt x="1310" y="72"/>
                          <a:pt x="1322" y="156"/>
                          <a:pt x="1322" y="227"/>
                        </a:cubicBezTo>
                        <a:cubicBezTo>
                          <a:pt x="1322" y="656"/>
                          <a:pt x="965" y="1013"/>
                          <a:pt x="536" y="1013"/>
                        </a:cubicBezTo>
                        <a:cubicBezTo>
                          <a:pt x="334" y="1013"/>
                          <a:pt x="132" y="930"/>
                          <a:pt x="1" y="799"/>
                        </a:cubicBezTo>
                        <a:lnTo>
                          <a:pt x="1" y="30528"/>
                        </a:lnTo>
                        <a:lnTo>
                          <a:pt x="31743" y="30528"/>
                        </a:lnTo>
                        <a:lnTo>
                          <a:pt x="31743" y="763"/>
                        </a:lnTo>
                        <a:cubicBezTo>
                          <a:pt x="31731" y="930"/>
                          <a:pt x="31528" y="1013"/>
                          <a:pt x="31302" y="1013"/>
                        </a:cubicBezTo>
                        <a:cubicBezTo>
                          <a:pt x="30874" y="1013"/>
                          <a:pt x="30516" y="656"/>
                          <a:pt x="30516" y="227"/>
                        </a:cubicBezTo>
                        <a:cubicBezTo>
                          <a:pt x="30516" y="156"/>
                          <a:pt x="30528" y="72"/>
                          <a:pt x="30540" y="1"/>
                        </a:cubicBezTo>
                        <a:lnTo>
                          <a:pt x="29695" y="1"/>
                        </a:lnTo>
                        <a:cubicBezTo>
                          <a:pt x="29707" y="72"/>
                          <a:pt x="29719" y="156"/>
                          <a:pt x="29719" y="227"/>
                        </a:cubicBezTo>
                        <a:cubicBezTo>
                          <a:pt x="29719" y="656"/>
                          <a:pt x="29361" y="1013"/>
                          <a:pt x="28933" y="1013"/>
                        </a:cubicBezTo>
                        <a:cubicBezTo>
                          <a:pt x="28504" y="1013"/>
                          <a:pt x="28147" y="656"/>
                          <a:pt x="28147" y="227"/>
                        </a:cubicBezTo>
                        <a:cubicBezTo>
                          <a:pt x="28147" y="156"/>
                          <a:pt x="28159" y="72"/>
                          <a:pt x="28171" y="1"/>
                        </a:cubicBezTo>
                        <a:lnTo>
                          <a:pt x="27325" y="1"/>
                        </a:lnTo>
                        <a:cubicBezTo>
                          <a:pt x="27337" y="72"/>
                          <a:pt x="27361" y="156"/>
                          <a:pt x="27361" y="227"/>
                        </a:cubicBezTo>
                        <a:cubicBezTo>
                          <a:pt x="27361" y="656"/>
                          <a:pt x="27004" y="1013"/>
                          <a:pt x="26563" y="1013"/>
                        </a:cubicBezTo>
                        <a:cubicBezTo>
                          <a:pt x="26135" y="1013"/>
                          <a:pt x="25778" y="656"/>
                          <a:pt x="25778" y="227"/>
                        </a:cubicBezTo>
                        <a:cubicBezTo>
                          <a:pt x="25778" y="156"/>
                          <a:pt x="25790" y="72"/>
                          <a:pt x="25813" y="1"/>
                        </a:cubicBezTo>
                        <a:lnTo>
                          <a:pt x="24956" y="1"/>
                        </a:lnTo>
                        <a:cubicBezTo>
                          <a:pt x="24980" y="72"/>
                          <a:pt x="24992" y="156"/>
                          <a:pt x="24992" y="227"/>
                        </a:cubicBezTo>
                        <a:cubicBezTo>
                          <a:pt x="24992" y="656"/>
                          <a:pt x="24635" y="1013"/>
                          <a:pt x="24206" y="1013"/>
                        </a:cubicBezTo>
                        <a:cubicBezTo>
                          <a:pt x="23766" y="1013"/>
                          <a:pt x="23408" y="656"/>
                          <a:pt x="23408" y="227"/>
                        </a:cubicBezTo>
                        <a:cubicBezTo>
                          <a:pt x="23408" y="156"/>
                          <a:pt x="23432" y="72"/>
                          <a:pt x="23444" y="1"/>
                        </a:cubicBezTo>
                        <a:lnTo>
                          <a:pt x="22599" y="1"/>
                        </a:lnTo>
                        <a:cubicBezTo>
                          <a:pt x="22611" y="72"/>
                          <a:pt x="22623" y="156"/>
                          <a:pt x="22623" y="227"/>
                        </a:cubicBezTo>
                        <a:cubicBezTo>
                          <a:pt x="22623" y="656"/>
                          <a:pt x="22265" y="1013"/>
                          <a:pt x="21837" y="1013"/>
                        </a:cubicBezTo>
                        <a:cubicBezTo>
                          <a:pt x="21408" y="1013"/>
                          <a:pt x="21051" y="656"/>
                          <a:pt x="21051" y="227"/>
                        </a:cubicBezTo>
                        <a:cubicBezTo>
                          <a:pt x="21051" y="156"/>
                          <a:pt x="21063" y="72"/>
                          <a:pt x="21075" y="1"/>
                        </a:cubicBezTo>
                        <a:lnTo>
                          <a:pt x="20229" y="1"/>
                        </a:lnTo>
                        <a:cubicBezTo>
                          <a:pt x="20241" y="72"/>
                          <a:pt x="20253" y="156"/>
                          <a:pt x="20253" y="227"/>
                        </a:cubicBezTo>
                        <a:cubicBezTo>
                          <a:pt x="20253" y="656"/>
                          <a:pt x="19896" y="1013"/>
                          <a:pt x="19467" y="1013"/>
                        </a:cubicBezTo>
                        <a:cubicBezTo>
                          <a:pt x="19039" y="1013"/>
                          <a:pt x="18682" y="656"/>
                          <a:pt x="18682" y="227"/>
                        </a:cubicBezTo>
                        <a:cubicBezTo>
                          <a:pt x="18682" y="156"/>
                          <a:pt x="18693" y="72"/>
                          <a:pt x="18705" y="1"/>
                        </a:cubicBezTo>
                        <a:lnTo>
                          <a:pt x="17860" y="1"/>
                        </a:lnTo>
                        <a:cubicBezTo>
                          <a:pt x="17872" y="72"/>
                          <a:pt x="17896" y="156"/>
                          <a:pt x="17896" y="227"/>
                        </a:cubicBezTo>
                        <a:cubicBezTo>
                          <a:pt x="17896" y="656"/>
                          <a:pt x="17539" y="1013"/>
                          <a:pt x="17098" y="1013"/>
                        </a:cubicBezTo>
                        <a:cubicBezTo>
                          <a:pt x="16669" y="1013"/>
                          <a:pt x="16312" y="656"/>
                          <a:pt x="16312" y="227"/>
                        </a:cubicBezTo>
                        <a:cubicBezTo>
                          <a:pt x="16312" y="156"/>
                          <a:pt x="16324" y="72"/>
                          <a:pt x="16348" y="1"/>
                        </a:cubicBezTo>
                        <a:lnTo>
                          <a:pt x="15491" y="1"/>
                        </a:lnTo>
                        <a:cubicBezTo>
                          <a:pt x="15514" y="72"/>
                          <a:pt x="15526" y="156"/>
                          <a:pt x="15526" y="227"/>
                        </a:cubicBezTo>
                        <a:cubicBezTo>
                          <a:pt x="15526"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5" y="656"/>
                          <a:pt x="11585" y="227"/>
                        </a:cubicBezTo>
                        <a:cubicBezTo>
                          <a:pt x="11585" y="156"/>
                          <a:pt x="11597" y="72"/>
                          <a:pt x="11609" y="1"/>
                        </a:cubicBezTo>
                        <a:lnTo>
                          <a:pt x="10764" y="1"/>
                        </a:lnTo>
                        <a:cubicBezTo>
                          <a:pt x="10776" y="72"/>
                          <a:pt x="10788" y="156"/>
                          <a:pt x="10788" y="227"/>
                        </a:cubicBezTo>
                        <a:cubicBezTo>
                          <a:pt x="10788" y="656"/>
                          <a:pt x="10431" y="1013"/>
                          <a:pt x="10002" y="1013"/>
                        </a:cubicBezTo>
                        <a:cubicBezTo>
                          <a:pt x="9573" y="1013"/>
                          <a:pt x="9216" y="656"/>
                          <a:pt x="9216" y="227"/>
                        </a:cubicBezTo>
                        <a:cubicBezTo>
                          <a:pt x="9216" y="156"/>
                          <a:pt x="9228" y="72"/>
                          <a:pt x="9240" y="1"/>
                        </a:cubicBezTo>
                        <a:lnTo>
                          <a:pt x="8395" y="1"/>
                        </a:lnTo>
                        <a:cubicBezTo>
                          <a:pt x="8406" y="72"/>
                          <a:pt x="8430" y="156"/>
                          <a:pt x="8430" y="227"/>
                        </a:cubicBezTo>
                        <a:cubicBezTo>
                          <a:pt x="8430" y="656"/>
                          <a:pt x="8073" y="1013"/>
                          <a:pt x="7633" y="1013"/>
                        </a:cubicBezTo>
                        <a:cubicBezTo>
                          <a:pt x="7204" y="1013"/>
                          <a:pt x="6847" y="656"/>
                          <a:pt x="6847" y="227"/>
                        </a:cubicBezTo>
                        <a:cubicBezTo>
                          <a:pt x="6847" y="156"/>
                          <a:pt x="6859" y="72"/>
                          <a:pt x="6882" y="1"/>
                        </a:cubicBezTo>
                        <a:lnTo>
                          <a:pt x="6025" y="1"/>
                        </a:lnTo>
                        <a:cubicBezTo>
                          <a:pt x="6049" y="72"/>
                          <a:pt x="6061" y="156"/>
                          <a:pt x="6061" y="227"/>
                        </a:cubicBezTo>
                        <a:cubicBezTo>
                          <a:pt x="6061" y="656"/>
                          <a:pt x="5704" y="1013"/>
                          <a:pt x="5275" y="1013"/>
                        </a:cubicBezTo>
                        <a:cubicBezTo>
                          <a:pt x="4835" y="1013"/>
                          <a:pt x="4477" y="656"/>
                          <a:pt x="4477" y="227"/>
                        </a:cubicBezTo>
                        <a:cubicBezTo>
                          <a:pt x="4477" y="156"/>
                          <a:pt x="4501" y="72"/>
                          <a:pt x="4513" y="1"/>
                        </a:cubicBezTo>
                        <a:lnTo>
                          <a:pt x="3668" y="1"/>
                        </a:lnTo>
                        <a:cubicBezTo>
                          <a:pt x="3680" y="72"/>
                          <a:pt x="3692" y="156"/>
                          <a:pt x="3692" y="227"/>
                        </a:cubicBezTo>
                        <a:cubicBezTo>
                          <a:pt x="3692" y="656"/>
                          <a:pt x="3334" y="1013"/>
                          <a:pt x="2906" y="1013"/>
                        </a:cubicBezTo>
                        <a:cubicBezTo>
                          <a:pt x="2477" y="1013"/>
                          <a:pt x="2120" y="656"/>
                          <a:pt x="2120" y="227"/>
                        </a:cubicBezTo>
                        <a:cubicBezTo>
                          <a:pt x="2120" y="156"/>
                          <a:pt x="2132" y="72"/>
                          <a:pt x="2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9"/>
                  <p:cNvSpPr/>
                  <p:nvPr/>
                </p:nvSpPr>
                <p:spPr>
                  <a:xfrm>
                    <a:off x="4423150" y="1221700"/>
                    <a:ext cx="797150" cy="763225"/>
                  </a:xfrm>
                  <a:custGeom>
                    <a:avLst/>
                    <a:gdLst/>
                    <a:ahLst/>
                    <a:cxnLst/>
                    <a:rect l="l" t="t" r="r" b="b"/>
                    <a:pathLst>
                      <a:path w="31886" h="30529" extrusionOk="0">
                        <a:moveTo>
                          <a:pt x="1299" y="1"/>
                        </a:moveTo>
                        <a:cubicBezTo>
                          <a:pt x="1311" y="72"/>
                          <a:pt x="1322" y="156"/>
                          <a:pt x="1322" y="227"/>
                        </a:cubicBezTo>
                        <a:cubicBezTo>
                          <a:pt x="1322" y="656"/>
                          <a:pt x="965" y="1013"/>
                          <a:pt x="537" y="1013"/>
                        </a:cubicBezTo>
                        <a:cubicBezTo>
                          <a:pt x="334" y="1013"/>
                          <a:pt x="132" y="930"/>
                          <a:pt x="1" y="799"/>
                        </a:cubicBezTo>
                        <a:lnTo>
                          <a:pt x="1" y="30528"/>
                        </a:lnTo>
                        <a:lnTo>
                          <a:pt x="31886" y="30528"/>
                        </a:lnTo>
                        <a:lnTo>
                          <a:pt x="31886" y="763"/>
                        </a:lnTo>
                        <a:cubicBezTo>
                          <a:pt x="31731" y="930"/>
                          <a:pt x="31529" y="1013"/>
                          <a:pt x="31302" y="1013"/>
                        </a:cubicBezTo>
                        <a:cubicBezTo>
                          <a:pt x="30862" y="1013"/>
                          <a:pt x="30517" y="656"/>
                          <a:pt x="30517" y="227"/>
                        </a:cubicBezTo>
                        <a:cubicBezTo>
                          <a:pt x="30517" y="156"/>
                          <a:pt x="30529" y="72"/>
                          <a:pt x="30540" y="1"/>
                        </a:cubicBezTo>
                        <a:lnTo>
                          <a:pt x="29695" y="1"/>
                        </a:lnTo>
                        <a:cubicBezTo>
                          <a:pt x="29707" y="72"/>
                          <a:pt x="29719" y="156"/>
                          <a:pt x="29719" y="227"/>
                        </a:cubicBezTo>
                        <a:cubicBezTo>
                          <a:pt x="29719" y="656"/>
                          <a:pt x="29362" y="1013"/>
                          <a:pt x="28933" y="1013"/>
                        </a:cubicBezTo>
                        <a:cubicBezTo>
                          <a:pt x="28504" y="1013"/>
                          <a:pt x="28147" y="656"/>
                          <a:pt x="28147" y="227"/>
                        </a:cubicBezTo>
                        <a:cubicBezTo>
                          <a:pt x="28147" y="156"/>
                          <a:pt x="28159" y="72"/>
                          <a:pt x="28171" y="1"/>
                        </a:cubicBezTo>
                        <a:lnTo>
                          <a:pt x="27326" y="1"/>
                        </a:lnTo>
                        <a:cubicBezTo>
                          <a:pt x="27338" y="72"/>
                          <a:pt x="27361" y="156"/>
                          <a:pt x="27361" y="227"/>
                        </a:cubicBezTo>
                        <a:cubicBezTo>
                          <a:pt x="27361" y="656"/>
                          <a:pt x="27004" y="1013"/>
                          <a:pt x="26564" y="1013"/>
                        </a:cubicBezTo>
                        <a:cubicBezTo>
                          <a:pt x="26135" y="1013"/>
                          <a:pt x="25778" y="656"/>
                          <a:pt x="25778" y="227"/>
                        </a:cubicBezTo>
                        <a:cubicBezTo>
                          <a:pt x="25778" y="156"/>
                          <a:pt x="25790" y="72"/>
                          <a:pt x="25814" y="1"/>
                        </a:cubicBezTo>
                        <a:lnTo>
                          <a:pt x="24956" y="1"/>
                        </a:lnTo>
                        <a:cubicBezTo>
                          <a:pt x="24980" y="72"/>
                          <a:pt x="24992" y="156"/>
                          <a:pt x="24992" y="227"/>
                        </a:cubicBezTo>
                        <a:cubicBezTo>
                          <a:pt x="24992" y="656"/>
                          <a:pt x="24635" y="1013"/>
                          <a:pt x="24206" y="1013"/>
                        </a:cubicBezTo>
                        <a:cubicBezTo>
                          <a:pt x="23766" y="1013"/>
                          <a:pt x="23409" y="656"/>
                          <a:pt x="23409" y="227"/>
                        </a:cubicBezTo>
                        <a:cubicBezTo>
                          <a:pt x="23409" y="156"/>
                          <a:pt x="23432" y="72"/>
                          <a:pt x="23444" y="1"/>
                        </a:cubicBezTo>
                        <a:lnTo>
                          <a:pt x="22599" y="1"/>
                        </a:lnTo>
                        <a:cubicBezTo>
                          <a:pt x="22611" y="72"/>
                          <a:pt x="22623" y="156"/>
                          <a:pt x="22623" y="227"/>
                        </a:cubicBezTo>
                        <a:cubicBezTo>
                          <a:pt x="22623" y="656"/>
                          <a:pt x="22266" y="1013"/>
                          <a:pt x="21837" y="1013"/>
                        </a:cubicBezTo>
                        <a:cubicBezTo>
                          <a:pt x="21408" y="1013"/>
                          <a:pt x="21051" y="656"/>
                          <a:pt x="21051" y="227"/>
                        </a:cubicBezTo>
                        <a:cubicBezTo>
                          <a:pt x="21051" y="156"/>
                          <a:pt x="21063" y="72"/>
                          <a:pt x="21075" y="1"/>
                        </a:cubicBezTo>
                        <a:lnTo>
                          <a:pt x="20230" y="1"/>
                        </a:lnTo>
                        <a:cubicBezTo>
                          <a:pt x="20242" y="72"/>
                          <a:pt x="20253" y="156"/>
                          <a:pt x="20253" y="227"/>
                        </a:cubicBezTo>
                        <a:cubicBezTo>
                          <a:pt x="20253" y="656"/>
                          <a:pt x="19896" y="1013"/>
                          <a:pt x="19468" y="1013"/>
                        </a:cubicBezTo>
                        <a:cubicBezTo>
                          <a:pt x="19039" y="1013"/>
                          <a:pt x="18682" y="656"/>
                          <a:pt x="18682" y="227"/>
                        </a:cubicBezTo>
                        <a:cubicBezTo>
                          <a:pt x="18682" y="156"/>
                          <a:pt x="18694" y="72"/>
                          <a:pt x="18706" y="1"/>
                        </a:cubicBezTo>
                        <a:lnTo>
                          <a:pt x="17860" y="1"/>
                        </a:lnTo>
                        <a:cubicBezTo>
                          <a:pt x="17872" y="72"/>
                          <a:pt x="17896" y="156"/>
                          <a:pt x="17896" y="227"/>
                        </a:cubicBezTo>
                        <a:cubicBezTo>
                          <a:pt x="17896" y="656"/>
                          <a:pt x="17539" y="1013"/>
                          <a:pt x="17098" y="1013"/>
                        </a:cubicBezTo>
                        <a:cubicBezTo>
                          <a:pt x="16670" y="1013"/>
                          <a:pt x="16312" y="656"/>
                          <a:pt x="16312" y="227"/>
                        </a:cubicBezTo>
                        <a:cubicBezTo>
                          <a:pt x="16312" y="156"/>
                          <a:pt x="16324" y="72"/>
                          <a:pt x="16348" y="1"/>
                        </a:cubicBezTo>
                        <a:lnTo>
                          <a:pt x="15491" y="1"/>
                        </a:lnTo>
                        <a:cubicBezTo>
                          <a:pt x="15515" y="72"/>
                          <a:pt x="15527" y="156"/>
                          <a:pt x="15527" y="227"/>
                        </a:cubicBezTo>
                        <a:cubicBezTo>
                          <a:pt x="15527"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6" y="656"/>
                          <a:pt x="11586" y="227"/>
                        </a:cubicBezTo>
                        <a:cubicBezTo>
                          <a:pt x="11586" y="156"/>
                          <a:pt x="11598" y="72"/>
                          <a:pt x="11609" y="1"/>
                        </a:cubicBezTo>
                        <a:lnTo>
                          <a:pt x="10764" y="1"/>
                        </a:lnTo>
                        <a:cubicBezTo>
                          <a:pt x="10776" y="72"/>
                          <a:pt x="10788" y="156"/>
                          <a:pt x="10788" y="227"/>
                        </a:cubicBezTo>
                        <a:cubicBezTo>
                          <a:pt x="10788" y="656"/>
                          <a:pt x="10431" y="1013"/>
                          <a:pt x="10002" y="1013"/>
                        </a:cubicBezTo>
                        <a:cubicBezTo>
                          <a:pt x="9574" y="1013"/>
                          <a:pt x="9216" y="656"/>
                          <a:pt x="9216" y="227"/>
                        </a:cubicBezTo>
                        <a:cubicBezTo>
                          <a:pt x="9216" y="156"/>
                          <a:pt x="9228" y="72"/>
                          <a:pt x="9240" y="1"/>
                        </a:cubicBezTo>
                        <a:lnTo>
                          <a:pt x="8395" y="1"/>
                        </a:lnTo>
                        <a:cubicBezTo>
                          <a:pt x="8407" y="72"/>
                          <a:pt x="8431" y="156"/>
                          <a:pt x="8431" y="227"/>
                        </a:cubicBezTo>
                        <a:cubicBezTo>
                          <a:pt x="8431" y="656"/>
                          <a:pt x="8073" y="1013"/>
                          <a:pt x="7633" y="1013"/>
                        </a:cubicBezTo>
                        <a:cubicBezTo>
                          <a:pt x="7204" y="1013"/>
                          <a:pt x="6847" y="656"/>
                          <a:pt x="6847" y="227"/>
                        </a:cubicBezTo>
                        <a:cubicBezTo>
                          <a:pt x="6847" y="156"/>
                          <a:pt x="6859" y="72"/>
                          <a:pt x="6883" y="1"/>
                        </a:cubicBezTo>
                        <a:lnTo>
                          <a:pt x="6025" y="1"/>
                        </a:lnTo>
                        <a:cubicBezTo>
                          <a:pt x="6049" y="72"/>
                          <a:pt x="6061" y="156"/>
                          <a:pt x="6061" y="227"/>
                        </a:cubicBezTo>
                        <a:cubicBezTo>
                          <a:pt x="6061" y="656"/>
                          <a:pt x="5704" y="1013"/>
                          <a:pt x="5275" y="1013"/>
                        </a:cubicBezTo>
                        <a:cubicBezTo>
                          <a:pt x="4835" y="1013"/>
                          <a:pt x="4478" y="656"/>
                          <a:pt x="4478" y="227"/>
                        </a:cubicBezTo>
                        <a:cubicBezTo>
                          <a:pt x="4478" y="156"/>
                          <a:pt x="4501" y="72"/>
                          <a:pt x="4513" y="1"/>
                        </a:cubicBezTo>
                        <a:lnTo>
                          <a:pt x="3668" y="1"/>
                        </a:lnTo>
                        <a:cubicBezTo>
                          <a:pt x="3680" y="72"/>
                          <a:pt x="3692" y="156"/>
                          <a:pt x="3692" y="227"/>
                        </a:cubicBezTo>
                        <a:cubicBezTo>
                          <a:pt x="3692" y="656"/>
                          <a:pt x="3335" y="1013"/>
                          <a:pt x="2906" y="1013"/>
                        </a:cubicBezTo>
                        <a:cubicBezTo>
                          <a:pt x="2477" y="1013"/>
                          <a:pt x="2120" y="656"/>
                          <a:pt x="2120" y="227"/>
                        </a:cubicBezTo>
                        <a:cubicBezTo>
                          <a:pt x="2120" y="156"/>
                          <a:pt x="2132" y="72"/>
                          <a:pt x="2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5" name="Google Shape;3925;p39"/>
                <p:cNvGrpSpPr/>
                <p:nvPr/>
              </p:nvGrpSpPr>
              <p:grpSpPr>
                <a:xfrm rot="-5905511" flipH="1">
                  <a:off x="655786" y="1304594"/>
                  <a:ext cx="655456" cy="751917"/>
                  <a:chOff x="4416649" y="3222574"/>
                  <a:chExt cx="557700" cy="639774"/>
                </a:xfrm>
              </p:grpSpPr>
              <p:sp>
                <p:nvSpPr>
                  <p:cNvPr id="3926" name="Google Shape;3926;p39"/>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9"/>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9"/>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9"/>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9"/>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9"/>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9"/>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9"/>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9"/>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9"/>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9"/>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9"/>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9"/>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9"/>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9"/>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9"/>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9"/>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9"/>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9"/>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9"/>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9"/>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9"/>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9"/>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9"/>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9"/>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9"/>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9"/>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9"/>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9"/>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9"/>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9"/>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9"/>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9"/>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9"/>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9"/>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9"/>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9"/>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9"/>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9"/>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9"/>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9"/>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9"/>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9"/>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9"/>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9"/>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9"/>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9"/>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9"/>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9"/>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9"/>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9"/>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9"/>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9"/>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9"/>
                  <p:cNvSpPr/>
                  <p:nvPr/>
                </p:nvSpPr>
                <p:spPr>
                  <a:xfrm>
                    <a:off x="4416649" y="3222574"/>
                    <a:ext cx="557700" cy="639774"/>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0" name="Google Shape;3980;p39"/>
                <p:cNvGrpSpPr/>
                <p:nvPr/>
              </p:nvGrpSpPr>
              <p:grpSpPr>
                <a:xfrm rot="5688758">
                  <a:off x="3711897" y="1352860"/>
                  <a:ext cx="655433" cy="751891"/>
                  <a:chOff x="4417189" y="3222668"/>
                  <a:chExt cx="557700" cy="639774"/>
                </a:xfrm>
              </p:grpSpPr>
              <p:sp>
                <p:nvSpPr>
                  <p:cNvPr id="3981" name="Google Shape;3981;p39"/>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9"/>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9"/>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9"/>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9"/>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9"/>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9"/>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9"/>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9"/>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9"/>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9"/>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9"/>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9"/>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9"/>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9"/>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9"/>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9"/>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9"/>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9"/>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9"/>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9"/>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9"/>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9"/>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9"/>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9"/>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9"/>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9"/>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9"/>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9"/>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9"/>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9"/>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9"/>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9"/>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9"/>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9"/>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9"/>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9"/>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9"/>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9"/>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9"/>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9"/>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9"/>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9"/>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9"/>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9"/>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9"/>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9"/>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9"/>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9"/>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9"/>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9"/>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9"/>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9"/>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9"/>
                  <p:cNvSpPr/>
                  <p:nvPr/>
                </p:nvSpPr>
                <p:spPr>
                  <a:xfrm>
                    <a:off x="4417189" y="3222668"/>
                    <a:ext cx="557700" cy="639774"/>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35" name="Google Shape;4035;p39"/>
            <p:cNvGrpSpPr/>
            <p:nvPr/>
          </p:nvGrpSpPr>
          <p:grpSpPr>
            <a:xfrm rot="15716951" flipH="1">
              <a:off x="4810356" y="1305011"/>
              <a:ext cx="655454" cy="751917"/>
              <a:chOff x="4416828" y="3222576"/>
              <a:chExt cx="557700" cy="639775"/>
            </a:xfrm>
          </p:grpSpPr>
          <p:sp>
            <p:nvSpPr>
              <p:cNvPr id="4036" name="Google Shape;4036;p39"/>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9"/>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9"/>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9"/>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9"/>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9"/>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9"/>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9"/>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9"/>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9"/>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9"/>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9"/>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9"/>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9"/>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9"/>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9"/>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9"/>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9"/>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9"/>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9"/>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9"/>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9"/>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9"/>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9"/>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9"/>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9"/>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9"/>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9"/>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9"/>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9"/>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9"/>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9"/>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9"/>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9"/>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9"/>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9"/>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9"/>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9"/>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9"/>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9"/>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9"/>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9"/>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9"/>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9"/>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9"/>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9"/>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9"/>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9"/>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9"/>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9"/>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9"/>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9"/>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9"/>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9"/>
              <p:cNvSpPr/>
              <p:nvPr/>
            </p:nvSpPr>
            <p:spPr>
              <a:xfrm>
                <a:off x="4416828" y="3222576"/>
                <a:ext cx="557700" cy="639775"/>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0" name="Google Shape;3870;p39"/>
            <p:cNvGrpSpPr/>
            <p:nvPr/>
          </p:nvGrpSpPr>
          <p:grpSpPr>
            <a:xfrm rot="6337036">
              <a:off x="7894599" y="1304742"/>
              <a:ext cx="655459" cy="751921"/>
              <a:chOff x="4416775" y="3222575"/>
              <a:chExt cx="557700" cy="639775"/>
            </a:xfrm>
          </p:grpSpPr>
          <p:sp>
            <p:nvSpPr>
              <p:cNvPr id="3871" name="Google Shape;3871;p39"/>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9"/>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9"/>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9"/>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9"/>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9"/>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9"/>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9"/>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9"/>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9"/>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9"/>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9"/>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9"/>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9"/>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9"/>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9"/>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9"/>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9"/>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9"/>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9"/>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9"/>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9"/>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9"/>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9"/>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9"/>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9"/>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9"/>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9"/>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9"/>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9"/>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9"/>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9"/>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9"/>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9"/>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9"/>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9"/>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9"/>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9"/>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9"/>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9"/>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9"/>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9"/>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9"/>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9"/>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9"/>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9"/>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9"/>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9"/>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9"/>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9"/>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9"/>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9"/>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9"/>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9"/>
              <p:cNvSpPr/>
              <p:nvPr/>
            </p:nvSpPr>
            <p:spPr>
              <a:xfrm>
                <a:off x="4416775" y="3222575"/>
                <a:ext cx="557700" cy="639775"/>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2" name="Group 241"/>
          <p:cNvGrpSpPr/>
          <p:nvPr/>
        </p:nvGrpSpPr>
        <p:grpSpPr>
          <a:xfrm>
            <a:off x="576531" y="1679748"/>
            <a:ext cx="3307991" cy="1564340"/>
            <a:chOff x="2519906" y="2988344"/>
            <a:chExt cx="3644431" cy="1564340"/>
          </a:xfrm>
          <a:effectLst>
            <a:outerShdw blurRad="50800" dist="38100" dir="2700000" algn="tl" rotWithShape="0">
              <a:prstClr val="black">
                <a:alpha val="40000"/>
              </a:prstClr>
            </a:outerShdw>
          </a:effectLst>
        </p:grpSpPr>
        <p:sp>
          <p:nvSpPr>
            <p:cNvPr id="243" name="Rectangle 242"/>
            <p:cNvSpPr/>
            <p:nvPr/>
          </p:nvSpPr>
          <p:spPr>
            <a:xfrm>
              <a:off x="2519906" y="2988344"/>
              <a:ext cx="3644431" cy="129288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ct val="150000"/>
                </a:lnSpc>
              </a:pPr>
              <a:r>
                <a:rPr lang="en-US" sz="1800" dirty="0"/>
                <a:t>Qua </a:t>
              </a:r>
              <a:r>
                <a:rPr lang="en-US" sz="1800" dirty="0" err="1"/>
                <a:t>bài</a:t>
              </a:r>
              <a:r>
                <a:rPr lang="en-US" sz="1800" dirty="0"/>
                <a:t> </a:t>
              </a:r>
              <a:r>
                <a:rPr lang="en-US" sz="1800" dirty="0" err="1"/>
                <a:t>luận</a:t>
              </a:r>
              <a:r>
                <a:rPr lang="en-US" sz="1800" dirty="0"/>
                <a:t>, </a:t>
              </a:r>
              <a:r>
                <a:rPr lang="en-US" sz="1800" dirty="0" err="1"/>
                <a:t>theo</a:t>
              </a:r>
              <a:r>
                <a:rPr lang="en-US" sz="1800" dirty="0"/>
                <a:t> </a:t>
              </a:r>
              <a:r>
                <a:rPr lang="en-US" sz="1800" dirty="0" err="1"/>
                <a:t>em</a:t>
              </a:r>
              <a:r>
                <a:rPr lang="en-US" sz="1800" dirty="0"/>
                <a:t> </a:t>
              </a:r>
              <a:r>
                <a:rPr lang="en-US" sz="1800" dirty="0" err="1"/>
                <a:t>khi</a:t>
              </a:r>
              <a:r>
                <a:rPr lang="en-US" sz="1800" dirty="0"/>
                <a:t> </a:t>
              </a:r>
              <a:r>
                <a:rPr lang="en-US" sz="1800" dirty="0" err="1"/>
                <a:t>v</a:t>
              </a:r>
              <a:r>
                <a:rPr lang="en-US" sz="1800" dirty="0" err="1" smtClean="0"/>
                <a:t>iết</a:t>
              </a:r>
              <a:r>
                <a:rPr lang="en-US" sz="1800" dirty="0" smtClean="0"/>
                <a:t> </a:t>
              </a:r>
              <a:r>
                <a:rPr lang="en-US" sz="1800" dirty="0" err="1"/>
                <a:t>bài</a:t>
              </a:r>
              <a:r>
                <a:rPr lang="en-US" sz="1800" dirty="0"/>
                <a:t> </a:t>
              </a:r>
              <a:r>
                <a:rPr lang="en-US" sz="1800" dirty="0" err="1"/>
                <a:t>luận</a:t>
              </a:r>
              <a:r>
                <a:rPr lang="en-US" sz="1800" dirty="0"/>
                <a:t> </a:t>
              </a:r>
              <a:r>
                <a:rPr lang="en-US" sz="1800" dirty="0" err="1"/>
                <a:t>về</a:t>
              </a:r>
              <a:r>
                <a:rPr lang="en-US" sz="1800" dirty="0"/>
                <a:t> </a:t>
              </a:r>
              <a:r>
                <a:rPr lang="en-US" sz="1800" dirty="0" err="1"/>
                <a:t>bản</a:t>
              </a:r>
              <a:r>
                <a:rPr lang="en-US" sz="1800" dirty="0"/>
                <a:t> </a:t>
              </a:r>
              <a:r>
                <a:rPr lang="en-US" sz="1800" dirty="0" err="1"/>
                <a:t>thân</a:t>
              </a:r>
              <a:r>
                <a:rPr lang="en-US" sz="1800" dirty="0"/>
                <a:t> </a:t>
              </a:r>
              <a:r>
                <a:rPr lang="en-US" sz="1800" dirty="0" err="1" smtClean="0"/>
                <a:t>cần</a:t>
              </a:r>
              <a:r>
                <a:rPr lang="en-US" sz="1800" dirty="0" smtClean="0"/>
                <a:t> </a:t>
              </a:r>
              <a:r>
                <a:rPr lang="en-US" sz="1800" dirty="0" err="1"/>
                <a:t>chú</a:t>
              </a:r>
              <a:r>
                <a:rPr lang="en-US" sz="1800" dirty="0"/>
                <a:t> ý </a:t>
              </a:r>
              <a:r>
                <a:rPr lang="en-US" sz="1800" dirty="0" err="1"/>
                <a:t>những</a:t>
              </a:r>
              <a:r>
                <a:rPr lang="en-US" sz="1800" dirty="0"/>
                <a:t> </a:t>
              </a:r>
              <a:r>
                <a:rPr lang="en-US" sz="1800" dirty="0" err="1"/>
                <a:t>gì</a:t>
              </a:r>
              <a:r>
                <a:rPr lang="en-US" sz="1800" dirty="0"/>
                <a:t>?</a:t>
              </a:r>
            </a:p>
          </p:txBody>
        </p:sp>
        <p:sp>
          <p:nvSpPr>
            <p:cNvPr id="244" name="Isosceles Triangle 243"/>
            <p:cNvSpPr/>
            <p:nvPr/>
          </p:nvSpPr>
          <p:spPr>
            <a:xfrm rot="10800000">
              <a:off x="4106701" y="4126211"/>
              <a:ext cx="470840" cy="426473"/>
            </a:xfrm>
            <a:prstGeom prst="triangl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pic>
        <p:nvPicPr>
          <p:cNvPr id="25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35433" y="3313686"/>
            <a:ext cx="3098288" cy="1363246"/>
          </a:xfrm>
          <a:prstGeom prst="rect">
            <a:avLst/>
          </a:prstGeom>
        </p:spPr>
      </p:pic>
      <p:sp>
        <p:nvSpPr>
          <p:cNvPr id="3" name="Rectangle 2"/>
          <p:cNvSpPr/>
          <p:nvPr/>
        </p:nvSpPr>
        <p:spPr>
          <a:xfrm>
            <a:off x="4805454" y="1668193"/>
            <a:ext cx="4142699" cy="3139321"/>
          </a:xfrm>
          <a:prstGeom prst="rect">
            <a:avLst/>
          </a:prstGeom>
        </p:spPr>
        <p:txBody>
          <a:bodyPr wrap="square">
            <a:spAutoFit/>
          </a:bodyPr>
          <a:lstStyle/>
          <a:p>
            <a:pPr marL="285750" indent="-285750" algn="just">
              <a:lnSpc>
                <a:spcPct val="150000"/>
              </a:lnSpc>
              <a:buFont typeface="Wingdings" panose="05000000000000000000" pitchFamily="2" charset="2"/>
              <a:buChar char="§"/>
              <a:tabLst>
                <a:tab pos="354330" algn="l"/>
              </a:tabLst>
            </a:pPr>
            <a:r>
              <a:rPr lang="vi-VN" sz="1650" dirty="0" smtClean="0">
                <a:latin typeface="+mn-lt"/>
                <a:ea typeface="Times New Roman" panose="02020603050405020304" pitchFamily="18" charset="0"/>
                <a:cs typeface="Times New Roman" panose="02020603050405020304" pitchFamily="18" charset="0"/>
              </a:rPr>
              <a:t>Xác </a:t>
            </a:r>
            <a:r>
              <a:rPr lang="vi-VN" sz="1650" dirty="0">
                <a:latin typeface="+mn-lt"/>
                <a:ea typeface="Times New Roman" panose="02020603050405020304" pitchFamily="18" charset="0"/>
                <a:cs typeface="Times New Roman" panose="02020603050405020304" pitchFamily="18" charset="0"/>
              </a:rPr>
              <a:t>định rõ mục đích, yêu cầu cần viết bài luận.</a:t>
            </a:r>
            <a:endParaRPr lang="en-US" sz="1650" dirty="0">
              <a:latin typeface="+mn-lt"/>
              <a:ea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
              <a:tabLst>
                <a:tab pos="363855" algn="l"/>
              </a:tabLst>
            </a:pPr>
            <a:r>
              <a:rPr lang="vi-VN" sz="1650" dirty="0" smtClean="0">
                <a:latin typeface="+mn-lt"/>
                <a:ea typeface="Times New Roman" panose="02020603050405020304" pitchFamily="18" charset="0"/>
                <a:cs typeface="Times New Roman" panose="02020603050405020304" pitchFamily="18" charset="0"/>
              </a:rPr>
              <a:t>Tìm </a:t>
            </a:r>
            <a:r>
              <a:rPr lang="vi-VN" sz="1650" dirty="0">
                <a:latin typeface="+mn-lt"/>
                <a:ea typeface="Times New Roman" panose="02020603050405020304" pitchFamily="18" charset="0"/>
                <a:cs typeface="Times New Roman" panose="02020603050405020304" pitchFamily="18" charset="0"/>
              </a:rPr>
              <a:t>hiểu về đối tượng cần thuyết </a:t>
            </a:r>
            <a:r>
              <a:rPr lang="vi-VN" sz="1650" dirty="0" smtClean="0">
                <a:latin typeface="+mn-lt"/>
                <a:ea typeface="Times New Roman" panose="02020603050405020304" pitchFamily="18" charset="0"/>
                <a:cs typeface="Times New Roman" panose="02020603050405020304" pitchFamily="18" charset="0"/>
              </a:rPr>
              <a:t>phục</a:t>
            </a:r>
            <a:r>
              <a:rPr lang="en-US" sz="1650" dirty="0" smtClean="0">
                <a:latin typeface="+mn-lt"/>
                <a:ea typeface="Times New Roman" panose="02020603050405020304" pitchFamily="18" charset="0"/>
                <a:cs typeface="Times New Roman" panose="02020603050405020304" pitchFamily="18" charset="0"/>
              </a:rPr>
              <a:t>: </a:t>
            </a:r>
            <a:r>
              <a:rPr lang="vi-VN" sz="1650" dirty="0" smtClean="0">
                <a:latin typeface="+mn-lt"/>
                <a:ea typeface="Times New Roman" panose="02020603050405020304" pitchFamily="18" charset="0"/>
                <a:cs typeface="Times New Roman" panose="02020603050405020304" pitchFamily="18" charset="0"/>
              </a:rPr>
              <a:t>Họ </a:t>
            </a:r>
            <a:r>
              <a:rPr lang="vi-VN" sz="1650" dirty="0">
                <a:latin typeface="+mn-lt"/>
                <a:ea typeface="Times New Roman" panose="02020603050405020304" pitchFamily="18" charset="0"/>
                <a:cs typeface="Times New Roman" panose="02020603050405020304" pitchFamily="18" charset="0"/>
              </a:rPr>
              <a:t>là ai, </a:t>
            </a:r>
            <a:r>
              <a:rPr lang="vi-VN" sz="1650" dirty="0" smtClean="0">
                <a:latin typeface="+mn-lt"/>
                <a:ea typeface="Times New Roman" panose="02020603050405020304" pitchFamily="18" charset="0"/>
                <a:cs typeface="Times New Roman" panose="02020603050405020304" pitchFamily="18" charset="0"/>
              </a:rPr>
              <a:t>có </a:t>
            </a:r>
            <a:r>
              <a:rPr lang="vi-VN" sz="1650" dirty="0">
                <a:latin typeface="+mn-lt"/>
                <a:ea typeface="Times New Roman" panose="02020603050405020304" pitchFamily="18" charset="0"/>
                <a:cs typeface="Times New Roman" panose="02020603050405020304" pitchFamily="18" charset="0"/>
              </a:rPr>
              <a:t>yêu cầu </a:t>
            </a:r>
            <a:r>
              <a:rPr lang="vi-VN" sz="1650" dirty="0" smtClean="0">
                <a:latin typeface="+mn-lt"/>
                <a:ea typeface="Times New Roman" panose="02020603050405020304" pitchFamily="18" charset="0"/>
                <a:cs typeface="Times New Roman" panose="02020603050405020304" pitchFamily="18" charset="0"/>
              </a:rPr>
              <a:t>gì</a:t>
            </a:r>
            <a:r>
              <a:rPr lang="en-US" sz="1650" dirty="0" smtClean="0">
                <a:latin typeface="+mn-lt"/>
                <a:ea typeface="Times New Roman" panose="02020603050405020304" pitchFamily="18" charset="0"/>
                <a:cs typeface="Times New Roman" panose="02020603050405020304" pitchFamily="18" charset="0"/>
              </a:rPr>
              <a:t>? H</a:t>
            </a:r>
            <a:r>
              <a:rPr lang="vi-VN" sz="1650" dirty="0" smtClean="0">
                <a:latin typeface="+mn-lt"/>
                <a:ea typeface="Times New Roman" panose="02020603050405020304" pitchFamily="18" charset="0"/>
                <a:cs typeface="Times New Roman" panose="02020603050405020304" pitchFamily="18" charset="0"/>
              </a:rPr>
              <a:t>ọ </a:t>
            </a:r>
            <a:r>
              <a:rPr lang="vi-VN" sz="1650" dirty="0">
                <a:latin typeface="+mn-lt"/>
                <a:ea typeface="Times New Roman" panose="02020603050405020304" pitchFamily="18" charset="0"/>
                <a:cs typeface="Times New Roman" panose="02020603050405020304" pitchFamily="18" charset="0"/>
              </a:rPr>
              <a:t>cần gì ở mình</a:t>
            </a:r>
            <a:r>
              <a:rPr lang="vi-VN" sz="1650" dirty="0" smtClean="0">
                <a:latin typeface="+mn-lt"/>
                <a:ea typeface="Times New Roman" panose="02020603050405020304" pitchFamily="18" charset="0"/>
                <a:cs typeface="Times New Roman" panose="02020603050405020304" pitchFamily="18" charset="0"/>
              </a:rPr>
              <a:t>?</a:t>
            </a:r>
            <a:endParaRPr lang="en-US" sz="1650" dirty="0" smtClean="0">
              <a:latin typeface="+mn-lt"/>
              <a:ea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
              <a:tabLst>
                <a:tab pos="363855" algn="l"/>
              </a:tabLst>
            </a:pPr>
            <a:r>
              <a:rPr lang="vi-VN" sz="1650" dirty="0"/>
              <a:t>Suy nghĩ về bản thân: mong muốn, khả năng, điều kiện, điểm mạnh, điểm hạn chế, mức độ hoàn thành công việc</a:t>
            </a:r>
            <a:r>
              <a:rPr lang="vi-VN" sz="1650" dirty="0" smtClean="0"/>
              <a:t>,...</a:t>
            </a:r>
            <a:endParaRPr lang="en-US" sz="165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
                                        <p:tgtEl>
                                          <p:spTgt spid="24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54"/>
                                        </p:tgtEl>
                                        <p:attrNameLst>
                                          <p:attrName>style.visibility</p:attrName>
                                        </p:attrNameLst>
                                      </p:cBhvr>
                                      <p:to>
                                        <p:strVal val="visible"/>
                                      </p:to>
                                    </p:set>
                                    <p:animEffect transition="in" filter="randombar(horizontal)">
                                      <p:cBhvr>
                                        <p:cTn id="15" dur="500"/>
                                        <p:tgtEl>
                                          <p:spTgt spid="2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2"/>
                                        </p:tgtEl>
                                        <p:attrNameLst>
                                          <p:attrName>style.visibility</p:attrName>
                                        </p:attrNameLst>
                                      </p:cBhvr>
                                      <p:to>
                                        <p:strVal val="visible"/>
                                      </p:to>
                                    </p:set>
                                    <p:animEffect transition="in" filter="wipe(down)">
                                      <p:cBhvr>
                                        <p:cTn id="20" dur="500"/>
                                        <p:tgtEl>
                                          <p:spTgt spid="2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2"/>
        <p:cNvGrpSpPr/>
        <p:nvPr/>
      </p:nvGrpSpPr>
      <p:grpSpPr>
        <a:xfrm>
          <a:off x="0" y="0"/>
          <a:ext cx="0" cy="0"/>
          <a:chOff x="0" y="0"/>
          <a:chExt cx="0" cy="0"/>
        </a:xfrm>
      </p:grpSpPr>
      <p:sp>
        <p:nvSpPr>
          <p:cNvPr id="245" name="TextBox 244">
            <a:extLst>
              <a:ext uri="{FF2B5EF4-FFF2-40B4-BE49-F238E27FC236}">
                <a16:creationId xmlns:a16="http://schemas.microsoft.com/office/drawing/2014/main" id="{43364E24-D033-45D5-9BAC-03F94A34CC39}"/>
              </a:ext>
            </a:extLst>
          </p:cNvPr>
          <p:cNvSpPr txBox="1"/>
          <p:nvPr/>
        </p:nvSpPr>
        <p:spPr>
          <a:xfrm>
            <a:off x="-1" y="251244"/>
            <a:ext cx="9144000" cy="523220"/>
          </a:xfrm>
          <a:prstGeom prst="rect">
            <a:avLst/>
          </a:prstGeom>
          <a:noFill/>
        </p:spPr>
        <p:txBody>
          <a:bodyPr wrap="square" rtlCol="0">
            <a:spAutoFit/>
          </a:bodyPr>
          <a:lstStyle/>
          <a:p>
            <a:pPr algn="ctr"/>
            <a:r>
              <a:rPr lang="en-US" sz="2800" b="1" dirty="0" err="1" smtClean="0">
                <a:solidFill>
                  <a:schemeClr val="tx1"/>
                </a:solidFill>
              </a:rPr>
              <a:t>Các</a:t>
            </a:r>
            <a:r>
              <a:rPr lang="en-US" sz="2800" b="1" dirty="0" smtClean="0">
                <a:solidFill>
                  <a:schemeClr val="tx1"/>
                </a:solidFill>
              </a:rPr>
              <a:t> </a:t>
            </a:r>
            <a:r>
              <a:rPr lang="en-US" sz="2800" b="1" dirty="0" err="1" smtClean="0">
                <a:solidFill>
                  <a:schemeClr val="tx1"/>
                </a:solidFill>
              </a:rPr>
              <a:t>lưu</a:t>
            </a:r>
            <a:r>
              <a:rPr lang="en-US" sz="2800" b="1" dirty="0" smtClean="0">
                <a:solidFill>
                  <a:schemeClr val="tx1"/>
                </a:solidFill>
              </a:rPr>
              <a:t> ý </a:t>
            </a:r>
            <a:r>
              <a:rPr lang="en-US" sz="2800" b="1" dirty="0" err="1" smtClean="0">
                <a:solidFill>
                  <a:schemeClr val="tx1"/>
                </a:solidFill>
              </a:rPr>
              <a:t>khi</a:t>
            </a:r>
            <a:r>
              <a:rPr lang="en-US" sz="2800" b="1" dirty="0" smtClean="0">
                <a:solidFill>
                  <a:schemeClr val="tx1"/>
                </a:solidFill>
              </a:rPr>
              <a:t> </a:t>
            </a:r>
            <a:r>
              <a:rPr lang="en-US" sz="2800" b="1" dirty="0" err="1" smtClean="0">
                <a:solidFill>
                  <a:schemeClr val="tx1"/>
                </a:solidFill>
              </a:rPr>
              <a:t>viết</a:t>
            </a:r>
            <a:r>
              <a:rPr lang="en-US" sz="2800" b="1" dirty="0" smtClean="0">
                <a:solidFill>
                  <a:schemeClr val="tx1"/>
                </a:solidFill>
              </a:rPr>
              <a:t> </a:t>
            </a:r>
            <a:r>
              <a:rPr lang="en-US" sz="2800" b="1" dirty="0" err="1" smtClean="0">
                <a:solidFill>
                  <a:schemeClr val="tx1"/>
                </a:solidFill>
              </a:rPr>
              <a:t>bài</a:t>
            </a:r>
            <a:r>
              <a:rPr lang="en-US" sz="2800" b="1" dirty="0" smtClean="0">
                <a:solidFill>
                  <a:schemeClr val="tx1"/>
                </a:solidFill>
              </a:rPr>
              <a:t> </a:t>
            </a:r>
            <a:r>
              <a:rPr lang="en-US" sz="2800" b="1" dirty="0" err="1" smtClean="0">
                <a:solidFill>
                  <a:schemeClr val="tx1"/>
                </a:solidFill>
              </a:rPr>
              <a:t>luận</a:t>
            </a:r>
            <a:r>
              <a:rPr lang="en-US" sz="2800" b="1" dirty="0" smtClean="0">
                <a:solidFill>
                  <a:schemeClr val="tx1"/>
                </a:solidFill>
              </a:rPr>
              <a:t> </a:t>
            </a:r>
            <a:r>
              <a:rPr lang="en-US" sz="2800" b="1" dirty="0" err="1" smtClean="0">
                <a:solidFill>
                  <a:schemeClr val="tx1"/>
                </a:solidFill>
              </a:rPr>
              <a:t>về</a:t>
            </a:r>
            <a:r>
              <a:rPr lang="en-US" sz="2800" b="1" dirty="0" smtClean="0">
                <a:solidFill>
                  <a:schemeClr val="tx1"/>
                </a:solidFill>
              </a:rPr>
              <a:t> </a:t>
            </a:r>
            <a:r>
              <a:rPr lang="en-US" sz="2800" b="1" dirty="0" err="1" smtClean="0">
                <a:solidFill>
                  <a:schemeClr val="tx1"/>
                </a:solidFill>
              </a:rPr>
              <a:t>bản</a:t>
            </a:r>
            <a:r>
              <a:rPr lang="en-US" sz="2800" b="1" dirty="0" smtClean="0">
                <a:solidFill>
                  <a:schemeClr val="tx1"/>
                </a:solidFill>
              </a:rPr>
              <a:t> </a:t>
            </a:r>
            <a:r>
              <a:rPr lang="en-US" sz="2800" b="1" dirty="0" err="1" smtClean="0">
                <a:solidFill>
                  <a:schemeClr val="tx1"/>
                </a:solidFill>
              </a:rPr>
              <a:t>thân</a:t>
            </a:r>
            <a:endParaRPr lang="en-US" sz="2800" b="1" dirty="0">
              <a:solidFill>
                <a:schemeClr val="tx1"/>
              </a:solidFill>
            </a:endParaRPr>
          </a:p>
        </p:txBody>
      </p:sp>
      <p:grpSp>
        <p:nvGrpSpPr>
          <p:cNvPr id="7" name="Group 6"/>
          <p:cNvGrpSpPr/>
          <p:nvPr/>
        </p:nvGrpSpPr>
        <p:grpSpPr>
          <a:xfrm>
            <a:off x="114300" y="1093039"/>
            <a:ext cx="8977749" cy="3832252"/>
            <a:chOff x="607553" y="1352824"/>
            <a:chExt cx="7990736" cy="3466845"/>
          </a:xfrm>
        </p:grpSpPr>
        <p:grpSp>
          <p:nvGrpSpPr>
            <p:cNvPr id="6" name="Group 5"/>
            <p:cNvGrpSpPr/>
            <p:nvPr/>
          </p:nvGrpSpPr>
          <p:grpSpPr>
            <a:xfrm>
              <a:off x="607553" y="1352824"/>
              <a:ext cx="7881162" cy="3466845"/>
              <a:chOff x="607555" y="1352825"/>
              <a:chExt cx="7881166" cy="3466848"/>
            </a:xfrm>
          </p:grpSpPr>
          <p:grpSp>
            <p:nvGrpSpPr>
              <p:cNvPr id="3854" name="Google Shape;3854;p39"/>
              <p:cNvGrpSpPr/>
              <p:nvPr/>
            </p:nvGrpSpPr>
            <p:grpSpPr>
              <a:xfrm>
                <a:off x="719998" y="1516283"/>
                <a:ext cx="7669473" cy="3303390"/>
                <a:chOff x="4423150" y="1221700"/>
                <a:chExt cx="1772059" cy="763225"/>
              </a:xfrm>
            </p:grpSpPr>
            <p:sp>
              <p:nvSpPr>
                <p:cNvPr id="3855" name="Google Shape;3855;p39"/>
                <p:cNvSpPr/>
                <p:nvPr/>
              </p:nvSpPr>
              <p:spPr>
                <a:xfrm>
                  <a:off x="5343180" y="1221700"/>
                  <a:ext cx="852029" cy="763225"/>
                </a:xfrm>
                <a:custGeom>
                  <a:avLst/>
                  <a:gdLst/>
                  <a:ahLst/>
                  <a:cxnLst/>
                  <a:rect l="l" t="t" r="r" b="b"/>
                  <a:pathLst>
                    <a:path w="31743" h="30529" extrusionOk="0">
                      <a:moveTo>
                        <a:pt x="1298" y="1"/>
                      </a:moveTo>
                      <a:cubicBezTo>
                        <a:pt x="1310" y="72"/>
                        <a:pt x="1322" y="156"/>
                        <a:pt x="1322" y="227"/>
                      </a:cubicBezTo>
                      <a:cubicBezTo>
                        <a:pt x="1322" y="656"/>
                        <a:pt x="965" y="1013"/>
                        <a:pt x="536" y="1013"/>
                      </a:cubicBezTo>
                      <a:cubicBezTo>
                        <a:pt x="334" y="1013"/>
                        <a:pt x="132" y="930"/>
                        <a:pt x="1" y="799"/>
                      </a:cubicBezTo>
                      <a:lnTo>
                        <a:pt x="1" y="30528"/>
                      </a:lnTo>
                      <a:lnTo>
                        <a:pt x="31743" y="30528"/>
                      </a:lnTo>
                      <a:lnTo>
                        <a:pt x="31743" y="763"/>
                      </a:lnTo>
                      <a:cubicBezTo>
                        <a:pt x="31731" y="930"/>
                        <a:pt x="31528" y="1013"/>
                        <a:pt x="31302" y="1013"/>
                      </a:cubicBezTo>
                      <a:cubicBezTo>
                        <a:pt x="30874" y="1013"/>
                        <a:pt x="30516" y="656"/>
                        <a:pt x="30516" y="227"/>
                      </a:cubicBezTo>
                      <a:cubicBezTo>
                        <a:pt x="30516" y="156"/>
                        <a:pt x="30528" y="72"/>
                        <a:pt x="30540" y="1"/>
                      </a:cubicBezTo>
                      <a:lnTo>
                        <a:pt x="29695" y="1"/>
                      </a:lnTo>
                      <a:cubicBezTo>
                        <a:pt x="29707" y="72"/>
                        <a:pt x="29719" y="156"/>
                        <a:pt x="29719" y="227"/>
                      </a:cubicBezTo>
                      <a:cubicBezTo>
                        <a:pt x="29719" y="656"/>
                        <a:pt x="29361" y="1013"/>
                        <a:pt x="28933" y="1013"/>
                      </a:cubicBezTo>
                      <a:cubicBezTo>
                        <a:pt x="28504" y="1013"/>
                        <a:pt x="28147" y="656"/>
                        <a:pt x="28147" y="227"/>
                      </a:cubicBezTo>
                      <a:cubicBezTo>
                        <a:pt x="28147" y="156"/>
                        <a:pt x="28159" y="72"/>
                        <a:pt x="28171" y="1"/>
                      </a:cubicBezTo>
                      <a:lnTo>
                        <a:pt x="27325" y="1"/>
                      </a:lnTo>
                      <a:cubicBezTo>
                        <a:pt x="27337" y="72"/>
                        <a:pt x="27361" y="156"/>
                        <a:pt x="27361" y="227"/>
                      </a:cubicBezTo>
                      <a:cubicBezTo>
                        <a:pt x="27361" y="656"/>
                        <a:pt x="27004" y="1013"/>
                        <a:pt x="26563" y="1013"/>
                      </a:cubicBezTo>
                      <a:cubicBezTo>
                        <a:pt x="26135" y="1013"/>
                        <a:pt x="25778" y="656"/>
                        <a:pt x="25778" y="227"/>
                      </a:cubicBezTo>
                      <a:cubicBezTo>
                        <a:pt x="25778" y="156"/>
                        <a:pt x="25790" y="72"/>
                        <a:pt x="25813" y="1"/>
                      </a:cubicBezTo>
                      <a:lnTo>
                        <a:pt x="24956" y="1"/>
                      </a:lnTo>
                      <a:cubicBezTo>
                        <a:pt x="24980" y="72"/>
                        <a:pt x="24992" y="156"/>
                        <a:pt x="24992" y="227"/>
                      </a:cubicBezTo>
                      <a:cubicBezTo>
                        <a:pt x="24992" y="656"/>
                        <a:pt x="24635" y="1013"/>
                        <a:pt x="24206" y="1013"/>
                      </a:cubicBezTo>
                      <a:cubicBezTo>
                        <a:pt x="23766" y="1013"/>
                        <a:pt x="23408" y="656"/>
                        <a:pt x="23408" y="227"/>
                      </a:cubicBezTo>
                      <a:cubicBezTo>
                        <a:pt x="23408" y="156"/>
                        <a:pt x="23432" y="72"/>
                        <a:pt x="23444" y="1"/>
                      </a:cubicBezTo>
                      <a:lnTo>
                        <a:pt x="22599" y="1"/>
                      </a:lnTo>
                      <a:cubicBezTo>
                        <a:pt x="22611" y="72"/>
                        <a:pt x="22623" y="156"/>
                        <a:pt x="22623" y="227"/>
                      </a:cubicBezTo>
                      <a:cubicBezTo>
                        <a:pt x="22623" y="656"/>
                        <a:pt x="22265" y="1013"/>
                        <a:pt x="21837" y="1013"/>
                      </a:cubicBezTo>
                      <a:cubicBezTo>
                        <a:pt x="21408" y="1013"/>
                        <a:pt x="21051" y="656"/>
                        <a:pt x="21051" y="227"/>
                      </a:cubicBezTo>
                      <a:cubicBezTo>
                        <a:pt x="21051" y="156"/>
                        <a:pt x="21063" y="72"/>
                        <a:pt x="21075" y="1"/>
                      </a:cubicBezTo>
                      <a:lnTo>
                        <a:pt x="20229" y="1"/>
                      </a:lnTo>
                      <a:cubicBezTo>
                        <a:pt x="20241" y="72"/>
                        <a:pt x="20253" y="156"/>
                        <a:pt x="20253" y="227"/>
                      </a:cubicBezTo>
                      <a:cubicBezTo>
                        <a:pt x="20253" y="656"/>
                        <a:pt x="19896" y="1013"/>
                        <a:pt x="19467" y="1013"/>
                      </a:cubicBezTo>
                      <a:cubicBezTo>
                        <a:pt x="19039" y="1013"/>
                        <a:pt x="18682" y="656"/>
                        <a:pt x="18682" y="227"/>
                      </a:cubicBezTo>
                      <a:cubicBezTo>
                        <a:pt x="18682" y="156"/>
                        <a:pt x="18693" y="72"/>
                        <a:pt x="18705" y="1"/>
                      </a:cubicBezTo>
                      <a:lnTo>
                        <a:pt x="17860" y="1"/>
                      </a:lnTo>
                      <a:cubicBezTo>
                        <a:pt x="17872" y="72"/>
                        <a:pt x="17896" y="156"/>
                        <a:pt x="17896" y="227"/>
                      </a:cubicBezTo>
                      <a:cubicBezTo>
                        <a:pt x="17896" y="656"/>
                        <a:pt x="17539" y="1013"/>
                        <a:pt x="17098" y="1013"/>
                      </a:cubicBezTo>
                      <a:cubicBezTo>
                        <a:pt x="16669" y="1013"/>
                        <a:pt x="16312" y="656"/>
                        <a:pt x="16312" y="227"/>
                      </a:cubicBezTo>
                      <a:cubicBezTo>
                        <a:pt x="16312" y="156"/>
                        <a:pt x="16324" y="72"/>
                        <a:pt x="16348" y="1"/>
                      </a:cubicBezTo>
                      <a:lnTo>
                        <a:pt x="15491" y="1"/>
                      </a:lnTo>
                      <a:cubicBezTo>
                        <a:pt x="15514" y="72"/>
                        <a:pt x="15526" y="156"/>
                        <a:pt x="15526" y="227"/>
                      </a:cubicBezTo>
                      <a:cubicBezTo>
                        <a:pt x="15526"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5" y="656"/>
                        <a:pt x="11585" y="227"/>
                      </a:cubicBezTo>
                      <a:cubicBezTo>
                        <a:pt x="11585" y="156"/>
                        <a:pt x="11597" y="72"/>
                        <a:pt x="11609" y="1"/>
                      </a:cubicBezTo>
                      <a:lnTo>
                        <a:pt x="10764" y="1"/>
                      </a:lnTo>
                      <a:cubicBezTo>
                        <a:pt x="10776" y="72"/>
                        <a:pt x="10788" y="156"/>
                        <a:pt x="10788" y="227"/>
                      </a:cubicBezTo>
                      <a:cubicBezTo>
                        <a:pt x="10788" y="656"/>
                        <a:pt x="10431" y="1013"/>
                        <a:pt x="10002" y="1013"/>
                      </a:cubicBezTo>
                      <a:cubicBezTo>
                        <a:pt x="9573" y="1013"/>
                        <a:pt x="9216" y="656"/>
                        <a:pt x="9216" y="227"/>
                      </a:cubicBezTo>
                      <a:cubicBezTo>
                        <a:pt x="9216" y="156"/>
                        <a:pt x="9228" y="72"/>
                        <a:pt x="9240" y="1"/>
                      </a:cubicBezTo>
                      <a:lnTo>
                        <a:pt x="8395" y="1"/>
                      </a:lnTo>
                      <a:cubicBezTo>
                        <a:pt x="8406" y="72"/>
                        <a:pt x="8430" y="156"/>
                        <a:pt x="8430" y="227"/>
                      </a:cubicBezTo>
                      <a:cubicBezTo>
                        <a:pt x="8430" y="656"/>
                        <a:pt x="8073" y="1013"/>
                        <a:pt x="7633" y="1013"/>
                      </a:cubicBezTo>
                      <a:cubicBezTo>
                        <a:pt x="7204" y="1013"/>
                        <a:pt x="6847" y="656"/>
                        <a:pt x="6847" y="227"/>
                      </a:cubicBezTo>
                      <a:cubicBezTo>
                        <a:pt x="6847" y="156"/>
                        <a:pt x="6859" y="72"/>
                        <a:pt x="6882" y="1"/>
                      </a:cubicBezTo>
                      <a:lnTo>
                        <a:pt x="6025" y="1"/>
                      </a:lnTo>
                      <a:cubicBezTo>
                        <a:pt x="6049" y="72"/>
                        <a:pt x="6061" y="156"/>
                        <a:pt x="6061" y="227"/>
                      </a:cubicBezTo>
                      <a:cubicBezTo>
                        <a:pt x="6061" y="656"/>
                        <a:pt x="5704" y="1013"/>
                        <a:pt x="5275" y="1013"/>
                      </a:cubicBezTo>
                      <a:cubicBezTo>
                        <a:pt x="4835" y="1013"/>
                        <a:pt x="4477" y="656"/>
                        <a:pt x="4477" y="227"/>
                      </a:cubicBezTo>
                      <a:cubicBezTo>
                        <a:pt x="4477" y="156"/>
                        <a:pt x="4501" y="72"/>
                        <a:pt x="4513" y="1"/>
                      </a:cubicBezTo>
                      <a:lnTo>
                        <a:pt x="3668" y="1"/>
                      </a:lnTo>
                      <a:cubicBezTo>
                        <a:pt x="3680" y="72"/>
                        <a:pt x="3692" y="156"/>
                        <a:pt x="3692" y="227"/>
                      </a:cubicBezTo>
                      <a:cubicBezTo>
                        <a:pt x="3692" y="656"/>
                        <a:pt x="3334" y="1013"/>
                        <a:pt x="2906" y="1013"/>
                      </a:cubicBezTo>
                      <a:cubicBezTo>
                        <a:pt x="2477" y="1013"/>
                        <a:pt x="2120" y="656"/>
                        <a:pt x="2120" y="227"/>
                      </a:cubicBezTo>
                      <a:cubicBezTo>
                        <a:pt x="2120" y="156"/>
                        <a:pt x="2132" y="72"/>
                        <a:pt x="2144"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9"/>
                <p:cNvSpPr/>
                <p:nvPr/>
              </p:nvSpPr>
              <p:spPr>
                <a:xfrm>
                  <a:off x="4423150" y="1221700"/>
                  <a:ext cx="797150" cy="763225"/>
                </a:xfrm>
                <a:custGeom>
                  <a:avLst/>
                  <a:gdLst/>
                  <a:ahLst/>
                  <a:cxnLst/>
                  <a:rect l="l" t="t" r="r" b="b"/>
                  <a:pathLst>
                    <a:path w="31886" h="30529" extrusionOk="0">
                      <a:moveTo>
                        <a:pt x="1299" y="1"/>
                      </a:moveTo>
                      <a:cubicBezTo>
                        <a:pt x="1311" y="72"/>
                        <a:pt x="1322" y="156"/>
                        <a:pt x="1322" y="227"/>
                      </a:cubicBezTo>
                      <a:cubicBezTo>
                        <a:pt x="1322" y="656"/>
                        <a:pt x="965" y="1013"/>
                        <a:pt x="537" y="1013"/>
                      </a:cubicBezTo>
                      <a:cubicBezTo>
                        <a:pt x="334" y="1013"/>
                        <a:pt x="132" y="930"/>
                        <a:pt x="1" y="799"/>
                      </a:cubicBezTo>
                      <a:lnTo>
                        <a:pt x="1" y="30528"/>
                      </a:lnTo>
                      <a:lnTo>
                        <a:pt x="31886" y="30528"/>
                      </a:lnTo>
                      <a:lnTo>
                        <a:pt x="31886" y="763"/>
                      </a:lnTo>
                      <a:cubicBezTo>
                        <a:pt x="31731" y="930"/>
                        <a:pt x="31529" y="1013"/>
                        <a:pt x="31302" y="1013"/>
                      </a:cubicBezTo>
                      <a:cubicBezTo>
                        <a:pt x="30862" y="1013"/>
                        <a:pt x="30517" y="656"/>
                        <a:pt x="30517" y="227"/>
                      </a:cubicBezTo>
                      <a:cubicBezTo>
                        <a:pt x="30517" y="156"/>
                        <a:pt x="30529" y="72"/>
                        <a:pt x="30540" y="1"/>
                      </a:cubicBezTo>
                      <a:lnTo>
                        <a:pt x="29695" y="1"/>
                      </a:lnTo>
                      <a:cubicBezTo>
                        <a:pt x="29707" y="72"/>
                        <a:pt x="29719" y="156"/>
                        <a:pt x="29719" y="227"/>
                      </a:cubicBezTo>
                      <a:cubicBezTo>
                        <a:pt x="29719" y="656"/>
                        <a:pt x="29362" y="1013"/>
                        <a:pt x="28933" y="1013"/>
                      </a:cubicBezTo>
                      <a:cubicBezTo>
                        <a:pt x="28504" y="1013"/>
                        <a:pt x="28147" y="656"/>
                        <a:pt x="28147" y="227"/>
                      </a:cubicBezTo>
                      <a:cubicBezTo>
                        <a:pt x="28147" y="156"/>
                        <a:pt x="28159" y="72"/>
                        <a:pt x="28171" y="1"/>
                      </a:cubicBezTo>
                      <a:lnTo>
                        <a:pt x="27326" y="1"/>
                      </a:lnTo>
                      <a:cubicBezTo>
                        <a:pt x="27338" y="72"/>
                        <a:pt x="27361" y="156"/>
                        <a:pt x="27361" y="227"/>
                      </a:cubicBezTo>
                      <a:cubicBezTo>
                        <a:pt x="27361" y="656"/>
                        <a:pt x="27004" y="1013"/>
                        <a:pt x="26564" y="1013"/>
                      </a:cubicBezTo>
                      <a:cubicBezTo>
                        <a:pt x="26135" y="1013"/>
                        <a:pt x="25778" y="656"/>
                        <a:pt x="25778" y="227"/>
                      </a:cubicBezTo>
                      <a:cubicBezTo>
                        <a:pt x="25778" y="156"/>
                        <a:pt x="25790" y="72"/>
                        <a:pt x="25814" y="1"/>
                      </a:cubicBezTo>
                      <a:lnTo>
                        <a:pt x="24956" y="1"/>
                      </a:lnTo>
                      <a:cubicBezTo>
                        <a:pt x="24980" y="72"/>
                        <a:pt x="24992" y="156"/>
                        <a:pt x="24992" y="227"/>
                      </a:cubicBezTo>
                      <a:cubicBezTo>
                        <a:pt x="24992" y="656"/>
                        <a:pt x="24635" y="1013"/>
                        <a:pt x="24206" y="1013"/>
                      </a:cubicBezTo>
                      <a:cubicBezTo>
                        <a:pt x="23766" y="1013"/>
                        <a:pt x="23409" y="656"/>
                        <a:pt x="23409" y="227"/>
                      </a:cubicBezTo>
                      <a:cubicBezTo>
                        <a:pt x="23409" y="156"/>
                        <a:pt x="23432" y="72"/>
                        <a:pt x="23444" y="1"/>
                      </a:cubicBezTo>
                      <a:lnTo>
                        <a:pt x="22599" y="1"/>
                      </a:lnTo>
                      <a:cubicBezTo>
                        <a:pt x="22611" y="72"/>
                        <a:pt x="22623" y="156"/>
                        <a:pt x="22623" y="227"/>
                      </a:cubicBezTo>
                      <a:cubicBezTo>
                        <a:pt x="22623" y="656"/>
                        <a:pt x="22266" y="1013"/>
                        <a:pt x="21837" y="1013"/>
                      </a:cubicBezTo>
                      <a:cubicBezTo>
                        <a:pt x="21408" y="1013"/>
                        <a:pt x="21051" y="656"/>
                        <a:pt x="21051" y="227"/>
                      </a:cubicBezTo>
                      <a:cubicBezTo>
                        <a:pt x="21051" y="156"/>
                        <a:pt x="21063" y="72"/>
                        <a:pt x="21075" y="1"/>
                      </a:cubicBezTo>
                      <a:lnTo>
                        <a:pt x="20230" y="1"/>
                      </a:lnTo>
                      <a:cubicBezTo>
                        <a:pt x="20242" y="72"/>
                        <a:pt x="20253" y="156"/>
                        <a:pt x="20253" y="227"/>
                      </a:cubicBezTo>
                      <a:cubicBezTo>
                        <a:pt x="20253" y="656"/>
                        <a:pt x="19896" y="1013"/>
                        <a:pt x="19468" y="1013"/>
                      </a:cubicBezTo>
                      <a:cubicBezTo>
                        <a:pt x="19039" y="1013"/>
                        <a:pt x="18682" y="656"/>
                        <a:pt x="18682" y="227"/>
                      </a:cubicBezTo>
                      <a:cubicBezTo>
                        <a:pt x="18682" y="156"/>
                        <a:pt x="18694" y="72"/>
                        <a:pt x="18706" y="1"/>
                      </a:cubicBezTo>
                      <a:lnTo>
                        <a:pt x="17860" y="1"/>
                      </a:lnTo>
                      <a:cubicBezTo>
                        <a:pt x="17872" y="72"/>
                        <a:pt x="17896" y="156"/>
                        <a:pt x="17896" y="227"/>
                      </a:cubicBezTo>
                      <a:cubicBezTo>
                        <a:pt x="17896" y="656"/>
                        <a:pt x="17539" y="1013"/>
                        <a:pt x="17098" y="1013"/>
                      </a:cubicBezTo>
                      <a:cubicBezTo>
                        <a:pt x="16670" y="1013"/>
                        <a:pt x="16312" y="656"/>
                        <a:pt x="16312" y="227"/>
                      </a:cubicBezTo>
                      <a:cubicBezTo>
                        <a:pt x="16312" y="156"/>
                        <a:pt x="16324" y="72"/>
                        <a:pt x="16348" y="1"/>
                      </a:cubicBezTo>
                      <a:lnTo>
                        <a:pt x="15491" y="1"/>
                      </a:lnTo>
                      <a:cubicBezTo>
                        <a:pt x="15515" y="72"/>
                        <a:pt x="15527" y="156"/>
                        <a:pt x="15527" y="227"/>
                      </a:cubicBezTo>
                      <a:cubicBezTo>
                        <a:pt x="15527"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6" y="656"/>
                        <a:pt x="11586" y="227"/>
                      </a:cubicBezTo>
                      <a:cubicBezTo>
                        <a:pt x="11586" y="156"/>
                        <a:pt x="11598" y="72"/>
                        <a:pt x="11609" y="1"/>
                      </a:cubicBezTo>
                      <a:lnTo>
                        <a:pt x="10764" y="1"/>
                      </a:lnTo>
                      <a:cubicBezTo>
                        <a:pt x="10776" y="72"/>
                        <a:pt x="10788" y="156"/>
                        <a:pt x="10788" y="227"/>
                      </a:cubicBezTo>
                      <a:cubicBezTo>
                        <a:pt x="10788" y="656"/>
                        <a:pt x="10431" y="1013"/>
                        <a:pt x="10002" y="1013"/>
                      </a:cubicBezTo>
                      <a:cubicBezTo>
                        <a:pt x="9574" y="1013"/>
                        <a:pt x="9216" y="656"/>
                        <a:pt x="9216" y="227"/>
                      </a:cubicBezTo>
                      <a:cubicBezTo>
                        <a:pt x="9216" y="156"/>
                        <a:pt x="9228" y="72"/>
                        <a:pt x="9240" y="1"/>
                      </a:cubicBezTo>
                      <a:lnTo>
                        <a:pt x="8395" y="1"/>
                      </a:lnTo>
                      <a:cubicBezTo>
                        <a:pt x="8407" y="72"/>
                        <a:pt x="8431" y="156"/>
                        <a:pt x="8431" y="227"/>
                      </a:cubicBezTo>
                      <a:cubicBezTo>
                        <a:pt x="8431" y="656"/>
                        <a:pt x="8073" y="1013"/>
                        <a:pt x="7633" y="1013"/>
                      </a:cubicBezTo>
                      <a:cubicBezTo>
                        <a:pt x="7204" y="1013"/>
                        <a:pt x="6847" y="656"/>
                        <a:pt x="6847" y="227"/>
                      </a:cubicBezTo>
                      <a:cubicBezTo>
                        <a:pt x="6847" y="156"/>
                        <a:pt x="6859" y="72"/>
                        <a:pt x="6883" y="1"/>
                      </a:cubicBezTo>
                      <a:lnTo>
                        <a:pt x="6025" y="1"/>
                      </a:lnTo>
                      <a:cubicBezTo>
                        <a:pt x="6049" y="72"/>
                        <a:pt x="6061" y="156"/>
                        <a:pt x="6061" y="227"/>
                      </a:cubicBezTo>
                      <a:cubicBezTo>
                        <a:pt x="6061" y="656"/>
                        <a:pt x="5704" y="1013"/>
                        <a:pt x="5275" y="1013"/>
                      </a:cubicBezTo>
                      <a:cubicBezTo>
                        <a:pt x="4835" y="1013"/>
                        <a:pt x="4478" y="656"/>
                        <a:pt x="4478" y="227"/>
                      </a:cubicBezTo>
                      <a:cubicBezTo>
                        <a:pt x="4478" y="156"/>
                        <a:pt x="4501" y="72"/>
                        <a:pt x="4513" y="1"/>
                      </a:cubicBezTo>
                      <a:lnTo>
                        <a:pt x="3668" y="1"/>
                      </a:lnTo>
                      <a:cubicBezTo>
                        <a:pt x="3680" y="72"/>
                        <a:pt x="3692" y="156"/>
                        <a:pt x="3692" y="227"/>
                      </a:cubicBezTo>
                      <a:cubicBezTo>
                        <a:pt x="3692" y="656"/>
                        <a:pt x="3335" y="1013"/>
                        <a:pt x="2906" y="1013"/>
                      </a:cubicBezTo>
                      <a:cubicBezTo>
                        <a:pt x="2477" y="1013"/>
                        <a:pt x="2120" y="656"/>
                        <a:pt x="2120" y="227"/>
                      </a:cubicBezTo>
                      <a:cubicBezTo>
                        <a:pt x="2120" y="156"/>
                        <a:pt x="2132" y="72"/>
                        <a:pt x="2144"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oup 4"/>
              <p:cNvGrpSpPr/>
              <p:nvPr/>
            </p:nvGrpSpPr>
            <p:grpSpPr>
              <a:xfrm>
                <a:off x="607555" y="1352825"/>
                <a:ext cx="7881166" cy="3371598"/>
                <a:chOff x="607555" y="1352825"/>
                <a:chExt cx="7881166" cy="3371598"/>
              </a:xfrm>
            </p:grpSpPr>
            <p:grpSp>
              <p:nvGrpSpPr>
                <p:cNvPr id="3857" name="Google Shape;3857;p39"/>
                <p:cNvGrpSpPr/>
                <p:nvPr/>
              </p:nvGrpSpPr>
              <p:grpSpPr>
                <a:xfrm>
                  <a:off x="819245" y="1421033"/>
                  <a:ext cx="7669476" cy="3303390"/>
                  <a:chOff x="4423150" y="1221700"/>
                  <a:chExt cx="1772060" cy="763225"/>
                </a:xfrm>
              </p:grpSpPr>
              <p:sp>
                <p:nvSpPr>
                  <p:cNvPr id="3858" name="Google Shape;3858;p39"/>
                  <p:cNvSpPr/>
                  <p:nvPr/>
                </p:nvSpPr>
                <p:spPr>
                  <a:xfrm>
                    <a:off x="5343180" y="1221700"/>
                    <a:ext cx="852030" cy="763225"/>
                  </a:xfrm>
                  <a:custGeom>
                    <a:avLst/>
                    <a:gdLst/>
                    <a:ahLst/>
                    <a:cxnLst/>
                    <a:rect l="l" t="t" r="r" b="b"/>
                    <a:pathLst>
                      <a:path w="31743" h="30529" extrusionOk="0">
                        <a:moveTo>
                          <a:pt x="1298" y="1"/>
                        </a:moveTo>
                        <a:cubicBezTo>
                          <a:pt x="1310" y="72"/>
                          <a:pt x="1322" y="156"/>
                          <a:pt x="1322" y="227"/>
                        </a:cubicBezTo>
                        <a:cubicBezTo>
                          <a:pt x="1322" y="656"/>
                          <a:pt x="965" y="1013"/>
                          <a:pt x="536" y="1013"/>
                        </a:cubicBezTo>
                        <a:cubicBezTo>
                          <a:pt x="334" y="1013"/>
                          <a:pt x="132" y="930"/>
                          <a:pt x="1" y="799"/>
                        </a:cubicBezTo>
                        <a:lnTo>
                          <a:pt x="1" y="30528"/>
                        </a:lnTo>
                        <a:lnTo>
                          <a:pt x="31743" y="30528"/>
                        </a:lnTo>
                        <a:lnTo>
                          <a:pt x="31743" y="763"/>
                        </a:lnTo>
                        <a:cubicBezTo>
                          <a:pt x="31731" y="930"/>
                          <a:pt x="31528" y="1013"/>
                          <a:pt x="31302" y="1013"/>
                        </a:cubicBezTo>
                        <a:cubicBezTo>
                          <a:pt x="30874" y="1013"/>
                          <a:pt x="30516" y="656"/>
                          <a:pt x="30516" y="227"/>
                        </a:cubicBezTo>
                        <a:cubicBezTo>
                          <a:pt x="30516" y="156"/>
                          <a:pt x="30528" y="72"/>
                          <a:pt x="30540" y="1"/>
                        </a:cubicBezTo>
                        <a:lnTo>
                          <a:pt x="29695" y="1"/>
                        </a:lnTo>
                        <a:cubicBezTo>
                          <a:pt x="29707" y="72"/>
                          <a:pt x="29719" y="156"/>
                          <a:pt x="29719" y="227"/>
                        </a:cubicBezTo>
                        <a:cubicBezTo>
                          <a:pt x="29719" y="656"/>
                          <a:pt x="29361" y="1013"/>
                          <a:pt x="28933" y="1013"/>
                        </a:cubicBezTo>
                        <a:cubicBezTo>
                          <a:pt x="28504" y="1013"/>
                          <a:pt x="28147" y="656"/>
                          <a:pt x="28147" y="227"/>
                        </a:cubicBezTo>
                        <a:cubicBezTo>
                          <a:pt x="28147" y="156"/>
                          <a:pt x="28159" y="72"/>
                          <a:pt x="28171" y="1"/>
                        </a:cubicBezTo>
                        <a:lnTo>
                          <a:pt x="27325" y="1"/>
                        </a:lnTo>
                        <a:cubicBezTo>
                          <a:pt x="27337" y="72"/>
                          <a:pt x="27361" y="156"/>
                          <a:pt x="27361" y="227"/>
                        </a:cubicBezTo>
                        <a:cubicBezTo>
                          <a:pt x="27361" y="656"/>
                          <a:pt x="27004" y="1013"/>
                          <a:pt x="26563" y="1013"/>
                        </a:cubicBezTo>
                        <a:cubicBezTo>
                          <a:pt x="26135" y="1013"/>
                          <a:pt x="25778" y="656"/>
                          <a:pt x="25778" y="227"/>
                        </a:cubicBezTo>
                        <a:cubicBezTo>
                          <a:pt x="25778" y="156"/>
                          <a:pt x="25790" y="72"/>
                          <a:pt x="25813" y="1"/>
                        </a:cubicBezTo>
                        <a:lnTo>
                          <a:pt x="24956" y="1"/>
                        </a:lnTo>
                        <a:cubicBezTo>
                          <a:pt x="24980" y="72"/>
                          <a:pt x="24992" y="156"/>
                          <a:pt x="24992" y="227"/>
                        </a:cubicBezTo>
                        <a:cubicBezTo>
                          <a:pt x="24992" y="656"/>
                          <a:pt x="24635" y="1013"/>
                          <a:pt x="24206" y="1013"/>
                        </a:cubicBezTo>
                        <a:cubicBezTo>
                          <a:pt x="23766" y="1013"/>
                          <a:pt x="23408" y="656"/>
                          <a:pt x="23408" y="227"/>
                        </a:cubicBezTo>
                        <a:cubicBezTo>
                          <a:pt x="23408" y="156"/>
                          <a:pt x="23432" y="72"/>
                          <a:pt x="23444" y="1"/>
                        </a:cubicBezTo>
                        <a:lnTo>
                          <a:pt x="22599" y="1"/>
                        </a:lnTo>
                        <a:cubicBezTo>
                          <a:pt x="22611" y="72"/>
                          <a:pt x="22623" y="156"/>
                          <a:pt x="22623" y="227"/>
                        </a:cubicBezTo>
                        <a:cubicBezTo>
                          <a:pt x="22623" y="656"/>
                          <a:pt x="22265" y="1013"/>
                          <a:pt x="21837" y="1013"/>
                        </a:cubicBezTo>
                        <a:cubicBezTo>
                          <a:pt x="21408" y="1013"/>
                          <a:pt x="21051" y="656"/>
                          <a:pt x="21051" y="227"/>
                        </a:cubicBezTo>
                        <a:cubicBezTo>
                          <a:pt x="21051" y="156"/>
                          <a:pt x="21063" y="72"/>
                          <a:pt x="21075" y="1"/>
                        </a:cubicBezTo>
                        <a:lnTo>
                          <a:pt x="20229" y="1"/>
                        </a:lnTo>
                        <a:cubicBezTo>
                          <a:pt x="20241" y="72"/>
                          <a:pt x="20253" y="156"/>
                          <a:pt x="20253" y="227"/>
                        </a:cubicBezTo>
                        <a:cubicBezTo>
                          <a:pt x="20253" y="656"/>
                          <a:pt x="19896" y="1013"/>
                          <a:pt x="19467" y="1013"/>
                        </a:cubicBezTo>
                        <a:cubicBezTo>
                          <a:pt x="19039" y="1013"/>
                          <a:pt x="18682" y="656"/>
                          <a:pt x="18682" y="227"/>
                        </a:cubicBezTo>
                        <a:cubicBezTo>
                          <a:pt x="18682" y="156"/>
                          <a:pt x="18693" y="72"/>
                          <a:pt x="18705" y="1"/>
                        </a:cubicBezTo>
                        <a:lnTo>
                          <a:pt x="17860" y="1"/>
                        </a:lnTo>
                        <a:cubicBezTo>
                          <a:pt x="17872" y="72"/>
                          <a:pt x="17896" y="156"/>
                          <a:pt x="17896" y="227"/>
                        </a:cubicBezTo>
                        <a:cubicBezTo>
                          <a:pt x="17896" y="656"/>
                          <a:pt x="17539" y="1013"/>
                          <a:pt x="17098" y="1013"/>
                        </a:cubicBezTo>
                        <a:cubicBezTo>
                          <a:pt x="16669" y="1013"/>
                          <a:pt x="16312" y="656"/>
                          <a:pt x="16312" y="227"/>
                        </a:cubicBezTo>
                        <a:cubicBezTo>
                          <a:pt x="16312" y="156"/>
                          <a:pt x="16324" y="72"/>
                          <a:pt x="16348" y="1"/>
                        </a:cubicBezTo>
                        <a:lnTo>
                          <a:pt x="15491" y="1"/>
                        </a:lnTo>
                        <a:cubicBezTo>
                          <a:pt x="15514" y="72"/>
                          <a:pt x="15526" y="156"/>
                          <a:pt x="15526" y="227"/>
                        </a:cubicBezTo>
                        <a:cubicBezTo>
                          <a:pt x="15526"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5" y="656"/>
                          <a:pt x="11585" y="227"/>
                        </a:cubicBezTo>
                        <a:cubicBezTo>
                          <a:pt x="11585" y="156"/>
                          <a:pt x="11597" y="72"/>
                          <a:pt x="11609" y="1"/>
                        </a:cubicBezTo>
                        <a:lnTo>
                          <a:pt x="10764" y="1"/>
                        </a:lnTo>
                        <a:cubicBezTo>
                          <a:pt x="10776" y="72"/>
                          <a:pt x="10788" y="156"/>
                          <a:pt x="10788" y="227"/>
                        </a:cubicBezTo>
                        <a:cubicBezTo>
                          <a:pt x="10788" y="656"/>
                          <a:pt x="10431" y="1013"/>
                          <a:pt x="10002" y="1013"/>
                        </a:cubicBezTo>
                        <a:cubicBezTo>
                          <a:pt x="9573" y="1013"/>
                          <a:pt x="9216" y="656"/>
                          <a:pt x="9216" y="227"/>
                        </a:cubicBezTo>
                        <a:cubicBezTo>
                          <a:pt x="9216" y="156"/>
                          <a:pt x="9228" y="72"/>
                          <a:pt x="9240" y="1"/>
                        </a:cubicBezTo>
                        <a:lnTo>
                          <a:pt x="8395" y="1"/>
                        </a:lnTo>
                        <a:cubicBezTo>
                          <a:pt x="8406" y="72"/>
                          <a:pt x="8430" y="156"/>
                          <a:pt x="8430" y="227"/>
                        </a:cubicBezTo>
                        <a:cubicBezTo>
                          <a:pt x="8430" y="656"/>
                          <a:pt x="8073" y="1013"/>
                          <a:pt x="7633" y="1013"/>
                        </a:cubicBezTo>
                        <a:cubicBezTo>
                          <a:pt x="7204" y="1013"/>
                          <a:pt x="6847" y="656"/>
                          <a:pt x="6847" y="227"/>
                        </a:cubicBezTo>
                        <a:cubicBezTo>
                          <a:pt x="6847" y="156"/>
                          <a:pt x="6859" y="72"/>
                          <a:pt x="6882" y="1"/>
                        </a:cubicBezTo>
                        <a:lnTo>
                          <a:pt x="6025" y="1"/>
                        </a:lnTo>
                        <a:cubicBezTo>
                          <a:pt x="6049" y="72"/>
                          <a:pt x="6061" y="156"/>
                          <a:pt x="6061" y="227"/>
                        </a:cubicBezTo>
                        <a:cubicBezTo>
                          <a:pt x="6061" y="656"/>
                          <a:pt x="5704" y="1013"/>
                          <a:pt x="5275" y="1013"/>
                        </a:cubicBezTo>
                        <a:cubicBezTo>
                          <a:pt x="4835" y="1013"/>
                          <a:pt x="4477" y="656"/>
                          <a:pt x="4477" y="227"/>
                        </a:cubicBezTo>
                        <a:cubicBezTo>
                          <a:pt x="4477" y="156"/>
                          <a:pt x="4501" y="72"/>
                          <a:pt x="4513" y="1"/>
                        </a:cubicBezTo>
                        <a:lnTo>
                          <a:pt x="3668" y="1"/>
                        </a:lnTo>
                        <a:cubicBezTo>
                          <a:pt x="3680" y="72"/>
                          <a:pt x="3692" y="156"/>
                          <a:pt x="3692" y="227"/>
                        </a:cubicBezTo>
                        <a:cubicBezTo>
                          <a:pt x="3692" y="656"/>
                          <a:pt x="3334" y="1013"/>
                          <a:pt x="2906" y="1013"/>
                        </a:cubicBezTo>
                        <a:cubicBezTo>
                          <a:pt x="2477" y="1013"/>
                          <a:pt x="2120" y="656"/>
                          <a:pt x="2120" y="227"/>
                        </a:cubicBezTo>
                        <a:cubicBezTo>
                          <a:pt x="2120" y="156"/>
                          <a:pt x="2132" y="72"/>
                          <a:pt x="2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9"/>
                  <p:cNvSpPr/>
                  <p:nvPr/>
                </p:nvSpPr>
                <p:spPr>
                  <a:xfrm>
                    <a:off x="4423150" y="1221700"/>
                    <a:ext cx="797150" cy="763225"/>
                  </a:xfrm>
                  <a:custGeom>
                    <a:avLst/>
                    <a:gdLst/>
                    <a:ahLst/>
                    <a:cxnLst/>
                    <a:rect l="l" t="t" r="r" b="b"/>
                    <a:pathLst>
                      <a:path w="31886" h="30529" extrusionOk="0">
                        <a:moveTo>
                          <a:pt x="1299" y="1"/>
                        </a:moveTo>
                        <a:cubicBezTo>
                          <a:pt x="1311" y="72"/>
                          <a:pt x="1322" y="156"/>
                          <a:pt x="1322" y="227"/>
                        </a:cubicBezTo>
                        <a:cubicBezTo>
                          <a:pt x="1322" y="656"/>
                          <a:pt x="965" y="1013"/>
                          <a:pt x="537" y="1013"/>
                        </a:cubicBezTo>
                        <a:cubicBezTo>
                          <a:pt x="334" y="1013"/>
                          <a:pt x="132" y="930"/>
                          <a:pt x="1" y="799"/>
                        </a:cubicBezTo>
                        <a:lnTo>
                          <a:pt x="1" y="30528"/>
                        </a:lnTo>
                        <a:lnTo>
                          <a:pt x="31886" y="30528"/>
                        </a:lnTo>
                        <a:lnTo>
                          <a:pt x="31886" y="763"/>
                        </a:lnTo>
                        <a:cubicBezTo>
                          <a:pt x="31731" y="930"/>
                          <a:pt x="31529" y="1013"/>
                          <a:pt x="31302" y="1013"/>
                        </a:cubicBezTo>
                        <a:cubicBezTo>
                          <a:pt x="30862" y="1013"/>
                          <a:pt x="30517" y="656"/>
                          <a:pt x="30517" y="227"/>
                        </a:cubicBezTo>
                        <a:cubicBezTo>
                          <a:pt x="30517" y="156"/>
                          <a:pt x="30529" y="72"/>
                          <a:pt x="30540" y="1"/>
                        </a:cubicBezTo>
                        <a:lnTo>
                          <a:pt x="29695" y="1"/>
                        </a:lnTo>
                        <a:cubicBezTo>
                          <a:pt x="29707" y="72"/>
                          <a:pt x="29719" y="156"/>
                          <a:pt x="29719" y="227"/>
                        </a:cubicBezTo>
                        <a:cubicBezTo>
                          <a:pt x="29719" y="656"/>
                          <a:pt x="29362" y="1013"/>
                          <a:pt x="28933" y="1013"/>
                        </a:cubicBezTo>
                        <a:cubicBezTo>
                          <a:pt x="28504" y="1013"/>
                          <a:pt x="28147" y="656"/>
                          <a:pt x="28147" y="227"/>
                        </a:cubicBezTo>
                        <a:cubicBezTo>
                          <a:pt x="28147" y="156"/>
                          <a:pt x="28159" y="72"/>
                          <a:pt x="28171" y="1"/>
                        </a:cubicBezTo>
                        <a:lnTo>
                          <a:pt x="27326" y="1"/>
                        </a:lnTo>
                        <a:cubicBezTo>
                          <a:pt x="27338" y="72"/>
                          <a:pt x="27361" y="156"/>
                          <a:pt x="27361" y="227"/>
                        </a:cubicBezTo>
                        <a:cubicBezTo>
                          <a:pt x="27361" y="656"/>
                          <a:pt x="27004" y="1013"/>
                          <a:pt x="26564" y="1013"/>
                        </a:cubicBezTo>
                        <a:cubicBezTo>
                          <a:pt x="26135" y="1013"/>
                          <a:pt x="25778" y="656"/>
                          <a:pt x="25778" y="227"/>
                        </a:cubicBezTo>
                        <a:cubicBezTo>
                          <a:pt x="25778" y="156"/>
                          <a:pt x="25790" y="72"/>
                          <a:pt x="25814" y="1"/>
                        </a:cubicBezTo>
                        <a:lnTo>
                          <a:pt x="24956" y="1"/>
                        </a:lnTo>
                        <a:cubicBezTo>
                          <a:pt x="24980" y="72"/>
                          <a:pt x="24992" y="156"/>
                          <a:pt x="24992" y="227"/>
                        </a:cubicBezTo>
                        <a:cubicBezTo>
                          <a:pt x="24992" y="656"/>
                          <a:pt x="24635" y="1013"/>
                          <a:pt x="24206" y="1013"/>
                        </a:cubicBezTo>
                        <a:cubicBezTo>
                          <a:pt x="23766" y="1013"/>
                          <a:pt x="23409" y="656"/>
                          <a:pt x="23409" y="227"/>
                        </a:cubicBezTo>
                        <a:cubicBezTo>
                          <a:pt x="23409" y="156"/>
                          <a:pt x="23432" y="72"/>
                          <a:pt x="23444" y="1"/>
                        </a:cubicBezTo>
                        <a:lnTo>
                          <a:pt x="22599" y="1"/>
                        </a:lnTo>
                        <a:cubicBezTo>
                          <a:pt x="22611" y="72"/>
                          <a:pt x="22623" y="156"/>
                          <a:pt x="22623" y="227"/>
                        </a:cubicBezTo>
                        <a:cubicBezTo>
                          <a:pt x="22623" y="656"/>
                          <a:pt x="22266" y="1013"/>
                          <a:pt x="21837" y="1013"/>
                        </a:cubicBezTo>
                        <a:cubicBezTo>
                          <a:pt x="21408" y="1013"/>
                          <a:pt x="21051" y="656"/>
                          <a:pt x="21051" y="227"/>
                        </a:cubicBezTo>
                        <a:cubicBezTo>
                          <a:pt x="21051" y="156"/>
                          <a:pt x="21063" y="72"/>
                          <a:pt x="21075" y="1"/>
                        </a:cubicBezTo>
                        <a:lnTo>
                          <a:pt x="20230" y="1"/>
                        </a:lnTo>
                        <a:cubicBezTo>
                          <a:pt x="20242" y="72"/>
                          <a:pt x="20253" y="156"/>
                          <a:pt x="20253" y="227"/>
                        </a:cubicBezTo>
                        <a:cubicBezTo>
                          <a:pt x="20253" y="656"/>
                          <a:pt x="19896" y="1013"/>
                          <a:pt x="19468" y="1013"/>
                        </a:cubicBezTo>
                        <a:cubicBezTo>
                          <a:pt x="19039" y="1013"/>
                          <a:pt x="18682" y="656"/>
                          <a:pt x="18682" y="227"/>
                        </a:cubicBezTo>
                        <a:cubicBezTo>
                          <a:pt x="18682" y="156"/>
                          <a:pt x="18694" y="72"/>
                          <a:pt x="18706" y="1"/>
                        </a:cubicBezTo>
                        <a:lnTo>
                          <a:pt x="17860" y="1"/>
                        </a:lnTo>
                        <a:cubicBezTo>
                          <a:pt x="17872" y="72"/>
                          <a:pt x="17896" y="156"/>
                          <a:pt x="17896" y="227"/>
                        </a:cubicBezTo>
                        <a:cubicBezTo>
                          <a:pt x="17896" y="656"/>
                          <a:pt x="17539" y="1013"/>
                          <a:pt x="17098" y="1013"/>
                        </a:cubicBezTo>
                        <a:cubicBezTo>
                          <a:pt x="16670" y="1013"/>
                          <a:pt x="16312" y="656"/>
                          <a:pt x="16312" y="227"/>
                        </a:cubicBezTo>
                        <a:cubicBezTo>
                          <a:pt x="16312" y="156"/>
                          <a:pt x="16324" y="72"/>
                          <a:pt x="16348" y="1"/>
                        </a:cubicBezTo>
                        <a:lnTo>
                          <a:pt x="15491" y="1"/>
                        </a:lnTo>
                        <a:cubicBezTo>
                          <a:pt x="15515" y="72"/>
                          <a:pt x="15527" y="156"/>
                          <a:pt x="15527" y="227"/>
                        </a:cubicBezTo>
                        <a:cubicBezTo>
                          <a:pt x="15527"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6" y="656"/>
                          <a:pt x="11586" y="227"/>
                        </a:cubicBezTo>
                        <a:cubicBezTo>
                          <a:pt x="11586" y="156"/>
                          <a:pt x="11598" y="72"/>
                          <a:pt x="11609" y="1"/>
                        </a:cubicBezTo>
                        <a:lnTo>
                          <a:pt x="10764" y="1"/>
                        </a:lnTo>
                        <a:cubicBezTo>
                          <a:pt x="10776" y="72"/>
                          <a:pt x="10788" y="156"/>
                          <a:pt x="10788" y="227"/>
                        </a:cubicBezTo>
                        <a:cubicBezTo>
                          <a:pt x="10788" y="656"/>
                          <a:pt x="10431" y="1013"/>
                          <a:pt x="10002" y="1013"/>
                        </a:cubicBezTo>
                        <a:cubicBezTo>
                          <a:pt x="9574" y="1013"/>
                          <a:pt x="9216" y="656"/>
                          <a:pt x="9216" y="227"/>
                        </a:cubicBezTo>
                        <a:cubicBezTo>
                          <a:pt x="9216" y="156"/>
                          <a:pt x="9228" y="72"/>
                          <a:pt x="9240" y="1"/>
                        </a:cubicBezTo>
                        <a:lnTo>
                          <a:pt x="8395" y="1"/>
                        </a:lnTo>
                        <a:cubicBezTo>
                          <a:pt x="8407" y="72"/>
                          <a:pt x="8431" y="156"/>
                          <a:pt x="8431" y="227"/>
                        </a:cubicBezTo>
                        <a:cubicBezTo>
                          <a:pt x="8431" y="656"/>
                          <a:pt x="8073" y="1013"/>
                          <a:pt x="7633" y="1013"/>
                        </a:cubicBezTo>
                        <a:cubicBezTo>
                          <a:pt x="7204" y="1013"/>
                          <a:pt x="6847" y="656"/>
                          <a:pt x="6847" y="227"/>
                        </a:cubicBezTo>
                        <a:cubicBezTo>
                          <a:pt x="6847" y="156"/>
                          <a:pt x="6859" y="72"/>
                          <a:pt x="6883" y="1"/>
                        </a:cubicBezTo>
                        <a:lnTo>
                          <a:pt x="6025" y="1"/>
                        </a:lnTo>
                        <a:cubicBezTo>
                          <a:pt x="6049" y="72"/>
                          <a:pt x="6061" y="156"/>
                          <a:pt x="6061" y="227"/>
                        </a:cubicBezTo>
                        <a:cubicBezTo>
                          <a:pt x="6061" y="656"/>
                          <a:pt x="5704" y="1013"/>
                          <a:pt x="5275" y="1013"/>
                        </a:cubicBezTo>
                        <a:cubicBezTo>
                          <a:pt x="4835" y="1013"/>
                          <a:pt x="4478" y="656"/>
                          <a:pt x="4478" y="227"/>
                        </a:cubicBezTo>
                        <a:cubicBezTo>
                          <a:pt x="4478" y="156"/>
                          <a:pt x="4501" y="72"/>
                          <a:pt x="4513" y="1"/>
                        </a:cubicBezTo>
                        <a:lnTo>
                          <a:pt x="3668" y="1"/>
                        </a:lnTo>
                        <a:cubicBezTo>
                          <a:pt x="3680" y="72"/>
                          <a:pt x="3692" y="156"/>
                          <a:pt x="3692" y="227"/>
                        </a:cubicBezTo>
                        <a:cubicBezTo>
                          <a:pt x="3692" y="656"/>
                          <a:pt x="3335" y="1013"/>
                          <a:pt x="2906" y="1013"/>
                        </a:cubicBezTo>
                        <a:cubicBezTo>
                          <a:pt x="2477" y="1013"/>
                          <a:pt x="2120" y="656"/>
                          <a:pt x="2120" y="227"/>
                        </a:cubicBezTo>
                        <a:cubicBezTo>
                          <a:pt x="2120" y="156"/>
                          <a:pt x="2132" y="72"/>
                          <a:pt x="2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5" name="Google Shape;3925;p39"/>
                <p:cNvGrpSpPr/>
                <p:nvPr/>
              </p:nvGrpSpPr>
              <p:grpSpPr>
                <a:xfrm rot="-5905511" flipH="1">
                  <a:off x="655786" y="1304594"/>
                  <a:ext cx="655456" cy="751917"/>
                  <a:chOff x="4416649" y="3222574"/>
                  <a:chExt cx="557700" cy="639774"/>
                </a:xfrm>
              </p:grpSpPr>
              <p:sp>
                <p:nvSpPr>
                  <p:cNvPr id="3926" name="Google Shape;3926;p39"/>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9"/>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9"/>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9"/>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9"/>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9"/>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9"/>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9"/>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9"/>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9"/>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9"/>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9"/>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9"/>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9"/>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9"/>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9"/>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9"/>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9"/>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9"/>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9"/>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9"/>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9"/>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9"/>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9"/>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9"/>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9"/>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9"/>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9"/>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9"/>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9"/>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9"/>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9"/>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9"/>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9"/>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9"/>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9"/>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9"/>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9"/>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9"/>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9"/>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9"/>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9"/>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9"/>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9"/>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9"/>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9"/>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9"/>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9"/>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9"/>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9"/>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9"/>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9"/>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9"/>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9"/>
                  <p:cNvSpPr/>
                  <p:nvPr/>
                </p:nvSpPr>
                <p:spPr>
                  <a:xfrm>
                    <a:off x="4416649" y="3222574"/>
                    <a:ext cx="557700" cy="639774"/>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0" name="Google Shape;3980;p39"/>
                <p:cNvGrpSpPr/>
                <p:nvPr/>
              </p:nvGrpSpPr>
              <p:grpSpPr>
                <a:xfrm rot="5688758">
                  <a:off x="3711897" y="1352860"/>
                  <a:ext cx="655433" cy="751891"/>
                  <a:chOff x="4417189" y="3222668"/>
                  <a:chExt cx="557700" cy="639774"/>
                </a:xfrm>
              </p:grpSpPr>
              <p:sp>
                <p:nvSpPr>
                  <p:cNvPr id="3981" name="Google Shape;3981;p39"/>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9"/>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9"/>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9"/>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9"/>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9"/>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9"/>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9"/>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9"/>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9"/>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9"/>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9"/>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9"/>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9"/>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9"/>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9"/>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9"/>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9"/>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9"/>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9"/>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9"/>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9"/>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9"/>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9"/>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9"/>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9"/>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9"/>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9"/>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9"/>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9"/>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9"/>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9"/>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9"/>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9"/>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9"/>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9"/>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9"/>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9"/>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9"/>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9"/>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9"/>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9"/>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9"/>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9"/>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9"/>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9"/>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9"/>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9"/>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9"/>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9"/>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9"/>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9"/>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9"/>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9"/>
                  <p:cNvSpPr/>
                  <p:nvPr/>
                </p:nvSpPr>
                <p:spPr>
                  <a:xfrm>
                    <a:off x="4417189" y="3222668"/>
                    <a:ext cx="557700" cy="639774"/>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35" name="Google Shape;4035;p39"/>
            <p:cNvGrpSpPr/>
            <p:nvPr/>
          </p:nvGrpSpPr>
          <p:grpSpPr>
            <a:xfrm rot="15716951" flipH="1">
              <a:off x="4810356" y="1305011"/>
              <a:ext cx="655454" cy="751917"/>
              <a:chOff x="4416828" y="3222576"/>
              <a:chExt cx="557700" cy="639775"/>
            </a:xfrm>
          </p:grpSpPr>
          <p:sp>
            <p:nvSpPr>
              <p:cNvPr id="4036" name="Google Shape;4036;p39"/>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9"/>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9"/>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9"/>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9"/>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9"/>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9"/>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9"/>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9"/>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9"/>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9"/>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9"/>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9"/>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9"/>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9"/>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9"/>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9"/>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9"/>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9"/>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9"/>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9"/>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9"/>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9"/>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9"/>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9"/>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9"/>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9"/>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9"/>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9"/>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9"/>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9"/>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9"/>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9"/>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9"/>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9"/>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9"/>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9"/>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9"/>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9"/>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9"/>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9"/>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9"/>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9"/>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9"/>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9"/>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9"/>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9"/>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9"/>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9"/>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9"/>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9"/>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9"/>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9"/>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9"/>
              <p:cNvSpPr/>
              <p:nvPr/>
            </p:nvSpPr>
            <p:spPr>
              <a:xfrm>
                <a:off x="4416828" y="3222576"/>
                <a:ext cx="557700" cy="639775"/>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0" name="Google Shape;3870;p39"/>
            <p:cNvGrpSpPr/>
            <p:nvPr/>
          </p:nvGrpSpPr>
          <p:grpSpPr>
            <a:xfrm rot="6337036">
              <a:off x="7894599" y="1304742"/>
              <a:ext cx="655459" cy="751921"/>
              <a:chOff x="4416775" y="3222575"/>
              <a:chExt cx="557700" cy="639775"/>
            </a:xfrm>
          </p:grpSpPr>
          <p:sp>
            <p:nvSpPr>
              <p:cNvPr id="3871" name="Google Shape;3871;p39"/>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9"/>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9"/>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9"/>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9"/>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9"/>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9"/>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9"/>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9"/>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9"/>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9"/>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9"/>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9"/>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9"/>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9"/>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9"/>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9"/>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9"/>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9"/>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9"/>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9"/>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9"/>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9"/>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9"/>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9"/>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9"/>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9"/>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9"/>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9"/>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9"/>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9"/>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9"/>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9"/>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9"/>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9"/>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9"/>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9"/>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9"/>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9"/>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9"/>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9"/>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9"/>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9"/>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9"/>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9"/>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9"/>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9"/>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9"/>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9"/>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9"/>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9"/>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9"/>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9"/>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9"/>
              <p:cNvSpPr/>
              <p:nvPr/>
            </p:nvSpPr>
            <p:spPr>
              <a:xfrm>
                <a:off x="4416775" y="3222575"/>
                <a:ext cx="557700" cy="639775"/>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2" name="Group 241"/>
          <p:cNvGrpSpPr/>
          <p:nvPr/>
        </p:nvGrpSpPr>
        <p:grpSpPr>
          <a:xfrm>
            <a:off x="576531" y="1679748"/>
            <a:ext cx="3307991" cy="1564340"/>
            <a:chOff x="2519906" y="2988344"/>
            <a:chExt cx="3644431" cy="1564340"/>
          </a:xfrm>
          <a:effectLst>
            <a:outerShdw blurRad="50800" dist="38100" dir="2700000" algn="tl" rotWithShape="0">
              <a:prstClr val="black">
                <a:alpha val="40000"/>
              </a:prstClr>
            </a:outerShdw>
          </a:effectLst>
        </p:grpSpPr>
        <p:sp>
          <p:nvSpPr>
            <p:cNvPr id="243" name="Rectangle 242"/>
            <p:cNvSpPr/>
            <p:nvPr/>
          </p:nvSpPr>
          <p:spPr>
            <a:xfrm>
              <a:off x="2519906" y="2988344"/>
              <a:ext cx="3644431" cy="129288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ct val="150000"/>
                </a:lnSpc>
              </a:pPr>
              <a:r>
                <a:rPr lang="en-US" sz="1800" dirty="0"/>
                <a:t>Qua </a:t>
              </a:r>
              <a:r>
                <a:rPr lang="en-US" sz="1800" dirty="0" err="1"/>
                <a:t>bài</a:t>
              </a:r>
              <a:r>
                <a:rPr lang="en-US" sz="1800" dirty="0"/>
                <a:t> </a:t>
              </a:r>
              <a:r>
                <a:rPr lang="en-US" sz="1800" dirty="0" err="1"/>
                <a:t>luận</a:t>
              </a:r>
              <a:r>
                <a:rPr lang="en-US" sz="1800" dirty="0"/>
                <a:t>, </a:t>
              </a:r>
              <a:r>
                <a:rPr lang="en-US" sz="1800" dirty="0" err="1"/>
                <a:t>theo</a:t>
              </a:r>
              <a:r>
                <a:rPr lang="en-US" sz="1800" dirty="0"/>
                <a:t> </a:t>
              </a:r>
              <a:r>
                <a:rPr lang="en-US" sz="1800" dirty="0" err="1"/>
                <a:t>em</a:t>
              </a:r>
              <a:r>
                <a:rPr lang="en-US" sz="1800" dirty="0"/>
                <a:t> </a:t>
              </a:r>
              <a:r>
                <a:rPr lang="en-US" sz="1800" dirty="0" err="1"/>
                <a:t>khi</a:t>
              </a:r>
              <a:r>
                <a:rPr lang="en-US" sz="1800" dirty="0"/>
                <a:t> </a:t>
              </a:r>
              <a:r>
                <a:rPr lang="en-US" sz="1800" dirty="0" err="1"/>
                <a:t>v</a:t>
              </a:r>
              <a:r>
                <a:rPr lang="en-US" sz="1800" dirty="0" err="1" smtClean="0"/>
                <a:t>iết</a:t>
              </a:r>
              <a:r>
                <a:rPr lang="en-US" sz="1800" dirty="0" smtClean="0"/>
                <a:t> </a:t>
              </a:r>
              <a:r>
                <a:rPr lang="en-US" sz="1800" dirty="0" err="1"/>
                <a:t>bài</a:t>
              </a:r>
              <a:r>
                <a:rPr lang="en-US" sz="1800" dirty="0"/>
                <a:t> </a:t>
              </a:r>
              <a:r>
                <a:rPr lang="en-US" sz="1800" dirty="0" err="1"/>
                <a:t>luận</a:t>
              </a:r>
              <a:r>
                <a:rPr lang="en-US" sz="1800" dirty="0"/>
                <a:t> </a:t>
              </a:r>
              <a:r>
                <a:rPr lang="en-US" sz="1800" dirty="0" err="1"/>
                <a:t>về</a:t>
              </a:r>
              <a:r>
                <a:rPr lang="en-US" sz="1800" dirty="0"/>
                <a:t> </a:t>
              </a:r>
              <a:r>
                <a:rPr lang="en-US" sz="1800" dirty="0" err="1"/>
                <a:t>bản</a:t>
              </a:r>
              <a:r>
                <a:rPr lang="en-US" sz="1800" dirty="0"/>
                <a:t> </a:t>
              </a:r>
              <a:r>
                <a:rPr lang="en-US" sz="1800" dirty="0" err="1"/>
                <a:t>thân</a:t>
              </a:r>
              <a:r>
                <a:rPr lang="en-US" sz="1800" dirty="0"/>
                <a:t> </a:t>
              </a:r>
              <a:r>
                <a:rPr lang="en-US" sz="1800" dirty="0" err="1" smtClean="0"/>
                <a:t>cần</a:t>
              </a:r>
              <a:r>
                <a:rPr lang="en-US" sz="1800" dirty="0" smtClean="0"/>
                <a:t> </a:t>
              </a:r>
              <a:r>
                <a:rPr lang="en-US" sz="1800" dirty="0" err="1"/>
                <a:t>chú</a:t>
              </a:r>
              <a:r>
                <a:rPr lang="en-US" sz="1800" dirty="0"/>
                <a:t> ý </a:t>
              </a:r>
              <a:r>
                <a:rPr lang="en-US" sz="1800" dirty="0" err="1"/>
                <a:t>những</a:t>
              </a:r>
              <a:r>
                <a:rPr lang="en-US" sz="1800" dirty="0"/>
                <a:t> </a:t>
              </a:r>
              <a:r>
                <a:rPr lang="en-US" sz="1800" dirty="0" err="1"/>
                <a:t>gì</a:t>
              </a:r>
              <a:r>
                <a:rPr lang="en-US" sz="1800" dirty="0"/>
                <a:t>?</a:t>
              </a:r>
            </a:p>
          </p:txBody>
        </p:sp>
        <p:sp>
          <p:nvSpPr>
            <p:cNvPr id="244" name="Isosceles Triangle 243"/>
            <p:cNvSpPr/>
            <p:nvPr/>
          </p:nvSpPr>
          <p:spPr>
            <a:xfrm rot="10800000">
              <a:off x="4106701" y="4126211"/>
              <a:ext cx="470840" cy="426473"/>
            </a:xfrm>
            <a:prstGeom prst="triangl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pic>
        <p:nvPicPr>
          <p:cNvPr id="25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35433" y="3313686"/>
            <a:ext cx="3098288" cy="1363246"/>
          </a:xfrm>
          <a:prstGeom prst="rect">
            <a:avLst/>
          </a:prstGeom>
        </p:spPr>
      </p:pic>
      <p:sp>
        <p:nvSpPr>
          <p:cNvPr id="3" name="Rectangle 2"/>
          <p:cNvSpPr/>
          <p:nvPr/>
        </p:nvSpPr>
        <p:spPr>
          <a:xfrm>
            <a:off x="4805454" y="1824058"/>
            <a:ext cx="4129757" cy="2758447"/>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650" dirty="0"/>
              <a:t>Xác định các luận điểm </a:t>
            </a:r>
            <a:r>
              <a:rPr lang="vi-VN" sz="1650" dirty="0" smtClean="0"/>
              <a:t>và lí </a:t>
            </a:r>
            <a:r>
              <a:rPr lang="vi-VN" sz="1650" dirty="0"/>
              <a:t>lẽ, dẫn chứng làm sáng tỏ cho </a:t>
            </a:r>
            <a:r>
              <a:rPr lang="vi-VN" sz="1650" dirty="0" smtClean="0"/>
              <a:t>mỗi </a:t>
            </a:r>
            <a:r>
              <a:rPr lang="vi-VN" sz="1650" dirty="0"/>
              <a:t>luận điểm trong bài viết.</a:t>
            </a:r>
            <a:endParaRPr lang="en-US" sz="1650" dirty="0"/>
          </a:p>
          <a:p>
            <a:pPr marL="285750" indent="-285750" algn="just">
              <a:lnSpc>
                <a:spcPct val="150000"/>
              </a:lnSpc>
              <a:buFont typeface="Wingdings" panose="05000000000000000000" pitchFamily="2" charset="2"/>
              <a:buChar char="§"/>
            </a:pPr>
            <a:r>
              <a:rPr lang="vi-VN" sz="1650" dirty="0" smtClean="0"/>
              <a:t>Lựa </a:t>
            </a:r>
            <a:r>
              <a:rPr lang="vi-VN" sz="1650" dirty="0"/>
              <a:t>chọn cách trình bày sao cho hiệu quả, hấp dẫn.</a:t>
            </a:r>
            <a:endParaRPr lang="en-US" sz="1650" dirty="0"/>
          </a:p>
          <a:p>
            <a:pPr marL="285750" indent="-285750" algn="just">
              <a:lnSpc>
                <a:spcPct val="150000"/>
              </a:lnSpc>
              <a:buFont typeface="Wingdings" panose="05000000000000000000" pitchFamily="2" charset="2"/>
              <a:buChar char="§"/>
            </a:pPr>
            <a:r>
              <a:rPr lang="vi-VN" sz="1650" dirty="0" smtClean="0"/>
              <a:t>Nhờ </a:t>
            </a:r>
            <a:r>
              <a:rPr lang="vi-VN" sz="1650" dirty="0"/>
              <a:t>những người có kinh nghiệm, hiểu biết đọc, góp ý để hoàn thiện bài viết.</a:t>
            </a:r>
            <a:endParaRPr lang="en-US" sz="1650" dirty="0"/>
          </a:p>
        </p:txBody>
      </p:sp>
    </p:spTree>
    <p:extLst>
      <p:ext uri="{BB962C8B-B14F-4D97-AF65-F5344CB8AC3E}">
        <p14:creationId xmlns:p14="http://schemas.microsoft.com/office/powerpoint/2010/main" val="1549961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6"/>
        <p:cNvGrpSpPr/>
        <p:nvPr/>
      </p:nvGrpSpPr>
      <p:grpSpPr>
        <a:xfrm>
          <a:off x="0" y="0"/>
          <a:ext cx="0" cy="0"/>
          <a:chOff x="0" y="0"/>
          <a:chExt cx="0" cy="0"/>
        </a:xfrm>
      </p:grpSpPr>
      <p:grpSp>
        <p:nvGrpSpPr>
          <p:cNvPr id="3" name="Group 2"/>
          <p:cNvGrpSpPr/>
          <p:nvPr/>
        </p:nvGrpSpPr>
        <p:grpSpPr>
          <a:xfrm>
            <a:off x="852055" y="715688"/>
            <a:ext cx="7111152" cy="3758413"/>
            <a:chOff x="953309" y="715688"/>
            <a:chExt cx="6871424" cy="3758413"/>
          </a:xfrm>
        </p:grpSpPr>
        <p:grpSp>
          <p:nvGrpSpPr>
            <p:cNvPr id="2348" name="Google Shape;2348;p36"/>
            <p:cNvGrpSpPr/>
            <p:nvPr/>
          </p:nvGrpSpPr>
          <p:grpSpPr>
            <a:xfrm>
              <a:off x="953309" y="715688"/>
              <a:ext cx="6871424" cy="3758413"/>
              <a:chOff x="1244257" y="715688"/>
              <a:chExt cx="6352395" cy="3758413"/>
            </a:xfrm>
          </p:grpSpPr>
          <p:sp>
            <p:nvSpPr>
              <p:cNvPr id="2349" name="Google Shape;2349;p36"/>
              <p:cNvSpPr/>
              <p:nvPr/>
            </p:nvSpPr>
            <p:spPr>
              <a:xfrm>
                <a:off x="1244257" y="791888"/>
                <a:ext cx="6264245" cy="3682213"/>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0" name="Google Shape;2350;p36"/>
              <p:cNvGrpSpPr/>
              <p:nvPr/>
            </p:nvGrpSpPr>
            <p:grpSpPr>
              <a:xfrm>
                <a:off x="1310850" y="715688"/>
                <a:ext cx="6285802" cy="3688692"/>
                <a:chOff x="2028553" y="3013100"/>
                <a:chExt cx="3565603" cy="2092400"/>
              </a:xfrm>
            </p:grpSpPr>
            <p:sp>
              <p:nvSpPr>
                <p:cNvPr id="2351" name="Google Shape;2351;p36"/>
                <p:cNvSpPr/>
                <p:nvPr/>
              </p:nvSpPr>
              <p:spPr>
                <a:xfrm>
                  <a:off x="2028600" y="3013100"/>
                  <a:ext cx="3553375" cy="2088725"/>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6"/>
                <p:cNvSpPr/>
                <p:nvPr/>
              </p:nvSpPr>
              <p:spPr>
                <a:xfrm>
                  <a:off x="2132089" y="3144297"/>
                  <a:ext cx="3449674"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6"/>
                <p:cNvSpPr/>
                <p:nvPr/>
              </p:nvSpPr>
              <p:spPr>
                <a:xfrm>
                  <a:off x="2028596" y="3286003"/>
                  <a:ext cx="3553267"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6"/>
                <p:cNvSpPr/>
                <p:nvPr/>
              </p:nvSpPr>
              <p:spPr>
                <a:xfrm>
                  <a:off x="2147310" y="3427098"/>
                  <a:ext cx="3434670"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6"/>
                <p:cNvSpPr/>
                <p:nvPr/>
              </p:nvSpPr>
              <p:spPr>
                <a:xfrm>
                  <a:off x="2028652" y="356352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6"/>
                <p:cNvSpPr/>
                <p:nvPr/>
              </p:nvSpPr>
              <p:spPr>
                <a:xfrm>
                  <a:off x="2147548" y="3707602"/>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6"/>
                <p:cNvSpPr/>
                <p:nvPr/>
              </p:nvSpPr>
              <p:spPr>
                <a:xfrm>
                  <a:off x="2028553" y="384353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6"/>
                <p:cNvSpPr/>
                <p:nvPr/>
              </p:nvSpPr>
              <p:spPr>
                <a:xfrm>
                  <a:off x="2130332" y="3986628"/>
                  <a:ext cx="3463605"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6"/>
                <p:cNvSpPr/>
                <p:nvPr/>
              </p:nvSpPr>
              <p:spPr>
                <a:xfrm>
                  <a:off x="2127694" y="4126627"/>
                  <a:ext cx="3466463"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6"/>
                <p:cNvSpPr/>
                <p:nvPr/>
              </p:nvSpPr>
              <p:spPr>
                <a:xfrm>
                  <a:off x="2028582" y="426102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6"/>
                <p:cNvSpPr/>
                <p:nvPr/>
              </p:nvSpPr>
              <p:spPr>
                <a:xfrm>
                  <a:off x="2147548" y="4406291"/>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6"/>
                <p:cNvSpPr/>
                <p:nvPr/>
              </p:nvSpPr>
              <p:spPr>
                <a:xfrm>
                  <a:off x="2028695" y="453750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6"/>
                <p:cNvSpPr/>
                <p:nvPr/>
              </p:nvSpPr>
              <p:spPr>
                <a:xfrm>
                  <a:off x="2147146" y="4686514"/>
                  <a:ext cx="3434670" cy="2035"/>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6"/>
                <p:cNvSpPr/>
                <p:nvPr/>
              </p:nvSpPr>
              <p:spPr>
                <a:xfrm>
                  <a:off x="2028582" y="4826199"/>
                  <a:ext cx="3553267" cy="2042"/>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6"/>
                <p:cNvSpPr/>
                <p:nvPr/>
              </p:nvSpPr>
              <p:spPr>
                <a:xfrm>
                  <a:off x="2134260" y="4955829"/>
                  <a:ext cx="3446459" cy="9388"/>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6"/>
                <p:cNvSpPr/>
                <p:nvPr/>
              </p:nvSpPr>
              <p:spPr>
                <a:xfrm>
                  <a:off x="21688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6"/>
                <p:cNvSpPr/>
                <p:nvPr/>
              </p:nvSpPr>
              <p:spPr>
                <a:xfrm>
                  <a:off x="2308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6"/>
                <p:cNvSpPr/>
                <p:nvPr/>
              </p:nvSpPr>
              <p:spPr>
                <a:xfrm>
                  <a:off x="2448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6"/>
                <p:cNvSpPr/>
                <p:nvPr/>
              </p:nvSpPr>
              <p:spPr>
                <a:xfrm>
                  <a:off x="2588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6"/>
                <p:cNvSpPr/>
                <p:nvPr/>
              </p:nvSpPr>
              <p:spPr>
                <a:xfrm>
                  <a:off x="2727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6"/>
                <p:cNvSpPr/>
                <p:nvPr/>
              </p:nvSpPr>
              <p:spPr>
                <a:xfrm>
                  <a:off x="2867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6"/>
                <p:cNvSpPr/>
                <p:nvPr/>
              </p:nvSpPr>
              <p:spPr>
                <a:xfrm>
                  <a:off x="3007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6"/>
                <p:cNvSpPr/>
                <p:nvPr/>
              </p:nvSpPr>
              <p:spPr>
                <a:xfrm>
                  <a:off x="3147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6"/>
                <p:cNvSpPr/>
                <p:nvPr/>
              </p:nvSpPr>
              <p:spPr>
                <a:xfrm>
                  <a:off x="32871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6"/>
                <p:cNvSpPr/>
                <p:nvPr/>
              </p:nvSpPr>
              <p:spPr>
                <a:xfrm>
                  <a:off x="34268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6"/>
                <p:cNvSpPr/>
                <p:nvPr/>
              </p:nvSpPr>
              <p:spPr>
                <a:xfrm>
                  <a:off x="3566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6"/>
                <p:cNvSpPr/>
                <p:nvPr/>
              </p:nvSpPr>
              <p:spPr>
                <a:xfrm>
                  <a:off x="37066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6"/>
                <p:cNvSpPr/>
                <p:nvPr/>
              </p:nvSpPr>
              <p:spPr>
                <a:xfrm>
                  <a:off x="38468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6"/>
                <p:cNvSpPr/>
                <p:nvPr/>
              </p:nvSpPr>
              <p:spPr>
                <a:xfrm>
                  <a:off x="39860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6"/>
                <p:cNvSpPr/>
                <p:nvPr/>
              </p:nvSpPr>
              <p:spPr>
                <a:xfrm>
                  <a:off x="41256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6"/>
                <p:cNvSpPr/>
                <p:nvPr/>
              </p:nvSpPr>
              <p:spPr>
                <a:xfrm>
                  <a:off x="4265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6"/>
                <p:cNvSpPr/>
                <p:nvPr/>
              </p:nvSpPr>
              <p:spPr>
                <a:xfrm>
                  <a:off x="44055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6"/>
                <p:cNvSpPr/>
                <p:nvPr/>
              </p:nvSpPr>
              <p:spPr>
                <a:xfrm>
                  <a:off x="45452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6"/>
                <p:cNvSpPr/>
                <p:nvPr/>
              </p:nvSpPr>
              <p:spPr>
                <a:xfrm>
                  <a:off x="4684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6"/>
                <p:cNvSpPr/>
                <p:nvPr/>
              </p:nvSpPr>
              <p:spPr>
                <a:xfrm>
                  <a:off x="48245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6"/>
                <p:cNvSpPr/>
                <p:nvPr/>
              </p:nvSpPr>
              <p:spPr>
                <a:xfrm>
                  <a:off x="4964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6"/>
                <p:cNvSpPr/>
                <p:nvPr/>
              </p:nvSpPr>
              <p:spPr>
                <a:xfrm>
                  <a:off x="5103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6"/>
                <p:cNvSpPr/>
                <p:nvPr/>
              </p:nvSpPr>
              <p:spPr>
                <a:xfrm>
                  <a:off x="52440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6"/>
                <p:cNvSpPr/>
                <p:nvPr/>
              </p:nvSpPr>
              <p:spPr>
                <a:xfrm>
                  <a:off x="5383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6"/>
                <p:cNvSpPr/>
                <p:nvPr/>
              </p:nvSpPr>
              <p:spPr>
                <a:xfrm>
                  <a:off x="5522974" y="3040051"/>
                  <a:ext cx="8594" cy="2034231"/>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6"/>
                <p:cNvSpPr/>
                <p:nvPr/>
              </p:nvSpPr>
              <p:spPr>
                <a:xfrm>
                  <a:off x="2656300" y="3013100"/>
                  <a:ext cx="25" cy="2086125"/>
                </a:xfrm>
                <a:custGeom>
                  <a:avLst/>
                  <a:gdLst/>
                  <a:ahLst/>
                  <a:cxnLst/>
                  <a:rect l="l" t="t" r="r" b="b"/>
                  <a:pathLst>
                    <a:path w="1" h="83445" fill="none" extrusionOk="0">
                      <a:moveTo>
                        <a:pt x="1" y="1"/>
                      </a:moveTo>
                      <a:lnTo>
                        <a:pt x="1" y="83444"/>
                      </a:lnTo>
                    </a:path>
                  </a:pathLst>
                </a:custGeom>
                <a:noFill/>
                <a:ln w="6800" cap="flat" cmpd="sng">
                  <a:solidFill>
                    <a:schemeClr val="accent5"/>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5"/>
            <p:cNvSpPr/>
            <p:nvPr/>
          </p:nvSpPr>
          <p:spPr>
            <a:xfrm>
              <a:off x="2222419" y="715688"/>
              <a:ext cx="45719" cy="367763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7" name="Google Shape;2347;p36"/>
          <p:cNvSpPr/>
          <p:nvPr/>
        </p:nvSpPr>
        <p:spPr>
          <a:xfrm rot="4930230" flipH="1">
            <a:off x="8230925" y="3000439"/>
            <a:ext cx="227089" cy="612250"/>
          </a:xfrm>
          <a:custGeom>
            <a:avLst/>
            <a:gdLst/>
            <a:ahLst/>
            <a:cxnLst/>
            <a:rect l="l" t="t" r="r" b="b"/>
            <a:pathLst>
              <a:path w="7729" h="20838" extrusionOk="0">
                <a:moveTo>
                  <a:pt x="3567" y="1"/>
                </a:moveTo>
                <a:cubicBezTo>
                  <a:pt x="3458" y="1"/>
                  <a:pt x="3346" y="5"/>
                  <a:pt x="3231" y="13"/>
                </a:cubicBezTo>
                <a:cubicBezTo>
                  <a:pt x="3192" y="13"/>
                  <a:pt x="3167" y="26"/>
                  <a:pt x="3141" y="39"/>
                </a:cubicBezTo>
                <a:lnTo>
                  <a:pt x="3050" y="39"/>
                </a:lnTo>
                <a:cubicBezTo>
                  <a:pt x="621" y="387"/>
                  <a:pt x="0" y="2236"/>
                  <a:pt x="13" y="3179"/>
                </a:cubicBezTo>
                <a:lnTo>
                  <a:pt x="13" y="3231"/>
                </a:lnTo>
                <a:lnTo>
                  <a:pt x="866" y="11011"/>
                </a:lnTo>
                <a:lnTo>
                  <a:pt x="1706" y="18597"/>
                </a:lnTo>
                <a:lnTo>
                  <a:pt x="1706" y="18649"/>
                </a:lnTo>
                <a:cubicBezTo>
                  <a:pt x="1852" y="19440"/>
                  <a:pt x="2571" y="20837"/>
                  <a:pt x="4120" y="20837"/>
                </a:cubicBezTo>
                <a:cubicBezTo>
                  <a:pt x="4217" y="20837"/>
                  <a:pt x="4317" y="20832"/>
                  <a:pt x="4420" y="20820"/>
                </a:cubicBezTo>
                <a:cubicBezTo>
                  <a:pt x="6178" y="20626"/>
                  <a:pt x="6617" y="18972"/>
                  <a:pt x="6604" y="18119"/>
                </a:cubicBezTo>
                <a:lnTo>
                  <a:pt x="6604" y="18068"/>
                </a:lnTo>
                <a:lnTo>
                  <a:pt x="5377" y="6940"/>
                </a:lnTo>
                <a:lnTo>
                  <a:pt x="4252" y="7069"/>
                </a:lnTo>
                <a:lnTo>
                  <a:pt x="5467" y="18158"/>
                </a:lnTo>
                <a:cubicBezTo>
                  <a:pt x="5467" y="18378"/>
                  <a:pt x="5402" y="19567"/>
                  <a:pt x="4304" y="19683"/>
                </a:cubicBezTo>
                <a:cubicBezTo>
                  <a:pt x="4251" y="19689"/>
                  <a:pt x="4199" y="19691"/>
                  <a:pt x="4150" y="19691"/>
                </a:cubicBezTo>
                <a:cubicBezTo>
                  <a:pt x="3176" y="19691"/>
                  <a:pt x="2893" y="18651"/>
                  <a:pt x="2843" y="18442"/>
                </a:cubicBezTo>
                <a:lnTo>
                  <a:pt x="2003" y="10882"/>
                </a:lnTo>
                <a:lnTo>
                  <a:pt x="1163" y="3140"/>
                </a:lnTo>
                <a:cubicBezTo>
                  <a:pt x="1163" y="2882"/>
                  <a:pt x="1293" y="1408"/>
                  <a:pt x="3257" y="1150"/>
                </a:cubicBezTo>
                <a:cubicBezTo>
                  <a:pt x="3368" y="1141"/>
                  <a:pt x="3474" y="1136"/>
                  <a:pt x="3575" y="1136"/>
                </a:cubicBezTo>
                <a:cubicBezTo>
                  <a:pt x="5284" y="1136"/>
                  <a:pt x="5690" y="2404"/>
                  <a:pt x="5738" y="2636"/>
                </a:cubicBezTo>
                <a:lnTo>
                  <a:pt x="6617" y="10585"/>
                </a:lnTo>
                <a:lnTo>
                  <a:pt x="7729" y="10585"/>
                </a:lnTo>
                <a:lnTo>
                  <a:pt x="6876" y="2481"/>
                </a:lnTo>
                <a:lnTo>
                  <a:pt x="6863" y="2442"/>
                </a:lnTo>
                <a:cubicBezTo>
                  <a:pt x="6678" y="1556"/>
                  <a:pt x="5755" y="1"/>
                  <a:pt x="3567"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oup 4"/>
          <p:cNvGrpSpPr/>
          <p:nvPr/>
        </p:nvGrpSpPr>
        <p:grpSpPr>
          <a:xfrm>
            <a:off x="6266329" y="1525158"/>
            <a:ext cx="2216419" cy="2074433"/>
            <a:chOff x="5507786" y="1525158"/>
            <a:chExt cx="2216419" cy="2074433"/>
          </a:xfrm>
        </p:grpSpPr>
        <p:sp>
          <p:nvSpPr>
            <p:cNvPr id="2395" name="Google Shape;2395;p36"/>
            <p:cNvSpPr/>
            <p:nvPr/>
          </p:nvSpPr>
          <p:spPr>
            <a:xfrm rot="21187310" flipH="1">
              <a:off x="5507786" y="1548128"/>
              <a:ext cx="1998407" cy="2051463"/>
            </a:xfrm>
            <a:custGeom>
              <a:avLst/>
              <a:gdLst/>
              <a:ahLst/>
              <a:cxnLst/>
              <a:rect l="l" t="t" r="r" b="b"/>
              <a:pathLst>
                <a:path w="55135" h="52033" extrusionOk="0">
                  <a:moveTo>
                    <a:pt x="44188" y="1"/>
                  </a:moveTo>
                  <a:lnTo>
                    <a:pt x="34986" y="45700"/>
                  </a:lnTo>
                  <a:lnTo>
                    <a:pt x="1" y="50857"/>
                  </a:lnTo>
                  <a:lnTo>
                    <a:pt x="1" y="52033"/>
                  </a:lnTo>
                  <a:lnTo>
                    <a:pt x="55135" y="45118"/>
                  </a:lnTo>
                  <a:lnTo>
                    <a:pt x="44188" y="1"/>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6"/>
            <p:cNvSpPr/>
            <p:nvPr/>
          </p:nvSpPr>
          <p:spPr>
            <a:xfrm rot="21187310" flipH="1">
              <a:off x="5652256" y="1525158"/>
              <a:ext cx="2071949" cy="1976876"/>
            </a:xfrm>
            <a:custGeom>
              <a:avLst/>
              <a:gdLst/>
              <a:ahLst/>
              <a:cxnLst/>
              <a:rect l="l" t="t" r="r" b="b"/>
              <a:pathLst>
                <a:path w="57164" h="54541" extrusionOk="0">
                  <a:moveTo>
                    <a:pt x="49887" y="1"/>
                  </a:moveTo>
                  <a:lnTo>
                    <a:pt x="0" y="6980"/>
                  </a:lnTo>
                  <a:lnTo>
                    <a:pt x="6204" y="54540"/>
                  </a:lnTo>
                  <a:cubicBezTo>
                    <a:pt x="6204" y="54540"/>
                    <a:pt x="14889" y="54062"/>
                    <a:pt x="34701" y="52046"/>
                  </a:cubicBezTo>
                  <a:cubicBezTo>
                    <a:pt x="54527" y="50030"/>
                    <a:pt x="57163" y="44149"/>
                    <a:pt x="57163" y="44149"/>
                  </a:cubicBezTo>
                  <a:cubicBezTo>
                    <a:pt x="54992" y="37338"/>
                    <a:pt x="49887" y="1"/>
                    <a:pt x="49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7" name="Google Shape;2397;p36"/>
          <p:cNvSpPr txBox="1">
            <a:spLocks noGrp="1"/>
          </p:cNvSpPr>
          <p:nvPr>
            <p:ph type="title" idx="2"/>
          </p:nvPr>
        </p:nvSpPr>
        <p:spPr>
          <a:xfrm>
            <a:off x="6725038" y="1853452"/>
            <a:ext cx="1419600" cy="135870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500" dirty="0" smtClean="0">
                <a:latin typeface="+mj-lt"/>
              </a:rPr>
              <a:t>3</a:t>
            </a:r>
            <a:endParaRPr sz="5500" dirty="0">
              <a:latin typeface="+mj-lt"/>
            </a:endParaRPr>
          </a:p>
        </p:txBody>
      </p:sp>
      <p:sp>
        <p:nvSpPr>
          <p:cNvPr id="2398" name="Google Shape;2398;p36"/>
          <p:cNvSpPr/>
          <p:nvPr/>
        </p:nvSpPr>
        <p:spPr>
          <a:xfrm rot="4930230" flipH="1">
            <a:off x="8233943" y="2967114"/>
            <a:ext cx="227089" cy="612250"/>
          </a:xfrm>
          <a:custGeom>
            <a:avLst/>
            <a:gdLst/>
            <a:ahLst/>
            <a:cxnLst/>
            <a:rect l="l" t="t" r="r" b="b"/>
            <a:pathLst>
              <a:path w="7729" h="20838" extrusionOk="0">
                <a:moveTo>
                  <a:pt x="3567" y="1"/>
                </a:moveTo>
                <a:cubicBezTo>
                  <a:pt x="3458" y="1"/>
                  <a:pt x="3346" y="5"/>
                  <a:pt x="3231" y="13"/>
                </a:cubicBezTo>
                <a:cubicBezTo>
                  <a:pt x="3192" y="13"/>
                  <a:pt x="3167" y="26"/>
                  <a:pt x="3141" y="39"/>
                </a:cubicBezTo>
                <a:lnTo>
                  <a:pt x="3050" y="39"/>
                </a:lnTo>
                <a:cubicBezTo>
                  <a:pt x="621" y="387"/>
                  <a:pt x="0" y="2236"/>
                  <a:pt x="13" y="3179"/>
                </a:cubicBezTo>
                <a:lnTo>
                  <a:pt x="13" y="3231"/>
                </a:lnTo>
                <a:lnTo>
                  <a:pt x="866" y="11011"/>
                </a:lnTo>
                <a:lnTo>
                  <a:pt x="1706" y="18597"/>
                </a:lnTo>
                <a:lnTo>
                  <a:pt x="1706" y="18649"/>
                </a:lnTo>
                <a:cubicBezTo>
                  <a:pt x="1852" y="19440"/>
                  <a:pt x="2571" y="20837"/>
                  <a:pt x="4120" y="20837"/>
                </a:cubicBezTo>
                <a:cubicBezTo>
                  <a:pt x="4217" y="20837"/>
                  <a:pt x="4317" y="20832"/>
                  <a:pt x="4420" y="20820"/>
                </a:cubicBezTo>
                <a:cubicBezTo>
                  <a:pt x="6178" y="20626"/>
                  <a:pt x="6617" y="18972"/>
                  <a:pt x="6604" y="18119"/>
                </a:cubicBezTo>
                <a:lnTo>
                  <a:pt x="6604" y="18068"/>
                </a:lnTo>
                <a:lnTo>
                  <a:pt x="5377" y="6940"/>
                </a:lnTo>
                <a:lnTo>
                  <a:pt x="4252" y="7069"/>
                </a:lnTo>
                <a:lnTo>
                  <a:pt x="5467" y="18158"/>
                </a:lnTo>
                <a:cubicBezTo>
                  <a:pt x="5467" y="18378"/>
                  <a:pt x="5402" y="19567"/>
                  <a:pt x="4304" y="19683"/>
                </a:cubicBezTo>
                <a:cubicBezTo>
                  <a:pt x="4251" y="19689"/>
                  <a:pt x="4199" y="19691"/>
                  <a:pt x="4150" y="19691"/>
                </a:cubicBezTo>
                <a:cubicBezTo>
                  <a:pt x="3176" y="19691"/>
                  <a:pt x="2893" y="18651"/>
                  <a:pt x="2843" y="18442"/>
                </a:cubicBezTo>
                <a:lnTo>
                  <a:pt x="2003" y="10882"/>
                </a:lnTo>
                <a:lnTo>
                  <a:pt x="1163" y="3140"/>
                </a:lnTo>
                <a:cubicBezTo>
                  <a:pt x="1163" y="2882"/>
                  <a:pt x="1293" y="1408"/>
                  <a:pt x="3257" y="1150"/>
                </a:cubicBezTo>
                <a:cubicBezTo>
                  <a:pt x="3368" y="1141"/>
                  <a:pt x="3474" y="1136"/>
                  <a:pt x="3575" y="1136"/>
                </a:cubicBezTo>
                <a:cubicBezTo>
                  <a:pt x="5284" y="1136"/>
                  <a:pt x="5690" y="2404"/>
                  <a:pt x="5738" y="2636"/>
                </a:cubicBezTo>
                <a:lnTo>
                  <a:pt x="6617" y="10585"/>
                </a:lnTo>
                <a:lnTo>
                  <a:pt x="7729" y="10585"/>
                </a:lnTo>
                <a:lnTo>
                  <a:pt x="6876" y="2481"/>
                </a:lnTo>
                <a:lnTo>
                  <a:pt x="6863" y="2442"/>
                </a:lnTo>
                <a:cubicBezTo>
                  <a:pt x="6678" y="1556"/>
                  <a:pt x="5755" y="1"/>
                  <a:pt x="3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6"/>
          <p:cNvSpPr/>
          <p:nvPr/>
        </p:nvSpPr>
        <p:spPr>
          <a:xfrm>
            <a:off x="-677286" y="399558"/>
            <a:ext cx="2401110" cy="110475"/>
          </a:xfrm>
          <a:custGeom>
            <a:avLst/>
            <a:gdLst/>
            <a:ahLst/>
            <a:cxnLst/>
            <a:rect l="l" t="t" r="r" b="b"/>
            <a:pathLst>
              <a:path w="18381" h="1643" extrusionOk="0">
                <a:moveTo>
                  <a:pt x="18340" y="809"/>
                </a:moveTo>
                <a:cubicBezTo>
                  <a:pt x="18346" y="811"/>
                  <a:pt x="18353" y="813"/>
                  <a:pt x="18359" y="813"/>
                </a:cubicBezTo>
                <a:cubicBezTo>
                  <a:pt x="18366" y="813"/>
                  <a:pt x="18373" y="812"/>
                  <a:pt x="18381" y="809"/>
                </a:cubicBezTo>
                <a:close/>
                <a:moveTo>
                  <a:pt x="14593" y="0"/>
                </a:moveTo>
                <a:cubicBezTo>
                  <a:pt x="12817" y="0"/>
                  <a:pt x="11052" y="40"/>
                  <a:pt x="9274" y="142"/>
                </a:cubicBezTo>
                <a:cubicBezTo>
                  <a:pt x="6305" y="209"/>
                  <a:pt x="3337" y="409"/>
                  <a:pt x="435" y="742"/>
                </a:cubicBezTo>
                <a:lnTo>
                  <a:pt x="368" y="742"/>
                </a:lnTo>
                <a:cubicBezTo>
                  <a:pt x="301" y="742"/>
                  <a:pt x="268" y="842"/>
                  <a:pt x="168" y="842"/>
                </a:cubicBezTo>
                <a:cubicBezTo>
                  <a:pt x="368" y="842"/>
                  <a:pt x="601" y="809"/>
                  <a:pt x="801" y="809"/>
                </a:cubicBezTo>
                <a:lnTo>
                  <a:pt x="801" y="809"/>
                </a:lnTo>
                <a:cubicBezTo>
                  <a:pt x="601" y="809"/>
                  <a:pt x="434" y="842"/>
                  <a:pt x="201" y="842"/>
                </a:cubicBezTo>
                <a:cubicBezTo>
                  <a:pt x="168" y="842"/>
                  <a:pt x="134" y="909"/>
                  <a:pt x="134" y="976"/>
                </a:cubicBezTo>
                <a:lnTo>
                  <a:pt x="34" y="976"/>
                </a:lnTo>
                <a:cubicBezTo>
                  <a:pt x="34" y="976"/>
                  <a:pt x="34" y="1076"/>
                  <a:pt x="1" y="1176"/>
                </a:cubicBezTo>
                <a:lnTo>
                  <a:pt x="1" y="1209"/>
                </a:lnTo>
                <a:lnTo>
                  <a:pt x="34" y="1209"/>
                </a:lnTo>
                <a:cubicBezTo>
                  <a:pt x="34" y="1276"/>
                  <a:pt x="101" y="1443"/>
                  <a:pt x="134" y="1443"/>
                </a:cubicBezTo>
                <a:cubicBezTo>
                  <a:pt x="334" y="1443"/>
                  <a:pt x="535" y="1376"/>
                  <a:pt x="768" y="1376"/>
                </a:cubicBezTo>
                <a:cubicBezTo>
                  <a:pt x="768" y="1443"/>
                  <a:pt x="701" y="1476"/>
                  <a:pt x="701" y="1476"/>
                </a:cubicBezTo>
                <a:cubicBezTo>
                  <a:pt x="1435" y="1376"/>
                  <a:pt x="2136" y="1343"/>
                  <a:pt x="2836" y="1309"/>
                </a:cubicBezTo>
                <a:lnTo>
                  <a:pt x="2836" y="1309"/>
                </a:lnTo>
                <a:cubicBezTo>
                  <a:pt x="2136" y="1376"/>
                  <a:pt x="1435" y="1443"/>
                  <a:pt x="701" y="1543"/>
                </a:cubicBezTo>
                <a:lnTo>
                  <a:pt x="668" y="1543"/>
                </a:lnTo>
                <a:cubicBezTo>
                  <a:pt x="535" y="1543"/>
                  <a:pt x="435" y="1610"/>
                  <a:pt x="268" y="1610"/>
                </a:cubicBezTo>
                <a:cubicBezTo>
                  <a:pt x="334" y="1610"/>
                  <a:pt x="435" y="1643"/>
                  <a:pt x="501" y="1643"/>
                </a:cubicBezTo>
                <a:cubicBezTo>
                  <a:pt x="5972" y="1309"/>
                  <a:pt x="11442" y="1109"/>
                  <a:pt x="16880" y="976"/>
                </a:cubicBezTo>
                <a:lnTo>
                  <a:pt x="18281" y="976"/>
                </a:lnTo>
                <a:cubicBezTo>
                  <a:pt x="18214" y="976"/>
                  <a:pt x="18181" y="809"/>
                  <a:pt x="18147" y="809"/>
                </a:cubicBezTo>
                <a:lnTo>
                  <a:pt x="18340" y="809"/>
                </a:lnTo>
                <a:cubicBezTo>
                  <a:pt x="18279" y="784"/>
                  <a:pt x="18270" y="637"/>
                  <a:pt x="18214" y="609"/>
                </a:cubicBezTo>
                <a:lnTo>
                  <a:pt x="18314" y="609"/>
                </a:lnTo>
                <a:lnTo>
                  <a:pt x="18314" y="342"/>
                </a:lnTo>
                <a:lnTo>
                  <a:pt x="17947" y="342"/>
                </a:lnTo>
                <a:cubicBezTo>
                  <a:pt x="17947" y="309"/>
                  <a:pt x="17980" y="142"/>
                  <a:pt x="17980" y="142"/>
                </a:cubicBezTo>
                <a:lnTo>
                  <a:pt x="18181" y="142"/>
                </a:lnTo>
                <a:cubicBezTo>
                  <a:pt x="18114" y="142"/>
                  <a:pt x="18047" y="42"/>
                  <a:pt x="17980" y="42"/>
                </a:cubicBezTo>
                <a:cubicBezTo>
                  <a:pt x="16843" y="16"/>
                  <a:pt x="15716" y="0"/>
                  <a:pt x="145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 name="Group 3"/>
          <p:cNvGrpSpPr/>
          <p:nvPr/>
        </p:nvGrpSpPr>
        <p:grpSpPr>
          <a:xfrm>
            <a:off x="6656346" y="2800665"/>
            <a:ext cx="490721" cy="513667"/>
            <a:chOff x="5897803" y="2800665"/>
            <a:chExt cx="490721" cy="513667"/>
          </a:xfrm>
        </p:grpSpPr>
        <p:sp>
          <p:nvSpPr>
            <p:cNvPr id="2401" name="Google Shape;2401;p36"/>
            <p:cNvSpPr/>
            <p:nvPr/>
          </p:nvSpPr>
          <p:spPr>
            <a:xfrm rot="11884691">
              <a:off x="6023716" y="3097676"/>
              <a:ext cx="159660" cy="108986"/>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6"/>
            <p:cNvSpPr/>
            <p:nvPr/>
          </p:nvSpPr>
          <p:spPr>
            <a:xfrm rot="11884691">
              <a:off x="6053313" y="3064840"/>
              <a:ext cx="90934" cy="125238"/>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6"/>
            <p:cNvSpPr/>
            <p:nvPr/>
          </p:nvSpPr>
          <p:spPr>
            <a:xfrm rot="11884691">
              <a:off x="6078326" y="3039560"/>
              <a:ext cx="29260" cy="184944"/>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6"/>
            <p:cNvSpPr/>
            <p:nvPr/>
          </p:nvSpPr>
          <p:spPr>
            <a:xfrm rot="11884691">
              <a:off x="5990102" y="3113122"/>
              <a:ext cx="206090" cy="41308"/>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6"/>
            <p:cNvSpPr/>
            <p:nvPr/>
          </p:nvSpPr>
          <p:spPr>
            <a:xfrm rot="11884691">
              <a:off x="5925476" y="2801266"/>
              <a:ext cx="58476" cy="161771"/>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6"/>
            <p:cNvSpPr/>
            <p:nvPr/>
          </p:nvSpPr>
          <p:spPr>
            <a:xfrm rot="11884691">
              <a:off x="5907253" y="2850795"/>
              <a:ext cx="118485" cy="63079"/>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6"/>
            <p:cNvSpPr/>
            <p:nvPr/>
          </p:nvSpPr>
          <p:spPr>
            <a:xfrm rot="11884691">
              <a:off x="5897803" y="2816996"/>
              <a:ext cx="139817" cy="107278"/>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6"/>
            <p:cNvSpPr/>
            <p:nvPr/>
          </p:nvSpPr>
          <p:spPr>
            <a:xfrm rot="11884691">
              <a:off x="5927669" y="2800665"/>
              <a:ext cx="64346" cy="150469"/>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6"/>
            <p:cNvSpPr/>
            <p:nvPr/>
          </p:nvSpPr>
          <p:spPr>
            <a:xfrm rot="11884691">
              <a:off x="6262175" y="3288969"/>
              <a:ext cx="35787" cy="25363"/>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6"/>
            <p:cNvSpPr/>
            <p:nvPr/>
          </p:nvSpPr>
          <p:spPr>
            <a:xfrm rot="11884691">
              <a:off x="6357775" y="3224049"/>
              <a:ext cx="30749" cy="24881"/>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6"/>
            <p:cNvSpPr/>
            <p:nvPr/>
          </p:nvSpPr>
          <p:spPr>
            <a:xfrm rot="11884691">
              <a:off x="6280424" y="3218205"/>
              <a:ext cx="27815" cy="20501"/>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2" name="Google Shape;2412;p36"/>
          <p:cNvGrpSpPr/>
          <p:nvPr/>
        </p:nvGrpSpPr>
        <p:grpSpPr>
          <a:xfrm>
            <a:off x="1388160" y="1033650"/>
            <a:ext cx="575185" cy="506474"/>
            <a:chOff x="1637544" y="1033650"/>
            <a:chExt cx="575185" cy="506474"/>
          </a:xfrm>
        </p:grpSpPr>
        <p:sp>
          <p:nvSpPr>
            <p:cNvPr id="2413" name="Google Shape;2413;p36"/>
            <p:cNvSpPr/>
            <p:nvPr/>
          </p:nvSpPr>
          <p:spPr>
            <a:xfrm>
              <a:off x="1637544" y="1033650"/>
              <a:ext cx="575185" cy="506474"/>
            </a:xfrm>
            <a:custGeom>
              <a:avLst/>
              <a:gdLst/>
              <a:ahLst/>
              <a:cxnLst/>
              <a:rect l="l" t="t" r="r" b="b"/>
              <a:pathLst>
                <a:path w="17713" h="15597" extrusionOk="0">
                  <a:moveTo>
                    <a:pt x="8845" y="0"/>
                  </a:moveTo>
                  <a:cubicBezTo>
                    <a:pt x="6439" y="0"/>
                    <a:pt x="4063" y="1118"/>
                    <a:pt x="2535" y="3228"/>
                  </a:cubicBezTo>
                  <a:cubicBezTo>
                    <a:pt x="0" y="6731"/>
                    <a:pt x="801" y="11601"/>
                    <a:pt x="4303" y="14103"/>
                  </a:cubicBezTo>
                  <a:cubicBezTo>
                    <a:pt x="5682" y="15110"/>
                    <a:pt x="7282" y="15596"/>
                    <a:pt x="8868" y="15596"/>
                  </a:cubicBezTo>
                  <a:cubicBezTo>
                    <a:pt x="11274" y="15596"/>
                    <a:pt x="13650" y="14479"/>
                    <a:pt x="15178" y="12368"/>
                  </a:cubicBezTo>
                  <a:cubicBezTo>
                    <a:pt x="17713" y="8866"/>
                    <a:pt x="16912" y="3996"/>
                    <a:pt x="13410" y="1494"/>
                  </a:cubicBezTo>
                  <a:cubicBezTo>
                    <a:pt x="12031" y="486"/>
                    <a:pt x="10431" y="0"/>
                    <a:pt x="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6"/>
            <p:cNvSpPr/>
            <p:nvPr/>
          </p:nvSpPr>
          <p:spPr>
            <a:xfrm>
              <a:off x="1689533" y="1102914"/>
              <a:ext cx="420097" cy="356321"/>
            </a:xfrm>
            <a:custGeom>
              <a:avLst/>
              <a:gdLst/>
              <a:ahLst/>
              <a:cxnLst/>
              <a:rect l="l" t="t" r="r" b="b"/>
              <a:pathLst>
                <a:path w="12937" h="10973" extrusionOk="0">
                  <a:moveTo>
                    <a:pt x="5614" y="1043"/>
                  </a:moveTo>
                  <a:lnTo>
                    <a:pt x="5614" y="1043"/>
                  </a:lnTo>
                  <a:cubicBezTo>
                    <a:pt x="4216" y="2346"/>
                    <a:pt x="3037" y="3844"/>
                    <a:pt x="1821" y="5346"/>
                  </a:cubicBezTo>
                  <a:lnTo>
                    <a:pt x="1821" y="5346"/>
                  </a:lnTo>
                  <a:cubicBezTo>
                    <a:pt x="2824" y="3779"/>
                    <a:pt x="3982" y="2372"/>
                    <a:pt x="5430" y="1151"/>
                  </a:cubicBezTo>
                  <a:lnTo>
                    <a:pt x="5430" y="1151"/>
                  </a:lnTo>
                  <a:cubicBezTo>
                    <a:pt x="5491" y="1114"/>
                    <a:pt x="5552" y="1078"/>
                    <a:pt x="5614" y="1043"/>
                  </a:cubicBezTo>
                  <a:close/>
                  <a:moveTo>
                    <a:pt x="5598" y="5328"/>
                  </a:moveTo>
                  <a:lnTo>
                    <a:pt x="5598" y="5328"/>
                  </a:lnTo>
                  <a:cubicBezTo>
                    <a:pt x="4727" y="6243"/>
                    <a:pt x="3887" y="7191"/>
                    <a:pt x="3052" y="8136"/>
                  </a:cubicBezTo>
                  <a:lnTo>
                    <a:pt x="3052" y="8136"/>
                  </a:lnTo>
                  <a:cubicBezTo>
                    <a:pt x="3170" y="7926"/>
                    <a:pt x="3307" y="7720"/>
                    <a:pt x="3459" y="7517"/>
                  </a:cubicBezTo>
                  <a:lnTo>
                    <a:pt x="3459" y="7517"/>
                  </a:lnTo>
                  <a:cubicBezTo>
                    <a:pt x="3541" y="7412"/>
                    <a:pt x="3624" y="7308"/>
                    <a:pt x="3709" y="7203"/>
                  </a:cubicBezTo>
                  <a:lnTo>
                    <a:pt x="3709" y="7203"/>
                  </a:lnTo>
                  <a:cubicBezTo>
                    <a:pt x="4278" y="6520"/>
                    <a:pt x="4983" y="5886"/>
                    <a:pt x="5598" y="5328"/>
                  </a:cubicBezTo>
                  <a:close/>
                  <a:moveTo>
                    <a:pt x="2246" y="7615"/>
                  </a:moveTo>
                  <a:cubicBezTo>
                    <a:pt x="2137" y="7777"/>
                    <a:pt x="2032" y="7943"/>
                    <a:pt x="1931" y="8113"/>
                  </a:cubicBezTo>
                  <a:lnTo>
                    <a:pt x="1931" y="8113"/>
                  </a:lnTo>
                  <a:cubicBezTo>
                    <a:pt x="1890" y="8132"/>
                    <a:pt x="1849" y="8149"/>
                    <a:pt x="1808" y="8165"/>
                  </a:cubicBezTo>
                  <a:lnTo>
                    <a:pt x="1808" y="8165"/>
                  </a:lnTo>
                  <a:cubicBezTo>
                    <a:pt x="1953" y="7980"/>
                    <a:pt x="2099" y="7797"/>
                    <a:pt x="2246" y="7615"/>
                  </a:cubicBezTo>
                  <a:close/>
                  <a:moveTo>
                    <a:pt x="6864" y="1"/>
                  </a:moveTo>
                  <a:cubicBezTo>
                    <a:pt x="6844" y="1"/>
                    <a:pt x="6824" y="9"/>
                    <a:pt x="6805" y="28"/>
                  </a:cubicBezTo>
                  <a:cubicBezTo>
                    <a:pt x="6566" y="213"/>
                    <a:pt x="6333" y="403"/>
                    <a:pt x="6107" y="599"/>
                  </a:cubicBezTo>
                  <a:lnTo>
                    <a:pt x="6107" y="599"/>
                  </a:lnTo>
                  <a:lnTo>
                    <a:pt x="6090" y="566"/>
                  </a:lnTo>
                  <a:lnTo>
                    <a:pt x="6090" y="566"/>
                  </a:lnTo>
                  <a:cubicBezTo>
                    <a:pt x="6107" y="481"/>
                    <a:pt x="6051" y="401"/>
                    <a:pt x="5978" y="401"/>
                  </a:cubicBezTo>
                  <a:cubicBezTo>
                    <a:pt x="5955" y="401"/>
                    <a:pt x="5930" y="409"/>
                    <a:pt x="5905" y="428"/>
                  </a:cubicBezTo>
                  <a:cubicBezTo>
                    <a:pt x="3703" y="1662"/>
                    <a:pt x="1702" y="3197"/>
                    <a:pt x="0" y="5098"/>
                  </a:cubicBezTo>
                  <a:cubicBezTo>
                    <a:pt x="28" y="5209"/>
                    <a:pt x="124" y="5274"/>
                    <a:pt x="175" y="5274"/>
                  </a:cubicBezTo>
                  <a:cubicBezTo>
                    <a:pt x="186" y="5274"/>
                    <a:pt x="195" y="5271"/>
                    <a:pt x="200" y="5265"/>
                  </a:cubicBezTo>
                  <a:cubicBezTo>
                    <a:pt x="1580" y="3885"/>
                    <a:pt x="3058" y="2662"/>
                    <a:pt x="4663" y="1626"/>
                  </a:cubicBezTo>
                  <a:lnTo>
                    <a:pt x="4663" y="1626"/>
                  </a:lnTo>
                  <a:cubicBezTo>
                    <a:pt x="3276" y="2912"/>
                    <a:pt x="2067" y="4409"/>
                    <a:pt x="1222" y="6080"/>
                  </a:cubicBezTo>
                  <a:lnTo>
                    <a:pt x="1222" y="6080"/>
                  </a:lnTo>
                  <a:cubicBezTo>
                    <a:pt x="1115" y="6209"/>
                    <a:pt x="1009" y="6338"/>
                    <a:pt x="901" y="6466"/>
                  </a:cubicBezTo>
                  <a:cubicBezTo>
                    <a:pt x="953" y="6492"/>
                    <a:pt x="1005" y="6518"/>
                    <a:pt x="1042" y="6560"/>
                  </a:cubicBezTo>
                  <a:lnTo>
                    <a:pt x="1042" y="6560"/>
                  </a:lnTo>
                  <a:cubicBezTo>
                    <a:pt x="1063" y="6614"/>
                    <a:pt x="1112" y="6655"/>
                    <a:pt x="1158" y="6655"/>
                  </a:cubicBezTo>
                  <a:cubicBezTo>
                    <a:pt x="1187" y="6655"/>
                    <a:pt x="1215" y="6638"/>
                    <a:pt x="1235" y="6599"/>
                  </a:cubicBezTo>
                  <a:cubicBezTo>
                    <a:pt x="2546" y="4660"/>
                    <a:pt x="4058" y="2788"/>
                    <a:pt x="5845" y="1239"/>
                  </a:cubicBezTo>
                  <a:lnTo>
                    <a:pt x="5845" y="1239"/>
                  </a:lnTo>
                  <a:cubicBezTo>
                    <a:pt x="4163" y="3069"/>
                    <a:pt x="2347" y="4957"/>
                    <a:pt x="1278" y="7170"/>
                  </a:cubicBezTo>
                  <a:lnTo>
                    <a:pt x="1278" y="7170"/>
                  </a:lnTo>
                  <a:cubicBezTo>
                    <a:pt x="1175" y="7292"/>
                    <a:pt x="1072" y="7413"/>
                    <a:pt x="968" y="7533"/>
                  </a:cubicBezTo>
                  <a:cubicBezTo>
                    <a:pt x="1005" y="7558"/>
                    <a:pt x="1041" y="7582"/>
                    <a:pt x="1080" y="7605"/>
                  </a:cubicBezTo>
                  <a:lnTo>
                    <a:pt x="1080" y="7605"/>
                  </a:lnTo>
                  <a:cubicBezTo>
                    <a:pt x="1076" y="7615"/>
                    <a:pt x="1072" y="7624"/>
                    <a:pt x="1068" y="7633"/>
                  </a:cubicBezTo>
                  <a:cubicBezTo>
                    <a:pt x="1021" y="7751"/>
                    <a:pt x="1157" y="7869"/>
                    <a:pt x="1276" y="7869"/>
                  </a:cubicBezTo>
                  <a:cubicBezTo>
                    <a:pt x="1326" y="7869"/>
                    <a:pt x="1372" y="7849"/>
                    <a:pt x="1401" y="7800"/>
                  </a:cubicBezTo>
                  <a:cubicBezTo>
                    <a:pt x="3053" y="5708"/>
                    <a:pt x="4682" y="3412"/>
                    <a:pt x="6757" y="1679"/>
                  </a:cubicBezTo>
                  <a:lnTo>
                    <a:pt x="6757" y="1679"/>
                  </a:lnTo>
                  <a:cubicBezTo>
                    <a:pt x="5377" y="3185"/>
                    <a:pt x="4016" y="4700"/>
                    <a:pt x="2742" y="6300"/>
                  </a:cubicBezTo>
                  <a:lnTo>
                    <a:pt x="2742" y="6300"/>
                  </a:lnTo>
                  <a:cubicBezTo>
                    <a:pt x="2256" y="6866"/>
                    <a:pt x="1786" y="7444"/>
                    <a:pt x="1335" y="8034"/>
                  </a:cubicBezTo>
                  <a:cubicBezTo>
                    <a:pt x="1349" y="8056"/>
                    <a:pt x="1367" y="8076"/>
                    <a:pt x="1388" y="8096"/>
                  </a:cubicBezTo>
                  <a:lnTo>
                    <a:pt x="1388" y="8096"/>
                  </a:lnTo>
                  <a:cubicBezTo>
                    <a:pt x="1346" y="8217"/>
                    <a:pt x="1470" y="8358"/>
                    <a:pt x="1588" y="8358"/>
                  </a:cubicBezTo>
                  <a:cubicBezTo>
                    <a:pt x="1629" y="8358"/>
                    <a:pt x="1669" y="8341"/>
                    <a:pt x="1702" y="8301"/>
                  </a:cubicBezTo>
                  <a:cubicBezTo>
                    <a:pt x="1735" y="8257"/>
                    <a:pt x="1769" y="8214"/>
                    <a:pt x="1803" y="8171"/>
                  </a:cubicBezTo>
                  <a:lnTo>
                    <a:pt x="1803" y="8171"/>
                  </a:lnTo>
                  <a:cubicBezTo>
                    <a:pt x="1817" y="8198"/>
                    <a:pt x="1832" y="8225"/>
                    <a:pt x="1848" y="8252"/>
                  </a:cubicBezTo>
                  <a:lnTo>
                    <a:pt x="1848" y="8252"/>
                  </a:lnTo>
                  <a:cubicBezTo>
                    <a:pt x="1833" y="8279"/>
                    <a:pt x="1817" y="8307"/>
                    <a:pt x="1802" y="8334"/>
                  </a:cubicBezTo>
                  <a:cubicBezTo>
                    <a:pt x="1711" y="8484"/>
                    <a:pt x="1838" y="8744"/>
                    <a:pt x="2011" y="8744"/>
                  </a:cubicBezTo>
                  <a:cubicBezTo>
                    <a:pt x="2030" y="8744"/>
                    <a:pt x="2049" y="8741"/>
                    <a:pt x="2068" y="8734"/>
                  </a:cubicBezTo>
                  <a:cubicBezTo>
                    <a:pt x="2264" y="8647"/>
                    <a:pt x="2431" y="8550"/>
                    <a:pt x="2581" y="8442"/>
                  </a:cubicBezTo>
                  <a:lnTo>
                    <a:pt x="2581" y="8442"/>
                  </a:lnTo>
                  <a:cubicBezTo>
                    <a:pt x="2523" y="8571"/>
                    <a:pt x="2473" y="8704"/>
                    <a:pt x="2430" y="8839"/>
                  </a:cubicBezTo>
                  <a:lnTo>
                    <a:pt x="2430" y="8839"/>
                  </a:lnTo>
                  <a:cubicBezTo>
                    <a:pt x="2343" y="8938"/>
                    <a:pt x="2256" y="9036"/>
                    <a:pt x="2169" y="9135"/>
                  </a:cubicBezTo>
                  <a:cubicBezTo>
                    <a:pt x="2225" y="9168"/>
                    <a:pt x="2281" y="9194"/>
                    <a:pt x="2336" y="9217"/>
                  </a:cubicBezTo>
                  <a:lnTo>
                    <a:pt x="2336" y="9217"/>
                  </a:lnTo>
                  <a:cubicBezTo>
                    <a:pt x="2322" y="9288"/>
                    <a:pt x="2311" y="9361"/>
                    <a:pt x="2302" y="9435"/>
                  </a:cubicBezTo>
                  <a:cubicBezTo>
                    <a:pt x="2256" y="9596"/>
                    <a:pt x="2432" y="9709"/>
                    <a:pt x="2579" y="9709"/>
                  </a:cubicBezTo>
                  <a:cubicBezTo>
                    <a:pt x="2645" y="9709"/>
                    <a:pt x="2705" y="9687"/>
                    <a:pt x="2736" y="9635"/>
                  </a:cubicBezTo>
                  <a:cubicBezTo>
                    <a:pt x="2885" y="9467"/>
                    <a:pt x="3033" y="9299"/>
                    <a:pt x="3182" y="9130"/>
                  </a:cubicBezTo>
                  <a:lnTo>
                    <a:pt x="3182" y="9130"/>
                  </a:lnTo>
                  <a:cubicBezTo>
                    <a:pt x="3163" y="9174"/>
                    <a:pt x="3145" y="9219"/>
                    <a:pt x="3126" y="9264"/>
                  </a:cubicBezTo>
                  <a:lnTo>
                    <a:pt x="3126" y="9264"/>
                  </a:lnTo>
                  <a:cubicBezTo>
                    <a:pt x="3074" y="9310"/>
                    <a:pt x="3022" y="9356"/>
                    <a:pt x="2969" y="9401"/>
                  </a:cubicBezTo>
                  <a:cubicBezTo>
                    <a:pt x="2999" y="9413"/>
                    <a:pt x="3029" y="9426"/>
                    <a:pt x="3059" y="9440"/>
                  </a:cubicBezTo>
                  <a:lnTo>
                    <a:pt x="3059" y="9440"/>
                  </a:lnTo>
                  <a:cubicBezTo>
                    <a:pt x="3039" y="9494"/>
                    <a:pt x="3021" y="9547"/>
                    <a:pt x="3002" y="9602"/>
                  </a:cubicBezTo>
                  <a:cubicBezTo>
                    <a:pt x="2932" y="9814"/>
                    <a:pt x="3111" y="9959"/>
                    <a:pt x="3282" y="9967"/>
                  </a:cubicBezTo>
                  <a:lnTo>
                    <a:pt x="3282" y="9967"/>
                  </a:lnTo>
                  <a:cubicBezTo>
                    <a:pt x="3246" y="10010"/>
                    <a:pt x="3211" y="10053"/>
                    <a:pt x="3176" y="10096"/>
                  </a:cubicBezTo>
                  <a:lnTo>
                    <a:pt x="3176" y="10096"/>
                  </a:lnTo>
                  <a:cubicBezTo>
                    <a:pt x="3163" y="10098"/>
                    <a:pt x="3149" y="10100"/>
                    <a:pt x="3136" y="10102"/>
                  </a:cubicBezTo>
                  <a:cubicBezTo>
                    <a:pt x="3140" y="10111"/>
                    <a:pt x="3144" y="10121"/>
                    <a:pt x="3148" y="10130"/>
                  </a:cubicBezTo>
                  <a:lnTo>
                    <a:pt x="3148" y="10130"/>
                  </a:lnTo>
                  <a:cubicBezTo>
                    <a:pt x="3111" y="10176"/>
                    <a:pt x="3073" y="10223"/>
                    <a:pt x="3036" y="10269"/>
                  </a:cubicBezTo>
                  <a:cubicBezTo>
                    <a:pt x="2846" y="10490"/>
                    <a:pt x="3016" y="10772"/>
                    <a:pt x="3290" y="10772"/>
                  </a:cubicBezTo>
                  <a:cubicBezTo>
                    <a:pt x="3305" y="10772"/>
                    <a:pt x="3321" y="10771"/>
                    <a:pt x="3336" y="10769"/>
                  </a:cubicBezTo>
                  <a:cubicBezTo>
                    <a:pt x="4170" y="10636"/>
                    <a:pt x="4637" y="10002"/>
                    <a:pt x="5137" y="9401"/>
                  </a:cubicBezTo>
                  <a:cubicBezTo>
                    <a:pt x="5804" y="8601"/>
                    <a:pt x="6505" y="7834"/>
                    <a:pt x="7239" y="7133"/>
                  </a:cubicBezTo>
                  <a:cubicBezTo>
                    <a:pt x="7834" y="6575"/>
                    <a:pt x="8448" y="6058"/>
                    <a:pt x="9084" y="5576"/>
                  </a:cubicBezTo>
                  <a:lnTo>
                    <a:pt x="9084" y="5576"/>
                  </a:lnTo>
                  <a:cubicBezTo>
                    <a:pt x="8622" y="5988"/>
                    <a:pt x="8162" y="6407"/>
                    <a:pt x="7706" y="6833"/>
                  </a:cubicBezTo>
                  <a:cubicBezTo>
                    <a:pt x="6680" y="7858"/>
                    <a:pt x="5409" y="8853"/>
                    <a:pt x="5015" y="10290"/>
                  </a:cubicBezTo>
                  <a:lnTo>
                    <a:pt x="5015" y="10290"/>
                  </a:lnTo>
                  <a:cubicBezTo>
                    <a:pt x="5011" y="10294"/>
                    <a:pt x="5007" y="10298"/>
                    <a:pt x="5004" y="10302"/>
                  </a:cubicBezTo>
                  <a:cubicBezTo>
                    <a:pt x="5006" y="10303"/>
                    <a:pt x="5008" y="10305"/>
                    <a:pt x="5010" y="10306"/>
                  </a:cubicBezTo>
                  <a:lnTo>
                    <a:pt x="5010" y="10306"/>
                  </a:lnTo>
                  <a:cubicBezTo>
                    <a:pt x="4996" y="10359"/>
                    <a:pt x="4983" y="10414"/>
                    <a:pt x="4971" y="10469"/>
                  </a:cubicBezTo>
                  <a:cubicBezTo>
                    <a:pt x="4923" y="10681"/>
                    <a:pt x="5076" y="10893"/>
                    <a:pt x="5264" y="10893"/>
                  </a:cubicBezTo>
                  <a:cubicBezTo>
                    <a:pt x="5342" y="10893"/>
                    <a:pt x="5426" y="10857"/>
                    <a:pt x="5504" y="10769"/>
                  </a:cubicBezTo>
                  <a:cubicBezTo>
                    <a:pt x="5889" y="10304"/>
                    <a:pt x="6279" y="9838"/>
                    <a:pt x="6679" y="9379"/>
                  </a:cubicBezTo>
                  <a:lnTo>
                    <a:pt x="6679" y="9379"/>
                  </a:lnTo>
                  <a:cubicBezTo>
                    <a:pt x="6273" y="10075"/>
                    <a:pt x="6198" y="10644"/>
                    <a:pt x="6705" y="10936"/>
                  </a:cubicBezTo>
                  <a:cubicBezTo>
                    <a:pt x="6756" y="10961"/>
                    <a:pt x="6812" y="10972"/>
                    <a:pt x="6865" y="10972"/>
                  </a:cubicBezTo>
                  <a:cubicBezTo>
                    <a:pt x="6951" y="10972"/>
                    <a:pt x="7031" y="10944"/>
                    <a:pt x="7072" y="10902"/>
                  </a:cubicBezTo>
                  <a:cubicBezTo>
                    <a:pt x="7346" y="10629"/>
                    <a:pt x="7620" y="10358"/>
                    <a:pt x="7895" y="10089"/>
                  </a:cubicBezTo>
                  <a:lnTo>
                    <a:pt x="7895" y="10089"/>
                  </a:lnTo>
                  <a:cubicBezTo>
                    <a:pt x="7841" y="10202"/>
                    <a:pt x="7789" y="10318"/>
                    <a:pt x="7739" y="10435"/>
                  </a:cubicBezTo>
                  <a:cubicBezTo>
                    <a:pt x="7706" y="10602"/>
                    <a:pt x="7839" y="10802"/>
                    <a:pt x="7973" y="10802"/>
                  </a:cubicBezTo>
                  <a:cubicBezTo>
                    <a:pt x="8065" y="10820"/>
                    <a:pt x="8153" y="10828"/>
                    <a:pt x="8237" y="10828"/>
                  </a:cubicBezTo>
                  <a:cubicBezTo>
                    <a:pt x="8519" y="10828"/>
                    <a:pt x="8759" y="10736"/>
                    <a:pt x="8977" y="10593"/>
                  </a:cubicBezTo>
                  <a:lnTo>
                    <a:pt x="8977" y="10593"/>
                  </a:lnTo>
                  <a:cubicBezTo>
                    <a:pt x="9032" y="10624"/>
                    <a:pt x="9098" y="10641"/>
                    <a:pt x="9165" y="10641"/>
                  </a:cubicBezTo>
                  <a:cubicBezTo>
                    <a:pt x="9292" y="10641"/>
                    <a:pt x="9422" y="10579"/>
                    <a:pt x="9474" y="10435"/>
                  </a:cubicBezTo>
                  <a:cubicBezTo>
                    <a:pt x="9538" y="10266"/>
                    <a:pt x="9609" y="10100"/>
                    <a:pt x="9686" y="9938"/>
                  </a:cubicBezTo>
                  <a:lnTo>
                    <a:pt x="9686" y="9938"/>
                  </a:lnTo>
                  <a:cubicBezTo>
                    <a:pt x="9749" y="9870"/>
                    <a:pt x="9811" y="9802"/>
                    <a:pt x="9874" y="9735"/>
                  </a:cubicBezTo>
                  <a:cubicBezTo>
                    <a:pt x="10808" y="8801"/>
                    <a:pt x="11709" y="7834"/>
                    <a:pt x="12643" y="6933"/>
                  </a:cubicBezTo>
                  <a:cubicBezTo>
                    <a:pt x="12838" y="6710"/>
                    <a:pt x="12637" y="6393"/>
                    <a:pt x="12390" y="6393"/>
                  </a:cubicBezTo>
                  <a:cubicBezTo>
                    <a:pt x="12342" y="6393"/>
                    <a:pt x="12292" y="6405"/>
                    <a:pt x="12242" y="6433"/>
                  </a:cubicBezTo>
                  <a:cubicBezTo>
                    <a:pt x="12221" y="6444"/>
                    <a:pt x="12199" y="6456"/>
                    <a:pt x="12177" y="6468"/>
                  </a:cubicBezTo>
                  <a:lnTo>
                    <a:pt x="12177" y="6468"/>
                  </a:lnTo>
                  <a:lnTo>
                    <a:pt x="12176" y="6466"/>
                  </a:lnTo>
                  <a:cubicBezTo>
                    <a:pt x="12174" y="6468"/>
                    <a:pt x="12172" y="6469"/>
                    <a:pt x="12171" y="6471"/>
                  </a:cubicBezTo>
                  <a:lnTo>
                    <a:pt x="12171" y="6471"/>
                  </a:lnTo>
                  <a:cubicBezTo>
                    <a:pt x="10855" y="7190"/>
                    <a:pt x="9850" y="8266"/>
                    <a:pt x="9176" y="9597"/>
                  </a:cubicBezTo>
                  <a:lnTo>
                    <a:pt x="9176" y="9597"/>
                  </a:lnTo>
                  <a:cubicBezTo>
                    <a:pt x="8953" y="9799"/>
                    <a:pt x="8726" y="9973"/>
                    <a:pt x="8518" y="10077"/>
                  </a:cubicBezTo>
                  <a:lnTo>
                    <a:pt x="8518" y="10077"/>
                  </a:lnTo>
                  <a:cubicBezTo>
                    <a:pt x="8768" y="9550"/>
                    <a:pt x="9081" y="9060"/>
                    <a:pt x="9436" y="8600"/>
                  </a:cubicBezTo>
                  <a:lnTo>
                    <a:pt x="9436" y="8600"/>
                  </a:lnTo>
                  <a:cubicBezTo>
                    <a:pt x="10430" y="7650"/>
                    <a:pt x="11425" y="6713"/>
                    <a:pt x="12409" y="5765"/>
                  </a:cubicBezTo>
                  <a:cubicBezTo>
                    <a:pt x="12646" y="5555"/>
                    <a:pt x="12447" y="5261"/>
                    <a:pt x="12205" y="5261"/>
                  </a:cubicBezTo>
                  <a:cubicBezTo>
                    <a:pt x="12140" y="5261"/>
                    <a:pt x="12072" y="5282"/>
                    <a:pt x="12009" y="5332"/>
                  </a:cubicBezTo>
                  <a:cubicBezTo>
                    <a:pt x="11997" y="5342"/>
                    <a:pt x="11985" y="5352"/>
                    <a:pt x="11973" y="5363"/>
                  </a:cubicBezTo>
                  <a:lnTo>
                    <a:pt x="11973" y="5363"/>
                  </a:lnTo>
                  <a:lnTo>
                    <a:pt x="11909" y="5298"/>
                  </a:lnTo>
                  <a:cubicBezTo>
                    <a:pt x="10266" y="6880"/>
                    <a:pt x="8623" y="8490"/>
                    <a:pt x="6926" y="10048"/>
                  </a:cubicBezTo>
                  <a:lnTo>
                    <a:pt x="6926" y="10048"/>
                  </a:lnTo>
                  <a:cubicBezTo>
                    <a:pt x="7459" y="8994"/>
                    <a:pt x="11201" y="5527"/>
                    <a:pt x="12388" y="4452"/>
                  </a:cubicBezTo>
                  <a:lnTo>
                    <a:pt x="12388" y="4452"/>
                  </a:lnTo>
                  <a:cubicBezTo>
                    <a:pt x="12505" y="4388"/>
                    <a:pt x="12623" y="4325"/>
                    <a:pt x="12743" y="4264"/>
                  </a:cubicBezTo>
                  <a:cubicBezTo>
                    <a:pt x="12726" y="4236"/>
                    <a:pt x="12708" y="4209"/>
                    <a:pt x="12689" y="4182"/>
                  </a:cubicBezTo>
                  <a:lnTo>
                    <a:pt x="12689" y="4182"/>
                  </a:lnTo>
                  <a:cubicBezTo>
                    <a:pt x="12697" y="4175"/>
                    <a:pt x="12703" y="4170"/>
                    <a:pt x="12709" y="4164"/>
                  </a:cubicBezTo>
                  <a:cubicBezTo>
                    <a:pt x="12937" y="3994"/>
                    <a:pt x="12728" y="3702"/>
                    <a:pt x="12496" y="3702"/>
                  </a:cubicBezTo>
                  <a:cubicBezTo>
                    <a:pt x="12456" y="3702"/>
                    <a:pt x="12415" y="3711"/>
                    <a:pt x="12376" y="3731"/>
                  </a:cubicBezTo>
                  <a:cubicBezTo>
                    <a:pt x="12022" y="3911"/>
                    <a:pt x="11679" y="4106"/>
                    <a:pt x="11346" y="4313"/>
                  </a:cubicBezTo>
                  <a:lnTo>
                    <a:pt x="11346" y="4313"/>
                  </a:lnTo>
                  <a:cubicBezTo>
                    <a:pt x="11632" y="4062"/>
                    <a:pt x="11919" y="3812"/>
                    <a:pt x="12206" y="3561"/>
                  </a:cubicBezTo>
                  <a:lnTo>
                    <a:pt x="12206" y="3561"/>
                  </a:lnTo>
                  <a:cubicBezTo>
                    <a:pt x="12307" y="3506"/>
                    <a:pt x="12408" y="3451"/>
                    <a:pt x="12509" y="3397"/>
                  </a:cubicBezTo>
                  <a:cubicBezTo>
                    <a:pt x="12493" y="3377"/>
                    <a:pt x="12478" y="3357"/>
                    <a:pt x="12463" y="3337"/>
                  </a:cubicBezTo>
                  <a:lnTo>
                    <a:pt x="12463" y="3337"/>
                  </a:lnTo>
                  <a:cubicBezTo>
                    <a:pt x="12478" y="3324"/>
                    <a:pt x="12494" y="3310"/>
                    <a:pt x="12509" y="3297"/>
                  </a:cubicBezTo>
                  <a:cubicBezTo>
                    <a:pt x="12716" y="3120"/>
                    <a:pt x="12479" y="2813"/>
                    <a:pt x="12260" y="2813"/>
                  </a:cubicBezTo>
                  <a:cubicBezTo>
                    <a:pt x="12231" y="2813"/>
                    <a:pt x="12203" y="2818"/>
                    <a:pt x="12176" y="2830"/>
                  </a:cubicBezTo>
                  <a:cubicBezTo>
                    <a:pt x="10706" y="3670"/>
                    <a:pt x="9317" y="4590"/>
                    <a:pt x="8010" y="5641"/>
                  </a:cubicBezTo>
                  <a:lnTo>
                    <a:pt x="8010" y="5641"/>
                  </a:lnTo>
                  <a:cubicBezTo>
                    <a:pt x="9121" y="4584"/>
                    <a:pt x="10280" y="3576"/>
                    <a:pt x="11484" y="2633"/>
                  </a:cubicBezTo>
                  <a:lnTo>
                    <a:pt x="11484" y="2633"/>
                  </a:lnTo>
                  <a:cubicBezTo>
                    <a:pt x="11613" y="2573"/>
                    <a:pt x="11743" y="2517"/>
                    <a:pt x="11875" y="2463"/>
                  </a:cubicBezTo>
                  <a:cubicBezTo>
                    <a:pt x="11862" y="2429"/>
                    <a:pt x="11848" y="2395"/>
                    <a:pt x="11835" y="2361"/>
                  </a:cubicBezTo>
                  <a:lnTo>
                    <a:pt x="11835" y="2361"/>
                  </a:lnTo>
                  <a:cubicBezTo>
                    <a:pt x="11848" y="2351"/>
                    <a:pt x="11862" y="2340"/>
                    <a:pt x="11875" y="2330"/>
                  </a:cubicBezTo>
                  <a:cubicBezTo>
                    <a:pt x="12055" y="2180"/>
                    <a:pt x="11993" y="1814"/>
                    <a:pt x="11760" y="1814"/>
                  </a:cubicBezTo>
                  <a:cubicBezTo>
                    <a:pt x="11734" y="1814"/>
                    <a:pt x="11706" y="1819"/>
                    <a:pt x="11675" y="1829"/>
                  </a:cubicBezTo>
                  <a:cubicBezTo>
                    <a:pt x="8442" y="3140"/>
                    <a:pt x="6429" y="6028"/>
                    <a:pt x="4039" y="8405"/>
                  </a:cubicBezTo>
                  <a:lnTo>
                    <a:pt x="4039" y="8405"/>
                  </a:lnTo>
                  <a:cubicBezTo>
                    <a:pt x="4834" y="7170"/>
                    <a:pt x="5996" y="6141"/>
                    <a:pt x="7005" y="5132"/>
                  </a:cubicBezTo>
                  <a:cubicBezTo>
                    <a:pt x="8068" y="4095"/>
                    <a:pt x="9171" y="3118"/>
                    <a:pt x="10283" y="2124"/>
                  </a:cubicBezTo>
                  <a:lnTo>
                    <a:pt x="10283" y="2124"/>
                  </a:lnTo>
                  <a:cubicBezTo>
                    <a:pt x="10638" y="1869"/>
                    <a:pt x="11002" y="1626"/>
                    <a:pt x="11375" y="1396"/>
                  </a:cubicBezTo>
                  <a:cubicBezTo>
                    <a:pt x="11329" y="1350"/>
                    <a:pt x="11291" y="1300"/>
                    <a:pt x="11256" y="1249"/>
                  </a:cubicBezTo>
                  <a:lnTo>
                    <a:pt x="11256" y="1249"/>
                  </a:lnTo>
                  <a:cubicBezTo>
                    <a:pt x="11431" y="1077"/>
                    <a:pt x="11246" y="800"/>
                    <a:pt x="11027" y="800"/>
                  </a:cubicBezTo>
                  <a:cubicBezTo>
                    <a:pt x="10988" y="800"/>
                    <a:pt x="10948" y="809"/>
                    <a:pt x="10908" y="829"/>
                  </a:cubicBezTo>
                  <a:cubicBezTo>
                    <a:pt x="9688" y="1587"/>
                    <a:pt x="8568" y="2476"/>
                    <a:pt x="7512" y="3441"/>
                  </a:cubicBezTo>
                  <a:lnTo>
                    <a:pt x="7512" y="3441"/>
                  </a:lnTo>
                  <a:cubicBezTo>
                    <a:pt x="8054" y="2912"/>
                    <a:pt x="8606" y="2389"/>
                    <a:pt x="9155" y="1877"/>
                  </a:cubicBezTo>
                  <a:lnTo>
                    <a:pt x="9155" y="1877"/>
                  </a:lnTo>
                  <a:cubicBezTo>
                    <a:pt x="9511" y="1609"/>
                    <a:pt x="9873" y="1348"/>
                    <a:pt x="10241" y="1095"/>
                  </a:cubicBezTo>
                  <a:cubicBezTo>
                    <a:pt x="10217" y="1048"/>
                    <a:pt x="10185" y="1000"/>
                    <a:pt x="10150" y="954"/>
                  </a:cubicBezTo>
                  <a:lnTo>
                    <a:pt x="10150" y="954"/>
                  </a:lnTo>
                  <a:cubicBezTo>
                    <a:pt x="10299" y="815"/>
                    <a:pt x="10128" y="553"/>
                    <a:pt x="9954" y="553"/>
                  </a:cubicBezTo>
                  <a:cubicBezTo>
                    <a:pt x="9915" y="553"/>
                    <a:pt x="9876" y="565"/>
                    <a:pt x="9841" y="595"/>
                  </a:cubicBezTo>
                  <a:cubicBezTo>
                    <a:pt x="9190" y="1064"/>
                    <a:pt x="8553" y="1540"/>
                    <a:pt x="7937" y="2035"/>
                  </a:cubicBezTo>
                  <a:lnTo>
                    <a:pt x="7937" y="2035"/>
                  </a:lnTo>
                  <a:cubicBezTo>
                    <a:pt x="8192" y="1747"/>
                    <a:pt x="8439" y="1452"/>
                    <a:pt x="8674" y="1147"/>
                  </a:cubicBezTo>
                  <a:lnTo>
                    <a:pt x="8674" y="1147"/>
                  </a:lnTo>
                  <a:cubicBezTo>
                    <a:pt x="8751" y="1085"/>
                    <a:pt x="8829" y="1023"/>
                    <a:pt x="8907" y="962"/>
                  </a:cubicBezTo>
                  <a:cubicBezTo>
                    <a:pt x="8887" y="949"/>
                    <a:pt x="8867" y="934"/>
                    <a:pt x="8847" y="919"/>
                  </a:cubicBezTo>
                  <a:lnTo>
                    <a:pt x="8847" y="919"/>
                  </a:lnTo>
                  <a:cubicBezTo>
                    <a:pt x="8958" y="749"/>
                    <a:pt x="8809" y="600"/>
                    <a:pt x="8657" y="600"/>
                  </a:cubicBezTo>
                  <a:cubicBezTo>
                    <a:pt x="8603" y="600"/>
                    <a:pt x="8549" y="619"/>
                    <a:pt x="8506" y="662"/>
                  </a:cubicBezTo>
                  <a:cubicBezTo>
                    <a:pt x="7712" y="1326"/>
                    <a:pt x="6932" y="2014"/>
                    <a:pt x="6175" y="2725"/>
                  </a:cubicBezTo>
                  <a:lnTo>
                    <a:pt x="6175" y="2725"/>
                  </a:lnTo>
                  <a:cubicBezTo>
                    <a:pt x="6719" y="2105"/>
                    <a:pt x="7268" y="1490"/>
                    <a:pt x="7814" y="877"/>
                  </a:cubicBezTo>
                  <a:lnTo>
                    <a:pt x="7814" y="877"/>
                  </a:lnTo>
                  <a:cubicBezTo>
                    <a:pt x="7922" y="803"/>
                    <a:pt x="8030" y="732"/>
                    <a:pt x="8139" y="662"/>
                  </a:cubicBezTo>
                  <a:cubicBezTo>
                    <a:pt x="8104" y="638"/>
                    <a:pt x="8077" y="610"/>
                    <a:pt x="8052" y="581"/>
                  </a:cubicBezTo>
                  <a:lnTo>
                    <a:pt x="8052" y="581"/>
                  </a:lnTo>
                  <a:cubicBezTo>
                    <a:pt x="8070" y="490"/>
                    <a:pt x="7995" y="401"/>
                    <a:pt x="7898" y="401"/>
                  </a:cubicBezTo>
                  <a:cubicBezTo>
                    <a:pt x="7869" y="401"/>
                    <a:pt x="7837" y="409"/>
                    <a:pt x="7806" y="428"/>
                  </a:cubicBezTo>
                  <a:cubicBezTo>
                    <a:pt x="5556" y="1919"/>
                    <a:pt x="3835" y="4071"/>
                    <a:pt x="2141" y="6131"/>
                  </a:cubicBezTo>
                  <a:lnTo>
                    <a:pt x="2141" y="6131"/>
                  </a:lnTo>
                  <a:cubicBezTo>
                    <a:pt x="2693" y="5304"/>
                    <a:pt x="3355" y="4551"/>
                    <a:pt x="4003" y="3797"/>
                  </a:cubicBezTo>
                  <a:cubicBezTo>
                    <a:pt x="4949" y="2694"/>
                    <a:pt x="5894" y="1561"/>
                    <a:pt x="6812" y="455"/>
                  </a:cubicBezTo>
                  <a:lnTo>
                    <a:pt x="6812" y="455"/>
                  </a:lnTo>
                  <a:cubicBezTo>
                    <a:pt x="6898" y="390"/>
                    <a:pt x="6985" y="325"/>
                    <a:pt x="7072" y="261"/>
                  </a:cubicBezTo>
                  <a:cubicBezTo>
                    <a:pt x="7051" y="199"/>
                    <a:pt x="7017" y="149"/>
                    <a:pt x="6979" y="113"/>
                  </a:cubicBezTo>
                  <a:lnTo>
                    <a:pt x="6979" y="113"/>
                  </a:lnTo>
                  <a:cubicBezTo>
                    <a:pt x="6958" y="50"/>
                    <a:pt x="6912" y="1"/>
                    <a:pt x="68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6"/>
            <p:cNvSpPr/>
            <p:nvPr/>
          </p:nvSpPr>
          <p:spPr>
            <a:xfrm>
              <a:off x="1831438" y="1211048"/>
              <a:ext cx="49845" cy="40104"/>
            </a:xfrm>
            <a:custGeom>
              <a:avLst/>
              <a:gdLst/>
              <a:ahLst/>
              <a:cxnLst/>
              <a:rect l="l" t="t" r="r" b="b"/>
              <a:pathLst>
                <a:path w="1535" h="1235" extrusionOk="0">
                  <a:moveTo>
                    <a:pt x="767" y="0"/>
                  </a:moveTo>
                  <a:cubicBezTo>
                    <a:pt x="0" y="0"/>
                    <a:pt x="0" y="1235"/>
                    <a:pt x="767" y="1235"/>
                  </a:cubicBezTo>
                  <a:cubicBezTo>
                    <a:pt x="1535" y="1235"/>
                    <a:pt x="1535" y="0"/>
                    <a:pt x="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6"/>
            <p:cNvSpPr/>
            <p:nvPr/>
          </p:nvSpPr>
          <p:spPr>
            <a:xfrm>
              <a:off x="1910509" y="1186141"/>
              <a:ext cx="54197" cy="41175"/>
            </a:xfrm>
            <a:custGeom>
              <a:avLst/>
              <a:gdLst/>
              <a:ahLst/>
              <a:cxnLst/>
              <a:rect l="l" t="t" r="r" b="b"/>
              <a:pathLst>
                <a:path w="1669" h="1268" extrusionOk="0">
                  <a:moveTo>
                    <a:pt x="834" y="0"/>
                  </a:moveTo>
                  <a:cubicBezTo>
                    <a:pt x="0" y="0"/>
                    <a:pt x="0" y="1268"/>
                    <a:pt x="834" y="1268"/>
                  </a:cubicBezTo>
                  <a:cubicBezTo>
                    <a:pt x="1668" y="1268"/>
                    <a:pt x="1668" y="0"/>
                    <a:pt x="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6"/>
            <p:cNvSpPr/>
            <p:nvPr/>
          </p:nvSpPr>
          <p:spPr>
            <a:xfrm>
              <a:off x="1797861" y="1182927"/>
              <a:ext cx="250460" cy="148042"/>
            </a:xfrm>
            <a:custGeom>
              <a:avLst/>
              <a:gdLst/>
              <a:ahLst/>
              <a:cxnLst/>
              <a:rect l="l" t="t" r="r" b="b"/>
              <a:pathLst>
                <a:path w="7713" h="4559" extrusionOk="0">
                  <a:moveTo>
                    <a:pt x="7264" y="0"/>
                  </a:moveTo>
                  <a:cubicBezTo>
                    <a:pt x="7125" y="0"/>
                    <a:pt x="6998" y="80"/>
                    <a:pt x="6972" y="266"/>
                  </a:cubicBezTo>
                  <a:cubicBezTo>
                    <a:pt x="6525" y="2647"/>
                    <a:pt x="4493" y="3700"/>
                    <a:pt x="2356" y="3700"/>
                  </a:cubicBezTo>
                  <a:cubicBezTo>
                    <a:pt x="1619" y="3700"/>
                    <a:pt x="869" y="3574"/>
                    <a:pt x="167" y="3335"/>
                  </a:cubicBezTo>
                  <a:cubicBezTo>
                    <a:pt x="150" y="3329"/>
                    <a:pt x="133" y="3326"/>
                    <a:pt x="118" y="3326"/>
                  </a:cubicBezTo>
                  <a:cubicBezTo>
                    <a:pt x="46" y="3326"/>
                    <a:pt x="0" y="3391"/>
                    <a:pt x="0" y="3502"/>
                  </a:cubicBezTo>
                  <a:cubicBezTo>
                    <a:pt x="184" y="4329"/>
                    <a:pt x="1068" y="4559"/>
                    <a:pt x="1997" y="4559"/>
                  </a:cubicBezTo>
                  <a:cubicBezTo>
                    <a:pt x="2753" y="4559"/>
                    <a:pt x="3539" y="4407"/>
                    <a:pt x="4003" y="4302"/>
                  </a:cubicBezTo>
                  <a:cubicBezTo>
                    <a:pt x="5971" y="3868"/>
                    <a:pt x="7339" y="2434"/>
                    <a:pt x="7672" y="466"/>
                  </a:cubicBezTo>
                  <a:cubicBezTo>
                    <a:pt x="7712" y="185"/>
                    <a:pt x="7474" y="0"/>
                    <a:pt x="7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6"/>
            <p:cNvSpPr/>
            <p:nvPr/>
          </p:nvSpPr>
          <p:spPr>
            <a:xfrm>
              <a:off x="1723824" y="1110902"/>
              <a:ext cx="406588" cy="354795"/>
            </a:xfrm>
            <a:custGeom>
              <a:avLst/>
              <a:gdLst/>
              <a:ahLst/>
              <a:cxnLst/>
              <a:rect l="l" t="t" r="r" b="b"/>
              <a:pathLst>
                <a:path w="12521" h="10926" extrusionOk="0">
                  <a:moveTo>
                    <a:pt x="6454" y="596"/>
                  </a:moveTo>
                  <a:cubicBezTo>
                    <a:pt x="6745" y="596"/>
                    <a:pt x="7033" y="614"/>
                    <a:pt x="7317" y="649"/>
                  </a:cubicBezTo>
                  <a:cubicBezTo>
                    <a:pt x="8685" y="816"/>
                    <a:pt x="9919" y="1250"/>
                    <a:pt x="10619" y="2484"/>
                  </a:cubicBezTo>
                  <a:cubicBezTo>
                    <a:pt x="11353" y="3718"/>
                    <a:pt x="11387" y="5186"/>
                    <a:pt x="10986" y="6553"/>
                  </a:cubicBezTo>
                  <a:cubicBezTo>
                    <a:pt x="10152" y="9189"/>
                    <a:pt x="7784" y="10023"/>
                    <a:pt x="5282" y="10156"/>
                  </a:cubicBezTo>
                  <a:cubicBezTo>
                    <a:pt x="5236" y="10156"/>
                    <a:pt x="5194" y="10166"/>
                    <a:pt x="5157" y="10183"/>
                  </a:cubicBezTo>
                  <a:lnTo>
                    <a:pt x="5157" y="10183"/>
                  </a:lnTo>
                  <a:cubicBezTo>
                    <a:pt x="5147" y="10149"/>
                    <a:pt x="5123" y="10116"/>
                    <a:pt x="5082" y="10089"/>
                  </a:cubicBezTo>
                  <a:cubicBezTo>
                    <a:pt x="2280" y="9989"/>
                    <a:pt x="245" y="7054"/>
                    <a:pt x="846" y="4385"/>
                  </a:cubicBezTo>
                  <a:cubicBezTo>
                    <a:pt x="1442" y="1851"/>
                    <a:pt x="4010" y="596"/>
                    <a:pt x="6454" y="596"/>
                  </a:cubicBezTo>
                  <a:close/>
                  <a:moveTo>
                    <a:pt x="6616" y="1"/>
                  </a:moveTo>
                  <a:cubicBezTo>
                    <a:pt x="3613" y="1"/>
                    <a:pt x="464" y="1818"/>
                    <a:pt x="179" y="5052"/>
                  </a:cubicBezTo>
                  <a:cubicBezTo>
                    <a:pt x="1" y="7155"/>
                    <a:pt x="1821" y="10492"/>
                    <a:pt x="4192" y="10492"/>
                  </a:cubicBezTo>
                  <a:cubicBezTo>
                    <a:pt x="4454" y="10492"/>
                    <a:pt x="4722" y="10452"/>
                    <a:pt x="4996" y="10364"/>
                  </a:cubicBezTo>
                  <a:lnTo>
                    <a:pt x="4996" y="10364"/>
                  </a:lnTo>
                  <a:cubicBezTo>
                    <a:pt x="4944" y="10510"/>
                    <a:pt x="4994" y="10686"/>
                    <a:pt x="5182" y="10723"/>
                  </a:cubicBezTo>
                  <a:cubicBezTo>
                    <a:pt x="5620" y="10861"/>
                    <a:pt x="6055" y="10925"/>
                    <a:pt x="6481" y="10925"/>
                  </a:cubicBezTo>
                  <a:cubicBezTo>
                    <a:pt x="9042" y="10925"/>
                    <a:pt x="11277" y="8613"/>
                    <a:pt x="11820" y="6153"/>
                  </a:cubicBezTo>
                  <a:cubicBezTo>
                    <a:pt x="12521" y="2717"/>
                    <a:pt x="10486" y="249"/>
                    <a:pt x="7083" y="15"/>
                  </a:cubicBezTo>
                  <a:cubicBezTo>
                    <a:pt x="6928" y="6"/>
                    <a:pt x="6773" y="1"/>
                    <a:pt x="66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Rectangle 74"/>
          <p:cNvSpPr/>
          <p:nvPr/>
        </p:nvSpPr>
        <p:spPr>
          <a:xfrm>
            <a:off x="1166607" y="2203709"/>
            <a:ext cx="5358982" cy="707886"/>
          </a:xfrm>
          <a:prstGeom prst="rect">
            <a:avLst/>
          </a:prstGeom>
        </p:spPr>
        <p:txBody>
          <a:bodyPr wrap="square">
            <a:spAutoFit/>
          </a:bodyPr>
          <a:lstStyle/>
          <a:p>
            <a:pPr algn="ctr">
              <a:spcBef>
                <a:spcPts val="300"/>
              </a:spcBef>
              <a:spcAft>
                <a:spcPts val="300"/>
              </a:spcAft>
            </a:pPr>
            <a:r>
              <a:rPr lang="nl-NL" sz="4000" b="1" dirty="0" smtClean="0">
                <a:solidFill>
                  <a:schemeClr val="accent2">
                    <a:lumMod val="75000"/>
                  </a:schemeClr>
                </a:solidFill>
                <a:latin typeface="+mj-lt"/>
                <a:ea typeface="Calibri" panose="020F0502020204030204" pitchFamily="34" charset="0"/>
                <a:cs typeface="Times New Roman" panose="02020603050405020304" pitchFamily="18" charset="0"/>
              </a:rPr>
              <a:t>Thực hành viết bài</a:t>
            </a:r>
            <a:endParaRPr lang="en-US" sz="4000" dirty="0">
              <a:solidFill>
                <a:schemeClr val="accent2">
                  <a:lumMod val="75000"/>
                </a:schemeClr>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2556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97"/>
                                        </p:tgtEl>
                                        <p:attrNameLst>
                                          <p:attrName>style.visibility</p:attrName>
                                        </p:attrNameLst>
                                      </p:cBhvr>
                                      <p:to>
                                        <p:strVal val="visible"/>
                                      </p:to>
                                    </p:set>
                                    <p:animEffect transition="in" filter="fade">
                                      <p:cBhvr>
                                        <p:cTn id="7" dur="500"/>
                                        <p:tgtEl>
                                          <p:spTgt spid="239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circle(in)">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7"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91"/>
        <p:cNvGrpSpPr/>
        <p:nvPr/>
      </p:nvGrpSpPr>
      <p:grpSpPr>
        <a:xfrm>
          <a:off x="0" y="0"/>
          <a:ext cx="0" cy="0"/>
          <a:chOff x="0" y="0"/>
          <a:chExt cx="0" cy="0"/>
        </a:xfrm>
      </p:grpSpPr>
      <p:grpSp>
        <p:nvGrpSpPr>
          <p:cNvPr id="5792" name="Google Shape;5792;p45"/>
          <p:cNvGrpSpPr/>
          <p:nvPr/>
        </p:nvGrpSpPr>
        <p:grpSpPr>
          <a:xfrm>
            <a:off x="966355" y="72736"/>
            <a:ext cx="7110479" cy="4989215"/>
            <a:chOff x="546546" y="53500"/>
            <a:chExt cx="6454402" cy="4883726"/>
          </a:xfrm>
        </p:grpSpPr>
        <p:sp>
          <p:nvSpPr>
            <p:cNvPr id="5793" name="Google Shape;5793;p45"/>
            <p:cNvSpPr/>
            <p:nvPr/>
          </p:nvSpPr>
          <p:spPr>
            <a:xfrm>
              <a:off x="546546" y="114151"/>
              <a:ext cx="6392988" cy="4823075"/>
            </a:xfrm>
            <a:custGeom>
              <a:avLst/>
              <a:gdLst/>
              <a:ahLst/>
              <a:cxnLst/>
              <a:rect l="l" t="t" r="r" b="b"/>
              <a:pathLst>
                <a:path w="277805" h="209585" extrusionOk="0">
                  <a:moveTo>
                    <a:pt x="277787" y="3686"/>
                  </a:moveTo>
                  <a:cubicBezTo>
                    <a:pt x="277721" y="3670"/>
                    <a:pt x="277637" y="3636"/>
                    <a:pt x="277587" y="3570"/>
                  </a:cubicBezTo>
                  <a:cubicBezTo>
                    <a:pt x="276887" y="3553"/>
                    <a:pt x="276187" y="3520"/>
                    <a:pt x="275486" y="3486"/>
                  </a:cubicBezTo>
                  <a:cubicBezTo>
                    <a:pt x="271434" y="3403"/>
                    <a:pt x="267365" y="3319"/>
                    <a:pt x="263296" y="3236"/>
                  </a:cubicBezTo>
                  <a:cubicBezTo>
                    <a:pt x="261028" y="3186"/>
                    <a:pt x="258760" y="3153"/>
                    <a:pt x="256476" y="3136"/>
                  </a:cubicBezTo>
                  <a:cubicBezTo>
                    <a:pt x="255875" y="3169"/>
                    <a:pt x="255258" y="3119"/>
                    <a:pt x="254658" y="2986"/>
                  </a:cubicBezTo>
                  <a:cubicBezTo>
                    <a:pt x="254241" y="2886"/>
                    <a:pt x="253741" y="2736"/>
                    <a:pt x="253374" y="2869"/>
                  </a:cubicBezTo>
                  <a:cubicBezTo>
                    <a:pt x="252607" y="3153"/>
                    <a:pt x="251823" y="3086"/>
                    <a:pt x="251056" y="3069"/>
                  </a:cubicBezTo>
                  <a:cubicBezTo>
                    <a:pt x="248304" y="3036"/>
                    <a:pt x="245553" y="3169"/>
                    <a:pt x="242818" y="2702"/>
                  </a:cubicBezTo>
                  <a:cubicBezTo>
                    <a:pt x="242151" y="2719"/>
                    <a:pt x="241484" y="2619"/>
                    <a:pt x="240834" y="2452"/>
                  </a:cubicBezTo>
                  <a:cubicBezTo>
                    <a:pt x="240917" y="2869"/>
                    <a:pt x="241067" y="3253"/>
                    <a:pt x="241451" y="3503"/>
                  </a:cubicBezTo>
                  <a:cubicBezTo>
                    <a:pt x="241567" y="3570"/>
                    <a:pt x="241634" y="3736"/>
                    <a:pt x="241467" y="3803"/>
                  </a:cubicBezTo>
                  <a:cubicBezTo>
                    <a:pt x="241351" y="3853"/>
                    <a:pt x="241217" y="3836"/>
                    <a:pt x="241117" y="3786"/>
                  </a:cubicBezTo>
                  <a:cubicBezTo>
                    <a:pt x="240817" y="3603"/>
                    <a:pt x="240600" y="3319"/>
                    <a:pt x="240483" y="3003"/>
                  </a:cubicBezTo>
                  <a:cubicBezTo>
                    <a:pt x="239533" y="3069"/>
                    <a:pt x="238582" y="3036"/>
                    <a:pt x="237632" y="2919"/>
                  </a:cubicBezTo>
                  <a:cubicBezTo>
                    <a:pt x="235231" y="2886"/>
                    <a:pt x="232846" y="2836"/>
                    <a:pt x="230445" y="2819"/>
                  </a:cubicBezTo>
                  <a:cubicBezTo>
                    <a:pt x="229311" y="2803"/>
                    <a:pt x="228177" y="2836"/>
                    <a:pt x="227059" y="2853"/>
                  </a:cubicBezTo>
                  <a:cubicBezTo>
                    <a:pt x="226793" y="3086"/>
                    <a:pt x="226476" y="3036"/>
                    <a:pt x="226176" y="3019"/>
                  </a:cubicBezTo>
                  <a:cubicBezTo>
                    <a:pt x="225142" y="2953"/>
                    <a:pt x="224091" y="2869"/>
                    <a:pt x="223057" y="2819"/>
                  </a:cubicBezTo>
                  <a:cubicBezTo>
                    <a:pt x="222373" y="2803"/>
                    <a:pt x="222123" y="3086"/>
                    <a:pt x="222140" y="3770"/>
                  </a:cubicBezTo>
                  <a:cubicBezTo>
                    <a:pt x="222140" y="3820"/>
                    <a:pt x="222157" y="3870"/>
                    <a:pt x="222157" y="3903"/>
                  </a:cubicBezTo>
                  <a:cubicBezTo>
                    <a:pt x="222190" y="4453"/>
                    <a:pt x="222123" y="4587"/>
                    <a:pt x="221656" y="4554"/>
                  </a:cubicBezTo>
                  <a:cubicBezTo>
                    <a:pt x="221089" y="4503"/>
                    <a:pt x="220522" y="4687"/>
                    <a:pt x="220106" y="5070"/>
                  </a:cubicBezTo>
                  <a:cubicBezTo>
                    <a:pt x="219705" y="5371"/>
                    <a:pt x="219222" y="5504"/>
                    <a:pt x="218738" y="5454"/>
                  </a:cubicBezTo>
                  <a:cubicBezTo>
                    <a:pt x="217988" y="5421"/>
                    <a:pt x="218004" y="5421"/>
                    <a:pt x="217704" y="4637"/>
                  </a:cubicBezTo>
                  <a:cubicBezTo>
                    <a:pt x="217587" y="4403"/>
                    <a:pt x="217454" y="4187"/>
                    <a:pt x="217304" y="3970"/>
                  </a:cubicBezTo>
                  <a:cubicBezTo>
                    <a:pt x="217037" y="3486"/>
                    <a:pt x="216620" y="3069"/>
                    <a:pt x="216554" y="2469"/>
                  </a:cubicBezTo>
                  <a:cubicBezTo>
                    <a:pt x="215953" y="2202"/>
                    <a:pt x="215320" y="2152"/>
                    <a:pt x="214703" y="2019"/>
                  </a:cubicBezTo>
                  <a:cubicBezTo>
                    <a:pt x="214236" y="2002"/>
                    <a:pt x="213769" y="2035"/>
                    <a:pt x="213302" y="2102"/>
                  </a:cubicBezTo>
                  <a:cubicBezTo>
                    <a:pt x="212835" y="2186"/>
                    <a:pt x="212301" y="2319"/>
                    <a:pt x="211901" y="1852"/>
                  </a:cubicBezTo>
                  <a:lnTo>
                    <a:pt x="211884" y="1819"/>
                  </a:lnTo>
                  <a:cubicBezTo>
                    <a:pt x="211334" y="1435"/>
                    <a:pt x="210700" y="1218"/>
                    <a:pt x="210100" y="968"/>
                  </a:cubicBezTo>
                  <a:cubicBezTo>
                    <a:pt x="209983" y="952"/>
                    <a:pt x="209883" y="935"/>
                    <a:pt x="209783" y="918"/>
                  </a:cubicBezTo>
                  <a:cubicBezTo>
                    <a:pt x="209266" y="901"/>
                    <a:pt x="208716" y="935"/>
                    <a:pt x="208282" y="568"/>
                  </a:cubicBezTo>
                  <a:cubicBezTo>
                    <a:pt x="208099" y="535"/>
                    <a:pt x="207915" y="501"/>
                    <a:pt x="207715" y="468"/>
                  </a:cubicBezTo>
                  <a:cubicBezTo>
                    <a:pt x="207632" y="735"/>
                    <a:pt x="207732" y="1018"/>
                    <a:pt x="207949" y="1185"/>
                  </a:cubicBezTo>
                  <a:cubicBezTo>
                    <a:pt x="208582" y="1368"/>
                    <a:pt x="208599" y="1418"/>
                    <a:pt x="208582" y="2202"/>
                  </a:cubicBezTo>
                  <a:cubicBezTo>
                    <a:pt x="208633" y="2252"/>
                    <a:pt x="208666" y="2319"/>
                    <a:pt x="208683" y="2402"/>
                  </a:cubicBezTo>
                  <a:cubicBezTo>
                    <a:pt x="209016" y="2486"/>
                    <a:pt x="209366" y="2586"/>
                    <a:pt x="209483" y="2986"/>
                  </a:cubicBezTo>
                  <a:cubicBezTo>
                    <a:pt x="209550" y="2986"/>
                    <a:pt x="209616" y="3003"/>
                    <a:pt x="209666" y="3036"/>
                  </a:cubicBezTo>
                  <a:cubicBezTo>
                    <a:pt x="210200" y="3036"/>
                    <a:pt x="210700" y="3269"/>
                    <a:pt x="211017" y="3703"/>
                  </a:cubicBezTo>
                  <a:cubicBezTo>
                    <a:pt x="211517" y="4403"/>
                    <a:pt x="212101" y="4954"/>
                    <a:pt x="213018" y="4954"/>
                  </a:cubicBezTo>
                  <a:cubicBezTo>
                    <a:pt x="213068" y="4954"/>
                    <a:pt x="213102" y="4970"/>
                    <a:pt x="213135" y="5004"/>
                  </a:cubicBezTo>
                  <a:cubicBezTo>
                    <a:pt x="214019" y="5554"/>
                    <a:pt x="215036" y="5871"/>
                    <a:pt x="216070" y="5921"/>
                  </a:cubicBezTo>
                  <a:cubicBezTo>
                    <a:pt x="216070" y="6054"/>
                    <a:pt x="216087" y="6171"/>
                    <a:pt x="216037" y="6204"/>
                  </a:cubicBezTo>
                  <a:cubicBezTo>
                    <a:pt x="215786" y="6455"/>
                    <a:pt x="215686" y="6688"/>
                    <a:pt x="215937" y="7005"/>
                  </a:cubicBezTo>
                  <a:cubicBezTo>
                    <a:pt x="216087" y="7155"/>
                    <a:pt x="216203" y="7338"/>
                    <a:pt x="216353" y="7505"/>
                  </a:cubicBezTo>
                  <a:cubicBezTo>
                    <a:pt x="216604" y="7755"/>
                    <a:pt x="216670" y="8139"/>
                    <a:pt x="216520" y="8456"/>
                  </a:cubicBezTo>
                  <a:cubicBezTo>
                    <a:pt x="216353" y="9089"/>
                    <a:pt x="216320" y="9756"/>
                    <a:pt x="216437" y="10390"/>
                  </a:cubicBezTo>
                  <a:cubicBezTo>
                    <a:pt x="216537" y="11007"/>
                    <a:pt x="216654" y="11674"/>
                    <a:pt x="216237" y="12258"/>
                  </a:cubicBezTo>
                  <a:cubicBezTo>
                    <a:pt x="216403" y="12708"/>
                    <a:pt x="216237" y="13025"/>
                    <a:pt x="215887" y="13275"/>
                  </a:cubicBezTo>
                  <a:cubicBezTo>
                    <a:pt x="214669" y="14192"/>
                    <a:pt x="213252" y="14142"/>
                    <a:pt x="211968" y="13442"/>
                  </a:cubicBezTo>
                  <a:cubicBezTo>
                    <a:pt x="211451" y="13192"/>
                    <a:pt x="211117" y="12658"/>
                    <a:pt x="211117" y="12091"/>
                  </a:cubicBezTo>
                  <a:cubicBezTo>
                    <a:pt x="210867" y="11674"/>
                    <a:pt x="210984" y="11241"/>
                    <a:pt x="211034" y="10807"/>
                  </a:cubicBezTo>
                  <a:cubicBezTo>
                    <a:pt x="211084" y="10107"/>
                    <a:pt x="211217" y="9406"/>
                    <a:pt x="211151" y="8722"/>
                  </a:cubicBezTo>
                  <a:cubicBezTo>
                    <a:pt x="211117" y="8239"/>
                    <a:pt x="211134" y="7889"/>
                    <a:pt x="211517" y="7555"/>
                  </a:cubicBezTo>
                  <a:cubicBezTo>
                    <a:pt x="211918" y="7238"/>
                    <a:pt x="211934" y="6838"/>
                    <a:pt x="211784" y="6371"/>
                  </a:cubicBezTo>
                  <a:cubicBezTo>
                    <a:pt x="211417" y="5054"/>
                    <a:pt x="211417" y="5054"/>
                    <a:pt x="210033" y="4570"/>
                  </a:cubicBezTo>
                  <a:cubicBezTo>
                    <a:pt x="209783" y="4503"/>
                    <a:pt x="209533" y="4403"/>
                    <a:pt x="209283" y="4303"/>
                  </a:cubicBezTo>
                  <a:cubicBezTo>
                    <a:pt x="208733" y="4037"/>
                    <a:pt x="208199" y="3770"/>
                    <a:pt x="207932" y="3169"/>
                  </a:cubicBezTo>
                  <a:cubicBezTo>
                    <a:pt x="207882" y="3169"/>
                    <a:pt x="207849" y="3136"/>
                    <a:pt x="207815" y="3103"/>
                  </a:cubicBezTo>
                  <a:cubicBezTo>
                    <a:pt x="207699" y="3103"/>
                    <a:pt x="207632" y="3053"/>
                    <a:pt x="207649" y="2919"/>
                  </a:cubicBezTo>
                  <a:cubicBezTo>
                    <a:pt x="207599" y="2853"/>
                    <a:pt x="207565" y="2786"/>
                    <a:pt x="207565" y="2702"/>
                  </a:cubicBezTo>
                  <a:cubicBezTo>
                    <a:pt x="206882" y="2469"/>
                    <a:pt x="206164" y="2586"/>
                    <a:pt x="205481" y="2536"/>
                  </a:cubicBezTo>
                  <a:cubicBezTo>
                    <a:pt x="203813" y="2436"/>
                    <a:pt x="202179" y="2336"/>
                    <a:pt x="200511" y="2236"/>
                  </a:cubicBezTo>
                  <a:cubicBezTo>
                    <a:pt x="199978" y="2219"/>
                    <a:pt x="199911" y="2336"/>
                    <a:pt x="200094" y="2836"/>
                  </a:cubicBezTo>
                  <a:cubicBezTo>
                    <a:pt x="200128" y="2936"/>
                    <a:pt x="200361" y="3036"/>
                    <a:pt x="200111" y="3136"/>
                  </a:cubicBezTo>
                  <a:cubicBezTo>
                    <a:pt x="200028" y="3153"/>
                    <a:pt x="199944" y="3136"/>
                    <a:pt x="199878" y="3069"/>
                  </a:cubicBezTo>
                  <a:cubicBezTo>
                    <a:pt x="199594" y="2602"/>
                    <a:pt x="199144" y="2536"/>
                    <a:pt x="198644" y="2519"/>
                  </a:cubicBezTo>
                  <a:cubicBezTo>
                    <a:pt x="197610" y="2519"/>
                    <a:pt x="196559" y="2586"/>
                    <a:pt x="195525" y="2402"/>
                  </a:cubicBezTo>
                  <a:cubicBezTo>
                    <a:pt x="194308" y="2436"/>
                    <a:pt x="193107" y="2402"/>
                    <a:pt x="191940" y="1985"/>
                  </a:cubicBezTo>
                  <a:cubicBezTo>
                    <a:pt x="191740" y="1935"/>
                    <a:pt x="191523" y="1919"/>
                    <a:pt x="191306" y="1902"/>
                  </a:cubicBezTo>
                  <a:cubicBezTo>
                    <a:pt x="191290" y="2119"/>
                    <a:pt x="191340" y="2386"/>
                    <a:pt x="190973" y="2302"/>
                  </a:cubicBezTo>
                  <a:cubicBezTo>
                    <a:pt x="189672" y="2336"/>
                    <a:pt x="188355" y="2386"/>
                    <a:pt x="187037" y="2386"/>
                  </a:cubicBezTo>
                  <a:cubicBezTo>
                    <a:pt x="183469" y="2386"/>
                    <a:pt x="179900" y="2336"/>
                    <a:pt x="176315" y="2319"/>
                  </a:cubicBezTo>
                  <a:cubicBezTo>
                    <a:pt x="173913" y="2319"/>
                    <a:pt x="171529" y="2352"/>
                    <a:pt x="169111" y="2386"/>
                  </a:cubicBezTo>
                  <a:cubicBezTo>
                    <a:pt x="169027" y="2502"/>
                    <a:pt x="169061" y="2769"/>
                    <a:pt x="168810" y="2686"/>
                  </a:cubicBezTo>
                  <a:cubicBezTo>
                    <a:pt x="168727" y="2652"/>
                    <a:pt x="168710" y="2452"/>
                    <a:pt x="168677" y="2336"/>
                  </a:cubicBezTo>
                  <a:cubicBezTo>
                    <a:pt x="168177" y="2169"/>
                    <a:pt x="167660" y="2102"/>
                    <a:pt x="167126" y="2135"/>
                  </a:cubicBezTo>
                  <a:cubicBezTo>
                    <a:pt x="166309" y="2135"/>
                    <a:pt x="165492" y="2102"/>
                    <a:pt x="164675" y="2085"/>
                  </a:cubicBezTo>
                  <a:cubicBezTo>
                    <a:pt x="164458" y="2736"/>
                    <a:pt x="164441" y="2702"/>
                    <a:pt x="163941" y="2769"/>
                  </a:cubicBezTo>
                  <a:cubicBezTo>
                    <a:pt x="162640" y="2936"/>
                    <a:pt x="161340" y="3036"/>
                    <a:pt x="160172" y="3720"/>
                  </a:cubicBezTo>
                  <a:cubicBezTo>
                    <a:pt x="159672" y="4003"/>
                    <a:pt x="159155" y="3870"/>
                    <a:pt x="158655" y="3753"/>
                  </a:cubicBezTo>
                  <a:cubicBezTo>
                    <a:pt x="158538" y="3720"/>
                    <a:pt x="158438" y="3620"/>
                    <a:pt x="158388" y="3503"/>
                  </a:cubicBezTo>
                  <a:cubicBezTo>
                    <a:pt x="158238" y="3086"/>
                    <a:pt x="158388" y="2619"/>
                    <a:pt x="158738" y="2352"/>
                  </a:cubicBezTo>
                  <a:lnTo>
                    <a:pt x="159155" y="2052"/>
                  </a:lnTo>
                  <a:cubicBezTo>
                    <a:pt x="158988" y="2019"/>
                    <a:pt x="158822" y="1985"/>
                    <a:pt x="158655" y="1952"/>
                  </a:cubicBezTo>
                  <a:cubicBezTo>
                    <a:pt x="158004" y="1952"/>
                    <a:pt x="157354" y="1952"/>
                    <a:pt x="156704" y="1935"/>
                  </a:cubicBezTo>
                  <a:cubicBezTo>
                    <a:pt x="156370" y="1935"/>
                    <a:pt x="156020" y="1835"/>
                    <a:pt x="155687" y="2019"/>
                  </a:cubicBezTo>
                  <a:cubicBezTo>
                    <a:pt x="156354" y="2602"/>
                    <a:pt x="155520" y="3119"/>
                    <a:pt x="155620" y="3670"/>
                  </a:cubicBezTo>
                  <a:cubicBezTo>
                    <a:pt x="155670" y="3970"/>
                    <a:pt x="155403" y="4087"/>
                    <a:pt x="155136" y="4170"/>
                  </a:cubicBezTo>
                  <a:cubicBezTo>
                    <a:pt x="154936" y="4253"/>
                    <a:pt x="154753" y="4353"/>
                    <a:pt x="154586" y="4487"/>
                  </a:cubicBezTo>
                  <a:cubicBezTo>
                    <a:pt x="154402" y="4604"/>
                    <a:pt x="154286" y="4804"/>
                    <a:pt x="154286" y="5020"/>
                  </a:cubicBezTo>
                  <a:cubicBezTo>
                    <a:pt x="154202" y="5187"/>
                    <a:pt x="154136" y="5337"/>
                    <a:pt x="154052" y="5487"/>
                  </a:cubicBezTo>
                  <a:cubicBezTo>
                    <a:pt x="153802" y="5921"/>
                    <a:pt x="153852" y="6088"/>
                    <a:pt x="154319" y="6188"/>
                  </a:cubicBezTo>
                  <a:cubicBezTo>
                    <a:pt x="154836" y="6271"/>
                    <a:pt x="155336" y="6371"/>
                    <a:pt x="155837" y="6505"/>
                  </a:cubicBezTo>
                  <a:cubicBezTo>
                    <a:pt x="156687" y="6755"/>
                    <a:pt x="157087" y="7238"/>
                    <a:pt x="157254" y="8122"/>
                  </a:cubicBezTo>
                  <a:cubicBezTo>
                    <a:pt x="157421" y="9039"/>
                    <a:pt x="157204" y="9940"/>
                    <a:pt x="157187" y="10857"/>
                  </a:cubicBezTo>
                  <a:lnTo>
                    <a:pt x="157187" y="10857"/>
                  </a:lnTo>
                  <a:cubicBezTo>
                    <a:pt x="157187" y="10957"/>
                    <a:pt x="157454" y="11057"/>
                    <a:pt x="157254" y="11141"/>
                  </a:cubicBezTo>
                  <a:cubicBezTo>
                    <a:pt x="157304" y="11724"/>
                    <a:pt x="156954" y="12274"/>
                    <a:pt x="156404" y="12475"/>
                  </a:cubicBezTo>
                  <a:cubicBezTo>
                    <a:pt x="155503" y="12942"/>
                    <a:pt x="154452" y="13025"/>
                    <a:pt x="153485" y="12691"/>
                  </a:cubicBezTo>
                  <a:cubicBezTo>
                    <a:pt x="152752" y="12425"/>
                    <a:pt x="152034" y="12058"/>
                    <a:pt x="151934" y="11107"/>
                  </a:cubicBezTo>
                  <a:cubicBezTo>
                    <a:pt x="151701" y="11024"/>
                    <a:pt x="151534" y="10807"/>
                    <a:pt x="151684" y="10624"/>
                  </a:cubicBezTo>
                  <a:cubicBezTo>
                    <a:pt x="152135" y="10073"/>
                    <a:pt x="152085" y="9423"/>
                    <a:pt x="152118" y="8773"/>
                  </a:cubicBezTo>
                  <a:cubicBezTo>
                    <a:pt x="152168" y="8139"/>
                    <a:pt x="152151" y="7488"/>
                    <a:pt x="152635" y="6955"/>
                  </a:cubicBezTo>
                  <a:cubicBezTo>
                    <a:pt x="152835" y="6705"/>
                    <a:pt x="152818" y="6405"/>
                    <a:pt x="152685" y="6104"/>
                  </a:cubicBezTo>
                  <a:cubicBezTo>
                    <a:pt x="152535" y="5754"/>
                    <a:pt x="152718" y="5537"/>
                    <a:pt x="153002" y="5371"/>
                  </a:cubicBezTo>
                  <a:cubicBezTo>
                    <a:pt x="153152" y="5287"/>
                    <a:pt x="153285" y="5171"/>
                    <a:pt x="153419" y="5070"/>
                  </a:cubicBezTo>
                  <a:cubicBezTo>
                    <a:pt x="152902" y="4720"/>
                    <a:pt x="152285" y="4470"/>
                    <a:pt x="152018" y="3820"/>
                  </a:cubicBezTo>
                  <a:cubicBezTo>
                    <a:pt x="151934" y="3586"/>
                    <a:pt x="151834" y="3353"/>
                    <a:pt x="151751" y="3119"/>
                  </a:cubicBezTo>
                  <a:cubicBezTo>
                    <a:pt x="151668" y="2869"/>
                    <a:pt x="151251" y="3003"/>
                    <a:pt x="151201" y="2686"/>
                  </a:cubicBezTo>
                  <a:cubicBezTo>
                    <a:pt x="151568" y="2352"/>
                    <a:pt x="152001" y="2402"/>
                    <a:pt x="152418" y="2386"/>
                  </a:cubicBezTo>
                  <a:cubicBezTo>
                    <a:pt x="152685" y="2386"/>
                    <a:pt x="152785" y="2186"/>
                    <a:pt x="152835" y="1969"/>
                  </a:cubicBezTo>
                  <a:cubicBezTo>
                    <a:pt x="151801" y="1935"/>
                    <a:pt x="150767" y="1652"/>
                    <a:pt x="149717" y="1835"/>
                  </a:cubicBezTo>
                  <a:cubicBezTo>
                    <a:pt x="149683" y="1935"/>
                    <a:pt x="149550" y="1985"/>
                    <a:pt x="149450" y="1935"/>
                  </a:cubicBezTo>
                  <a:cubicBezTo>
                    <a:pt x="146431" y="1919"/>
                    <a:pt x="143413" y="1885"/>
                    <a:pt x="140411" y="1869"/>
                  </a:cubicBezTo>
                  <a:cubicBezTo>
                    <a:pt x="136042" y="1869"/>
                    <a:pt x="131673" y="1869"/>
                    <a:pt x="127304" y="1869"/>
                  </a:cubicBezTo>
                  <a:cubicBezTo>
                    <a:pt x="127137" y="1885"/>
                    <a:pt x="126954" y="1902"/>
                    <a:pt x="126787" y="1935"/>
                  </a:cubicBezTo>
                  <a:cubicBezTo>
                    <a:pt x="127321" y="2386"/>
                    <a:pt x="127904" y="2769"/>
                    <a:pt x="128638" y="2786"/>
                  </a:cubicBezTo>
                  <a:cubicBezTo>
                    <a:pt x="128888" y="2803"/>
                    <a:pt x="129005" y="3003"/>
                    <a:pt x="129055" y="3219"/>
                  </a:cubicBezTo>
                  <a:cubicBezTo>
                    <a:pt x="129205" y="3319"/>
                    <a:pt x="129405" y="3319"/>
                    <a:pt x="129589" y="3253"/>
                  </a:cubicBezTo>
                  <a:cubicBezTo>
                    <a:pt x="129722" y="3136"/>
                    <a:pt x="129939" y="3153"/>
                    <a:pt x="130039" y="3319"/>
                  </a:cubicBezTo>
                  <a:cubicBezTo>
                    <a:pt x="130406" y="4020"/>
                    <a:pt x="130990" y="4520"/>
                    <a:pt x="131573" y="5037"/>
                  </a:cubicBezTo>
                  <a:cubicBezTo>
                    <a:pt x="132023" y="5171"/>
                    <a:pt x="132507" y="5120"/>
                    <a:pt x="132974" y="5120"/>
                  </a:cubicBezTo>
                  <a:cubicBezTo>
                    <a:pt x="133708" y="5104"/>
                    <a:pt x="134441" y="5154"/>
                    <a:pt x="135158" y="5304"/>
                  </a:cubicBezTo>
                  <a:cubicBezTo>
                    <a:pt x="135225" y="5337"/>
                    <a:pt x="135275" y="5387"/>
                    <a:pt x="135275" y="5471"/>
                  </a:cubicBezTo>
                  <a:cubicBezTo>
                    <a:pt x="135275" y="5554"/>
                    <a:pt x="135225" y="5637"/>
                    <a:pt x="135158" y="5671"/>
                  </a:cubicBezTo>
                  <a:cubicBezTo>
                    <a:pt x="134808" y="5904"/>
                    <a:pt x="134391" y="5788"/>
                    <a:pt x="134008" y="5771"/>
                  </a:cubicBezTo>
                  <a:cubicBezTo>
                    <a:pt x="133674" y="5737"/>
                    <a:pt x="133041" y="5637"/>
                    <a:pt x="132824" y="5788"/>
                  </a:cubicBezTo>
                  <a:cubicBezTo>
                    <a:pt x="132824" y="5838"/>
                    <a:pt x="132807" y="5888"/>
                    <a:pt x="132791" y="5938"/>
                  </a:cubicBezTo>
                  <a:cubicBezTo>
                    <a:pt x="133574" y="5988"/>
                    <a:pt x="134608" y="6038"/>
                    <a:pt x="135492" y="6104"/>
                  </a:cubicBezTo>
                  <a:cubicBezTo>
                    <a:pt x="136109" y="6121"/>
                    <a:pt x="136693" y="6438"/>
                    <a:pt x="137043" y="6955"/>
                  </a:cubicBezTo>
                  <a:cubicBezTo>
                    <a:pt x="137243" y="7038"/>
                    <a:pt x="137393" y="7222"/>
                    <a:pt x="137443" y="7438"/>
                  </a:cubicBezTo>
                  <a:cubicBezTo>
                    <a:pt x="137576" y="8639"/>
                    <a:pt x="137777" y="9806"/>
                    <a:pt x="137443" y="10990"/>
                  </a:cubicBezTo>
                  <a:cubicBezTo>
                    <a:pt x="137510" y="11191"/>
                    <a:pt x="137460" y="11424"/>
                    <a:pt x="137310" y="11591"/>
                  </a:cubicBezTo>
                  <a:cubicBezTo>
                    <a:pt x="136059" y="12841"/>
                    <a:pt x="134075" y="12925"/>
                    <a:pt x="132707" y="11791"/>
                  </a:cubicBezTo>
                  <a:cubicBezTo>
                    <a:pt x="132424" y="11574"/>
                    <a:pt x="132274" y="11207"/>
                    <a:pt x="132324" y="10840"/>
                  </a:cubicBezTo>
                  <a:cubicBezTo>
                    <a:pt x="132224" y="9590"/>
                    <a:pt x="132374" y="8272"/>
                    <a:pt x="132490" y="7038"/>
                  </a:cubicBezTo>
                  <a:cubicBezTo>
                    <a:pt x="132624" y="6688"/>
                    <a:pt x="132724" y="6321"/>
                    <a:pt x="132807" y="5938"/>
                  </a:cubicBezTo>
                  <a:lnTo>
                    <a:pt x="132757" y="5938"/>
                  </a:lnTo>
                  <a:cubicBezTo>
                    <a:pt x="132757" y="5888"/>
                    <a:pt x="132774" y="5821"/>
                    <a:pt x="132824" y="5804"/>
                  </a:cubicBezTo>
                  <a:lnTo>
                    <a:pt x="132824" y="5754"/>
                  </a:lnTo>
                  <a:cubicBezTo>
                    <a:pt x="132324" y="5704"/>
                    <a:pt x="131823" y="5854"/>
                    <a:pt x="131323" y="5821"/>
                  </a:cubicBezTo>
                  <a:cubicBezTo>
                    <a:pt x="130773" y="5821"/>
                    <a:pt x="130389" y="5437"/>
                    <a:pt x="129956" y="5204"/>
                  </a:cubicBezTo>
                  <a:cubicBezTo>
                    <a:pt x="129555" y="5004"/>
                    <a:pt x="129472" y="4654"/>
                    <a:pt x="129522" y="4253"/>
                  </a:cubicBezTo>
                  <a:cubicBezTo>
                    <a:pt x="129255" y="4203"/>
                    <a:pt x="128972" y="4153"/>
                    <a:pt x="128705" y="4103"/>
                  </a:cubicBezTo>
                  <a:lnTo>
                    <a:pt x="128638" y="4103"/>
                  </a:lnTo>
                  <a:lnTo>
                    <a:pt x="128572" y="4103"/>
                  </a:lnTo>
                  <a:cubicBezTo>
                    <a:pt x="128438" y="4220"/>
                    <a:pt x="128238" y="4237"/>
                    <a:pt x="128088" y="4153"/>
                  </a:cubicBezTo>
                  <a:cubicBezTo>
                    <a:pt x="127671" y="3920"/>
                    <a:pt x="127254" y="3703"/>
                    <a:pt x="126837" y="3486"/>
                  </a:cubicBezTo>
                  <a:cubicBezTo>
                    <a:pt x="126537" y="3453"/>
                    <a:pt x="126220" y="3786"/>
                    <a:pt x="125970" y="3553"/>
                  </a:cubicBezTo>
                  <a:cubicBezTo>
                    <a:pt x="125320" y="2969"/>
                    <a:pt x="124453" y="2936"/>
                    <a:pt x="123719" y="2552"/>
                  </a:cubicBezTo>
                  <a:cubicBezTo>
                    <a:pt x="122835" y="2719"/>
                    <a:pt x="121985" y="3053"/>
                    <a:pt x="121217" y="3520"/>
                  </a:cubicBezTo>
                  <a:cubicBezTo>
                    <a:pt x="120617" y="3936"/>
                    <a:pt x="120267" y="3970"/>
                    <a:pt x="119750" y="3536"/>
                  </a:cubicBezTo>
                  <a:cubicBezTo>
                    <a:pt x="119100" y="2969"/>
                    <a:pt x="118449" y="2402"/>
                    <a:pt x="117799" y="1852"/>
                  </a:cubicBezTo>
                  <a:cubicBezTo>
                    <a:pt x="117165" y="1819"/>
                    <a:pt x="116515" y="1785"/>
                    <a:pt x="115881" y="1719"/>
                  </a:cubicBezTo>
                  <a:cubicBezTo>
                    <a:pt x="115448" y="1652"/>
                    <a:pt x="115014" y="1885"/>
                    <a:pt x="114831" y="2302"/>
                  </a:cubicBezTo>
                  <a:cubicBezTo>
                    <a:pt x="114781" y="2419"/>
                    <a:pt x="114697" y="2519"/>
                    <a:pt x="114630" y="2619"/>
                  </a:cubicBezTo>
                  <a:cubicBezTo>
                    <a:pt x="114464" y="3036"/>
                    <a:pt x="114080" y="3103"/>
                    <a:pt x="113713" y="3153"/>
                  </a:cubicBezTo>
                  <a:cubicBezTo>
                    <a:pt x="113430" y="3169"/>
                    <a:pt x="113146" y="3169"/>
                    <a:pt x="112863" y="3136"/>
                  </a:cubicBezTo>
                  <a:cubicBezTo>
                    <a:pt x="112679" y="3470"/>
                    <a:pt x="112429" y="3786"/>
                    <a:pt x="112112" y="4037"/>
                  </a:cubicBezTo>
                  <a:cubicBezTo>
                    <a:pt x="111796" y="4320"/>
                    <a:pt x="111429" y="4353"/>
                    <a:pt x="111028" y="4337"/>
                  </a:cubicBezTo>
                  <a:cubicBezTo>
                    <a:pt x="110628" y="4303"/>
                    <a:pt x="110245" y="4687"/>
                    <a:pt x="109928" y="4270"/>
                  </a:cubicBezTo>
                  <a:cubicBezTo>
                    <a:pt x="109678" y="3936"/>
                    <a:pt x="109177" y="4087"/>
                    <a:pt x="108927" y="3770"/>
                  </a:cubicBezTo>
                  <a:cubicBezTo>
                    <a:pt x="109194" y="3253"/>
                    <a:pt x="109544" y="2803"/>
                    <a:pt x="109978" y="2402"/>
                  </a:cubicBezTo>
                  <a:cubicBezTo>
                    <a:pt x="110095" y="2286"/>
                    <a:pt x="110145" y="2102"/>
                    <a:pt x="110111" y="1935"/>
                  </a:cubicBezTo>
                  <a:cubicBezTo>
                    <a:pt x="110028" y="1669"/>
                    <a:pt x="109811" y="1635"/>
                    <a:pt x="109594" y="1585"/>
                  </a:cubicBezTo>
                  <a:cubicBezTo>
                    <a:pt x="108744" y="1552"/>
                    <a:pt x="107893" y="1502"/>
                    <a:pt x="107026" y="1452"/>
                  </a:cubicBezTo>
                  <a:cubicBezTo>
                    <a:pt x="106809" y="1452"/>
                    <a:pt x="106593" y="1435"/>
                    <a:pt x="106526" y="1168"/>
                  </a:cubicBezTo>
                  <a:cubicBezTo>
                    <a:pt x="106092" y="1168"/>
                    <a:pt x="105659" y="1152"/>
                    <a:pt x="105225" y="1135"/>
                  </a:cubicBezTo>
                  <a:cubicBezTo>
                    <a:pt x="105142" y="1435"/>
                    <a:pt x="105225" y="1752"/>
                    <a:pt x="105459" y="1969"/>
                  </a:cubicBezTo>
                  <a:cubicBezTo>
                    <a:pt x="105659" y="2152"/>
                    <a:pt x="105559" y="2386"/>
                    <a:pt x="105342" y="2502"/>
                  </a:cubicBezTo>
                  <a:cubicBezTo>
                    <a:pt x="105092" y="2669"/>
                    <a:pt x="104808" y="2769"/>
                    <a:pt x="104508" y="2819"/>
                  </a:cubicBezTo>
                  <a:cubicBezTo>
                    <a:pt x="103908" y="2919"/>
                    <a:pt x="103324" y="3103"/>
                    <a:pt x="102757" y="3336"/>
                  </a:cubicBezTo>
                  <a:cubicBezTo>
                    <a:pt x="102257" y="3520"/>
                    <a:pt x="101757" y="3670"/>
                    <a:pt x="101273" y="3836"/>
                  </a:cubicBezTo>
                  <a:cubicBezTo>
                    <a:pt x="101023" y="3920"/>
                    <a:pt x="100706" y="3987"/>
                    <a:pt x="100523" y="3820"/>
                  </a:cubicBezTo>
                  <a:cubicBezTo>
                    <a:pt x="100006" y="3403"/>
                    <a:pt x="99405" y="3353"/>
                    <a:pt x="98822" y="3236"/>
                  </a:cubicBezTo>
                  <a:cubicBezTo>
                    <a:pt x="98655" y="3169"/>
                    <a:pt x="98588" y="2953"/>
                    <a:pt x="98705" y="2819"/>
                  </a:cubicBezTo>
                  <a:cubicBezTo>
                    <a:pt x="99139" y="2319"/>
                    <a:pt x="99672" y="1935"/>
                    <a:pt x="100289" y="1685"/>
                  </a:cubicBezTo>
                  <a:cubicBezTo>
                    <a:pt x="100022" y="1585"/>
                    <a:pt x="99806" y="1502"/>
                    <a:pt x="99605" y="1418"/>
                  </a:cubicBezTo>
                  <a:cubicBezTo>
                    <a:pt x="99122" y="1435"/>
                    <a:pt x="98638" y="1468"/>
                    <a:pt x="98171" y="1452"/>
                  </a:cubicBezTo>
                  <a:cubicBezTo>
                    <a:pt x="97471" y="1452"/>
                    <a:pt x="96771" y="1352"/>
                    <a:pt x="96087" y="1418"/>
                  </a:cubicBezTo>
                  <a:cubicBezTo>
                    <a:pt x="95520" y="1485"/>
                    <a:pt x="94953" y="1402"/>
                    <a:pt x="94419" y="1218"/>
                  </a:cubicBezTo>
                  <a:cubicBezTo>
                    <a:pt x="94336" y="1652"/>
                    <a:pt x="94569" y="2002"/>
                    <a:pt x="94786" y="2369"/>
                  </a:cubicBezTo>
                  <a:cubicBezTo>
                    <a:pt x="94936" y="2652"/>
                    <a:pt x="94736" y="2819"/>
                    <a:pt x="94453" y="2853"/>
                  </a:cubicBezTo>
                  <a:cubicBezTo>
                    <a:pt x="94336" y="3153"/>
                    <a:pt x="94319" y="3486"/>
                    <a:pt x="94386" y="3803"/>
                  </a:cubicBezTo>
                  <a:cubicBezTo>
                    <a:pt x="94503" y="3953"/>
                    <a:pt x="94569" y="4137"/>
                    <a:pt x="94553" y="4337"/>
                  </a:cubicBezTo>
                  <a:cubicBezTo>
                    <a:pt x="94719" y="4470"/>
                    <a:pt x="94736" y="4570"/>
                    <a:pt x="94519" y="4654"/>
                  </a:cubicBezTo>
                  <a:cubicBezTo>
                    <a:pt x="94519" y="5354"/>
                    <a:pt x="94936" y="5687"/>
                    <a:pt x="95570" y="5721"/>
                  </a:cubicBezTo>
                  <a:cubicBezTo>
                    <a:pt x="96220" y="5788"/>
                    <a:pt x="96837" y="5971"/>
                    <a:pt x="97404" y="6304"/>
                  </a:cubicBezTo>
                  <a:cubicBezTo>
                    <a:pt x="97754" y="6471"/>
                    <a:pt x="97988" y="6821"/>
                    <a:pt x="98038" y="7205"/>
                  </a:cubicBezTo>
                  <a:cubicBezTo>
                    <a:pt x="98188" y="8456"/>
                    <a:pt x="98171" y="9723"/>
                    <a:pt x="97971" y="10957"/>
                  </a:cubicBezTo>
                  <a:cubicBezTo>
                    <a:pt x="98021" y="11524"/>
                    <a:pt x="97504" y="11641"/>
                    <a:pt x="97171" y="11858"/>
                  </a:cubicBezTo>
                  <a:cubicBezTo>
                    <a:pt x="95887" y="12691"/>
                    <a:pt x="94186" y="12508"/>
                    <a:pt x="93119" y="11407"/>
                  </a:cubicBezTo>
                  <a:cubicBezTo>
                    <a:pt x="92985" y="11307"/>
                    <a:pt x="92918" y="11124"/>
                    <a:pt x="92968" y="10957"/>
                  </a:cubicBezTo>
                  <a:cubicBezTo>
                    <a:pt x="92685" y="10090"/>
                    <a:pt x="92635" y="9156"/>
                    <a:pt x="92835" y="8272"/>
                  </a:cubicBezTo>
                  <a:cubicBezTo>
                    <a:pt x="93052" y="7388"/>
                    <a:pt x="93152" y="6421"/>
                    <a:pt x="92568" y="5571"/>
                  </a:cubicBezTo>
                  <a:cubicBezTo>
                    <a:pt x="92201" y="5504"/>
                    <a:pt x="91935" y="5321"/>
                    <a:pt x="91868" y="4937"/>
                  </a:cubicBezTo>
                  <a:cubicBezTo>
                    <a:pt x="91801" y="4654"/>
                    <a:pt x="91601" y="4420"/>
                    <a:pt x="91318" y="4320"/>
                  </a:cubicBezTo>
                  <a:lnTo>
                    <a:pt x="89933" y="4887"/>
                  </a:lnTo>
                  <a:cubicBezTo>
                    <a:pt x="89850" y="5120"/>
                    <a:pt x="89650" y="5120"/>
                    <a:pt x="89450" y="5087"/>
                  </a:cubicBezTo>
                  <a:cubicBezTo>
                    <a:pt x="89400" y="5187"/>
                    <a:pt x="89350" y="5304"/>
                    <a:pt x="89300" y="5404"/>
                  </a:cubicBezTo>
                  <a:cubicBezTo>
                    <a:pt x="89350" y="5537"/>
                    <a:pt x="89266" y="5587"/>
                    <a:pt x="89150" y="5571"/>
                  </a:cubicBezTo>
                  <a:cubicBezTo>
                    <a:pt x="88366" y="5788"/>
                    <a:pt x="88149" y="6321"/>
                    <a:pt x="88249" y="7072"/>
                  </a:cubicBezTo>
                  <a:cubicBezTo>
                    <a:pt x="88366" y="7805"/>
                    <a:pt x="88283" y="8522"/>
                    <a:pt x="88232" y="9239"/>
                  </a:cubicBezTo>
                  <a:cubicBezTo>
                    <a:pt x="88416" y="9590"/>
                    <a:pt x="88349" y="9957"/>
                    <a:pt x="88283" y="10323"/>
                  </a:cubicBezTo>
                  <a:cubicBezTo>
                    <a:pt x="88299" y="10690"/>
                    <a:pt x="88433" y="11090"/>
                    <a:pt x="87999" y="11341"/>
                  </a:cubicBezTo>
                  <a:cubicBezTo>
                    <a:pt x="86448" y="12575"/>
                    <a:pt x="85147" y="12641"/>
                    <a:pt x="83613" y="11591"/>
                  </a:cubicBezTo>
                  <a:cubicBezTo>
                    <a:pt x="83313" y="11374"/>
                    <a:pt x="83046" y="11191"/>
                    <a:pt x="82746" y="10990"/>
                  </a:cubicBezTo>
                  <a:cubicBezTo>
                    <a:pt x="82346" y="11057"/>
                    <a:pt x="81912" y="10940"/>
                    <a:pt x="81545" y="11207"/>
                  </a:cubicBezTo>
                  <a:cubicBezTo>
                    <a:pt x="81529" y="11341"/>
                    <a:pt x="81512" y="11341"/>
                    <a:pt x="81512" y="11207"/>
                  </a:cubicBezTo>
                  <a:cubicBezTo>
                    <a:pt x="80828" y="11174"/>
                    <a:pt x="80128" y="11107"/>
                    <a:pt x="79444" y="11307"/>
                  </a:cubicBezTo>
                  <a:cubicBezTo>
                    <a:pt x="79261" y="11357"/>
                    <a:pt x="79127" y="11191"/>
                    <a:pt x="79061" y="11024"/>
                  </a:cubicBezTo>
                  <a:cubicBezTo>
                    <a:pt x="78827" y="10907"/>
                    <a:pt x="78544" y="10957"/>
                    <a:pt x="78360" y="11157"/>
                  </a:cubicBezTo>
                  <a:cubicBezTo>
                    <a:pt x="77026" y="12458"/>
                    <a:pt x="75275" y="12675"/>
                    <a:pt x="73774" y="11491"/>
                  </a:cubicBezTo>
                  <a:cubicBezTo>
                    <a:pt x="73424" y="11241"/>
                    <a:pt x="73007" y="11074"/>
                    <a:pt x="72574" y="11040"/>
                  </a:cubicBezTo>
                  <a:cubicBezTo>
                    <a:pt x="72007" y="11207"/>
                    <a:pt x="71407" y="11224"/>
                    <a:pt x="70806" y="11107"/>
                  </a:cubicBezTo>
                  <a:cubicBezTo>
                    <a:pt x="70356" y="11024"/>
                    <a:pt x="69856" y="11074"/>
                    <a:pt x="69422" y="10907"/>
                  </a:cubicBezTo>
                  <a:cubicBezTo>
                    <a:pt x="68872" y="10690"/>
                    <a:pt x="68622" y="11391"/>
                    <a:pt x="68138" y="11224"/>
                  </a:cubicBezTo>
                  <a:cubicBezTo>
                    <a:pt x="67421" y="12124"/>
                    <a:pt x="66470" y="12274"/>
                    <a:pt x="65420" y="12124"/>
                  </a:cubicBezTo>
                  <a:cubicBezTo>
                    <a:pt x="64903" y="12041"/>
                    <a:pt x="64419" y="11791"/>
                    <a:pt x="64019" y="11441"/>
                  </a:cubicBezTo>
                  <a:cubicBezTo>
                    <a:pt x="63769" y="11374"/>
                    <a:pt x="63586" y="11207"/>
                    <a:pt x="63485" y="10957"/>
                  </a:cubicBezTo>
                  <a:cubicBezTo>
                    <a:pt x="62952" y="10774"/>
                    <a:pt x="62385" y="10790"/>
                    <a:pt x="61818" y="10774"/>
                  </a:cubicBezTo>
                  <a:cubicBezTo>
                    <a:pt x="61268" y="10790"/>
                    <a:pt x="60701" y="10740"/>
                    <a:pt x="60150" y="10607"/>
                  </a:cubicBezTo>
                  <a:cubicBezTo>
                    <a:pt x="59650" y="10790"/>
                    <a:pt x="59133" y="10574"/>
                    <a:pt x="58616" y="10607"/>
                  </a:cubicBezTo>
                  <a:cubicBezTo>
                    <a:pt x="58366" y="11574"/>
                    <a:pt x="57582" y="11858"/>
                    <a:pt x="56748" y="12008"/>
                  </a:cubicBezTo>
                  <a:cubicBezTo>
                    <a:pt x="55531" y="12274"/>
                    <a:pt x="54264" y="11824"/>
                    <a:pt x="53480" y="10857"/>
                  </a:cubicBezTo>
                  <a:cubicBezTo>
                    <a:pt x="53347" y="10874"/>
                    <a:pt x="53213" y="10890"/>
                    <a:pt x="53080" y="10940"/>
                  </a:cubicBezTo>
                  <a:cubicBezTo>
                    <a:pt x="52079" y="11241"/>
                    <a:pt x="50995" y="11074"/>
                    <a:pt x="50128" y="10473"/>
                  </a:cubicBezTo>
                  <a:cubicBezTo>
                    <a:pt x="49811" y="10273"/>
                    <a:pt x="49461" y="10357"/>
                    <a:pt x="49128" y="10273"/>
                  </a:cubicBezTo>
                  <a:cubicBezTo>
                    <a:pt x="48561" y="11774"/>
                    <a:pt x="46526" y="12325"/>
                    <a:pt x="44992" y="11641"/>
                  </a:cubicBezTo>
                  <a:cubicBezTo>
                    <a:pt x="44542" y="11457"/>
                    <a:pt x="44208" y="11124"/>
                    <a:pt x="43791" y="10874"/>
                  </a:cubicBezTo>
                  <a:cubicBezTo>
                    <a:pt x="43224" y="10957"/>
                    <a:pt x="42657" y="10640"/>
                    <a:pt x="42124" y="10707"/>
                  </a:cubicBezTo>
                  <a:cubicBezTo>
                    <a:pt x="41040" y="10874"/>
                    <a:pt x="39989" y="10724"/>
                    <a:pt x="38922" y="10690"/>
                  </a:cubicBezTo>
                  <a:cubicBezTo>
                    <a:pt x="38455" y="11407"/>
                    <a:pt x="37671" y="11841"/>
                    <a:pt x="36821" y="11841"/>
                  </a:cubicBezTo>
                  <a:cubicBezTo>
                    <a:pt x="35787" y="11858"/>
                    <a:pt x="34803" y="11657"/>
                    <a:pt x="34052" y="10874"/>
                  </a:cubicBezTo>
                  <a:cubicBezTo>
                    <a:pt x="33536" y="10657"/>
                    <a:pt x="33069" y="10240"/>
                    <a:pt x="32502" y="10307"/>
                  </a:cubicBezTo>
                  <a:cubicBezTo>
                    <a:pt x="31918" y="10390"/>
                    <a:pt x="31368" y="10340"/>
                    <a:pt x="30834" y="10407"/>
                  </a:cubicBezTo>
                  <a:cubicBezTo>
                    <a:pt x="30034" y="10523"/>
                    <a:pt x="29200" y="10540"/>
                    <a:pt x="28549" y="11124"/>
                  </a:cubicBezTo>
                  <a:cubicBezTo>
                    <a:pt x="27215" y="12058"/>
                    <a:pt x="25865" y="12008"/>
                    <a:pt x="24531" y="11107"/>
                  </a:cubicBezTo>
                  <a:cubicBezTo>
                    <a:pt x="24180" y="10940"/>
                    <a:pt x="23914" y="10624"/>
                    <a:pt x="23830" y="10223"/>
                  </a:cubicBezTo>
                  <a:cubicBezTo>
                    <a:pt x="23680" y="9556"/>
                    <a:pt x="23513" y="8856"/>
                    <a:pt x="23830" y="8189"/>
                  </a:cubicBezTo>
                  <a:lnTo>
                    <a:pt x="23847" y="7655"/>
                  </a:lnTo>
                  <a:cubicBezTo>
                    <a:pt x="23830" y="7305"/>
                    <a:pt x="23830" y="6955"/>
                    <a:pt x="23813" y="6605"/>
                  </a:cubicBezTo>
                  <a:cubicBezTo>
                    <a:pt x="23847" y="6388"/>
                    <a:pt x="23780" y="6171"/>
                    <a:pt x="23630" y="6004"/>
                  </a:cubicBezTo>
                  <a:cubicBezTo>
                    <a:pt x="23297" y="5704"/>
                    <a:pt x="22980" y="5321"/>
                    <a:pt x="22596" y="5221"/>
                  </a:cubicBezTo>
                  <a:cubicBezTo>
                    <a:pt x="21879" y="5054"/>
                    <a:pt x="21229" y="4670"/>
                    <a:pt x="20512" y="4470"/>
                  </a:cubicBezTo>
                  <a:cubicBezTo>
                    <a:pt x="19895" y="4287"/>
                    <a:pt x="19411" y="4153"/>
                    <a:pt x="18877" y="4720"/>
                  </a:cubicBezTo>
                  <a:cubicBezTo>
                    <a:pt x="18527" y="5120"/>
                    <a:pt x="17994" y="5054"/>
                    <a:pt x="17577" y="4720"/>
                  </a:cubicBezTo>
                  <a:cubicBezTo>
                    <a:pt x="17343" y="4520"/>
                    <a:pt x="17310" y="4270"/>
                    <a:pt x="17660" y="4120"/>
                  </a:cubicBezTo>
                  <a:cubicBezTo>
                    <a:pt x="17593" y="3770"/>
                    <a:pt x="17610" y="3420"/>
                    <a:pt x="17743" y="3086"/>
                  </a:cubicBezTo>
                  <a:cubicBezTo>
                    <a:pt x="18027" y="2319"/>
                    <a:pt x="18294" y="1552"/>
                    <a:pt x="18577" y="768"/>
                  </a:cubicBezTo>
                  <a:cubicBezTo>
                    <a:pt x="16643" y="635"/>
                    <a:pt x="14708" y="518"/>
                    <a:pt x="12791" y="385"/>
                  </a:cubicBezTo>
                  <a:cubicBezTo>
                    <a:pt x="11840" y="685"/>
                    <a:pt x="10890" y="468"/>
                    <a:pt x="9939" y="401"/>
                  </a:cubicBezTo>
                  <a:cubicBezTo>
                    <a:pt x="9239" y="401"/>
                    <a:pt x="8522" y="435"/>
                    <a:pt x="7838" y="251"/>
                  </a:cubicBezTo>
                  <a:cubicBezTo>
                    <a:pt x="6370" y="201"/>
                    <a:pt x="4886" y="134"/>
                    <a:pt x="3419" y="84"/>
                  </a:cubicBezTo>
                  <a:cubicBezTo>
                    <a:pt x="3019" y="68"/>
                    <a:pt x="2618" y="1"/>
                    <a:pt x="2252" y="134"/>
                  </a:cubicBezTo>
                  <a:lnTo>
                    <a:pt x="867" y="103392"/>
                  </a:lnTo>
                  <a:lnTo>
                    <a:pt x="67" y="190791"/>
                  </a:lnTo>
                  <a:cubicBezTo>
                    <a:pt x="0" y="199829"/>
                    <a:pt x="7271" y="207233"/>
                    <a:pt x="16326" y="207316"/>
                  </a:cubicBezTo>
                  <a:lnTo>
                    <a:pt x="259611" y="209551"/>
                  </a:lnTo>
                  <a:cubicBezTo>
                    <a:pt x="263813" y="209584"/>
                    <a:pt x="267665" y="208017"/>
                    <a:pt x="270884" y="204848"/>
                  </a:cubicBezTo>
                  <a:cubicBezTo>
                    <a:pt x="274119" y="201680"/>
                    <a:pt x="275403" y="197494"/>
                    <a:pt x="275436" y="193292"/>
                  </a:cubicBezTo>
                  <a:lnTo>
                    <a:pt x="277137" y="7172"/>
                  </a:lnTo>
                  <a:cubicBezTo>
                    <a:pt x="277154" y="6238"/>
                    <a:pt x="277571" y="5321"/>
                    <a:pt x="277604" y="4387"/>
                  </a:cubicBezTo>
                  <a:cubicBezTo>
                    <a:pt x="277421" y="4187"/>
                    <a:pt x="277804" y="3936"/>
                    <a:pt x="277787" y="3686"/>
                  </a:cubicBezTo>
                  <a:close/>
                  <a:moveTo>
                    <a:pt x="9472" y="10223"/>
                  </a:moveTo>
                  <a:cubicBezTo>
                    <a:pt x="8638" y="11474"/>
                    <a:pt x="7371" y="11707"/>
                    <a:pt x="6037" y="11474"/>
                  </a:cubicBezTo>
                  <a:cubicBezTo>
                    <a:pt x="5603" y="11391"/>
                    <a:pt x="4970" y="11291"/>
                    <a:pt x="4786" y="10690"/>
                  </a:cubicBezTo>
                  <a:cubicBezTo>
                    <a:pt x="4236" y="10473"/>
                    <a:pt x="3936" y="9873"/>
                    <a:pt x="4086" y="9306"/>
                  </a:cubicBezTo>
                  <a:cubicBezTo>
                    <a:pt x="3902" y="9156"/>
                    <a:pt x="3852" y="8923"/>
                    <a:pt x="3936" y="8706"/>
                  </a:cubicBezTo>
                  <a:cubicBezTo>
                    <a:pt x="4169" y="7989"/>
                    <a:pt x="4203" y="7255"/>
                    <a:pt x="4303" y="6521"/>
                  </a:cubicBezTo>
                  <a:cubicBezTo>
                    <a:pt x="4353" y="6221"/>
                    <a:pt x="4453" y="5921"/>
                    <a:pt x="4586" y="5654"/>
                  </a:cubicBezTo>
                  <a:cubicBezTo>
                    <a:pt x="4653" y="5487"/>
                    <a:pt x="4770" y="5371"/>
                    <a:pt x="4920" y="5287"/>
                  </a:cubicBezTo>
                  <a:cubicBezTo>
                    <a:pt x="5670" y="5020"/>
                    <a:pt x="6421" y="4770"/>
                    <a:pt x="7204" y="4937"/>
                  </a:cubicBezTo>
                  <a:cubicBezTo>
                    <a:pt x="7571" y="5020"/>
                    <a:pt x="7871" y="5087"/>
                    <a:pt x="8222" y="4954"/>
                  </a:cubicBezTo>
                  <a:cubicBezTo>
                    <a:pt x="8372" y="4854"/>
                    <a:pt x="8588" y="4904"/>
                    <a:pt x="8688" y="5054"/>
                  </a:cubicBezTo>
                  <a:cubicBezTo>
                    <a:pt x="9022" y="5654"/>
                    <a:pt x="9706" y="6071"/>
                    <a:pt x="9522" y="6888"/>
                  </a:cubicBezTo>
                  <a:cubicBezTo>
                    <a:pt x="9489" y="7038"/>
                    <a:pt x="9639" y="7238"/>
                    <a:pt x="9622" y="7405"/>
                  </a:cubicBezTo>
                  <a:cubicBezTo>
                    <a:pt x="9589" y="8339"/>
                    <a:pt x="9972" y="9306"/>
                    <a:pt x="9472" y="10223"/>
                  </a:cubicBezTo>
                  <a:close/>
                  <a:moveTo>
                    <a:pt x="19278" y="10323"/>
                  </a:moveTo>
                  <a:cubicBezTo>
                    <a:pt x="19261" y="10624"/>
                    <a:pt x="19044" y="10890"/>
                    <a:pt x="18744" y="10974"/>
                  </a:cubicBezTo>
                  <a:cubicBezTo>
                    <a:pt x="18661" y="10990"/>
                    <a:pt x="18561" y="10990"/>
                    <a:pt x="18477" y="11007"/>
                  </a:cubicBezTo>
                  <a:cubicBezTo>
                    <a:pt x="18044" y="11624"/>
                    <a:pt x="17377" y="11724"/>
                    <a:pt x="16693" y="11691"/>
                  </a:cubicBezTo>
                  <a:cubicBezTo>
                    <a:pt x="15809" y="11641"/>
                    <a:pt x="14875" y="11641"/>
                    <a:pt x="14325" y="10724"/>
                  </a:cubicBezTo>
                  <a:cubicBezTo>
                    <a:pt x="13975" y="10490"/>
                    <a:pt x="13808" y="10073"/>
                    <a:pt x="13858" y="9656"/>
                  </a:cubicBezTo>
                  <a:cubicBezTo>
                    <a:pt x="13808" y="9239"/>
                    <a:pt x="13491" y="8773"/>
                    <a:pt x="13691" y="8389"/>
                  </a:cubicBezTo>
                  <a:cubicBezTo>
                    <a:pt x="14041" y="7722"/>
                    <a:pt x="13991" y="7038"/>
                    <a:pt x="14041" y="6355"/>
                  </a:cubicBezTo>
                  <a:cubicBezTo>
                    <a:pt x="14091" y="5487"/>
                    <a:pt x="14292" y="5271"/>
                    <a:pt x="15142" y="5254"/>
                  </a:cubicBezTo>
                  <a:cubicBezTo>
                    <a:pt x="15709" y="5237"/>
                    <a:pt x="16293" y="5354"/>
                    <a:pt x="16826" y="5221"/>
                  </a:cubicBezTo>
                  <a:cubicBezTo>
                    <a:pt x="17527" y="5037"/>
                    <a:pt x="17994" y="5387"/>
                    <a:pt x="18511" y="5687"/>
                  </a:cubicBezTo>
                  <a:cubicBezTo>
                    <a:pt x="19178" y="6071"/>
                    <a:pt x="19344" y="6655"/>
                    <a:pt x="19228" y="7355"/>
                  </a:cubicBezTo>
                  <a:cubicBezTo>
                    <a:pt x="19194" y="7622"/>
                    <a:pt x="19178" y="7889"/>
                    <a:pt x="19144" y="8139"/>
                  </a:cubicBezTo>
                  <a:cubicBezTo>
                    <a:pt x="19328" y="8856"/>
                    <a:pt x="19378" y="9590"/>
                    <a:pt x="19278" y="10323"/>
                  </a:cubicBezTo>
                  <a:close/>
                  <a:moveTo>
                    <a:pt x="107677" y="11274"/>
                  </a:moveTo>
                  <a:cubicBezTo>
                    <a:pt x="107610" y="11391"/>
                    <a:pt x="107577" y="11524"/>
                    <a:pt x="107476" y="11607"/>
                  </a:cubicBezTo>
                  <a:cubicBezTo>
                    <a:pt x="106176" y="12608"/>
                    <a:pt x="104975" y="12708"/>
                    <a:pt x="103374" y="11808"/>
                  </a:cubicBezTo>
                  <a:cubicBezTo>
                    <a:pt x="102807" y="11491"/>
                    <a:pt x="102540" y="11090"/>
                    <a:pt x="102607" y="10440"/>
                  </a:cubicBezTo>
                  <a:cubicBezTo>
                    <a:pt x="102324" y="10090"/>
                    <a:pt x="102257" y="9623"/>
                    <a:pt x="102440" y="9223"/>
                  </a:cubicBezTo>
                  <a:cubicBezTo>
                    <a:pt x="102574" y="8856"/>
                    <a:pt x="102640" y="8472"/>
                    <a:pt x="102624" y="8072"/>
                  </a:cubicBezTo>
                  <a:cubicBezTo>
                    <a:pt x="102524" y="7105"/>
                    <a:pt x="103141" y="6355"/>
                    <a:pt x="103391" y="5487"/>
                  </a:cubicBezTo>
                  <a:cubicBezTo>
                    <a:pt x="103441" y="5371"/>
                    <a:pt x="103541" y="5271"/>
                    <a:pt x="103674" y="5237"/>
                  </a:cubicBezTo>
                  <a:cubicBezTo>
                    <a:pt x="103991" y="5120"/>
                    <a:pt x="104308" y="4937"/>
                    <a:pt x="104658" y="5020"/>
                  </a:cubicBezTo>
                  <a:cubicBezTo>
                    <a:pt x="104925" y="5087"/>
                    <a:pt x="104925" y="5337"/>
                    <a:pt x="105042" y="5521"/>
                  </a:cubicBezTo>
                  <a:cubicBezTo>
                    <a:pt x="105142" y="5704"/>
                    <a:pt x="105292" y="5737"/>
                    <a:pt x="105459" y="5788"/>
                  </a:cubicBezTo>
                  <a:cubicBezTo>
                    <a:pt x="105709" y="5854"/>
                    <a:pt x="105942" y="5954"/>
                    <a:pt x="106209" y="6038"/>
                  </a:cubicBezTo>
                  <a:cubicBezTo>
                    <a:pt x="107443" y="6421"/>
                    <a:pt x="107893" y="6921"/>
                    <a:pt x="107893" y="8156"/>
                  </a:cubicBezTo>
                  <a:cubicBezTo>
                    <a:pt x="107893" y="9189"/>
                    <a:pt x="107977" y="10273"/>
                    <a:pt x="107677" y="11274"/>
                  </a:cubicBezTo>
                  <a:close/>
                  <a:moveTo>
                    <a:pt x="117916" y="10857"/>
                  </a:moveTo>
                  <a:cubicBezTo>
                    <a:pt x="117565" y="11908"/>
                    <a:pt x="116665" y="12224"/>
                    <a:pt x="115714" y="12408"/>
                  </a:cubicBezTo>
                  <a:cubicBezTo>
                    <a:pt x="114464" y="12658"/>
                    <a:pt x="113413" y="12224"/>
                    <a:pt x="112579" y="11274"/>
                  </a:cubicBezTo>
                  <a:cubicBezTo>
                    <a:pt x="112529" y="11224"/>
                    <a:pt x="112546" y="11107"/>
                    <a:pt x="112546" y="11024"/>
                  </a:cubicBezTo>
                  <a:cubicBezTo>
                    <a:pt x="112546" y="10824"/>
                    <a:pt x="112513" y="10607"/>
                    <a:pt x="112496" y="10407"/>
                  </a:cubicBezTo>
                  <a:lnTo>
                    <a:pt x="112463" y="10373"/>
                  </a:lnTo>
                  <a:cubicBezTo>
                    <a:pt x="112262" y="10090"/>
                    <a:pt x="112179" y="9740"/>
                    <a:pt x="112246" y="9390"/>
                  </a:cubicBezTo>
                  <a:cubicBezTo>
                    <a:pt x="112363" y="8839"/>
                    <a:pt x="112446" y="8272"/>
                    <a:pt x="112479" y="7705"/>
                  </a:cubicBezTo>
                  <a:cubicBezTo>
                    <a:pt x="112479" y="7322"/>
                    <a:pt x="112613" y="6938"/>
                    <a:pt x="112863" y="6638"/>
                  </a:cubicBezTo>
                  <a:cubicBezTo>
                    <a:pt x="113130" y="6371"/>
                    <a:pt x="113180" y="5971"/>
                    <a:pt x="112980" y="5654"/>
                  </a:cubicBezTo>
                  <a:cubicBezTo>
                    <a:pt x="112946" y="5537"/>
                    <a:pt x="112930" y="5404"/>
                    <a:pt x="112930" y="5287"/>
                  </a:cubicBezTo>
                  <a:cubicBezTo>
                    <a:pt x="112930" y="4837"/>
                    <a:pt x="113096" y="4654"/>
                    <a:pt x="113613" y="4453"/>
                  </a:cubicBezTo>
                  <a:cubicBezTo>
                    <a:pt x="114013" y="4287"/>
                    <a:pt x="114180" y="4537"/>
                    <a:pt x="114364" y="4770"/>
                  </a:cubicBezTo>
                  <a:cubicBezTo>
                    <a:pt x="114480" y="4904"/>
                    <a:pt x="114580" y="5054"/>
                    <a:pt x="114647" y="5204"/>
                  </a:cubicBezTo>
                  <a:cubicBezTo>
                    <a:pt x="114781" y="5637"/>
                    <a:pt x="115114" y="5788"/>
                    <a:pt x="115464" y="5654"/>
                  </a:cubicBezTo>
                  <a:cubicBezTo>
                    <a:pt x="116231" y="5371"/>
                    <a:pt x="116782" y="5821"/>
                    <a:pt x="117215" y="6254"/>
                  </a:cubicBezTo>
                  <a:cubicBezTo>
                    <a:pt x="117649" y="6688"/>
                    <a:pt x="118032" y="7255"/>
                    <a:pt x="117916" y="8005"/>
                  </a:cubicBezTo>
                  <a:cubicBezTo>
                    <a:pt x="117766" y="8856"/>
                    <a:pt x="117882" y="9740"/>
                    <a:pt x="117966" y="10607"/>
                  </a:cubicBezTo>
                  <a:cubicBezTo>
                    <a:pt x="117949" y="10690"/>
                    <a:pt x="117949" y="10774"/>
                    <a:pt x="117932" y="10857"/>
                  </a:cubicBezTo>
                  <a:close/>
                  <a:moveTo>
                    <a:pt x="126771" y="12108"/>
                  </a:moveTo>
                  <a:cubicBezTo>
                    <a:pt x="125353" y="12908"/>
                    <a:pt x="123886" y="12775"/>
                    <a:pt x="122568" y="11524"/>
                  </a:cubicBezTo>
                  <a:cubicBezTo>
                    <a:pt x="122418" y="11357"/>
                    <a:pt x="122385" y="11124"/>
                    <a:pt x="122485" y="10924"/>
                  </a:cubicBezTo>
                  <a:cubicBezTo>
                    <a:pt x="122268" y="10040"/>
                    <a:pt x="122101" y="9156"/>
                    <a:pt x="122435" y="8272"/>
                  </a:cubicBezTo>
                  <a:cubicBezTo>
                    <a:pt x="122268" y="7322"/>
                    <a:pt x="122918" y="6738"/>
                    <a:pt x="123402" y="6088"/>
                  </a:cubicBezTo>
                  <a:cubicBezTo>
                    <a:pt x="123702" y="5704"/>
                    <a:pt x="124102" y="5654"/>
                    <a:pt x="124553" y="5938"/>
                  </a:cubicBezTo>
                  <a:cubicBezTo>
                    <a:pt x="124786" y="6121"/>
                    <a:pt x="125086" y="6221"/>
                    <a:pt x="125386" y="6238"/>
                  </a:cubicBezTo>
                  <a:cubicBezTo>
                    <a:pt x="125870" y="6238"/>
                    <a:pt x="126320" y="6488"/>
                    <a:pt x="126771" y="6588"/>
                  </a:cubicBezTo>
                  <a:cubicBezTo>
                    <a:pt x="127388" y="6738"/>
                    <a:pt x="127688" y="7105"/>
                    <a:pt x="127671" y="7689"/>
                  </a:cubicBezTo>
                  <a:cubicBezTo>
                    <a:pt x="127638" y="8689"/>
                    <a:pt x="127654" y="9690"/>
                    <a:pt x="127754" y="10690"/>
                  </a:cubicBezTo>
                  <a:cubicBezTo>
                    <a:pt x="127804" y="11424"/>
                    <a:pt x="127304" y="11824"/>
                    <a:pt x="126771" y="12124"/>
                  </a:cubicBezTo>
                  <a:close/>
                  <a:moveTo>
                    <a:pt x="141779" y="4453"/>
                  </a:moveTo>
                  <a:cubicBezTo>
                    <a:pt x="141745" y="4370"/>
                    <a:pt x="141745" y="4287"/>
                    <a:pt x="141795" y="4220"/>
                  </a:cubicBezTo>
                  <a:cubicBezTo>
                    <a:pt x="142129" y="3953"/>
                    <a:pt x="142479" y="3703"/>
                    <a:pt x="142829" y="3470"/>
                  </a:cubicBezTo>
                  <a:cubicBezTo>
                    <a:pt x="143313" y="3153"/>
                    <a:pt x="143913" y="3103"/>
                    <a:pt x="144430" y="3336"/>
                  </a:cubicBezTo>
                  <a:cubicBezTo>
                    <a:pt x="143797" y="3603"/>
                    <a:pt x="143163" y="3920"/>
                    <a:pt x="142579" y="4303"/>
                  </a:cubicBezTo>
                  <a:cubicBezTo>
                    <a:pt x="142396" y="4420"/>
                    <a:pt x="142196" y="4487"/>
                    <a:pt x="141979" y="4537"/>
                  </a:cubicBezTo>
                  <a:cubicBezTo>
                    <a:pt x="141912" y="4554"/>
                    <a:pt x="141846" y="4520"/>
                    <a:pt x="141795" y="4470"/>
                  </a:cubicBezTo>
                  <a:close/>
                  <a:moveTo>
                    <a:pt x="147265" y="11257"/>
                  </a:moveTo>
                  <a:cubicBezTo>
                    <a:pt x="147315" y="11808"/>
                    <a:pt x="146948" y="12058"/>
                    <a:pt x="146565" y="12258"/>
                  </a:cubicBezTo>
                  <a:cubicBezTo>
                    <a:pt x="145081" y="13025"/>
                    <a:pt x="143697" y="12925"/>
                    <a:pt x="142429" y="11774"/>
                  </a:cubicBezTo>
                  <a:cubicBezTo>
                    <a:pt x="142296" y="11774"/>
                    <a:pt x="142196" y="11657"/>
                    <a:pt x="142229" y="11524"/>
                  </a:cubicBezTo>
                  <a:cubicBezTo>
                    <a:pt x="142229" y="11424"/>
                    <a:pt x="142229" y="11307"/>
                    <a:pt x="142212" y="11207"/>
                  </a:cubicBezTo>
                  <a:cubicBezTo>
                    <a:pt x="142079" y="10974"/>
                    <a:pt x="142012" y="10707"/>
                    <a:pt x="142046" y="10457"/>
                  </a:cubicBezTo>
                  <a:cubicBezTo>
                    <a:pt x="142062" y="9756"/>
                    <a:pt x="142129" y="9056"/>
                    <a:pt x="142129" y="8372"/>
                  </a:cubicBezTo>
                  <a:cubicBezTo>
                    <a:pt x="142096" y="7539"/>
                    <a:pt x="142362" y="6721"/>
                    <a:pt x="142896" y="6071"/>
                  </a:cubicBezTo>
                  <a:cubicBezTo>
                    <a:pt x="142946" y="6021"/>
                    <a:pt x="142896" y="5921"/>
                    <a:pt x="142896" y="5838"/>
                  </a:cubicBezTo>
                  <a:cubicBezTo>
                    <a:pt x="142796" y="5671"/>
                    <a:pt x="142463" y="5721"/>
                    <a:pt x="142463" y="5437"/>
                  </a:cubicBezTo>
                  <a:cubicBezTo>
                    <a:pt x="142463" y="5204"/>
                    <a:pt x="142696" y="5204"/>
                    <a:pt x="142829" y="5137"/>
                  </a:cubicBezTo>
                  <a:cubicBezTo>
                    <a:pt x="143113" y="5020"/>
                    <a:pt x="143413" y="4920"/>
                    <a:pt x="143697" y="4837"/>
                  </a:cubicBezTo>
                  <a:cubicBezTo>
                    <a:pt x="143913" y="4754"/>
                    <a:pt x="144130" y="4787"/>
                    <a:pt x="144330" y="4904"/>
                  </a:cubicBezTo>
                  <a:cubicBezTo>
                    <a:pt x="145031" y="5504"/>
                    <a:pt x="145864" y="5871"/>
                    <a:pt x="146615" y="6388"/>
                  </a:cubicBezTo>
                  <a:cubicBezTo>
                    <a:pt x="147165" y="6771"/>
                    <a:pt x="147532" y="7288"/>
                    <a:pt x="147432" y="8055"/>
                  </a:cubicBezTo>
                  <a:cubicBezTo>
                    <a:pt x="147365" y="8339"/>
                    <a:pt x="147365" y="8656"/>
                    <a:pt x="147432" y="8956"/>
                  </a:cubicBezTo>
                  <a:cubicBezTo>
                    <a:pt x="147682" y="9773"/>
                    <a:pt x="147515" y="10523"/>
                    <a:pt x="147282" y="11274"/>
                  </a:cubicBezTo>
                  <a:close/>
                  <a:moveTo>
                    <a:pt x="167160" y="11524"/>
                  </a:moveTo>
                  <a:cubicBezTo>
                    <a:pt x="167160" y="11791"/>
                    <a:pt x="167026" y="12041"/>
                    <a:pt x="166826" y="12208"/>
                  </a:cubicBezTo>
                  <a:cubicBezTo>
                    <a:pt x="165675" y="13292"/>
                    <a:pt x="163591" y="13342"/>
                    <a:pt x="162357" y="12308"/>
                  </a:cubicBezTo>
                  <a:cubicBezTo>
                    <a:pt x="162090" y="12074"/>
                    <a:pt x="161890" y="11791"/>
                    <a:pt x="161973" y="11407"/>
                  </a:cubicBezTo>
                  <a:cubicBezTo>
                    <a:pt x="161923" y="11324"/>
                    <a:pt x="161873" y="11257"/>
                    <a:pt x="161857" y="11174"/>
                  </a:cubicBezTo>
                  <a:cubicBezTo>
                    <a:pt x="161640" y="10507"/>
                    <a:pt x="161990" y="9756"/>
                    <a:pt x="161523" y="9139"/>
                  </a:cubicBezTo>
                  <a:cubicBezTo>
                    <a:pt x="161490" y="9056"/>
                    <a:pt x="161506" y="8956"/>
                    <a:pt x="161573" y="8906"/>
                  </a:cubicBezTo>
                  <a:cubicBezTo>
                    <a:pt x="162023" y="8506"/>
                    <a:pt x="161923" y="7955"/>
                    <a:pt x="161990" y="7438"/>
                  </a:cubicBezTo>
                  <a:cubicBezTo>
                    <a:pt x="162123" y="6571"/>
                    <a:pt x="162023" y="5804"/>
                    <a:pt x="161090" y="5387"/>
                  </a:cubicBezTo>
                  <a:cubicBezTo>
                    <a:pt x="160973" y="5304"/>
                    <a:pt x="160989" y="5120"/>
                    <a:pt x="161123" y="5070"/>
                  </a:cubicBezTo>
                  <a:cubicBezTo>
                    <a:pt x="161190" y="5020"/>
                    <a:pt x="161273" y="4987"/>
                    <a:pt x="161356" y="4970"/>
                  </a:cubicBezTo>
                  <a:cubicBezTo>
                    <a:pt x="162040" y="4787"/>
                    <a:pt x="162757" y="5020"/>
                    <a:pt x="163441" y="4804"/>
                  </a:cubicBezTo>
                  <a:cubicBezTo>
                    <a:pt x="163658" y="4754"/>
                    <a:pt x="163824" y="5004"/>
                    <a:pt x="163958" y="5154"/>
                  </a:cubicBezTo>
                  <a:cubicBezTo>
                    <a:pt x="164358" y="5571"/>
                    <a:pt x="164675" y="6054"/>
                    <a:pt x="165225" y="6288"/>
                  </a:cubicBezTo>
                  <a:cubicBezTo>
                    <a:pt x="165559" y="6405"/>
                    <a:pt x="165892" y="6521"/>
                    <a:pt x="166209" y="6671"/>
                  </a:cubicBezTo>
                  <a:cubicBezTo>
                    <a:pt x="167043" y="7022"/>
                    <a:pt x="167193" y="7272"/>
                    <a:pt x="167176" y="8139"/>
                  </a:cubicBezTo>
                  <a:cubicBezTo>
                    <a:pt x="167176" y="8656"/>
                    <a:pt x="167076" y="9206"/>
                    <a:pt x="167160" y="9706"/>
                  </a:cubicBezTo>
                  <a:cubicBezTo>
                    <a:pt x="167276" y="10307"/>
                    <a:pt x="167276" y="10924"/>
                    <a:pt x="167176" y="11524"/>
                  </a:cubicBezTo>
                  <a:close/>
                  <a:moveTo>
                    <a:pt x="186303" y="7055"/>
                  </a:moveTo>
                  <a:cubicBezTo>
                    <a:pt x="186770" y="7372"/>
                    <a:pt x="186887" y="7739"/>
                    <a:pt x="186887" y="8256"/>
                  </a:cubicBezTo>
                  <a:cubicBezTo>
                    <a:pt x="186887" y="9156"/>
                    <a:pt x="186954" y="10057"/>
                    <a:pt x="187071" y="10957"/>
                  </a:cubicBezTo>
                  <a:cubicBezTo>
                    <a:pt x="187154" y="11374"/>
                    <a:pt x="187021" y="11808"/>
                    <a:pt x="186720" y="12124"/>
                  </a:cubicBezTo>
                  <a:cubicBezTo>
                    <a:pt x="186704" y="12341"/>
                    <a:pt x="186604" y="12541"/>
                    <a:pt x="186437" y="12675"/>
                  </a:cubicBezTo>
                  <a:cubicBezTo>
                    <a:pt x="185253" y="13642"/>
                    <a:pt x="183986" y="13659"/>
                    <a:pt x="182651" y="13042"/>
                  </a:cubicBezTo>
                  <a:cubicBezTo>
                    <a:pt x="182034" y="12758"/>
                    <a:pt x="181568" y="12325"/>
                    <a:pt x="181501" y="11591"/>
                  </a:cubicBezTo>
                  <a:cubicBezTo>
                    <a:pt x="181417" y="11374"/>
                    <a:pt x="181217" y="11174"/>
                    <a:pt x="181267" y="11007"/>
                  </a:cubicBezTo>
                  <a:cubicBezTo>
                    <a:pt x="181434" y="10207"/>
                    <a:pt x="181501" y="9390"/>
                    <a:pt x="181467" y="8572"/>
                  </a:cubicBezTo>
                  <a:cubicBezTo>
                    <a:pt x="181484" y="8389"/>
                    <a:pt x="181534" y="8222"/>
                    <a:pt x="181618" y="8072"/>
                  </a:cubicBezTo>
                  <a:cubicBezTo>
                    <a:pt x="181734" y="7739"/>
                    <a:pt x="181834" y="7405"/>
                    <a:pt x="181951" y="7088"/>
                  </a:cubicBezTo>
                  <a:cubicBezTo>
                    <a:pt x="182018" y="6905"/>
                    <a:pt x="182018" y="6671"/>
                    <a:pt x="181868" y="6621"/>
                  </a:cubicBezTo>
                  <a:cubicBezTo>
                    <a:pt x="181317" y="6471"/>
                    <a:pt x="181384" y="5938"/>
                    <a:pt x="181167" y="5587"/>
                  </a:cubicBezTo>
                  <a:cubicBezTo>
                    <a:pt x="181084" y="5454"/>
                    <a:pt x="181001" y="5254"/>
                    <a:pt x="180800" y="5304"/>
                  </a:cubicBezTo>
                  <a:cubicBezTo>
                    <a:pt x="180167" y="5471"/>
                    <a:pt x="179500" y="5154"/>
                    <a:pt x="178866" y="5454"/>
                  </a:cubicBezTo>
                  <a:cubicBezTo>
                    <a:pt x="178482" y="5621"/>
                    <a:pt x="178049" y="5721"/>
                    <a:pt x="177615" y="5721"/>
                  </a:cubicBezTo>
                  <a:cubicBezTo>
                    <a:pt x="176998" y="5771"/>
                    <a:pt x="176631" y="6254"/>
                    <a:pt x="176581" y="6921"/>
                  </a:cubicBezTo>
                  <a:cubicBezTo>
                    <a:pt x="176565" y="7055"/>
                    <a:pt x="176531" y="7188"/>
                    <a:pt x="176481" y="7305"/>
                  </a:cubicBezTo>
                  <a:cubicBezTo>
                    <a:pt x="177098" y="7672"/>
                    <a:pt x="177432" y="8389"/>
                    <a:pt x="177282" y="9089"/>
                  </a:cubicBezTo>
                  <a:cubicBezTo>
                    <a:pt x="177032" y="10073"/>
                    <a:pt x="177098" y="11057"/>
                    <a:pt x="176965" y="12041"/>
                  </a:cubicBezTo>
                  <a:cubicBezTo>
                    <a:pt x="176631" y="12808"/>
                    <a:pt x="175931" y="13042"/>
                    <a:pt x="175214" y="13208"/>
                  </a:cubicBezTo>
                  <a:cubicBezTo>
                    <a:pt x="174497" y="13392"/>
                    <a:pt x="173730" y="13325"/>
                    <a:pt x="173063" y="13008"/>
                  </a:cubicBezTo>
                  <a:cubicBezTo>
                    <a:pt x="172629" y="12825"/>
                    <a:pt x="172262" y="12491"/>
                    <a:pt x="172012" y="12091"/>
                  </a:cubicBezTo>
                  <a:cubicBezTo>
                    <a:pt x="171862" y="11874"/>
                    <a:pt x="171862" y="11591"/>
                    <a:pt x="171996" y="11357"/>
                  </a:cubicBezTo>
                  <a:cubicBezTo>
                    <a:pt x="171762" y="11341"/>
                    <a:pt x="171579" y="11141"/>
                    <a:pt x="171579" y="10924"/>
                  </a:cubicBezTo>
                  <a:cubicBezTo>
                    <a:pt x="171545" y="10607"/>
                    <a:pt x="171579" y="10307"/>
                    <a:pt x="171645" y="10007"/>
                  </a:cubicBezTo>
                  <a:cubicBezTo>
                    <a:pt x="171795" y="9423"/>
                    <a:pt x="171895" y="8823"/>
                    <a:pt x="171946" y="8206"/>
                  </a:cubicBezTo>
                  <a:cubicBezTo>
                    <a:pt x="171996" y="7955"/>
                    <a:pt x="172079" y="7705"/>
                    <a:pt x="172179" y="7472"/>
                  </a:cubicBezTo>
                  <a:cubicBezTo>
                    <a:pt x="171845" y="7088"/>
                    <a:pt x="171412" y="6755"/>
                    <a:pt x="171212" y="6321"/>
                  </a:cubicBezTo>
                  <a:cubicBezTo>
                    <a:pt x="170978" y="5821"/>
                    <a:pt x="170578" y="5354"/>
                    <a:pt x="170578" y="4754"/>
                  </a:cubicBezTo>
                  <a:cubicBezTo>
                    <a:pt x="170311" y="4687"/>
                    <a:pt x="170061" y="4637"/>
                    <a:pt x="169861" y="4554"/>
                  </a:cubicBezTo>
                  <a:cubicBezTo>
                    <a:pt x="169861" y="4537"/>
                    <a:pt x="169861" y="4537"/>
                    <a:pt x="169861" y="4537"/>
                  </a:cubicBezTo>
                  <a:lnTo>
                    <a:pt x="170211" y="4537"/>
                  </a:lnTo>
                  <a:cubicBezTo>
                    <a:pt x="170195" y="4453"/>
                    <a:pt x="170178" y="4387"/>
                    <a:pt x="170161" y="4320"/>
                  </a:cubicBezTo>
                  <a:cubicBezTo>
                    <a:pt x="169928" y="4120"/>
                    <a:pt x="169694" y="3953"/>
                    <a:pt x="169427" y="3803"/>
                  </a:cubicBezTo>
                  <a:cubicBezTo>
                    <a:pt x="169294" y="3736"/>
                    <a:pt x="169144" y="3570"/>
                    <a:pt x="169311" y="3403"/>
                  </a:cubicBezTo>
                  <a:cubicBezTo>
                    <a:pt x="169361" y="3353"/>
                    <a:pt x="169361" y="3403"/>
                    <a:pt x="169461" y="3453"/>
                  </a:cubicBezTo>
                  <a:cubicBezTo>
                    <a:pt x="169878" y="3636"/>
                    <a:pt x="170028" y="3936"/>
                    <a:pt x="170145" y="4353"/>
                  </a:cubicBezTo>
                  <a:cubicBezTo>
                    <a:pt x="170261" y="4453"/>
                    <a:pt x="170411" y="4520"/>
                    <a:pt x="170561" y="4570"/>
                  </a:cubicBezTo>
                  <a:cubicBezTo>
                    <a:pt x="170561" y="4587"/>
                    <a:pt x="170561" y="4587"/>
                    <a:pt x="170561" y="4587"/>
                  </a:cubicBezTo>
                  <a:lnTo>
                    <a:pt x="170561" y="4587"/>
                  </a:lnTo>
                  <a:cubicBezTo>
                    <a:pt x="170561" y="4654"/>
                    <a:pt x="170561" y="4720"/>
                    <a:pt x="170561" y="4787"/>
                  </a:cubicBezTo>
                  <a:cubicBezTo>
                    <a:pt x="171362" y="4970"/>
                    <a:pt x="172379" y="5154"/>
                    <a:pt x="173063" y="5421"/>
                  </a:cubicBezTo>
                  <a:cubicBezTo>
                    <a:pt x="173696" y="5637"/>
                    <a:pt x="174714" y="5704"/>
                    <a:pt x="175364" y="5754"/>
                  </a:cubicBezTo>
                  <a:cubicBezTo>
                    <a:pt x="175831" y="5838"/>
                    <a:pt x="176331" y="5687"/>
                    <a:pt x="176681" y="5371"/>
                  </a:cubicBezTo>
                  <a:cubicBezTo>
                    <a:pt x="176998" y="5037"/>
                    <a:pt x="177415" y="4854"/>
                    <a:pt x="177882" y="4854"/>
                  </a:cubicBezTo>
                  <a:cubicBezTo>
                    <a:pt x="178566" y="4870"/>
                    <a:pt x="179250" y="4470"/>
                    <a:pt x="179933" y="4854"/>
                  </a:cubicBezTo>
                  <a:cubicBezTo>
                    <a:pt x="180050" y="4920"/>
                    <a:pt x="180267" y="4854"/>
                    <a:pt x="180434" y="4804"/>
                  </a:cubicBezTo>
                  <a:cubicBezTo>
                    <a:pt x="180734" y="4720"/>
                    <a:pt x="181051" y="4754"/>
                    <a:pt x="181317" y="4904"/>
                  </a:cubicBezTo>
                  <a:cubicBezTo>
                    <a:pt x="181634" y="5054"/>
                    <a:pt x="181984" y="5120"/>
                    <a:pt x="182335" y="5120"/>
                  </a:cubicBezTo>
                  <a:cubicBezTo>
                    <a:pt x="182668" y="5154"/>
                    <a:pt x="183002" y="5254"/>
                    <a:pt x="183302" y="5421"/>
                  </a:cubicBezTo>
                  <a:cubicBezTo>
                    <a:pt x="184119" y="5821"/>
                    <a:pt x="184969" y="6154"/>
                    <a:pt x="185920" y="5854"/>
                  </a:cubicBezTo>
                  <a:cubicBezTo>
                    <a:pt x="186070" y="5821"/>
                    <a:pt x="186220" y="5804"/>
                    <a:pt x="186370" y="5821"/>
                  </a:cubicBezTo>
                  <a:cubicBezTo>
                    <a:pt x="186437" y="5604"/>
                    <a:pt x="186504" y="5271"/>
                    <a:pt x="186570" y="5271"/>
                  </a:cubicBezTo>
                  <a:lnTo>
                    <a:pt x="186570" y="5271"/>
                  </a:lnTo>
                  <a:cubicBezTo>
                    <a:pt x="186570" y="5271"/>
                    <a:pt x="186570" y="5521"/>
                    <a:pt x="186587" y="5521"/>
                  </a:cubicBezTo>
                  <a:lnTo>
                    <a:pt x="186804" y="5487"/>
                  </a:lnTo>
                  <a:cubicBezTo>
                    <a:pt x="186954" y="5321"/>
                    <a:pt x="187071" y="5254"/>
                    <a:pt x="187454" y="5154"/>
                  </a:cubicBezTo>
                  <a:cubicBezTo>
                    <a:pt x="187287" y="5337"/>
                    <a:pt x="187054" y="5454"/>
                    <a:pt x="186804" y="5487"/>
                  </a:cubicBezTo>
                  <a:cubicBezTo>
                    <a:pt x="186737" y="5554"/>
                    <a:pt x="186670" y="5637"/>
                    <a:pt x="186587" y="5737"/>
                  </a:cubicBezTo>
                  <a:cubicBezTo>
                    <a:pt x="186570" y="5737"/>
                    <a:pt x="186570" y="5788"/>
                    <a:pt x="186554" y="5788"/>
                  </a:cubicBezTo>
                  <a:cubicBezTo>
                    <a:pt x="186554" y="5788"/>
                    <a:pt x="186554" y="5804"/>
                    <a:pt x="186554" y="5821"/>
                  </a:cubicBezTo>
                  <a:lnTo>
                    <a:pt x="186370" y="5821"/>
                  </a:lnTo>
                  <a:cubicBezTo>
                    <a:pt x="186353" y="5871"/>
                    <a:pt x="186337" y="5921"/>
                    <a:pt x="186303" y="5971"/>
                  </a:cubicBezTo>
                  <a:cubicBezTo>
                    <a:pt x="185953" y="6421"/>
                    <a:pt x="185920" y="6771"/>
                    <a:pt x="186320" y="7072"/>
                  </a:cubicBezTo>
                  <a:close/>
                  <a:moveTo>
                    <a:pt x="197059" y="10223"/>
                  </a:moveTo>
                  <a:cubicBezTo>
                    <a:pt x="196643" y="10724"/>
                    <a:pt x="196909" y="11274"/>
                    <a:pt x="196909" y="11808"/>
                  </a:cubicBezTo>
                  <a:cubicBezTo>
                    <a:pt x="196876" y="12208"/>
                    <a:pt x="196693" y="12558"/>
                    <a:pt x="196392" y="12825"/>
                  </a:cubicBezTo>
                  <a:cubicBezTo>
                    <a:pt x="195525" y="13659"/>
                    <a:pt x="193858" y="13942"/>
                    <a:pt x="192774" y="13375"/>
                  </a:cubicBezTo>
                  <a:cubicBezTo>
                    <a:pt x="192107" y="13008"/>
                    <a:pt x="191390" y="12625"/>
                    <a:pt x="191323" y="11707"/>
                  </a:cubicBezTo>
                  <a:cubicBezTo>
                    <a:pt x="191206" y="11474"/>
                    <a:pt x="191039" y="11241"/>
                    <a:pt x="191156" y="10974"/>
                  </a:cubicBezTo>
                  <a:cubicBezTo>
                    <a:pt x="191440" y="10257"/>
                    <a:pt x="191540" y="9456"/>
                    <a:pt x="191456" y="8689"/>
                  </a:cubicBezTo>
                  <a:cubicBezTo>
                    <a:pt x="191473" y="8522"/>
                    <a:pt x="191506" y="8339"/>
                    <a:pt x="191590" y="8189"/>
                  </a:cubicBezTo>
                  <a:cubicBezTo>
                    <a:pt x="191323" y="8105"/>
                    <a:pt x="191190" y="7822"/>
                    <a:pt x="191306" y="7572"/>
                  </a:cubicBezTo>
                  <a:cubicBezTo>
                    <a:pt x="191390" y="7238"/>
                    <a:pt x="191556" y="6921"/>
                    <a:pt x="191673" y="6605"/>
                  </a:cubicBezTo>
                  <a:cubicBezTo>
                    <a:pt x="191756" y="6388"/>
                    <a:pt x="191907" y="6171"/>
                    <a:pt x="191857" y="6004"/>
                  </a:cubicBezTo>
                  <a:cubicBezTo>
                    <a:pt x="191740" y="5504"/>
                    <a:pt x="191890" y="5070"/>
                    <a:pt x="191990" y="4604"/>
                  </a:cubicBezTo>
                  <a:cubicBezTo>
                    <a:pt x="192023" y="4303"/>
                    <a:pt x="192023" y="4003"/>
                    <a:pt x="191990" y="3703"/>
                  </a:cubicBezTo>
                  <a:cubicBezTo>
                    <a:pt x="191923" y="3053"/>
                    <a:pt x="191957" y="2986"/>
                    <a:pt x="192507" y="3053"/>
                  </a:cubicBezTo>
                  <a:cubicBezTo>
                    <a:pt x="192807" y="3086"/>
                    <a:pt x="193141" y="3053"/>
                    <a:pt x="193374" y="3286"/>
                  </a:cubicBezTo>
                  <a:cubicBezTo>
                    <a:pt x="193341" y="3586"/>
                    <a:pt x="193157" y="3936"/>
                    <a:pt x="193274" y="4153"/>
                  </a:cubicBezTo>
                  <a:cubicBezTo>
                    <a:pt x="193708" y="5037"/>
                    <a:pt x="194091" y="5988"/>
                    <a:pt x="195125" y="6371"/>
                  </a:cubicBezTo>
                  <a:cubicBezTo>
                    <a:pt x="195525" y="6538"/>
                    <a:pt x="195909" y="6721"/>
                    <a:pt x="196292" y="6938"/>
                  </a:cubicBezTo>
                  <a:cubicBezTo>
                    <a:pt x="196559" y="7088"/>
                    <a:pt x="196743" y="7338"/>
                    <a:pt x="196826" y="7639"/>
                  </a:cubicBezTo>
                  <a:cubicBezTo>
                    <a:pt x="196893" y="7839"/>
                    <a:pt x="196776" y="7972"/>
                    <a:pt x="196593" y="8022"/>
                  </a:cubicBezTo>
                  <a:cubicBezTo>
                    <a:pt x="196743" y="8539"/>
                    <a:pt x="196909" y="9073"/>
                    <a:pt x="197076" y="9606"/>
                  </a:cubicBezTo>
                  <a:cubicBezTo>
                    <a:pt x="197176" y="9790"/>
                    <a:pt x="197159" y="10023"/>
                    <a:pt x="197059" y="10223"/>
                  </a:cubicBezTo>
                  <a:close/>
                  <a:moveTo>
                    <a:pt x="206615" y="12391"/>
                  </a:moveTo>
                  <a:cubicBezTo>
                    <a:pt x="206415" y="12875"/>
                    <a:pt x="206048" y="13292"/>
                    <a:pt x="205564" y="13508"/>
                  </a:cubicBezTo>
                  <a:cubicBezTo>
                    <a:pt x="204280" y="14059"/>
                    <a:pt x="203029" y="14025"/>
                    <a:pt x="201845" y="13192"/>
                  </a:cubicBezTo>
                  <a:cubicBezTo>
                    <a:pt x="201429" y="12942"/>
                    <a:pt x="201178" y="12475"/>
                    <a:pt x="201228" y="11974"/>
                  </a:cubicBezTo>
                  <a:cubicBezTo>
                    <a:pt x="201128" y="11874"/>
                    <a:pt x="200995" y="11774"/>
                    <a:pt x="200995" y="11674"/>
                  </a:cubicBezTo>
                  <a:cubicBezTo>
                    <a:pt x="201045" y="10557"/>
                    <a:pt x="201328" y="9440"/>
                    <a:pt x="201228" y="8289"/>
                  </a:cubicBezTo>
                  <a:cubicBezTo>
                    <a:pt x="201662" y="7522"/>
                    <a:pt x="201495" y="6821"/>
                    <a:pt x="201112" y="6088"/>
                  </a:cubicBezTo>
                  <a:cubicBezTo>
                    <a:pt x="200962" y="5821"/>
                    <a:pt x="201228" y="5521"/>
                    <a:pt x="201495" y="5621"/>
                  </a:cubicBezTo>
                  <a:cubicBezTo>
                    <a:pt x="202096" y="5888"/>
                    <a:pt x="202713" y="5788"/>
                    <a:pt x="203313" y="5838"/>
                  </a:cubicBezTo>
                  <a:cubicBezTo>
                    <a:pt x="203663" y="5871"/>
                    <a:pt x="204030" y="5838"/>
                    <a:pt x="204263" y="6188"/>
                  </a:cubicBezTo>
                  <a:cubicBezTo>
                    <a:pt x="204630" y="6638"/>
                    <a:pt x="205147" y="6938"/>
                    <a:pt x="205714" y="7022"/>
                  </a:cubicBezTo>
                  <a:cubicBezTo>
                    <a:pt x="206248" y="7122"/>
                    <a:pt x="206381" y="7455"/>
                    <a:pt x="206531" y="7872"/>
                  </a:cubicBezTo>
                  <a:cubicBezTo>
                    <a:pt x="206615" y="8156"/>
                    <a:pt x="206665" y="8472"/>
                    <a:pt x="206648" y="8773"/>
                  </a:cubicBezTo>
                  <a:cubicBezTo>
                    <a:pt x="206631" y="9073"/>
                    <a:pt x="206648" y="9390"/>
                    <a:pt x="206681" y="9690"/>
                  </a:cubicBezTo>
                  <a:cubicBezTo>
                    <a:pt x="206832" y="10590"/>
                    <a:pt x="206882" y="11491"/>
                    <a:pt x="206615" y="12391"/>
                  </a:cubicBezTo>
                  <a:close/>
                  <a:moveTo>
                    <a:pt x="226209" y="8789"/>
                  </a:moveTo>
                  <a:cubicBezTo>
                    <a:pt x="226376" y="9139"/>
                    <a:pt x="226442" y="9523"/>
                    <a:pt x="226376" y="9906"/>
                  </a:cubicBezTo>
                  <a:cubicBezTo>
                    <a:pt x="226292" y="10757"/>
                    <a:pt x="226192" y="11607"/>
                    <a:pt x="226426" y="12441"/>
                  </a:cubicBezTo>
                  <a:cubicBezTo>
                    <a:pt x="226459" y="12525"/>
                    <a:pt x="226309" y="12658"/>
                    <a:pt x="226259" y="12775"/>
                  </a:cubicBezTo>
                  <a:cubicBezTo>
                    <a:pt x="226209" y="12891"/>
                    <a:pt x="226192" y="12942"/>
                    <a:pt x="226176" y="13042"/>
                  </a:cubicBezTo>
                  <a:cubicBezTo>
                    <a:pt x="226176" y="13175"/>
                    <a:pt x="226042" y="13275"/>
                    <a:pt x="225909" y="13258"/>
                  </a:cubicBezTo>
                  <a:cubicBezTo>
                    <a:pt x="225142" y="13959"/>
                    <a:pt x="224241" y="14359"/>
                    <a:pt x="223207" y="14176"/>
                  </a:cubicBezTo>
                  <a:cubicBezTo>
                    <a:pt x="222323" y="14009"/>
                    <a:pt x="221406" y="13792"/>
                    <a:pt x="221173" y="12708"/>
                  </a:cubicBezTo>
                  <a:cubicBezTo>
                    <a:pt x="220923" y="12408"/>
                    <a:pt x="220956" y="12058"/>
                    <a:pt x="220923" y="11707"/>
                  </a:cubicBezTo>
                  <a:cubicBezTo>
                    <a:pt x="220656" y="11391"/>
                    <a:pt x="220773" y="11040"/>
                    <a:pt x="220839" y="10707"/>
                  </a:cubicBezTo>
                  <a:cubicBezTo>
                    <a:pt x="220906" y="10357"/>
                    <a:pt x="221089" y="10023"/>
                    <a:pt x="221039" y="9690"/>
                  </a:cubicBezTo>
                  <a:cubicBezTo>
                    <a:pt x="220973" y="8706"/>
                    <a:pt x="221423" y="7955"/>
                    <a:pt x="222040" y="7255"/>
                  </a:cubicBezTo>
                  <a:cubicBezTo>
                    <a:pt x="222057" y="7222"/>
                    <a:pt x="222107" y="7205"/>
                    <a:pt x="222140" y="7172"/>
                  </a:cubicBezTo>
                  <a:cubicBezTo>
                    <a:pt x="222273" y="7055"/>
                    <a:pt x="222323" y="6871"/>
                    <a:pt x="222240" y="6705"/>
                  </a:cubicBezTo>
                  <a:cubicBezTo>
                    <a:pt x="222123" y="6421"/>
                    <a:pt x="222023" y="6138"/>
                    <a:pt x="221940" y="5838"/>
                  </a:cubicBezTo>
                  <a:cubicBezTo>
                    <a:pt x="221923" y="5754"/>
                    <a:pt x="221957" y="5671"/>
                    <a:pt x="222023" y="5621"/>
                  </a:cubicBezTo>
                  <a:cubicBezTo>
                    <a:pt x="222073" y="5571"/>
                    <a:pt x="222190" y="5537"/>
                    <a:pt x="222240" y="5571"/>
                  </a:cubicBezTo>
                  <a:cubicBezTo>
                    <a:pt x="222440" y="5671"/>
                    <a:pt x="222607" y="5888"/>
                    <a:pt x="222790" y="5921"/>
                  </a:cubicBezTo>
                  <a:cubicBezTo>
                    <a:pt x="224041" y="6104"/>
                    <a:pt x="225192" y="6771"/>
                    <a:pt x="226526" y="6821"/>
                  </a:cubicBezTo>
                  <a:cubicBezTo>
                    <a:pt x="226042" y="6838"/>
                    <a:pt x="225592" y="7122"/>
                    <a:pt x="225375" y="7555"/>
                  </a:cubicBezTo>
                  <a:cubicBezTo>
                    <a:pt x="226092" y="7955"/>
                    <a:pt x="226092" y="7955"/>
                    <a:pt x="226192" y="8806"/>
                  </a:cubicBezTo>
                  <a:close/>
                  <a:moveTo>
                    <a:pt x="233380" y="5137"/>
                  </a:moveTo>
                  <a:cubicBezTo>
                    <a:pt x="233396" y="5104"/>
                    <a:pt x="233430" y="5087"/>
                    <a:pt x="233480" y="5070"/>
                  </a:cubicBezTo>
                  <a:cubicBezTo>
                    <a:pt x="233780" y="5070"/>
                    <a:pt x="233730" y="5337"/>
                    <a:pt x="233813" y="5521"/>
                  </a:cubicBezTo>
                  <a:cubicBezTo>
                    <a:pt x="233846" y="5621"/>
                    <a:pt x="233846" y="5721"/>
                    <a:pt x="233746" y="5721"/>
                  </a:cubicBezTo>
                  <a:cubicBezTo>
                    <a:pt x="233663" y="5737"/>
                    <a:pt x="233596" y="5721"/>
                    <a:pt x="233530" y="5671"/>
                  </a:cubicBezTo>
                  <a:cubicBezTo>
                    <a:pt x="233446" y="5537"/>
                    <a:pt x="233363" y="5387"/>
                    <a:pt x="233296" y="5254"/>
                  </a:cubicBezTo>
                  <a:cubicBezTo>
                    <a:pt x="233313" y="5204"/>
                    <a:pt x="233346" y="5171"/>
                    <a:pt x="233380" y="5137"/>
                  </a:cubicBezTo>
                  <a:close/>
                  <a:moveTo>
                    <a:pt x="236064" y="12375"/>
                  </a:moveTo>
                  <a:cubicBezTo>
                    <a:pt x="236031" y="12441"/>
                    <a:pt x="235964" y="12525"/>
                    <a:pt x="235914" y="12575"/>
                  </a:cubicBezTo>
                  <a:cubicBezTo>
                    <a:pt x="236064" y="13158"/>
                    <a:pt x="235848" y="13592"/>
                    <a:pt x="235347" y="13909"/>
                  </a:cubicBezTo>
                  <a:cubicBezTo>
                    <a:pt x="233963" y="14826"/>
                    <a:pt x="231862" y="14509"/>
                    <a:pt x="230861" y="13208"/>
                  </a:cubicBezTo>
                  <a:cubicBezTo>
                    <a:pt x="230728" y="13025"/>
                    <a:pt x="230711" y="12775"/>
                    <a:pt x="230845" y="12591"/>
                  </a:cubicBezTo>
                  <a:cubicBezTo>
                    <a:pt x="230561" y="12241"/>
                    <a:pt x="230461" y="11774"/>
                    <a:pt x="230595" y="11357"/>
                  </a:cubicBezTo>
                  <a:cubicBezTo>
                    <a:pt x="230845" y="10523"/>
                    <a:pt x="230828" y="9640"/>
                    <a:pt x="230811" y="8756"/>
                  </a:cubicBezTo>
                  <a:cubicBezTo>
                    <a:pt x="230811" y="8256"/>
                    <a:pt x="230678" y="7989"/>
                    <a:pt x="230128" y="7839"/>
                  </a:cubicBezTo>
                  <a:cubicBezTo>
                    <a:pt x="230695" y="7755"/>
                    <a:pt x="231162" y="7605"/>
                    <a:pt x="231629" y="7622"/>
                  </a:cubicBezTo>
                  <a:cubicBezTo>
                    <a:pt x="232212" y="7639"/>
                    <a:pt x="232796" y="7822"/>
                    <a:pt x="233363" y="7455"/>
                  </a:cubicBezTo>
                  <a:cubicBezTo>
                    <a:pt x="233563" y="7322"/>
                    <a:pt x="233880" y="7422"/>
                    <a:pt x="234113" y="7555"/>
                  </a:cubicBezTo>
                  <a:cubicBezTo>
                    <a:pt x="234497" y="7755"/>
                    <a:pt x="234880" y="7989"/>
                    <a:pt x="235264" y="8206"/>
                  </a:cubicBezTo>
                  <a:cubicBezTo>
                    <a:pt x="235748" y="8439"/>
                    <a:pt x="236064" y="8889"/>
                    <a:pt x="236148" y="9423"/>
                  </a:cubicBezTo>
                  <a:cubicBezTo>
                    <a:pt x="236198" y="9806"/>
                    <a:pt x="236198" y="11941"/>
                    <a:pt x="236064" y="12375"/>
                  </a:cubicBezTo>
                  <a:close/>
                  <a:moveTo>
                    <a:pt x="242151" y="4537"/>
                  </a:moveTo>
                  <a:cubicBezTo>
                    <a:pt x="242234" y="4270"/>
                    <a:pt x="242501" y="4387"/>
                    <a:pt x="242685" y="4470"/>
                  </a:cubicBezTo>
                  <a:cubicBezTo>
                    <a:pt x="242968" y="4570"/>
                    <a:pt x="243285" y="4554"/>
                    <a:pt x="243569" y="4420"/>
                  </a:cubicBezTo>
                  <a:cubicBezTo>
                    <a:pt x="243769" y="4370"/>
                    <a:pt x="243952" y="4170"/>
                    <a:pt x="244219" y="4403"/>
                  </a:cubicBezTo>
                  <a:cubicBezTo>
                    <a:pt x="244019" y="4837"/>
                    <a:pt x="243602" y="5070"/>
                    <a:pt x="243268" y="5354"/>
                  </a:cubicBezTo>
                  <a:cubicBezTo>
                    <a:pt x="242918" y="5637"/>
                    <a:pt x="242535" y="5571"/>
                    <a:pt x="242301" y="5137"/>
                  </a:cubicBezTo>
                  <a:cubicBezTo>
                    <a:pt x="242184" y="4954"/>
                    <a:pt x="242118" y="4737"/>
                    <a:pt x="242134" y="4537"/>
                  </a:cubicBezTo>
                  <a:close/>
                  <a:moveTo>
                    <a:pt x="245686" y="13108"/>
                  </a:moveTo>
                  <a:cubicBezTo>
                    <a:pt x="245703" y="13325"/>
                    <a:pt x="245620" y="13542"/>
                    <a:pt x="245486" y="13709"/>
                  </a:cubicBezTo>
                  <a:cubicBezTo>
                    <a:pt x="244236" y="15043"/>
                    <a:pt x="241667" y="14709"/>
                    <a:pt x="240767" y="13408"/>
                  </a:cubicBezTo>
                  <a:cubicBezTo>
                    <a:pt x="240684" y="13275"/>
                    <a:pt x="240734" y="13075"/>
                    <a:pt x="240717" y="12908"/>
                  </a:cubicBezTo>
                  <a:cubicBezTo>
                    <a:pt x="240567" y="12641"/>
                    <a:pt x="240467" y="12358"/>
                    <a:pt x="240433" y="12058"/>
                  </a:cubicBezTo>
                  <a:cubicBezTo>
                    <a:pt x="240367" y="11441"/>
                    <a:pt x="240550" y="9856"/>
                    <a:pt x="240817" y="8856"/>
                  </a:cubicBezTo>
                  <a:cubicBezTo>
                    <a:pt x="240617" y="8823"/>
                    <a:pt x="240467" y="8689"/>
                    <a:pt x="240584" y="8522"/>
                  </a:cubicBezTo>
                  <a:cubicBezTo>
                    <a:pt x="240867" y="8089"/>
                    <a:pt x="241267" y="7722"/>
                    <a:pt x="241734" y="7505"/>
                  </a:cubicBezTo>
                  <a:cubicBezTo>
                    <a:pt x="242101" y="7322"/>
                    <a:pt x="242435" y="7088"/>
                    <a:pt x="242735" y="6821"/>
                  </a:cubicBezTo>
                  <a:cubicBezTo>
                    <a:pt x="242668" y="6588"/>
                    <a:pt x="242501" y="6605"/>
                    <a:pt x="242385" y="6571"/>
                  </a:cubicBezTo>
                  <a:cubicBezTo>
                    <a:pt x="242268" y="6521"/>
                    <a:pt x="241968" y="6571"/>
                    <a:pt x="242101" y="6288"/>
                  </a:cubicBezTo>
                  <a:cubicBezTo>
                    <a:pt x="242118" y="6238"/>
                    <a:pt x="242351" y="6221"/>
                    <a:pt x="242451" y="6254"/>
                  </a:cubicBezTo>
                  <a:cubicBezTo>
                    <a:pt x="242768" y="6388"/>
                    <a:pt x="243102" y="6471"/>
                    <a:pt x="243452" y="6521"/>
                  </a:cubicBezTo>
                  <a:cubicBezTo>
                    <a:pt x="244152" y="6638"/>
                    <a:pt x="244853" y="6805"/>
                    <a:pt x="245620" y="6988"/>
                  </a:cubicBezTo>
                  <a:cubicBezTo>
                    <a:pt x="245520" y="7422"/>
                    <a:pt x="245286" y="7822"/>
                    <a:pt x="244953" y="8139"/>
                  </a:cubicBezTo>
                  <a:cubicBezTo>
                    <a:pt x="245019" y="8189"/>
                    <a:pt x="245086" y="8256"/>
                    <a:pt x="245119" y="8322"/>
                  </a:cubicBezTo>
                  <a:cubicBezTo>
                    <a:pt x="245536" y="8289"/>
                    <a:pt x="245536" y="8289"/>
                    <a:pt x="245470" y="8689"/>
                  </a:cubicBezTo>
                  <a:cubicBezTo>
                    <a:pt x="245586" y="8873"/>
                    <a:pt x="245786" y="9056"/>
                    <a:pt x="245786" y="9239"/>
                  </a:cubicBezTo>
                  <a:cubicBezTo>
                    <a:pt x="245853" y="10373"/>
                    <a:pt x="245870" y="11491"/>
                    <a:pt x="245886" y="12625"/>
                  </a:cubicBezTo>
                  <a:cubicBezTo>
                    <a:pt x="245886" y="12791"/>
                    <a:pt x="245753" y="12958"/>
                    <a:pt x="245686" y="13108"/>
                  </a:cubicBezTo>
                  <a:close/>
                  <a:moveTo>
                    <a:pt x="255442" y="13859"/>
                  </a:moveTo>
                  <a:cubicBezTo>
                    <a:pt x="255158" y="14126"/>
                    <a:pt x="254791" y="14259"/>
                    <a:pt x="254408" y="14242"/>
                  </a:cubicBezTo>
                  <a:cubicBezTo>
                    <a:pt x="254208" y="14526"/>
                    <a:pt x="253891" y="14709"/>
                    <a:pt x="253541" y="14726"/>
                  </a:cubicBezTo>
                  <a:cubicBezTo>
                    <a:pt x="252624" y="14809"/>
                    <a:pt x="251806" y="14626"/>
                    <a:pt x="251106" y="14009"/>
                  </a:cubicBezTo>
                  <a:cubicBezTo>
                    <a:pt x="250989" y="14009"/>
                    <a:pt x="250889" y="13925"/>
                    <a:pt x="250873" y="13792"/>
                  </a:cubicBezTo>
                  <a:cubicBezTo>
                    <a:pt x="250689" y="13659"/>
                    <a:pt x="250572" y="13442"/>
                    <a:pt x="250589" y="13208"/>
                  </a:cubicBezTo>
                  <a:cubicBezTo>
                    <a:pt x="250289" y="12841"/>
                    <a:pt x="250156" y="12358"/>
                    <a:pt x="250239" y="11891"/>
                  </a:cubicBezTo>
                  <a:cubicBezTo>
                    <a:pt x="250472" y="11407"/>
                    <a:pt x="250639" y="10907"/>
                    <a:pt x="250522" y="10407"/>
                  </a:cubicBezTo>
                  <a:cubicBezTo>
                    <a:pt x="250372" y="9806"/>
                    <a:pt x="250622" y="9289"/>
                    <a:pt x="250689" y="8739"/>
                  </a:cubicBezTo>
                  <a:cubicBezTo>
                    <a:pt x="250739" y="8356"/>
                    <a:pt x="250973" y="8156"/>
                    <a:pt x="251323" y="8005"/>
                  </a:cubicBezTo>
                  <a:cubicBezTo>
                    <a:pt x="251706" y="7805"/>
                    <a:pt x="252140" y="7739"/>
                    <a:pt x="252574" y="7839"/>
                  </a:cubicBezTo>
                  <a:cubicBezTo>
                    <a:pt x="252640" y="7639"/>
                    <a:pt x="252807" y="7488"/>
                    <a:pt x="253007" y="7422"/>
                  </a:cubicBezTo>
                  <a:cubicBezTo>
                    <a:pt x="253291" y="7338"/>
                    <a:pt x="253507" y="7405"/>
                    <a:pt x="253574" y="7739"/>
                  </a:cubicBezTo>
                  <a:lnTo>
                    <a:pt x="254141" y="7655"/>
                  </a:lnTo>
                  <a:cubicBezTo>
                    <a:pt x="254158" y="7539"/>
                    <a:pt x="254174" y="7405"/>
                    <a:pt x="254191" y="7288"/>
                  </a:cubicBezTo>
                  <a:cubicBezTo>
                    <a:pt x="254208" y="7222"/>
                    <a:pt x="254258" y="7155"/>
                    <a:pt x="254291" y="7088"/>
                  </a:cubicBezTo>
                  <a:cubicBezTo>
                    <a:pt x="254391" y="7122"/>
                    <a:pt x="254491" y="7188"/>
                    <a:pt x="254591" y="7255"/>
                  </a:cubicBezTo>
                  <a:cubicBezTo>
                    <a:pt x="254625" y="7322"/>
                    <a:pt x="254658" y="7405"/>
                    <a:pt x="254658" y="7472"/>
                  </a:cubicBezTo>
                  <a:cubicBezTo>
                    <a:pt x="255058" y="7422"/>
                    <a:pt x="255442" y="7572"/>
                    <a:pt x="255709" y="7872"/>
                  </a:cubicBezTo>
                  <a:cubicBezTo>
                    <a:pt x="255975" y="8156"/>
                    <a:pt x="255492" y="8272"/>
                    <a:pt x="255458" y="8506"/>
                  </a:cubicBezTo>
                  <a:cubicBezTo>
                    <a:pt x="255442" y="8622"/>
                    <a:pt x="255458" y="8756"/>
                    <a:pt x="255492" y="8873"/>
                  </a:cubicBezTo>
                  <a:cubicBezTo>
                    <a:pt x="255709" y="9490"/>
                    <a:pt x="255692" y="10140"/>
                    <a:pt x="255825" y="10757"/>
                  </a:cubicBezTo>
                  <a:cubicBezTo>
                    <a:pt x="255992" y="11491"/>
                    <a:pt x="255709" y="12108"/>
                    <a:pt x="255675" y="12775"/>
                  </a:cubicBezTo>
                  <a:cubicBezTo>
                    <a:pt x="255675" y="12858"/>
                    <a:pt x="255659" y="12942"/>
                    <a:pt x="255642" y="13025"/>
                  </a:cubicBezTo>
                  <a:cubicBezTo>
                    <a:pt x="255925" y="13375"/>
                    <a:pt x="255709" y="13659"/>
                    <a:pt x="255442" y="13859"/>
                  </a:cubicBezTo>
                  <a:close/>
                  <a:moveTo>
                    <a:pt x="265764" y="13025"/>
                  </a:moveTo>
                  <a:cubicBezTo>
                    <a:pt x="265981" y="13659"/>
                    <a:pt x="265564" y="14009"/>
                    <a:pt x="265147" y="14276"/>
                  </a:cubicBezTo>
                  <a:cubicBezTo>
                    <a:pt x="264764" y="14492"/>
                    <a:pt x="264380" y="14659"/>
                    <a:pt x="263963" y="14793"/>
                  </a:cubicBezTo>
                  <a:cubicBezTo>
                    <a:pt x="263346" y="14876"/>
                    <a:pt x="262712" y="14843"/>
                    <a:pt x="262095" y="14726"/>
                  </a:cubicBezTo>
                  <a:cubicBezTo>
                    <a:pt x="261262" y="14676"/>
                    <a:pt x="260745" y="14075"/>
                    <a:pt x="260211" y="13542"/>
                  </a:cubicBezTo>
                  <a:cubicBezTo>
                    <a:pt x="260178" y="13492"/>
                    <a:pt x="260211" y="13375"/>
                    <a:pt x="260211" y="13292"/>
                  </a:cubicBezTo>
                  <a:cubicBezTo>
                    <a:pt x="260094" y="12641"/>
                    <a:pt x="260294" y="12008"/>
                    <a:pt x="260344" y="11391"/>
                  </a:cubicBezTo>
                  <a:cubicBezTo>
                    <a:pt x="260378" y="10707"/>
                    <a:pt x="260361" y="10023"/>
                    <a:pt x="260445" y="9340"/>
                  </a:cubicBezTo>
                  <a:cubicBezTo>
                    <a:pt x="260528" y="8656"/>
                    <a:pt x="260761" y="8422"/>
                    <a:pt x="261428" y="8389"/>
                  </a:cubicBezTo>
                  <a:cubicBezTo>
                    <a:pt x="261929" y="8406"/>
                    <a:pt x="262446" y="8339"/>
                    <a:pt x="262946" y="8222"/>
                  </a:cubicBezTo>
                  <a:cubicBezTo>
                    <a:pt x="262646" y="7805"/>
                    <a:pt x="262145" y="7705"/>
                    <a:pt x="261712" y="7539"/>
                  </a:cubicBezTo>
                  <a:cubicBezTo>
                    <a:pt x="261378" y="7422"/>
                    <a:pt x="261112" y="7172"/>
                    <a:pt x="260961" y="6871"/>
                  </a:cubicBezTo>
                  <a:cubicBezTo>
                    <a:pt x="260911" y="6755"/>
                    <a:pt x="260895" y="6621"/>
                    <a:pt x="260945" y="6505"/>
                  </a:cubicBezTo>
                  <a:cubicBezTo>
                    <a:pt x="260995" y="6388"/>
                    <a:pt x="261145" y="6355"/>
                    <a:pt x="261262" y="6421"/>
                  </a:cubicBezTo>
                  <a:cubicBezTo>
                    <a:pt x="262045" y="6755"/>
                    <a:pt x="262846" y="6788"/>
                    <a:pt x="263680" y="6755"/>
                  </a:cubicBezTo>
                  <a:cubicBezTo>
                    <a:pt x="264180" y="6721"/>
                    <a:pt x="264680" y="6755"/>
                    <a:pt x="265147" y="7105"/>
                  </a:cubicBezTo>
                  <a:cubicBezTo>
                    <a:pt x="266481" y="8089"/>
                    <a:pt x="266331" y="8239"/>
                    <a:pt x="265514" y="9373"/>
                  </a:cubicBezTo>
                  <a:cubicBezTo>
                    <a:pt x="265714" y="10574"/>
                    <a:pt x="265964" y="11791"/>
                    <a:pt x="265764" y="13025"/>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45"/>
            <p:cNvSpPr/>
            <p:nvPr/>
          </p:nvSpPr>
          <p:spPr>
            <a:xfrm>
              <a:off x="607961" y="53500"/>
              <a:ext cx="6392988" cy="4823075"/>
            </a:xfrm>
            <a:custGeom>
              <a:avLst/>
              <a:gdLst/>
              <a:ahLst/>
              <a:cxnLst/>
              <a:rect l="l" t="t" r="r" b="b"/>
              <a:pathLst>
                <a:path w="277805" h="209585" extrusionOk="0">
                  <a:moveTo>
                    <a:pt x="277787" y="3686"/>
                  </a:moveTo>
                  <a:cubicBezTo>
                    <a:pt x="277721" y="3670"/>
                    <a:pt x="277637" y="3636"/>
                    <a:pt x="277587" y="3570"/>
                  </a:cubicBezTo>
                  <a:cubicBezTo>
                    <a:pt x="276887" y="3553"/>
                    <a:pt x="276187" y="3520"/>
                    <a:pt x="275486" y="3486"/>
                  </a:cubicBezTo>
                  <a:cubicBezTo>
                    <a:pt x="271434" y="3403"/>
                    <a:pt x="267365" y="3319"/>
                    <a:pt x="263296" y="3236"/>
                  </a:cubicBezTo>
                  <a:cubicBezTo>
                    <a:pt x="261028" y="3186"/>
                    <a:pt x="258760" y="3153"/>
                    <a:pt x="256476" y="3136"/>
                  </a:cubicBezTo>
                  <a:cubicBezTo>
                    <a:pt x="255875" y="3169"/>
                    <a:pt x="255258" y="3119"/>
                    <a:pt x="254658" y="2986"/>
                  </a:cubicBezTo>
                  <a:cubicBezTo>
                    <a:pt x="254241" y="2886"/>
                    <a:pt x="253741" y="2736"/>
                    <a:pt x="253374" y="2869"/>
                  </a:cubicBezTo>
                  <a:cubicBezTo>
                    <a:pt x="252607" y="3153"/>
                    <a:pt x="251823" y="3086"/>
                    <a:pt x="251056" y="3069"/>
                  </a:cubicBezTo>
                  <a:cubicBezTo>
                    <a:pt x="248304" y="3036"/>
                    <a:pt x="245553" y="3169"/>
                    <a:pt x="242818" y="2702"/>
                  </a:cubicBezTo>
                  <a:cubicBezTo>
                    <a:pt x="242151" y="2719"/>
                    <a:pt x="241484" y="2619"/>
                    <a:pt x="240834" y="2452"/>
                  </a:cubicBezTo>
                  <a:cubicBezTo>
                    <a:pt x="240917" y="2869"/>
                    <a:pt x="241067" y="3253"/>
                    <a:pt x="241451" y="3503"/>
                  </a:cubicBezTo>
                  <a:cubicBezTo>
                    <a:pt x="241567" y="3570"/>
                    <a:pt x="241634" y="3736"/>
                    <a:pt x="241467" y="3803"/>
                  </a:cubicBezTo>
                  <a:cubicBezTo>
                    <a:pt x="241351" y="3853"/>
                    <a:pt x="241217" y="3836"/>
                    <a:pt x="241117" y="3786"/>
                  </a:cubicBezTo>
                  <a:cubicBezTo>
                    <a:pt x="240817" y="3603"/>
                    <a:pt x="240600" y="3319"/>
                    <a:pt x="240483" y="3003"/>
                  </a:cubicBezTo>
                  <a:cubicBezTo>
                    <a:pt x="239533" y="3069"/>
                    <a:pt x="238582" y="3036"/>
                    <a:pt x="237632" y="2919"/>
                  </a:cubicBezTo>
                  <a:cubicBezTo>
                    <a:pt x="235231" y="2886"/>
                    <a:pt x="232846" y="2836"/>
                    <a:pt x="230445" y="2819"/>
                  </a:cubicBezTo>
                  <a:cubicBezTo>
                    <a:pt x="229311" y="2803"/>
                    <a:pt x="228177" y="2836"/>
                    <a:pt x="227059" y="2853"/>
                  </a:cubicBezTo>
                  <a:cubicBezTo>
                    <a:pt x="226793" y="3086"/>
                    <a:pt x="226476" y="3036"/>
                    <a:pt x="226176" y="3019"/>
                  </a:cubicBezTo>
                  <a:cubicBezTo>
                    <a:pt x="225142" y="2953"/>
                    <a:pt x="224091" y="2869"/>
                    <a:pt x="223057" y="2819"/>
                  </a:cubicBezTo>
                  <a:cubicBezTo>
                    <a:pt x="222373" y="2803"/>
                    <a:pt x="222123" y="3086"/>
                    <a:pt x="222140" y="3770"/>
                  </a:cubicBezTo>
                  <a:cubicBezTo>
                    <a:pt x="222140" y="3820"/>
                    <a:pt x="222157" y="3870"/>
                    <a:pt x="222157" y="3903"/>
                  </a:cubicBezTo>
                  <a:cubicBezTo>
                    <a:pt x="222190" y="4453"/>
                    <a:pt x="222123" y="4587"/>
                    <a:pt x="221656" y="4554"/>
                  </a:cubicBezTo>
                  <a:cubicBezTo>
                    <a:pt x="221089" y="4503"/>
                    <a:pt x="220522" y="4687"/>
                    <a:pt x="220106" y="5070"/>
                  </a:cubicBezTo>
                  <a:cubicBezTo>
                    <a:pt x="219705" y="5371"/>
                    <a:pt x="219222" y="5504"/>
                    <a:pt x="218738" y="5454"/>
                  </a:cubicBezTo>
                  <a:cubicBezTo>
                    <a:pt x="217988" y="5421"/>
                    <a:pt x="218004" y="5421"/>
                    <a:pt x="217704" y="4637"/>
                  </a:cubicBezTo>
                  <a:cubicBezTo>
                    <a:pt x="217587" y="4403"/>
                    <a:pt x="217454" y="4187"/>
                    <a:pt x="217304" y="3970"/>
                  </a:cubicBezTo>
                  <a:cubicBezTo>
                    <a:pt x="217037" y="3486"/>
                    <a:pt x="216620" y="3069"/>
                    <a:pt x="216554" y="2469"/>
                  </a:cubicBezTo>
                  <a:cubicBezTo>
                    <a:pt x="215953" y="2202"/>
                    <a:pt x="215320" y="2152"/>
                    <a:pt x="214703" y="2019"/>
                  </a:cubicBezTo>
                  <a:cubicBezTo>
                    <a:pt x="214236" y="2002"/>
                    <a:pt x="213769" y="2035"/>
                    <a:pt x="213302" y="2102"/>
                  </a:cubicBezTo>
                  <a:cubicBezTo>
                    <a:pt x="212835" y="2186"/>
                    <a:pt x="212301" y="2319"/>
                    <a:pt x="211901" y="1852"/>
                  </a:cubicBezTo>
                  <a:lnTo>
                    <a:pt x="211884" y="1819"/>
                  </a:lnTo>
                  <a:cubicBezTo>
                    <a:pt x="211334" y="1435"/>
                    <a:pt x="210700" y="1218"/>
                    <a:pt x="210100" y="968"/>
                  </a:cubicBezTo>
                  <a:cubicBezTo>
                    <a:pt x="209983" y="952"/>
                    <a:pt x="209883" y="935"/>
                    <a:pt x="209783" y="918"/>
                  </a:cubicBezTo>
                  <a:cubicBezTo>
                    <a:pt x="209266" y="901"/>
                    <a:pt x="208716" y="935"/>
                    <a:pt x="208282" y="568"/>
                  </a:cubicBezTo>
                  <a:cubicBezTo>
                    <a:pt x="208099" y="535"/>
                    <a:pt x="207915" y="501"/>
                    <a:pt x="207715" y="468"/>
                  </a:cubicBezTo>
                  <a:cubicBezTo>
                    <a:pt x="207632" y="735"/>
                    <a:pt x="207732" y="1018"/>
                    <a:pt x="207949" y="1185"/>
                  </a:cubicBezTo>
                  <a:cubicBezTo>
                    <a:pt x="208582" y="1368"/>
                    <a:pt x="208599" y="1418"/>
                    <a:pt x="208582" y="2202"/>
                  </a:cubicBezTo>
                  <a:cubicBezTo>
                    <a:pt x="208633" y="2252"/>
                    <a:pt x="208666" y="2319"/>
                    <a:pt x="208683" y="2402"/>
                  </a:cubicBezTo>
                  <a:cubicBezTo>
                    <a:pt x="209016" y="2486"/>
                    <a:pt x="209366" y="2586"/>
                    <a:pt x="209483" y="2986"/>
                  </a:cubicBezTo>
                  <a:cubicBezTo>
                    <a:pt x="209550" y="2986"/>
                    <a:pt x="209616" y="3003"/>
                    <a:pt x="209666" y="3036"/>
                  </a:cubicBezTo>
                  <a:cubicBezTo>
                    <a:pt x="210200" y="3036"/>
                    <a:pt x="210700" y="3269"/>
                    <a:pt x="211017" y="3703"/>
                  </a:cubicBezTo>
                  <a:cubicBezTo>
                    <a:pt x="211517" y="4403"/>
                    <a:pt x="212101" y="4954"/>
                    <a:pt x="213018" y="4954"/>
                  </a:cubicBezTo>
                  <a:cubicBezTo>
                    <a:pt x="213068" y="4954"/>
                    <a:pt x="213102" y="4970"/>
                    <a:pt x="213135" y="5004"/>
                  </a:cubicBezTo>
                  <a:cubicBezTo>
                    <a:pt x="214019" y="5554"/>
                    <a:pt x="215036" y="5871"/>
                    <a:pt x="216070" y="5921"/>
                  </a:cubicBezTo>
                  <a:cubicBezTo>
                    <a:pt x="216070" y="6054"/>
                    <a:pt x="216087" y="6171"/>
                    <a:pt x="216037" y="6204"/>
                  </a:cubicBezTo>
                  <a:cubicBezTo>
                    <a:pt x="215786" y="6455"/>
                    <a:pt x="215686" y="6688"/>
                    <a:pt x="215937" y="7005"/>
                  </a:cubicBezTo>
                  <a:cubicBezTo>
                    <a:pt x="216087" y="7155"/>
                    <a:pt x="216203" y="7338"/>
                    <a:pt x="216353" y="7505"/>
                  </a:cubicBezTo>
                  <a:cubicBezTo>
                    <a:pt x="216604" y="7755"/>
                    <a:pt x="216670" y="8139"/>
                    <a:pt x="216520" y="8456"/>
                  </a:cubicBezTo>
                  <a:cubicBezTo>
                    <a:pt x="216353" y="9089"/>
                    <a:pt x="216320" y="9756"/>
                    <a:pt x="216437" y="10390"/>
                  </a:cubicBezTo>
                  <a:cubicBezTo>
                    <a:pt x="216537" y="11007"/>
                    <a:pt x="216654" y="11674"/>
                    <a:pt x="216237" y="12258"/>
                  </a:cubicBezTo>
                  <a:cubicBezTo>
                    <a:pt x="216403" y="12708"/>
                    <a:pt x="216237" y="13025"/>
                    <a:pt x="215887" y="13275"/>
                  </a:cubicBezTo>
                  <a:cubicBezTo>
                    <a:pt x="214669" y="14192"/>
                    <a:pt x="213252" y="14142"/>
                    <a:pt x="211968" y="13442"/>
                  </a:cubicBezTo>
                  <a:cubicBezTo>
                    <a:pt x="211451" y="13192"/>
                    <a:pt x="211117" y="12658"/>
                    <a:pt x="211117" y="12091"/>
                  </a:cubicBezTo>
                  <a:cubicBezTo>
                    <a:pt x="210867" y="11674"/>
                    <a:pt x="210984" y="11241"/>
                    <a:pt x="211034" y="10807"/>
                  </a:cubicBezTo>
                  <a:cubicBezTo>
                    <a:pt x="211084" y="10107"/>
                    <a:pt x="211217" y="9406"/>
                    <a:pt x="211151" y="8722"/>
                  </a:cubicBezTo>
                  <a:cubicBezTo>
                    <a:pt x="211117" y="8239"/>
                    <a:pt x="211134" y="7889"/>
                    <a:pt x="211517" y="7555"/>
                  </a:cubicBezTo>
                  <a:cubicBezTo>
                    <a:pt x="211918" y="7238"/>
                    <a:pt x="211934" y="6838"/>
                    <a:pt x="211784" y="6371"/>
                  </a:cubicBezTo>
                  <a:cubicBezTo>
                    <a:pt x="211417" y="5054"/>
                    <a:pt x="211417" y="5054"/>
                    <a:pt x="210033" y="4570"/>
                  </a:cubicBezTo>
                  <a:cubicBezTo>
                    <a:pt x="209783" y="4503"/>
                    <a:pt x="209533" y="4403"/>
                    <a:pt x="209283" y="4303"/>
                  </a:cubicBezTo>
                  <a:cubicBezTo>
                    <a:pt x="208733" y="4037"/>
                    <a:pt x="208199" y="3770"/>
                    <a:pt x="207932" y="3169"/>
                  </a:cubicBezTo>
                  <a:cubicBezTo>
                    <a:pt x="207882" y="3169"/>
                    <a:pt x="207849" y="3136"/>
                    <a:pt x="207815" y="3103"/>
                  </a:cubicBezTo>
                  <a:cubicBezTo>
                    <a:pt x="207699" y="3103"/>
                    <a:pt x="207632" y="3053"/>
                    <a:pt x="207649" y="2919"/>
                  </a:cubicBezTo>
                  <a:cubicBezTo>
                    <a:pt x="207599" y="2853"/>
                    <a:pt x="207565" y="2786"/>
                    <a:pt x="207565" y="2702"/>
                  </a:cubicBezTo>
                  <a:cubicBezTo>
                    <a:pt x="206882" y="2469"/>
                    <a:pt x="206164" y="2586"/>
                    <a:pt x="205481" y="2536"/>
                  </a:cubicBezTo>
                  <a:cubicBezTo>
                    <a:pt x="203813" y="2436"/>
                    <a:pt x="202179" y="2336"/>
                    <a:pt x="200511" y="2236"/>
                  </a:cubicBezTo>
                  <a:cubicBezTo>
                    <a:pt x="199978" y="2219"/>
                    <a:pt x="199911" y="2336"/>
                    <a:pt x="200094" y="2836"/>
                  </a:cubicBezTo>
                  <a:cubicBezTo>
                    <a:pt x="200128" y="2936"/>
                    <a:pt x="200361" y="3036"/>
                    <a:pt x="200111" y="3136"/>
                  </a:cubicBezTo>
                  <a:cubicBezTo>
                    <a:pt x="200028" y="3153"/>
                    <a:pt x="199944" y="3136"/>
                    <a:pt x="199878" y="3069"/>
                  </a:cubicBezTo>
                  <a:cubicBezTo>
                    <a:pt x="199594" y="2602"/>
                    <a:pt x="199144" y="2536"/>
                    <a:pt x="198644" y="2519"/>
                  </a:cubicBezTo>
                  <a:cubicBezTo>
                    <a:pt x="197610" y="2519"/>
                    <a:pt x="196559" y="2586"/>
                    <a:pt x="195525" y="2402"/>
                  </a:cubicBezTo>
                  <a:cubicBezTo>
                    <a:pt x="194308" y="2436"/>
                    <a:pt x="193107" y="2402"/>
                    <a:pt x="191940" y="1985"/>
                  </a:cubicBezTo>
                  <a:cubicBezTo>
                    <a:pt x="191740" y="1935"/>
                    <a:pt x="191523" y="1919"/>
                    <a:pt x="191306" y="1902"/>
                  </a:cubicBezTo>
                  <a:cubicBezTo>
                    <a:pt x="191290" y="2119"/>
                    <a:pt x="191340" y="2386"/>
                    <a:pt x="190973" y="2302"/>
                  </a:cubicBezTo>
                  <a:cubicBezTo>
                    <a:pt x="189672" y="2336"/>
                    <a:pt x="188355" y="2386"/>
                    <a:pt x="187037" y="2386"/>
                  </a:cubicBezTo>
                  <a:cubicBezTo>
                    <a:pt x="183469" y="2386"/>
                    <a:pt x="179900" y="2336"/>
                    <a:pt x="176315" y="2319"/>
                  </a:cubicBezTo>
                  <a:cubicBezTo>
                    <a:pt x="173913" y="2319"/>
                    <a:pt x="171529" y="2352"/>
                    <a:pt x="169111" y="2386"/>
                  </a:cubicBezTo>
                  <a:cubicBezTo>
                    <a:pt x="169027" y="2502"/>
                    <a:pt x="169061" y="2769"/>
                    <a:pt x="168810" y="2686"/>
                  </a:cubicBezTo>
                  <a:cubicBezTo>
                    <a:pt x="168727" y="2652"/>
                    <a:pt x="168710" y="2452"/>
                    <a:pt x="168677" y="2336"/>
                  </a:cubicBezTo>
                  <a:cubicBezTo>
                    <a:pt x="168177" y="2169"/>
                    <a:pt x="167660" y="2102"/>
                    <a:pt x="167126" y="2135"/>
                  </a:cubicBezTo>
                  <a:cubicBezTo>
                    <a:pt x="166309" y="2135"/>
                    <a:pt x="165492" y="2102"/>
                    <a:pt x="164675" y="2085"/>
                  </a:cubicBezTo>
                  <a:cubicBezTo>
                    <a:pt x="164458" y="2736"/>
                    <a:pt x="164441" y="2702"/>
                    <a:pt x="163941" y="2769"/>
                  </a:cubicBezTo>
                  <a:cubicBezTo>
                    <a:pt x="162640" y="2936"/>
                    <a:pt x="161340" y="3036"/>
                    <a:pt x="160172" y="3720"/>
                  </a:cubicBezTo>
                  <a:cubicBezTo>
                    <a:pt x="159672" y="4003"/>
                    <a:pt x="159155" y="3870"/>
                    <a:pt x="158655" y="3753"/>
                  </a:cubicBezTo>
                  <a:cubicBezTo>
                    <a:pt x="158538" y="3720"/>
                    <a:pt x="158438" y="3620"/>
                    <a:pt x="158388" y="3503"/>
                  </a:cubicBezTo>
                  <a:cubicBezTo>
                    <a:pt x="158238" y="3086"/>
                    <a:pt x="158388" y="2619"/>
                    <a:pt x="158738" y="2352"/>
                  </a:cubicBezTo>
                  <a:lnTo>
                    <a:pt x="159155" y="2052"/>
                  </a:lnTo>
                  <a:cubicBezTo>
                    <a:pt x="158988" y="2019"/>
                    <a:pt x="158822" y="1985"/>
                    <a:pt x="158655" y="1952"/>
                  </a:cubicBezTo>
                  <a:cubicBezTo>
                    <a:pt x="158004" y="1952"/>
                    <a:pt x="157354" y="1952"/>
                    <a:pt x="156704" y="1935"/>
                  </a:cubicBezTo>
                  <a:cubicBezTo>
                    <a:pt x="156370" y="1935"/>
                    <a:pt x="156020" y="1835"/>
                    <a:pt x="155687" y="2019"/>
                  </a:cubicBezTo>
                  <a:cubicBezTo>
                    <a:pt x="156354" y="2602"/>
                    <a:pt x="155520" y="3119"/>
                    <a:pt x="155620" y="3670"/>
                  </a:cubicBezTo>
                  <a:cubicBezTo>
                    <a:pt x="155670" y="3970"/>
                    <a:pt x="155403" y="4087"/>
                    <a:pt x="155136" y="4170"/>
                  </a:cubicBezTo>
                  <a:cubicBezTo>
                    <a:pt x="154936" y="4253"/>
                    <a:pt x="154753" y="4353"/>
                    <a:pt x="154586" y="4487"/>
                  </a:cubicBezTo>
                  <a:cubicBezTo>
                    <a:pt x="154402" y="4604"/>
                    <a:pt x="154286" y="4804"/>
                    <a:pt x="154286" y="5020"/>
                  </a:cubicBezTo>
                  <a:cubicBezTo>
                    <a:pt x="154202" y="5187"/>
                    <a:pt x="154136" y="5337"/>
                    <a:pt x="154052" y="5487"/>
                  </a:cubicBezTo>
                  <a:cubicBezTo>
                    <a:pt x="153802" y="5921"/>
                    <a:pt x="153852" y="6088"/>
                    <a:pt x="154319" y="6188"/>
                  </a:cubicBezTo>
                  <a:cubicBezTo>
                    <a:pt x="154836" y="6271"/>
                    <a:pt x="155336" y="6371"/>
                    <a:pt x="155837" y="6505"/>
                  </a:cubicBezTo>
                  <a:cubicBezTo>
                    <a:pt x="156687" y="6755"/>
                    <a:pt x="157087" y="7238"/>
                    <a:pt x="157254" y="8122"/>
                  </a:cubicBezTo>
                  <a:cubicBezTo>
                    <a:pt x="157421" y="9039"/>
                    <a:pt x="157204" y="9940"/>
                    <a:pt x="157187" y="10857"/>
                  </a:cubicBezTo>
                  <a:lnTo>
                    <a:pt x="157187" y="10857"/>
                  </a:lnTo>
                  <a:cubicBezTo>
                    <a:pt x="157187" y="10957"/>
                    <a:pt x="157454" y="11057"/>
                    <a:pt x="157254" y="11141"/>
                  </a:cubicBezTo>
                  <a:cubicBezTo>
                    <a:pt x="157304" y="11724"/>
                    <a:pt x="156954" y="12274"/>
                    <a:pt x="156404" y="12475"/>
                  </a:cubicBezTo>
                  <a:cubicBezTo>
                    <a:pt x="155503" y="12942"/>
                    <a:pt x="154452" y="13025"/>
                    <a:pt x="153485" y="12691"/>
                  </a:cubicBezTo>
                  <a:cubicBezTo>
                    <a:pt x="152752" y="12425"/>
                    <a:pt x="152034" y="12058"/>
                    <a:pt x="151934" y="11107"/>
                  </a:cubicBezTo>
                  <a:cubicBezTo>
                    <a:pt x="151701" y="11024"/>
                    <a:pt x="151534" y="10807"/>
                    <a:pt x="151684" y="10624"/>
                  </a:cubicBezTo>
                  <a:cubicBezTo>
                    <a:pt x="152135" y="10073"/>
                    <a:pt x="152085" y="9423"/>
                    <a:pt x="152118" y="8773"/>
                  </a:cubicBezTo>
                  <a:cubicBezTo>
                    <a:pt x="152168" y="8139"/>
                    <a:pt x="152151" y="7488"/>
                    <a:pt x="152635" y="6955"/>
                  </a:cubicBezTo>
                  <a:cubicBezTo>
                    <a:pt x="152835" y="6705"/>
                    <a:pt x="152818" y="6405"/>
                    <a:pt x="152685" y="6104"/>
                  </a:cubicBezTo>
                  <a:cubicBezTo>
                    <a:pt x="152535" y="5754"/>
                    <a:pt x="152718" y="5537"/>
                    <a:pt x="153002" y="5371"/>
                  </a:cubicBezTo>
                  <a:cubicBezTo>
                    <a:pt x="153152" y="5287"/>
                    <a:pt x="153285" y="5171"/>
                    <a:pt x="153419" y="5070"/>
                  </a:cubicBezTo>
                  <a:cubicBezTo>
                    <a:pt x="152902" y="4720"/>
                    <a:pt x="152285" y="4470"/>
                    <a:pt x="152018" y="3820"/>
                  </a:cubicBezTo>
                  <a:cubicBezTo>
                    <a:pt x="151934" y="3586"/>
                    <a:pt x="151834" y="3353"/>
                    <a:pt x="151751" y="3119"/>
                  </a:cubicBezTo>
                  <a:cubicBezTo>
                    <a:pt x="151668" y="2869"/>
                    <a:pt x="151251" y="3003"/>
                    <a:pt x="151201" y="2686"/>
                  </a:cubicBezTo>
                  <a:cubicBezTo>
                    <a:pt x="151568" y="2352"/>
                    <a:pt x="152001" y="2402"/>
                    <a:pt x="152418" y="2386"/>
                  </a:cubicBezTo>
                  <a:cubicBezTo>
                    <a:pt x="152685" y="2386"/>
                    <a:pt x="152785" y="2186"/>
                    <a:pt x="152835" y="1969"/>
                  </a:cubicBezTo>
                  <a:cubicBezTo>
                    <a:pt x="151801" y="1935"/>
                    <a:pt x="150767" y="1652"/>
                    <a:pt x="149717" y="1835"/>
                  </a:cubicBezTo>
                  <a:cubicBezTo>
                    <a:pt x="149683" y="1935"/>
                    <a:pt x="149550" y="1985"/>
                    <a:pt x="149450" y="1935"/>
                  </a:cubicBezTo>
                  <a:cubicBezTo>
                    <a:pt x="146431" y="1919"/>
                    <a:pt x="143413" y="1885"/>
                    <a:pt x="140411" y="1869"/>
                  </a:cubicBezTo>
                  <a:cubicBezTo>
                    <a:pt x="136042" y="1869"/>
                    <a:pt x="131673" y="1869"/>
                    <a:pt x="127304" y="1869"/>
                  </a:cubicBezTo>
                  <a:cubicBezTo>
                    <a:pt x="127137" y="1885"/>
                    <a:pt x="126954" y="1902"/>
                    <a:pt x="126787" y="1935"/>
                  </a:cubicBezTo>
                  <a:cubicBezTo>
                    <a:pt x="127321" y="2386"/>
                    <a:pt x="127904" y="2769"/>
                    <a:pt x="128638" y="2786"/>
                  </a:cubicBezTo>
                  <a:cubicBezTo>
                    <a:pt x="128888" y="2803"/>
                    <a:pt x="129005" y="3003"/>
                    <a:pt x="129055" y="3219"/>
                  </a:cubicBezTo>
                  <a:cubicBezTo>
                    <a:pt x="129205" y="3319"/>
                    <a:pt x="129405" y="3319"/>
                    <a:pt x="129589" y="3253"/>
                  </a:cubicBezTo>
                  <a:cubicBezTo>
                    <a:pt x="129722" y="3136"/>
                    <a:pt x="129939" y="3153"/>
                    <a:pt x="130039" y="3319"/>
                  </a:cubicBezTo>
                  <a:cubicBezTo>
                    <a:pt x="130406" y="4020"/>
                    <a:pt x="130990" y="4520"/>
                    <a:pt x="131573" y="5037"/>
                  </a:cubicBezTo>
                  <a:cubicBezTo>
                    <a:pt x="132023" y="5171"/>
                    <a:pt x="132507" y="5120"/>
                    <a:pt x="132974" y="5120"/>
                  </a:cubicBezTo>
                  <a:cubicBezTo>
                    <a:pt x="133708" y="5104"/>
                    <a:pt x="134441" y="5154"/>
                    <a:pt x="135158" y="5304"/>
                  </a:cubicBezTo>
                  <a:cubicBezTo>
                    <a:pt x="135225" y="5337"/>
                    <a:pt x="135275" y="5387"/>
                    <a:pt x="135275" y="5471"/>
                  </a:cubicBezTo>
                  <a:cubicBezTo>
                    <a:pt x="135275" y="5554"/>
                    <a:pt x="135225" y="5637"/>
                    <a:pt x="135158" y="5671"/>
                  </a:cubicBezTo>
                  <a:cubicBezTo>
                    <a:pt x="134808" y="5904"/>
                    <a:pt x="134391" y="5788"/>
                    <a:pt x="134008" y="5771"/>
                  </a:cubicBezTo>
                  <a:cubicBezTo>
                    <a:pt x="133674" y="5737"/>
                    <a:pt x="133041" y="5637"/>
                    <a:pt x="132824" y="5788"/>
                  </a:cubicBezTo>
                  <a:cubicBezTo>
                    <a:pt x="132824" y="5838"/>
                    <a:pt x="132807" y="5888"/>
                    <a:pt x="132791" y="5938"/>
                  </a:cubicBezTo>
                  <a:cubicBezTo>
                    <a:pt x="133574" y="5988"/>
                    <a:pt x="134608" y="6038"/>
                    <a:pt x="135492" y="6104"/>
                  </a:cubicBezTo>
                  <a:cubicBezTo>
                    <a:pt x="136109" y="6121"/>
                    <a:pt x="136693" y="6438"/>
                    <a:pt x="137043" y="6955"/>
                  </a:cubicBezTo>
                  <a:cubicBezTo>
                    <a:pt x="137243" y="7038"/>
                    <a:pt x="137393" y="7222"/>
                    <a:pt x="137443" y="7438"/>
                  </a:cubicBezTo>
                  <a:cubicBezTo>
                    <a:pt x="137576" y="8639"/>
                    <a:pt x="137777" y="9806"/>
                    <a:pt x="137443" y="10990"/>
                  </a:cubicBezTo>
                  <a:cubicBezTo>
                    <a:pt x="137510" y="11191"/>
                    <a:pt x="137460" y="11424"/>
                    <a:pt x="137310" y="11591"/>
                  </a:cubicBezTo>
                  <a:cubicBezTo>
                    <a:pt x="136059" y="12841"/>
                    <a:pt x="134075" y="12925"/>
                    <a:pt x="132707" y="11791"/>
                  </a:cubicBezTo>
                  <a:cubicBezTo>
                    <a:pt x="132424" y="11574"/>
                    <a:pt x="132274" y="11207"/>
                    <a:pt x="132324" y="10840"/>
                  </a:cubicBezTo>
                  <a:cubicBezTo>
                    <a:pt x="132224" y="9590"/>
                    <a:pt x="132374" y="8272"/>
                    <a:pt x="132490" y="7038"/>
                  </a:cubicBezTo>
                  <a:cubicBezTo>
                    <a:pt x="132624" y="6688"/>
                    <a:pt x="132724" y="6321"/>
                    <a:pt x="132807" y="5938"/>
                  </a:cubicBezTo>
                  <a:lnTo>
                    <a:pt x="132757" y="5938"/>
                  </a:lnTo>
                  <a:cubicBezTo>
                    <a:pt x="132757" y="5888"/>
                    <a:pt x="132774" y="5821"/>
                    <a:pt x="132824" y="5804"/>
                  </a:cubicBezTo>
                  <a:lnTo>
                    <a:pt x="132824" y="5754"/>
                  </a:lnTo>
                  <a:cubicBezTo>
                    <a:pt x="132324" y="5704"/>
                    <a:pt x="131823" y="5854"/>
                    <a:pt x="131323" y="5821"/>
                  </a:cubicBezTo>
                  <a:cubicBezTo>
                    <a:pt x="130773" y="5821"/>
                    <a:pt x="130389" y="5437"/>
                    <a:pt x="129956" y="5204"/>
                  </a:cubicBezTo>
                  <a:cubicBezTo>
                    <a:pt x="129555" y="5004"/>
                    <a:pt x="129472" y="4654"/>
                    <a:pt x="129522" y="4253"/>
                  </a:cubicBezTo>
                  <a:cubicBezTo>
                    <a:pt x="129255" y="4203"/>
                    <a:pt x="128972" y="4153"/>
                    <a:pt x="128705" y="4103"/>
                  </a:cubicBezTo>
                  <a:lnTo>
                    <a:pt x="128638" y="4103"/>
                  </a:lnTo>
                  <a:lnTo>
                    <a:pt x="128572" y="4103"/>
                  </a:lnTo>
                  <a:cubicBezTo>
                    <a:pt x="128438" y="4220"/>
                    <a:pt x="128238" y="4237"/>
                    <a:pt x="128088" y="4153"/>
                  </a:cubicBezTo>
                  <a:cubicBezTo>
                    <a:pt x="127671" y="3920"/>
                    <a:pt x="127254" y="3703"/>
                    <a:pt x="126837" y="3486"/>
                  </a:cubicBezTo>
                  <a:cubicBezTo>
                    <a:pt x="126537" y="3453"/>
                    <a:pt x="126220" y="3786"/>
                    <a:pt x="125970" y="3553"/>
                  </a:cubicBezTo>
                  <a:cubicBezTo>
                    <a:pt x="125320" y="2969"/>
                    <a:pt x="124453" y="2936"/>
                    <a:pt x="123719" y="2552"/>
                  </a:cubicBezTo>
                  <a:cubicBezTo>
                    <a:pt x="122835" y="2719"/>
                    <a:pt x="121985" y="3053"/>
                    <a:pt x="121217" y="3520"/>
                  </a:cubicBezTo>
                  <a:cubicBezTo>
                    <a:pt x="120617" y="3936"/>
                    <a:pt x="120267" y="3970"/>
                    <a:pt x="119750" y="3536"/>
                  </a:cubicBezTo>
                  <a:cubicBezTo>
                    <a:pt x="119100" y="2969"/>
                    <a:pt x="118449" y="2402"/>
                    <a:pt x="117799" y="1852"/>
                  </a:cubicBezTo>
                  <a:cubicBezTo>
                    <a:pt x="117165" y="1819"/>
                    <a:pt x="116515" y="1785"/>
                    <a:pt x="115881" y="1719"/>
                  </a:cubicBezTo>
                  <a:cubicBezTo>
                    <a:pt x="115448" y="1652"/>
                    <a:pt x="115014" y="1885"/>
                    <a:pt x="114831" y="2302"/>
                  </a:cubicBezTo>
                  <a:cubicBezTo>
                    <a:pt x="114781" y="2419"/>
                    <a:pt x="114697" y="2519"/>
                    <a:pt x="114630" y="2619"/>
                  </a:cubicBezTo>
                  <a:cubicBezTo>
                    <a:pt x="114464" y="3036"/>
                    <a:pt x="114080" y="3103"/>
                    <a:pt x="113713" y="3153"/>
                  </a:cubicBezTo>
                  <a:cubicBezTo>
                    <a:pt x="113430" y="3169"/>
                    <a:pt x="113146" y="3169"/>
                    <a:pt x="112863" y="3136"/>
                  </a:cubicBezTo>
                  <a:cubicBezTo>
                    <a:pt x="112679" y="3470"/>
                    <a:pt x="112429" y="3786"/>
                    <a:pt x="112112" y="4037"/>
                  </a:cubicBezTo>
                  <a:cubicBezTo>
                    <a:pt x="111796" y="4320"/>
                    <a:pt x="111429" y="4353"/>
                    <a:pt x="111028" y="4337"/>
                  </a:cubicBezTo>
                  <a:cubicBezTo>
                    <a:pt x="110628" y="4303"/>
                    <a:pt x="110245" y="4687"/>
                    <a:pt x="109928" y="4270"/>
                  </a:cubicBezTo>
                  <a:cubicBezTo>
                    <a:pt x="109678" y="3936"/>
                    <a:pt x="109177" y="4087"/>
                    <a:pt x="108927" y="3770"/>
                  </a:cubicBezTo>
                  <a:cubicBezTo>
                    <a:pt x="109194" y="3253"/>
                    <a:pt x="109544" y="2803"/>
                    <a:pt x="109978" y="2402"/>
                  </a:cubicBezTo>
                  <a:cubicBezTo>
                    <a:pt x="110095" y="2286"/>
                    <a:pt x="110145" y="2102"/>
                    <a:pt x="110111" y="1935"/>
                  </a:cubicBezTo>
                  <a:cubicBezTo>
                    <a:pt x="110028" y="1669"/>
                    <a:pt x="109811" y="1635"/>
                    <a:pt x="109594" y="1585"/>
                  </a:cubicBezTo>
                  <a:cubicBezTo>
                    <a:pt x="108744" y="1552"/>
                    <a:pt x="107893" y="1502"/>
                    <a:pt x="107026" y="1452"/>
                  </a:cubicBezTo>
                  <a:cubicBezTo>
                    <a:pt x="106809" y="1452"/>
                    <a:pt x="106593" y="1435"/>
                    <a:pt x="106526" y="1168"/>
                  </a:cubicBezTo>
                  <a:cubicBezTo>
                    <a:pt x="106092" y="1168"/>
                    <a:pt x="105659" y="1152"/>
                    <a:pt x="105225" y="1135"/>
                  </a:cubicBezTo>
                  <a:cubicBezTo>
                    <a:pt x="105142" y="1435"/>
                    <a:pt x="105225" y="1752"/>
                    <a:pt x="105459" y="1969"/>
                  </a:cubicBezTo>
                  <a:cubicBezTo>
                    <a:pt x="105659" y="2152"/>
                    <a:pt x="105559" y="2386"/>
                    <a:pt x="105342" y="2502"/>
                  </a:cubicBezTo>
                  <a:cubicBezTo>
                    <a:pt x="105092" y="2669"/>
                    <a:pt x="104808" y="2769"/>
                    <a:pt x="104508" y="2819"/>
                  </a:cubicBezTo>
                  <a:cubicBezTo>
                    <a:pt x="103908" y="2919"/>
                    <a:pt x="103324" y="3103"/>
                    <a:pt x="102757" y="3336"/>
                  </a:cubicBezTo>
                  <a:cubicBezTo>
                    <a:pt x="102257" y="3520"/>
                    <a:pt x="101757" y="3670"/>
                    <a:pt x="101273" y="3836"/>
                  </a:cubicBezTo>
                  <a:cubicBezTo>
                    <a:pt x="101023" y="3920"/>
                    <a:pt x="100706" y="3987"/>
                    <a:pt x="100523" y="3820"/>
                  </a:cubicBezTo>
                  <a:cubicBezTo>
                    <a:pt x="100006" y="3403"/>
                    <a:pt x="99405" y="3353"/>
                    <a:pt x="98822" y="3236"/>
                  </a:cubicBezTo>
                  <a:cubicBezTo>
                    <a:pt x="98655" y="3169"/>
                    <a:pt x="98588" y="2953"/>
                    <a:pt x="98705" y="2819"/>
                  </a:cubicBezTo>
                  <a:cubicBezTo>
                    <a:pt x="99139" y="2319"/>
                    <a:pt x="99672" y="1935"/>
                    <a:pt x="100289" y="1685"/>
                  </a:cubicBezTo>
                  <a:cubicBezTo>
                    <a:pt x="100022" y="1585"/>
                    <a:pt x="99806" y="1502"/>
                    <a:pt x="99605" y="1418"/>
                  </a:cubicBezTo>
                  <a:cubicBezTo>
                    <a:pt x="99122" y="1435"/>
                    <a:pt x="98638" y="1468"/>
                    <a:pt x="98171" y="1452"/>
                  </a:cubicBezTo>
                  <a:cubicBezTo>
                    <a:pt x="97471" y="1452"/>
                    <a:pt x="96771" y="1352"/>
                    <a:pt x="96087" y="1418"/>
                  </a:cubicBezTo>
                  <a:cubicBezTo>
                    <a:pt x="95520" y="1485"/>
                    <a:pt x="94953" y="1402"/>
                    <a:pt x="94419" y="1218"/>
                  </a:cubicBezTo>
                  <a:cubicBezTo>
                    <a:pt x="94336" y="1652"/>
                    <a:pt x="94569" y="2002"/>
                    <a:pt x="94786" y="2369"/>
                  </a:cubicBezTo>
                  <a:cubicBezTo>
                    <a:pt x="94936" y="2652"/>
                    <a:pt x="94736" y="2819"/>
                    <a:pt x="94453" y="2853"/>
                  </a:cubicBezTo>
                  <a:cubicBezTo>
                    <a:pt x="94336" y="3153"/>
                    <a:pt x="94319" y="3486"/>
                    <a:pt x="94386" y="3803"/>
                  </a:cubicBezTo>
                  <a:cubicBezTo>
                    <a:pt x="94503" y="3953"/>
                    <a:pt x="94569" y="4137"/>
                    <a:pt x="94553" y="4337"/>
                  </a:cubicBezTo>
                  <a:cubicBezTo>
                    <a:pt x="94719" y="4470"/>
                    <a:pt x="94736" y="4570"/>
                    <a:pt x="94519" y="4654"/>
                  </a:cubicBezTo>
                  <a:cubicBezTo>
                    <a:pt x="94519" y="5354"/>
                    <a:pt x="94936" y="5687"/>
                    <a:pt x="95570" y="5721"/>
                  </a:cubicBezTo>
                  <a:cubicBezTo>
                    <a:pt x="96220" y="5788"/>
                    <a:pt x="96837" y="5971"/>
                    <a:pt x="97404" y="6304"/>
                  </a:cubicBezTo>
                  <a:cubicBezTo>
                    <a:pt x="97754" y="6471"/>
                    <a:pt x="97988" y="6821"/>
                    <a:pt x="98038" y="7205"/>
                  </a:cubicBezTo>
                  <a:cubicBezTo>
                    <a:pt x="98188" y="8456"/>
                    <a:pt x="98171" y="9723"/>
                    <a:pt x="97971" y="10957"/>
                  </a:cubicBezTo>
                  <a:cubicBezTo>
                    <a:pt x="98021" y="11524"/>
                    <a:pt x="97504" y="11641"/>
                    <a:pt x="97171" y="11858"/>
                  </a:cubicBezTo>
                  <a:cubicBezTo>
                    <a:pt x="95887" y="12691"/>
                    <a:pt x="94186" y="12508"/>
                    <a:pt x="93119" y="11407"/>
                  </a:cubicBezTo>
                  <a:cubicBezTo>
                    <a:pt x="92985" y="11307"/>
                    <a:pt x="92918" y="11124"/>
                    <a:pt x="92968" y="10957"/>
                  </a:cubicBezTo>
                  <a:cubicBezTo>
                    <a:pt x="92685" y="10090"/>
                    <a:pt x="92635" y="9156"/>
                    <a:pt x="92835" y="8272"/>
                  </a:cubicBezTo>
                  <a:cubicBezTo>
                    <a:pt x="93052" y="7388"/>
                    <a:pt x="93152" y="6421"/>
                    <a:pt x="92568" y="5571"/>
                  </a:cubicBezTo>
                  <a:cubicBezTo>
                    <a:pt x="92201" y="5504"/>
                    <a:pt x="91935" y="5321"/>
                    <a:pt x="91868" y="4937"/>
                  </a:cubicBezTo>
                  <a:cubicBezTo>
                    <a:pt x="91801" y="4654"/>
                    <a:pt x="91601" y="4420"/>
                    <a:pt x="91318" y="4320"/>
                  </a:cubicBezTo>
                  <a:lnTo>
                    <a:pt x="89933" y="4887"/>
                  </a:lnTo>
                  <a:cubicBezTo>
                    <a:pt x="89850" y="5120"/>
                    <a:pt x="89650" y="5120"/>
                    <a:pt x="89450" y="5087"/>
                  </a:cubicBezTo>
                  <a:cubicBezTo>
                    <a:pt x="89400" y="5187"/>
                    <a:pt x="89350" y="5304"/>
                    <a:pt x="89300" y="5404"/>
                  </a:cubicBezTo>
                  <a:cubicBezTo>
                    <a:pt x="89350" y="5537"/>
                    <a:pt x="89266" y="5587"/>
                    <a:pt x="89150" y="5571"/>
                  </a:cubicBezTo>
                  <a:cubicBezTo>
                    <a:pt x="88366" y="5788"/>
                    <a:pt x="88149" y="6321"/>
                    <a:pt x="88249" y="7072"/>
                  </a:cubicBezTo>
                  <a:cubicBezTo>
                    <a:pt x="88366" y="7805"/>
                    <a:pt x="88283" y="8522"/>
                    <a:pt x="88232" y="9239"/>
                  </a:cubicBezTo>
                  <a:cubicBezTo>
                    <a:pt x="88416" y="9590"/>
                    <a:pt x="88349" y="9957"/>
                    <a:pt x="88283" y="10323"/>
                  </a:cubicBezTo>
                  <a:cubicBezTo>
                    <a:pt x="88299" y="10690"/>
                    <a:pt x="88433" y="11090"/>
                    <a:pt x="87999" y="11341"/>
                  </a:cubicBezTo>
                  <a:cubicBezTo>
                    <a:pt x="86448" y="12575"/>
                    <a:pt x="85147" y="12641"/>
                    <a:pt x="83613" y="11591"/>
                  </a:cubicBezTo>
                  <a:cubicBezTo>
                    <a:pt x="83313" y="11374"/>
                    <a:pt x="83046" y="11191"/>
                    <a:pt x="82746" y="10990"/>
                  </a:cubicBezTo>
                  <a:cubicBezTo>
                    <a:pt x="82346" y="11057"/>
                    <a:pt x="81912" y="10940"/>
                    <a:pt x="81545" y="11207"/>
                  </a:cubicBezTo>
                  <a:cubicBezTo>
                    <a:pt x="81529" y="11341"/>
                    <a:pt x="81512" y="11341"/>
                    <a:pt x="81512" y="11207"/>
                  </a:cubicBezTo>
                  <a:cubicBezTo>
                    <a:pt x="80828" y="11174"/>
                    <a:pt x="80128" y="11107"/>
                    <a:pt x="79444" y="11307"/>
                  </a:cubicBezTo>
                  <a:cubicBezTo>
                    <a:pt x="79261" y="11357"/>
                    <a:pt x="79127" y="11191"/>
                    <a:pt x="79061" y="11024"/>
                  </a:cubicBezTo>
                  <a:cubicBezTo>
                    <a:pt x="78827" y="10907"/>
                    <a:pt x="78544" y="10957"/>
                    <a:pt x="78360" y="11157"/>
                  </a:cubicBezTo>
                  <a:cubicBezTo>
                    <a:pt x="77026" y="12458"/>
                    <a:pt x="75275" y="12675"/>
                    <a:pt x="73774" y="11491"/>
                  </a:cubicBezTo>
                  <a:cubicBezTo>
                    <a:pt x="73424" y="11241"/>
                    <a:pt x="73007" y="11074"/>
                    <a:pt x="72574" y="11040"/>
                  </a:cubicBezTo>
                  <a:cubicBezTo>
                    <a:pt x="72007" y="11207"/>
                    <a:pt x="71407" y="11224"/>
                    <a:pt x="70806" y="11107"/>
                  </a:cubicBezTo>
                  <a:cubicBezTo>
                    <a:pt x="70356" y="11024"/>
                    <a:pt x="69856" y="11074"/>
                    <a:pt x="69422" y="10907"/>
                  </a:cubicBezTo>
                  <a:cubicBezTo>
                    <a:pt x="68872" y="10690"/>
                    <a:pt x="68622" y="11391"/>
                    <a:pt x="68138" y="11224"/>
                  </a:cubicBezTo>
                  <a:cubicBezTo>
                    <a:pt x="67421" y="12124"/>
                    <a:pt x="66470" y="12274"/>
                    <a:pt x="65420" y="12124"/>
                  </a:cubicBezTo>
                  <a:cubicBezTo>
                    <a:pt x="64903" y="12041"/>
                    <a:pt x="64419" y="11791"/>
                    <a:pt x="64019" y="11441"/>
                  </a:cubicBezTo>
                  <a:cubicBezTo>
                    <a:pt x="63769" y="11374"/>
                    <a:pt x="63586" y="11207"/>
                    <a:pt x="63485" y="10957"/>
                  </a:cubicBezTo>
                  <a:cubicBezTo>
                    <a:pt x="62952" y="10774"/>
                    <a:pt x="62385" y="10790"/>
                    <a:pt x="61818" y="10774"/>
                  </a:cubicBezTo>
                  <a:cubicBezTo>
                    <a:pt x="61268" y="10790"/>
                    <a:pt x="60701" y="10740"/>
                    <a:pt x="60150" y="10607"/>
                  </a:cubicBezTo>
                  <a:cubicBezTo>
                    <a:pt x="59650" y="10790"/>
                    <a:pt x="59133" y="10574"/>
                    <a:pt x="58616" y="10607"/>
                  </a:cubicBezTo>
                  <a:cubicBezTo>
                    <a:pt x="58366" y="11574"/>
                    <a:pt x="57582" y="11858"/>
                    <a:pt x="56748" y="12008"/>
                  </a:cubicBezTo>
                  <a:cubicBezTo>
                    <a:pt x="55531" y="12274"/>
                    <a:pt x="54264" y="11824"/>
                    <a:pt x="53480" y="10857"/>
                  </a:cubicBezTo>
                  <a:cubicBezTo>
                    <a:pt x="53347" y="10874"/>
                    <a:pt x="53213" y="10890"/>
                    <a:pt x="53080" y="10940"/>
                  </a:cubicBezTo>
                  <a:cubicBezTo>
                    <a:pt x="52079" y="11241"/>
                    <a:pt x="50995" y="11074"/>
                    <a:pt x="50128" y="10473"/>
                  </a:cubicBezTo>
                  <a:cubicBezTo>
                    <a:pt x="49811" y="10273"/>
                    <a:pt x="49461" y="10357"/>
                    <a:pt x="49128" y="10273"/>
                  </a:cubicBezTo>
                  <a:cubicBezTo>
                    <a:pt x="48561" y="11774"/>
                    <a:pt x="46526" y="12325"/>
                    <a:pt x="44992" y="11641"/>
                  </a:cubicBezTo>
                  <a:cubicBezTo>
                    <a:pt x="44542" y="11457"/>
                    <a:pt x="44208" y="11124"/>
                    <a:pt x="43791" y="10874"/>
                  </a:cubicBezTo>
                  <a:cubicBezTo>
                    <a:pt x="43224" y="10957"/>
                    <a:pt x="42657" y="10640"/>
                    <a:pt x="42124" y="10707"/>
                  </a:cubicBezTo>
                  <a:cubicBezTo>
                    <a:pt x="41040" y="10874"/>
                    <a:pt x="39989" y="10724"/>
                    <a:pt x="38922" y="10690"/>
                  </a:cubicBezTo>
                  <a:cubicBezTo>
                    <a:pt x="38455" y="11407"/>
                    <a:pt x="37671" y="11841"/>
                    <a:pt x="36821" y="11841"/>
                  </a:cubicBezTo>
                  <a:cubicBezTo>
                    <a:pt x="35787" y="11858"/>
                    <a:pt x="34803" y="11657"/>
                    <a:pt x="34052" y="10874"/>
                  </a:cubicBezTo>
                  <a:cubicBezTo>
                    <a:pt x="33536" y="10657"/>
                    <a:pt x="33069" y="10240"/>
                    <a:pt x="32502" y="10307"/>
                  </a:cubicBezTo>
                  <a:cubicBezTo>
                    <a:pt x="31918" y="10390"/>
                    <a:pt x="31368" y="10340"/>
                    <a:pt x="30834" y="10407"/>
                  </a:cubicBezTo>
                  <a:cubicBezTo>
                    <a:pt x="30034" y="10523"/>
                    <a:pt x="29200" y="10540"/>
                    <a:pt x="28549" y="11124"/>
                  </a:cubicBezTo>
                  <a:cubicBezTo>
                    <a:pt x="27215" y="12058"/>
                    <a:pt x="25865" y="12008"/>
                    <a:pt x="24531" y="11107"/>
                  </a:cubicBezTo>
                  <a:cubicBezTo>
                    <a:pt x="24180" y="10940"/>
                    <a:pt x="23914" y="10624"/>
                    <a:pt x="23830" y="10223"/>
                  </a:cubicBezTo>
                  <a:cubicBezTo>
                    <a:pt x="23680" y="9556"/>
                    <a:pt x="23513" y="8856"/>
                    <a:pt x="23830" y="8189"/>
                  </a:cubicBezTo>
                  <a:lnTo>
                    <a:pt x="23847" y="7655"/>
                  </a:lnTo>
                  <a:cubicBezTo>
                    <a:pt x="23830" y="7305"/>
                    <a:pt x="23830" y="6955"/>
                    <a:pt x="23813" y="6605"/>
                  </a:cubicBezTo>
                  <a:cubicBezTo>
                    <a:pt x="23847" y="6388"/>
                    <a:pt x="23780" y="6171"/>
                    <a:pt x="23630" y="6004"/>
                  </a:cubicBezTo>
                  <a:cubicBezTo>
                    <a:pt x="23297" y="5704"/>
                    <a:pt x="22980" y="5321"/>
                    <a:pt x="22596" y="5221"/>
                  </a:cubicBezTo>
                  <a:cubicBezTo>
                    <a:pt x="21879" y="5054"/>
                    <a:pt x="21229" y="4670"/>
                    <a:pt x="20512" y="4470"/>
                  </a:cubicBezTo>
                  <a:cubicBezTo>
                    <a:pt x="19895" y="4287"/>
                    <a:pt x="19411" y="4153"/>
                    <a:pt x="18877" y="4720"/>
                  </a:cubicBezTo>
                  <a:cubicBezTo>
                    <a:pt x="18527" y="5120"/>
                    <a:pt x="17994" y="5054"/>
                    <a:pt x="17577" y="4720"/>
                  </a:cubicBezTo>
                  <a:cubicBezTo>
                    <a:pt x="17343" y="4520"/>
                    <a:pt x="17310" y="4270"/>
                    <a:pt x="17660" y="4120"/>
                  </a:cubicBezTo>
                  <a:cubicBezTo>
                    <a:pt x="17593" y="3770"/>
                    <a:pt x="17610" y="3420"/>
                    <a:pt x="17743" y="3086"/>
                  </a:cubicBezTo>
                  <a:cubicBezTo>
                    <a:pt x="18027" y="2319"/>
                    <a:pt x="18294" y="1552"/>
                    <a:pt x="18577" y="768"/>
                  </a:cubicBezTo>
                  <a:cubicBezTo>
                    <a:pt x="16643" y="635"/>
                    <a:pt x="14708" y="518"/>
                    <a:pt x="12791" y="385"/>
                  </a:cubicBezTo>
                  <a:cubicBezTo>
                    <a:pt x="11840" y="685"/>
                    <a:pt x="10890" y="468"/>
                    <a:pt x="9939" y="401"/>
                  </a:cubicBezTo>
                  <a:cubicBezTo>
                    <a:pt x="9239" y="401"/>
                    <a:pt x="8522" y="435"/>
                    <a:pt x="7838" y="251"/>
                  </a:cubicBezTo>
                  <a:cubicBezTo>
                    <a:pt x="6370" y="201"/>
                    <a:pt x="4886" y="134"/>
                    <a:pt x="3419" y="84"/>
                  </a:cubicBezTo>
                  <a:cubicBezTo>
                    <a:pt x="3019" y="68"/>
                    <a:pt x="2618" y="1"/>
                    <a:pt x="2252" y="134"/>
                  </a:cubicBezTo>
                  <a:lnTo>
                    <a:pt x="867" y="103392"/>
                  </a:lnTo>
                  <a:lnTo>
                    <a:pt x="67" y="190791"/>
                  </a:lnTo>
                  <a:cubicBezTo>
                    <a:pt x="0" y="199829"/>
                    <a:pt x="7271" y="207233"/>
                    <a:pt x="16326" y="207316"/>
                  </a:cubicBezTo>
                  <a:lnTo>
                    <a:pt x="259611" y="209551"/>
                  </a:lnTo>
                  <a:cubicBezTo>
                    <a:pt x="263813" y="209584"/>
                    <a:pt x="267665" y="208017"/>
                    <a:pt x="270884" y="204848"/>
                  </a:cubicBezTo>
                  <a:cubicBezTo>
                    <a:pt x="274119" y="201680"/>
                    <a:pt x="275403" y="197494"/>
                    <a:pt x="275436" y="193292"/>
                  </a:cubicBezTo>
                  <a:lnTo>
                    <a:pt x="277137" y="7172"/>
                  </a:lnTo>
                  <a:cubicBezTo>
                    <a:pt x="277154" y="6238"/>
                    <a:pt x="277571" y="5321"/>
                    <a:pt x="277604" y="4387"/>
                  </a:cubicBezTo>
                  <a:cubicBezTo>
                    <a:pt x="277421" y="4187"/>
                    <a:pt x="277804" y="3936"/>
                    <a:pt x="277787" y="3686"/>
                  </a:cubicBezTo>
                  <a:close/>
                  <a:moveTo>
                    <a:pt x="9472" y="10223"/>
                  </a:moveTo>
                  <a:cubicBezTo>
                    <a:pt x="8638" y="11474"/>
                    <a:pt x="7371" y="11707"/>
                    <a:pt x="6037" y="11474"/>
                  </a:cubicBezTo>
                  <a:cubicBezTo>
                    <a:pt x="5603" y="11391"/>
                    <a:pt x="4970" y="11291"/>
                    <a:pt x="4786" y="10690"/>
                  </a:cubicBezTo>
                  <a:cubicBezTo>
                    <a:pt x="4236" y="10473"/>
                    <a:pt x="3936" y="9873"/>
                    <a:pt x="4086" y="9306"/>
                  </a:cubicBezTo>
                  <a:cubicBezTo>
                    <a:pt x="3902" y="9156"/>
                    <a:pt x="3852" y="8923"/>
                    <a:pt x="3936" y="8706"/>
                  </a:cubicBezTo>
                  <a:cubicBezTo>
                    <a:pt x="4169" y="7989"/>
                    <a:pt x="4203" y="7255"/>
                    <a:pt x="4303" y="6521"/>
                  </a:cubicBezTo>
                  <a:cubicBezTo>
                    <a:pt x="4353" y="6221"/>
                    <a:pt x="4453" y="5921"/>
                    <a:pt x="4586" y="5654"/>
                  </a:cubicBezTo>
                  <a:cubicBezTo>
                    <a:pt x="4653" y="5487"/>
                    <a:pt x="4770" y="5371"/>
                    <a:pt x="4920" y="5287"/>
                  </a:cubicBezTo>
                  <a:cubicBezTo>
                    <a:pt x="5670" y="5020"/>
                    <a:pt x="6421" y="4770"/>
                    <a:pt x="7204" y="4937"/>
                  </a:cubicBezTo>
                  <a:cubicBezTo>
                    <a:pt x="7571" y="5020"/>
                    <a:pt x="7871" y="5087"/>
                    <a:pt x="8222" y="4954"/>
                  </a:cubicBezTo>
                  <a:cubicBezTo>
                    <a:pt x="8372" y="4854"/>
                    <a:pt x="8588" y="4904"/>
                    <a:pt x="8688" y="5054"/>
                  </a:cubicBezTo>
                  <a:cubicBezTo>
                    <a:pt x="9022" y="5654"/>
                    <a:pt x="9706" y="6071"/>
                    <a:pt x="9522" y="6888"/>
                  </a:cubicBezTo>
                  <a:cubicBezTo>
                    <a:pt x="9489" y="7038"/>
                    <a:pt x="9639" y="7238"/>
                    <a:pt x="9622" y="7405"/>
                  </a:cubicBezTo>
                  <a:cubicBezTo>
                    <a:pt x="9589" y="8339"/>
                    <a:pt x="9972" y="9306"/>
                    <a:pt x="9472" y="10223"/>
                  </a:cubicBezTo>
                  <a:close/>
                  <a:moveTo>
                    <a:pt x="19278" y="10323"/>
                  </a:moveTo>
                  <a:cubicBezTo>
                    <a:pt x="19261" y="10624"/>
                    <a:pt x="19044" y="10890"/>
                    <a:pt x="18744" y="10974"/>
                  </a:cubicBezTo>
                  <a:cubicBezTo>
                    <a:pt x="18661" y="10990"/>
                    <a:pt x="18561" y="10990"/>
                    <a:pt x="18477" y="11007"/>
                  </a:cubicBezTo>
                  <a:cubicBezTo>
                    <a:pt x="18044" y="11624"/>
                    <a:pt x="17377" y="11724"/>
                    <a:pt x="16693" y="11691"/>
                  </a:cubicBezTo>
                  <a:cubicBezTo>
                    <a:pt x="15809" y="11641"/>
                    <a:pt x="14875" y="11641"/>
                    <a:pt x="14325" y="10724"/>
                  </a:cubicBezTo>
                  <a:cubicBezTo>
                    <a:pt x="13975" y="10490"/>
                    <a:pt x="13808" y="10073"/>
                    <a:pt x="13858" y="9656"/>
                  </a:cubicBezTo>
                  <a:cubicBezTo>
                    <a:pt x="13808" y="9239"/>
                    <a:pt x="13491" y="8773"/>
                    <a:pt x="13691" y="8389"/>
                  </a:cubicBezTo>
                  <a:cubicBezTo>
                    <a:pt x="14041" y="7722"/>
                    <a:pt x="13991" y="7038"/>
                    <a:pt x="14041" y="6355"/>
                  </a:cubicBezTo>
                  <a:cubicBezTo>
                    <a:pt x="14091" y="5487"/>
                    <a:pt x="14292" y="5271"/>
                    <a:pt x="15142" y="5254"/>
                  </a:cubicBezTo>
                  <a:cubicBezTo>
                    <a:pt x="15709" y="5237"/>
                    <a:pt x="16293" y="5354"/>
                    <a:pt x="16826" y="5221"/>
                  </a:cubicBezTo>
                  <a:cubicBezTo>
                    <a:pt x="17527" y="5037"/>
                    <a:pt x="17994" y="5387"/>
                    <a:pt x="18511" y="5687"/>
                  </a:cubicBezTo>
                  <a:cubicBezTo>
                    <a:pt x="19178" y="6071"/>
                    <a:pt x="19344" y="6655"/>
                    <a:pt x="19228" y="7355"/>
                  </a:cubicBezTo>
                  <a:cubicBezTo>
                    <a:pt x="19194" y="7622"/>
                    <a:pt x="19178" y="7889"/>
                    <a:pt x="19144" y="8139"/>
                  </a:cubicBezTo>
                  <a:cubicBezTo>
                    <a:pt x="19328" y="8856"/>
                    <a:pt x="19378" y="9590"/>
                    <a:pt x="19278" y="10323"/>
                  </a:cubicBezTo>
                  <a:close/>
                  <a:moveTo>
                    <a:pt x="107677" y="11274"/>
                  </a:moveTo>
                  <a:cubicBezTo>
                    <a:pt x="107610" y="11391"/>
                    <a:pt x="107577" y="11524"/>
                    <a:pt x="107476" y="11607"/>
                  </a:cubicBezTo>
                  <a:cubicBezTo>
                    <a:pt x="106176" y="12608"/>
                    <a:pt x="104975" y="12708"/>
                    <a:pt x="103374" y="11808"/>
                  </a:cubicBezTo>
                  <a:cubicBezTo>
                    <a:pt x="102807" y="11491"/>
                    <a:pt x="102540" y="11090"/>
                    <a:pt x="102607" y="10440"/>
                  </a:cubicBezTo>
                  <a:cubicBezTo>
                    <a:pt x="102324" y="10090"/>
                    <a:pt x="102257" y="9623"/>
                    <a:pt x="102440" y="9223"/>
                  </a:cubicBezTo>
                  <a:cubicBezTo>
                    <a:pt x="102574" y="8856"/>
                    <a:pt x="102640" y="8472"/>
                    <a:pt x="102624" y="8072"/>
                  </a:cubicBezTo>
                  <a:cubicBezTo>
                    <a:pt x="102524" y="7105"/>
                    <a:pt x="103141" y="6355"/>
                    <a:pt x="103391" y="5487"/>
                  </a:cubicBezTo>
                  <a:cubicBezTo>
                    <a:pt x="103441" y="5371"/>
                    <a:pt x="103541" y="5271"/>
                    <a:pt x="103674" y="5237"/>
                  </a:cubicBezTo>
                  <a:cubicBezTo>
                    <a:pt x="103991" y="5120"/>
                    <a:pt x="104308" y="4937"/>
                    <a:pt x="104658" y="5020"/>
                  </a:cubicBezTo>
                  <a:cubicBezTo>
                    <a:pt x="104925" y="5087"/>
                    <a:pt x="104925" y="5337"/>
                    <a:pt x="105042" y="5521"/>
                  </a:cubicBezTo>
                  <a:cubicBezTo>
                    <a:pt x="105142" y="5704"/>
                    <a:pt x="105292" y="5737"/>
                    <a:pt x="105459" y="5788"/>
                  </a:cubicBezTo>
                  <a:cubicBezTo>
                    <a:pt x="105709" y="5854"/>
                    <a:pt x="105942" y="5954"/>
                    <a:pt x="106209" y="6038"/>
                  </a:cubicBezTo>
                  <a:cubicBezTo>
                    <a:pt x="107443" y="6421"/>
                    <a:pt x="107893" y="6921"/>
                    <a:pt x="107893" y="8156"/>
                  </a:cubicBezTo>
                  <a:cubicBezTo>
                    <a:pt x="107893" y="9189"/>
                    <a:pt x="107977" y="10273"/>
                    <a:pt x="107677" y="11274"/>
                  </a:cubicBezTo>
                  <a:close/>
                  <a:moveTo>
                    <a:pt x="117916" y="10857"/>
                  </a:moveTo>
                  <a:cubicBezTo>
                    <a:pt x="117565" y="11908"/>
                    <a:pt x="116665" y="12224"/>
                    <a:pt x="115714" y="12408"/>
                  </a:cubicBezTo>
                  <a:cubicBezTo>
                    <a:pt x="114464" y="12658"/>
                    <a:pt x="113413" y="12224"/>
                    <a:pt x="112579" y="11274"/>
                  </a:cubicBezTo>
                  <a:cubicBezTo>
                    <a:pt x="112529" y="11224"/>
                    <a:pt x="112546" y="11107"/>
                    <a:pt x="112546" y="11024"/>
                  </a:cubicBezTo>
                  <a:cubicBezTo>
                    <a:pt x="112546" y="10824"/>
                    <a:pt x="112513" y="10607"/>
                    <a:pt x="112496" y="10407"/>
                  </a:cubicBezTo>
                  <a:lnTo>
                    <a:pt x="112463" y="10373"/>
                  </a:lnTo>
                  <a:cubicBezTo>
                    <a:pt x="112262" y="10090"/>
                    <a:pt x="112179" y="9740"/>
                    <a:pt x="112246" y="9390"/>
                  </a:cubicBezTo>
                  <a:cubicBezTo>
                    <a:pt x="112363" y="8839"/>
                    <a:pt x="112446" y="8272"/>
                    <a:pt x="112479" y="7705"/>
                  </a:cubicBezTo>
                  <a:cubicBezTo>
                    <a:pt x="112479" y="7322"/>
                    <a:pt x="112613" y="6938"/>
                    <a:pt x="112863" y="6638"/>
                  </a:cubicBezTo>
                  <a:cubicBezTo>
                    <a:pt x="113130" y="6371"/>
                    <a:pt x="113180" y="5971"/>
                    <a:pt x="112980" y="5654"/>
                  </a:cubicBezTo>
                  <a:cubicBezTo>
                    <a:pt x="112946" y="5537"/>
                    <a:pt x="112930" y="5404"/>
                    <a:pt x="112930" y="5287"/>
                  </a:cubicBezTo>
                  <a:cubicBezTo>
                    <a:pt x="112930" y="4837"/>
                    <a:pt x="113096" y="4654"/>
                    <a:pt x="113613" y="4453"/>
                  </a:cubicBezTo>
                  <a:cubicBezTo>
                    <a:pt x="114013" y="4287"/>
                    <a:pt x="114180" y="4537"/>
                    <a:pt x="114364" y="4770"/>
                  </a:cubicBezTo>
                  <a:cubicBezTo>
                    <a:pt x="114480" y="4904"/>
                    <a:pt x="114580" y="5054"/>
                    <a:pt x="114647" y="5204"/>
                  </a:cubicBezTo>
                  <a:cubicBezTo>
                    <a:pt x="114781" y="5637"/>
                    <a:pt x="115114" y="5788"/>
                    <a:pt x="115464" y="5654"/>
                  </a:cubicBezTo>
                  <a:cubicBezTo>
                    <a:pt x="116231" y="5371"/>
                    <a:pt x="116782" y="5821"/>
                    <a:pt x="117215" y="6254"/>
                  </a:cubicBezTo>
                  <a:cubicBezTo>
                    <a:pt x="117649" y="6688"/>
                    <a:pt x="118032" y="7255"/>
                    <a:pt x="117916" y="8005"/>
                  </a:cubicBezTo>
                  <a:cubicBezTo>
                    <a:pt x="117766" y="8856"/>
                    <a:pt x="117882" y="9740"/>
                    <a:pt x="117966" y="10607"/>
                  </a:cubicBezTo>
                  <a:cubicBezTo>
                    <a:pt x="117949" y="10690"/>
                    <a:pt x="117949" y="10774"/>
                    <a:pt x="117932" y="10857"/>
                  </a:cubicBezTo>
                  <a:close/>
                  <a:moveTo>
                    <a:pt x="126771" y="12108"/>
                  </a:moveTo>
                  <a:cubicBezTo>
                    <a:pt x="125353" y="12908"/>
                    <a:pt x="123886" y="12775"/>
                    <a:pt x="122568" y="11524"/>
                  </a:cubicBezTo>
                  <a:cubicBezTo>
                    <a:pt x="122418" y="11357"/>
                    <a:pt x="122385" y="11124"/>
                    <a:pt x="122485" y="10924"/>
                  </a:cubicBezTo>
                  <a:cubicBezTo>
                    <a:pt x="122268" y="10040"/>
                    <a:pt x="122101" y="9156"/>
                    <a:pt x="122435" y="8272"/>
                  </a:cubicBezTo>
                  <a:cubicBezTo>
                    <a:pt x="122268" y="7322"/>
                    <a:pt x="122918" y="6738"/>
                    <a:pt x="123402" y="6088"/>
                  </a:cubicBezTo>
                  <a:cubicBezTo>
                    <a:pt x="123702" y="5704"/>
                    <a:pt x="124102" y="5654"/>
                    <a:pt x="124553" y="5938"/>
                  </a:cubicBezTo>
                  <a:cubicBezTo>
                    <a:pt x="124786" y="6121"/>
                    <a:pt x="125086" y="6221"/>
                    <a:pt x="125386" y="6238"/>
                  </a:cubicBezTo>
                  <a:cubicBezTo>
                    <a:pt x="125870" y="6238"/>
                    <a:pt x="126320" y="6488"/>
                    <a:pt x="126771" y="6588"/>
                  </a:cubicBezTo>
                  <a:cubicBezTo>
                    <a:pt x="127388" y="6738"/>
                    <a:pt x="127688" y="7105"/>
                    <a:pt x="127671" y="7689"/>
                  </a:cubicBezTo>
                  <a:cubicBezTo>
                    <a:pt x="127638" y="8689"/>
                    <a:pt x="127654" y="9690"/>
                    <a:pt x="127754" y="10690"/>
                  </a:cubicBezTo>
                  <a:cubicBezTo>
                    <a:pt x="127804" y="11424"/>
                    <a:pt x="127304" y="11824"/>
                    <a:pt x="126771" y="12124"/>
                  </a:cubicBezTo>
                  <a:close/>
                  <a:moveTo>
                    <a:pt x="141779" y="4453"/>
                  </a:moveTo>
                  <a:cubicBezTo>
                    <a:pt x="141745" y="4370"/>
                    <a:pt x="141745" y="4287"/>
                    <a:pt x="141795" y="4220"/>
                  </a:cubicBezTo>
                  <a:cubicBezTo>
                    <a:pt x="142129" y="3953"/>
                    <a:pt x="142479" y="3703"/>
                    <a:pt x="142829" y="3470"/>
                  </a:cubicBezTo>
                  <a:cubicBezTo>
                    <a:pt x="143313" y="3153"/>
                    <a:pt x="143913" y="3103"/>
                    <a:pt x="144430" y="3336"/>
                  </a:cubicBezTo>
                  <a:cubicBezTo>
                    <a:pt x="143797" y="3603"/>
                    <a:pt x="143163" y="3920"/>
                    <a:pt x="142579" y="4303"/>
                  </a:cubicBezTo>
                  <a:cubicBezTo>
                    <a:pt x="142396" y="4420"/>
                    <a:pt x="142196" y="4487"/>
                    <a:pt x="141979" y="4537"/>
                  </a:cubicBezTo>
                  <a:cubicBezTo>
                    <a:pt x="141912" y="4554"/>
                    <a:pt x="141846" y="4520"/>
                    <a:pt x="141795" y="4470"/>
                  </a:cubicBezTo>
                  <a:close/>
                  <a:moveTo>
                    <a:pt x="147265" y="11257"/>
                  </a:moveTo>
                  <a:cubicBezTo>
                    <a:pt x="147315" y="11808"/>
                    <a:pt x="146948" y="12058"/>
                    <a:pt x="146565" y="12258"/>
                  </a:cubicBezTo>
                  <a:cubicBezTo>
                    <a:pt x="145081" y="13025"/>
                    <a:pt x="143697" y="12925"/>
                    <a:pt x="142429" y="11774"/>
                  </a:cubicBezTo>
                  <a:cubicBezTo>
                    <a:pt x="142296" y="11774"/>
                    <a:pt x="142196" y="11657"/>
                    <a:pt x="142229" y="11524"/>
                  </a:cubicBezTo>
                  <a:cubicBezTo>
                    <a:pt x="142229" y="11424"/>
                    <a:pt x="142229" y="11307"/>
                    <a:pt x="142212" y="11207"/>
                  </a:cubicBezTo>
                  <a:cubicBezTo>
                    <a:pt x="142079" y="10974"/>
                    <a:pt x="142012" y="10707"/>
                    <a:pt x="142046" y="10457"/>
                  </a:cubicBezTo>
                  <a:cubicBezTo>
                    <a:pt x="142062" y="9756"/>
                    <a:pt x="142129" y="9056"/>
                    <a:pt x="142129" y="8372"/>
                  </a:cubicBezTo>
                  <a:cubicBezTo>
                    <a:pt x="142096" y="7539"/>
                    <a:pt x="142362" y="6721"/>
                    <a:pt x="142896" y="6071"/>
                  </a:cubicBezTo>
                  <a:cubicBezTo>
                    <a:pt x="142946" y="6021"/>
                    <a:pt x="142896" y="5921"/>
                    <a:pt x="142896" y="5838"/>
                  </a:cubicBezTo>
                  <a:cubicBezTo>
                    <a:pt x="142796" y="5671"/>
                    <a:pt x="142463" y="5721"/>
                    <a:pt x="142463" y="5437"/>
                  </a:cubicBezTo>
                  <a:cubicBezTo>
                    <a:pt x="142463" y="5204"/>
                    <a:pt x="142696" y="5204"/>
                    <a:pt x="142829" y="5137"/>
                  </a:cubicBezTo>
                  <a:cubicBezTo>
                    <a:pt x="143113" y="5020"/>
                    <a:pt x="143413" y="4920"/>
                    <a:pt x="143697" y="4837"/>
                  </a:cubicBezTo>
                  <a:cubicBezTo>
                    <a:pt x="143913" y="4754"/>
                    <a:pt x="144130" y="4787"/>
                    <a:pt x="144330" y="4904"/>
                  </a:cubicBezTo>
                  <a:cubicBezTo>
                    <a:pt x="145031" y="5504"/>
                    <a:pt x="145864" y="5871"/>
                    <a:pt x="146615" y="6388"/>
                  </a:cubicBezTo>
                  <a:cubicBezTo>
                    <a:pt x="147165" y="6771"/>
                    <a:pt x="147532" y="7288"/>
                    <a:pt x="147432" y="8055"/>
                  </a:cubicBezTo>
                  <a:cubicBezTo>
                    <a:pt x="147365" y="8339"/>
                    <a:pt x="147365" y="8656"/>
                    <a:pt x="147432" y="8956"/>
                  </a:cubicBezTo>
                  <a:cubicBezTo>
                    <a:pt x="147682" y="9773"/>
                    <a:pt x="147515" y="10523"/>
                    <a:pt x="147282" y="11274"/>
                  </a:cubicBezTo>
                  <a:close/>
                  <a:moveTo>
                    <a:pt x="167160" y="11524"/>
                  </a:moveTo>
                  <a:cubicBezTo>
                    <a:pt x="167160" y="11791"/>
                    <a:pt x="167026" y="12041"/>
                    <a:pt x="166826" y="12208"/>
                  </a:cubicBezTo>
                  <a:cubicBezTo>
                    <a:pt x="165675" y="13292"/>
                    <a:pt x="163591" y="13342"/>
                    <a:pt x="162357" y="12308"/>
                  </a:cubicBezTo>
                  <a:cubicBezTo>
                    <a:pt x="162090" y="12074"/>
                    <a:pt x="161890" y="11791"/>
                    <a:pt x="161973" y="11407"/>
                  </a:cubicBezTo>
                  <a:cubicBezTo>
                    <a:pt x="161923" y="11324"/>
                    <a:pt x="161873" y="11257"/>
                    <a:pt x="161857" y="11174"/>
                  </a:cubicBezTo>
                  <a:cubicBezTo>
                    <a:pt x="161640" y="10507"/>
                    <a:pt x="161990" y="9756"/>
                    <a:pt x="161523" y="9139"/>
                  </a:cubicBezTo>
                  <a:cubicBezTo>
                    <a:pt x="161490" y="9056"/>
                    <a:pt x="161506" y="8956"/>
                    <a:pt x="161573" y="8906"/>
                  </a:cubicBezTo>
                  <a:cubicBezTo>
                    <a:pt x="162023" y="8506"/>
                    <a:pt x="161923" y="7955"/>
                    <a:pt x="161990" y="7438"/>
                  </a:cubicBezTo>
                  <a:cubicBezTo>
                    <a:pt x="162123" y="6571"/>
                    <a:pt x="162023" y="5804"/>
                    <a:pt x="161090" y="5387"/>
                  </a:cubicBezTo>
                  <a:cubicBezTo>
                    <a:pt x="160973" y="5304"/>
                    <a:pt x="160989" y="5120"/>
                    <a:pt x="161123" y="5070"/>
                  </a:cubicBezTo>
                  <a:cubicBezTo>
                    <a:pt x="161190" y="5020"/>
                    <a:pt x="161273" y="4987"/>
                    <a:pt x="161356" y="4970"/>
                  </a:cubicBezTo>
                  <a:cubicBezTo>
                    <a:pt x="162040" y="4787"/>
                    <a:pt x="162757" y="5020"/>
                    <a:pt x="163441" y="4804"/>
                  </a:cubicBezTo>
                  <a:cubicBezTo>
                    <a:pt x="163658" y="4754"/>
                    <a:pt x="163824" y="5004"/>
                    <a:pt x="163958" y="5154"/>
                  </a:cubicBezTo>
                  <a:cubicBezTo>
                    <a:pt x="164358" y="5571"/>
                    <a:pt x="164675" y="6054"/>
                    <a:pt x="165225" y="6288"/>
                  </a:cubicBezTo>
                  <a:cubicBezTo>
                    <a:pt x="165559" y="6405"/>
                    <a:pt x="165892" y="6521"/>
                    <a:pt x="166209" y="6671"/>
                  </a:cubicBezTo>
                  <a:cubicBezTo>
                    <a:pt x="167043" y="7022"/>
                    <a:pt x="167193" y="7272"/>
                    <a:pt x="167176" y="8139"/>
                  </a:cubicBezTo>
                  <a:cubicBezTo>
                    <a:pt x="167176" y="8656"/>
                    <a:pt x="167076" y="9206"/>
                    <a:pt x="167160" y="9706"/>
                  </a:cubicBezTo>
                  <a:cubicBezTo>
                    <a:pt x="167276" y="10307"/>
                    <a:pt x="167276" y="10924"/>
                    <a:pt x="167176" y="11524"/>
                  </a:cubicBezTo>
                  <a:close/>
                  <a:moveTo>
                    <a:pt x="186303" y="7055"/>
                  </a:moveTo>
                  <a:cubicBezTo>
                    <a:pt x="186770" y="7372"/>
                    <a:pt x="186887" y="7739"/>
                    <a:pt x="186887" y="8256"/>
                  </a:cubicBezTo>
                  <a:cubicBezTo>
                    <a:pt x="186887" y="9156"/>
                    <a:pt x="186954" y="10057"/>
                    <a:pt x="187071" y="10957"/>
                  </a:cubicBezTo>
                  <a:cubicBezTo>
                    <a:pt x="187154" y="11374"/>
                    <a:pt x="187021" y="11808"/>
                    <a:pt x="186720" y="12124"/>
                  </a:cubicBezTo>
                  <a:cubicBezTo>
                    <a:pt x="186704" y="12341"/>
                    <a:pt x="186604" y="12541"/>
                    <a:pt x="186437" y="12675"/>
                  </a:cubicBezTo>
                  <a:cubicBezTo>
                    <a:pt x="185253" y="13642"/>
                    <a:pt x="183986" y="13659"/>
                    <a:pt x="182651" y="13042"/>
                  </a:cubicBezTo>
                  <a:cubicBezTo>
                    <a:pt x="182034" y="12758"/>
                    <a:pt x="181568" y="12325"/>
                    <a:pt x="181501" y="11591"/>
                  </a:cubicBezTo>
                  <a:cubicBezTo>
                    <a:pt x="181417" y="11374"/>
                    <a:pt x="181217" y="11174"/>
                    <a:pt x="181267" y="11007"/>
                  </a:cubicBezTo>
                  <a:cubicBezTo>
                    <a:pt x="181434" y="10207"/>
                    <a:pt x="181501" y="9390"/>
                    <a:pt x="181467" y="8572"/>
                  </a:cubicBezTo>
                  <a:cubicBezTo>
                    <a:pt x="181484" y="8389"/>
                    <a:pt x="181534" y="8222"/>
                    <a:pt x="181618" y="8072"/>
                  </a:cubicBezTo>
                  <a:cubicBezTo>
                    <a:pt x="181734" y="7739"/>
                    <a:pt x="181834" y="7405"/>
                    <a:pt x="181951" y="7088"/>
                  </a:cubicBezTo>
                  <a:cubicBezTo>
                    <a:pt x="182018" y="6905"/>
                    <a:pt x="182018" y="6671"/>
                    <a:pt x="181868" y="6621"/>
                  </a:cubicBezTo>
                  <a:cubicBezTo>
                    <a:pt x="181317" y="6471"/>
                    <a:pt x="181384" y="5938"/>
                    <a:pt x="181167" y="5587"/>
                  </a:cubicBezTo>
                  <a:cubicBezTo>
                    <a:pt x="181084" y="5454"/>
                    <a:pt x="181001" y="5254"/>
                    <a:pt x="180800" y="5304"/>
                  </a:cubicBezTo>
                  <a:cubicBezTo>
                    <a:pt x="180167" y="5471"/>
                    <a:pt x="179500" y="5154"/>
                    <a:pt x="178866" y="5454"/>
                  </a:cubicBezTo>
                  <a:cubicBezTo>
                    <a:pt x="178482" y="5621"/>
                    <a:pt x="178049" y="5721"/>
                    <a:pt x="177615" y="5721"/>
                  </a:cubicBezTo>
                  <a:cubicBezTo>
                    <a:pt x="176998" y="5771"/>
                    <a:pt x="176631" y="6254"/>
                    <a:pt x="176581" y="6921"/>
                  </a:cubicBezTo>
                  <a:cubicBezTo>
                    <a:pt x="176565" y="7055"/>
                    <a:pt x="176531" y="7188"/>
                    <a:pt x="176481" y="7305"/>
                  </a:cubicBezTo>
                  <a:cubicBezTo>
                    <a:pt x="177098" y="7672"/>
                    <a:pt x="177432" y="8389"/>
                    <a:pt x="177282" y="9089"/>
                  </a:cubicBezTo>
                  <a:cubicBezTo>
                    <a:pt x="177032" y="10073"/>
                    <a:pt x="177098" y="11057"/>
                    <a:pt x="176965" y="12041"/>
                  </a:cubicBezTo>
                  <a:cubicBezTo>
                    <a:pt x="176631" y="12808"/>
                    <a:pt x="175931" y="13042"/>
                    <a:pt x="175214" y="13208"/>
                  </a:cubicBezTo>
                  <a:cubicBezTo>
                    <a:pt x="174497" y="13392"/>
                    <a:pt x="173730" y="13325"/>
                    <a:pt x="173063" y="13008"/>
                  </a:cubicBezTo>
                  <a:cubicBezTo>
                    <a:pt x="172629" y="12825"/>
                    <a:pt x="172262" y="12491"/>
                    <a:pt x="172012" y="12091"/>
                  </a:cubicBezTo>
                  <a:cubicBezTo>
                    <a:pt x="171862" y="11874"/>
                    <a:pt x="171862" y="11591"/>
                    <a:pt x="171996" y="11357"/>
                  </a:cubicBezTo>
                  <a:cubicBezTo>
                    <a:pt x="171762" y="11341"/>
                    <a:pt x="171579" y="11141"/>
                    <a:pt x="171579" y="10924"/>
                  </a:cubicBezTo>
                  <a:cubicBezTo>
                    <a:pt x="171545" y="10607"/>
                    <a:pt x="171579" y="10307"/>
                    <a:pt x="171645" y="10007"/>
                  </a:cubicBezTo>
                  <a:cubicBezTo>
                    <a:pt x="171795" y="9423"/>
                    <a:pt x="171895" y="8823"/>
                    <a:pt x="171946" y="8206"/>
                  </a:cubicBezTo>
                  <a:cubicBezTo>
                    <a:pt x="171996" y="7955"/>
                    <a:pt x="172079" y="7705"/>
                    <a:pt x="172179" y="7472"/>
                  </a:cubicBezTo>
                  <a:cubicBezTo>
                    <a:pt x="171845" y="7088"/>
                    <a:pt x="171412" y="6755"/>
                    <a:pt x="171212" y="6321"/>
                  </a:cubicBezTo>
                  <a:cubicBezTo>
                    <a:pt x="170978" y="5821"/>
                    <a:pt x="170578" y="5354"/>
                    <a:pt x="170578" y="4754"/>
                  </a:cubicBezTo>
                  <a:cubicBezTo>
                    <a:pt x="170311" y="4687"/>
                    <a:pt x="170061" y="4637"/>
                    <a:pt x="169861" y="4554"/>
                  </a:cubicBezTo>
                  <a:cubicBezTo>
                    <a:pt x="169861" y="4537"/>
                    <a:pt x="169861" y="4537"/>
                    <a:pt x="169861" y="4537"/>
                  </a:cubicBezTo>
                  <a:lnTo>
                    <a:pt x="170211" y="4537"/>
                  </a:lnTo>
                  <a:cubicBezTo>
                    <a:pt x="170195" y="4453"/>
                    <a:pt x="170178" y="4387"/>
                    <a:pt x="170161" y="4320"/>
                  </a:cubicBezTo>
                  <a:cubicBezTo>
                    <a:pt x="169928" y="4120"/>
                    <a:pt x="169694" y="3953"/>
                    <a:pt x="169427" y="3803"/>
                  </a:cubicBezTo>
                  <a:cubicBezTo>
                    <a:pt x="169294" y="3736"/>
                    <a:pt x="169144" y="3570"/>
                    <a:pt x="169311" y="3403"/>
                  </a:cubicBezTo>
                  <a:cubicBezTo>
                    <a:pt x="169361" y="3353"/>
                    <a:pt x="169361" y="3403"/>
                    <a:pt x="169461" y="3453"/>
                  </a:cubicBezTo>
                  <a:cubicBezTo>
                    <a:pt x="169878" y="3636"/>
                    <a:pt x="170028" y="3936"/>
                    <a:pt x="170145" y="4353"/>
                  </a:cubicBezTo>
                  <a:cubicBezTo>
                    <a:pt x="170261" y="4453"/>
                    <a:pt x="170411" y="4520"/>
                    <a:pt x="170561" y="4570"/>
                  </a:cubicBezTo>
                  <a:cubicBezTo>
                    <a:pt x="170561" y="4587"/>
                    <a:pt x="170561" y="4587"/>
                    <a:pt x="170561" y="4587"/>
                  </a:cubicBezTo>
                  <a:lnTo>
                    <a:pt x="170561" y="4587"/>
                  </a:lnTo>
                  <a:cubicBezTo>
                    <a:pt x="170561" y="4654"/>
                    <a:pt x="170561" y="4720"/>
                    <a:pt x="170561" y="4787"/>
                  </a:cubicBezTo>
                  <a:cubicBezTo>
                    <a:pt x="171362" y="4970"/>
                    <a:pt x="172379" y="5154"/>
                    <a:pt x="173063" y="5421"/>
                  </a:cubicBezTo>
                  <a:cubicBezTo>
                    <a:pt x="173696" y="5637"/>
                    <a:pt x="174714" y="5704"/>
                    <a:pt x="175364" y="5754"/>
                  </a:cubicBezTo>
                  <a:cubicBezTo>
                    <a:pt x="175831" y="5838"/>
                    <a:pt x="176331" y="5687"/>
                    <a:pt x="176681" y="5371"/>
                  </a:cubicBezTo>
                  <a:cubicBezTo>
                    <a:pt x="176998" y="5037"/>
                    <a:pt x="177415" y="4854"/>
                    <a:pt x="177882" y="4854"/>
                  </a:cubicBezTo>
                  <a:cubicBezTo>
                    <a:pt x="178566" y="4870"/>
                    <a:pt x="179250" y="4470"/>
                    <a:pt x="179933" y="4854"/>
                  </a:cubicBezTo>
                  <a:cubicBezTo>
                    <a:pt x="180050" y="4920"/>
                    <a:pt x="180267" y="4854"/>
                    <a:pt x="180434" y="4804"/>
                  </a:cubicBezTo>
                  <a:cubicBezTo>
                    <a:pt x="180734" y="4720"/>
                    <a:pt x="181051" y="4754"/>
                    <a:pt x="181317" y="4904"/>
                  </a:cubicBezTo>
                  <a:cubicBezTo>
                    <a:pt x="181634" y="5054"/>
                    <a:pt x="181984" y="5120"/>
                    <a:pt x="182335" y="5120"/>
                  </a:cubicBezTo>
                  <a:cubicBezTo>
                    <a:pt x="182668" y="5154"/>
                    <a:pt x="183002" y="5254"/>
                    <a:pt x="183302" y="5421"/>
                  </a:cubicBezTo>
                  <a:cubicBezTo>
                    <a:pt x="184119" y="5821"/>
                    <a:pt x="184969" y="6154"/>
                    <a:pt x="185920" y="5854"/>
                  </a:cubicBezTo>
                  <a:cubicBezTo>
                    <a:pt x="186070" y="5821"/>
                    <a:pt x="186220" y="5804"/>
                    <a:pt x="186370" y="5821"/>
                  </a:cubicBezTo>
                  <a:cubicBezTo>
                    <a:pt x="186437" y="5604"/>
                    <a:pt x="186504" y="5271"/>
                    <a:pt x="186570" y="5271"/>
                  </a:cubicBezTo>
                  <a:lnTo>
                    <a:pt x="186570" y="5271"/>
                  </a:lnTo>
                  <a:cubicBezTo>
                    <a:pt x="186570" y="5271"/>
                    <a:pt x="186570" y="5521"/>
                    <a:pt x="186587" y="5521"/>
                  </a:cubicBezTo>
                  <a:lnTo>
                    <a:pt x="186804" y="5487"/>
                  </a:lnTo>
                  <a:cubicBezTo>
                    <a:pt x="186954" y="5321"/>
                    <a:pt x="187071" y="5254"/>
                    <a:pt x="187454" y="5154"/>
                  </a:cubicBezTo>
                  <a:cubicBezTo>
                    <a:pt x="187287" y="5337"/>
                    <a:pt x="187054" y="5454"/>
                    <a:pt x="186804" y="5487"/>
                  </a:cubicBezTo>
                  <a:cubicBezTo>
                    <a:pt x="186737" y="5554"/>
                    <a:pt x="186670" y="5637"/>
                    <a:pt x="186587" y="5737"/>
                  </a:cubicBezTo>
                  <a:cubicBezTo>
                    <a:pt x="186570" y="5737"/>
                    <a:pt x="186570" y="5788"/>
                    <a:pt x="186554" y="5788"/>
                  </a:cubicBezTo>
                  <a:cubicBezTo>
                    <a:pt x="186554" y="5788"/>
                    <a:pt x="186554" y="5804"/>
                    <a:pt x="186554" y="5821"/>
                  </a:cubicBezTo>
                  <a:lnTo>
                    <a:pt x="186370" y="5821"/>
                  </a:lnTo>
                  <a:cubicBezTo>
                    <a:pt x="186353" y="5871"/>
                    <a:pt x="186337" y="5921"/>
                    <a:pt x="186303" y="5971"/>
                  </a:cubicBezTo>
                  <a:cubicBezTo>
                    <a:pt x="185953" y="6421"/>
                    <a:pt x="185920" y="6771"/>
                    <a:pt x="186320" y="7072"/>
                  </a:cubicBezTo>
                  <a:close/>
                  <a:moveTo>
                    <a:pt x="197059" y="10223"/>
                  </a:moveTo>
                  <a:cubicBezTo>
                    <a:pt x="196643" y="10724"/>
                    <a:pt x="196909" y="11274"/>
                    <a:pt x="196909" y="11808"/>
                  </a:cubicBezTo>
                  <a:cubicBezTo>
                    <a:pt x="196876" y="12208"/>
                    <a:pt x="196693" y="12558"/>
                    <a:pt x="196392" y="12825"/>
                  </a:cubicBezTo>
                  <a:cubicBezTo>
                    <a:pt x="195525" y="13659"/>
                    <a:pt x="193858" y="13942"/>
                    <a:pt x="192774" y="13375"/>
                  </a:cubicBezTo>
                  <a:cubicBezTo>
                    <a:pt x="192107" y="13008"/>
                    <a:pt x="191390" y="12625"/>
                    <a:pt x="191323" y="11707"/>
                  </a:cubicBezTo>
                  <a:cubicBezTo>
                    <a:pt x="191206" y="11474"/>
                    <a:pt x="191039" y="11241"/>
                    <a:pt x="191156" y="10974"/>
                  </a:cubicBezTo>
                  <a:cubicBezTo>
                    <a:pt x="191440" y="10257"/>
                    <a:pt x="191540" y="9456"/>
                    <a:pt x="191456" y="8689"/>
                  </a:cubicBezTo>
                  <a:cubicBezTo>
                    <a:pt x="191473" y="8522"/>
                    <a:pt x="191506" y="8339"/>
                    <a:pt x="191590" y="8189"/>
                  </a:cubicBezTo>
                  <a:cubicBezTo>
                    <a:pt x="191323" y="8105"/>
                    <a:pt x="191190" y="7822"/>
                    <a:pt x="191306" y="7572"/>
                  </a:cubicBezTo>
                  <a:cubicBezTo>
                    <a:pt x="191390" y="7238"/>
                    <a:pt x="191556" y="6921"/>
                    <a:pt x="191673" y="6605"/>
                  </a:cubicBezTo>
                  <a:cubicBezTo>
                    <a:pt x="191756" y="6388"/>
                    <a:pt x="191907" y="6171"/>
                    <a:pt x="191857" y="6004"/>
                  </a:cubicBezTo>
                  <a:cubicBezTo>
                    <a:pt x="191740" y="5504"/>
                    <a:pt x="191890" y="5070"/>
                    <a:pt x="191990" y="4604"/>
                  </a:cubicBezTo>
                  <a:cubicBezTo>
                    <a:pt x="192023" y="4303"/>
                    <a:pt x="192023" y="4003"/>
                    <a:pt x="191990" y="3703"/>
                  </a:cubicBezTo>
                  <a:cubicBezTo>
                    <a:pt x="191923" y="3053"/>
                    <a:pt x="191957" y="2986"/>
                    <a:pt x="192507" y="3053"/>
                  </a:cubicBezTo>
                  <a:cubicBezTo>
                    <a:pt x="192807" y="3086"/>
                    <a:pt x="193141" y="3053"/>
                    <a:pt x="193374" y="3286"/>
                  </a:cubicBezTo>
                  <a:cubicBezTo>
                    <a:pt x="193341" y="3586"/>
                    <a:pt x="193157" y="3936"/>
                    <a:pt x="193274" y="4153"/>
                  </a:cubicBezTo>
                  <a:cubicBezTo>
                    <a:pt x="193708" y="5037"/>
                    <a:pt x="194091" y="5988"/>
                    <a:pt x="195125" y="6371"/>
                  </a:cubicBezTo>
                  <a:cubicBezTo>
                    <a:pt x="195525" y="6538"/>
                    <a:pt x="195909" y="6721"/>
                    <a:pt x="196292" y="6938"/>
                  </a:cubicBezTo>
                  <a:cubicBezTo>
                    <a:pt x="196559" y="7088"/>
                    <a:pt x="196743" y="7338"/>
                    <a:pt x="196826" y="7639"/>
                  </a:cubicBezTo>
                  <a:cubicBezTo>
                    <a:pt x="196893" y="7839"/>
                    <a:pt x="196776" y="7972"/>
                    <a:pt x="196593" y="8022"/>
                  </a:cubicBezTo>
                  <a:cubicBezTo>
                    <a:pt x="196743" y="8539"/>
                    <a:pt x="196909" y="9073"/>
                    <a:pt x="197076" y="9606"/>
                  </a:cubicBezTo>
                  <a:cubicBezTo>
                    <a:pt x="197176" y="9790"/>
                    <a:pt x="197159" y="10023"/>
                    <a:pt x="197059" y="10223"/>
                  </a:cubicBezTo>
                  <a:close/>
                  <a:moveTo>
                    <a:pt x="206615" y="12391"/>
                  </a:moveTo>
                  <a:cubicBezTo>
                    <a:pt x="206415" y="12875"/>
                    <a:pt x="206048" y="13292"/>
                    <a:pt x="205564" y="13508"/>
                  </a:cubicBezTo>
                  <a:cubicBezTo>
                    <a:pt x="204280" y="14059"/>
                    <a:pt x="203029" y="14025"/>
                    <a:pt x="201845" y="13192"/>
                  </a:cubicBezTo>
                  <a:cubicBezTo>
                    <a:pt x="201429" y="12942"/>
                    <a:pt x="201178" y="12475"/>
                    <a:pt x="201228" y="11974"/>
                  </a:cubicBezTo>
                  <a:cubicBezTo>
                    <a:pt x="201128" y="11874"/>
                    <a:pt x="200995" y="11774"/>
                    <a:pt x="200995" y="11674"/>
                  </a:cubicBezTo>
                  <a:cubicBezTo>
                    <a:pt x="201045" y="10557"/>
                    <a:pt x="201328" y="9440"/>
                    <a:pt x="201228" y="8289"/>
                  </a:cubicBezTo>
                  <a:cubicBezTo>
                    <a:pt x="201662" y="7522"/>
                    <a:pt x="201495" y="6821"/>
                    <a:pt x="201112" y="6088"/>
                  </a:cubicBezTo>
                  <a:cubicBezTo>
                    <a:pt x="200962" y="5821"/>
                    <a:pt x="201228" y="5521"/>
                    <a:pt x="201495" y="5621"/>
                  </a:cubicBezTo>
                  <a:cubicBezTo>
                    <a:pt x="202096" y="5888"/>
                    <a:pt x="202713" y="5788"/>
                    <a:pt x="203313" y="5838"/>
                  </a:cubicBezTo>
                  <a:cubicBezTo>
                    <a:pt x="203663" y="5871"/>
                    <a:pt x="204030" y="5838"/>
                    <a:pt x="204263" y="6188"/>
                  </a:cubicBezTo>
                  <a:cubicBezTo>
                    <a:pt x="204630" y="6638"/>
                    <a:pt x="205147" y="6938"/>
                    <a:pt x="205714" y="7022"/>
                  </a:cubicBezTo>
                  <a:cubicBezTo>
                    <a:pt x="206248" y="7122"/>
                    <a:pt x="206381" y="7455"/>
                    <a:pt x="206531" y="7872"/>
                  </a:cubicBezTo>
                  <a:cubicBezTo>
                    <a:pt x="206615" y="8156"/>
                    <a:pt x="206665" y="8472"/>
                    <a:pt x="206648" y="8773"/>
                  </a:cubicBezTo>
                  <a:cubicBezTo>
                    <a:pt x="206631" y="9073"/>
                    <a:pt x="206648" y="9390"/>
                    <a:pt x="206681" y="9690"/>
                  </a:cubicBezTo>
                  <a:cubicBezTo>
                    <a:pt x="206832" y="10590"/>
                    <a:pt x="206882" y="11491"/>
                    <a:pt x="206615" y="12391"/>
                  </a:cubicBezTo>
                  <a:close/>
                  <a:moveTo>
                    <a:pt x="226209" y="8789"/>
                  </a:moveTo>
                  <a:cubicBezTo>
                    <a:pt x="226376" y="9139"/>
                    <a:pt x="226442" y="9523"/>
                    <a:pt x="226376" y="9906"/>
                  </a:cubicBezTo>
                  <a:cubicBezTo>
                    <a:pt x="226292" y="10757"/>
                    <a:pt x="226192" y="11607"/>
                    <a:pt x="226426" y="12441"/>
                  </a:cubicBezTo>
                  <a:cubicBezTo>
                    <a:pt x="226459" y="12525"/>
                    <a:pt x="226309" y="12658"/>
                    <a:pt x="226259" y="12775"/>
                  </a:cubicBezTo>
                  <a:cubicBezTo>
                    <a:pt x="226209" y="12891"/>
                    <a:pt x="226192" y="12942"/>
                    <a:pt x="226176" y="13042"/>
                  </a:cubicBezTo>
                  <a:cubicBezTo>
                    <a:pt x="226176" y="13175"/>
                    <a:pt x="226042" y="13275"/>
                    <a:pt x="225909" y="13258"/>
                  </a:cubicBezTo>
                  <a:cubicBezTo>
                    <a:pt x="225142" y="13959"/>
                    <a:pt x="224241" y="14359"/>
                    <a:pt x="223207" y="14176"/>
                  </a:cubicBezTo>
                  <a:cubicBezTo>
                    <a:pt x="222323" y="14009"/>
                    <a:pt x="221406" y="13792"/>
                    <a:pt x="221173" y="12708"/>
                  </a:cubicBezTo>
                  <a:cubicBezTo>
                    <a:pt x="220923" y="12408"/>
                    <a:pt x="220956" y="12058"/>
                    <a:pt x="220923" y="11707"/>
                  </a:cubicBezTo>
                  <a:cubicBezTo>
                    <a:pt x="220656" y="11391"/>
                    <a:pt x="220773" y="11040"/>
                    <a:pt x="220839" y="10707"/>
                  </a:cubicBezTo>
                  <a:cubicBezTo>
                    <a:pt x="220906" y="10357"/>
                    <a:pt x="221089" y="10023"/>
                    <a:pt x="221039" y="9690"/>
                  </a:cubicBezTo>
                  <a:cubicBezTo>
                    <a:pt x="220973" y="8706"/>
                    <a:pt x="221423" y="7955"/>
                    <a:pt x="222040" y="7255"/>
                  </a:cubicBezTo>
                  <a:cubicBezTo>
                    <a:pt x="222057" y="7222"/>
                    <a:pt x="222107" y="7205"/>
                    <a:pt x="222140" y="7172"/>
                  </a:cubicBezTo>
                  <a:cubicBezTo>
                    <a:pt x="222273" y="7055"/>
                    <a:pt x="222323" y="6871"/>
                    <a:pt x="222240" y="6705"/>
                  </a:cubicBezTo>
                  <a:cubicBezTo>
                    <a:pt x="222123" y="6421"/>
                    <a:pt x="222023" y="6138"/>
                    <a:pt x="221940" y="5838"/>
                  </a:cubicBezTo>
                  <a:cubicBezTo>
                    <a:pt x="221923" y="5754"/>
                    <a:pt x="221957" y="5671"/>
                    <a:pt x="222023" y="5621"/>
                  </a:cubicBezTo>
                  <a:cubicBezTo>
                    <a:pt x="222073" y="5571"/>
                    <a:pt x="222190" y="5537"/>
                    <a:pt x="222240" y="5571"/>
                  </a:cubicBezTo>
                  <a:cubicBezTo>
                    <a:pt x="222440" y="5671"/>
                    <a:pt x="222607" y="5888"/>
                    <a:pt x="222790" y="5921"/>
                  </a:cubicBezTo>
                  <a:cubicBezTo>
                    <a:pt x="224041" y="6104"/>
                    <a:pt x="225192" y="6771"/>
                    <a:pt x="226526" y="6821"/>
                  </a:cubicBezTo>
                  <a:cubicBezTo>
                    <a:pt x="226042" y="6838"/>
                    <a:pt x="225592" y="7122"/>
                    <a:pt x="225375" y="7555"/>
                  </a:cubicBezTo>
                  <a:cubicBezTo>
                    <a:pt x="226092" y="7955"/>
                    <a:pt x="226092" y="7955"/>
                    <a:pt x="226192" y="8806"/>
                  </a:cubicBezTo>
                  <a:close/>
                  <a:moveTo>
                    <a:pt x="233380" y="5137"/>
                  </a:moveTo>
                  <a:cubicBezTo>
                    <a:pt x="233396" y="5104"/>
                    <a:pt x="233430" y="5087"/>
                    <a:pt x="233480" y="5070"/>
                  </a:cubicBezTo>
                  <a:cubicBezTo>
                    <a:pt x="233780" y="5070"/>
                    <a:pt x="233730" y="5337"/>
                    <a:pt x="233813" y="5521"/>
                  </a:cubicBezTo>
                  <a:cubicBezTo>
                    <a:pt x="233846" y="5621"/>
                    <a:pt x="233846" y="5721"/>
                    <a:pt x="233746" y="5721"/>
                  </a:cubicBezTo>
                  <a:cubicBezTo>
                    <a:pt x="233663" y="5737"/>
                    <a:pt x="233596" y="5721"/>
                    <a:pt x="233530" y="5671"/>
                  </a:cubicBezTo>
                  <a:cubicBezTo>
                    <a:pt x="233446" y="5537"/>
                    <a:pt x="233363" y="5387"/>
                    <a:pt x="233296" y="5254"/>
                  </a:cubicBezTo>
                  <a:cubicBezTo>
                    <a:pt x="233313" y="5204"/>
                    <a:pt x="233346" y="5171"/>
                    <a:pt x="233380" y="5137"/>
                  </a:cubicBezTo>
                  <a:close/>
                  <a:moveTo>
                    <a:pt x="236064" y="12375"/>
                  </a:moveTo>
                  <a:cubicBezTo>
                    <a:pt x="236031" y="12441"/>
                    <a:pt x="235964" y="12525"/>
                    <a:pt x="235914" y="12575"/>
                  </a:cubicBezTo>
                  <a:cubicBezTo>
                    <a:pt x="236064" y="13158"/>
                    <a:pt x="235848" y="13592"/>
                    <a:pt x="235347" y="13909"/>
                  </a:cubicBezTo>
                  <a:cubicBezTo>
                    <a:pt x="233963" y="14826"/>
                    <a:pt x="231862" y="14509"/>
                    <a:pt x="230861" y="13208"/>
                  </a:cubicBezTo>
                  <a:cubicBezTo>
                    <a:pt x="230728" y="13025"/>
                    <a:pt x="230711" y="12775"/>
                    <a:pt x="230845" y="12591"/>
                  </a:cubicBezTo>
                  <a:cubicBezTo>
                    <a:pt x="230561" y="12241"/>
                    <a:pt x="230461" y="11774"/>
                    <a:pt x="230595" y="11357"/>
                  </a:cubicBezTo>
                  <a:cubicBezTo>
                    <a:pt x="230845" y="10523"/>
                    <a:pt x="230828" y="9640"/>
                    <a:pt x="230811" y="8756"/>
                  </a:cubicBezTo>
                  <a:cubicBezTo>
                    <a:pt x="230811" y="8256"/>
                    <a:pt x="230678" y="7989"/>
                    <a:pt x="230128" y="7839"/>
                  </a:cubicBezTo>
                  <a:cubicBezTo>
                    <a:pt x="230695" y="7755"/>
                    <a:pt x="231162" y="7605"/>
                    <a:pt x="231629" y="7622"/>
                  </a:cubicBezTo>
                  <a:cubicBezTo>
                    <a:pt x="232212" y="7639"/>
                    <a:pt x="232796" y="7822"/>
                    <a:pt x="233363" y="7455"/>
                  </a:cubicBezTo>
                  <a:cubicBezTo>
                    <a:pt x="233563" y="7322"/>
                    <a:pt x="233880" y="7422"/>
                    <a:pt x="234113" y="7555"/>
                  </a:cubicBezTo>
                  <a:cubicBezTo>
                    <a:pt x="234497" y="7755"/>
                    <a:pt x="234880" y="7989"/>
                    <a:pt x="235264" y="8206"/>
                  </a:cubicBezTo>
                  <a:cubicBezTo>
                    <a:pt x="235748" y="8439"/>
                    <a:pt x="236064" y="8889"/>
                    <a:pt x="236148" y="9423"/>
                  </a:cubicBezTo>
                  <a:cubicBezTo>
                    <a:pt x="236198" y="9806"/>
                    <a:pt x="236198" y="11941"/>
                    <a:pt x="236064" y="12375"/>
                  </a:cubicBezTo>
                  <a:close/>
                  <a:moveTo>
                    <a:pt x="242151" y="4537"/>
                  </a:moveTo>
                  <a:cubicBezTo>
                    <a:pt x="242234" y="4270"/>
                    <a:pt x="242501" y="4387"/>
                    <a:pt x="242685" y="4470"/>
                  </a:cubicBezTo>
                  <a:cubicBezTo>
                    <a:pt x="242968" y="4570"/>
                    <a:pt x="243285" y="4554"/>
                    <a:pt x="243569" y="4420"/>
                  </a:cubicBezTo>
                  <a:cubicBezTo>
                    <a:pt x="243769" y="4370"/>
                    <a:pt x="243952" y="4170"/>
                    <a:pt x="244219" y="4403"/>
                  </a:cubicBezTo>
                  <a:cubicBezTo>
                    <a:pt x="244019" y="4837"/>
                    <a:pt x="243602" y="5070"/>
                    <a:pt x="243268" y="5354"/>
                  </a:cubicBezTo>
                  <a:cubicBezTo>
                    <a:pt x="242918" y="5637"/>
                    <a:pt x="242535" y="5571"/>
                    <a:pt x="242301" y="5137"/>
                  </a:cubicBezTo>
                  <a:cubicBezTo>
                    <a:pt x="242184" y="4954"/>
                    <a:pt x="242118" y="4737"/>
                    <a:pt x="242134" y="4537"/>
                  </a:cubicBezTo>
                  <a:close/>
                  <a:moveTo>
                    <a:pt x="245686" y="13108"/>
                  </a:moveTo>
                  <a:cubicBezTo>
                    <a:pt x="245703" y="13325"/>
                    <a:pt x="245620" y="13542"/>
                    <a:pt x="245486" y="13709"/>
                  </a:cubicBezTo>
                  <a:cubicBezTo>
                    <a:pt x="244236" y="15043"/>
                    <a:pt x="241667" y="14709"/>
                    <a:pt x="240767" y="13408"/>
                  </a:cubicBezTo>
                  <a:cubicBezTo>
                    <a:pt x="240684" y="13275"/>
                    <a:pt x="240734" y="13075"/>
                    <a:pt x="240717" y="12908"/>
                  </a:cubicBezTo>
                  <a:cubicBezTo>
                    <a:pt x="240567" y="12641"/>
                    <a:pt x="240467" y="12358"/>
                    <a:pt x="240433" y="12058"/>
                  </a:cubicBezTo>
                  <a:cubicBezTo>
                    <a:pt x="240367" y="11441"/>
                    <a:pt x="240550" y="9856"/>
                    <a:pt x="240817" y="8856"/>
                  </a:cubicBezTo>
                  <a:cubicBezTo>
                    <a:pt x="240617" y="8823"/>
                    <a:pt x="240467" y="8689"/>
                    <a:pt x="240584" y="8522"/>
                  </a:cubicBezTo>
                  <a:cubicBezTo>
                    <a:pt x="240867" y="8089"/>
                    <a:pt x="241267" y="7722"/>
                    <a:pt x="241734" y="7505"/>
                  </a:cubicBezTo>
                  <a:cubicBezTo>
                    <a:pt x="242101" y="7322"/>
                    <a:pt x="242435" y="7088"/>
                    <a:pt x="242735" y="6821"/>
                  </a:cubicBezTo>
                  <a:cubicBezTo>
                    <a:pt x="242668" y="6588"/>
                    <a:pt x="242501" y="6605"/>
                    <a:pt x="242385" y="6571"/>
                  </a:cubicBezTo>
                  <a:cubicBezTo>
                    <a:pt x="242268" y="6521"/>
                    <a:pt x="241968" y="6571"/>
                    <a:pt x="242101" y="6288"/>
                  </a:cubicBezTo>
                  <a:cubicBezTo>
                    <a:pt x="242118" y="6238"/>
                    <a:pt x="242351" y="6221"/>
                    <a:pt x="242451" y="6254"/>
                  </a:cubicBezTo>
                  <a:cubicBezTo>
                    <a:pt x="242768" y="6388"/>
                    <a:pt x="243102" y="6471"/>
                    <a:pt x="243452" y="6521"/>
                  </a:cubicBezTo>
                  <a:cubicBezTo>
                    <a:pt x="244152" y="6638"/>
                    <a:pt x="244853" y="6805"/>
                    <a:pt x="245620" y="6988"/>
                  </a:cubicBezTo>
                  <a:cubicBezTo>
                    <a:pt x="245520" y="7422"/>
                    <a:pt x="245286" y="7822"/>
                    <a:pt x="244953" y="8139"/>
                  </a:cubicBezTo>
                  <a:cubicBezTo>
                    <a:pt x="245019" y="8189"/>
                    <a:pt x="245086" y="8256"/>
                    <a:pt x="245119" y="8322"/>
                  </a:cubicBezTo>
                  <a:cubicBezTo>
                    <a:pt x="245536" y="8289"/>
                    <a:pt x="245536" y="8289"/>
                    <a:pt x="245470" y="8689"/>
                  </a:cubicBezTo>
                  <a:cubicBezTo>
                    <a:pt x="245586" y="8873"/>
                    <a:pt x="245786" y="9056"/>
                    <a:pt x="245786" y="9239"/>
                  </a:cubicBezTo>
                  <a:cubicBezTo>
                    <a:pt x="245853" y="10373"/>
                    <a:pt x="245870" y="11491"/>
                    <a:pt x="245886" y="12625"/>
                  </a:cubicBezTo>
                  <a:cubicBezTo>
                    <a:pt x="245886" y="12791"/>
                    <a:pt x="245753" y="12958"/>
                    <a:pt x="245686" y="13108"/>
                  </a:cubicBezTo>
                  <a:close/>
                  <a:moveTo>
                    <a:pt x="255442" y="13859"/>
                  </a:moveTo>
                  <a:cubicBezTo>
                    <a:pt x="255158" y="14126"/>
                    <a:pt x="254791" y="14259"/>
                    <a:pt x="254408" y="14242"/>
                  </a:cubicBezTo>
                  <a:cubicBezTo>
                    <a:pt x="254208" y="14526"/>
                    <a:pt x="253891" y="14709"/>
                    <a:pt x="253541" y="14726"/>
                  </a:cubicBezTo>
                  <a:cubicBezTo>
                    <a:pt x="252624" y="14809"/>
                    <a:pt x="251806" y="14626"/>
                    <a:pt x="251106" y="14009"/>
                  </a:cubicBezTo>
                  <a:cubicBezTo>
                    <a:pt x="250989" y="14009"/>
                    <a:pt x="250889" y="13925"/>
                    <a:pt x="250873" y="13792"/>
                  </a:cubicBezTo>
                  <a:cubicBezTo>
                    <a:pt x="250689" y="13659"/>
                    <a:pt x="250572" y="13442"/>
                    <a:pt x="250589" y="13208"/>
                  </a:cubicBezTo>
                  <a:cubicBezTo>
                    <a:pt x="250289" y="12841"/>
                    <a:pt x="250156" y="12358"/>
                    <a:pt x="250239" y="11891"/>
                  </a:cubicBezTo>
                  <a:cubicBezTo>
                    <a:pt x="250472" y="11407"/>
                    <a:pt x="250639" y="10907"/>
                    <a:pt x="250522" y="10407"/>
                  </a:cubicBezTo>
                  <a:cubicBezTo>
                    <a:pt x="250372" y="9806"/>
                    <a:pt x="250622" y="9289"/>
                    <a:pt x="250689" y="8739"/>
                  </a:cubicBezTo>
                  <a:cubicBezTo>
                    <a:pt x="250739" y="8356"/>
                    <a:pt x="250973" y="8156"/>
                    <a:pt x="251323" y="8005"/>
                  </a:cubicBezTo>
                  <a:cubicBezTo>
                    <a:pt x="251706" y="7805"/>
                    <a:pt x="252140" y="7739"/>
                    <a:pt x="252574" y="7839"/>
                  </a:cubicBezTo>
                  <a:cubicBezTo>
                    <a:pt x="252640" y="7639"/>
                    <a:pt x="252807" y="7488"/>
                    <a:pt x="253007" y="7422"/>
                  </a:cubicBezTo>
                  <a:cubicBezTo>
                    <a:pt x="253291" y="7338"/>
                    <a:pt x="253507" y="7405"/>
                    <a:pt x="253574" y="7739"/>
                  </a:cubicBezTo>
                  <a:lnTo>
                    <a:pt x="254141" y="7655"/>
                  </a:lnTo>
                  <a:cubicBezTo>
                    <a:pt x="254158" y="7539"/>
                    <a:pt x="254174" y="7405"/>
                    <a:pt x="254191" y="7288"/>
                  </a:cubicBezTo>
                  <a:cubicBezTo>
                    <a:pt x="254208" y="7222"/>
                    <a:pt x="254258" y="7155"/>
                    <a:pt x="254291" y="7088"/>
                  </a:cubicBezTo>
                  <a:cubicBezTo>
                    <a:pt x="254391" y="7122"/>
                    <a:pt x="254491" y="7188"/>
                    <a:pt x="254591" y="7255"/>
                  </a:cubicBezTo>
                  <a:cubicBezTo>
                    <a:pt x="254625" y="7322"/>
                    <a:pt x="254658" y="7405"/>
                    <a:pt x="254658" y="7472"/>
                  </a:cubicBezTo>
                  <a:cubicBezTo>
                    <a:pt x="255058" y="7422"/>
                    <a:pt x="255442" y="7572"/>
                    <a:pt x="255709" y="7872"/>
                  </a:cubicBezTo>
                  <a:cubicBezTo>
                    <a:pt x="255975" y="8156"/>
                    <a:pt x="255492" y="8272"/>
                    <a:pt x="255458" y="8506"/>
                  </a:cubicBezTo>
                  <a:cubicBezTo>
                    <a:pt x="255442" y="8622"/>
                    <a:pt x="255458" y="8756"/>
                    <a:pt x="255492" y="8873"/>
                  </a:cubicBezTo>
                  <a:cubicBezTo>
                    <a:pt x="255709" y="9490"/>
                    <a:pt x="255692" y="10140"/>
                    <a:pt x="255825" y="10757"/>
                  </a:cubicBezTo>
                  <a:cubicBezTo>
                    <a:pt x="255992" y="11491"/>
                    <a:pt x="255709" y="12108"/>
                    <a:pt x="255675" y="12775"/>
                  </a:cubicBezTo>
                  <a:cubicBezTo>
                    <a:pt x="255675" y="12858"/>
                    <a:pt x="255659" y="12942"/>
                    <a:pt x="255642" y="13025"/>
                  </a:cubicBezTo>
                  <a:cubicBezTo>
                    <a:pt x="255925" y="13375"/>
                    <a:pt x="255709" y="13659"/>
                    <a:pt x="255442" y="13859"/>
                  </a:cubicBezTo>
                  <a:close/>
                  <a:moveTo>
                    <a:pt x="265764" y="13025"/>
                  </a:moveTo>
                  <a:cubicBezTo>
                    <a:pt x="265981" y="13659"/>
                    <a:pt x="265564" y="14009"/>
                    <a:pt x="265147" y="14276"/>
                  </a:cubicBezTo>
                  <a:cubicBezTo>
                    <a:pt x="264764" y="14492"/>
                    <a:pt x="264380" y="14659"/>
                    <a:pt x="263963" y="14793"/>
                  </a:cubicBezTo>
                  <a:cubicBezTo>
                    <a:pt x="263346" y="14876"/>
                    <a:pt x="262712" y="14843"/>
                    <a:pt x="262095" y="14726"/>
                  </a:cubicBezTo>
                  <a:cubicBezTo>
                    <a:pt x="261262" y="14676"/>
                    <a:pt x="260745" y="14075"/>
                    <a:pt x="260211" y="13542"/>
                  </a:cubicBezTo>
                  <a:cubicBezTo>
                    <a:pt x="260178" y="13492"/>
                    <a:pt x="260211" y="13375"/>
                    <a:pt x="260211" y="13292"/>
                  </a:cubicBezTo>
                  <a:cubicBezTo>
                    <a:pt x="260094" y="12641"/>
                    <a:pt x="260294" y="12008"/>
                    <a:pt x="260344" y="11391"/>
                  </a:cubicBezTo>
                  <a:cubicBezTo>
                    <a:pt x="260378" y="10707"/>
                    <a:pt x="260361" y="10023"/>
                    <a:pt x="260445" y="9340"/>
                  </a:cubicBezTo>
                  <a:cubicBezTo>
                    <a:pt x="260528" y="8656"/>
                    <a:pt x="260761" y="8422"/>
                    <a:pt x="261428" y="8389"/>
                  </a:cubicBezTo>
                  <a:cubicBezTo>
                    <a:pt x="261929" y="8406"/>
                    <a:pt x="262446" y="8339"/>
                    <a:pt x="262946" y="8222"/>
                  </a:cubicBezTo>
                  <a:cubicBezTo>
                    <a:pt x="262646" y="7805"/>
                    <a:pt x="262145" y="7705"/>
                    <a:pt x="261712" y="7539"/>
                  </a:cubicBezTo>
                  <a:cubicBezTo>
                    <a:pt x="261378" y="7422"/>
                    <a:pt x="261112" y="7172"/>
                    <a:pt x="260961" y="6871"/>
                  </a:cubicBezTo>
                  <a:cubicBezTo>
                    <a:pt x="260911" y="6755"/>
                    <a:pt x="260895" y="6621"/>
                    <a:pt x="260945" y="6505"/>
                  </a:cubicBezTo>
                  <a:cubicBezTo>
                    <a:pt x="260995" y="6388"/>
                    <a:pt x="261145" y="6355"/>
                    <a:pt x="261262" y="6421"/>
                  </a:cubicBezTo>
                  <a:cubicBezTo>
                    <a:pt x="262045" y="6755"/>
                    <a:pt x="262846" y="6788"/>
                    <a:pt x="263680" y="6755"/>
                  </a:cubicBezTo>
                  <a:cubicBezTo>
                    <a:pt x="264180" y="6721"/>
                    <a:pt x="264680" y="6755"/>
                    <a:pt x="265147" y="7105"/>
                  </a:cubicBezTo>
                  <a:cubicBezTo>
                    <a:pt x="266481" y="8089"/>
                    <a:pt x="266331" y="8239"/>
                    <a:pt x="265514" y="9373"/>
                  </a:cubicBezTo>
                  <a:cubicBezTo>
                    <a:pt x="265714" y="10574"/>
                    <a:pt x="265964" y="11791"/>
                    <a:pt x="265764" y="130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3" name="Google Shape;5823;p45"/>
          <p:cNvGrpSpPr/>
          <p:nvPr/>
        </p:nvGrpSpPr>
        <p:grpSpPr>
          <a:xfrm rot="18545559">
            <a:off x="1286779" y="531873"/>
            <a:ext cx="584247" cy="393286"/>
            <a:chOff x="2036625" y="1283600"/>
            <a:chExt cx="333450" cy="224450"/>
          </a:xfrm>
        </p:grpSpPr>
        <p:sp>
          <p:nvSpPr>
            <p:cNvPr id="5824" name="Google Shape;5824;p45"/>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45"/>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45"/>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45"/>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45"/>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45"/>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45"/>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45"/>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45"/>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45"/>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45"/>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5" name="Google Shape;5835;p45"/>
          <p:cNvGrpSpPr/>
          <p:nvPr/>
        </p:nvGrpSpPr>
        <p:grpSpPr>
          <a:xfrm rot="6788721">
            <a:off x="7159604" y="4334983"/>
            <a:ext cx="584247" cy="393286"/>
            <a:chOff x="2036625" y="1283600"/>
            <a:chExt cx="333450" cy="224450"/>
          </a:xfrm>
        </p:grpSpPr>
        <p:sp>
          <p:nvSpPr>
            <p:cNvPr id="5836" name="Google Shape;5836;p45"/>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45"/>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45"/>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45"/>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45"/>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45"/>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45"/>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45"/>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45"/>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45"/>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45"/>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242076" y="896463"/>
            <a:ext cx="6626696" cy="3416320"/>
          </a:xfrm>
          <a:prstGeom prst="rect">
            <a:avLst/>
          </a:prstGeom>
        </p:spPr>
        <p:txBody>
          <a:bodyPr wrap="square">
            <a:spAutoFit/>
          </a:bodyPr>
          <a:lstStyle/>
          <a:p>
            <a:pPr algn="just">
              <a:lnSpc>
                <a:spcPct val="150000"/>
              </a:lnSpc>
            </a:pPr>
            <a:r>
              <a:rPr lang="en-US" sz="1800" dirty="0" err="1">
                <a:latin typeface="+mn-lt"/>
                <a:ea typeface="Times New Roman" panose="02020603050405020304" pitchFamily="18" charset="0"/>
                <a:cs typeface="Times New Roman" panose="02020603050405020304" pitchFamily="18" charset="0"/>
              </a:rPr>
              <a:t>Chọn</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một</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trong</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hai</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đề</a:t>
            </a:r>
            <a:r>
              <a:rPr lang="en-US" sz="1800" dirty="0">
                <a:latin typeface="+mn-lt"/>
                <a:ea typeface="Times New Roman" panose="02020603050405020304" pitchFamily="18" charset="0"/>
                <a:cs typeface="Times New Roman" panose="02020603050405020304" pitchFamily="18" charset="0"/>
              </a:rPr>
              <a:t> </a:t>
            </a:r>
            <a:r>
              <a:rPr lang="en-US" sz="1800" dirty="0" err="1">
                <a:latin typeface="+mn-lt"/>
                <a:ea typeface="Times New Roman" panose="02020603050405020304" pitchFamily="18" charset="0"/>
                <a:cs typeface="Times New Roman" panose="02020603050405020304" pitchFamily="18" charset="0"/>
              </a:rPr>
              <a:t>sau</a:t>
            </a:r>
            <a:r>
              <a:rPr lang="en-US" sz="1800" dirty="0">
                <a:latin typeface="+mn-lt"/>
                <a:ea typeface="Times New Roman" panose="02020603050405020304" pitchFamily="18" charset="0"/>
                <a:cs typeface="Times New Roman" panose="02020603050405020304" pitchFamily="18" charset="0"/>
              </a:rPr>
              <a:t>:</a:t>
            </a:r>
          </a:p>
          <a:p>
            <a:pPr algn="just">
              <a:lnSpc>
                <a:spcPct val="150000"/>
              </a:lnSpc>
              <a:tabLst>
                <a:tab pos="400050" algn="l"/>
              </a:tabLst>
            </a:pPr>
            <a:r>
              <a:rPr lang="en-US" sz="1800" b="1" dirty="0" err="1">
                <a:latin typeface="+mn-lt"/>
                <a:ea typeface="Times New Roman" panose="02020603050405020304" pitchFamily="18" charset="0"/>
                <a:cs typeface="Times New Roman" panose="02020603050405020304" pitchFamily="18" charset="0"/>
              </a:rPr>
              <a:t>Đề</a:t>
            </a:r>
            <a:r>
              <a:rPr lang="en-US" sz="1800" b="1" dirty="0">
                <a:latin typeface="+mn-lt"/>
                <a:ea typeface="Times New Roman" panose="02020603050405020304" pitchFamily="18" charset="0"/>
                <a:cs typeface="Times New Roman" panose="02020603050405020304" pitchFamily="18" charset="0"/>
              </a:rPr>
              <a:t> </a:t>
            </a:r>
            <a:r>
              <a:rPr lang="en-US" sz="1800" b="1" dirty="0" smtClean="0">
                <a:latin typeface="+mn-lt"/>
                <a:ea typeface="Times New Roman" panose="02020603050405020304" pitchFamily="18" charset="0"/>
                <a:cs typeface="Times New Roman" panose="02020603050405020304" pitchFamily="18" charset="0"/>
              </a:rPr>
              <a:t>1.</a:t>
            </a:r>
            <a:r>
              <a:rPr lang="en-US" sz="1800" b="1" dirty="0">
                <a:latin typeface="+mn-lt"/>
                <a:ea typeface="Times New Roman" panose="02020603050405020304" pitchFamily="18" charset="0"/>
                <a:cs typeface="Times New Roman" panose="02020603050405020304" pitchFamily="18" charset="0"/>
              </a:rPr>
              <a:t> </a:t>
            </a:r>
            <a:r>
              <a:rPr lang="vi-VN" sz="1800" dirty="0">
                <a:latin typeface="+mn-lt"/>
                <a:ea typeface="Times New Roman" panose="02020603050405020304" pitchFamily="18" charset="0"/>
                <a:cs typeface="Times New Roman" panose="02020603050405020304" pitchFamily="18" charset="0"/>
              </a:rPr>
              <a:t>Em muốn làm một tình nguyện viên để tham gia tổ chức các hoạt động của lễ hội hoặc giới thiệu với khách tham quan về di tích lịch sử, văn hoá ở địa ph</a:t>
            </a:r>
            <a:r>
              <a:rPr lang="en-US" sz="1800" dirty="0" err="1">
                <a:latin typeface="+mn-lt"/>
                <a:ea typeface="Times New Roman" panose="02020603050405020304" pitchFamily="18" charset="0"/>
                <a:cs typeface="Times New Roman" panose="02020603050405020304" pitchFamily="18" charset="0"/>
              </a:rPr>
              <a:t>ương</a:t>
            </a:r>
            <a:r>
              <a:rPr lang="vi-VN" sz="1800" dirty="0">
                <a:latin typeface="+mn-lt"/>
                <a:ea typeface="Times New Roman" panose="02020603050405020304" pitchFamily="18" charset="0"/>
                <a:cs typeface="Times New Roman" panose="02020603050405020304" pitchFamily="18" charset="0"/>
              </a:rPr>
              <a:t> mình sinh sống. Hãy viết bài luận thuyết phục Ban Tổ chức của lễ hội hoặc Ban Quản lí di tích chấp nhận mong muốn của em.</a:t>
            </a:r>
            <a:endParaRPr lang="en-US" sz="1800" dirty="0">
              <a:latin typeface="+mn-lt"/>
              <a:ea typeface="Times New Roman" panose="02020603050405020304" pitchFamily="18" charset="0"/>
              <a:cs typeface="Times New Roman" panose="02020603050405020304" pitchFamily="18" charset="0"/>
            </a:endParaRPr>
          </a:p>
          <a:p>
            <a:pPr algn="just">
              <a:lnSpc>
                <a:spcPct val="150000"/>
              </a:lnSpc>
            </a:pPr>
            <a:r>
              <a:rPr lang="en-US" sz="1800" b="1" dirty="0" err="1">
                <a:latin typeface="+mn-lt"/>
                <a:ea typeface="Times New Roman" panose="02020603050405020304" pitchFamily="18" charset="0"/>
              </a:rPr>
              <a:t>Đề</a:t>
            </a:r>
            <a:r>
              <a:rPr lang="en-US" sz="1800" b="1" dirty="0">
                <a:latin typeface="+mn-lt"/>
                <a:ea typeface="Times New Roman" panose="02020603050405020304" pitchFamily="18" charset="0"/>
              </a:rPr>
              <a:t> </a:t>
            </a:r>
            <a:r>
              <a:rPr lang="en-US" sz="1800" b="1" dirty="0" smtClean="0">
                <a:latin typeface="+mn-lt"/>
                <a:ea typeface="Times New Roman" panose="02020603050405020304" pitchFamily="18" charset="0"/>
              </a:rPr>
              <a:t>2.</a:t>
            </a:r>
            <a:r>
              <a:rPr lang="en-US" sz="1800" dirty="0">
                <a:latin typeface="+mn-lt"/>
                <a:ea typeface="Times New Roman" panose="02020603050405020304" pitchFamily="18" charset="0"/>
              </a:rPr>
              <a:t>  </a:t>
            </a:r>
            <a:r>
              <a:rPr lang="vi-VN" sz="1800" dirty="0">
                <a:latin typeface="+mn-lt"/>
                <a:ea typeface="Times New Roman" panose="02020603050405020304" pitchFamily="18" charset="0"/>
              </a:rPr>
              <a:t>Hãy viết bài luận về bản thân để thuyết phục một trường đại học ở nước ngoài cấp học bổng du học cho em.</a:t>
            </a:r>
            <a:endParaRPr lang="en-US" sz="1800" dirty="0">
              <a:effectLst/>
              <a:latin typeface="+mn-lt"/>
              <a:ea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anim calcmode="lin" valueType="num">
                                      <p:cBhvr>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98"/>
        <p:cNvGrpSpPr/>
        <p:nvPr/>
      </p:nvGrpSpPr>
      <p:grpSpPr>
        <a:xfrm>
          <a:off x="0" y="0"/>
          <a:ext cx="0" cy="0"/>
          <a:chOff x="0" y="0"/>
          <a:chExt cx="0" cy="0"/>
        </a:xfrm>
      </p:grpSpPr>
      <p:grpSp>
        <p:nvGrpSpPr>
          <p:cNvPr id="4099" name="Google Shape;4099;p40"/>
          <p:cNvGrpSpPr/>
          <p:nvPr/>
        </p:nvGrpSpPr>
        <p:grpSpPr>
          <a:xfrm>
            <a:off x="269904" y="1118591"/>
            <a:ext cx="4593292" cy="3222268"/>
            <a:chOff x="541275" y="1516262"/>
            <a:chExt cx="3512843" cy="3511100"/>
          </a:xfrm>
        </p:grpSpPr>
        <p:sp>
          <p:nvSpPr>
            <p:cNvPr id="4100" name="Google Shape;4100;p40"/>
            <p:cNvSpPr/>
            <p:nvPr/>
          </p:nvSpPr>
          <p:spPr>
            <a:xfrm>
              <a:off x="541275" y="1575902"/>
              <a:ext cx="3453249" cy="3451460"/>
            </a:xfrm>
            <a:custGeom>
              <a:avLst/>
              <a:gdLst/>
              <a:ahLst/>
              <a:cxnLst/>
              <a:rect l="l" t="t" r="r" b="b"/>
              <a:pathLst>
                <a:path w="65648" h="65614" extrusionOk="0">
                  <a:moveTo>
                    <a:pt x="0" y="0"/>
                  </a:moveTo>
                  <a:lnTo>
                    <a:pt x="0" y="65614"/>
                  </a:lnTo>
                  <a:lnTo>
                    <a:pt x="65647" y="65614"/>
                  </a:lnTo>
                  <a:lnTo>
                    <a:pt x="65647"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1" name="Google Shape;4101;p40"/>
            <p:cNvGrpSpPr/>
            <p:nvPr/>
          </p:nvGrpSpPr>
          <p:grpSpPr>
            <a:xfrm>
              <a:off x="600984" y="1516262"/>
              <a:ext cx="3453134" cy="3475577"/>
              <a:chOff x="-4724638" y="738299"/>
              <a:chExt cx="4413515" cy="4442200"/>
            </a:xfrm>
          </p:grpSpPr>
          <p:sp>
            <p:nvSpPr>
              <p:cNvPr id="4102" name="Google Shape;4102;p40"/>
              <p:cNvSpPr/>
              <p:nvPr/>
            </p:nvSpPr>
            <p:spPr>
              <a:xfrm>
                <a:off x="-3154819" y="882503"/>
                <a:ext cx="154763" cy="235574"/>
              </a:xfrm>
              <a:custGeom>
                <a:avLst/>
                <a:gdLst/>
                <a:ahLst/>
                <a:cxnLst/>
                <a:rect l="l" t="t" r="r" b="b"/>
                <a:pathLst>
                  <a:path w="2302" h="3504" extrusionOk="0">
                    <a:moveTo>
                      <a:pt x="1134" y="368"/>
                    </a:moveTo>
                    <a:cubicBezTo>
                      <a:pt x="1334" y="368"/>
                      <a:pt x="1501" y="434"/>
                      <a:pt x="1601" y="534"/>
                    </a:cubicBezTo>
                    <a:cubicBezTo>
                      <a:pt x="1701" y="601"/>
                      <a:pt x="1768" y="768"/>
                      <a:pt x="1768" y="935"/>
                    </a:cubicBezTo>
                    <a:cubicBezTo>
                      <a:pt x="1768" y="1101"/>
                      <a:pt x="1701" y="1235"/>
                      <a:pt x="1601" y="1335"/>
                    </a:cubicBezTo>
                    <a:cubicBezTo>
                      <a:pt x="1501" y="1435"/>
                      <a:pt x="1334" y="1468"/>
                      <a:pt x="1134" y="1468"/>
                    </a:cubicBezTo>
                    <a:cubicBezTo>
                      <a:pt x="968" y="1468"/>
                      <a:pt x="801" y="1435"/>
                      <a:pt x="701" y="1335"/>
                    </a:cubicBezTo>
                    <a:cubicBezTo>
                      <a:pt x="567" y="1235"/>
                      <a:pt x="534" y="1101"/>
                      <a:pt x="534" y="935"/>
                    </a:cubicBezTo>
                    <a:cubicBezTo>
                      <a:pt x="534" y="768"/>
                      <a:pt x="567" y="601"/>
                      <a:pt x="701" y="534"/>
                    </a:cubicBezTo>
                    <a:cubicBezTo>
                      <a:pt x="801" y="434"/>
                      <a:pt x="968" y="368"/>
                      <a:pt x="1134" y="368"/>
                    </a:cubicBezTo>
                    <a:close/>
                    <a:moveTo>
                      <a:pt x="1134" y="1835"/>
                    </a:moveTo>
                    <a:cubicBezTo>
                      <a:pt x="1368" y="1835"/>
                      <a:pt x="1535" y="1902"/>
                      <a:pt x="1668" y="2002"/>
                    </a:cubicBezTo>
                    <a:cubicBezTo>
                      <a:pt x="1768" y="2135"/>
                      <a:pt x="1835" y="2269"/>
                      <a:pt x="1835" y="2469"/>
                    </a:cubicBezTo>
                    <a:cubicBezTo>
                      <a:pt x="1835" y="2669"/>
                      <a:pt x="1768" y="2836"/>
                      <a:pt x="1668" y="2969"/>
                    </a:cubicBezTo>
                    <a:cubicBezTo>
                      <a:pt x="1535" y="3069"/>
                      <a:pt x="1368" y="3136"/>
                      <a:pt x="1134" y="3136"/>
                    </a:cubicBezTo>
                    <a:cubicBezTo>
                      <a:pt x="934" y="3136"/>
                      <a:pt x="767" y="3069"/>
                      <a:pt x="634" y="2969"/>
                    </a:cubicBezTo>
                    <a:cubicBezTo>
                      <a:pt x="534" y="2836"/>
                      <a:pt x="467" y="2703"/>
                      <a:pt x="467" y="2469"/>
                    </a:cubicBezTo>
                    <a:cubicBezTo>
                      <a:pt x="467" y="2269"/>
                      <a:pt x="534" y="2135"/>
                      <a:pt x="634" y="2002"/>
                    </a:cubicBezTo>
                    <a:cubicBezTo>
                      <a:pt x="767" y="1902"/>
                      <a:pt x="934" y="1835"/>
                      <a:pt x="1134" y="1835"/>
                    </a:cubicBezTo>
                    <a:close/>
                    <a:moveTo>
                      <a:pt x="1134" y="1"/>
                    </a:moveTo>
                    <a:cubicBezTo>
                      <a:pt x="834" y="1"/>
                      <a:pt x="567" y="101"/>
                      <a:pt x="367" y="234"/>
                    </a:cubicBezTo>
                    <a:cubicBezTo>
                      <a:pt x="167" y="401"/>
                      <a:pt x="67" y="601"/>
                      <a:pt x="67" y="868"/>
                    </a:cubicBezTo>
                    <a:cubicBezTo>
                      <a:pt x="67" y="1068"/>
                      <a:pt x="134" y="1235"/>
                      <a:pt x="234" y="1368"/>
                    </a:cubicBezTo>
                    <a:cubicBezTo>
                      <a:pt x="334" y="1502"/>
                      <a:pt x="501" y="1602"/>
                      <a:pt x="701" y="1635"/>
                    </a:cubicBezTo>
                    <a:cubicBezTo>
                      <a:pt x="467" y="1702"/>
                      <a:pt x="300" y="1802"/>
                      <a:pt x="200" y="1935"/>
                    </a:cubicBezTo>
                    <a:cubicBezTo>
                      <a:pt x="67" y="2102"/>
                      <a:pt x="0" y="2269"/>
                      <a:pt x="0" y="2469"/>
                    </a:cubicBezTo>
                    <a:cubicBezTo>
                      <a:pt x="0" y="2803"/>
                      <a:pt x="100" y="3069"/>
                      <a:pt x="300" y="3236"/>
                    </a:cubicBezTo>
                    <a:cubicBezTo>
                      <a:pt x="501" y="3403"/>
                      <a:pt x="767" y="3503"/>
                      <a:pt x="1134" y="3503"/>
                    </a:cubicBezTo>
                    <a:cubicBezTo>
                      <a:pt x="1535" y="3503"/>
                      <a:pt x="1801" y="3403"/>
                      <a:pt x="2002" y="3236"/>
                    </a:cubicBezTo>
                    <a:cubicBezTo>
                      <a:pt x="2202" y="3069"/>
                      <a:pt x="2302" y="2803"/>
                      <a:pt x="2302" y="2469"/>
                    </a:cubicBezTo>
                    <a:cubicBezTo>
                      <a:pt x="2302" y="2269"/>
                      <a:pt x="2235" y="2102"/>
                      <a:pt x="2102" y="1935"/>
                    </a:cubicBezTo>
                    <a:cubicBezTo>
                      <a:pt x="2002" y="1802"/>
                      <a:pt x="1835" y="1702"/>
                      <a:pt x="1601" y="1635"/>
                    </a:cubicBezTo>
                    <a:cubicBezTo>
                      <a:pt x="1801" y="1602"/>
                      <a:pt x="1935" y="1502"/>
                      <a:pt x="2068" y="1368"/>
                    </a:cubicBezTo>
                    <a:cubicBezTo>
                      <a:pt x="2168" y="1235"/>
                      <a:pt x="2235" y="1068"/>
                      <a:pt x="2235" y="868"/>
                    </a:cubicBezTo>
                    <a:cubicBezTo>
                      <a:pt x="2235" y="601"/>
                      <a:pt x="2135" y="401"/>
                      <a:pt x="1935" y="234"/>
                    </a:cubicBezTo>
                    <a:cubicBezTo>
                      <a:pt x="1735" y="101"/>
                      <a:pt x="1468" y="1"/>
                      <a:pt x="1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40"/>
              <p:cNvSpPr/>
              <p:nvPr/>
            </p:nvSpPr>
            <p:spPr>
              <a:xfrm>
                <a:off x="-2946271" y="1075385"/>
                <a:ext cx="31464" cy="38187"/>
              </a:xfrm>
              <a:custGeom>
                <a:avLst/>
                <a:gdLst/>
                <a:ahLst/>
                <a:cxnLst/>
                <a:rect l="l" t="t" r="r" b="b"/>
                <a:pathLst>
                  <a:path w="468" h="568" extrusionOk="0">
                    <a:moveTo>
                      <a:pt x="0" y="0"/>
                    </a:moveTo>
                    <a:lnTo>
                      <a:pt x="0" y="567"/>
                    </a:lnTo>
                    <a:lnTo>
                      <a:pt x="467" y="567"/>
                    </a:lnTo>
                    <a:lnTo>
                      <a:pt x="4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40"/>
              <p:cNvSpPr/>
              <p:nvPr/>
            </p:nvSpPr>
            <p:spPr>
              <a:xfrm>
                <a:off x="-4370336" y="844384"/>
                <a:ext cx="9076" cy="67"/>
              </a:xfrm>
              <a:custGeom>
                <a:avLst/>
                <a:gdLst/>
                <a:ahLst/>
                <a:cxnLst/>
                <a:rect l="l" t="t" r="r" b="b"/>
                <a:pathLst>
                  <a:path w="135" h="1" fill="none" extrusionOk="0">
                    <a:moveTo>
                      <a:pt x="1" y="1"/>
                    </a:moveTo>
                    <a:lnTo>
                      <a:pt x="134" y="1"/>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40"/>
              <p:cNvSpPr/>
              <p:nvPr/>
            </p:nvSpPr>
            <p:spPr>
              <a:xfrm>
                <a:off x="-4370336" y="1153842"/>
                <a:ext cx="9076" cy="67"/>
              </a:xfrm>
              <a:custGeom>
                <a:avLst/>
                <a:gdLst/>
                <a:ahLst/>
                <a:cxnLst/>
                <a:rect l="l" t="t" r="r" b="b"/>
                <a:pathLst>
                  <a:path w="135" h="1" fill="none" extrusionOk="0">
                    <a:moveTo>
                      <a:pt x="1" y="1"/>
                    </a:moveTo>
                    <a:lnTo>
                      <a:pt x="134" y="1"/>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40"/>
              <p:cNvSpPr/>
              <p:nvPr/>
            </p:nvSpPr>
            <p:spPr>
              <a:xfrm>
                <a:off x="-4370336" y="1458863"/>
                <a:ext cx="9076" cy="67"/>
              </a:xfrm>
              <a:custGeom>
                <a:avLst/>
                <a:gdLst/>
                <a:ahLst/>
                <a:cxnLst/>
                <a:rect l="l" t="t" r="r" b="b"/>
                <a:pathLst>
                  <a:path w="135" h="1" fill="none" extrusionOk="0">
                    <a:moveTo>
                      <a:pt x="1" y="0"/>
                    </a:moveTo>
                    <a:lnTo>
                      <a:pt x="134" y="0"/>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40"/>
              <p:cNvSpPr/>
              <p:nvPr/>
            </p:nvSpPr>
            <p:spPr>
              <a:xfrm>
                <a:off x="-4370336" y="1761599"/>
                <a:ext cx="9076" cy="67"/>
              </a:xfrm>
              <a:custGeom>
                <a:avLst/>
                <a:gdLst/>
                <a:ahLst/>
                <a:cxnLst/>
                <a:rect l="l" t="t" r="r" b="b"/>
                <a:pathLst>
                  <a:path w="135" h="1" fill="none" extrusionOk="0">
                    <a:moveTo>
                      <a:pt x="1" y="1"/>
                    </a:moveTo>
                    <a:lnTo>
                      <a:pt x="134" y="1"/>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40"/>
              <p:cNvSpPr/>
              <p:nvPr/>
            </p:nvSpPr>
            <p:spPr>
              <a:xfrm>
                <a:off x="-4291811" y="2492722"/>
                <a:ext cx="49347" cy="38187"/>
              </a:xfrm>
              <a:custGeom>
                <a:avLst/>
                <a:gdLst/>
                <a:ahLst/>
                <a:cxnLst/>
                <a:rect l="l" t="t" r="r" b="b"/>
                <a:pathLst>
                  <a:path w="734" h="568" extrusionOk="0">
                    <a:moveTo>
                      <a:pt x="367" y="0"/>
                    </a:moveTo>
                    <a:cubicBezTo>
                      <a:pt x="0" y="0"/>
                      <a:pt x="0" y="567"/>
                      <a:pt x="367" y="567"/>
                    </a:cubicBezTo>
                    <a:cubicBezTo>
                      <a:pt x="734" y="567"/>
                      <a:pt x="734"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40"/>
              <p:cNvSpPr/>
              <p:nvPr/>
            </p:nvSpPr>
            <p:spPr>
              <a:xfrm>
                <a:off x="-4329931" y="2371574"/>
                <a:ext cx="47128" cy="39330"/>
              </a:xfrm>
              <a:custGeom>
                <a:avLst/>
                <a:gdLst/>
                <a:ahLst/>
                <a:cxnLst/>
                <a:rect l="l" t="t" r="r" b="b"/>
                <a:pathLst>
                  <a:path w="701" h="585" extrusionOk="0">
                    <a:moveTo>
                      <a:pt x="334" y="1"/>
                    </a:moveTo>
                    <a:cubicBezTo>
                      <a:pt x="100" y="1"/>
                      <a:pt x="0" y="201"/>
                      <a:pt x="100" y="434"/>
                    </a:cubicBezTo>
                    <a:cubicBezTo>
                      <a:pt x="167" y="535"/>
                      <a:pt x="250" y="585"/>
                      <a:pt x="334" y="585"/>
                    </a:cubicBezTo>
                    <a:cubicBezTo>
                      <a:pt x="417" y="585"/>
                      <a:pt x="500" y="535"/>
                      <a:pt x="567" y="434"/>
                    </a:cubicBezTo>
                    <a:cubicBezTo>
                      <a:pt x="701" y="268"/>
                      <a:pt x="534" y="1"/>
                      <a:pt x="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40"/>
              <p:cNvSpPr/>
              <p:nvPr/>
            </p:nvSpPr>
            <p:spPr>
              <a:xfrm>
                <a:off x="-4430910" y="2507244"/>
                <a:ext cx="31464" cy="34825"/>
              </a:xfrm>
              <a:custGeom>
                <a:avLst/>
                <a:gdLst/>
                <a:ahLst/>
                <a:cxnLst/>
                <a:rect l="l" t="t" r="r" b="b"/>
                <a:pathLst>
                  <a:path w="468" h="518" extrusionOk="0">
                    <a:moveTo>
                      <a:pt x="243" y="1"/>
                    </a:moveTo>
                    <a:cubicBezTo>
                      <a:pt x="126" y="1"/>
                      <a:pt x="1" y="84"/>
                      <a:pt x="1" y="251"/>
                    </a:cubicBezTo>
                    <a:lnTo>
                      <a:pt x="1" y="318"/>
                    </a:lnTo>
                    <a:cubicBezTo>
                      <a:pt x="1" y="418"/>
                      <a:pt x="68" y="518"/>
                      <a:pt x="168" y="518"/>
                    </a:cubicBezTo>
                    <a:lnTo>
                      <a:pt x="268" y="518"/>
                    </a:lnTo>
                    <a:cubicBezTo>
                      <a:pt x="368" y="485"/>
                      <a:pt x="435" y="418"/>
                      <a:pt x="435" y="318"/>
                    </a:cubicBezTo>
                    <a:lnTo>
                      <a:pt x="435" y="251"/>
                    </a:lnTo>
                    <a:cubicBezTo>
                      <a:pt x="468" y="84"/>
                      <a:pt x="360"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40"/>
              <p:cNvSpPr/>
              <p:nvPr/>
            </p:nvSpPr>
            <p:spPr>
              <a:xfrm>
                <a:off x="-4635088" y="2128001"/>
                <a:ext cx="76441" cy="395312"/>
              </a:xfrm>
              <a:custGeom>
                <a:avLst/>
                <a:gdLst/>
                <a:ahLst/>
                <a:cxnLst/>
                <a:rect l="l" t="t" r="r" b="b"/>
                <a:pathLst>
                  <a:path w="1137" h="5880" extrusionOk="0">
                    <a:moveTo>
                      <a:pt x="169" y="0"/>
                    </a:moveTo>
                    <a:cubicBezTo>
                      <a:pt x="75" y="0"/>
                      <a:pt x="1" y="50"/>
                      <a:pt x="36" y="155"/>
                    </a:cubicBezTo>
                    <a:cubicBezTo>
                      <a:pt x="236" y="1989"/>
                      <a:pt x="403" y="3924"/>
                      <a:pt x="803" y="5759"/>
                    </a:cubicBezTo>
                    <a:cubicBezTo>
                      <a:pt x="831" y="5842"/>
                      <a:pt x="894" y="5880"/>
                      <a:pt x="958" y="5880"/>
                    </a:cubicBezTo>
                    <a:cubicBezTo>
                      <a:pt x="1046" y="5880"/>
                      <a:pt x="1137" y="5808"/>
                      <a:pt x="1137" y="5692"/>
                    </a:cubicBezTo>
                    <a:cubicBezTo>
                      <a:pt x="1137" y="3891"/>
                      <a:pt x="770" y="1923"/>
                      <a:pt x="403" y="121"/>
                    </a:cubicBezTo>
                    <a:cubicBezTo>
                      <a:pt x="355" y="42"/>
                      <a:pt x="254" y="0"/>
                      <a:pt x="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40"/>
              <p:cNvSpPr/>
              <p:nvPr/>
            </p:nvSpPr>
            <p:spPr>
              <a:xfrm>
                <a:off x="-4701511" y="2209013"/>
                <a:ext cx="193824" cy="273290"/>
              </a:xfrm>
              <a:custGeom>
                <a:avLst/>
                <a:gdLst/>
                <a:ahLst/>
                <a:cxnLst/>
                <a:rect l="l" t="t" r="r" b="b"/>
                <a:pathLst>
                  <a:path w="2883" h="4065" extrusionOk="0">
                    <a:moveTo>
                      <a:pt x="2714" y="1"/>
                    </a:moveTo>
                    <a:cubicBezTo>
                      <a:pt x="2683" y="1"/>
                      <a:pt x="2652" y="15"/>
                      <a:pt x="2625" y="50"/>
                    </a:cubicBezTo>
                    <a:cubicBezTo>
                      <a:pt x="1724" y="1218"/>
                      <a:pt x="857" y="2519"/>
                      <a:pt x="90" y="3753"/>
                    </a:cubicBezTo>
                    <a:cubicBezTo>
                      <a:pt x="1" y="3931"/>
                      <a:pt x="119" y="4064"/>
                      <a:pt x="258" y="4064"/>
                    </a:cubicBezTo>
                    <a:cubicBezTo>
                      <a:pt x="327" y="4064"/>
                      <a:pt x="401" y="4031"/>
                      <a:pt x="457" y="3953"/>
                    </a:cubicBezTo>
                    <a:cubicBezTo>
                      <a:pt x="1357" y="2786"/>
                      <a:pt x="2191" y="1451"/>
                      <a:pt x="2858" y="184"/>
                    </a:cubicBezTo>
                    <a:cubicBezTo>
                      <a:pt x="2883" y="110"/>
                      <a:pt x="2799" y="1"/>
                      <a:pt x="27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40"/>
              <p:cNvSpPr/>
              <p:nvPr/>
            </p:nvSpPr>
            <p:spPr>
              <a:xfrm>
                <a:off x="-4724638" y="741253"/>
                <a:ext cx="4413515" cy="4411229"/>
              </a:xfrm>
              <a:custGeom>
                <a:avLst/>
                <a:gdLst/>
                <a:ahLst/>
                <a:cxnLst/>
                <a:rect l="l" t="t" r="r" b="b"/>
                <a:pathLst>
                  <a:path w="65648" h="65614" extrusionOk="0">
                    <a:moveTo>
                      <a:pt x="0" y="0"/>
                    </a:moveTo>
                    <a:lnTo>
                      <a:pt x="0" y="65614"/>
                    </a:lnTo>
                    <a:lnTo>
                      <a:pt x="65647" y="65614"/>
                    </a:lnTo>
                    <a:lnTo>
                      <a:pt x="656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40"/>
              <p:cNvSpPr/>
              <p:nvPr/>
            </p:nvSpPr>
            <p:spPr>
              <a:xfrm>
                <a:off x="-4619289" y="810769"/>
                <a:ext cx="67364" cy="300316"/>
              </a:xfrm>
              <a:custGeom>
                <a:avLst/>
                <a:gdLst/>
                <a:ahLst/>
                <a:cxnLst/>
                <a:rect l="l" t="t" r="r" b="b"/>
                <a:pathLst>
                  <a:path w="1002" h="4467" extrusionOk="0">
                    <a:moveTo>
                      <a:pt x="668" y="0"/>
                    </a:moveTo>
                    <a:lnTo>
                      <a:pt x="668" y="200"/>
                    </a:lnTo>
                    <a:lnTo>
                      <a:pt x="635" y="200"/>
                    </a:lnTo>
                    <a:lnTo>
                      <a:pt x="635" y="34"/>
                    </a:lnTo>
                    <a:cubicBezTo>
                      <a:pt x="635" y="67"/>
                      <a:pt x="401" y="67"/>
                      <a:pt x="401" y="100"/>
                    </a:cubicBezTo>
                    <a:lnTo>
                      <a:pt x="401" y="200"/>
                    </a:lnTo>
                    <a:cubicBezTo>
                      <a:pt x="368" y="234"/>
                      <a:pt x="335" y="267"/>
                      <a:pt x="335" y="334"/>
                    </a:cubicBezTo>
                    <a:lnTo>
                      <a:pt x="335" y="601"/>
                    </a:lnTo>
                    <a:cubicBezTo>
                      <a:pt x="335" y="601"/>
                      <a:pt x="335" y="567"/>
                      <a:pt x="301" y="567"/>
                    </a:cubicBezTo>
                    <a:lnTo>
                      <a:pt x="301" y="267"/>
                    </a:lnTo>
                    <a:cubicBezTo>
                      <a:pt x="301" y="367"/>
                      <a:pt x="234" y="434"/>
                      <a:pt x="234" y="534"/>
                    </a:cubicBezTo>
                    <a:cubicBezTo>
                      <a:pt x="168" y="1701"/>
                      <a:pt x="68" y="2836"/>
                      <a:pt x="1" y="4003"/>
                    </a:cubicBezTo>
                    <a:lnTo>
                      <a:pt x="34" y="4003"/>
                    </a:lnTo>
                    <a:lnTo>
                      <a:pt x="34" y="4170"/>
                    </a:lnTo>
                    <a:lnTo>
                      <a:pt x="301" y="4203"/>
                    </a:lnTo>
                    <a:lnTo>
                      <a:pt x="301" y="4170"/>
                    </a:lnTo>
                    <a:lnTo>
                      <a:pt x="335" y="4170"/>
                    </a:lnTo>
                    <a:lnTo>
                      <a:pt x="335" y="4437"/>
                    </a:lnTo>
                    <a:cubicBezTo>
                      <a:pt x="335" y="4437"/>
                      <a:pt x="438" y="4466"/>
                      <a:pt x="508" y="4466"/>
                    </a:cubicBezTo>
                    <a:cubicBezTo>
                      <a:pt x="542" y="4466"/>
                      <a:pt x="568" y="4459"/>
                      <a:pt x="568" y="4437"/>
                    </a:cubicBezTo>
                    <a:lnTo>
                      <a:pt x="568" y="4403"/>
                    </a:lnTo>
                    <a:lnTo>
                      <a:pt x="835" y="4403"/>
                    </a:lnTo>
                    <a:lnTo>
                      <a:pt x="835" y="4203"/>
                    </a:lnTo>
                    <a:lnTo>
                      <a:pt x="968" y="4203"/>
                    </a:lnTo>
                    <a:lnTo>
                      <a:pt x="968" y="4003"/>
                    </a:lnTo>
                    <a:lnTo>
                      <a:pt x="1002" y="4003"/>
                    </a:lnTo>
                    <a:cubicBezTo>
                      <a:pt x="968" y="3136"/>
                      <a:pt x="968" y="2202"/>
                      <a:pt x="968" y="1334"/>
                    </a:cubicBezTo>
                    <a:lnTo>
                      <a:pt x="968" y="567"/>
                    </a:lnTo>
                    <a:cubicBezTo>
                      <a:pt x="968" y="501"/>
                      <a:pt x="902" y="400"/>
                      <a:pt x="902" y="334"/>
                    </a:cubicBezTo>
                    <a:cubicBezTo>
                      <a:pt x="902" y="467"/>
                      <a:pt x="902" y="534"/>
                      <a:pt x="868" y="667"/>
                    </a:cubicBezTo>
                    <a:cubicBezTo>
                      <a:pt x="839" y="696"/>
                      <a:pt x="835" y="725"/>
                      <a:pt x="835" y="732"/>
                    </a:cubicBezTo>
                    <a:lnTo>
                      <a:pt x="835" y="732"/>
                    </a:lnTo>
                    <a:cubicBezTo>
                      <a:pt x="835" y="507"/>
                      <a:pt x="839" y="299"/>
                      <a:pt x="868" y="67"/>
                    </a:cubicBezTo>
                    <a:cubicBezTo>
                      <a:pt x="868" y="67"/>
                      <a:pt x="668" y="34"/>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40"/>
              <p:cNvSpPr/>
              <p:nvPr/>
            </p:nvSpPr>
            <p:spPr>
              <a:xfrm>
                <a:off x="-4460021" y="911681"/>
                <a:ext cx="69583" cy="258970"/>
              </a:xfrm>
              <a:custGeom>
                <a:avLst/>
                <a:gdLst/>
                <a:ahLst/>
                <a:cxnLst/>
                <a:rect l="l" t="t" r="r" b="b"/>
                <a:pathLst>
                  <a:path w="1035" h="3852" extrusionOk="0">
                    <a:moveTo>
                      <a:pt x="667" y="0"/>
                    </a:moveTo>
                    <a:lnTo>
                      <a:pt x="667" y="200"/>
                    </a:lnTo>
                    <a:lnTo>
                      <a:pt x="634" y="200"/>
                    </a:lnTo>
                    <a:lnTo>
                      <a:pt x="634" y="34"/>
                    </a:lnTo>
                    <a:cubicBezTo>
                      <a:pt x="634" y="67"/>
                      <a:pt x="434" y="67"/>
                      <a:pt x="434" y="100"/>
                    </a:cubicBezTo>
                    <a:lnTo>
                      <a:pt x="434" y="200"/>
                    </a:lnTo>
                    <a:cubicBezTo>
                      <a:pt x="367" y="234"/>
                      <a:pt x="334" y="267"/>
                      <a:pt x="334" y="334"/>
                    </a:cubicBezTo>
                    <a:lnTo>
                      <a:pt x="334" y="601"/>
                    </a:lnTo>
                    <a:cubicBezTo>
                      <a:pt x="334" y="601"/>
                      <a:pt x="334" y="567"/>
                      <a:pt x="301" y="567"/>
                    </a:cubicBezTo>
                    <a:lnTo>
                      <a:pt x="301" y="334"/>
                    </a:lnTo>
                    <a:cubicBezTo>
                      <a:pt x="301" y="401"/>
                      <a:pt x="301" y="434"/>
                      <a:pt x="267" y="534"/>
                    </a:cubicBezTo>
                    <a:lnTo>
                      <a:pt x="267" y="567"/>
                    </a:lnTo>
                    <a:cubicBezTo>
                      <a:pt x="167" y="1501"/>
                      <a:pt x="100" y="2435"/>
                      <a:pt x="0" y="3369"/>
                    </a:cubicBezTo>
                    <a:lnTo>
                      <a:pt x="34" y="3369"/>
                    </a:lnTo>
                    <a:lnTo>
                      <a:pt x="34" y="3536"/>
                    </a:lnTo>
                    <a:lnTo>
                      <a:pt x="301" y="3569"/>
                    </a:lnTo>
                    <a:lnTo>
                      <a:pt x="301" y="3536"/>
                    </a:lnTo>
                    <a:lnTo>
                      <a:pt x="367" y="3536"/>
                    </a:lnTo>
                    <a:lnTo>
                      <a:pt x="367" y="3836"/>
                    </a:lnTo>
                    <a:cubicBezTo>
                      <a:pt x="367" y="3836"/>
                      <a:pt x="486" y="3851"/>
                      <a:pt x="565" y="3851"/>
                    </a:cubicBezTo>
                    <a:cubicBezTo>
                      <a:pt x="604" y="3851"/>
                      <a:pt x="634" y="3847"/>
                      <a:pt x="634" y="3836"/>
                    </a:cubicBezTo>
                    <a:lnTo>
                      <a:pt x="634" y="3770"/>
                    </a:lnTo>
                    <a:lnTo>
                      <a:pt x="868" y="3770"/>
                    </a:lnTo>
                    <a:lnTo>
                      <a:pt x="868" y="3569"/>
                    </a:lnTo>
                    <a:lnTo>
                      <a:pt x="1001" y="3569"/>
                    </a:lnTo>
                    <a:lnTo>
                      <a:pt x="1001" y="3369"/>
                    </a:lnTo>
                    <a:lnTo>
                      <a:pt x="1034" y="3369"/>
                    </a:lnTo>
                    <a:cubicBezTo>
                      <a:pt x="968" y="2669"/>
                      <a:pt x="968" y="1935"/>
                      <a:pt x="968" y="1234"/>
                    </a:cubicBezTo>
                    <a:lnTo>
                      <a:pt x="968" y="567"/>
                    </a:lnTo>
                    <a:cubicBezTo>
                      <a:pt x="968" y="501"/>
                      <a:pt x="934" y="401"/>
                      <a:pt x="934" y="334"/>
                    </a:cubicBezTo>
                    <a:cubicBezTo>
                      <a:pt x="934" y="434"/>
                      <a:pt x="934" y="567"/>
                      <a:pt x="868" y="667"/>
                    </a:cubicBezTo>
                    <a:cubicBezTo>
                      <a:pt x="848" y="687"/>
                      <a:pt x="840" y="695"/>
                      <a:pt x="837" y="705"/>
                    </a:cubicBezTo>
                    <a:lnTo>
                      <a:pt x="837" y="705"/>
                    </a:lnTo>
                    <a:cubicBezTo>
                      <a:pt x="844" y="490"/>
                      <a:pt x="868" y="290"/>
                      <a:pt x="868" y="67"/>
                    </a:cubicBezTo>
                    <a:cubicBezTo>
                      <a:pt x="868" y="67"/>
                      <a:pt x="667" y="34"/>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40"/>
              <p:cNvSpPr/>
              <p:nvPr/>
            </p:nvSpPr>
            <p:spPr>
              <a:xfrm>
                <a:off x="-4294097" y="808483"/>
                <a:ext cx="71869" cy="216346"/>
              </a:xfrm>
              <a:custGeom>
                <a:avLst/>
                <a:gdLst/>
                <a:ahLst/>
                <a:cxnLst/>
                <a:rect l="l" t="t" r="r" b="b"/>
                <a:pathLst>
                  <a:path w="1069" h="3218" extrusionOk="0">
                    <a:moveTo>
                      <a:pt x="601" y="1"/>
                    </a:moveTo>
                    <a:lnTo>
                      <a:pt x="601" y="201"/>
                    </a:lnTo>
                    <a:lnTo>
                      <a:pt x="568" y="201"/>
                    </a:lnTo>
                    <a:lnTo>
                      <a:pt x="568" y="34"/>
                    </a:lnTo>
                    <a:cubicBezTo>
                      <a:pt x="568" y="68"/>
                      <a:pt x="368" y="68"/>
                      <a:pt x="368" y="101"/>
                    </a:cubicBezTo>
                    <a:lnTo>
                      <a:pt x="368" y="201"/>
                    </a:lnTo>
                    <a:cubicBezTo>
                      <a:pt x="334" y="234"/>
                      <a:pt x="268" y="268"/>
                      <a:pt x="268" y="334"/>
                    </a:cubicBezTo>
                    <a:lnTo>
                      <a:pt x="268" y="535"/>
                    </a:lnTo>
                    <a:cubicBezTo>
                      <a:pt x="268" y="434"/>
                      <a:pt x="268" y="368"/>
                      <a:pt x="234" y="268"/>
                    </a:cubicBezTo>
                    <a:cubicBezTo>
                      <a:pt x="234" y="368"/>
                      <a:pt x="201" y="434"/>
                      <a:pt x="201" y="535"/>
                    </a:cubicBezTo>
                    <a:cubicBezTo>
                      <a:pt x="101" y="1268"/>
                      <a:pt x="67" y="2002"/>
                      <a:pt x="1" y="2736"/>
                    </a:cubicBezTo>
                    <a:lnTo>
                      <a:pt x="34" y="2736"/>
                    </a:lnTo>
                    <a:lnTo>
                      <a:pt x="34" y="2903"/>
                    </a:lnTo>
                    <a:cubicBezTo>
                      <a:pt x="34" y="2903"/>
                      <a:pt x="138" y="2918"/>
                      <a:pt x="207" y="2918"/>
                    </a:cubicBezTo>
                    <a:cubicBezTo>
                      <a:pt x="242" y="2918"/>
                      <a:pt x="268" y="2914"/>
                      <a:pt x="268" y="2903"/>
                    </a:cubicBezTo>
                    <a:lnTo>
                      <a:pt x="368" y="2903"/>
                    </a:lnTo>
                    <a:cubicBezTo>
                      <a:pt x="368" y="3003"/>
                      <a:pt x="368" y="3070"/>
                      <a:pt x="334" y="3203"/>
                    </a:cubicBezTo>
                    <a:cubicBezTo>
                      <a:pt x="334" y="3203"/>
                      <a:pt x="438" y="3218"/>
                      <a:pt x="507" y="3218"/>
                    </a:cubicBezTo>
                    <a:cubicBezTo>
                      <a:pt x="542" y="3218"/>
                      <a:pt x="568" y="3214"/>
                      <a:pt x="568" y="3203"/>
                    </a:cubicBezTo>
                    <a:lnTo>
                      <a:pt x="568" y="3170"/>
                    </a:lnTo>
                    <a:cubicBezTo>
                      <a:pt x="568" y="3170"/>
                      <a:pt x="657" y="3185"/>
                      <a:pt x="736" y="3185"/>
                    </a:cubicBezTo>
                    <a:cubicBezTo>
                      <a:pt x="775" y="3185"/>
                      <a:pt x="812" y="3181"/>
                      <a:pt x="835" y="3170"/>
                    </a:cubicBezTo>
                    <a:lnTo>
                      <a:pt x="835" y="3003"/>
                    </a:lnTo>
                    <a:lnTo>
                      <a:pt x="935" y="3003"/>
                    </a:lnTo>
                    <a:cubicBezTo>
                      <a:pt x="935" y="2903"/>
                      <a:pt x="935" y="2836"/>
                      <a:pt x="1001" y="2769"/>
                    </a:cubicBezTo>
                    <a:cubicBezTo>
                      <a:pt x="1068" y="2102"/>
                      <a:pt x="1068" y="1435"/>
                      <a:pt x="968" y="735"/>
                    </a:cubicBezTo>
                    <a:lnTo>
                      <a:pt x="968" y="568"/>
                    </a:lnTo>
                    <a:lnTo>
                      <a:pt x="968" y="535"/>
                    </a:lnTo>
                    <a:cubicBezTo>
                      <a:pt x="968" y="434"/>
                      <a:pt x="901" y="368"/>
                      <a:pt x="901" y="268"/>
                    </a:cubicBezTo>
                    <a:cubicBezTo>
                      <a:pt x="901" y="401"/>
                      <a:pt x="901" y="535"/>
                      <a:pt x="868" y="601"/>
                    </a:cubicBezTo>
                    <a:lnTo>
                      <a:pt x="835" y="668"/>
                    </a:lnTo>
                    <a:lnTo>
                      <a:pt x="835" y="68"/>
                    </a:lnTo>
                    <a:cubicBezTo>
                      <a:pt x="835" y="34"/>
                      <a:pt x="601" y="34"/>
                      <a:pt x="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40"/>
              <p:cNvSpPr/>
              <p:nvPr/>
            </p:nvSpPr>
            <p:spPr>
              <a:xfrm>
                <a:off x="-4125888" y="963246"/>
                <a:ext cx="67364" cy="217624"/>
              </a:xfrm>
              <a:custGeom>
                <a:avLst/>
                <a:gdLst/>
                <a:ahLst/>
                <a:cxnLst/>
                <a:rect l="l" t="t" r="r" b="b"/>
                <a:pathLst>
                  <a:path w="1002" h="3237" extrusionOk="0">
                    <a:moveTo>
                      <a:pt x="434" y="0"/>
                    </a:moveTo>
                    <a:lnTo>
                      <a:pt x="434" y="234"/>
                    </a:lnTo>
                    <a:lnTo>
                      <a:pt x="401" y="234"/>
                    </a:lnTo>
                    <a:lnTo>
                      <a:pt x="401" y="67"/>
                    </a:lnTo>
                    <a:cubicBezTo>
                      <a:pt x="401" y="101"/>
                      <a:pt x="201" y="134"/>
                      <a:pt x="201" y="134"/>
                    </a:cubicBezTo>
                    <a:lnTo>
                      <a:pt x="201" y="234"/>
                    </a:lnTo>
                    <a:cubicBezTo>
                      <a:pt x="167" y="267"/>
                      <a:pt x="101" y="301"/>
                      <a:pt x="101" y="334"/>
                    </a:cubicBezTo>
                    <a:lnTo>
                      <a:pt x="101" y="301"/>
                    </a:lnTo>
                    <a:cubicBezTo>
                      <a:pt x="101" y="401"/>
                      <a:pt x="67" y="467"/>
                      <a:pt x="67" y="568"/>
                    </a:cubicBezTo>
                    <a:cubicBezTo>
                      <a:pt x="34" y="1301"/>
                      <a:pt x="1" y="2069"/>
                      <a:pt x="1" y="2769"/>
                    </a:cubicBezTo>
                    <a:lnTo>
                      <a:pt x="34" y="2769"/>
                    </a:lnTo>
                    <a:lnTo>
                      <a:pt x="34" y="2936"/>
                    </a:lnTo>
                    <a:lnTo>
                      <a:pt x="301" y="2936"/>
                    </a:lnTo>
                    <a:lnTo>
                      <a:pt x="301" y="2903"/>
                    </a:lnTo>
                    <a:lnTo>
                      <a:pt x="334" y="2903"/>
                    </a:lnTo>
                    <a:lnTo>
                      <a:pt x="334" y="3169"/>
                    </a:lnTo>
                    <a:lnTo>
                      <a:pt x="568" y="3236"/>
                    </a:lnTo>
                    <a:lnTo>
                      <a:pt x="568" y="3136"/>
                    </a:lnTo>
                    <a:lnTo>
                      <a:pt x="834" y="3136"/>
                    </a:lnTo>
                    <a:lnTo>
                      <a:pt x="834" y="2969"/>
                    </a:lnTo>
                    <a:lnTo>
                      <a:pt x="1001" y="2969"/>
                    </a:lnTo>
                    <a:cubicBezTo>
                      <a:pt x="768" y="2936"/>
                      <a:pt x="768" y="2836"/>
                      <a:pt x="834" y="2769"/>
                    </a:cubicBezTo>
                    <a:cubicBezTo>
                      <a:pt x="768" y="2202"/>
                      <a:pt x="768" y="1602"/>
                      <a:pt x="734" y="1035"/>
                    </a:cubicBezTo>
                    <a:lnTo>
                      <a:pt x="734" y="568"/>
                    </a:lnTo>
                    <a:cubicBezTo>
                      <a:pt x="734" y="467"/>
                      <a:pt x="701" y="401"/>
                      <a:pt x="701" y="301"/>
                    </a:cubicBezTo>
                    <a:lnTo>
                      <a:pt x="701" y="634"/>
                    </a:lnTo>
                    <a:cubicBezTo>
                      <a:pt x="701" y="701"/>
                      <a:pt x="668" y="701"/>
                      <a:pt x="668" y="734"/>
                    </a:cubicBezTo>
                    <a:lnTo>
                      <a:pt x="668" y="101"/>
                    </a:lnTo>
                    <a:cubicBezTo>
                      <a:pt x="668" y="67"/>
                      <a:pt x="434" y="67"/>
                      <a:pt x="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40"/>
              <p:cNvSpPr/>
              <p:nvPr/>
            </p:nvSpPr>
            <p:spPr>
              <a:xfrm>
                <a:off x="-3986856" y="833156"/>
                <a:ext cx="67364" cy="181723"/>
              </a:xfrm>
              <a:custGeom>
                <a:avLst/>
                <a:gdLst/>
                <a:ahLst/>
                <a:cxnLst/>
                <a:rect l="l" t="t" r="r" b="b"/>
                <a:pathLst>
                  <a:path w="1002" h="2703" extrusionOk="0">
                    <a:moveTo>
                      <a:pt x="468" y="1"/>
                    </a:moveTo>
                    <a:lnTo>
                      <a:pt x="468" y="201"/>
                    </a:lnTo>
                    <a:lnTo>
                      <a:pt x="434" y="201"/>
                    </a:lnTo>
                    <a:lnTo>
                      <a:pt x="434" y="34"/>
                    </a:lnTo>
                    <a:cubicBezTo>
                      <a:pt x="434" y="67"/>
                      <a:pt x="201" y="67"/>
                      <a:pt x="201" y="134"/>
                    </a:cubicBezTo>
                    <a:lnTo>
                      <a:pt x="201" y="201"/>
                    </a:lnTo>
                    <a:cubicBezTo>
                      <a:pt x="167" y="234"/>
                      <a:pt x="134" y="301"/>
                      <a:pt x="134" y="334"/>
                    </a:cubicBezTo>
                    <a:lnTo>
                      <a:pt x="134" y="234"/>
                    </a:lnTo>
                    <a:cubicBezTo>
                      <a:pt x="134" y="334"/>
                      <a:pt x="101" y="401"/>
                      <a:pt x="101" y="501"/>
                    </a:cubicBezTo>
                    <a:cubicBezTo>
                      <a:pt x="34" y="1068"/>
                      <a:pt x="1" y="1669"/>
                      <a:pt x="1" y="2236"/>
                    </a:cubicBezTo>
                    <a:lnTo>
                      <a:pt x="34" y="2236"/>
                    </a:lnTo>
                    <a:lnTo>
                      <a:pt x="34" y="2402"/>
                    </a:lnTo>
                    <a:cubicBezTo>
                      <a:pt x="34" y="2402"/>
                      <a:pt x="153" y="2432"/>
                      <a:pt x="232" y="2432"/>
                    </a:cubicBezTo>
                    <a:cubicBezTo>
                      <a:pt x="271" y="2432"/>
                      <a:pt x="301" y="2425"/>
                      <a:pt x="301" y="2402"/>
                    </a:cubicBezTo>
                    <a:lnTo>
                      <a:pt x="334" y="2402"/>
                    </a:lnTo>
                    <a:lnTo>
                      <a:pt x="334" y="2703"/>
                    </a:lnTo>
                    <a:lnTo>
                      <a:pt x="601" y="2703"/>
                    </a:lnTo>
                    <a:lnTo>
                      <a:pt x="601" y="2669"/>
                    </a:lnTo>
                    <a:lnTo>
                      <a:pt x="835" y="2669"/>
                    </a:lnTo>
                    <a:lnTo>
                      <a:pt x="835" y="2503"/>
                    </a:lnTo>
                    <a:lnTo>
                      <a:pt x="1001" y="2503"/>
                    </a:lnTo>
                    <a:lnTo>
                      <a:pt x="1001" y="2269"/>
                    </a:lnTo>
                    <a:lnTo>
                      <a:pt x="835" y="2336"/>
                    </a:lnTo>
                    <a:cubicBezTo>
                      <a:pt x="801" y="1869"/>
                      <a:pt x="801" y="1402"/>
                      <a:pt x="768" y="968"/>
                    </a:cubicBezTo>
                    <a:lnTo>
                      <a:pt x="768" y="568"/>
                    </a:lnTo>
                    <a:cubicBezTo>
                      <a:pt x="768" y="501"/>
                      <a:pt x="735" y="401"/>
                      <a:pt x="735" y="334"/>
                    </a:cubicBezTo>
                    <a:lnTo>
                      <a:pt x="735" y="668"/>
                    </a:lnTo>
                    <a:lnTo>
                      <a:pt x="668" y="701"/>
                    </a:lnTo>
                    <a:lnTo>
                      <a:pt x="668" y="67"/>
                    </a:lnTo>
                    <a:cubicBezTo>
                      <a:pt x="668" y="34"/>
                      <a:pt x="468" y="34"/>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40"/>
              <p:cNvSpPr/>
              <p:nvPr/>
            </p:nvSpPr>
            <p:spPr>
              <a:xfrm>
                <a:off x="-3872498" y="1041703"/>
                <a:ext cx="65146" cy="141385"/>
              </a:xfrm>
              <a:custGeom>
                <a:avLst/>
                <a:gdLst/>
                <a:ahLst/>
                <a:cxnLst/>
                <a:rect l="l" t="t" r="r" b="b"/>
                <a:pathLst>
                  <a:path w="969" h="2103" extrusionOk="0">
                    <a:moveTo>
                      <a:pt x="635" y="1"/>
                    </a:moveTo>
                    <a:lnTo>
                      <a:pt x="635" y="234"/>
                    </a:lnTo>
                    <a:lnTo>
                      <a:pt x="601" y="234"/>
                    </a:lnTo>
                    <a:lnTo>
                      <a:pt x="601" y="68"/>
                    </a:lnTo>
                    <a:cubicBezTo>
                      <a:pt x="601" y="101"/>
                      <a:pt x="401" y="101"/>
                      <a:pt x="401" y="134"/>
                    </a:cubicBezTo>
                    <a:lnTo>
                      <a:pt x="401" y="234"/>
                    </a:lnTo>
                    <a:lnTo>
                      <a:pt x="301" y="301"/>
                    </a:lnTo>
                    <a:cubicBezTo>
                      <a:pt x="301" y="401"/>
                      <a:pt x="268" y="468"/>
                      <a:pt x="268" y="568"/>
                    </a:cubicBezTo>
                    <a:lnTo>
                      <a:pt x="268" y="268"/>
                    </a:lnTo>
                    <a:cubicBezTo>
                      <a:pt x="168" y="701"/>
                      <a:pt x="101" y="1135"/>
                      <a:pt x="1" y="1569"/>
                    </a:cubicBezTo>
                    <a:cubicBezTo>
                      <a:pt x="1" y="1569"/>
                      <a:pt x="68" y="1569"/>
                      <a:pt x="68" y="1602"/>
                    </a:cubicBezTo>
                    <a:cubicBezTo>
                      <a:pt x="68" y="1635"/>
                      <a:pt x="68" y="1736"/>
                      <a:pt x="1" y="1769"/>
                    </a:cubicBezTo>
                    <a:cubicBezTo>
                      <a:pt x="1" y="1802"/>
                      <a:pt x="268" y="1802"/>
                      <a:pt x="268" y="1802"/>
                    </a:cubicBezTo>
                    <a:lnTo>
                      <a:pt x="334" y="1802"/>
                    </a:lnTo>
                    <a:cubicBezTo>
                      <a:pt x="334" y="1902"/>
                      <a:pt x="334" y="1969"/>
                      <a:pt x="301" y="2069"/>
                    </a:cubicBezTo>
                    <a:cubicBezTo>
                      <a:pt x="301" y="2102"/>
                      <a:pt x="568" y="2102"/>
                      <a:pt x="568" y="2102"/>
                    </a:cubicBezTo>
                    <a:lnTo>
                      <a:pt x="568" y="2036"/>
                    </a:lnTo>
                    <a:cubicBezTo>
                      <a:pt x="568" y="2052"/>
                      <a:pt x="618" y="2061"/>
                      <a:pt x="672" y="2061"/>
                    </a:cubicBezTo>
                    <a:cubicBezTo>
                      <a:pt x="726" y="2061"/>
                      <a:pt x="785" y="2052"/>
                      <a:pt x="801" y="2036"/>
                    </a:cubicBezTo>
                    <a:lnTo>
                      <a:pt x="801" y="1802"/>
                    </a:lnTo>
                    <a:lnTo>
                      <a:pt x="935" y="1802"/>
                    </a:lnTo>
                    <a:lnTo>
                      <a:pt x="935" y="1602"/>
                    </a:lnTo>
                    <a:lnTo>
                      <a:pt x="968" y="1602"/>
                    </a:lnTo>
                    <a:cubicBezTo>
                      <a:pt x="935" y="1302"/>
                      <a:pt x="935" y="1068"/>
                      <a:pt x="935" y="802"/>
                    </a:cubicBezTo>
                    <a:lnTo>
                      <a:pt x="935" y="568"/>
                    </a:lnTo>
                    <a:cubicBezTo>
                      <a:pt x="935" y="468"/>
                      <a:pt x="902" y="401"/>
                      <a:pt x="902" y="301"/>
                    </a:cubicBezTo>
                    <a:cubicBezTo>
                      <a:pt x="835" y="435"/>
                      <a:pt x="835" y="601"/>
                      <a:pt x="801" y="735"/>
                    </a:cubicBezTo>
                    <a:lnTo>
                      <a:pt x="801" y="768"/>
                    </a:lnTo>
                    <a:lnTo>
                      <a:pt x="801" y="835"/>
                    </a:lnTo>
                    <a:lnTo>
                      <a:pt x="768" y="835"/>
                    </a:lnTo>
                    <a:lnTo>
                      <a:pt x="835" y="101"/>
                    </a:lnTo>
                    <a:cubicBezTo>
                      <a:pt x="835" y="101"/>
                      <a:pt x="635" y="68"/>
                      <a:pt x="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40"/>
              <p:cNvSpPr/>
              <p:nvPr/>
            </p:nvSpPr>
            <p:spPr>
              <a:xfrm>
                <a:off x="-3708793" y="810769"/>
                <a:ext cx="69650" cy="163167"/>
              </a:xfrm>
              <a:custGeom>
                <a:avLst/>
                <a:gdLst/>
                <a:ahLst/>
                <a:cxnLst/>
                <a:rect l="l" t="t" r="r" b="b"/>
                <a:pathLst>
                  <a:path w="1036" h="2427" extrusionOk="0">
                    <a:moveTo>
                      <a:pt x="668" y="0"/>
                    </a:moveTo>
                    <a:cubicBezTo>
                      <a:pt x="668" y="67"/>
                      <a:pt x="668" y="100"/>
                      <a:pt x="635" y="200"/>
                    </a:cubicBezTo>
                    <a:lnTo>
                      <a:pt x="568" y="200"/>
                    </a:lnTo>
                    <a:lnTo>
                      <a:pt x="568" y="34"/>
                    </a:lnTo>
                    <a:cubicBezTo>
                      <a:pt x="568" y="67"/>
                      <a:pt x="368" y="67"/>
                      <a:pt x="368" y="100"/>
                    </a:cubicBezTo>
                    <a:lnTo>
                      <a:pt x="368" y="234"/>
                    </a:lnTo>
                    <a:lnTo>
                      <a:pt x="301" y="334"/>
                    </a:lnTo>
                    <a:cubicBezTo>
                      <a:pt x="301" y="367"/>
                      <a:pt x="234" y="467"/>
                      <a:pt x="234" y="501"/>
                    </a:cubicBezTo>
                    <a:lnTo>
                      <a:pt x="234" y="267"/>
                    </a:lnTo>
                    <a:cubicBezTo>
                      <a:pt x="34" y="834"/>
                      <a:pt x="1" y="1401"/>
                      <a:pt x="68" y="1935"/>
                    </a:cubicBezTo>
                    <a:lnTo>
                      <a:pt x="68" y="2102"/>
                    </a:lnTo>
                    <a:cubicBezTo>
                      <a:pt x="68" y="2135"/>
                      <a:pt x="134" y="2152"/>
                      <a:pt x="201" y="2152"/>
                    </a:cubicBezTo>
                    <a:cubicBezTo>
                      <a:pt x="268" y="2152"/>
                      <a:pt x="335" y="2135"/>
                      <a:pt x="335" y="2102"/>
                    </a:cubicBezTo>
                    <a:lnTo>
                      <a:pt x="368" y="2102"/>
                    </a:lnTo>
                    <a:lnTo>
                      <a:pt x="368" y="2402"/>
                    </a:lnTo>
                    <a:cubicBezTo>
                      <a:pt x="368" y="2419"/>
                      <a:pt x="435" y="2427"/>
                      <a:pt x="501" y="2427"/>
                    </a:cubicBezTo>
                    <a:cubicBezTo>
                      <a:pt x="568" y="2427"/>
                      <a:pt x="635" y="2419"/>
                      <a:pt x="635" y="2402"/>
                    </a:cubicBezTo>
                    <a:lnTo>
                      <a:pt x="635" y="2369"/>
                    </a:lnTo>
                    <a:cubicBezTo>
                      <a:pt x="635" y="2385"/>
                      <a:pt x="693" y="2394"/>
                      <a:pt x="752" y="2394"/>
                    </a:cubicBezTo>
                    <a:cubicBezTo>
                      <a:pt x="810" y="2394"/>
                      <a:pt x="868" y="2385"/>
                      <a:pt x="868" y="2369"/>
                    </a:cubicBezTo>
                    <a:lnTo>
                      <a:pt x="868" y="2202"/>
                    </a:lnTo>
                    <a:lnTo>
                      <a:pt x="1035" y="2202"/>
                    </a:lnTo>
                    <a:lnTo>
                      <a:pt x="1035" y="2002"/>
                    </a:lnTo>
                    <a:lnTo>
                      <a:pt x="1002" y="2002"/>
                    </a:lnTo>
                    <a:cubicBezTo>
                      <a:pt x="1002" y="1568"/>
                      <a:pt x="968" y="1168"/>
                      <a:pt x="968" y="734"/>
                    </a:cubicBezTo>
                    <a:lnTo>
                      <a:pt x="968" y="534"/>
                    </a:lnTo>
                    <a:cubicBezTo>
                      <a:pt x="968" y="467"/>
                      <a:pt x="902" y="367"/>
                      <a:pt x="902" y="267"/>
                    </a:cubicBezTo>
                    <a:cubicBezTo>
                      <a:pt x="868" y="434"/>
                      <a:pt x="835" y="601"/>
                      <a:pt x="802" y="834"/>
                    </a:cubicBezTo>
                    <a:cubicBezTo>
                      <a:pt x="802" y="567"/>
                      <a:pt x="835" y="334"/>
                      <a:pt x="868" y="67"/>
                    </a:cubicBezTo>
                    <a:cubicBezTo>
                      <a:pt x="868" y="67"/>
                      <a:pt x="668" y="34"/>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40"/>
              <p:cNvSpPr/>
              <p:nvPr/>
            </p:nvSpPr>
            <p:spPr>
              <a:xfrm>
                <a:off x="-3536080" y="1012592"/>
                <a:ext cx="69583" cy="186160"/>
              </a:xfrm>
              <a:custGeom>
                <a:avLst/>
                <a:gdLst/>
                <a:ahLst/>
                <a:cxnLst/>
                <a:rect l="l" t="t" r="r" b="b"/>
                <a:pathLst>
                  <a:path w="1035" h="2769" extrusionOk="0">
                    <a:moveTo>
                      <a:pt x="467" y="0"/>
                    </a:moveTo>
                    <a:lnTo>
                      <a:pt x="467" y="200"/>
                    </a:lnTo>
                    <a:lnTo>
                      <a:pt x="434" y="200"/>
                    </a:lnTo>
                    <a:lnTo>
                      <a:pt x="434" y="34"/>
                    </a:lnTo>
                    <a:cubicBezTo>
                      <a:pt x="434" y="67"/>
                      <a:pt x="234" y="67"/>
                      <a:pt x="234" y="100"/>
                    </a:cubicBezTo>
                    <a:lnTo>
                      <a:pt x="234" y="200"/>
                    </a:lnTo>
                    <a:cubicBezTo>
                      <a:pt x="167" y="234"/>
                      <a:pt x="134" y="267"/>
                      <a:pt x="134" y="334"/>
                    </a:cubicBezTo>
                    <a:lnTo>
                      <a:pt x="134" y="234"/>
                    </a:lnTo>
                    <a:cubicBezTo>
                      <a:pt x="134" y="334"/>
                      <a:pt x="101" y="401"/>
                      <a:pt x="101" y="501"/>
                    </a:cubicBezTo>
                    <a:cubicBezTo>
                      <a:pt x="67" y="1101"/>
                      <a:pt x="0" y="1702"/>
                      <a:pt x="0" y="2335"/>
                    </a:cubicBezTo>
                    <a:lnTo>
                      <a:pt x="67" y="2335"/>
                    </a:lnTo>
                    <a:lnTo>
                      <a:pt x="67" y="2502"/>
                    </a:lnTo>
                    <a:cubicBezTo>
                      <a:pt x="67" y="2502"/>
                      <a:pt x="171" y="2517"/>
                      <a:pt x="240" y="2517"/>
                    </a:cubicBezTo>
                    <a:cubicBezTo>
                      <a:pt x="275" y="2517"/>
                      <a:pt x="301" y="2513"/>
                      <a:pt x="301" y="2502"/>
                    </a:cubicBezTo>
                    <a:lnTo>
                      <a:pt x="367" y="2502"/>
                    </a:lnTo>
                    <a:lnTo>
                      <a:pt x="367" y="2769"/>
                    </a:lnTo>
                    <a:lnTo>
                      <a:pt x="601" y="2769"/>
                    </a:lnTo>
                    <a:lnTo>
                      <a:pt x="601" y="2736"/>
                    </a:lnTo>
                    <a:lnTo>
                      <a:pt x="868" y="2736"/>
                    </a:lnTo>
                    <a:lnTo>
                      <a:pt x="868" y="2569"/>
                    </a:lnTo>
                    <a:lnTo>
                      <a:pt x="1035" y="2569"/>
                    </a:lnTo>
                    <a:lnTo>
                      <a:pt x="1035" y="2369"/>
                    </a:lnTo>
                    <a:lnTo>
                      <a:pt x="868" y="2335"/>
                    </a:lnTo>
                    <a:cubicBezTo>
                      <a:pt x="801" y="1868"/>
                      <a:pt x="801" y="1401"/>
                      <a:pt x="768" y="934"/>
                    </a:cubicBezTo>
                    <a:lnTo>
                      <a:pt x="768" y="534"/>
                    </a:lnTo>
                    <a:cubicBezTo>
                      <a:pt x="768" y="434"/>
                      <a:pt x="734" y="367"/>
                      <a:pt x="734" y="267"/>
                    </a:cubicBezTo>
                    <a:lnTo>
                      <a:pt x="734" y="601"/>
                    </a:lnTo>
                    <a:cubicBezTo>
                      <a:pt x="734" y="667"/>
                      <a:pt x="701" y="667"/>
                      <a:pt x="701" y="701"/>
                    </a:cubicBezTo>
                    <a:lnTo>
                      <a:pt x="701" y="67"/>
                    </a:lnTo>
                    <a:cubicBezTo>
                      <a:pt x="701" y="34"/>
                      <a:pt x="467" y="34"/>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40"/>
              <p:cNvSpPr/>
              <p:nvPr/>
            </p:nvSpPr>
            <p:spPr>
              <a:xfrm>
                <a:off x="-4655122" y="1265981"/>
                <a:ext cx="67297" cy="177218"/>
              </a:xfrm>
              <a:custGeom>
                <a:avLst/>
                <a:gdLst/>
                <a:ahLst/>
                <a:cxnLst/>
                <a:rect l="l" t="t" r="r" b="b"/>
                <a:pathLst>
                  <a:path w="1001" h="2636" extrusionOk="0">
                    <a:moveTo>
                      <a:pt x="434" y="1"/>
                    </a:moveTo>
                    <a:lnTo>
                      <a:pt x="434" y="234"/>
                    </a:lnTo>
                    <a:lnTo>
                      <a:pt x="401" y="234"/>
                    </a:lnTo>
                    <a:lnTo>
                      <a:pt x="401" y="67"/>
                    </a:lnTo>
                    <a:cubicBezTo>
                      <a:pt x="401" y="101"/>
                      <a:pt x="200" y="101"/>
                      <a:pt x="200" y="134"/>
                    </a:cubicBezTo>
                    <a:lnTo>
                      <a:pt x="200" y="234"/>
                    </a:lnTo>
                    <a:cubicBezTo>
                      <a:pt x="167" y="268"/>
                      <a:pt x="100" y="301"/>
                      <a:pt x="100" y="368"/>
                    </a:cubicBezTo>
                    <a:lnTo>
                      <a:pt x="100" y="268"/>
                    </a:lnTo>
                    <a:cubicBezTo>
                      <a:pt x="100" y="334"/>
                      <a:pt x="67" y="434"/>
                      <a:pt x="67" y="501"/>
                    </a:cubicBezTo>
                    <a:cubicBezTo>
                      <a:pt x="34" y="1068"/>
                      <a:pt x="0" y="1602"/>
                      <a:pt x="0" y="2169"/>
                    </a:cubicBezTo>
                    <a:lnTo>
                      <a:pt x="34" y="2169"/>
                    </a:lnTo>
                    <a:lnTo>
                      <a:pt x="34" y="2336"/>
                    </a:lnTo>
                    <a:lnTo>
                      <a:pt x="334" y="2336"/>
                    </a:lnTo>
                    <a:lnTo>
                      <a:pt x="334" y="2636"/>
                    </a:lnTo>
                    <a:lnTo>
                      <a:pt x="567" y="2636"/>
                    </a:lnTo>
                    <a:lnTo>
                      <a:pt x="567" y="2603"/>
                    </a:lnTo>
                    <a:lnTo>
                      <a:pt x="834" y="2603"/>
                    </a:lnTo>
                    <a:lnTo>
                      <a:pt x="834" y="2436"/>
                    </a:lnTo>
                    <a:lnTo>
                      <a:pt x="1001" y="2436"/>
                    </a:lnTo>
                    <a:lnTo>
                      <a:pt x="1001" y="2236"/>
                    </a:lnTo>
                    <a:cubicBezTo>
                      <a:pt x="945" y="2247"/>
                      <a:pt x="908" y="2250"/>
                      <a:pt x="884" y="2250"/>
                    </a:cubicBezTo>
                    <a:cubicBezTo>
                      <a:pt x="834" y="2250"/>
                      <a:pt x="834" y="2236"/>
                      <a:pt x="834" y="2236"/>
                    </a:cubicBezTo>
                    <a:cubicBezTo>
                      <a:pt x="767" y="1802"/>
                      <a:pt x="767" y="1335"/>
                      <a:pt x="734" y="935"/>
                    </a:cubicBezTo>
                    <a:lnTo>
                      <a:pt x="734" y="601"/>
                    </a:lnTo>
                    <a:cubicBezTo>
                      <a:pt x="734" y="501"/>
                      <a:pt x="701" y="434"/>
                      <a:pt x="701" y="334"/>
                    </a:cubicBezTo>
                    <a:lnTo>
                      <a:pt x="701" y="668"/>
                    </a:lnTo>
                    <a:lnTo>
                      <a:pt x="667" y="735"/>
                    </a:lnTo>
                    <a:lnTo>
                      <a:pt x="667" y="101"/>
                    </a:lnTo>
                    <a:cubicBezTo>
                      <a:pt x="667" y="67"/>
                      <a:pt x="434" y="67"/>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40"/>
              <p:cNvSpPr/>
              <p:nvPr/>
            </p:nvSpPr>
            <p:spPr>
              <a:xfrm>
                <a:off x="-4473467" y="1333278"/>
                <a:ext cx="67297" cy="210833"/>
              </a:xfrm>
              <a:custGeom>
                <a:avLst/>
                <a:gdLst/>
                <a:ahLst/>
                <a:cxnLst/>
                <a:rect l="l" t="t" r="r" b="b"/>
                <a:pathLst>
                  <a:path w="1001" h="3136" extrusionOk="0">
                    <a:moveTo>
                      <a:pt x="501" y="0"/>
                    </a:moveTo>
                    <a:lnTo>
                      <a:pt x="501" y="234"/>
                    </a:lnTo>
                    <a:lnTo>
                      <a:pt x="467" y="234"/>
                    </a:lnTo>
                    <a:lnTo>
                      <a:pt x="467" y="67"/>
                    </a:lnTo>
                    <a:cubicBezTo>
                      <a:pt x="467" y="100"/>
                      <a:pt x="234" y="100"/>
                      <a:pt x="234" y="134"/>
                    </a:cubicBezTo>
                    <a:lnTo>
                      <a:pt x="234" y="234"/>
                    </a:lnTo>
                    <a:cubicBezTo>
                      <a:pt x="200" y="267"/>
                      <a:pt x="167" y="301"/>
                      <a:pt x="167" y="334"/>
                    </a:cubicBezTo>
                    <a:lnTo>
                      <a:pt x="167" y="634"/>
                    </a:lnTo>
                    <a:cubicBezTo>
                      <a:pt x="167" y="634"/>
                      <a:pt x="167" y="601"/>
                      <a:pt x="134" y="601"/>
                    </a:cubicBezTo>
                    <a:lnTo>
                      <a:pt x="134" y="301"/>
                    </a:lnTo>
                    <a:cubicBezTo>
                      <a:pt x="134" y="401"/>
                      <a:pt x="67" y="467"/>
                      <a:pt x="67" y="567"/>
                    </a:cubicBezTo>
                    <a:cubicBezTo>
                      <a:pt x="34" y="1268"/>
                      <a:pt x="0" y="1968"/>
                      <a:pt x="0" y="2702"/>
                    </a:cubicBezTo>
                    <a:lnTo>
                      <a:pt x="34" y="2702"/>
                    </a:lnTo>
                    <a:lnTo>
                      <a:pt x="34" y="2836"/>
                    </a:lnTo>
                    <a:lnTo>
                      <a:pt x="334" y="2836"/>
                    </a:lnTo>
                    <a:lnTo>
                      <a:pt x="334" y="3136"/>
                    </a:lnTo>
                    <a:lnTo>
                      <a:pt x="567" y="3136"/>
                    </a:lnTo>
                    <a:lnTo>
                      <a:pt x="567" y="3103"/>
                    </a:lnTo>
                    <a:lnTo>
                      <a:pt x="834" y="3103"/>
                    </a:lnTo>
                    <a:lnTo>
                      <a:pt x="834" y="2936"/>
                    </a:lnTo>
                    <a:lnTo>
                      <a:pt x="1001" y="2936"/>
                    </a:lnTo>
                    <a:cubicBezTo>
                      <a:pt x="834" y="2802"/>
                      <a:pt x="834" y="2769"/>
                      <a:pt x="867" y="2702"/>
                    </a:cubicBezTo>
                    <a:cubicBezTo>
                      <a:pt x="834" y="2102"/>
                      <a:pt x="834" y="1568"/>
                      <a:pt x="801" y="968"/>
                    </a:cubicBezTo>
                    <a:lnTo>
                      <a:pt x="801" y="567"/>
                    </a:lnTo>
                    <a:cubicBezTo>
                      <a:pt x="801" y="467"/>
                      <a:pt x="734" y="401"/>
                      <a:pt x="734" y="301"/>
                    </a:cubicBezTo>
                    <a:lnTo>
                      <a:pt x="734" y="634"/>
                    </a:lnTo>
                    <a:cubicBezTo>
                      <a:pt x="734" y="668"/>
                      <a:pt x="701" y="668"/>
                      <a:pt x="701" y="734"/>
                    </a:cubicBezTo>
                    <a:lnTo>
                      <a:pt x="701" y="100"/>
                    </a:lnTo>
                    <a:cubicBezTo>
                      <a:pt x="701" y="67"/>
                      <a:pt x="501" y="67"/>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40"/>
              <p:cNvSpPr/>
              <p:nvPr/>
            </p:nvSpPr>
            <p:spPr>
              <a:xfrm>
                <a:off x="-4619289" y="1656183"/>
                <a:ext cx="67364" cy="199135"/>
              </a:xfrm>
              <a:custGeom>
                <a:avLst/>
                <a:gdLst/>
                <a:ahLst/>
                <a:cxnLst/>
                <a:rect l="l" t="t" r="r" b="b"/>
                <a:pathLst>
                  <a:path w="1002" h="2962" extrusionOk="0">
                    <a:moveTo>
                      <a:pt x="860" y="2703"/>
                    </a:moveTo>
                    <a:cubicBezTo>
                      <a:pt x="869" y="2716"/>
                      <a:pt x="885" y="2725"/>
                      <a:pt x="911" y="2725"/>
                    </a:cubicBezTo>
                    <a:cubicBezTo>
                      <a:pt x="933" y="2725"/>
                      <a:pt x="963" y="2718"/>
                      <a:pt x="1002" y="2703"/>
                    </a:cubicBezTo>
                    <a:close/>
                    <a:moveTo>
                      <a:pt x="501" y="1"/>
                    </a:moveTo>
                    <a:lnTo>
                      <a:pt x="501" y="201"/>
                    </a:lnTo>
                    <a:lnTo>
                      <a:pt x="468" y="201"/>
                    </a:lnTo>
                    <a:lnTo>
                      <a:pt x="468" y="34"/>
                    </a:lnTo>
                    <a:cubicBezTo>
                      <a:pt x="468" y="101"/>
                      <a:pt x="234" y="101"/>
                      <a:pt x="234" y="134"/>
                    </a:cubicBezTo>
                    <a:lnTo>
                      <a:pt x="234" y="201"/>
                    </a:lnTo>
                    <a:cubicBezTo>
                      <a:pt x="201" y="268"/>
                      <a:pt x="168" y="301"/>
                      <a:pt x="168" y="334"/>
                    </a:cubicBezTo>
                    <a:lnTo>
                      <a:pt x="168" y="301"/>
                    </a:lnTo>
                    <a:cubicBezTo>
                      <a:pt x="168" y="368"/>
                      <a:pt x="168" y="434"/>
                      <a:pt x="134" y="501"/>
                    </a:cubicBezTo>
                    <a:lnTo>
                      <a:pt x="134" y="535"/>
                    </a:lnTo>
                    <a:cubicBezTo>
                      <a:pt x="68" y="1168"/>
                      <a:pt x="34" y="1835"/>
                      <a:pt x="1" y="2469"/>
                    </a:cubicBezTo>
                    <a:lnTo>
                      <a:pt x="34" y="2469"/>
                    </a:lnTo>
                    <a:lnTo>
                      <a:pt x="34" y="2636"/>
                    </a:lnTo>
                    <a:cubicBezTo>
                      <a:pt x="34" y="2653"/>
                      <a:pt x="101" y="2661"/>
                      <a:pt x="168" y="2661"/>
                    </a:cubicBezTo>
                    <a:cubicBezTo>
                      <a:pt x="234" y="2661"/>
                      <a:pt x="301" y="2653"/>
                      <a:pt x="301" y="2636"/>
                    </a:cubicBezTo>
                    <a:lnTo>
                      <a:pt x="335" y="2636"/>
                    </a:lnTo>
                    <a:lnTo>
                      <a:pt x="335" y="2936"/>
                    </a:lnTo>
                    <a:cubicBezTo>
                      <a:pt x="335" y="2953"/>
                      <a:pt x="393" y="2961"/>
                      <a:pt x="451" y="2961"/>
                    </a:cubicBezTo>
                    <a:cubicBezTo>
                      <a:pt x="510" y="2961"/>
                      <a:pt x="568" y="2953"/>
                      <a:pt x="568" y="2936"/>
                    </a:cubicBezTo>
                    <a:lnTo>
                      <a:pt x="568" y="2870"/>
                    </a:lnTo>
                    <a:cubicBezTo>
                      <a:pt x="568" y="2870"/>
                      <a:pt x="687" y="2899"/>
                      <a:pt x="766" y="2899"/>
                    </a:cubicBezTo>
                    <a:cubicBezTo>
                      <a:pt x="805" y="2899"/>
                      <a:pt x="835" y="2892"/>
                      <a:pt x="835" y="2870"/>
                    </a:cubicBezTo>
                    <a:lnTo>
                      <a:pt x="835" y="2703"/>
                    </a:lnTo>
                    <a:lnTo>
                      <a:pt x="860" y="2703"/>
                    </a:lnTo>
                    <a:cubicBezTo>
                      <a:pt x="843" y="2678"/>
                      <a:pt x="852" y="2636"/>
                      <a:pt x="868" y="2603"/>
                    </a:cubicBezTo>
                    <a:cubicBezTo>
                      <a:pt x="868" y="2069"/>
                      <a:pt x="835" y="1502"/>
                      <a:pt x="835" y="968"/>
                    </a:cubicBezTo>
                    <a:lnTo>
                      <a:pt x="835" y="635"/>
                    </a:lnTo>
                    <a:lnTo>
                      <a:pt x="835" y="601"/>
                    </a:lnTo>
                    <a:cubicBezTo>
                      <a:pt x="835" y="501"/>
                      <a:pt x="802" y="434"/>
                      <a:pt x="802" y="334"/>
                    </a:cubicBezTo>
                    <a:cubicBezTo>
                      <a:pt x="802" y="468"/>
                      <a:pt x="802" y="535"/>
                      <a:pt x="735" y="668"/>
                    </a:cubicBezTo>
                    <a:cubicBezTo>
                      <a:pt x="701" y="735"/>
                      <a:pt x="701" y="735"/>
                      <a:pt x="701" y="768"/>
                    </a:cubicBezTo>
                    <a:lnTo>
                      <a:pt x="701" y="101"/>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40"/>
              <p:cNvSpPr/>
              <p:nvPr/>
            </p:nvSpPr>
            <p:spPr>
              <a:xfrm>
                <a:off x="-4482476" y="1842342"/>
                <a:ext cx="74087" cy="178227"/>
              </a:xfrm>
              <a:custGeom>
                <a:avLst/>
                <a:gdLst/>
                <a:ahLst/>
                <a:cxnLst/>
                <a:rect l="l" t="t" r="r" b="b"/>
                <a:pathLst>
                  <a:path w="1102" h="2651" extrusionOk="0">
                    <a:moveTo>
                      <a:pt x="601" y="0"/>
                    </a:moveTo>
                    <a:lnTo>
                      <a:pt x="601" y="201"/>
                    </a:lnTo>
                    <a:lnTo>
                      <a:pt x="534" y="201"/>
                    </a:lnTo>
                    <a:lnTo>
                      <a:pt x="534" y="34"/>
                    </a:lnTo>
                    <a:cubicBezTo>
                      <a:pt x="534" y="67"/>
                      <a:pt x="334" y="134"/>
                      <a:pt x="334" y="134"/>
                    </a:cubicBezTo>
                    <a:lnTo>
                      <a:pt x="334" y="201"/>
                    </a:lnTo>
                    <a:cubicBezTo>
                      <a:pt x="301" y="234"/>
                      <a:pt x="268" y="301"/>
                      <a:pt x="268" y="334"/>
                    </a:cubicBezTo>
                    <a:lnTo>
                      <a:pt x="268" y="501"/>
                    </a:lnTo>
                    <a:cubicBezTo>
                      <a:pt x="268" y="401"/>
                      <a:pt x="268" y="367"/>
                      <a:pt x="201" y="301"/>
                    </a:cubicBezTo>
                    <a:cubicBezTo>
                      <a:pt x="201" y="334"/>
                      <a:pt x="201" y="401"/>
                      <a:pt x="168" y="501"/>
                    </a:cubicBezTo>
                    <a:cubicBezTo>
                      <a:pt x="101" y="1035"/>
                      <a:pt x="34" y="1635"/>
                      <a:pt x="1" y="2169"/>
                    </a:cubicBezTo>
                    <a:lnTo>
                      <a:pt x="34" y="2169"/>
                    </a:lnTo>
                    <a:lnTo>
                      <a:pt x="34" y="2335"/>
                    </a:lnTo>
                    <a:cubicBezTo>
                      <a:pt x="34" y="2335"/>
                      <a:pt x="153" y="2350"/>
                      <a:pt x="232" y="2350"/>
                    </a:cubicBezTo>
                    <a:cubicBezTo>
                      <a:pt x="271" y="2350"/>
                      <a:pt x="301" y="2347"/>
                      <a:pt x="301" y="2335"/>
                    </a:cubicBezTo>
                    <a:lnTo>
                      <a:pt x="368" y="2335"/>
                    </a:lnTo>
                    <a:cubicBezTo>
                      <a:pt x="368" y="2402"/>
                      <a:pt x="334" y="2502"/>
                      <a:pt x="334" y="2636"/>
                    </a:cubicBezTo>
                    <a:cubicBezTo>
                      <a:pt x="334" y="2636"/>
                      <a:pt x="453" y="2651"/>
                      <a:pt x="532" y="2651"/>
                    </a:cubicBezTo>
                    <a:cubicBezTo>
                      <a:pt x="572" y="2651"/>
                      <a:pt x="601" y="2647"/>
                      <a:pt x="601" y="2636"/>
                    </a:cubicBezTo>
                    <a:lnTo>
                      <a:pt x="601" y="2569"/>
                    </a:lnTo>
                    <a:cubicBezTo>
                      <a:pt x="601" y="2569"/>
                      <a:pt x="690" y="2599"/>
                      <a:pt x="749" y="2599"/>
                    </a:cubicBezTo>
                    <a:cubicBezTo>
                      <a:pt x="779" y="2599"/>
                      <a:pt x="801" y="2591"/>
                      <a:pt x="801" y="2569"/>
                    </a:cubicBezTo>
                    <a:cubicBezTo>
                      <a:pt x="801" y="2536"/>
                      <a:pt x="801" y="2436"/>
                      <a:pt x="835" y="2402"/>
                    </a:cubicBezTo>
                    <a:lnTo>
                      <a:pt x="968" y="2402"/>
                    </a:lnTo>
                    <a:cubicBezTo>
                      <a:pt x="968" y="2335"/>
                      <a:pt x="1001" y="2235"/>
                      <a:pt x="1001" y="2202"/>
                    </a:cubicBezTo>
                    <a:cubicBezTo>
                      <a:pt x="1102" y="1568"/>
                      <a:pt x="1035" y="968"/>
                      <a:pt x="868" y="334"/>
                    </a:cubicBezTo>
                    <a:cubicBezTo>
                      <a:pt x="868" y="467"/>
                      <a:pt x="835" y="568"/>
                      <a:pt x="835" y="668"/>
                    </a:cubicBezTo>
                    <a:cubicBezTo>
                      <a:pt x="835" y="467"/>
                      <a:pt x="835" y="301"/>
                      <a:pt x="801" y="67"/>
                    </a:cubicBezTo>
                    <a:cubicBezTo>
                      <a:pt x="801" y="34"/>
                      <a:pt x="601" y="34"/>
                      <a:pt x="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40"/>
              <p:cNvSpPr/>
              <p:nvPr/>
            </p:nvSpPr>
            <p:spPr>
              <a:xfrm>
                <a:off x="-4686518" y="2109244"/>
                <a:ext cx="67297" cy="283576"/>
              </a:xfrm>
              <a:custGeom>
                <a:avLst/>
                <a:gdLst/>
                <a:ahLst/>
                <a:cxnLst/>
                <a:rect l="l" t="t" r="r" b="b"/>
                <a:pathLst>
                  <a:path w="1001" h="4218" extrusionOk="0">
                    <a:moveTo>
                      <a:pt x="634" y="0"/>
                    </a:moveTo>
                    <a:lnTo>
                      <a:pt x="634" y="200"/>
                    </a:lnTo>
                    <a:lnTo>
                      <a:pt x="567" y="200"/>
                    </a:lnTo>
                    <a:lnTo>
                      <a:pt x="567" y="33"/>
                    </a:lnTo>
                    <a:cubicBezTo>
                      <a:pt x="567" y="67"/>
                      <a:pt x="367" y="67"/>
                      <a:pt x="367" y="100"/>
                    </a:cubicBezTo>
                    <a:lnTo>
                      <a:pt x="367" y="200"/>
                    </a:lnTo>
                    <a:cubicBezTo>
                      <a:pt x="334" y="234"/>
                      <a:pt x="300" y="267"/>
                      <a:pt x="300" y="334"/>
                    </a:cubicBezTo>
                    <a:lnTo>
                      <a:pt x="300" y="600"/>
                    </a:lnTo>
                    <a:cubicBezTo>
                      <a:pt x="300" y="600"/>
                      <a:pt x="300" y="567"/>
                      <a:pt x="234" y="567"/>
                    </a:cubicBezTo>
                    <a:lnTo>
                      <a:pt x="234" y="267"/>
                    </a:lnTo>
                    <a:cubicBezTo>
                      <a:pt x="234" y="367"/>
                      <a:pt x="200" y="434"/>
                      <a:pt x="200" y="534"/>
                    </a:cubicBezTo>
                    <a:cubicBezTo>
                      <a:pt x="134" y="1568"/>
                      <a:pt x="67" y="2669"/>
                      <a:pt x="0" y="3703"/>
                    </a:cubicBezTo>
                    <a:lnTo>
                      <a:pt x="34" y="3703"/>
                    </a:lnTo>
                    <a:lnTo>
                      <a:pt x="34" y="3869"/>
                    </a:lnTo>
                    <a:lnTo>
                      <a:pt x="300" y="3903"/>
                    </a:lnTo>
                    <a:lnTo>
                      <a:pt x="334" y="3903"/>
                    </a:lnTo>
                    <a:lnTo>
                      <a:pt x="334" y="4203"/>
                    </a:lnTo>
                    <a:cubicBezTo>
                      <a:pt x="334" y="4203"/>
                      <a:pt x="438" y="4218"/>
                      <a:pt x="507" y="4218"/>
                    </a:cubicBezTo>
                    <a:cubicBezTo>
                      <a:pt x="541" y="4218"/>
                      <a:pt x="567" y="4214"/>
                      <a:pt x="567" y="4203"/>
                    </a:cubicBezTo>
                    <a:lnTo>
                      <a:pt x="567" y="4170"/>
                    </a:lnTo>
                    <a:lnTo>
                      <a:pt x="834" y="4170"/>
                    </a:lnTo>
                    <a:lnTo>
                      <a:pt x="834" y="3936"/>
                    </a:lnTo>
                    <a:lnTo>
                      <a:pt x="968" y="3936"/>
                    </a:lnTo>
                    <a:lnTo>
                      <a:pt x="968" y="3736"/>
                    </a:lnTo>
                    <a:lnTo>
                      <a:pt x="1001" y="3736"/>
                    </a:lnTo>
                    <a:cubicBezTo>
                      <a:pt x="868" y="2935"/>
                      <a:pt x="901" y="2168"/>
                      <a:pt x="901" y="1368"/>
                    </a:cubicBezTo>
                    <a:lnTo>
                      <a:pt x="901" y="567"/>
                    </a:lnTo>
                    <a:cubicBezTo>
                      <a:pt x="901" y="500"/>
                      <a:pt x="868" y="400"/>
                      <a:pt x="868" y="334"/>
                    </a:cubicBezTo>
                    <a:cubicBezTo>
                      <a:pt x="868" y="434"/>
                      <a:pt x="868" y="534"/>
                      <a:pt x="834" y="667"/>
                    </a:cubicBezTo>
                    <a:cubicBezTo>
                      <a:pt x="805" y="696"/>
                      <a:pt x="801" y="725"/>
                      <a:pt x="801" y="732"/>
                    </a:cubicBezTo>
                    <a:lnTo>
                      <a:pt x="801" y="732"/>
                    </a:lnTo>
                    <a:cubicBezTo>
                      <a:pt x="801" y="506"/>
                      <a:pt x="805" y="299"/>
                      <a:pt x="834" y="67"/>
                    </a:cubicBezTo>
                    <a:cubicBezTo>
                      <a:pt x="834" y="67"/>
                      <a:pt x="634" y="33"/>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40"/>
              <p:cNvSpPr/>
              <p:nvPr/>
            </p:nvSpPr>
            <p:spPr>
              <a:xfrm>
                <a:off x="-4538545" y="2275167"/>
                <a:ext cx="67364" cy="256684"/>
              </a:xfrm>
              <a:custGeom>
                <a:avLst/>
                <a:gdLst/>
                <a:ahLst/>
                <a:cxnLst/>
                <a:rect l="l" t="t" r="r" b="b"/>
                <a:pathLst>
                  <a:path w="1002" h="3818" extrusionOk="0">
                    <a:moveTo>
                      <a:pt x="635" y="0"/>
                    </a:moveTo>
                    <a:lnTo>
                      <a:pt x="635" y="234"/>
                    </a:lnTo>
                    <a:lnTo>
                      <a:pt x="601" y="234"/>
                    </a:lnTo>
                    <a:lnTo>
                      <a:pt x="601" y="67"/>
                    </a:lnTo>
                    <a:cubicBezTo>
                      <a:pt x="601" y="101"/>
                      <a:pt x="368" y="101"/>
                      <a:pt x="368" y="134"/>
                    </a:cubicBezTo>
                    <a:lnTo>
                      <a:pt x="368" y="234"/>
                    </a:lnTo>
                    <a:cubicBezTo>
                      <a:pt x="334" y="267"/>
                      <a:pt x="301" y="301"/>
                      <a:pt x="301" y="334"/>
                    </a:cubicBezTo>
                    <a:lnTo>
                      <a:pt x="301" y="634"/>
                    </a:lnTo>
                    <a:cubicBezTo>
                      <a:pt x="301" y="634"/>
                      <a:pt x="301" y="601"/>
                      <a:pt x="268" y="601"/>
                    </a:cubicBezTo>
                    <a:lnTo>
                      <a:pt x="268" y="301"/>
                    </a:lnTo>
                    <a:cubicBezTo>
                      <a:pt x="268" y="401"/>
                      <a:pt x="201" y="467"/>
                      <a:pt x="201" y="568"/>
                    </a:cubicBezTo>
                    <a:cubicBezTo>
                      <a:pt x="134" y="1468"/>
                      <a:pt x="34" y="2436"/>
                      <a:pt x="1" y="3336"/>
                    </a:cubicBezTo>
                    <a:lnTo>
                      <a:pt x="34" y="3336"/>
                    </a:lnTo>
                    <a:lnTo>
                      <a:pt x="34" y="3503"/>
                    </a:lnTo>
                    <a:lnTo>
                      <a:pt x="301" y="3570"/>
                    </a:lnTo>
                    <a:lnTo>
                      <a:pt x="301" y="3503"/>
                    </a:lnTo>
                    <a:lnTo>
                      <a:pt x="334" y="3503"/>
                    </a:lnTo>
                    <a:lnTo>
                      <a:pt x="334" y="3803"/>
                    </a:lnTo>
                    <a:cubicBezTo>
                      <a:pt x="334" y="3803"/>
                      <a:pt x="453" y="3818"/>
                      <a:pt x="532" y="3818"/>
                    </a:cubicBezTo>
                    <a:cubicBezTo>
                      <a:pt x="572" y="3818"/>
                      <a:pt x="601" y="3814"/>
                      <a:pt x="601" y="3803"/>
                    </a:cubicBezTo>
                    <a:lnTo>
                      <a:pt x="601" y="3770"/>
                    </a:lnTo>
                    <a:lnTo>
                      <a:pt x="835" y="3770"/>
                    </a:lnTo>
                    <a:lnTo>
                      <a:pt x="835" y="3570"/>
                    </a:lnTo>
                    <a:lnTo>
                      <a:pt x="968" y="3570"/>
                    </a:lnTo>
                    <a:lnTo>
                      <a:pt x="968" y="3336"/>
                    </a:lnTo>
                    <a:lnTo>
                      <a:pt x="1002" y="3336"/>
                    </a:lnTo>
                    <a:cubicBezTo>
                      <a:pt x="868" y="2636"/>
                      <a:pt x="868" y="1902"/>
                      <a:pt x="935" y="1135"/>
                    </a:cubicBezTo>
                    <a:lnTo>
                      <a:pt x="935" y="601"/>
                    </a:lnTo>
                    <a:lnTo>
                      <a:pt x="935" y="568"/>
                    </a:lnTo>
                    <a:cubicBezTo>
                      <a:pt x="935" y="467"/>
                      <a:pt x="868" y="401"/>
                      <a:pt x="868" y="301"/>
                    </a:cubicBezTo>
                    <a:cubicBezTo>
                      <a:pt x="868" y="434"/>
                      <a:pt x="868" y="568"/>
                      <a:pt x="835" y="634"/>
                    </a:cubicBezTo>
                    <a:cubicBezTo>
                      <a:pt x="805" y="694"/>
                      <a:pt x="802" y="700"/>
                      <a:pt x="801" y="725"/>
                    </a:cubicBezTo>
                    <a:lnTo>
                      <a:pt x="801" y="725"/>
                    </a:lnTo>
                    <a:cubicBezTo>
                      <a:pt x="802" y="510"/>
                      <a:pt x="805" y="276"/>
                      <a:pt x="835" y="67"/>
                    </a:cubicBezTo>
                    <a:lnTo>
                      <a:pt x="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40"/>
              <p:cNvSpPr/>
              <p:nvPr/>
            </p:nvSpPr>
            <p:spPr>
              <a:xfrm>
                <a:off x="-4670854" y="2647418"/>
                <a:ext cx="74087" cy="161554"/>
              </a:xfrm>
              <a:custGeom>
                <a:avLst/>
                <a:gdLst/>
                <a:ahLst/>
                <a:cxnLst/>
                <a:rect l="l" t="t" r="r" b="b"/>
                <a:pathLst>
                  <a:path w="1102" h="2403" extrusionOk="0">
                    <a:moveTo>
                      <a:pt x="668" y="1"/>
                    </a:moveTo>
                    <a:lnTo>
                      <a:pt x="668" y="201"/>
                    </a:lnTo>
                    <a:lnTo>
                      <a:pt x="635" y="201"/>
                    </a:lnTo>
                    <a:lnTo>
                      <a:pt x="635" y="34"/>
                    </a:lnTo>
                    <a:cubicBezTo>
                      <a:pt x="635" y="67"/>
                      <a:pt x="434" y="67"/>
                      <a:pt x="434" y="101"/>
                    </a:cubicBezTo>
                    <a:lnTo>
                      <a:pt x="434" y="201"/>
                    </a:lnTo>
                    <a:lnTo>
                      <a:pt x="334" y="268"/>
                    </a:lnTo>
                    <a:lnTo>
                      <a:pt x="334" y="234"/>
                    </a:lnTo>
                    <a:cubicBezTo>
                      <a:pt x="234" y="768"/>
                      <a:pt x="101" y="1368"/>
                      <a:pt x="1" y="1902"/>
                    </a:cubicBezTo>
                    <a:cubicBezTo>
                      <a:pt x="1" y="1902"/>
                      <a:pt x="67" y="1902"/>
                      <a:pt x="101" y="1935"/>
                    </a:cubicBezTo>
                    <a:cubicBezTo>
                      <a:pt x="101" y="2002"/>
                      <a:pt x="67" y="2069"/>
                      <a:pt x="67" y="2102"/>
                    </a:cubicBezTo>
                    <a:cubicBezTo>
                      <a:pt x="67" y="2102"/>
                      <a:pt x="215" y="2176"/>
                      <a:pt x="278" y="2176"/>
                    </a:cubicBezTo>
                    <a:cubicBezTo>
                      <a:pt x="288" y="2176"/>
                      <a:pt x="296" y="2174"/>
                      <a:pt x="301" y="2169"/>
                    </a:cubicBezTo>
                    <a:lnTo>
                      <a:pt x="301" y="2102"/>
                    </a:lnTo>
                    <a:lnTo>
                      <a:pt x="434" y="2102"/>
                    </a:lnTo>
                    <a:cubicBezTo>
                      <a:pt x="434" y="2202"/>
                      <a:pt x="401" y="2269"/>
                      <a:pt x="401" y="2369"/>
                    </a:cubicBezTo>
                    <a:cubicBezTo>
                      <a:pt x="401" y="2369"/>
                      <a:pt x="601" y="2402"/>
                      <a:pt x="635" y="2402"/>
                    </a:cubicBezTo>
                    <a:lnTo>
                      <a:pt x="635" y="2336"/>
                    </a:lnTo>
                    <a:cubicBezTo>
                      <a:pt x="668" y="2336"/>
                      <a:pt x="835" y="2369"/>
                      <a:pt x="835" y="2369"/>
                    </a:cubicBezTo>
                    <a:cubicBezTo>
                      <a:pt x="835" y="2269"/>
                      <a:pt x="901" y="2236"/>
                      <a:pt x="901" y="2169"/>
                    </a:cubicBezTo>
                    <a:lnTo>
                      <a:pt x="968" y="2169"/>
                    </a:lnTo>
                    <a:lnTo>
                      <a:pt x="1102" y="1669"/>
                    </a:lnTo>
                    <a:cubicBezTo>
                      <a:pt x="1001" y="1368"/>
                      <a:pt x="1001" y="1035"/>
                      <a:pt x="968" y="701"/>
                    </a:cubicBezTo>
                    <a:lnTo>
                      <a:pt x="968" y="534"/>
                    </a:lnTo>
                    <a:cubicBezTo>
                      <a:pt x="968" y="434"/>
                      <a:pt x="935" y="368"/>
                      <a:pt x="935" y="268"/>
                    </a:cubicBezTo>
                    <a:cubicBezTo>
                      <a:pt x="913" y="355"/>
                      <a:pt x="905" y="456"/>
                      <a:pt x="884" y="553"/>
                    </a:cubicBezTo>
                    <a:lnTo>
                      <a:pt x="884" y="553"/>
                    </a:lnTo>
                    <a:cubicBezTo>
                      <a:pt x="901" y="393"/>
                      <a:pt x="901" y="237"/>
                      <a:pt x="901" y="67"/>
                    </a:cubicBezTo>
                    <a:cubicBezTo>
                      <a:pt x="901" y="67"/>
                      <a:pt x="668" y="34"/>
                      <a:pt x="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0"/>
              <p:cNvSpPr/>
              <p:nvPr/>
            </p:nvSpPr>
            <p:spPr>
              <a:xfrm>
                <a:off x="-4540764" y="2750615"/>
                <a:ext cx="69583" cy="182664"/>
              </a:xfrm>
              <a:custGeom>
                <a:avLst/>
                <a:gdLst/>
                <a:ahLst/>
                <a:cxnLst/>
                <a:rect l="l" t="t" r="r" b="b"/>
                <a:pathLst>
                  <a:path w="1035" h="2717" extrusionOk="0">
                    <a:moveTo>
                      <a:pt x="634" y="0"/>
                    </a:moveTo>
                    <a:lnTo>
                      <a:pt x="634" y="200"/>
                    </a:lnTo>
                    <a:lnTo>
                      <a:pt x="568" y="200"/>
                    </a:lnTo>
                    <a:lnTo>
                      <a:pt x="568" y="34"/>
                    </a:lnTo>
                    <a:cubicBezTo>
                      <a:pt x="568" y="67"/>
                      <a:pt x="367" y="67"/>
                      <a:pt x="367" y="100"/>
                    </a:cubicBezTo>
                    <a:lnTo>
                      <a:pt x="367" y="200"/>
                    </a:lnTo>
                    <a:cubicBezTo>
                      <a:pt x="334" y="234"/>
                      <a:pt x="301" y="267"/>
                      <a:pt x="301" y="334"/>
                    </a:cubicBezTo>
                    <a:cubicBezTo>
                      <a:pt x="301" y="400"/>
                      <a:pt x="301" y="501"/>
                      <a:pt x="234" y="567"/>
                    </a:cubicBezTo>
                    <a:lnTo>
                      <a:pt x="234" y="534"/>
                    </a:lnTo>
                    <a:lnTo>
                      <a:pt x="234" y="234"/>
                    </a:lnTo>
                    <a:cubicBezTo>
                      <a:pt x="167" y="901"/>
                      <a:pt x="67" y="1535"/>
                      <a:pt x="0" y="2202"/>
                    </a:cubicBezTo>
                    <a:lnTo>
                      <a:pt x="34" y="2202"/>
                    </a:lnTo>
                    <a:lnTo>
                      <a:pt x="34" y="2369"/>
                    </a:lnTo>
                    <a:lnTo>
                      <a:pt x="301" y="2402"/>
                    </a:lnTo>
                    <a:lnTo>
                      <a:pt x="367" y="2402"/>
                    </a:lnTo>
                    <a:lnTo>
                      <a:pt x="367" y="2702"/>
                    </a:lnTo>
                    <a:cubicBezTo>
                      <a:pt x="367" y="2702"/>
                      <a:pt x="486" y="2717"/>
                      <a:pt x="565" y="2717"/>
                    </a:cubicBezTo>
                    <a:cubicBezTo>
                      <a:pt x="605" y="2717"/>
                      <a:pt x="634" y="2713"/>
                      <a:pt x="634" y="2702"/>
                    </a:cubicBezTo>
                    <a:lnTo>
                      <a:pt x="634" y="2669"/>
                    </a:lnTo>
                    <a:cubicBezTo>
                      <a:pt x="634" y="2669"/>
                      <a:pt x="738" y="2684"/>
                      <a:pt x="807" y="2684"/>
                    </a:cubicBezTo>
                    <a:cubicBezTo>
                      <a:pt x="842" y="2684"/>
                      <a:pt x="868" y="2680"/>
                      <a:pt x="868" y="2669"/>
                    </a:cubicBezTo>
                    <a:lnTo>
                      <a:pt x="868" y="2435"/>
                    </a:lnTo>
                    <a:lnTo>
                      <a:pt x="1001" y="2435"/>
                    </a:lnTo>
                    <a:lnTo>
                      <a:pt x="1001" y="2235"/>
                    </a:lnTo>
                    <a:lnTo>
                      <a:pt x="1035" y="2235"/>
                    </a:lnTo>
                    <a:cubicBezTo>
                      <a:pt x="901" y="1868"/>
                      <a:pt x="901" y="1468"/>
                      <a:pt x="901" y="1068"/>
                    </a:cubicBezTo>
                    <a:lnTo>
                      <a:pt x="901" y="534"/>
                    </a:lnTo>
                    <a:cubicBezTo>
                      <a:pt x="901" y="467"/>
                      <a:pt x="868" y="367"/>
                      <a:pt x="868" y="267"/>
                    </a:cubicBezTo>
                    <a:cubicBezTo>
                      <a:pt x="868" y="400"/>
                      <a:pt x="834" y="534"/>
                      <a:pt x="834" y="667"/>
                    </a:cubicBezTo>
                    <a:cubicBezTo>
                      <a:pt x="815" y="687"/>
                      <a:pt x="807" y="695"/>
                      <a:pt x="803" y="705"/>
                    </a:cubicBezTo>
                    <a:lnTo>
                      <a:pt x="803" y="705"/>
                    </a:lnTo>
                    <a:cubicBezTo>
                      <a:pt x="811" y="490"/>
                      <a:pt x="834" y="290"/>
                      <a:pt x="834" y="67"/>
                    </a:cubicBezTo>
                    <a:cubicBezTo>
                      <a:pt x="834" y="67"/>
                      <a:pt x="634" y="34"/>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0"/>
              <p:cNvSpPr/>
              <p:nvPr/>
            </p:nvSpPr>
            <p:spPr>
              <a:xfrm>
                <a:off x="-4650685" y="3122866"/>
                <a:ext cx="67364" cy="217624"/>
              </a:xfrm>
              <a:custGeom>
                <a:avLst/>
                <a:gdLst/>
                <a:ahLst/>
                <a:cxnLst/>
                <a:rect l="l" t="t" r="r" b="b"/>
                <a:pathLst>
                  <a:path w="1002" h="3237" extrusionOk="0">
                    <a:moveTo>
                      <a:pt x="468" y="0"/>
                    </a:moveTo>
                    <a:lnTo>
                      <a:pt x="468" y="201"/>
                    </a:lnTo>
                    <a:lnTo>
                      <a:pt x="435" y="201"/>
                    </a:lnTo>
                    <a:lnTo>
                      <a:pt x="435" y="34"/>
                    </a:lnTo>
                    <a:cubicBezTo>
                      <a:pt x="435" y="101"/>
                      <a:pt x="201" y="101"/>
                      <a:pt x="201" y="134"/>
                    </a:cubicBezTo>
                    <a:lnTo>
                      <a:pt x="201" y="201"/>
                    </a:lnTo>
                    <a:cubicBezTo>
                      <a:pt x="168" y="267"/>
                      <a:pt x="134" y="301"/>
                      <a:pt x="134" y="334"/>
                    </a:cubicBezTo>
                    <a:lnTo>
                      <a:pt x="134" y="634"/>
                    </a:lnTo>
                    <a:cubicBezTo>
                      <a:pt x="134" y="634"/>
                      <a:pt x="134" y="568"/>
                      <a:pt x="101" y="568"/>
                    </a:cubicBezTo>
                    <a:lnTo>
                      <a:pt x="101" y="868"/>
                    </a:lnTo>
                    <a:cubicBezTo>
                      <a:pt x="34" y="1502"/>
                      <a:pt x="34" y="2169"/>
                      <a:pt x="1" y="2802"/>
                    </a:cubicBezTo>
                    <a:lnTo>
                      <a:pt x="34" y="2802"/>
                    </a:lnTo>
                    <a:lnTo>
                      <a:pt x="34" y="2969"/>
                    </a:lnTo>
                    <a:cubicBezTo>
                      <a:pt x="34" y="2969"/>
                      <a:pt x="153" y="2984"/>
                      <a:pt x="232" y="2984"/>
                    </a:cubicBezTo>
                    <a:cubicBezTo>
                      <a:pt x="272" y="2984"/>
                      <a:pt x="301" y="2980"/>
                      <a:pt x="301" y="2969"/>
                    </a:cubicBezTo>
                    <a:lnTo>
                      <a:pt x="335" y="2969"/>
                    </a:lnTo>
                    <a:lnTo>
                      <a:pt x="335" y="3236"/>
                    </a:lnTo>
                    <a:lnTo>
                      <a:pt x="601" y="3236"/>
                    </a:lnTo>
                    <a:lnTo>
                      <a:pt x="601" y="3203"/>
                    </a:lnTo>
                    <a:lnTo>
                      <a:pt x="835" y="3203"/>
                    </a:lnTo>
                    <a:lnTo>
                      <a:pt x="835" y="3036"/>
                    </a:lnTo>
                    <a:lnTo>
                      <a:pt x="1002" y="3036"/>
                    </a:lnTo>
                    <a:cubicBezTo>
                      <a:pt x="802" y="3036"/>
                      <a:pt x="802" y="2969"/>
                      <a:pt x="835" y="2869"/>
                    </a:cubicBezTo>
                    <a:lnTo>
                      <a:pt x="768" y="768"/>
                    </a:lnTo>
                    <a:lnTo>
                      <a:pt x="768" y="534"/>
                    </a:lnTo>
                    <a:cubicBezTo>
                      <a:pt x="768" y="467"/>
                      <a:pt x="701" y="367"/>
                      <a:pt x="701" y="301"/>
                    </a:cubicBezTo>
                    <a:lnTo>
                      <a:pt x="701" y="634"/>
                    </a:lnTo>
                    <a:cubicBezTo>
                      <a:pt x="701" y="668"/>
                      <a:pt x="668" y="668"/>
                      <a:pt x="668" y="701"/>
                    </a:cubicBezTo>
                    <a:lnTo>
                      <a:pt x="668" y="67"/>
                    </a:lnTo>
                    <a:cubicBezTo>
                      <a:pt x="668" y="34"/>
                      <a:pt x="468" y="34"/>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0"/>
              <p:cNvSpPr/>
              <p:nvPr/>
            </p:nvSpPr>
            <p:spPr>
              <a:xfrm>
                <a:off x="-4502645" y="3208113"/>
                <a:ext cx="67364" cy="208615"/>
              </a:xfrm>
              <a:custGeom>
                <a:avLst/>
                <a:gdLst/>
                <a:ahLst/>
                <a:cxnLst/>
                <a:rect l="l" t="t" r="r" b="b"/>
                <a:pathLst>
                  <a:path w="1002" h="3103" extrusionOk="0">
                    <a:moveTo>
                      <a:pt x="468" y="0"/>
                    </a:moveTo>
                    <a:lnTo>
                      <a:pt x="468" y="200"/>
                    </a:lnTo>
                    <a:lnTo>
                      <a:pt x="434" y="200"/>
                    </a:lnTo>
                    <a:lnTo>
                      <a:pt x="434" y="33"/>
                    </a:lnTo>
                    <a:cubicBezTo>
                      <a:pt x="434" y="67"/>
                      <a:pt x="234" y="100"/>
                      <a:pt x="234" y="100"/>
                    </a:cubicBezTo>
                    <a:lnTo>
                      <a:pt x="234" y="200"/>
                    </a:lnTo>
                    <a:cubicBezTo>
                      <a:pt x="167" y="234"/>
                      <a:pt x="134" y="267"/>
                      <a:pt x="134" y="334"/>
                    </a:cubicBezTo>
                    <a:lnTo>
                      <a:pt x="134" y="267"/>
                    </a:lnTo>
                    <a:cubicBezTo>
                      <a:pt x="134" y="367"/>
                      <a:pt x="101" y="434"/>
                      <a:pt x="101" y="534"/>
                    </a:cubicBezTo>
                    <a:cubicBezTo>
                      <a:pt x="67" y="1234"/>
                      <a:pt x="1" y="1935"/>
                      <a:pt x="1" y="2669"/>
                    </a:cubicBezTo>
                    <a:lnTo>
                      <a:pt x="67" y="2669"/>
                    </a:lnTo>
                    <a:lnTo>
                      <a:pt x="67" y="2835"/>
                    </a:lnTo>
                    <a:cubicBezTo>
                      <a:pt x="67" y="2835"/>
                      <a:pt x="171" y="2850"/>
                      <a:pt x="240" y="2850"/>
                    </a:cubicBezTo>
                    <a:cubicBezTo>
                      <a:pt x="275" y="2850"/>
                      <a:pt x="301" y="2847"/>
                      <a:pt x="301" y="2835"/>
                    </a:cubicBezTo>
                    <a:lnTo>
                      <a:pt x="334" y="2835"/>
                    </a:lnTo>
                    <a:lnTo>
                      <a:pt x="334" y="3102"/>
                    </a:lnTo>
                    <a:lnTo>
                      <a:pt x="601" y="3102"/>
                    </a:lnTo>
                    <a:lnTo>
                      <a:pt x="601" y="3069"/>
                    </a:lnTo>
                    <a:lnTo>
                      <a:pt x="834" y="3069"/>
                    </a:lnTo>
                    <a:lnTo>
                      <a:pt x="834" y="2902"/>
                    </a:lnTo>
                    <a:lnTo>
                      <a:pt x="1001" y="2902"/>
                    </a:lnTo>
                    <a:cubicBezTo>
                      <a:pt x="801" y="2835"/>
                      <a:pt x="801" y="2735"/>
                      <a:pt x="834" y="2669"/>
                    </a:cubicBezTo>
                    <a:cubicBezTo>
                      <a:pt x="801" y="2102"/>
                      <a:pt x="801" y="1568"/>
                      <a:pt x="768" y="1001"/>
                    </a:cubicBezTo>
                    <a:lnTo>
                      <a:pt x="768" y="534"/>
                    </a:lnTo>
                    <a:cubicBezTo>
                      <a:pt x="768" y="434"/>
                      <a:pt x="734" y="367"/>
                      <a:pt x="734" y="267"/>
                    </a:cubicBezTo>
                    <a:lnTo>
                      <a:pt x="734" y="600"/>
                    </a:lnTo>
                    <a:cubicBezTo>
                      <a:pt x="668" y="667"/>
                      <a:pt x="668" y="667"/>
                      <a:pt x="668" y="701"/>
                    </a:cubicBezTo>
                    <a:lnTo>
                      <a:pt x="668" y="67"/>
                    </a:lnTo>
                    <a:cubicBezTo>
                      <a:pt x="668" y="33"/>
                      <a:pt x="468" y="33"/>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40"/>
              <p:cNvSpPr/>
              <p:nvPr/>
            </p:nvSpPr>
            <p:spPr>
              <a:xfrm>
                <a:off x="-4641676" y="3519790"/>
                <a:ext cx="76306" cy="186227"/>
              </a:xfrm>
              <a:custGeom>
                <a:avLst/>
                <a:gdLst/>
                <a:ahLst/>
                <a:cxnLst/>
                <a:rect l="l" t="t" r="r" b="b"/>
                <a:pathLst>
                  <a:path w="1135" h="2770" extrusionOk="0">
                    <a:moveTo>
                      <a:pt x="801" y="1"/>
                    </a:moveTo>
                    <a:cubicBezTo>
                      <a:pt x="801" y="101"/>
                      <a:pt x="801" y="134"/>
                      <a:pt x="734" y="234"/>
                    </a:cubicBezTo>
                    <a:lnTo>
                      <a:pt x="701" y="234"/>
                    </a:lnTo>
                    <a:lnTo>
                      <a:pt x="701" y="67"/>
                    </a:lnTo>
                    <a:cubicBezTo>
                      <a:pt x="701" y="101"/>
                      <a:pt x="501" y="101"/>
                      <a:pt x="501" y="134"/>
                    </a:cubicBezTo>
                    <a:lnTo>
                      <a:pt x="501" y="268"/>
                    </a:lnTo>
                    <a:lnTo>
                      <a:pt x="401" y="368"/>
                    </a:lnTo>
                    <a:cubicBezTo>
                      <a:pt x="401" y="434"/>
                      <a:pt x="367" y="501"/>
                      <a:pt x="367" y="601"/>
                    </a:cubicBezTo>
                    <a:lnTo>
                      <a:pt x="367" y="568"/>
                    </a:lnTo>
                    <a:lnTo>
                      <a:pt x="367" y="301"/>
                    </a:lnTo>
                    <a:cubicBezTo>
                      <a:pt x="234" y="968"/>
                      <a:pt x="134" y="1602"/>
                      <a:pt x="0" y="2269"/>
                    </a:cubicBezTo>
                    <a:cubicBezTo>
                      <a:pt x="0" y="2269"/>
                      <a:pt x="34" y="2269"/>
                      <a:pt x="34" y="2302"/>
                    </a:cubicBezTo>
                    <a:cubicBezTo>
                      <a:pt x="34" y="2369"/>
                      <a:pt x="34" y="2436"/>
                      <a:pt x="0" y="2469"/>
                    </a:cubicBezTo>
                    <a:cubicBezTo>
                      <a:pt x="0" y="2502"/>
                      <a:pt x="234" y="2502"/>
                      <a:pt x="234" y="2502"/>
                    </a:cubicBezTo>
                    <a:lnTo>
                      <a:pt x="234" y="2469"/>
                    </a:lnTo>
                    <a:lnTo>
                      <a:pt x="334" y="2469"/>
                    </a:lnTo>
                    <a:cubicBezTo>
                      <a:pt x="334" y="2569"/>
                      <a:pt x="301" y="2636"/>
                      <a:pt x="301" y="2736"/>
                    </a:cubicBezTo>
                    <a:cubicBezTo>
                      <a:pt x="301" y="2769"/>
                      <a:pt x="534" y="2769"/>
                      <a:pt x="534" y="2769"/>
                    </a:cubicBezTo>
                    <a:lnTo>
                      <a:pt x="534" y="2703"/>
                    </a:lnTo>
                    <a:lnTo>
                      <a:pt x="734" y="2736"/>
                    </a:lnTo>
                    <a:cubicBezTo>
                      <a:pt x="734" y="2636"/>
                      <a:pt x="734" y="2603"/>
                      <a:pt x="801" y="2536"/>
                    </a:cubicBezTo>
                    <a:lnTo>
                      <a:pt x="901" y="2536"/>
                    </a:lnTo>
                    <a:lnTo>
                      <a:pt x="901" y="2302"/>
                    </a:lnTo>
                    <a:cubicBezTo>
                      <a:pt x="1001" y="1902"/>
                      <a:pt x="1034" y="1535"/>
                      <a:pt x="1068" y="1101"/>
                    </a:cubicBezTo>
                    <a:cubicBezTo>
                      <a:pt x="1068" y="935"/>
                      <a:pt x="1135" y="735"/>
                      <a:pt x="1135" y="568"/>
                    </a:cubicBezTo>
                    <a:cubicBezTo>
                      <a:pt x="1135" y="468"/>
                      <a:pt x="1068" y="401"/>
                      <a:pt x="1068" y="301"/>
                    </a:cubicBezTo>
                    <a:cubicBezTo>
                      <a:pt x="1034" y="434"/>
                      <a:pt x="1034" y="601"/>
                      <a:pt x="1001" y="735"/>
                    </a:cubicBezTo>
                    <a:lnTo>
                      <a:pt x="1001" y="768"/>
                    </a:lnTo>
                    <a:lnTo>
                      <a:pt x="1001" y="835"/>
                    </a:lnTo>
                    <a:lnTo>
                      <a:pt x="901" y="835"/>
                    </a:lnTo>
                    <a:cubicBezTo>
                      <a:pt x="968" y="601"/>
                      <a:pt x="968" y="368"/>
                      <a:pt x="1001" y="101"/>
                    </a:cubicBezTo>
                    <a:cubicBezTo>
                      <a:pt x="1001" y="101"/>
                      <a:pt x="801" y="67"/>
                      <a:pt x="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40"/>
              <p:cNvSpPr/>
              <p:nvPr/>
            </p:nvSpPr>
            <p:spPr>
              <a:xfrm>
                <a:off x="-4451079" y="3618484"/>
                <a:ext cx="67364" cy="192950"/>
              </a:xfrm>
              <a:custGeom>
                <a:avLst/>
                <a:gdLst/>
                <a:ahLst/>
                <a:cxnLst/>
                <a:rect l="l" t="t" r="r" b="b"/>
                <a:pathLst>
                  <a:path w="1002" h="2870" extrusionOk="0">
                    <a:moveTo>
                      <a:pt x="468" y="0"/>
                    </a:moveTo>
                    <a:lnTo>
                      <a:pt x="468" y="201"/>
                    </a:lnTo>
                    <a:lnTo>
                      <a:pt x="401" y="201"/>
                    </a:lnTo>
                    <a:lnTo>
                      <a:pt x="401" y="67"/>
                    </a:lnTo>
                    <a:cubicBezTo>
                      <a:pt x="401" y="100"/>
                      <a:pt x="201" y="134"/>
                      <a:pt x="201" y="134"/>
                    </a:cubicBezTo>
                    <a:lnTo>
                      <a:pt x="201" y="201"/>
                    </a:lnTo>
                    <a:cubicBezTo>
                      <a:pt x="168" y="267"/>
                      <a:pt x="134" y="301"/>
                      <a:pt x="134" y="334"/>
                    </a:cubicBezTo>
                    <a:lnTo>
                      <a:pt x="134" y="267"/>
                    </a:lnTo>
                    <a:cubicBezTo>
                      <a:pt x="134" y="334"/>
                      <a:pt x="67" y="434"/>
                      <a:pt x="67" y="501"/>
                    </a:cubicBezTo>
                    <a:cubicBezTo>
                      <a:pt x="34" y="1135"/>
                      <a:pt x="1" y="1802"/>
                      <a:pt x="1" y="2435"/>
                    </a:cubicBezTo>
                    <a:lnTo>
                      <a:pt x="34" y="2435"/>
                    </a:lnTo>
                    <a:lnTo>
                      <a:pt x="34" y="2602"/>
                    </a:lnTo>
                    <a:cubicBezTo>
                      <a:pt x="34" y="2602"/>
                      <a:pt x="153" y="2617"/>
                      <a:pt x="232" y="2617"/>
                    </a:cubicBezTo>
                    <a:cubicBezTo>
                      <a:pt x="271" y="2617"/>
                      <a:pt x="301" y="2613"/>
                      <a:pt x="301" y="2602"/>
                    </a:cubicBezTo>
                    <a:lnTo>
                      <a:pt x="334" y="2602"/>
                    </a:lnTo>
                    <a:lnTo>
                      <a:pt x="334" y="2869"/>
                    </a:lnTo>
                    <a:lnTo>
                      <a:pt x="568" y="2869"/>
                    </a:lnTo>
                    <a:lnTo>
                      <a:pt x="568" y="2836"/>
                    </a:lnTo>
                    <a:lnTo>
                      <a:pt x="835" y="2836"/>
                    </a:lnTo>
                    <a:lnTo>
                      <a:pt x="835" y="2669"/>
                    </a:lnTo>
                    <a:lnTo>
                      <a:pt x="1001" y="2669"/>
                    </a:lnTo>
                    <a:lnTo>
                      <a:pt x="1001" y="2469"/>
                    </a:lnTo>
                    <a:lnTo>
                      <a:pt x="835" y="2569"/>
                    </a:lnTo>
                    <a:cubicBezTo>
                      <a:pt x="801" y="2002"/>
                      <a:pt x="801" y="1468"/>
                      <a:pt x="735" y="934"/>
                    </a:cubicBezTo>
                    <a:lnTo>
                      <a:pt x="735" y="601"/>
                    </a:lnTo>
                    <a:lnTo>
                      <a:pt x="735" y="567"/>
                    </a:lnTo>
                    <a:cubicBezTo>
                      <a:pt x="735" y="467"/>
                      <a:pt x="701" y="401"/>
                      <a:pt x="701" y="301"/>
                    </a:cubicBezTo>
                    <a:lnTo>
                      <a:pt x="701" y="634"/>
                    </a:lnTo>
                    <a:cubicBezTo>
                      <a:pt x="668" y="668"/>
                      <a:pt x="668" y="668"/>
                      <a:pt x="668" y="701"/>
                    </a:cubicBezTo>
                    <a:lnTo>
                      <a:pt x="668" y="100"/>
                    </a:lnTo>
                    <a:cubicBezTo>
                      <a:pt x="668" y="34"/>
                      <a:pt x="468" y="34"/>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40"/>
              <p:cNvSpPr/>
              <p:nvPr/>
            </p:nvSpPr>
            <p:spPr>
              <a:xfrm>
                <a:off x="-4661845" y="4019912"/>
                <a:ext cx="67297" cy="169957"/>
              </a:xfrm>
              <a:custGeom>
                <a:avLst/>
                <a:gdLst/>
                <a:ahLst/>
                <a:cxnLst/>
                <a:rect l="l" t="t" r="r" b="b"/>
                <a:pathLst>
                  <a:path w="1001" h="2528" extrusionOk="0">
                    <a:moveTo>
                      <a:pt x="467" y="0"/>
                    </a:moveTo>
                    <a:lnTo>
                      <a:pt x="467" y="200"/>
                    </a:lnTo>
                    <a:lnTo>
                      <a:pt x="434" y="200"/>
                    </a:lnTo>
                    <a:lnTo>
                      <a:pt x="434" y="34"/>
                    </a:lnTo>
                    <a:cubicBezTo>
                      <a:pt x="434" y="100"/>
                      <a:pt x="200" y="100"/>
                      <a:pt x="200" y="134"/>
                    </a:cubicBezTo>
                    <a:lnTo>
                      <a:pt x="200" y="200"/>
                    </a:lnTo>
                    <a:cubicBezTo>
                      <a:pt x="167" y="267"/>
                      <a:pt x="134" y="301"/>
                      <a:pt x="134" y="334"/>
                    </a:cubicBezTo>
                    <a:lnTo>
                      <a:pt x="134" y="234"/>
                    </a:lnTo>
                    <a:cubicBezTo>
                      <a:pt x="134" y="334"/>
                      <a:pt x="100" y="401"/>
                      <a:pt x="100" y="501"/>
                    </a:cubicBezTo>
                    <a:cubicBezTo>
                      <a:pt x="34" y="1001"/>
                      <a:pt x="0" y="1535"/>
                      <a:pt x="0" y="2035"/>
                    </a:cubicBezTo>
                    <a:lnTo>
                      <a:pt x="34" y="2035"/>
                    </a:lnTo>
                    <a:lnTo>
                      <a:pt x="34" y="2202"/>
                    </a:lnTo>
                    <a:cubicBezTo>
                      <a:pt x="34" y="2219"/>
                      <a:pt x="100" y="2227"/>
                      <a:pt x="167" y="2227"/>
                    </a:cubicBezTo>
                    <a:cubicBezTo>
                      <a:pt x="234" y="2227"/>
                      <a:pt x="300" y="2219"/>
                      <a:pt x="300" y="2202"/>
                    </a:cubicBezTo>
                    <a:lnTo>
                      <a:pt x="334" y="2202"/>
                    </a:lnTo>
                    <a:lnTo>
                      <a:pt x="334" y="2502"/>
                    </a:lnTo>
                    <a:cubicBezTo>
                      <a:pt x="334" y="2519"/>
                      <a:pt x="400" y="2527"/>
                      <a:pt x="467" y="2527"/>
                    </a:cubicBezTo>
                    <a:cubicBezTo>
                      <a:pt x="534" y="2527"/>
                      <a:pt x="601" y="2519"/>
                      <a:pt x="601" y="2502"/>
                    </a:cubicBezTo>
                    <a:lnTo>
                      <a:pt x="601" y="2469"/>
                    </a:lnTo>
                    <a:cubicBezTo>
                      <a:pt x="601" y="2485"/>
                      <a:pt x="659" y="2494"/>
                      <a:pt x="717" y="2494"/>
                    </a:cubicBezTo>
                    <a:cubicBezTo>
                      <a:pt x="776" y="2494"/>
                      <a:pt x="834" y="2485"/>
                      <a:pt x="834" y="2469"/>
                    </a:cubicBezTo>
                    <a:lnTo>
                      <a:pt x="834" y="2302"/>
                    </a:lnTo>
                    <a:lnTo>
                      <a:pt x="1001" y="2302"/>
                    </a:lnTo>
                    <a:lnTo>
                      <a:pt x="1001" y="2068"/>
                    </a:lnTo>
                    <a:cubicBezTo>
                      <a:pt x="874" y="2132"/>
                      <a:pt x="841" y="2155"/>
                      <a:pt x="834" y="2164"/>
                    </a:cubicBezTo>
                    <a:lnTo>
                      <a:pt x="834" y="2164"/>
                    </a:lnTo>
                    <a:cubicBezTo>
                      <a:pt x="801" y="1765"/>
                      <a:pt x="801" y="1300"/>
                      <a:pt x="767" y="868"/>
                    </a:cubicBezTo>
                    <a:lnTo>
                      <a:pt x="767" y="634"/>
                    </a:lnTo>
                    <a:lnTo>
                      <a:pt x="767" y="567"/>
                    </a:lnTo>
                    <a:cubicBezTo>
                      <a:pt x="767" y="501"/>
                      <a:pt x="701" y="434"/>
                      <a:pt x="701" y="334"/>
                    </a:cubicBezTo>
                    <a:lnTo>
                      <a:pt x="701" y="667"/>
                    </a:lnTo>
                    <a:lnTo>
                      <a:pt x="667" y="701"/>
                    </a:lnTo>
                    <a:lnTo>
                      <a:pt x="667" y="67"/>
                    </a:lnTo>
                    <a:cubicBezTo>
                      <a:pt x="667" y="34"/>
                      <a:pt x="467" y="34"/>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40"/>
              <p:cNvSpPr/>
              <p:nvPr/>
            </p:nvSpPr>
            <p:spPr>
              <a:xfrm>
                <a:off x="-4565437" y="3851704"/>
                <a:ext cx="62860" cy="165991"/>
              </a:xfrm>
              <a:custGeom>
                <a:avLst/>
                <a:gdLst/>
                <a:ahLst/>
                <a:cxnLst/>
                <a:rect l="l" t="t" r="r" b="b"/>
                <a:pathLst>
                  <a:path w="935" h="2469" extrusionOk="0">
                    <a:moveTo>
                      <a:pt x="434" y="1"/>
                    </a:moveTo>
                    <a:lnTo>
                      <a:pt x="434" y="201"/>
                    </a:lnTo>
                    <a:lnTo>
                      <a:pt x="401" y="201"/>
                    </a:lnTo>
                    <a:lnTo>
                      <a:pt x="401" y="34"/>
                    </a:lnTo>
                    <a:cubicBezTo>
                      <a:pt x="401" y="101"/>
                      <a:pt x="201" y="101"/>
                      <a:pt x="201" y="134"/>
                    </a:cubicBezTo>
                    <a:lnTo>
                      <a:pt x="201" y="201"/>
                    </a:lnTo>
                    <a:cubicBezTo>
                      <a:pt x="167" y="267"/>
                      <a:pt x="101" y="301"/>
                      <a:pt x="101" y="334"/>
                    </a:cubicBezTo>
                    <a:lnTo>
                      <a:pt x="101" y="267"/>
                    </a:lnTo>
                    <a:cubicBezTo>
                      <a:pt x="101" y="334"/>
                      <a:pt x="67" y="434"/>
                      <a:pt x="67" y="501"/>
                    </a:cubicBezTo>
                    <a:cubicBezTo>
                      <a:pt x="34" y="1001"/>
                      <a:pt x="1" y="1468"/>
                      <a:pt x="1" y="1969"/>
                    </a:cubicBezTo>
                    <a:lnTo>
                      <a:pt x="34" y="1969"/>
                    </a:lnTo>
                    <a:lnTo>
                      <a:pt x="34" y="2135"/>
                    </a:lnTo>
                    <a:lnTo>
                      <a:pt x="267" y="2169"/>
                    </a:lnTo>
                    <a:lnTo>
                      <a:pt x="267" y="2135"/>
                    </a:lnTo>
                    <a:lnTo>
                      <a:pt x="334" y="2135"/>
                    </a:lnTo>
                    <a:lnTo>
                      <a:pt x="334" y="2436"/>
                    </a:lnTo>
                    <a:lnTo>
                      <a:pt x="534" y="2469"/>
                    </a:lnTo>
                    <a:lnTo>
                      <a:pt x="534" y="2369"/>
                    </a:lnTo>
                    <a:lnTo>
                      <a:pt x="768" y="2369"/>
                    </a:lnTo>
                    <a:lnTo>
                      <a:pt x="768" y="2169"/>
                    </a:lnTo>
                    <a:lnTo>
                      <a:pt x="935" y="2169"/>
                    </a:lnTo>
                    <a:lnTo>
                      <a:pt x="935" y="1969"/>
                    </a:lnTo>
                    <a:cubicBezTo>
                      <a:pt x="863" y="2088"/>
                      <a:pt x="843" y="2105"/>
                      <a:pt x="837" y="2105"/>
                    </a:cubicBezTo>
                    <a:cubicBezTo>
                      <a:pt x="834" y="2105"/>
                      <a:pt x="834" y="2102"/>
                      <a:pt x="834" y="2102"/>
                    </a:cubicBezTo>
                    <a:cubicBezTo>
                      <a:pt x="768" y="1668"/>
                      <a:pt x="768" y="1268"/>
                      <a:pt x="734" y="834"/>
                    </a:cubicBezTo>
                    <a:lnTo>
                      <a:pt x="734" y="634"/>
                    </a:lnTo>
                    <a:lnTo>
                      <a:pt x="734" y="601"/>
                    </a:lnTo>
                    <a:cubicBezTo>
                      <a:pt x="734" y="501"/>
                      <a:pt x="701" y="434"/>
                      <a:pt x="701" y="334"/>
                    </a:cubicBezTo>
                    <a:lnTo>
                      <a:pt x="701" y="668"/>
                    </a:lnTo>
                    <a:lnTo>
                      <a:pt x="668" y="701"/>
                    </a:lnTo>
                    <a:lnTo>
                      <a:pt x="668" y="101"/>
                    </a:lnTo>
                    <a:cubicBezTo>
                      <a:pt x="668" y="34"/>
                      <a:pt x="434" y="34"/>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0"/>
              <p:cNvSpPr/>
              <p:nvPr/>
            </p:nvSpPr>
            <p:spPr>
              <a:xfrm>
                <a:off x="-4475753" y="4107378"/>
                <a:ext cx="67364" cy="158730"/>
              </a:xfrm>
              <a:custGeom>
                <a:avLst/>
                <a:gdLst/>
                <a:ahLst/>
                <a:cxnLst/>
                <a:rect l="l" t="t" r="r" b="b"/>
                <a:pathLst>
                  <a:path w="1002" h="2361" extrusionOk="0">
                    <a:moveTo>
                      <a:pt x="501" y="0"/>
                    </a:moveTo>
                    <a:lnTo>
                      <a:pt x="501" y="200"/>
                    </a:lnTo>
                    <a:lnTo>
                      <a:pt x="434" y="200"/>
                    </a:lnTo>
                    <a:lnTo>
                      <a:pt x="434" y="34"/>
                    </a:lnTo>
                    <a:cubicBezTo>
                      <a:pt x="434" y="67"/>
                      <a:pt x="234" y="67"/>
                      <a:pt x="234" y="134"/>
                    </a:cubicBezTo>
                    <a:lnTo>
                      <a:pt x="234" y="200"/>
                    </a:lnTo>
                    <a:cubicBezTo>
                      <a:pt x="201" y="234"/>
                      <a:pt x="168" y="300"/>
                      <a:pt x="168" y="334"/>
                    </a:cubicBezTo>
                    <a:lnTo>
                      <a:pt x="168" y="634"/>
                    </a:lnTo>
                    <a:cubicBezTo>
                      <a:pt x="168" y="501"/>
                      <a:pt x="168" y="401"/>
                      <a:pt x="101" y="300"/>
                    </a:cubicBezTo>
                    <a:cubicBezTo>
                      <a:pt x="101" y="367"/>
                      <a:pt x="68" y="434"/>
                      <a:pt x="68" y="534"/>
                    </a:cubicBezTo>
                    <a:cubicBezTo>
                      <a:pt x="34" y="1001"/>
                      <a:pt x="1" y="1468"/>
                      <a:pt x="1" y="1868"/>
                    </a:cubicBezTo>
                    <a:lnTo>
                      <a:pt x="34" y="1868"/>
                    </a:lnTo>
                    <a:lnTo>
                      <a:pt x="34" y="2035"/>
                    </a:lnTo>
                    <a:cubicBezTo>
                      <a:pt x="34" y="2052"/>
                      <a:pt x="93" y="2060"/>
                      <a:pt x="151" y="2060"/>
                    </a:cubicBezTo>
                    <a:cubicBezTo>
                      <a:pt x="209" y="2060"/>
                      <a:pt x="268" y="2052"/>
                      <a:pt x="268" y="2035"/>
                    </a:cubicBezTo>
                    <a:lnTo>
                      <a:pt x="334" y="2035"/>
                    </a:lnTo>
                    <a:lnTo>
                      <a:pt x="334" y="2335"/>
                    </a:lnTo>
                    <a:cubicBezTo>
                      <a:pt x="334" y="2352"/>
                      <a:pt x="393" y="2360"/>
                      <a:pt x="451" y="2360"/>
                    </a:cubicBezTo>
                    <a:cubicBezTo>
                      <a:pt x="510" y="2360"/>
                      <a:pt x="568" y="2352"/>
                      <a:pt x="568" y="2335"/>
                    </a:cubicBezTo>
                    <a:lnTo>
                      <a:pt x="568" y="2269"/>
                    </a:lnTo>
                    <a:cubicBezTo>
                      <a:pt x="568" y="2302"/>
                      <a:pt x="635" y="2319"/>
                      <a:pt x="701" y="2319"/>
                    </a:cubicBezTo>
                    <a:cubicBezTo>
                      <a:pt x="768" y="2319"/>
                      <a:pt x="835" y="2302"/>
                      <a:pt x="835" y="2269"/>
                    </a:cubicBezTo>
                    <a:lnTo>
                      <a:pt x="835" y="2102"/>
                    </a:lnTo>
                    <a:lnTo>
                      <a:pt x="1002" y="2102"/>
                    </a:lnTo>
                    <a:lnTo>
                      <a:pt x="1002" y="1902"/>
                    </a:lnTo>
                    <a:lnTo>
                      <a:pt x="901" y="1902"/>
                    </a:lnTo>
                    <a:cubicBezTo>
                      <a:pt x="868" y="1535"/>
                      <a:pt x="868" y="1168"/>
                      <a:pt x="835" y="834"/>
                    </a:cubicBezTo>
                    <a:lnTo>
                      <a:pt x="835" y="567"/>
                    </a:lnTo>
                    <a:cubicBezTo>
                      <a:pt x="835" y="501"/>
                      <a:pt x="768" y="401"/>
                      <a:pt x="768" y="334"/>
                    </a:cubicBezTo>
                    <a:cubicBezTo>
                      <a:pt x="768" y="434"/>
                      <a:pt x="768" y="534"/>
                      <a:pt x="735" y="667"/>
                    </a:cubicBezTo>
                    <a:lnTo>
                      <a:pt x="701" y="701"/>
                    </a:lnTo>
                    <a:lnTo>
                      <a:pt x="701" y="67"/>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0"/>
              <p:cNvSpPr/>
              <p:nvPr/>
            </p:nvSpPr>
            <p:spPr>
              <a:xfrm>
                <a:off x="-4715696" y="4468402"/>
                <a:ext cx="74087" cy="184009"/>
              </a:xfrm>
              <a:custGeom>
                <a:avLst/>
                <a:gdLst/>
                <a:ahLst/>
                <a:cxnLst/>
                <a:rect l="l" t="t" r="r" b="b"/>
                <a:pathLst>
                  <a:path w="1102" h="2737" extrusionOk="0">
                    <a:moveTo>
                      <a:pt x="801" y="1"/>
                    </a:moveTo>
                    <a:cubicBezTo>
                      <a:pt x="801" y="68"/>
                      <a:pt x="801" y="134"/>
                      <a:pt x="768" y="201"/>
                    </a:cubicBezTo>
                    <a:lnTo>
                      <a:pt x="734" y="201"/>
                    </a:lnTo>
                    <a:lnTo>
                      <a:pt x="734" y="34"/>
                    </a:lnTo>
                    <a:cubicBezTo>
                      <a:pt x="734" y="101"/>
                      <a:pt x="501" y="101"/>
                      <a:pt x="501" y="134"/>
                    </a:cubicBezTo>
                    <a:lnTo>
                      <a:pt x="501" y="201"/>
                    </a:lnTo>
                    <a:lnTo>
                      <a:pt x="434" y="301"/>
                    </a:lnTo>
                    <a:cubicBezTo>
                      <a:pt x="434" y="368"/>
                      <a:pt x="401" y="468"/>
                      <a:pt x="401" y="535"/>
                    </a:cubicBezTo>
                    <a:lnTo>
                      <a:pt x="401" y="501"/>
                    </a:lnTo>
                    <a:lnTo>
                      <a:pt x="401" y="234"/>
                    </a:lnTo>
                    <a:cubicBezTo>
                      <a:pt x="267" y="901"/>
                      <a:pt x="134" y="1635"/>
                      <a:pt x="1" y="2302"/>
                    </a:cubicBezTo>
                    <a:lnTo>
                      <a:pt x="67" y="2302"/>
                    </a:lnTo>
                    <a:cubicBezTo>
                      <a:pt x="67" y="2336"/>
                      <a:pt x="67" y="2403"/>
                      <a:pt x="1" y="2469"/>
                    </a:cubicBezTo>
                    <a:cubicBezTo>
                      <a:pt x="1" y="2503"/>
                      <a:pt x="267" y="2503"/>
                      <a:pt x="267" y="2503"/>
                    </a:cubicBezTo>
                    <a:lnTo>
                      <a:pt x="267" y="2469"/>
                    </a:lnTo>
                    <a:lnTo>
                      <a:pt x="334" y="2469"/>
                    </a:lnTo>
                    <a:lnTo>
                      <a:pt x="301" y="2703"/>
                    </a:lnTo>
                    <a:lnTo>
                      <a:pt x="568" y="2736"/>
                    </a:lnTo>
                    <a:lnTo>
                      <a:pt x="568" y="2669"/>
                    </a:lnTo>
                    <a:cubicBezTo>
                      <a:pt x="568" y="2669"/>
                      <a:pt x="657" y="2684"/>
                      <a:pt x="716" y="2684"/>
                    </a:cubicBezTo>
                    <a:cubicBezTo>
                      <a:pt x="746" y="2684"/>
                      <a:pt x="768" y="2680"/>
                      <a:pt x="768" y="2669"/>
                    </a:cubicBezTo>
                    <a:cubicBezTo>
                      <a:pt x="768" y="2569"/>
                      <a:pt x="768" y="2536"/>
                      <a:pt x="801" y="2469"/>
                    </a:cubicBezTo>
                    <a:lnTo>
                      <a:pt x="935" y="2469"/>
                    </a:lnTo>
                    <a:lnTo>
                      <a:pt x="935" y="2236"/>
                    </a:lnTo>
                    <a:cubicBezTo>
                      <a:pt x="968" y="2036"/>
                      <a:pt x="1001" y="1669"/>
                      <a:pt x="1068" y="1302"/>
                    </a:cubicBezTo>
                    <a:cubicBezTo>
                      <a:pt x="1068" y="1035"/>
                      <a:pt x="1101" y="835"/>
                      <a:pt x="1101" y="601"/>
                    </a:cubicBezTo>
                    <a:cubicBezTo>
                      <a:pt x="1101" y="501"/>
                      <a:pt x="1068" y="434"/>
                      <a:pt x="1068" y="334"/>
                    </a:cubicBezTo>
                    <a:cubicBezTo>
                      <a:pt x="1001" y="468"/>
                      <a:pt x="1001" y="601"/>
                      <a:pt x="968" y="701"/>
                    </a:cubicBezTo>
                    <a:lnTo>
                      <a:pt x="968" y="768"/>
                    </a:lnTo>
                    <a:lnTo>
                      <a:pt x="968" y="835"/>
                    </a:lnTo>
                    <a:lnTo>
                      <a:pt x="935" y="835"/>
                    </a:lnTo>
                    <a:cubicBezTo>
                      <a:pt x="968" y="568"/>
                      <a:pt x="968" y="334"/>
                      <a:pt x="1001" y="68"/>
                    </a:cubicBezTo>
                    <a:cubicBezTo>
                      <a:pt x="1001" y="68"/>
                      <a:pt x="801" y="34"/>
                      <a:pt x="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40"/>
              <p:cNvSpPr/>
              <p:nvPr/>
            </p:nvSpPr>
            <p:spPr>
              <a:xfrm>
                <a:off x="-4581102" y="4380936"/>
                <a:ext cx="67297" cy="197455"/>
              </a:xfrm>
              <a:custGeom>
                <a:avLst/>
                <a:gdLst/>
                <a:ahLst/>
                <a:cxnLst/>
                <a:rect l="l" t="t" r="r" b="b"/>
                <a:pathLst>
                  <a:path w="1001" h="2937" extrusionOk="0">
                    <a:moveTo>
                      <a:pt x="467" y="1"/>
                    </a:moveTo>
                    <a:lnTo>
                      <a:pt x="467" y="201"/>
                    </a:lnTo>
                    <a:lnTo>
                      <a:pt x="434" y="201"/>
                    </a:lnTo>
                    <a:lnTo>
                      <a:pt x="434" y="68"/>
                    </a:lnTo>
                    <a:cubicBezTo>
                      <a:pt x="434" y="101"/>
                      <a:pt x="234" y="101"/>
                      <a:pt x="234" y="134"/>
                    </a:cubicBezTo>
                    <a:lnTo>
                      <a:pt x="234" y="201"/>
                    </a:lnTo>
                    <a:cubicBezTo>
                      <a:pt x="167" y="268"/>
                      <a:pt x="133" y="301"/>
                      <a:pt x="133" y="334"/>
                    </a:cubicBezTo>
                    <a:lnTo>
                      <a:pt x="133" y="268"/>
                    </a:lnTo>
                    <a:cubicBezTo>
                      <a:pt x="133" y="334"/>
                      <a:pt x="100" y="435"/>
                      <a:pt x="100" y="501"/>
                    </a:cubicBezTo>
                    <a:cubicBezTo>
                      <a:pt x="67" y="1168"/>
                      <a:pt x="0" y="1802"/>
                      <a:pt x="0" y="2469"/>
                    </a:cubicBezTo>
                    <a:lnTo>
                      <a:pt x="67" y="2469"/>
                    </a:lnTo>
                    <a:lnTo>
                      <a:pt x="67" y="2636"/>
                    </a:lnTo>
                    <a:lnTo>
                      <a:pt x="300" y="2636"/>
                    </a:lnTo>
                    <a:lnTo>
                      <a:pt x="300" y="2603"/>
                    </a:lnTo>
                    <a:lnTo>
                      <a:pt x="334" y="2603"/>
                    </a:lnTo>
                    <a:lnTo>
                      <a:pt x="334" y="2870"/>
                    </a:lnTo>
                    <a:lnTo>
                      <a:pt x="600" y="2936"/>
                    </a:lnTo>
                    <a:lnTo>
                      <a:pt x="600" y="2836"/>
                    </a:lnTo>
                    <a:lnTo>
                      <a:pt x="834" y="2836"/>
                    </a:lnTo>
                    <a:lnTo>
                      <a:pt x="834" y="2669"/>
                    </a:lnTo>
                    <a:lnTo>
                      <a:pt x="1001" y="2669"/>
                    </a:lnTo>
                    <a:lnTo>
                      <a:pt x="1001" y="2469"/>
                    </a:lnTo>
                    <a:cubicBezTo>
                      <a:pt x="945" y="2480"/>
                      <a:pt x="908" y="2484"/>
                      <a:pt x="883" y="2484"/>
                    </a:cubicBezTo>
                    <a:cubicBezTo>
                      <a:pt x="834" y="2484"/>
                      <a:pt x="834" y="2469"/>
                      <a:pt x="834" y="2469"/>
                    </a:cubicBezTo>
                    <a:cubicBezTo>
                      <a:pt x="801" y="1936"/>
                      <a:pt x="801" y="1435"/>
                      <a:pt x="767" y="902"/>
                    </a:cubicBezTo>
                    <a:lnTo>
                      <a:pt x="767" y="535"/>
                    </a:lnTo>
                    <a:cubicBezTo>
                      <a:pt x="767" y="468"/>
                      <a:pt x="734" y="401"/>
                      <a:pt x="734" y="301"/>
                    </a:cubicBezTo>
                    <a:lnTo>
                      <a:pt x="734" y="635"/>
                    </a:lnTo>
                    <a:cubicBezTo>
                      <a:pt x="734" y="668"/>
                      <a:pt x="667" y="668"/>
                      <a:pt x="667" y="701"/>
                    </a:cubicBezTo>
                    <a:lnTo>
                      <a:pt x="667" y="101"/>
                    </a:lnTo>
                    <a:cubicBezTo>
                      <a:pt x="667" y="34"/>
                      <a:pt x="467" y="34"/>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40"/>
              <p:cNvSpPr/>
              <p:nvPr/>
            </p:nvSpPr>
            <p:spPr>
              <a:xfrm>
                <a:off x="-4426406" y="4654561"/>
                <a:ext cx="69583" cy="186227"/>
              </a:xfrm>
              <a:custGeom>
                <a:avLst/>
                <a:gdLst/>
                <a:ahLst/>
                <a:cxnLst/>
                <a:rect l="l" t="t" r="r" b="b"/>
                <a:pathLst>
                  <a:path w="1035" h="2770" extrusionOk="0">
                    <a:moveTo>
                      <a:pt x="634" y="0"/>
                    </a:moveTo>
                    <a:lnTo>
                      <a:pt x="634" y="201"/>
                    </a:lnTo>
                    <a:lnTo>
                      <a:pt x="601" y="201"/>
                    </a:lnTo>
                    <a:lnTo>
                      <a:pt x="601" y="34"/>
                    </a:lnTo>
                    <a:cubicBezTo>
                      <a:pt x="601" y="67"/>
                      <a:pt x="368" y="67"/>
                      <a:pt x="368" y="101"/>
                    </a:cubicBezTo>
                    <a:lnTo>
                      <a:pt x="368" y="201"/>
                    </a:lnTo>
                    <a:lnTo>
                      <a:pt x="301" y="267"/>
                    </a:lnTo>
                    <a:cubicBezTo>
                      <a:pt x="301" y="367"/>
                      <a:pt x="268" y="401"/>
                      <a:pt x="268" y="501"/>
                    </a:cubicBezTo>
                    <a:lnTo>
                      <a:pt x="268" y="234"/>
                    </a:lnTo>
                    <a:cubicBezTo>
                      <a:pt x="34" y="901"/>
                      <a:pt x="1" y="1602"/>
                      <a:pt x="101" y="2302"/>
                    </a:cubicBezTo>
                    <a:lnTo>
                      <a:pt x="101" y="2469"/>
                    </a:lnTo>
                    <a:cubicBezTo>
                      <a:pt x="101" y="2502"/>
                      <a:pt x="159" y="2519"/>
                      <a:pt x="218" y="2519"/>
                    </a:cubicBezTo>
                    <a:cubicBezTo>
                      <a:pt x="276" y="2519"/>
                      <a:pt x="334" y="2502"/>
                      <a:pt x="334" y="2469"/>
                    </a:cubicBezTo>
                    <a:lnTo>
                      <a:pt x="368" y="2469"/>
                    </a:lnTo>
                    <a:lnTo>
                      <a:pt x="368" y="2769"/>
                    </a:lnTo>
                    <a:lnTo>
                      <a:pt x="634" y="2769"/>
                    </a:lnTo>
                    <a:lnTo>
                      <a:pt x="634" y="2736"/>
                    </a:lnTo>
                    <a:lnTo>
                      <a:pt x="868" y="2736"/>
                    </a:lnTo>
                    <a:lnTo>
                      <a:pt x="868" y="2569"/>
                    </a:lnTo>
                    <a:lnTo>
                      <a:pt x="1035" y="2569"/>
                    </a:lnTo>
                    <a:cubicBezTo>
                      <a:pt x="935" y="2569"/>
                      <a:pt x="935" y="2502"/>
                      <a:pt x="968" y="2402"/>
                    </a:cubicBezTo>
                    <a:cubicBezTo>
                      <a:pt x="968" y="1868"/>
                      <a:pt x="935" y="1335"/>
                      <a:pt x="935" y="768"/>
                    </a:cubicBezTo>
                    <a:lnTo>
                      <a:pt x="935" y="568"/>
                    </a:lnTo>
                    <a:cubicBezTo>
                      <a:pt x="935" y="501"/>
                      <a:pt x="868" y="401"/>
                      <a:pt x="868" y="334"/>
                    </a:cubicBezTo>
                    <a:cubicBezTo>
                      <a:pt x="835" y="501"/>
                      <a:pt x="801" y="668"/>
                      <a:pt x="801" y="834"/>
                    </a:cubicBezTo>
                    <a:cubicBezTo>
                      <a:pt x="801" y="568"/>
                      <a:pt x="801" y="334"/>
                      <a:pt x="835" y="67"/>
                    </a:cubicBezTo>
                    <a:cubicBezTo>
                      <a:pt x="835" y="67"/>
                      <a:pt x="634" y="34"/>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40"/>
              <p:cNvSpPr/>
              <p:nvPr/>
            </p:nvSpPr>
            <p:spPr>
              <a:xfrm>
                <a:off x="-4666349" y="4840720"/>
                <a:ext cx="69583" cy="173857"/>
              </a:xfrm>
              <a:custGeom>
                <a:avLst/>
                <a:gdLst/>
                <a:ahLst/>
                <a:cxnLst/>
                <a:rect l="l" t="t" r="r" b="b"/>
                <a:pathLst>
                  <a:path w="1035" h="2586" extrusionOk="0">
                    <a:moveTo>
                      <a:pt x="568" y="0"/>
                    </a:moveTo>
                    <a:lnTo>
                      <a:pt x="568" y="200"/>
                    </a:lnTo>
                    <a:lnTo>
                      <a:pt x="534" y="200"/>
                    </a:lnTo>
                    <a:lnTo>
                      <a:pt x="534" y="33"/>
                    </a:lnTo>
                    <a:cubicBezTo>
                      <a:pt x="534" y="100"/>
                      <a:pt x="334" y="100"/>
                      <a:pt x="334" y="134"/>
                    </a:cubicBezTo>
                    <a:lnTo>
                      <a:pt x="334" y="200"/>
                    </a:lnTo>
                    <a:cubicBezTo>
                      <a:pt x="267" y="267"/>
                      <a:pt x="234" y="300"/>
                      <a:pt x="234" y="334"/>
                    </a:cubicBezTo>
                    <a:cubicBezTo>
                      <a:pt x="234" y="434"/>
                      <a:pt x="234" y="500"/>
                      <a:pt x="201" y="601"/>
                    </a:cubicBezTo>
                    <a:lnTo>
                      <a:pt x="201" y="534"/>
                    </a:lnTo>
                    <a:lnTo>
                      <a:pt x="201" y="367"/>
                    </a:lnTo>
                    <a:cubicBezTo>
                      <a:pt x="101" y="934"/>
                      <a:pt x="34" y="1468"/>
                      <a:pt x="0" y="2035"/>
                    </a:cubicBezTo>
                    <a:lnTo>
                      <a:pt x="34" y="2035"/>
                    </a:lnTo>
                    <a:lnTo>
                      <a:pt x="34" y="2202"/>
                    </a:lnTo>
                    <a:cubicBezTo>
                      <a:pt x="34" y="2268"/>
                      <a:pt x="267" y="2268"/>
                      <a:pt x="267" y="2268"/>
                    </a:cubicBezTo>
                    <a:lnTo>
                      <a:pt x="367" y="2268"/>
                    </a:lnTo>
                    <a:lnTo>
                      <a:pt x="367" y="2535"/>
                    </a:lnTo>
                    <a:cubicBezTo>
                      <a:pt x="367" y="2569"/>
                      <a:pt x="426" y="2585"/>
                      <a:pt x="484" y="2585"/>
                    </a:cubicBezTo>
                    <a:cubicBezTo>
                      <a:pt x="543" y="2585"/>
                      <a:pt x="601" y="2569"/>
                      <a:pt x="601" y="2535"/>
                    </a:cubicBezTo>
                    <a:lnTo>
                      <a:pt x="601" y="2502"/>
                    </a:lnTo>
                    <a:cubicBezTo>
                      <a:pt x="601" y="2502"/>
                      <a:pt x="720" y="2517"/>
                      <a:pt x="799" y="2517"/>
                    </a:cubicBezTo>
                    <a:cubicBezTo>
                      <a:pt x="838" y="2517"/>
                      <a:pt x="868" y="2513"/>
                      <a:pt x="868" y="2502"/>
                    </a:cubicBezTo>
                    <a:lnTo>
                      <a:pt x="868" y="2335"/>
                    </a:lnTo>
                    <a:lnTo>
                      <a:pt x="1001" y="2335"/>
                    </a:lnTo>
                    <a:lnTo>
                      <a:pt x="1001" y="2135"/>
                    </a:lnTo>
                    <a:lnTo>
                      <a:pt x="1035" y="2135"/>
                    </a:lnTo>
                    <a:cubicBezTo>
                      <a:pt x="901" y="1735"/>
                      <a:pt x="901" y="1401"/>
                      <a:pt x="901" y="1001"/>
                    </a:cubicBezTo>
                    <a:lnTo>
                      <a:pt x="901" y="567"/>
                    </a:lnTo>
                    <a:cubicBezTo>
                      <a:pt x="901" y="467"/>
                      <a:pt x="868" y="400"/>
                      <a:pt x="868" y="300"/>
                    </a:cubicBezTo>
                    <a:lnTo>
                      <a:pt x="834" y="667"/>
                    </a:lnTo>
                    <a:cubicBezTo>
                      <a:pt x="768" y="734"/>
                      <a:pt x="768" y="734"/>
                      <a:pt x="768" y="767"/>
                    </a:cubicBezTo>
                    <a:lnTo>
                      <a:pt x="768" y="834"/>
                    </a:lnTo>
                    <a:lnTo>
                      <a:pt x="734" y="834"/>
                    </a:lnTo>
                    <a:cubicBezTo>
                      <a:pt x="734" y="601"/>
                      <a:pt x="768" y="334"/>
                      <a:pt x="768" y="100"/>
                    </a:cubicBezTo>
                    <a:cubicBezTo>
                      <a:pt x="768" y="100"/>
                      <a:pt x="568" y="33"/>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40"/>
              <p:cNvSpPr/>
              <p:nvPr/>
            </p:nvSpPr>
            <p:spPr>
              <a:xfrm>
                <a:off x="-4511586" y="5006643"/>
                <a:ext cx="81079" cy="78592"/>
              </a:xfrm>
              <a:custGeom>
                <a:avLst/>
                <a:gdLst/>
                <a:ahLst/>
                <a:cxnLst/>
                <a:rect l="l" t="t" r="r" b="b"/>
                <a:pathLst>
                  <a:path w="1206" h="1169" extrusionOk="0">
                    <a:moveTo>
                      <a:pt x="767" y="1"/>
                    </a:moveTo>
                    <a:cubicBezTo>
                      <a:pt x="634" y="1"/>
                      <a:pt x="634" y="101"/>
                      <a:pt x="634" y="167"/>
                    </a:cubicBezTo>
                    <a:cubicBezTo>
                      <a:pt x="601" y="167"/>
                      <a:pt x="601" y="134"/>
                      <a:pt x="567" y="134"/>
                    </a:cubicBezTo>
                    <a:cubicBezTo>
                      <a:pt x="467" y="134"/>
                      <a:pt x="434" y="201"/>
                      <a:pt x="434" y="267"/>
                    </a:cubicBezTo>
                    <a:lnTo>
                      <a:pt x="400" y="267"/>
                    </a:lnTo>
                    <a:cubicBezTo>
                      <a:pt x="267" y="267"/>
                      <a:pt x="267" y="334"/>
                      <a:pt x="267" y="401"/>
                    </a:cubicBezTo>
                    <a:cubicBezTo>
                      <a:pt x="200" y="401"/>
                      <a:pt x="134" y="468"/>
                      <a:pt x="134" y="534"/>
                    </a:cubicBezTo>
                    <a:cubicBezTo>
                      <a:pt x="0" y="601"/>
                      <a:pt x="167" y="868"/>
                      <a:pt x="300" y="868"/>
                    </a:cubicBezTo>
                    <a:cubicBezTo>
                      <a:pt x="434" y="1001"/>
                      <a:pt x="601" y="1168"/>
                      <a:pt x="667" y="1168"/>
                    </a:cubicBezTo>
                    <a:cubicBezTo>
                      <a:pt x="767" y="1168"/>
                      <a:pt x="767" y="1101"/>
                      <a:pt x="667" y="1001"/>
                    </a:cubicBezTo>
                    <a:lnTo>
                      <a:pt x="667" y="1001"/>
                    </a:lnTo>
                    <a:cubicBezTo>
                      <a:pt x="767" y="1101"/>
                      <a:pt x="867" y="1168"/>
                      <a:pt x="934" y="1168"/>
                    </a:cubicBezTo>
                    <a:cubicBezTo>
                      <a:pt x="1101" y="1168"/>
                      <a:pt x="767" y="701"/>
                      <a:pt x="567" y="534"/>
                    </a:cubicBezTo>
                    <a:cubicBezTo>
                      <a:pt x="567" y="534"/>
                      <a:pt x="601" y="534"/>
                      <a:pt x="601" y="501"/>
                    </a:cubicBezTo>
                    <a:lnTo>
                      <a:pt x="734" y="634"/>
                    </a:lnTo>
                    <a:cubicBezTo>
                      <a:pt x="867" y="801"/>
                      <a:pt x="1001" y="901"/>
                      <a:pt x="1101" y="901"/>
                    </a:cubicBezTo>
                    <a:cubicBezTo>
                      <a:pt x="1168" y="901"/>
                      <a:pt x="1134" y="801"/>
                      <a:pt x="1068" y="668"/>
                    </a:cubicBezTo>
                    <a:cubicBezTo>
                      <a:pt x="1101" y="668"/>
                      <a:pt x="1101" y="701"/>
                      <a:pt x="1134" y="701"/>
                    </a:cubicBezTo>
                    <a:cubicBezTo>
                      <a:pt x="1145" y="708"/>
                      <a:pt x="1153" y="712"/>
                      <a:pt x="1159" y="712"/>
                    </a:cubicBezTo>
                    <a:cubicBezTo>
                      <a:pt x="1205" y="712"/>
                      <a:pt x="1083" y="483"/>
                      <a:pt x="934" y="334"/>
                    </a:cubicBezTo>
                    <a:cubicBezTo>
                      <a:pt x="1068" y="267"/>
                      <a:pt x="901" y="1"/>
                      <a:pt x="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40"/>
              <p:cNvSpPr/>
              <p:nvPr/>
            </p:nvSpPr>
            <p:spPr>
              <a:xfrm>
                <a:off x="-4486913" y="4993197"/>
                <a:ext cx="67297" cy="111602"/>
              </a:xfrm>
              <a:custGeom>
                <a:avLst/>
                <a:gdLst/>
                <a:ahLst/>
                <a:cxnLst/>
                <a:rect l="l" t="t" r="r" b="b"/>
                <a:pathLst>
                  <a:path w="1001" h="1660" extrusionOk="0">
                    <a:moveTo>
                      <a:pt x="434" y="1068"/>
                    </a:moveTo>
                    <a:cubicBezTo>
                      <a:pt x="500" y="1135"/>
                      <a:pt x="434" y="1135"/>
                      <a:pt x="434" y="1168"/>
                    </a:cubicBezTo>
                    <a:lnTo>
                      <a:pt x="434" y="1068"/>
                    </a:lnTo>
                    <a:close/>
                    <a:moveTo>
                      <a:pt x="500" y="0"/>
                    </a:moveTo>
                    <a:lnTo>
                      <a:pt x="500" y="201"/>
                    </a:lnTo>
                    <a:lnTo>
                      <a:pt x="434" y="201"/>
                    </a:lnTo>
                    <a:lnTo>
                      <a:pt x="434" y="34"/>
                    </a:lnTo>
                    <a:cubicBezTo>
                      <a:pt x="434" y="67"/>
                      <a:pt x="234" y="67"/>
                      <a:pt x="234" y="134"/>
                    </a:cubicBezTo>
                    <a:lnTo>
                      <a:pt x="234" y="201"/>
                    </a:lnTo>
                    <a:cubicBezTo>
                      <a:pt x="200" y="234"/>
                      <a:pt x="167" y="301"/>
                      <a:pt x="167" y="334"/>
                    </a:cubicBezTo>
                    <a:lnTo>
                      <a:pt x="167" y="534"/>
                    </a:lnTo>
                    <a:cubicBezTo>
                      <a:pt x="167" y="467"/>
                      <a:pt x="167" y="367"/>
                      <a:pt x="100" y="301"/>
                    </a:cubicBezTo>
                    <a:lnTo>
                      <a:pt x="0" y="1168"/>
                    </a:lnTo>
                    <a:lnTo>
                      <a:pt x="33" y="1201"/>
                    </a:lnTo>
                    <a:lnTo>
                      <a:pt x="33" y="1368"/>
                    </a:lnTo>
                    <a:cubicBezTo>
                      <a:pt x="33" y="1385"/>
                      <a:pt x="83" y="1393"/>
                      <a:pt x="133" y="1393"/>
                    </a:cubicBezTo>
                    <a:cubicBezTo>
                      <a:pt x="184" y="1393"/>
                      <a:pt x="234" y="1385"/>
                      <a:pt x="234" y="1368"/>
                    </a:cubicBezTo>
                    <a:lnTo>
                      <a:pt x="334" y="1368"/>
                    </a:lnTo>
                    <a:lnTo>
                      <a:pt x="334" y="1635"/>
                    </a:lnTo>
                    <a:cubicBezTo>
                      <a:pt x="334" y="1652"/>
                      <a:pt x="392" y="1660"/>
                      <a:pt x="450" y="1660"/>
                    </a:cubicBezTo>
                    <a:cubicBezTo>
                      <a:pt x="509" y="1660"/>
                      <a:pt x="567" y="1652"/>
                      <a:pt x="567" y="1635"/>
                    </a:cubicBezTo>
                    <a:lnTo>
                      <a:pt x="567" y="1535"/>
                    </a:lnTo>
                    <a:cubicBezTo>
                      <a:pt x="567" y="1551"/>
                      <a:pt x="634" y="1560"/>
                      <a:pt x="701" y="1560"/>
                    </a:cubicBezTo>
                    <a:cubicBezTo>
                      <a:pt x="767" y="1560"/>
                      <a:pt x="834" y="1551"/>
                      <a:pt x="834" y="1535"/>
                    </a:cubicBezTo>
                    <a:lnTo>
                      <a:pt x="834" y="1368"/>
                    </a:lnTo>
                    <a:cubicBezTo>
                      <a:pt x="901" y="1368"/>
                      <a:pt x="1001" y="1368"/>
                      <a:pt x="1001" y="1335"/>
                    </a:cubicBezTo>
                    <a:lnTo>
                      <a:pt x="1001" y="1135"/>
                    </a:lnTo>
                    <a:cubicBezTo>
                      <a:pt x="916" y="1198"/>
                      <a:pt x="899" y="1221"/>
                      <a:pt x="897" y="1221"/>
                    </a:cubicBezTo>
                    <a:cubicBezTo>
                      <a:pt x="896" y="1221"/>
                      <a:pt x="901" y="1213"/>
                      <a:pt x="901" y="1201"/>
                    </a:cubicBezTo>
                    <a:cubicBezTo>
                      <a:pt x="867" y="1001"/>
                      <a:pt x="867" y="834"/>
                      <a:pt x="834" y="634"/>
                    </a:cubicBezTo>
                    <a:lnTo>
                      <a:pt x="834" y="534"/>
                    </a:lnTo>
                    <a:lnTo>
                      <a:pt x="834" y="501"/>
                    </a:lnTo>
                    <a:cubicBezTo>
                      <a:pt x="834" y="401"/>
                      <a:pt x="767" y="367"/>
                      <a:pt x="767" y="301"/>
                    </a:cubicBezTo>
                    <a:cubicBezTo>
                      <a:pt x="767" y="401"/>
                      <a:pt x="734" y="534"/>
                      <a:pt x="734" y="668"/>
                    </a:cubicBezTo>
                    <a:lnTo>
                      <a:pt x="701" y="701"/>
                    </a:lnTo>
                    <a:lnTo>
                      <a:pt x="701" y="67"/>
                    </a:lnTo>
                    <a:cubicBezTo>
                      <a:pt x="701" y="34"/>
                      <a:pt x="500" y="34"/>
                      <a:pt x="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40"/>
              <p:cNvSpPr/>
              <p:nvPr/>
            </p:nvSpPr>
            <p:spPr>
              <a:xfrm>
                <a:off x="-4278365" y="4849662"/>
                <a:ext cx="71802" cy="234297"/>
              </a:xfrm>
              <a:custGeom>
                <a:avLst/>
                <a:gdLst/>
                <a:ahLst/>
                <a:cxnLst/>
                <a:rect l="l" t="t" r="r" b="b"/>
                <a:pathLst>
                  <a:path w="1068" h="3485" extrusionOk="0">
                    <a:moveTo>
                      <a:pt x="634" y="1"/>
                    </a:moveTo>
                    <a:lnTo>
                      <a:pt x="634" y="201"/>
                    </a:lnTo>
                    <a:lnTo>
                      <a:pt x="601" y="201"/>
                    </a:lnTo>
                    <a:lnTo>
                      <a:pt x="601" y="34"/>
                    </a:lnTo>
                    <a:cubicBezTo>
                      <a:pt x="601" y="101"/>
                      <a:pt x="367" y="101"/>
                      <a:pt x="367" y="134"/>
                    </a:cubicBezTo>
                    <a:lnTo>
                      <a:pt x="367" y="201"/>
                    </a:lnTo>
                    <a:cubicBezTo>
                      <a:pt x="334" y="267"/>
                      <a:pt x="300" y="301"/>
                      <a:pt x="300" y="334"/>
                    </a:cubicBezTo>
                    <a:lnTo>
                      <a:pt x="300" y="634"/>
                    </a:lnTo>
                    <a:cubicBezTo>
                      <a:pt x="300" y="634"/>
                      <a:pt x="300" y="601"/>
                      <a:pt x="267" y="601"/>
                    </a:cubicBezTo>
                    <a:lnTo>
                      <a:pt x="267" y="301"/>
                    </a:lnTo>
                    <a:cubicBezTo>
                      <a:pt x="267" y="367"/>
                      <a:pt x="200" y="468"/>
                      <a:pt x="200" y="534"/>
                    </a:cubicBezTo>
                    <a:cubicBezTo>
                      <a:pt x="134" y="1335"/>
                      <a:pt x="100" y="2135"/>
                      <a:pt x="0" y="2969"/>
                    </a:cubicBezTo>
                    <a:lnTo>
                      <a:pt x="34" y="2969"/>
                    </a:lnTo>
                    <a:lnTo>
                      <a:pt x="34" y="3136"/>
                    </a:lnTo>
                    <a:lnTo>
                      <a:pt x="300" y="3169"/>
                    </a:lnTo>
                    <a:lnTo>
                      <a:pt x="367" y="3169"/>
                    </a:lnTo>
                    <a:lnTo>
                      <a:pt x="367" y="3470"/>
                    </a:lnTo>
                    <a:cubicBezTo>
                      <a:pt x="367" y="3470"/>
                      <a:pt x="486" y="3484"/>
                      <a:pt x="565" y="3484"/>
                    </a:cubicBezTo>
                    <a:cubicBezTo>
                      <a:pt x="604" y="3484"/>
                      <a:pt x="634" y="3481"/>
                      <a:pt x="634" y="3470"/>
                    </a:cubicBezTo>
                    <a:lnTo>
                      <a:pt x="634" y="3436"/>
                    </a:lnTo>
                    <a:cubicBezTo>
                      <a:pt x="634" y="3436"/>
                      <a:pt x="753" y="3451"/>
                      <a:pt x="832" y="3451"/>
                    </a:cubicBezTo>
                    <a:cubicBezTo>
                      <a:pt x="871" y="3451"/>
                      <a:pt x="901" y="3447"/>
                      <a:pt x="901" y="3436"/>
                    </a:cubicBezTo>
                    <a:lnTo>
                      <a:pt x="901" y="3270"/>
                    </a:lnTo>
                    <a:lnTo>
                      <a:pt x="1001" y="3270"/>
                    </a:lnTo>
                    <a:lnTo>
                      <a:pt x="1001" y="3036"/>
                    </a:lnTo>
                    <a:lnTo>
                      <a:pt x="1068" y="3036"/>
                    </a:lnTo>
                    <a:cubicBezTo>
                      <a:pt x="934" y="2436"/>
                      <a:pt x="934" y="1802"/>
                      <a:pt x="934" y="1168"/>
                    </a:cubicBezTo>
                    <a:lnTo>
                      <a:pt x="934" y="601"/>
                    </a:lnTo>
                    <a:cubicBezTo>
                      <a:pt x="934" y="501"/>
                      <a:pt x="901" y="434"/>
                      <a:pt x="901" y="334"/>
                    </a:cubicBezTo>
                    <a:cubicBezTo>
                      <a:pt x="901" y="468"/>
                      <a:pt x="901" y="601"/>
                      <a:pt x="834" y="668"/>
                    </a:cubicBezTo>
                    <a:cubicBezTo>
                      <a:pt x="815" y="687"/>
                      <a:pt x="807" y="695"/>
                      <a:pt x="803" y="711"/>
                    </a:cubicBezTo>
                    <a:lnTo>
                      <a:pt x="803" y="711"/>
                    </a:lnTo>
                    <a:cubicBezTo>
                      <a:pt x="811" y="510"/>
                      <a:pt x="834" y="294"/>
                      <a:pt x="834" y="101"/>
                    </a:cubicBezTo>
                    <a:cubicBezTo>
                      <a:pt x="834" y="101"/>
                      <a:pt x="634" y="34"/>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40"/>
              <p:cNvSpPr/>
              <p:nvPr/>
            </p:nvSpPr>
            <p:spPr>
              <a:xfrm>
                <a:off x="-4092273" y="5031316"/>
                <a:ext cx="67364" cy="149183"/>
              </a:xfrm>
              <a:custGeom>
                <a:avLst/>
                <a:gdLst/>
                <a:ahLst/>
                <a:cxnLst/>
                <a:rect l="l" t="t" r="r" b="b"/>
                <a:pathLst>
                  <a:path w="1002" h="2219" extrusionOk="0">
                    <a:moveTo>
                      <a:pt x="501" y="0"/>
                    </a:moveTo>
                    <a:lnTo>
                      <a:pt x="501" y="234"/>
                    </a:lnTo>
                    <a:lnTo>
                      <a:pt x="435" y="234"/>
                    </a:lnTo>
                    <a:lnTo>
                      <a:pt x="435" y="67"/>
                    </a:lnTo>
                    <a:cubicBezTo>
                      <a:pt x="435" y="101"/>
                      <a:pt x="234" y="101"/>
                      <a:pt x="234" y="134"/>
                    </a:cubicBezTo>
                    <a:lnTo>
                      <a:pt x="234" y="234"/>
                    </a:lnTo>
                    <a:cubicBezTo>
                      <a:pt x="201" y="267"/>
                      <a:pt x="168" y="301"/>
                      <a:pt x="168" y="334"/>
                    </a:cubicBezTo>
                    <a:lnTo>
                      <a:pt x="168" y="634"/>
                    </a:lnTo>
                    <a:cubicBezTo>
                      <a:pt x="168" y="501"/>
                      <a:pt x="168" y="434"/>
                      <a:pt x="101" y="301"/>
                    </a:cubicBezTo>
                    <a:cubicBezTo>
                      <a:pt x="101" y="401"/>
                      <a:pt x="68" y="467"/>
                      <a:pt x="68" y="568"/>
                    </a:cubicBezTo>
                    <a:cubicBezTo>
                      <a:pt x="34" y="934"/>
                      <a:pt x="1" y="1335"/>
                      <a:pt x="1" y="1735"/>
                    </a:cubicBezTo>
                    <a:lnTo>
                      <a:pt x="34" y="1735"/>
                    </a:lnTo>
                    <a:lnTo>
                      <a:pt x="34" y="1902"/>
                    </a:lnTo>
                    <a:cubicBezTo>
                      <a:pt x="34" y="1918"/>
                      <a:pt x="93" y="1927"/>
                      <a:pt x="151" y="1927"/>
                    </a:cubicBezTo>
                    <a:cubicBezTo>
                      <a:pt x="209" y="1927"/>
                      <a:pt x="268" y="1918"/>
                      <a:pt x="268" y="1902"/>
                    </a:cubicBezTo>
                    <a:lnTo>
                      <a:pt x="334" y="1902"/>
                    </a:lnTo>
                    <a:lnTo>
                      <a:pt x="334" y="2169"/>
                    </a:lnTo>
                    <a:cubicBezTo>
                      <a:pt x="334" y="2202"/>
                      <a:pt x="393" y="2219"/>
                      <a:pt x="451" y="2219"/>
                    </a:cubicBezTo>
                    <a:cubicBezTo>
                      <a:pt x="510" y="2219"/>
                      <a:pt x="568" y="2202"/>
                      <a:pt x="568" y="2169"/>
                    </a:cubicBezTo>
                    <a:lnTo>
                      <a:pt x="568" y="2102"/>
                    </a:lnTo>
                    <a:cubicBezTo>
                      <a:pt x="568" y="2119"/>
                      <a:pt x="635" y="2127"/>
                      <a:pt x="701" y="2127"/>
                    </a:cubicBezTo>
                    <a:cubicBezTo>
                      <a:pt x="768" y="2127"/>
                      <a:pt x="835" y="2119"/>
                      <a:pt x="835" y="2102"/>
                    </a:cubicBezTo>
                    <a:lnTo>
                      <a:pt x="835" y="1935"/>
                    </a:lnTo>
                    <a:cubicBezTo>
                      <a:pt x="902" y="1935"/>
                      <a:pt x="1002" y="1935"/>
                      <a:pt x="1002" y="1902"/>
                    </a:cubicBezTo>
                    <a:lnTo>
                      <a:pt x="1002" y="1668"/>
                    </a:lnTo>
                    <a:cubicBezTo>
                      <a:pt x="931" y="1739"/>
                      <a:pt x="907" y="1772"/>
                      <a:pt x="900" y="1788"/>
                    </a:cubicBezTo>
                    <a:lnTo>
                      <a:pt x="900" y="1788"/>
                    </a:lnTo>
                    <a:cubicBezTo>
                      <a:pt x="868" y="1460"/>
                      <a:pt x="868" y="1163"/>
                      <a:pt x="835" y="834"/>
                    </a:cubicBezTo>
                    <a:lnTo>
                      <a:pt x="835" y="634"/>
                    </a:lnTo>
                    <a:lnTo>
                      <a:pt x="835" y="601"/>
                    </a:lnTo>
                    <a:cubicBezTo>
                      <a:pt x="835" y="501"/>
                      <a:pt x="768" y="434"/>
                      <a:pt x="768" y="334"/>
                    </a:cubicBezTo>
                    <a:cubicBezTo>
                      <a:pt x="768" y="467"/>
                      <a:pt x="768" y="601"/>
                      <a:pt x="735" y="668"/>
                    </a:cubicBezTo>
                    <a:lnTo>
                      <a:pt x="701" y="734"/>
                    </a:lnTo>
                    <a:lnTo>
                      <a:pt x="701" y="101"/>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40"/>
              <p:cNvSpPr/>
              <p:nvPr/>
            </p:nvSpPr>
            <p:spPr>
              <a:xfrm>
                <a:off x="-3980133" y="4840720"/>
                <a:ext cx="67364" cy="197387"/>
              </a:xfrm>
              <a:custGeom>
                <a:avLst/>
                <a:gdLst/>
                <a:ahLst/>
                <a:cxnLst/>
                <a:rect l="l" t="t" r="r" b="b"/>
                <a:pathLst>
                  <a:path w="1002" h="2936" extrusionOk="0">
                    <a:moveTo>
                      <a:pt x="434" y="0"/>
                    </a:moveTo>
                    <a:lnTo>
                      <a:pt x="434" y="234"/>
                    </a:lnTo>
                    <a:lnTo>
                      <a:pt x="401" y="234"/>
                    </a:lnTo>
                    <a:lnTo>
                      <a:pt x="401" y="67"/>
                    </a:lnTo>
                    <a:cubicBezTo>
                      <a:pt x="401" y="100"/>
                      <a:pt x="201" y="100"/>
                      <a:pt x="201" y="134"/>
                    </a:cubicBezTo>
                    <a:lnTo>
                      <a:pt x="201" y="234"/>
                    </a:lnTo>
                    <a:cubicBezTo>
                      <a:pt x="168" y="267"/>
                      <a:pt x="101" y="300"/>
                      <a:pt x="101" y="334"/>
                    </a:cubicBezTo>
                    <a:lnTo>
                      <a:pt x="101" y="300"/>
                    </a:lnTo>
                    <a:cubicBezTo>
                      <a:pt x="101" y="367"/>
                      <a:pt x="101" y="434"/>
                      <a:pt x="67" y="500"/>
                    </a:cubicBezTo>
                    <a:lnTo>
                      <a:pt x="67" y="567"/>
                    </a:lnTo>
                    <a:lnTo>
                      <a:pt x="1" y="2469"/>
                    </a:lnTo>
                    <a:lnTo>
                      <a:pt x="34" y="2469"/>
                    </a:lnTo>
                    <a:lnTo>
                      <a:pt x="34" y="2635"/>
                    </a:lnTo>
                    <a:cubicBezTo>
                      <a:pt x="34" y="2635"/>
                      <a:pt x="138" y="2650"/>
                      <a:pt x="207" y="2650"/>
                    </a:cubicBezTo>
                    <a:cubicBezTo>
                      <a:pt x="242" y="2650"/>
                      <a:pt x="268" y="2646"/>
                      <a:pt x="268" y="2635"/>
                    </a:cubicBezTo>
                    <a:lnTo>
                      <a:pt x="334" y="2635"/>
                    </a:lnTo>
                    <a:lnTo>
                      <a:pt x="334" y="2936"/>
                    </a:lnTo>
                    <a:lnTo>
                      <a:pt x="568" y="2936"/>
                    </a:lnTo>
                    <a:lnTo>
                      <a:pt x="568" y="2869"/>
                    </a:lnTo>
                    <a:lnTo>
                      <a:pt x="835" y="2869"/>
                    </a:lnTo>
                    <a:lnTo>
                      <a:pt x="835" y="2735"/>
                    </a:lnTo>
                    <a:lnTo>
                      <a:pt x="1001" y="2735"/>
                    </a:lnTo>
                    <a:lnTo>
                      <a:pt x="1001" y="2502"/>
                    </a:lnTo>
                    <a:lnTo>
                      <a:pt x="835" y="2469"/>
                    </a:lnTo>
                    <a:cubicBezTo>
                      <a:pt x="768" y="1968"/>
                      <a:pt x="768" y="1468"/>
                      <a:pt x="735" y="967"/>
                    </a:cubicBezTo>
                    <a:lnTo>
                      <a:pt x="735" y="567"/>
                    </a:lnTo>
                    <a:cubicBezTo>
                      <a:pt x="735" y="467"/>
                      <a:pt x="701" y="400"/>
                      <a:pt x="701" y="300"/>
                    </a:cubicBezTo>
                    <a:lnTo>
                      <a:pt x="701" y="634"/>
                    </a:lnTo>
                    <a:cubicBezTo>
                      <a:pt x="668" y="667"/>
                      <a:pt x="668" y="667"/>
                      <a:pt x="668" y="734"/>
                    </a:cubicBezTo>
                    <a:lnTo>
                      <a:pt x="668" y="100"/>
                    </a:lnTo>
                    <a:cubicBezTo>
                      <a:pt x="668" y="33"/>
                      <a:pt x="434" y="33"/>
                      <a:pt x="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40"/>
              <p:cNvSpPr/>
              <p:nvPr/>
            </p:nvSpPr>
            <p:spPr>
              <a:xfrm>
                <a:off x="-3793974" y="4973028"/>
                <a:ext cx="76306" cy="199606"/>
              </a:xfrm>
              <a:custGeom>
                <a:avLst/>
                <a:gdLst/>
                <a:ahLst/>
                <a:cxnLst/>
                <a:rect l="l" t="t" r="r" b="b"/>
                <a:pathLst>
                  <a:path w="1135" h="2969" extrusionOk="0">
                    <a:moveTo>
                      <a:pt x="701" y="0"/>
                    </a:moveTo>
                    <a:cubicBezTo>
                      <a:pt x="701" y="67"/>
                      <a:pt x="701" y="134"/>
                      <a:pt x="634" y="200"/>
                    </a:cubicBezTo>
                    <a:lnTo>
                      <a:pt x="601" y="200"/>
                    </a:lnTo>
                    <a:lnTo>
                      <a:pt x="601" y="34"/>
                    </a:lnTo>
                    <a:cubicBezTo>
                      <a:pt x="601" y="100"/>
                      <a:pt x="401" y="100"/>
                      <a:pt x="401" y="134"/>
                    </a:cubicBezTo>
                    <a:lnTo>
                      <a:pt x="401" y="267"/>
                    </a:lnTo>
                    <a:lnTo>
                      <a:pt x="301" y="334"/>
                    </a:lnTo>
                    <a:cubicBezTo>
                      <a:pt x="301" y="434"/>
                      <a:pt x="301" y="467"/>
                      <a:pt x="267" y="534"/>
                    </a:cubicBezTo>
                    <a:lnTo>
                      <a:pt x="267" y="300"/>
                    </a:lnTo>
                    <a:cubicBezTo>
                      <a:pt x="67" y="1001"/>
                      <a:pt x="0" y="1735"/>
                      <a:pt x="134" y="2469"/>
                    </a:cubicBezTo>
                    <a:cubicBezTo>
                      <a:pt x="134" y="2535"/>
                      <a:pt x="134" y="2569"/>
                      <a:pt x="167" y="2669"/>
                    </a:cubicBezTo>
                    <a:cubicBezTo>
                      <a:pt x="167" y="2680"/>
                      <a:pt x="197" y="2684"/>
                      <a:pt x="236" y="2684"/>
                    </a:cubicBezTo>
                    <a:cubicBezTo>
                      <a:pt x="315" y="2684"/>
                      <a:pt x="434" y="2669"/>
                      <a:pt x="434" y="2669"/>
                    </a:cubicBezTo>
                    <a:cubicBezTo>
                      <a:pt x="434" y="2735"/>
                      <a:pt x="434" y="2869"/>
                      <a:pt x="467" y="2969"/>
                    </a:cubicBezTo>
                    <a:lnTo>
                      <a:pt x="734" y="2969"/>
                    </a:lnTo>
                    <a:cubicBezTo>
                      <a:pt x="726" y="2912"/>
                      <a:pt x="720" y="2854"/>
                      <a:pt x="714" y="2797"/>
                    </a:cubicBezTo>
                    <a:lnTo>
                      <a:pt x="714" y="2797"/>
                    </a:lnTo>
                    <a:cubicBezTo>
                      <a:pt x="722" y="2832"/>
                      <a:pt x="728" y="2867"/>
                      <a:pt x="734" y="2902"/>
                    </a:cubicBezTo>
                    <a:lnTo>
                      <a:pt x="968" y="2902"/>
                    </a:lnTo>
                    <a:lnTo>
                      <a:pt x="968" y="2735"/>
                    </a:lnTo>
                    <a:lnTo>
                      <a:pt x="1135" y="2735"/>
                    </a:lnTo>
                    <a:cubicBezTo>
                      <a:pt x="1101" y="2669"/>
                      <a:pt x="1101" y="2602"/>
                      <a:pt x="1101" y="2502"/>
                    </a:cubicBezTo>
                    <a:lnTo>
                      <a:pt x="1135" y="2502"/>
                    </a:lnTo>
                    <a:cubicBezTo>
                      <a:pt x="1068" y="1935"/>
                      <a:pt x="1068" y="1301"/>
                      <a:pt x="1034" y="701"/>
                    </a:cubicBezTo>
                    <a:lnTo>
                      <a:pt x="1034" y="601"/>
                    </a:lnTo>
                    <a:cubicBezTo>
                      <a:pt x="1034" y="501"/>
                      <a:pt x="968" y="434"/>
                      <a:pt x="968" y="334"/>
                    </a:cubicBezTo>
                    <a:lnTo>
                      <a:pt x="834" y="834"/>
                    </a:lnTo>
                    <a:cubicBezTo>
                      <a:pt x="834" y="567"/>
                      <a:pt x="901" y="334"/>
                      <a:pt x="901" y="67"/>
                    </a:cubicBezTo>
                    <a:cubicBezTo>
                      <a:pt x="901" y="67"/>
                      <a:pt x="701" y="34"/>
                      <a:pt x="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40"/>
              <p:cNvSpPr/>
              <p:nvPr/>
            </p:nvSpPr>
            <p:spPr>
              <a:xfrm>
                <a:off x="-3654942" y="4804819"/>
                <a:ext cx="67364" cy="181723"/>
              </a:xfrm>
              <a:custGeom>
                <a:avLst/>
                <a:gdLst/>
                <a:ahLst/>
                <a:cxnLst/>
                <a:rect l="l" t="t" r="r" b="b"/>
                <a:pathLst>
                  <a:path w="1002" h="2703" extrusionOk="0">
                    <a:moveTo>
                      <a:pt x="434" y="0"/>
                    </a:moveTo>
                    <a:lnTo>
                      <a:pt x="434" y="201"/>
                    </a:lnTo>
                    <a:lnTo>
                      <a:pt x="401" y="201"/>
                    </a:lnTo>
                    <a:lnTo>
                      <a:pt x="401" y="34"/>
                    </a:lnTo>
                    <a:cubicBezTo>
                      <a:pt x="401" y="100"/>
                      <a:pt x="201" y="100"/>
                      <a:pt x="201" y="134"/>
                    </a:cubicBezTo>
                    <a:lnTo>
                      <a:pt x="201" y="201"/>
                    </a:lnTo>
                    <a:cubicBezTo>
                      <a:pt x="167" y="267"/>
                      <a:pt x="101" y="301"/>
                      <a:pt x="101" y="334"/>
                    </a:cubicBezTo>
                    <a:lnTo>
                      <a:pt x="101" y="267"/>
                    </a:lnTo>
                    <a:cubicBezTo>
                      <a:pt x="101" y="334"/>
                      <a:pt x="67" y="434"/>
                      <a:pt x="67" y="501"/>
                    </a:cubicBezTo>
                    <a:cubicBezTo>
                      <a:pt x="34" y="1101"/>
                      <a:pt x="1" y="1668"/>
                      <a:pt x="1" y="2269"/>
                    </a:cubicBezTo>
                    <a:lnTo>
                      <a:pt x="34" y="2269"/>
                    </a:lnTo>
                    <a:lnTo>
                      <a:pt x="34" y="2435"/>
                    </a:lnTo>
                    <a:cubicBezTo>
                      <a:pt x="34" y="2435"/>
                      <a:pt x="153" y="2450"/>
                      <a:pt x="232" y="2450"/>
                    </a:cubicBezTo>
                    <a:cubicBezTo>
                      <a:pt x="271" y="2450"/>
                      <a:pt x="301" y="2447"/>
                      <a:pt x="301" y="2435"/>
                    </a:cubicBezTo>
                    <a:lnTo>
                      <a:pt x="334" y="2435"/>
                    </a:lnTo>
                    <a:lnTo>
                      <a:pt x="334" y="2702"/>
                    </a:lnTo>
                    <a:lnTo>
                      <a:pt x="568" y="2702"/>
                    </a:lnTo>
                    <a:lnTo>
                      <a:pt x="568" y="2669"/>
                    </a:lnTo>
                    <a:lnTo>
                      <a:pt x="834" y="2669"/>
                    </a:lnTo>
                    <a:lnTo>
                      <a:pt x="834" y="2502"/>
                    </a:lnTo>
                    <a:lnTo>
                      <a:pt x="1001" y="2502"/>
                    </a:lnTo>
                    <a:lnTo>
                      <a:pt x="1001" y="2302"/>
                    </a:lnTo>
                    <a:lnTo>
                      <a:pt x="834" y="2335"/>
                    </a:lnTo>
                    <a:cubicBezTo>
                      <a:pt x="801" y="1868"/>
                      <a:pt x="801" y="1435"/>
                      <a:pt x="734" y="968"/>
                    </a:cubicBezTo>
                    <a:lnTo>
                      <a:pt x="734" y="601"/>
                    </a:lnTo>
                    <a:cubicBezTo>
                      <a:pt x="734" y="501"/>
                      <a:pt x="701" y="434"/>
                      <a:pt x="701" y="334"/>
                    </a:cubicBezTo>
                    <a:lnTo>
                      <a:pt x="701" y="668"/>
                    </a:lnTo>
                    <a:lnTo>
                      <a:pt x="668" y="701"/>
                    </a:lnTo>
                    <a:lnTo>
                      <a:pt x="668" y="100"/>
                    </a:lnTo>
                    <a:cubicBezTo>
                      <a:pt x="668" y="34"/>
                      <a:pt x="434" y="34"/>
                      <a:pt x="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40"/>
              <p:cNvSpPr/>
              <p:nvPr/>
            </p:nvSpPr>
            <p:spPr>
              <a:xfrm>
                <a:off x="-3493456" y="5020089"/>
                <a:ext cx="74087" cy="130157"/>
              </a:xfrm>
              <a:custGeom>
                <a:avLst/>
                <a:gdLst/>
                <a:ahLst/>
                <a:cxnLst/>
                <a:rect l="l" t="t" r="r" b="b"/>
                <a:pathLst>
                  <a:path w="1102" h="1936" extrusionOk="0">
                    <a:moveTo>
                      <a:pt x="701" y="1"/>
                    </a:moveTo>
                    <a:cubicBezTo>
                      <a:pt x="701" y="101"/>
                      <a:pt x="701" y="134"/>
                      <a:pt x="667" y="201"/>
                    </a:cubicBezTo>
                    <a:lnTo>
                      <a:pt x="634" y="201"/>
                    </a:lnTo>
                    <a:lnTo>
                      <a:pt x="634" y="67"/>
                    </a:lnTo>
                    <a:cubicBezTo>
                      <a:pt x="634" y="101"/>
                      <a:pt x="434" y="101"/>
                      <a:pt x="434" y="134"/>
                    </a:cubicBezTo>
                    <a:cubicBezTo>
                      <a:pt x="434" y="167"/>
                      <a:pt x="434" y="201"/>
                      <a:pt x="367" y="268"/>
                    </a:cubicBezTo>
                    <a:lnTo>
                      <a:pt x="300" y="334"/>
                    </a:lnTo>
                    <a:cubicBezTo>
                      <a:pt x="300" y="401"/>
                      <a:pt x="267" y="434"/>
                      <a:pt x="267" y="434"/>
                    </a:cubicBezTo>
                    <a:lnTo>
                      <a:pt x="267" y="301"/>
                    </a:lnTo>
                    <a:cubicBezTo>
                      <a:pt x="34" y="668"/>
                      <a:pt x="0" y="1035"/>
                      <a:pt x="100" y="1435"/>
                    </a:cubicBezTo>
                    <a:lnTo>
                      <a:pt x="100" y="1635"/>
                    </a:lnTo>
                    <a:lnTo>
                      <a:pt x="334" y="1669"/>
                    </a:lnTo>
                    <a:lnTo>
                      <a:pt x="334" y="1635"/>
                    </a:lnTo>
                    <a:lnTo>
                      <a:pt x="367" y="1635"/>
                    </a:lnTo>
                    <a:lnTo>
                      <a:pt x="367" y="1935"/>
                    </a:lnTo>
                    <a:lnTo>
                      <a:pt x="634" y="1935"/>
                    </a:lnTo>
                    <a:lnTo>
                      <a:pt x="634" y="1869"/>
                    </a:lnTo>
                    <a:lnTo>
                      <a:pt x="901" y="1869"/>
                    </a:lnTo>
                    <a:lnTo>
                      <a:pt x="901" y="1669"/>
                    </a:lnTo>
                    <a:lnTo>
                      <a:pt x="1034" y="1669"/>
                    </a:lnTo>
                    <a:lnTo>
                      <a:pt x="1034" y="1468"/>
                    </a:lnTo>
                    <a:lnTo>
                      <a:pt x="1101" y="1502"/>
                    </a:lnTo>
                    <a:cubicBezTo>
                      <a:pt x="1101" y="1268"/>
                      <a:pt x="1034" y="1001"/>
                      <a:pt x="1034" y="735"/>
                    </a:cubicBezTo>
                    <a:lnTo>
                      <a:pt x="1034" y="601"/>
                    </a:lnTo>
                    <a:cubicBezTo>
                      <a:pt x="1034" y="501"/>
                      <a:pt x="1001" y="434"/>
                      <a:pt x="1001" y="334"/>
                    </a:cubicBezTo>
                    <a:lnTo>
                      <a:pt x="868" y="701"/>
                    </a:lnTo>
                    <a:cubicBezTo>
                      <a:pt x="868" y="501"/>
                      <a:pt x="868" y="301"/>
                      <a:pt x="934" y="101"/>
                    </a:cubicBezTo>
                    <a:cubicBezTo>
                      <a:pt x="934" y="101"/>
                      <a:pt x="701" y="34"/>
                      <a:pt x="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40"/>
              <p:cNvSpPr/>
              <p:nvPr/>
            </p:nvSpPr>
            <p:spPr>
              <a:xfrm>
                <a:off x="-3358929" y="4840720"/>
                <a:ext cx="69583" cy="178227"/>
              </a:xfrm>
              <a:custGeom>
                <a:avLst/>
                <a:gdLst/>
                <a:ahLst/>
                <a:cxnLst/>
                <a:rect l="l" t="t" r="r" b="b"/>
                <a:pathLst>
                  <a:path w="1035" h="2651" extrusionOk="0">
                    <a:moveTo>
                      <a:pt x="634" y="0"/>
                    </a:moveTo>
                    <a:lnTo>
                      <a:pt x="634" y="200"/>
                    </a:lnTo>
                    <a:lnTo>
                      <a:pt x="601" y="200"/>
                    </a:lnTo>
                    <a:lnTo>
                      <a:pt x="601" y="33"/>
                    </a:lnTo>
                    <a:cubicBezTo>
                      <a:pt x="601" y="100"/>
                      <a:pt x="368" y="100"/>
                      <a:pt x="368" y="134"/>
                    </a:cubicBezTo>
                    <a:lnTo>
                      <a:pt x="368" y="200"/>
                    </a:lnTo>
                    <a:cubicBezTo>
                      <a:pt x="334" y="267"/>
                      <a:pt x="301" y="300"/>
                      <a:pt x="301" y="334"/>
                    </a:cubicBezTo>
                    <a:cubicBezTo>
                      <a:pt x="301" y="434"/>
                      <a:pt x="301" y="500"/>
                      <a:pt x="268" y="601"/>
                    </a:cubicBezTo>
                    <a:lnTo>
                      <a:pt x="268" y="534"/>
                    </a:lnTo>
                    <a:lnTo>
                      <a:pt x="268" y="300"/>
                    </a:lnTo>
                    <a:cubicBezTo>
                      <a:pt x="167" y="934"/>
                      <a:pt x="101" y="1501"/>
                      <a:pt x="1" y="2135"/>
                    </a:cubicBezTo>
                    <a:lnTo>
                      <a:pt x="34" y="2135"/>
                    </a:lnTo>
                    <a:lnTo>
                      <a:pt x="34" y="2302"/>
                    </a:lnTo>
                    <a:cubicBezTo>
                      <a:pt x="34" y="2335"/>
                      <a:pt x="301" y="2335"/>
                      <a:pt x="301" y="2335"/>
                    </a:cubicBezTo>
                    <a:lnTo>
                      <a:pt x="368" y="2335"/>
                    </a:lnTo>
                    <a:lnTo>
                      <a:pt x="368" y="2635"/>
                    </a:lnTo>
                    <a:cubicBezTo>
                      <a:pt x="368" y="2635"/>
                      <a:pt x="486" y="2650"/>
                      <a:pt x="565" y="2650"/>
                    </a:cubicBezTo>
                    <a:cubicBezTo>
                      <a:pt x="605" y="2650"/>
                      <a:pt x="634" y="2646"/>
                      <a:pt x="634" y="2635"/>
                    </a:cubicBezTo>
                    <a:lnTo>
                      <a:pt x="634" y="2602"/>
                    </a:lnTo>
                    <a:cubicBezTo>
                      <a:pt x="634" y="2602"/>
                      <a:pt x="738" y="2617"/>
                      <a:pt x="807" y="2617"/>
                    </a:cubicBezTo>
                    <a:cubicBezTo>
                      <a:pt x="842" y="2617"/>
                      <a:pt x="868" y="2613"/>
                      <a:pt x="868" y="2602"/>
                    </a:cubicBezTo>
                    <a:lnTo>
                      <a:pt x="868" y="2368"/>
                    </a:lnTo>
                    <a:lnTo>
                      <a:pt x="1001" y="2368"/>
                    </a:lnTo>
                    <a:lnTo>
                      <a:pt x="1001" y="2168"/>
                    </a:lnTo>
                    <a:lnTo>
                      <a:pt x="1035" y="2168"/>
                    </a:lnTo>
                    <a:cubicBezTo>
                      <a:pt x="968" y="1835"/>
                      <a:pt x="968" y="1468"/>
                      <a:pt x="968" y="1101"/>
                    </a:cubicBezTo>
                    <a:lnTo>
                      <a:pt x="968" y="567"/>
                    </a:lnTo>
                    <a:cubicBezTo>
                      <a:pt x="968" y="467"/>
                      <a:pt x="935" y="400"/>
                      <a:pt x="935" y="300"/>
                    </a:cubicBezTo>
                    <a:cubicBezTo>
                      <a:pt x="935" y="434"/>
                      <a:pt x="868" y="567"/>
                      <a:pt x="868" y="667"/>
                    </a:cubicBezTo>
                    <a:cubicBezTo>
                      <a:pt x="835" y="734"/>
                      <a:pt x="835" y="734"/>
                      <a:pt x="835" y="767"/>
                    </a:cubicBezTo>
                    <a:lnTo>
                      <a:pt x="835" y="834"/>
                    </a:lnTo>
                    <a:lnTo>
                      <a:pt x="801" y="834"/>
                    </a:lnTo>
                    <a:cubicBezTo>
                      <a:pt x="801" y="601"/>
                      <a:pt x="835" y="334"/>
                      <a:pt x="835" y="100"/>
                    </a:cubicBezTo>
                    <a:cubicBezTo>
                      <a:pt x="835" y="100"/>
                      <a:pt x="634" y="33"/>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40"/>
              <p:cNvSpPr/>
              <p:nvPr/>
            </p:nvSpPr>
            <p:spPr>
              <a:xfrm>
                <a:off x="-3201947" y="5002139"/>
                <a:ext cx="67364" cy="125115"/>
              </a:xfrm>
              <a:custGeom>
                <a:avLst/>
                <a:gdLst/>
                <a:ahLst/>
                <a:cxnLst/>
                <a:rect l="l" t="t" r="r" b="b"/>
                <a:pathLst>
                  <a:path w="1002" h="1861" extrusionOk="0">
                    <a:moveTo>
                      <a:pt x="501" y="1"/>
                    </a:moveTo>
                    <a:lnTo>
                      <a:pt x="501" y="201"/>
                    </a:lnTo>
                    <a:lnTo>
                      <a:pt x="468" y="201"/>
                    </a:lnTo>
                    <a:lnTo>
                      <a:pt x="468" y="34"/>
                    </a:lnTo>
                    <a:cubicBezTo>
                      <a:pt x="468" y="68"/>
                      <a:pt x="268" y="68"/>
                      <a:pt x="268" y="101"/>
                    </a:cubicBezTo>
                    <a:lnTo>
                      <a:pt x="268" y="201"/>
                    </a:lnTo>
                    <a:cubicBezTo>
                      <a:pt x="201" y="234"/>
                      <a:pt x="167" y="268"/>
                      <a:pt x="167" y="334"/>
                    </a:cubicBezTo>
                    <a:lnTo>
                      <a:pt x="167" y="568"/>
                    </a:lnTo>
                    <a:lnTo>
                      <a:pt x="134" y="268"/>
                    </a:lnTo>
                    <a:cubicBezTo>
                      <a:pt x="101" y="668"/>
                      <a:pt x="34" y="1002"/>
                      <a:pt x="1" y="1368"/>
                    </a:cubicBezTo>
                    <a:lnTo>
                      <a:pt x="34" y="1368"/>
                    </a:lnTo>
                    <a:lnTo>
                      <a:pt x="34" y="1535"/>
                    </a:lnTo>
                    <a:cubicBezTo>
                      <a:pt x="34" y="1552"/>
                      <a:pt x="92" y="1560"/>
                      <a:pt x="155" y="1560"/>
                    </a:cubicBezTo>
                    <a:cubicBezTo>
                      <a:pt x="218" y="1560"/>
                      <a:pt x="284" y="1552"/>
                      <a:pt x="301" y="1535"/>
                    </a:cubicBezTo>
                    <a:lnTo>
                      <a:pt x="334" y="1535"/>
                    </a:lnTo>
                    <a:lnTo>
                      <a:pt x="334" y="1835"/>
                    </a:lnTo>
                    <a:cubicBezTo>
                      <a:pt x="334" y="1852"/>
                      <a:pt x="401" y="1860"/>
                      <a:pt x="468" y="1860"/>
                    </a:cubicBezTo>
                    <a:cubicBezTo>
                      <a:pt x="534" y="1860"/>
                      <a:pt x="601" y="1852"/>
                      <a:pt x="601" y="1835"/>
                    </a:cubicBezTo>
                    <a:lnTo>
                      <a:pt x="601" y="1735"/>
                    </a:lnTo>
                    <a:cubicBezTo>
                      <a:pt x="601" y="1752"/>
                      <a:pt x="659" y="1760"/>
                      <a:pt x="718" y="1760"/>
                    </a:cubicBezTo>
                    <a:cubicBezTo>
                      <a:pt x="776" y="1760"/>
                      <a:pt x="835" y="1752"/>
                      <a:pt x="835" y="1735"/>
                    </a:cubicBezTo>
                    <a:lnTo>
                      <a:pt x="835" y="1569"/>
                    </a:lnTo>
                    <a:cubicBezTo>
                      <a:pt x="935" y="1569"/>
                      <a:pt x="1001" y="1569"/>
                      <a:pt x="1001" y="1535"/>
                    </a:cubicBezTo>
                    <a:lnTo>
                      <a:pt x="1001" y="1335"/>
                    </a:lnTo>
                    <a:cubicBezTo>
                      <a:pt x="962" y="1374"/>
                      <a:pt x="946" y="1390"/>
                      <a:pt x="939" y="1390"/>
                    </a:cubicBezTo>
                    <a:cubicBezTo>
                      <a:pt x="935" y="1390"/>
                      <a:pt x="935" y="1382"/>
                      <a:pt x="935" y="1368"/>
                    </a:cubicBezTo>
                    <a:cubicBezTo>
                      <a:pt x="868" y="1168"/>
                      <a:pt x="868" y="901"/>
                      <a:pt x="835" y="701"/>
                    </a:cubicBezTo>
                    <a:lnTo>
                      <a:pt x="835" y="568"/>
                    </a:lnTo>
                    <a:cubicBezTo>
                      <a:pt x="835" y="501"/>
                      <a:pt x="835" y="401"/>
                      <a:pt x="801" y="334"/>
                    </a:cubicBezTo>
                    <a:cubicBezTo>
                      <a:pt x="801" y="434"/>
                      <a:pt x="768" y="568"/>
                      <a:pt x="768" y="668"/>
                    </a:cubicBezTo>
                    <a:lnTo>
                      <a:pt x="701" y="701"/>
                    </a:lnTo>
                    <a:lnTo>
                      <a:pt x="701" y="68"/>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40"/>
              <p:cNvSpPr/>
              <p:nvPr/>
            </p:nvSpPr>
            <p:spPr>
              <a:xfrm>
                <a:off x="-3024796" y="4840720"/>
                <a:ext cx="69583" cy="166999"/>
              </a:xfrm>
              <a:custGeom>
                <a:avLst/>
                <a:gdLst/>
                <a:ahLst/>
                <a:cxnLst/>
                <a:rect l="l" t="t" r="r" b="b"/>
                <a:pathLst>
                  <a:path w="1035" h="2484" extrusionOk="0">
                    <a:moveTo>
                      <a:pt x="435" y="0"/>
                    </a:moveTo>
                    <a:cubicBezTo>
                      <a:pt x="435" y="100"/>
                      <a:pt x="435" y="134"/>
                      <a:pt x="468" y="234"/>
                    </a:cubicBezTo>
                    <a:lnTo>
                      <a:pt x="435" y="234"/>
                    </a:lnTo>
                    <a:cubicBezTo>
                      <a:pt x="435" y="167"/>
                      <a:pt x="435" y="100"/>
                      <a:pt x="368" y="67"/>
                    </a:cubicBezTo>
                    <a:lnTo>
                      <a:pt x="168" y="134"/>
                    </a:lnTo>
                    <a:lnTo>
                      <a:pt x="168" y="234"/>
                    </a:lnTo>
                    <a:cubicBezTo>
                      <a:pt x="134" y="267"/>
                      <a:pt x="34" y="300"/>
                      <a:pt x="101" y="334"/>
                    </a:cubicBezTo>
                    <a:lnTo>
                      <a:pt x="101" y="467"/>
                    </a:lnTo>
                    <a:cubicBezTo>
                      <a:pt x="101" y="434"/>
                      <a:pt x="34" y="334"/>
                      <a:pt x="34" y="300"/>
                    </a:cubicBezTo>
                    <a:cubicBezTo>
                      <a:pt x="34" y="400"/>
                      <a:pt x="1" y="467"/>
                      <a:pt x="1" y="567"/>
                    </a:cubicBezTo>
                    <a:lnTo>
                      <a:pt x="1" y="2002"/>
                    </a:lnTo>
                    <a:lnTo>
                      <a:pt x="34" y="2002"/>
                    </a:lnTo>
                    <a:lnTo>
                      <a:pt x="34" y="2168"/>
                    </a:lnTo>
                    <a:lnTo>
                      <a:pt x="334" y="2168"/>
                    </a:lnTo>
                    <a:lnTo>
                      <a:pt x="334" y="2469"/>
                    </a:lnTo>
                    <a:cubicBezTo>
                      <a:pt x="334" y="2480"/>
                      <a:pt x="364" y="2483"/>
                      <a:pt x="404" y="2483"/>
                    </a:cubicBezTo>
                    <a:cubicBezTo>
                      <a:pt x="483" y="2483"/>
                      <a:pt x="601" y="2469"/>
                      <a:pt x="601" y="2469"/>
                    </a:cubicBezTo>
                    <a:cubicBezTo>
                      <a:pt x="601" y="2480"/>
                      <a:pt x="627" y="2483"/>
                      <a:pt x="662" y="2483"/>
                    </a:cubicBezTo>
                    <a:cubicBezTo>
                      <a:pt x="731" y="2483"/>
                      <a:pt x="835" y="2469"/>
                      <a:pt x="835" y="2469"/>
                    </a:cubicBezTo>
                    <a:lnTo>
                      <a:pt x="835" y="2302"/>
                    </a:lnTo>
                    <a:cubicBezTo>
                      <a:pt x="935" y="2302"/>
                      <a:pt x="1002" y="2302"/>
                      <a:pt x="1002" y="2268"/>
                    </a:cubicBezTo>
                    <a:lnTo>
                      <a:pt x="1002" y="2068"/>
                    </a:lnTo>
                    <a:lnTo>
                      <a:pt x="1035" y="2068"/>
                    </a:lnTo>
                    <a:cubicBezTo>
                      <a:pt x="1002" y="1401"/>
                      <a:pt x="935" y="834"/>
                      <a:pt x="701" y="300"/>
                    </a:cubicBezTo>
                    <a:lnTo>
                      <a:pt x="701" y="601"/>
                    </a:lnTo>
                    <a:cubicBezTo>
                      <a:pt x="701" y="434"/>
                      <a:pt x="668" y="234"/>
                      <a:pt x="635" y="67"/>
                    </a:cubicBezTo>
                    <a:cubicBezTo>
                      <a:pt x="635" y="0"/>
                      <a:pt x="435" y="0"/>
                      <a:pt x="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40"/>
              <p:cNvSpPr/>
              <p:nvPr/>
            </p:nvSpPr>
            <p:spPr>
              <a:xfrm>
                <a:off x="-2856587" y="5002139"/>
                <a:ext cx="67364" cy="112207"/>
              </a:xfrm>
              <a:custGeom>
                <a:avLst/>
                <a:gdLst/>
                <a:ahLst/>
                <a:cxnLst/>
                <a:rect l="l" t="t" r="r" b="b"/>
                <a:pathLst>
                  <a:path w="1002" h="1669" extrusionOk="0">
                    <a:moveTo>
                      <a:pt x="501" y="1"/>
                    </a:moveTo>
                    <a:lnTo>
                      <a:pt x="501" y="201"/>
                    </a:lnTo>
                    <a:lnTo>
                      <a:pt x="468" y="201"/>
                    </a:lnTo>
                    <a:lnTo>
                      <a:pt x="468" y="34"/>
                    </a:lnTo>
                    <a:cubicBezTo>
                      <a:pt x="468" y="68"/>
                      <a:pt x="234" y="68"/>
                      <a:pt x="234" y="101"/>
                    </a:cubicBezTo>
                    <a:lnTo>
                      <a:pt x="234" y="201"/>
                    </a:lnTo>
                    <a:cubicBezTo>
                      <a:pt x="201" y="234"/>
                      <a:pt x="167" y="268"/>
                      <a:pt x="167" y="334"/>
                    </a:cubicBezTo>
                    <a:lnTo>
                      <a:pt x="167" y="535"/>
                    </a:lnTo>
                    <a:cubicBezTo>
                      <a:pt x="167" y="434"/>
                      <a:pt x="167" y="368"/>
                      <a:pt x="134" y="268"/>
                    </a:cubicBezTo>
                    <a:cubicBezTo>
                      <a:pt x="134" y="334"/>
                      <a:pt x="67" y="434"/>
                      <a:pt x="67" y="501"/>
                    </a:cubicBezTo>
                    <a:cubicBezTo>
                      <a:pt x="34" y="735"/>
                      <a:pt x="1" y="1002"/>
                      <a:pt x="1" y="1202"/>
                    </a:cubicBezTo>
                    <a:lnTo>
                      <a:pt x="34" y="1202"/>
                    </a:lnTo>
                    <a:lnTo>
                      <a:pt x="34" y="1368"/>
                    </a:lnTo>
                    <a:lnTo>
                      <a:pt x="334" y="1368"/>
                    </a:lnTo>
                    <a:lnTo>
                      <a:pt x="334" y="1669"/>
                    </a:lnTo>
                    <a:lnTo>
                      <a:pt x="601" y="1669"/>
                    </a:lnTo>
                    <a:lnTo>
                      <a:pt x="601" y="1602"/>
                    </a:lnTo>
                    <a:cubicBezTo>
                      <a:pt x="601" y="1624"/>
                      <a:pt x="627" y="1632"/>
                      <a:pt x="662" y="1632"/>
                    </a:cubicBezTo>
                    <a:cubicBezTo>
                      <a:pt x="731" y="1632"/>
                      <a:pt x="835" y="1602"/>
                      <a:pt x="835" y="1602"/>
                    </a:cubicBezTo>
                    <a:lnTo>
                      <a:pt x="835" y="1435"/>
                    </a:lnTo>
                    <a:lnTo>
                      <a:pt x="1001" y="1435"/>
                    </a:lnTo>
                    <a:lnTo>
                      <a:pt x="1001" y="1235"/>
                    </a:lnTo>
                    <a:cubicBezTo>
                      <a:pt x="868" y="1202"/>
                      <a:pt x="935" y="1202"/>
                      <a:pt x="935" y="1202"/>
                    </a:cubicBezTo>
                    <a:cubicBezTo>
                      <a:pt x="868" y="1002"/>
                      <a:pt x="868" y="768"/>
                      <a:pt x="835" y="601"/>
                    </a:cubicBezTo>
                    <a:lnTo>
                      <a:pt x="835" y="535"/>
                    </a:lnTo>
                    <a:cubicBezTo>
                      <a:pt x="835" y="434"/>
                      <a:pt x="801" y="368"/>
                      <a:pt x="801" y="268"/>
                    </a:cubicBezTo>
                    <a:cubicBezTo>
                      <a:pt x="801" y="401"/>
                      <a:pt x="735" y="535"/>
                      <a:pt x="735" y="668"/>
                    </a:cubicBezTo>
                    <a:cubicBezTo>
                      <a:pt x="735" y="668"/>
                      <a:pt x="735" y="701"/>
                      <a:pt x="701" y="701"/>
                    </a:cubicBezTo>
                    <a:lnTo>
                      <a:pt x="701" y="68"/>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40"/>
              <p:cNvSpPr/>
              <p:nvPr/>
            </p:nvSpPr>
            <p:spPr>
              <a:xfrm>
                <a:off x="-2665923" y="4807038"/>
                <a:ext cx="78525" cy="172512"/>
              </a:xfrm>
              <a:custGeom>
                <a:avLst/>
                <a:gdLst/>
                <a:ahLst/>
                <a:cxnLst/>
                <a:rect l="l" t="t" r="r" b="b"/>
                <a:pathLst>
                  <a:path w="1168" h="2566" extrusionOk="0">
                    <a:moveTo>
                      <a:pt x="600" y="1"/>
                    </a:moveTo>
                    <a:lnTo>
                      <a:pt x="600" y="234"/>
                    </a:lnTo>
                    <a:lnTo>
                      <a:pt x="534" y="234"/>
                    </a:lnTo>
                    <a:lnTo>
                      <a:pt x="534" y="67"/>
                    </a:lnTo>
                    <a:cubicBezTo>
                      <a:pt x="534" y="101"/>
                      <a:pt x="334" y="101"/>
                      <a:pt x="334" y="134"/>
                    </a:cubicBezTo>
                    <a:lnTo>
                      <a:pt x="334" y="234"/>
                    </a:lnTo>
                    <a:lnTo>
                      <a:pt x="267" y="301"/>
                    </a:lnTo>
                    <a:cubicBezTo>
                      <a:pt x="267" y="334"/>
                      <a:pt x="267" y="434"/>
                      <a:pt x="200" y="468"/>
                    </a:cubicBezTo>
                    <a:lnTo>
                      <a:pt x="200" y="268"/>
                    </a:lnTo>
                    <a:cubicBezTo>
                      <a:pt x="33" y="835"/>
                      <a:pt x="0" y="1435"/>
                      <a:pt x="133" y="2069"/>
                    </a:cubicBezTo>
                    <a:cubicBezTo>
                      <a:pt x="133" y="2136"/>
                      <a:pt x="133" y="2169"/>
                      <a:pt x="167" y="2269"/>
                    </a:cubicBezTo>
                    <a:cubicBezTo>
                      <a:pt x="167" y="2280"/>
                      <a:pt x="189" y="2284"/>
                      <a:pt x="221" y="2284"/>
                    </a:cubicBezTo>
                    <a:cubicBezTo>
                      <a:pt x="285" y="2284"/>
                      <a:pt x="389" y="2269"/>
                      <a:pt x="434" y="2269"/>
                    </a:cubicBezTo>
                    <a:lnTo>
                      <a:pt x="467" y="2269"/>
                    </a:lnTo>
                    <a:cubicBezTo>
                      <a:pt x="467" y="2336"/>
                      <a:pt x="467" y="2469"/>
                      <a:pt x="500" y="2536"/>
                    </a:cubicBezTo>
                    <a:cubicBezTo>
                      <a:pt x="500" y="2558"/>
                      <a:pt x="530" y="2566"/>
                      <a:pt x="570" y="2566"/>
                    </a:cubicBezTo>
                    <a:cubicBezTo>
                      <a:pt x="649" y="2566"/>
                      <a:pt x="767" y="2536"/>
                      <a:pt x="767" y="2536"/>
                    </a:cubicBezTo>
                    <a:lnTo>
                      <a:pt x="767" y="2503"/>
                    </a:lnTo>
                    <a:cubicBezTo>
                      <a:pt x="767" y="2525"/>
                      <a:pt x="793" y="2532"/>
                      <a:pt x="828" y="2532"/>
                    </a:cubicBezTo>
                    <a:cubicBezTo>
                      <a:pt x="897" y="2532"/>
                      <a:pt x="1001" y="2503"/>
                      <a:pt x="1001" y="2503"/>
                    </a:cubicBezTo>
                    <a:lnTo>
                      <a:pt x="1001" y="2336"/>
                    </a:lnTo>
                    <a:cubicBezTo>
                      <a:pt x="1101" y="2336"/>
                      <a:pt x="1168" y="2336"/>
                      <a:pt x="1168" y="2302"/>
                    </a:cubicBezTo>
                    <a:cubicBezTo>
                      <a:pt x="1034" y="2269"/>
                      <a:pt x="1034" y="2236"/>
                      <a:pt x="1001" y="2136"/>
                    </a:cubicBezTo>
                    <a:lnTo>
                      <a:pt x="1034" y="2136"/>
                    </a:lnTo>
                    <a:cubicBezTo>
                      <a:pt x="1001" y="1635"/>
                      <a:pt x="967" y="1168"/>
                      <a:pt x="934" y="668"/>
                    </a:cubicBezTo>
                    <a:lnTo>
                      <a:pt x="934" y="601"/>
                    </a:lnTo>
                    <a:cubicBezTo>
                      <a:pt x="934" y="501"/>
                      <a:pt x="867" y="434"/>
                      <a:pt x="867" y="334"/>
                    </a:cubicBezTo>
                    <a:cubicBezTo>
                      <a:pt x="834" y="468"/>
                      <a:pt x="834" y="635"/>
                      <a:pt x="801" y="768"/>
                    </a:cubicBezTo>
                    <a:lnTo>
                      <a:pt x="801" y="101"/>
                    </a:lnTo>
                    <a:cubicBezTo>
                      <a:pt x="801" y="101"/>
                      <a:pt x="600" y="34"/>
                      <a:pt x="6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40"/>
              <p:cNvSpPr/>
              <p:nvPr/>
            </p:nvSpPr>
            <p:spPr>
              <a:xfrm>
                <a:off x="-2482049" y="4912454"/>
                <a:ext cx="69583" cy="204178"/>
              </a:xfrm>
              <a:custGeom>
                <a:avLst/>
                <a:gdLst/>
                <a:ahLst/>
                <a:cxnLst/>
                <a:rect l="l" t="t" r="r" b="b"/>
                <a:pathLst>
                  <a:path w="1035" h="3037" extrusionOk="0">
                    <a:moveTo>
                      <a:pt x="467" y="1"/>
                    </a:moveTo>
                    <a:lnTo>
                      <a:pt x="467" y="201"/>
                    </a:lnTo>
                    <a:lnTo>
                      <a:pt x="434" y="201"/>
                    </a:lnTo>
                    <a:lnTo>
                      <a:pt x="434" y="34"/>
                    </a:lnTo>
                    <a:cubicBezTo>
                      <a:pt x="434" y="67"/>
                      <a:pt x="234" y="101"/>
                      <a:pt x="234" y="101"/>
                    </a:cubicBezTo>
                    <a:lnTo>
                      <a:pt x="234" y="201"/>
                    </a:lnTo>
                    <a:cubicBezTo>
                      <a:pt x="167" y="234"/>
                      <a:pt x="134" y="267"/>
                      <a:pt x="134" y="334"/>
                    </a:cubicBezTo>
                    <a:lnTo>
                      <a:pt x="134" y="501"/>
                    </a:lnTo>
                    <a:cubicBezTo>
                      <a:pt x="134" y="401"/>
                      <a:pt x="100" y="367"/>
                      <a:pt x="100" y="267"/>
                    </a:cubicBezTo>
                    <a:cubicBezTo>
                      <a:pt x="100" y="367"/>
                      <a:pt x="67" y="434"/>
                      <a:pt x="67" y="534"/>
                    </a:cubicBezTo>
                    <a:cubicBezTo>
                      <a:pt x="67" y="1201"/>
                      <a:pt x="0" y="1869"/>
                      <a:pt x="0" y="2569"/>
                    </a:cubicBezTo>
                    <a:lnTo>
                      <a:pt x="67" y="2569"/>
                    </a:lnTo>
                    <a:lnTo>
                      <a:pt x="67" y="2736"/>
                    </a:lnTo>
                    <a:cubicBezTo>
                      <a:pt x="67" y="2736"/>
                      <a:pt x="171" y="2751"/>
                      <a:pt x="240" y="2751"/>
                    </a:cubicBezTo>
                    <a:cubicBezTo>
                      <a:pt x="275" y="2751"/>
                      <a:pt x="301" y="2747"/>
                      <a:pt x="301" y="2736"/>
                    </a:cubicBezTo>
                    <a:lnTo>
                      <a:pt x="334" y="2736"/>
                    </a:lnTo>
                    <a:lnTo>
                      <a:pt x="334" y="3036"/>
                    </a:lnTo>
                    <a:lnTo>
                      <a:pt x="601" y="3036"/>
                    </a:lnTo>
                    <a:lnTo>
                      <a:pt x="601" y="3003"/>
                    </a:lnTo>
                    <a:lnTo>
                      <a:pt x="868" y="3003"/>
                    </a:lnTo>
                    <a:lnTo>
                      <a:pt x="868" y="2836"/>
                    </a:lnTo>
                    <a:cubicBezTo>
                      <a:pt x="934" y="2836"/>
                      <a:pt x="968" y="2836"/>
                      <a:pt x="968" y="2769"/>
                    </a:cubicBezTo>
                    <a:lnTo>
                      <a:pt x="968" y="2569"/>
                    </a:lnTo>
                    <a:lnTo>
                      <a:pt x="1034" y="2569"/>
                    </a:lnTo>
                    <a:cubicBezTo>
                      <a:pt x="1034" y="1768"/>
                      <a:pt x="934" y="1035"/>
                      <a:pt x="734" y="267"/>
                    </a:cubicBezTo>
                    <a:lnTo>
                      <a:pt x="734" y="601"/>
                    </a:lnTo>
                    <a:cubicBezTo>
                      <a:pt x="734" y="434"/>
                      <a:pt x="667" y="234"/>
                      <a:pt x="667" y="67"/>
                    </a:cubicBezTo>
                    <a:cubicBezTo>
                      <a:pt x="667" y="34"/>
                      <a:pt x="467" y="34"/>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40"/>
              <p:cNvSpPr/>
              <p:nvPr/>
            </p:nvSpPr>
            <p:spPr>
              <a:xfrm>
                <a:off x="-2271283" y="4961801"/>
                <a:ext cx="67364" cy="154226"/>
              </a:xfrm>
              <a:custGeom>
                <a:avLst/>
                <a:gdLst/>
                <a:ahLst/>
                <a:cxnLst/>
                <a:rect l="l" t="t" r="r" b="b"/>
                <a:pathLst>
                  <a:path w="1002" h="2294" extrusionOk="0">
                    <a:moveTo>
                      <a:pt x="501" y="0"/>
                    </a:moveTo>
                    <a:lnTo>
                      <a:pt x="501" y="201"/>
                    </a:lnTo>
                    <a:lnTo>
                      <a:pt x="468" y="201"/>
                    </a:lnTo>
                    <a:lnTo>
                      <a:pt x="468" y="34"/>
                    </a:lnTo>
                    <a:cubicBezTo>
                      <a:pt x="468" y="100"/>
                      <a:pt x="268" y="100"/>
                      <a:pt x="268" y="134"/>
                    </a:cubicBezTo>
                    <a:lnTo>
                      <a:pt x="268" y="201"/>
                    </a:lnTo>
                    <a:cubicBezTo>
                      <a:pt x="201" y="267"/>
                      <a:pt x="168" y="301"/>
                      <a:pt x="168" y="334"/>
                    </a:cubicBezTo>
                    <a:lnTo>
                      <a:pt x="168" y="634"/>
                    </a:lnTo>
                    <a:cubicBezTo>
                      <a:pt x="168" y="501"/>
                      <a:pt x="168" y="434"/>
                      <a:pt x="134" y="301"/>
                    </a:cubicBezTo>
                    <a:cubicBezTo>
                      <a:pt x="134" y="367"/>
                      <a:pt x="101" y="467"/>
                      <a:pt x="101" y="534"/>
                    </a:cubicBezTo>
                    <a:cubicBezTo>
                      <a:pt x="34" y="968"/>
                      <a:pt x="1" y="1368"/>
                      <a:pt x="1" y="1802"/>
                    </a:cubicBezTo>
                    <a:lnTo>
                      <a:pt x="34" y="1802"/>
                    </a:lnTo>
                    <a:lnTo>
                      <a:pt x="34" y="1968"/>
                    </a:lnTo>
                    <a:cubicBezTo>
                      <a:pt x="34" y="1985"/>
                      <a:pt x="101" y="1993"/>
                      <a:pt x="168" y="1993"/>
                    </a:cubicBezTo>
                    <a:cubicBezTo>
                      <a:pt x="234" y="1993"/>
                      <a:pt x="301" y="1985"/>
                      <a:pt x="301" y="1968"/>
                    </a:cubicBezTo>
                    <a:lnTo>
                      <a:pt x="334" y="1968"/>
                    </a:lnTo>
                    <a:lnTo>
                      <a:pt x="334" y="2269"/>
                    </a:lnTo>
                    <a:cubicBezTo>
                      <a:pt x="334" y="2285"/>
                      <a:pt x="401" y="2294"/>
                      <a:pt x="468" y="2294"/>
                    </a:cubicBezTo>
                    <a:cubicBezTo>
                      <a:pt x="535" y="2294"/>
                      <a:pt x="601" y="2285"/>
                      <a:pt x="601" y="2269"/>
                    </a:cubicBezTo>
                    <a:lnTo>
                      <a:pt x="601" y="2202"/>
                    </a:lnTo>
                    <a:cubicBezTo>
                      <a:pt x="601" y="2235"/>
                      <a:pt x="660" y="2252"/>
                      <a:pt x="718" y="2252"/>
                    </a:cubicBezTo>
                    <a:cubicBezTo>
                      <a:pt x="776" y="2252"/>
                      <a:pt x="835" y="2235"/>
                      <a:pt x="835" y="2202"/>
                    </a:cubicBezTo>
                    <a:lnTo>
                      <a:pt x="835" y="2035"/>
                    </a:lnTo>
                    <a:lnTo>
                      <a:pt x="1002" y="2035"/>
                    </a:lnTo>
                    <a:lnTo>
                      <a:pt x="1002" y="1835"/>
                    </a:lnTo>
                    <a:cubicBezTo>
                      <a:pt x="965" y="1890"/>
                      <a:pt x="948" y="1915"/>
                      <a:pt x="941" y="1915"/>
                    </a:cubicBezTo>
                    <a:cubicBezTo>
                      <a:pt x="935" y="1915"/>
                      <a:pt x="935" y="1898"/>
                      <a:pt x="935" y="1868"/>
                    </a:cubicBezTo>
                    <a:cubicBezTo>
                      <a:pt x="868" y="1501"/>
                      <a:pt x="868" y="1168"/>
                      <a:pt x="835" y="801"/>
                    </a:cubicBezTo>
                    <a:lnTo>
                      <a:pt x="835" y="634"/>
                    </a:lnTo>
                    <a:lnTo>
                      <a:pt x="835" y="601"/>
                    </a:lnTo>
                    <a:cubicBezTo>
                      <a:pt x="835" y="501"/>
                      <a:pt x="801" y="434"/>
                      <a:pt x="801" y="334"/>
                    </a:cubicBezTo>
                    <a:cubicBezTo>
                      <a:pt x="801" y="467"/>
                      <a:pt x="801" y="601"/>
                      <a:pt x="768" y="668"/>
                    </a:cubicBezTo>
                    <a:lnTo>
                      <a:pt x="701" y="701"/>
                    </a:lnTo>
                    <a:lnTo>
                      <a:pt x="701" y="100"/>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40"/>
              <p:cNvSpPr/>
              <p:nvPr/>
            </p:nvSpPr>
            <p:spPr>
              <a:xfrm>
                <a:off x="-2145697" y="4809324"/>
                <a:ext cx="71869" cy="166999"/>
              </a:xfrm>
              <a:custGeom>
                <a:avLst/>
                <a:gdLst/>
                <a:ahLst/>
                <a:cxnLst/>
                <a:rect l="l" t="t" r="r" b="b"/>
                <a:pathLst>
                  <a:path w="1069" h="2484" extrusionOk="0">
                    <a:moveTo>
                      <a:pt x="635" y="0"/>
                    </a:moveTo>
                    <a:lnTo>
                      <a:pt x="635" y="234"/>
                    </a:lnTo>
                    <a:lnTo>
                      <a:pt x="601" y="234"/>
                    </a:lnTo>
                    <a:lnTo>
                      <a:pt x="601" y="67"/>
                    </a:lnTo>
                    <a:cubicBezTo>
                      <a:pt x="601" y="100"/>
                      <a:pt x="401" y="100"/>
                      <a:pt x="401" y="134"/>
                    </a:cubicBezTo>
                    <a:lnTo>
                      <a:pt x="401" y="234"/>
                    </a:lnTo>
                    <a:lnTo>
                      <a:pt x="301" y="300"/>
                    </a:lnTo>
                    <a:cubicBezTo>
                      <a:pt x="301" y="400"/>
                      <a:pt x="301" y="467"/>
                      <a:pt x="268" y="567"/>
                    </a:cubicBezTo>
                    <a:lnTo>
                      <a:pt x="268" y="500"/>
                    </a:lnTo>
                    <a:lnTo>
                      <a:pt x="268" y="234"/>
                    </a:lnTo>
                    <a:lnTo>
                      <a:pt x="1" y="1968"/>
                    </a:lnTo>
                    <a:lnTo>
                      <a:pt x="68" y="1968"/>
                    </a:lnTo>
                    <a:lnTo>
                      <a:pt x="68" y="2135"/>
                    </a:lnTo>
                    <a:cubicBezTo>
                      <a:pt x="68" y="2168"/>
                      <a:pt x="301" y="2168"/>
                      <a:pt x="301" y="2168"/>
                    </a:cubicBezTo>
                    <a:lnTo>
                      <a:pt x="401" y="2168"/>
                    </a:lnTo>
                    <a:lnTo>
                      <a:pt x="401" y="2469"/>
                    </a:lnTo>
                    <a:cubicBezTo>
                      <a:pt x="401" y="2469"/>
                      <a:pt x="505" y="2483"/>
                      <a:pt x="574" y="2483"/>
                    </a:cubicBezTo>
                    <a:cubicBezTo>
                      <a:pt x="609" y="2483"/>
                      <a:pt x="635" y="2480"/>
                      <a:pt x="635" y="2469"/>
                    </a:cubicBezTo>
                    <a:lnTo>
                      <a:pt x="635" y="2435"/>
                    </a:lnTo>
                    <a:cubicBezTo>
                      <a:pt x="635" y="2435"/>
                      <a:pt x="753" y="2450"/>
                      <a:pt x="832" y="2450"/>
                    </a:cubicBezTo>
                    <a:cubicBezTo>
                      <a:pt x="872" y="2450"/>
                      <a:pt x="902" y="2446"/>
                      <a:pt x="902" y="2435"/>
                    </a:cubicBezTo>
                    <a:lnTo>
                      <a:pt x="902" y="2235"/>
                    </a:lnTo>
                    <a:lnTo>
                      <a:pt x="1035" y="2235"/>
                    </a:lnTo>
                    <a:lnTo>
                      <a:pt x="1035" y="2002"/>
                    </a:lnTo>
                    <a:lnTo>
                      <a:pt x="1068" y="2002"/>
                    </a:lnTo>
                    <a:cubicBezTo>
                      <a:pt x="968" y="1768"/>
                      <a:pt x="968" y="1368"/>
                      <a:pt x="968" y="934"/>
                    </a:cubicBezTo>
                    <a:lnTo>
                      <a:pt x="968" y="601"/>
                    </a:lnTo>
                    <a:lnTo>
                      <a:pt x="968" y="567"/>
                    </a:lnTo>
                    <a:cubicBezTo>
                      <a:pt x="968" y="467"/>
                      <a:pt x="935" y="400"/>
                      <a:pt x="935" y="300"/>
                    </a:cubicBezTo>
                    <a:lnTo>
                      <a:pt x="902" y="667"/>
                    </a:lnTo>
                    <a:cubicBezTo>
                      <a:pt x="902" y="734"/>
                      <a:pt x="835" y="734"/>
                      <a:pt x="835" y="767"/>
                    </a:cubicBezTo>
                    <a:lnTo>
                      <a:pt x="835" y="834"/>
                    </a:lnTo>
                    <a:lnTo>
                      <a:pt x="801" y="834"/>
                    </a:lnTo>
                    <a:cubicBezTo>
                      <a:pt x="801" y="601"/>
                      <a:pt x="835" y="334"/>
                      <a:pt x="835" y="100"/>
                    </a:cubicBezTo>
                    <a:cubicBezTo>
                      <a:pt x="835" y="100"/>
                      <a:pt x="635" y="67"/>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40"/>
              <p:cNvSpPr/>
              <p:nvPr/>
            </p:nvSpPr>
            <p:spPr>
              <a:xfrm>
                <a:off x="-1990934" y="4997701"/>
                <a:ext cx="76306" cy="127603"/>
              </a:xfrm>
              <a:custGeom>
                <a:avLst/>
                <a:gdLst/>
                <a:ahLst/>
                <a:cxnLst/>
                <a:rect l="l" t="t" r="r" b="b"/>
                <a:pathLst>
                  <a:path w="1135" h="1898" extrusionOk="0">
                    <a:moveTo>
                      <a:pt x="634" y="0"/>
                    </a:moveTo>
                    <a:cubicBezTo>
                      <a:pt x="634" y="100"/>
                      <a:pt x="634" y="134"/>
                      <a:pt x="601" y="234"/>
                    </a:cubicBezTo>
                    <a:lnTo>
                      <a:pt x="534" y="234"/>
                    </a:lnTo>
                    <a:lnTo>
                      <a:pt x="534" y="67"/>
                    </a:lnTo>
                    <a:cubicBezTo>
                      <a:pt x="534" y="100"/>
                      <a:pt x="334" y="100"/>
                      <a:pt x="334" y="134"/>
                    </a:cubicBezTo>
                    <a:lnTo>
                      <a:pt x="334" y="267"/>
                    </a:lnTo>
                    <a:lnTo>
                      <a:pt x="267" y="334"/>
                    </a:lnTo>
                    <a:cubicBezTo>
                      <a:pt x="267" y="400"/>
                      <a:pt x="267" y="400"/>
                      <a:pt x="201" y="434"/>
                    </a:cubicBezTo>
                    <a:lnTo>
                      <a:pt x="201" y="300"/>
                    </a:lnTo>
                    <a:cubicBezTo>
                      <a:pt x="34" y="601"/>
                      <a:pt x="1" y="934"/>
                      <a:pt x="101" y="1234"/>
                    </a:cubicBezTo>
                    <a:cubicBezTo>
                      <a:pt x="101" y="1334"/>
                      <a:pt x="134" y="1468"/>
                      <a:pt x="167" y="1601"/>
                    </a:cubicBezTo>
                    <a:cubicBezTo>
                      <a:pt x="167" y="1612"/>
                      <a:pt x="186" y="1616"/>
                      <a:pt x="212" y="1616"/>
                    </a:cubicBezTo>
                    <a:cubicBezTo>
                      <a:pt x="264" y="1616"/>
                      <a:pt x="345" y="1601"/>
                      <a:pt x="367" y="1601"/>
                    </a:cubicBezTo>
                    <a:cubicBezTo>
                      <a:pt x="367" y="1668"/>
                      <a:pt x="434" y="1768"/>
                      <a:pt x="468" y="1868"/>
                    </a:cubicBezTo>
                    <a:cubicBezTo>
                      <a:pt x="468" y="1890"/>
                      <a:pt x="494" y="1898"/>
                      <a:pt x="528" y="1898"/>
                    </a:cubicBezTo>
                    <a:cubicBezTo>
                      <a:pt x="597" y="1898"/>
                      <a:pt x="701" y="1868"/>
                      <a:pt x="701" y="1868"/>
                    </a:cubicBezTo>
                    <a:cubicBezTo>
                      <a:pt x="634" y="1668"/>
                      <a:pt x="634" y="1468"/>
                      <a:pt x="634" y="1268"/>
                    </a:cubicBezTo>
                    <a:lnTo>
                      <a:pt x="634" y="1268"/>
                    </a:lnTo>
                    <a:cubicBezTo>
                      <a:pt x="634" y="1468"/>
                      <a:pt x="668" y="1668"/>
                      <a:pt x="701" y="1868"/>
                    </a:cubicBezTo>
                    <a:cubicBezTo>
                      <a:pt x="701" y="1890"/>
                      <a:pt x="731" y="1898"/>
                      <a:pt x="770" y="1898"/>
                    </a:cubicBezTo>
                    <a:cubicBezTo>
                      <a:pt x="849" y="1898"/>
                      <a:pt x="968" y="1868"/>
                      <a:pt x="968" y="1868"/>
                    </a:cubicBezTo>
                    <a:cubicBezTo>
                      <a:pt x="968" y="1835"/>
                      <a:pt x="935" y="1768"/>
                      <a:pt x="935" y="1735"/>
                    </a:cubicBezTo>
                    <a:cubicBezTo>
                      <a:pt x="1001" y="1735"/>
                      <a:pt x="1135" y="1735"/>
                      <a:pt x="1101" y="1668"/>
                    </a:cubicBezTo>
                    <a:cubicBezTo>
                      <a:pt x="1068" y="1601"/>
                      <a:pt x="1068" y="1501"/>
                      <a:pt x="1068" y="1468"/>
                    </a:cubicBezTo>
                    <a:cubicBezTo>
                      <a:pt x="1101" y="1468"/>
                      <a:pt x="1135" y="1468"/>
                      <a:pt x="1135" y="1434"/>
                    </a:cubicBezTo>
                    <a:cubicBezTo>
                      <a:pt x="1068" y="1068"/>
                      <a:pt x="1001" y="734"/>
                      <a:pt x="935" y="334"/>
                    </a:cubicBezTo>
                    <a:cubicBezTo>
                      <a:pt x="868" y="434"/>
                      <a:pt x="834" y="500"/>
                      <a:pt x="834" y="601"/>
                    </a:cubicBezTo>
                    <a:lnTo>
                      <a:pt x="834" y="100"/>
                    </a:lnTo>
                    <a:cubicBezTo>
                      <a:pt x="834" y="100"/>
                      <a:pt x="634" y="67"/>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40"/>
              <p:cNvSpPr/>
              <p:nvPr/>
            </p:nvSpPr>
            <p:spPr>
              <a:xfrm>
                <a:off x="-1867567" y="4937127"/>
                <a:ext cx="71802" cy="127334"/>
              </a:xfrm>
              <a:custGeom>
                <a:avLst/>
                <a:gdLst/>
                <a:ahLst/>
                <a:cxnLst/>
                <a:rect l="l" t="t" r="r" b="b"/>
                <a:pathLst>
                  <a:path w="1068" h="1894" extrusionOk="0">
                    <a:moveTo>
                      <a:pt x="501" y="0"/>
                    </a:moveTo>
                    <a:cubicBezTo>
                      <a:pt x="501" y="67"/>
                      <a:pt x="567" y="134"/>
                      <a:pt x="567" y="201"/>
                    </a:cubicBezTo>
                    <a:lnTo>
                      <a:pt x="501" y="201"/>
                    </a:lnTo>
                    <a:cubicBezTo>
                      <a:pt x="501" y="167"/>
                      <a:pt x="467" y="67"/>
                      <a:pt x="467" y="34"/>
                    </a:cubicBezTo>
                    <a:lnTo>
                      <a:pt x="267" y="134"/>
                    </a:lnTo>
                    <a:lnTo>
                      <a:pt x="267" y="201"/>
                    </a:lnTo>
                    <a:cubicBezTo>
                      <a:pt x="234" y="234"/>
                      <a:pt x="134" y="301"/>
                      <a:pt x="134" y="334"/>
                    </a:cubicBezTo>
                    <a:lnTo>
                      <a:pt x="134" y="367"/>
                    </a:lnTo>
                    <a:cubicBezTo>
                      <a:pt x="134" y="334"/>
                      <a:pt x="100" y="301"/>
                      <a:pt x="100" y="301"/>
                    </a:cubicBezTo>
                    <a:cubicBezTo>
                      <a:pt x="100" y="334"/>
                      <a:pt x="34" y="467"/>
                      <a:pt x="34" y="534"/>
                    </a:cubicBezTo>
                    <a:cubicBezTo>
                      <a:pt x="34" y="834"/>
                      <a:pt x="34" y="1135"/>
                      <a:pt x="0" y="1401"/>
                    </a:cubicBezTo>
                    <a:lnTo>
                      <a:pt x="34" y="1401"/>
                    </a:lnTo>
                    <a:lnTo>
                      <a:pt x="34" y="1568"/>
                    </a:lnTo>
                    <a:cubicBezTo>
                      <a:pt x="34" y="1568"/>
                      <a:pt x="108" y="1598"/>
                      <a:pt x="177" y="1598"/>
                    </a:cubicBezTo>
                    <a:cubicBezTo>
                      <a:pt x="211" y="1598"/>
                      <a:pt x="245" y="1590"/>
                      <a:pt x="267" y="1568"/>
                    </a:cubicBezTo>
                    <a:lnTo>
                      <a:pt x="334" y="1568"/>
                    </a:lnTo>
                    <a:cubicBezTo>
                      <a:pt x="334" y="1668"/>
                      <a:pt x="334" y="1735"/>
                      <a:pt x="300" y="1868"/>
                    </a:cubicBezTo>
                    <a:cubicBezTo>
                      <a:pt x="300" y="1885"/>
                      <a:pt x="359" y="1893"/>
                      <a:pt x="417" y="1893"/>
                    </a:cubicBezTo>
                    <a:cubicBezTo>
                      <a:pt x="476" y="1893"/>
                      <a:pt x="534" y="1885"/>
                      <a:pt x="534" y="1868"/>
                    </a:cubicBezTo>
                    <a:lnTo>
                      <a:pt x="534" y="1835"/>
                    </a:lnTo>
                    <a:cubicBezTo>
                      <a:pt x="534" y="1846"/>
                      <a:pt x="564" y="1850"/>
                      <a:pt x="603" y="1850"/>
                    </a:cubicBezTo>
                    <a:cubicBezTo>
                      <a:pt x="682" y="1850"/>
                      <a:pt x="801" y="1835"/>
                      <a:pt x="801" y="1835"/>
                    </a:cubicBezTo>
                    <a:lnTo>
                      <a:pt x="801" y="1668"/>
                    </a:lnTo>
                    <a:cubicBezTo>
                      <a:pt x="867" y="1668"/>
                      <a:pt x="934" y="1668"/>
                      <a:pt x="934" y="1635"/>
                    </a:cubicBezTo>
                    <a:cubicBezTo>
                      <a:pt x="934" y="1535"/>
                      <a:pt x="934" y="1502"/>
                      <a:pt x="968" y="1401"/>
                    </a:cubicBezTo>
                    <a:cubicBezTo>
                      <a:pt x="1068" y="1001"/>
                      <a:pt x="1001" y="634"/>
                      <a:pt x="801" y="301"/>
                    </a:cubicBezTo>
                    <a:cubicBezTo>
                      <a:pt x="801" y="234"/>
                      <a:pt x="767" y="167"/>
                      <a:pt x="734" y="67"/>
                    </a:cubicBezTo>
                    <a:cubicBezTo>
                      <a:pt x="734"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40"/>
              <p:cNvSpPr/>
              <p:nvPr/>
            </p:nvSpPr>
            <p:spPr>
              <a:xfrm>
                <a:off x="-1611959" y="4782365"/>
                <a:ext cx="65146" cy="197455"/>
              </a:xfrm>
              <a:custGeom>
                <a:avLst/>
                <a:gdLst/>
                <a:ahLst/>
                <a:cxnLst/>
                <a:rect l="l" t="t" r="r" b="b"/>
                <a:pathLst>
                  <a:path w="969" h="2937" extrusionOk="0">
                    <a:moveTo>
                      <a:pt x="401" y="1"/>
                    </a:moveTo>
                    <a:lnTo>
                      <a:pt x="401" y="201"/>
                    </a:lnTo>
                    <a:lnTo>
                      <a:pt x="368" y="201"/>
                    </a:lnTo>
                    <a:lnTo>
                      <a:pt x="368" y="34"/>
                    </a:lnTo>
                    <a:cubicBezTo>
                      <a:pt x="368" y="101"/>
                      <a:pt x="168" y="134"/>
                      <a:pt x="168" y="134"/>
                    </a:cubicBezTo>
                    <a:lnTo>
                      <a:pt x="168" y="201"/>
                    </a:lnTo>
                    <a:cubicBezTo>
                      <a:pt x="134" y="268"/>
                      <a:pt x="68" y="301"/>
                      <a:pt x="68" y="334"/>
                    </a:cubicBezTo>
                    <a:lnTo>
                      <a:pt x="68" y="635"/>
                    </a:lnTo>
                    <a:cubicBezTo>
                      <a:pt x="68" y="501"/>
                      <a:pt x="34" y="434"/>
                      <a:pt x="34" y="301"/>
                    </a:cubicBezTo>
                    <a:cubicBezTo>
                      <a:pt x="34" y="368"/>
                      <a:pt x="34" y="434"/>
                      <a:pt x="1" y="501"/>
                    </a:cubicBezTo>
                    <a:lnTo>
                      <a:pt x="1" y="535"/>
                    </a:lnTo>
                    <a:lnTo>
                      <a:pt x="1" y="2469"/>
                    </a:lnTo>
                    <a:lnTo>
                      <a:pt x="34" y="2469"/>
                    </a:lnTo>
                    <a:lnTo>
                      <a:pt x="34" y="2636"/>
                    </a:lnTo>
                    <a:lnTo>
                      <a:pt x="301" y="2636"/>
                    </a:lnTo>
                    <a:lnTo>
                      <a:pt x="301" y="2936"/>
                    </a:lnTo>
                    <a:lnTo>
                      <a:pt x="735" y="2936"/>
                    </a:lnTo>
                    <a:lnTo>
                      <a:pt x="735" y="2769"/>
                    </a:lnTo>
                    <a:cubicBezTo>
                      <a:pt x="835" y="2769"/>
                      <a:pt x="902" y="2769"/>
                      <a:pt x="902" y="2703"/>
                    </a:cubicBezTo>
                    <a:lnTo>
                      <a:pt x="935" y="2436"/>
                    </a:lnTo>
                    <a:lnTo>
                      <a:pt x="968" y="2436"/>
                    </a:lnTo>
                    <a:cubicBezTo>
                      <a:pt x="935" y="1936"/>
                      <a:pt x="835" y="1435"/>
                      <a:pt x="801" y="935"/>
                    </a:cubicBezTo>
                    <a:cubicBezTo>
                      <a:pt x="801" y="801"/>
                      <a:pt x="801" y="668"/>
                      <a:pt x="768" y="501"/>
                    </a:cubicBezTo>
                    <a:cubicBezTo>
                      <a:pt x="768" y="434"/>
                      <a:pt x="701" y="334"/>
                      <a:pt x="701" y="301"/>
                    </a:cubicBezTo>
                    <a:lnTo>
                      <a:pt x="701" y="635"/>
                    </a:lnTo>
                    <a:lnTo>
                      <a:pt x="668" y="668"/>
                    </a:lnTo>
                    <a:cubicBezTo>
                      <a:pt x="668" y="468"/>
                      <a:pt x="635" y="301"/>
                      <a:pt x="635" y="101"/>
                    </a:cubicBezTo>
                    <a:cubicBezTo>
                      <a:pt x="635" y="34"/>
                      <a:pt x="401" y="34"/>
                      <a:pt x="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40"/>
              <p:cNvSpPr/>
              <p:nvPr/>
            </p:nvSpPr>
            <p:spPr>
              <a:xfrm>
                <a:off x="-1497533" y="5008862"/>
                <a:ext cx="85248" cy="150797"/>
              </a:xfrm>
              <a:custGeom>
                <a:avLst/>
                <a:gdLst/>
                <a:ahLst/>
                <a:cxnLst/>
                <a:rect l="l" t="t" r="r" b="b"/>
                <a:pathLst>
                  <a:path w="1268" h="2243" extrusionOk="0">
                    <a:moveTo>
                      <a:pt x="601" y="1"/>
                    </a:moveTo>
                    <a:cubicBezTo>
                      <a:pt x="601" y="101"/>
                      <a:pt x="601" y="134"/>
                      <a:pt x="567" y="234"/>
                    </a:cubicBezTo>
                    <a:lnTo>
                      <a:pt x="500" y="234"/>
                    </a:lnTo>
                    <a:lnTo>
                      <a:pt x="500" y="68"/>
                    </a:lnTo>
                    <a:cubicBezTo>
                      <a:pt x="500" y="101"/>
                      <a:pt x="300" y="101"/>
                      <a:pt x="300" y="134"/>
                    </a:cubicBezTo>
                    <a:lnTo>
                      <a:pt x="300" y="268"/>
                    </a:lnTo>
                    <a:lnTo>
                      <a:pt x="200" y="334"/>
                    </a:lnTo>
                    <a:cubicBezTo>
                      <a:pt x="200" y="401"/>
                      <a:pt x="200" y="468"/>
                      <a:pt x="167" y="501"/>
                    </a:cubicBezTo>
                    <a:lnTo>
                      <a:pt x="167" y="301"/>
                    </a:lnTo>
                    <a:cubicBezTo>
                      <a:pt x="33" y="635"/>
                      <a:pt x="0" y="935"/>
                      <a:pt x="33" y="1235"/>
                    </a:cubicBezTo>
                    <a:cubicBezTo>
                      <a:pt x="100" y="1469"/>
                      <a:pt x="167" y="1669"/>
                      <a:pt x="300" y="1936"/>
                    </a:cubicBezTo>
                    <a:lnTo>
                      <a:pt x="434" y="1936"/>
                    </a:lnTo>
                    <a:cubicBezTo>
                      <a:pt x="467" y="2002"/>
                      <a:pt x="500" y="2136"/>
                      <a:pt x="601" y="2236"/>
                    </a:cubicBezTo>
                    <a:cubicBezTo>
                      <a:pt x="601" y="2241"/>
                      <a:pt x="605" y="2243"/>
                      <a:pt x="613" y="2243"/>
                    </a:cubicBezTo>
                    <a:cubicBezTo>
                      <a:pt x="663" y="2243"/>
                      <a:pt x="834" y="2169"/>
                      <a:pt x="834" y="2169"/>
                    </a:cubicBezTo>
                    <a:cubicBezTo>
                      <a:pt x="801" y="2102"/>
                      <a:pt x="701" y="2002"/>
                      <a:pt x="667" y="1902"/>
                    </a:cubicBezTo>
                    <a:lnTo>
                      <a:pt x="667" y="1902"/>
                    </a:lnTo>
                    <a:cubicBezTo>
                      <a:pt x="734" y="1969"/>
                      <a:pt x="767" y="2036"/>
                      <a:pt x="834" y="2169"/>
                    </a:cubicBezTo>
                    <a:cubicBezTo>
                      <a:pt x="834" y="2186"/>
                      <a:pt x="851" y="2192"/>
                      <a:pt x="876" y="2192"/>
                    </a:cubicBezTo>
                    <a:cubicBezTo>
                      <a:pt x="951" y="2192"/>
                      <a:pt x="1101" y="2136"/>
                      <a:pt x="1101" y="2136"/>
                    </a:cubicBezTo>
                    <a:cubicBezTo>
                      <a:pt x="1034" y="2102"/>
                      <a:pt x="1034" y="2036"/>
                      <a:pt x="1001" y="2002"/>
                    </a:cubicBezTo>
                    <a:cubicBezTo>
                      <a:pt x="1001" y="1969"/>
                      <a:pt x="1234" y="1902"/>
                      <a:pt x="1234" y="1902"/>
                    </a:cubicBezTo>
                    <a:cubicBezTo>
                      <a:pt x="1168" y="1836"/>
                      <a:pt x="1168" y="1769"/>
                      <a:pt x="1134" y="1735"/>
                    </a:cubicBezTo>
                    <a:cubicBezTo>
                      <a:pt x="1168" y="1735"/>
                      <a:pt x="1268" y="1669"/>
                      <a:pt x="1268" y="1669"/>
                    </a:cubicBezTo>
                    <a:cubicBezTo>
                      <a:pt x="1101" y="1335"/>
                      <a:pt x="967" y="1002"/>
                      <a:pt x="934" y="668"/>
                    </a:cubicBezTo>
                    <a:lnTo>
                      <a:pt x="934" y="601"/>
                    </a:lnTo>
                    <a:cubicBezTo>
                      <a:pt x="934" y="501"/>
                      <a:pt x="901" y="435"/>
                      <a:pt x="901" y="301"/>
                    </a:cubicBezTo>
                    <a:cubicBezTo>
                      <a:pt x="834" y="401"/>
                      <a:pt x="834" y="468"/>
                      <a:pt x="801" y="601"/>
                    </a:cubicBezTo>
                    <a:cubicBezTo>
                      <a:pt x="801" y="435"/>
                      <a:pt x="767" y="268"/>
                      <a:pt x="801" y="101"/>
                    </a:cubicBezTo>
                    <a:cubicBezTo>
                      <a:pt x="801" y="68"/>
                      <a:pt x="601" y="68"/>
                      <a:pt x="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40"/>
              <p:cNvSpPr/>
              <p:nvPr/>
            </p:nvSpPr>
            <p:spPr>
              <a:xfrm>
                <a:off x="-1288986" y="5002139"/>
                <a:ext cx="67364" cy="129619"/>
              </a:xfrm>
              <a:custGeom>
                <a:avLst/>
                <a:gdLst/>
                <a:ahLst/>
                <a:cxnLst/>
                <a:rect l="l" t="t" r="r" b="b"/>
                <a:pathLst>
                  <a:path w="1002" h="1928" extrusionOk="0">
                    <a:moveTo>
                      <a:pt x="501" y="1"/>
                    </a:moveTo>
                    <a:lnTo>
                      <a:pt x="501" y="201"/>
                    </a:lnTo>
                    <a:lnTo>
                      <a:pt x="434" y="201"/>
                    </a:lnTo>
                    <a:lnTo>
                      <a:pt x="434" y="34"/>
                    </a:lnTo>
                    <a:cubicBezTo>
                      <a:pt x="434" y="68"/>
                      <a:pt x="234" y="101"/>
                      <a:pt x="234" y="101"/>
                    </a:cubicBezTo>
                    <a:lnTo>
                      <a:pt x="234" y="201"/>
                    </a:lnTo>
                    <a:cubicBezTo>
                      <a:pt x="200" y="234"/>
                      <a:pt x="167" y="268"/>
                      <a:pt x="167" y="334"/>
                    </a:cubicBezTo>
                    <a:lnTo>
                      <a:pt x="167" y="601"/>
                    </a:lnTo>
                    <a:cubicBezTo>
                      <a:pt x="167" y="468"/>
                      <a:pt x="167" y="401"/>
                      <a:pt x="100" y="268"/>
                    </a:cubicBezTo>
                    <a:cubicBezTo>
                      <a:pt x="100" y="368"/>
                      <a:pt x="67" y="434"/>
                      <a:pt x="67" y="468"/>
                    </a:cubicBezTo>
                    <a:cubicBezTo>
                      <a:pt x="34" y="835"/>
                      <a:pt x="0" y="1102"/>
                      <a:pt x="0" y="1435"/>
                    </a:cubicBezTo>
                    <a:lnTo>
                      <a:pt x="34" y="1435"/>
                    </a:lnTo>
                    <a:lnTo>
                      <a:pt x="34" y="1602"/>
                    </a:lnTo>
                    <a:cubicBezTo>
                      <a:pt x="34" y="1635"/>
                      <a:pt x="84" y="1652"/>
                      <a:pt x="138" y="1652"/>
                    </a:cubicBezTo>
                    <a:cubicBezTo>
                      <a:pt x="192" y="1652"/>
                      <a:pt x="251" y="1635"/>
                      <a:pt x="267" y="1602"/>
                    </a:cubicBezTo>
                    <a:lnTo>
                      <a:pt x="334" y="1602"/>
                    </a:lnTo>
                    <a:lnTo>
                      <a:pt x="334" y="1902"/>
                    </a:lnTo>
                    <a:cubicBezTo>
                      <a:pt x="334" y="1919"/>
                      <a:pt x="392" y="1927"/>
                      <a:pt x="451" y="1927"/>
                    </a:cubicBezTo>
                    <a:cubicBezTo>
                      <a:pt x="509" y="1927"/>
                      <a:pt x="567" y="1919"/>
                      <a:pt x="567" y="1902"/>
                    </a:cubicBezTo>
                    <a:lnTo>
                      <a:pt x="567" y="1802"/>
                    </a:lnTo>
                    <a:cubicBezTo>
                      <a:pt x="567" y="1835"/>
                      <a:pt x="634" y="1852"/>
                      <a:pt x="701" y="1852"/>
                    </a:cubicBezTo>
                    <a:cubicBezTo>
                      <a:pt x="768" y="1852"/>
                      <a:pt x="834" y="1835"/>
                      <a:pt x="834" y="1802"/>
                    </a:cubicBezTo>
                    <a:lnTo>
                      <a:pt x="834" y="1669"/>
                    </a:lnTo>
                    <a:cubicBezTo>
                      <a:pt x="901" y="1669"/>
                      <a:pt x="1001" y="1669"/>
                      <a:pt x="1001" y="1602"/>
                    </a:cubicBezTo>
                    <a:lnTo>
                      <a:pt x="1001" y="1402"/>
                    </a:lnTo>
                    <a:cubicBezTo>
                      <a:pt x="901" y="1502"/>
                      <a:pt x="968" y="1502"/>
                      <a:pt x="901" y="1502"/>
                    </a:cubicBezTo>
                    <a:cubicBezTo>
                      <a:pt x="868" y="1202"/>
                      <a:pt x="868" y="935"/>
                      <a:pt x="834" y="668"/>
                    </a:cubicBezTo>
                    <a:lnTo>
                      <a:pt x="834" y="535"/>
                    </a:lnTo>
                    <a:cubicBezTo>
                      <a:pt x="834" y="434"/>
                      <a:pt x="801" y="368"/>
                      <a:pt x="801" y="268"/>
                    </a:cubicBezTo>
                    <a:cubicBezTo>
                      <a:pt x="801" y="401"/>
                      <a:pt x="801" y="535"/>
                      <a:pt x="734" y="635"/>
                    </a:cubicBezTo>
                    <a:lnTo>
                      <a:pt x="701" y="701"/>
                    </a:lnTo>
                    <a:lnTo>
                      <a:pt x="701" y="68"/>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40"/>
              <p:cNvSpPr/>
              <p:nvPr/>
            </p:nvSpPr>
            <p:spPr>
              <a:xfrm>
                <a:off x="-1181351" y="4800315"/>
                <a:ext cx="69583" cy="152007"/>
              </a:xfrm>
              <a:custGeom>
                <a:avLst/>
                <a:gdLst/>
                <a:ahLst/>
                <a:cxnLst/>
                <a:rect l="l" t="t" r="r" b="b"/>
                <a:pathLst>
                  <a:path w="1035" h="2261" extrusionOk="0">
                    <a:moveTo>
                      <a:pt x="501" y="1"/>
                    </a:moveTo>
                    <a:lnTo>
                      <a:pt x="501" y="201"/>
                    </a:lnTo>
                    <a:lnTo>
                      <a:pt x="467" y="201"/>
                    </a:lnTo>
                    <a:lnTo>
                      <a:pt x="467" y="34"/>
                    </a:lnTo>
                    <a:cubicBezTo>
                      <a:pt x="467" y="67"/>
                      <a:pt x="267" y="67"/>
                      <a:pt x="267" y="101"/>
                    </a:cubicBezTo>
                    <a:lnTo>
                      <a:pt x="267" y="201"/>
                    </a:lnTo>
                    <a:cubicBezTo>
                      <a:pt x="234" y="234"/>
                      <a:pt x="167" y="268"/>
                      <a:pt x="167" y="334"/>
                    </a:cubicBezTo>
                    <a:lnTo>
                      <a:pt x="167" y="601"/>
                    </a:lnTo>
                    <a:cubicBezTo>
                      <a:pt x="167" y="501"/>
                      <a:pt x="167" y="401"/>
                      <a:pt x="134" y="268"/>
                    </a:cubicBezTo>
                    <a:cubicBezTo>
                      <a:pt x="134" y="368"/>
                      <a:pt x="101" y="434"/>
                      <a:pt x="101" y="534"/>
                    </a:cubicBezTo>
                    <a:cubicBezTo>
                      <a:pt x="67" y="935"/>
                      <a:pt x="0" y="1368"/>
                      <a:pt x="0" y="1769"/>
                    </a:cubicBezTo>
                    <a:lnTo>
                      <a:pt x="67" y="1769"/>
                    </a:lnTo>
                    <a:lnTo>
                      <a:pt x="67" y="1935"/>
                    </a:lnTo>
                    <a:cubicBezTo>
                      <a:pt x="67" y="1969"/>
                      <a:pt x="126" y="1985"/>
                      <a:pt x="184" y="1985"/>
                    </a:cubicBezTo>
                    <a:cubicBezTo>
                      <a:pt x="242" y="1985"/>
                      <a:pt x="301" y="1969"/>
                      <a:pt x="301" y="1935"/>
                    </a:cubicBezTo>
                    <a:lnTo>
                      <a:pt x="367" y="1935"/>
                    </a:lnTo>
                    <a:lnTo>
                      <a:pt x="367" y="2236"/>
                    </a:lnTo>
                    <a:cubicBezTo>
                      <a:pt x="367" y="2252"/>
                      <a:pt x="426" y="2261"/>
                      <a:pt x="484" y="2261"/>
                    </a:cubicBezTo>
                    <a:cubicBezTo>
                      <a:pt x="543" y="2261"/>
                      <a:pt x="601" y="2252"/>
                      <a:pt x="601" y="2236"/>
                    </a:cubicBezTo>
                    <a:lnTo>
                      <a:pt x="601" y="2169"/>
                    </a:lnTo>
                    <a:cubicBezTo>
                      <a:pt x="601" y="2186"/>
                      <a:pt x="668" y="2194"/>
                      <a:pt x="734" y="2194"/>
                    </a:cubicBezTo>
                    <a:cubicBezTo>
                      <a:pt x="801" y="2194"/>
                      <a:pt x="868" y="2186"/>
                      <a:pt x="868" y="2169"/>
                    </a:cubicBezTo>
                    <a:lnTo>
                      <a:pt x="868" y="2002"/>
                    </a:lnTo>
                    <a:cubicBezTo>
                      <a:pt x="934" y="2002"/>
                      <a:pt x="1035" y="2002"/>
                      <a:pt x="1035" y="1935"/>
                    </a:cubicBezTo>
                    <a:lnTo>
                      <a:pt x="1035" y="1735"/>
                    </a:lnTo>
                    <a:lnTo>
                      <a:pt x="934" y="1835"/>
                    </a:lnTo>
                    <a:cubicBezTo>
                      <a:pt x="901" y="1502"/>
                      <a:pt x="901" y="1202"/>
                      <a:pt x="868" y="868"/>
                    </a:cubicBezTo>
                    <a:lnTo>
                      <a:pt x="868" y="568"/>
                    </a:lnTo>
                    <a:cubicBezTo>
                      <a:pt x="868" y="501"/>
                      <a:pt x="801" y="401"/>
                      <a:pt x="801" y="334"/>
                    </a:cubicBezTo>
                    <a:cubicBezTo>
                      <a:pt x="801" y="434"/>
                      <a:pt x="801" y="534"/>
                      <a:pt x="768" y="668"/>
                    </a:cubicBezTo>
                    <a:lnTo>
                      <a:pt x="734" y="701"/>
                    </a:lnTo>
                    <a:lnTo>
                      <a:pt x="734" y="67"/>
                    </a:lnTo>
                    <a:cubicBezTo>
                      <a:pt x="734"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40"/>
              <p:cNvSpPr/>
              <p:nvPr/>
            </p:nvSpPr>
            <p:spPr>
              <a:xfrm>
                <a:off x="-1015427" y="4968524"/>
                <a:ext cx="67364" cy="145822"/>
              </a:xfrm>
              <a:custGeom>
                <a:avLst/>
                <a:gdLst/>
                <a:ahLst/>
                <a:cxnLst/>
                <a:rect l="l" t="t" r="r" b="b"/>
                <a:pathLst>
                  <a:path w="1002" h="2169" extrusionOk="0">
                    <a:moveTo>
                      <a:pt x="501" y="0"/>
                    </a:moveTo>
                    <a:lnTo>
                      <a:pt x="501" y="201"/>
                    </a:lnTo>
                    <a:lnTo>
                      <a:pt x="468" y="201"/>
                    </a:lnTo>
                    <a:lnTo>
                      <a:pt x="468" y="34"/>
                    </a:lnTo>
                    <a:cubicBezTo>
                      <a:pt x="468" y="67"/>
                      <a:pt x="268" y="67"/>
                      <a:pt x="268" y="101"/>
                    </a:cubicBezTo>
                    <a:lnTo>
                      <a:pt x="268" y="201"/>
                    </a:lnTo>
                    <a:cubicBezTo>
                      <a:pt x="201" y="234"/>
                      <a:pt x="168" y="267"/>
                      <a:pt x="168" y="334"/>
                    </a:cubicBezTo>
                    <a:lnTo>
                      <a:pt x="168" y="601"/>
                    </a:lnTo>
                    <a:cubicBezTo>
                      <a:pt x="168" y="501"/>
                      <a:pt x="168" y="401"/>
                      <a:pt x="134" y="267"/>
                    </a:cubicBezTo>
                    <a:cubicBezTo>
                      <a:pt x="134" y="367"/>
                      <a:pt x="101" y="434"/>
                      <a:pt x="101" y="534"/>
                    </a:cubicBezTo>
                    <a:cubicBezTo>
                      <a:pt x="34" y="901"/>
                      <a:pt x="1" y="1335"/>
                      <a:pt x="1" y="1702"/>
                    </a:cubicBezTo>
                    <a:lnTo>
                      <a:pt x="34" y="1702"/>
                    </a:lnTo>
                    <a:lnTo>
                      <a:pt x="34" y="1868"/>
                    </a:lnTo>
                    <a:cubicBezTo>
                      <a:pt x="34" y="1868"/>
                      <a:pt x="268" y="1902"/>
                      <a:pt x="301" y="1902"/>
                    </a:cubicBezTo>
                    <a:lnTo>
                      <a:pt x="301" y="1868"/>
                    </a:lnTo>
                    <a:lnTo>
                      <a:pt x="334" y="1868"/>
                    </a:lnTo>
                    <a:lnTo>
                      <a:pt x="334" y="2169"/>
                    </a:lnTo>
                    <a:lnTo>
                      <a:pt x="601" y="2169"/>
                    </a:lnTo>
                    <a:lnTo>
                      <a:pt x="601" y="2102"/>
                    </a:lnTo>
                    <a:lnTo>
                      <a:pt x="835" y="2102"/>
                    </a:lnTo>
                    <a:lnTo>
                      <a:pt x="835" y="1902"/>
                    </a:lnTo>
                    <a:lnTo>
                      <a:pt x="1002" y="1902"/>
                    </a:lnTo>
                    <a:lnTo>
                      <a:pt x="1002" y="1702"/>
                    </a:lnTo>
                    <a:lnTo>
                      <a:pt x="935" y="1835"/>
                    </a:lnTo>
                    <a:cubicBezTo>
                      <a:pt x="902" y="1502"/>
                      <a:pt x="902" y="1168"/>
                      <a:pt x="835" y="834"/>
                    </a:cubicBezTo>
                    <a:lnTo>
                      <a:pt x="835" y="601"/>
                    </a:lnTo>
                    <a:lnTo>
                      <a:pt x="835" y="568"/>
                    </a:lnTo>
                    <a:cubicBezTo>
                      <a:pt x="835" y="501"/>
                      <a:pt x="801" y="401"/>
                      <a:pt x="801" y="334"/>
                    </a:cubicBezTo>
                    <a:cubicBezTo>
                      <a:pt x="801" y="434"/>
                      <a:pt x="801" y="568"/>
                      <a:pt x="768" y="668"/>
                    </a:cubicBezTo>
                    <a:lnTo>
                      <a:pt x="701" y="701"/>
                    </a:lnTo>
                    <a:lnTo>
                      <a:pt x="701" y="67"/>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40"/>
              <p:cNvSpPr/>
              <p:nvPr/>
            </p:nvSpPr>
            <p:spPr>
              <a:xfrm>
                <a:off x="-842714" y="4829493"/>
                <a:ext cx="67364" cy="183941"/>
              </a:xfrm>
              <a:custGeom>
                <a:avLst/>
                <a:gdLst/>
                <a:ahLst/>
                <a:cxnLst/>
                <a:rect l="l" t="t" r="r" b="b"/>
                <a:pathLst>
                  <a:path w="1002" h="2736" extrusionOk="0">
                    <a:moveTo>
                      <a:pt x="434" y="0"/>
                    </a:moveTo>
                    <a:lnTo>
                      <a:pt x="434" y="234"/>
                    </a:lnTo>
                    <a:lnTo>
                      <a:pt x="401" y="234"/>
                    </a:lnTo>
                    <a:lnTo>
                      <a:pt x="401" y="67"/>
                    </a:lnTo>
                    <a:cubicBezTo>
                      <a:pt x="401" y="100"/>
                      <a:pt x="201" y="134"/>
                      <a:pt x="201" y="134"/>
                    </a:cubicBezTo>
                    <a:lnTo>
                      <a:pt x="201" y="234"/>
                    </a:lnTo>
                    <a:cubicBezTo>
                      <a:pt x="134" y="267"/>
                      <a:pt x="100" y="301"/>
                      <a:pt x="100" y="334"/>
                    </a:cubicBezTo>
                    <a:lnTo>
                      <a:pt x="100" y="267"/>
                    </a:lnTo>
                    <a:cubicBezTo>
                      <a:pt x="100" y="334"/>
                      <a:pt x="67" y="434"/>
                      <a:pt x="67" y="501"/>
                    </a:cubicBezTo>
                    <a:cubicBezTo>
                      <a:pt x="34" y="1101"/>
                      <a:pt x="0" y="1668"/>
                      <a:pt x="0" y="2269"/>
                    </a:cubicBezTo>
                    <a:lnTo>
                      <a:pt x="34" y="2269"/>
                    </a:lnTo>
                    <a:lnTo>
                      <a:pt x="34" y="2435"/>
                    </a:lnTo>
                    <a:cubicBezTo>
                      <a:pt x="34" y="2435"/>
                      <a:pt x="138" y="2450"/>
                      <a:pt x="207" y="2450"/>
                    </a:cubicBezTo>
                    <a:cubicBezTo>
                      <a:pt x="241" y="2450"/>
                      <a:pt x="267" y="2446"/>
                      <a:pt x="267" y="2435"/>
                    </a:cubicBezTo>
                    <a:lnTo>
                      <a:pt x="334" y="2435"/>
                    </a:lnTo>
                    <a:lnTo>
                      <a:pt x="334" y="2736"/>
                    </a:lnTo>
                    <a:lnTo>
                      <a:pt x="567" y="2736"/>
                    </a:lnTo>
                    <a:lnTo>
                      <a:pt x="567" y="2669"/>
                    </a:lnTo>
                    <a:lnTo>
                      <a:pt x="834" y="2669"/>
                    </a:lnTo>
                    <a:lnTo>
                      <a:pt x="834" y="2502"/>
                    </a:lnTo>
                    <a:lnTo>
                      <a:pt x="1001" y="2502"/>
                    </a:lnTo>
                    <a:lnTo>
                      <a:pt x="1001" y="2302"/>
                    </a:lnTo>
                    <a:lnTo>
                      <a:pt x="834" y="2335"/>
                    </a:lnTo>
                    <a:cubicBezTo>
                      <a:pt x="768" y="1902"/>
                      <a:pt x="768" y="1468"/>
                      <a:pt x="734" y="1001"/>
                    </a:cubicBezTo>
                    <a:lnTo>
                      <a:pt x="734" y="601"/>
                    </a:lnTo>
                    <a:cubicBezTo>
                      <a:pt x="734" y="501"/>
                      <a:pt x="701" y="434"/>
                      <a:pt x="701" y="334"/>
                    </a:cubicBezTo>
                    <a:lnTo>
                      <a:pt x="701" y="667"/>
                    </a:lnTo>
                    <a:lnTo>
                      <a:pt x="668" y="734"/>
                    </a:lnTo>
                    <a:lnTo>
                      <a:pt x="668" y="100"/>
                    </a:lnTo>
                    <a:cubicBezTo>
                      <a:pt x="668" y="67"/>
                      <a:pt x="434" y="67"/>
                      <a:pt x="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40"/>
              <p:cNvSpPr/>
              <p:nvPr/>
            </p:nvSpPr>
            <p:spPr>
              <a:xfrm>
                <a:off x="-681227" y="4973028"/>
                <a:ext cx="69583" cy="148982"/>
              </a:xfrm>
              <a:custGeom>
                <a:avLst/>
                <a:gdLst/>
                <a:ahLst/>
                <a:cxnLst/>
                <a:rect l="l" t="t" r="r" b="b"/>
                <a:pathLst>
                  <a:path w="1035" h="2216" extrusionOk="0">
                    <a:moveTo>
                      <a:pt x="367" y="0"/>
                    </a:moveTo>
                    <a:cubicBezTo>
                      <a:pt x="367" y="2"/>
                      <a:pt x="368" y="3"/>
                      <a:pt x="369" y="5"/>
                    </a:cubicBezTo>
                    <a:lnTo>
                      <a:pt x="369" y="5"/>
                    </a:lnTo>
                    <a:lnTo>
                      <a:pt x="367" y="0"/>
                    </a:lnTo>
                    <a:close/>
                    <a:moveTo>
                      <a:pt x="369" y="5"/>
                    </a:moveTo>
                    <a:lnTo>
                      <a:pt x="434" y="200"/>
                    </a:lnTo>
                    <a:lnTo>
                      <a:pt x="367" y="200"/>
                    </a:lnTo>
                    <a:cubicBezTo>
                      <a:pt x="367" y="167"/>
                      <a:pt x="367" y="67"/>
                      <a:pt x="334" y="34"/>
                    </a:cubicBezTo>
                    <a:lnTo>
                      <a:pt x="134" y="134"/>
                    </a:lnTo>
                    <a:lnTo>
                      <a:pt x="134" y="200"/>
                    </a:lnTo>
                    <a:cubicBezTo>
                      <a:pt x="100" y="267"/>
                      <a:pt x="0" y="300"/>
                      <a:pt x="33" y="334"/>
                    </a:cubicBezTo>
                    <a:cubicBezTo>
                      <a:pt x="33" y="467"/>
                      <a:pt x="100" y="601"/>
                      <a:pt x="100" y="701"/>
                    </a:cubicBezTo>
                    <a:cubicBezTo>
                      <a:pt x="33" y="534"/>
                      <a:pt x="33" y="434"/>
                      <a:pt x="0" y="234"/>
                    </a:cubicBezTo>
                    <a:lnTo>
                      <a:pt x="0" y="467"/>
                    </a:lnTo>
                    <a:lnTo>
                      <a:pt x="0" y="501"/>
                    </a:lnTo>
                    <a:cubicBezTo>
                      <a:pt x="33" y="901"/>
                      <a:pt x="33" y="1334"/>
                      <a:pt x="100" y="1735"/>
                    </a:cubicBezTo>
                    <a:lnTo>
                      <a:pt x="100" y="1902"/>
                    </a:lnTo>
                    <a:lnTo>
                      <a:pt x="334" y="1902"/>
                    </a:lnTo>
                    <a:cubicBezTo>
                      <a:pt x="334" y="2002"/>
                      <a:pt x="367" y="2135"/>
                      <a:pt x="367" y="2202"/>
                    </a:cubicBezTo>
                    <a:cubicBezTo>
                      <a:pt x="367" y="2212"/>
                      <a:pt x="390" y="2216"/>
                      <a:pt x="422" y="2216"/>
                    </a:cubicBezTo>
                    <a:cubicBezTo>
                      <a:pt x="500" y="2216"/>
                      <a:pt x="634" y="2192"/>
                      <a:pt x="634" y="2168"/>
                    </a:cubicBezTo>
                    <a:cubicBezTo>
                      <a:pt x="634" y="2178"/>
                      <a:pt x="654" y="2182"/>
                      <a:pt x="682" y="2182"/>
                    </a:cubicBezTo>
                    <a:cubicBezTo>
                      <a:pt x="751" y="2182"/>
                      <a:pt x="867" y="2159"/>
                      <a:pt x="867" y="2135"/>
                    </a:cubicBezTo>
                    <a:lnTo>
                      <a:pt x="867" y="1968"/>
                    </a:lnTo>
                    <a:cubicBezTo>
                      <a:pt x="967" y="1968"/>
                      <a:pt x="1034" y="1902"/>
                      <a:pt x="1034" y="1902"/>
                    </a:cubicBezTo>
                    <a:lnTo>
                      <a:pt x="1034" y="1902"/>
                    </a:lnTo>
                    <a:cubicBezTo>
                      <a:pt x="999" y="1925"/>
                      <a:pt x="976" y="1936"/>
                      <a:pt x="958" y="1936"/>
                    </a:cubicBezTo>
                    <a:cubicBezTo>
                      <a:pt x="926" y="1936"/>
                      <a:pt x="911" y="1899"/>
                      <a:pt x="867" y="1835"/>
                    </a:cubicBezTo>
                    <a:cubicBezTo>
                      <a:pt x="934" y="1835"/>
                      <a:pt x="967" y="1835"/>
                      <a:pt x="967" y="1801"/>
                    </a:cubicBezTo>
                    <a:lnTo>
                      <a:pt x="667" y="334"/>
                    </a:lnTo>
                    <a:lnTo>
                      <a:pt x="667" y="634"/>
                    </a:lnTo>
                    <a:cubicBezTo>
                      <a:pt x="634" y="467"/>
                      <a:pt x="634" y="267"/>
                      <a:pt x="601" y="67"/>
                    </a:cubicBezTo>
                    <a:cubicBezTo>
                      <a:pt x="601" y="35"/>
                      <a:pt x="388" y="34"/>
                      <a:pt x="369"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40"/>
              <p:cNvSpPr/>
              <p:nvPr/>
            </p:nvSpPr>
            <p:spPr>
              <a:xfrm>
                <a:off x="-564651" y="4847443"/>
                <a:ext cx="80810" cy="163503"/>
              </a:xfrm>
              <a:custGeom>
                <a:avLst/>
                <a:gdLst/>
                <a:ahLst/>
                <a:cxnLst/>
                <a:rect l="l" t="t" r="r" b="b"/>
                <a:pathLst>
                  <a:path w="1202" h="2432" extrusionOk="0">
                    <a:moveTo>
                      <a:pt x="601" y="34"/>
                    </a:moveTo>
                    <a:cubicBezTo>
                      <a:pt x="598" y="37"/>
                      <a:pt x="595" y="40"/>
                      <a:pt x="593" y="45"/>
                    </a:cubicBezTo>
                    <a:lnTo>
                      <a:pt x="593" y="45"/>
                    </a:lnTo>
                    <a:cubicBezTo>
                      <a:pt x="598" y="41"/>
                      <a:pt x="601" y="38"/>
                      <a:pt x="601" y="34"/>
                    </a:cubicBezTo>
                    <a:close/>
                    <a:moveTo>
                      <a:pt x="634" y="1735"/>
                    </a:moveTo>
                    <a:lnTo>
                      <a:pt x="701" y="2051"/>
                    </a:lnTo>
                    <a:lnTo>
                      <a:pt x="701" y="2051"/>
                    </a:lnTo>
                    <a:cubicBezTo>
                      <a:pt x="674" y="1940"/>
                      <a:pt x="650" y="1830"/>
                      <a:pt x="634" y="1735"/>
                    </a:cubicBezTo>
                    <a:close/>
                    <a:moveTo>
                      <a:pt x="634" y="0"/>
                    </a:moveTo>
                    <a:cubicBezTo>
                      <a:pt x="634" y="67"/>
                      <a:pt x="634" y="134"/>
                      <a:pt x="601" y="200"/>
                    </a:cubicBezTo>
                    <a:lnTo>
                      <a:pt x="568" y="200"/>
                    </a:lnTo>
                    <a:cubicBezTo>
                      <a:pt x="568" y="170"/>
                      <a:pt x="568" y="85"/>
                      <a:pt x="593" y="45"/>
                    </a:cubicBezTo>
                    <a:lnTo>
                      <a:pt x="593" y="45"/>
                    </a:lnTo>
                    <a:cubicBezTo>
                      <a:pt x="554" y="68"/>
                      <a:pt x="401" y="75"/>
                      <a:pt x="401" y="134"/>
                    </a:cubicBezTo>
                    <a:lnTo>
                      <a:pt x="401" y="234"/>
                    </a:lnTo>
                    <a:cubicBezTo>
                      <a:pt x="334" y="300"/>
                      <a:pt x="301" y="300"/>
                      <a:pt x="301" y="334"/>
                    </a:cubicBezTo>
                    <a:cubicBezTo>
                      <a:pt x="301" y="367"/>
                      <a:pt x="268" y="467"/>
                      <a:pt x="268" y="501"/>
                    </a:cubicBezTo>
                    <a:lnTo>
                      <a:pt x="268" y="267"/>
                    </a:lnTo>
                    <a:cubicBezTo>
                      <a:pt x="67" y="701"/>
                      <a:pt x="1" y="1168"/>
                      <a:pt x="134" y="1568"/>
                    </a:cubicBezTo>
                    <a:cubicBezTo>
                      <a:pt x="167" y="1735"/>
                      <a:pt x="234" y="1902"/>
                      <a:pt x="268" y="2135"/>
                    </a:cubicBezTo>
                    <a:lnTo>
                      <a:pt x="468" y="2135"/>
                    </a:lnTo>
                    <a:cubicBezTo>
                      <a:pt x="501" y="2202"/>
                      <a:pt x="501" y="2335"/>
                      <a:pt x="568" y="2402"/>
                    </a:cubicBezTo>
                    <a:cubicBezTo>
                      <a:pt x="568" y="2424"/>
                      <a:pt x="594" y="2432"/>
                      <a:pt x="628" y="2432"/>
                    </a:cubicBezTo>
                    <a:cubicBezTo>
                      <a:pt x="697" y="2432"/>
                      <a:pt x="801" y="2402"/>
                      <a:pt x="801" y="2402"/>
                    </a:cubicBezTo>
                    <a:cubicBezTo>
                      <a:pt x="799" y="2395"/>
                      <a:pt x="797" y="2388"/>
                      <a:pt x="794" y="2381"/>
                    </a:cubicBezTo>
                    <a:lnTo>
                      <a:pt x="794" y="2381"/>
                    </a:lnTo>
                    <a:cubicBezTo>
                      <a:pt x="806" y="2383"/>
                      <a:pt x="821" y="2383"/>
                      <a:pt x="837" y="2383"/>
                    </a:cubicBezTo>
                    <a:cubicBezTo>
                      <a:pt x="916" y="2383"/>
                      <a:pt x="1035" y="2369"/>
                      <a:pt x="1035" y="2369"/>
                    </a:cubicBezTo>
                    <a:cubicBezTo>
                      <a:pt x="1035" y="2335"/>
                      <a:pt x="968" y="2235"/>
                      <a:pt x="968" y="2202"/>
                    </a:cubicBezTo>
                    <a:cubicBezTo>
                      <a:pt x="1035" y="2068"/>
                      <a:pt x="1135" y="2035"/>
                      <a:pt x="1135" y="2035"/>
                    </a:cubicBezTo>
                    <a:cubicBezTo>
                      <a:pt x="1101" y="1968"/>
                      <a:pt x="1101" y="1902"/>
                      <a:pt x="1101" y="1835"/>
                    </a:cubicBezTo>
                    <a:lnTo>
                      <a:pt x="1202" y="1835"/>
                    </a:lnTo>
                    <a:cubicBezTo>
                      <a:pt x="1068" y="1401"/>
                      <a:pt x="968" y="1001"/>
                      <a:pt x="968" y="567"/>
                    </a:cubicBezTo>
                    <a:lnTo>
                      <a:pt x="968" y="501"/>
                    </a:lnTo>
                    <a:cubicBezTo>
                      <a:pt x="968" y="400"/>
                      <a:pt x="935" y="334"/>
                      <a:pt x="935" y="234"/>
                    </a:cubicBezTo>
                    <a:cubicBezTo>
                      <a:pt x="901" y="367"/>
                      <a:pt x="868" y="501"/>
                      <a:pt x="801" y="667"/>
                    </a:cubicBezTo>
                    <a:cubicBezTo>
                      <a:pt x="801" y="467"/>
                      <a:pt x="801" y="234"/>
                      <a:pt x="868" y="34"/>
                    </a:cubicBezTo>
                    <a:lnTo>
                      <a:pt x="6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40"/>
              <p:cNvSpPr/>
              <p:nvPr/>
            </p:nvSpPr>
            <p:spPr>
              <a:xfrm>
                <a:off x="-430056" y="4981970"/>
                <a:ext cx="76306" cy="115434"/>
              </a:xfrm>
              <a:custGeom>
                <a:avLst/>
                <a:gdLst/>
                <a:ahLst/>
                <a:cxnLst/>
                <a:rect l="l" t="t" r="r" b="b"/>
                <a:pathLst>
                  <a:path w="1135" h="1717" extrusionOk="0">
                    <a:moveTo>
                      <a:pt x="634" y="1"/>
                    </a:moveTo>
                    <a:cubicBezTo>
                      <a:pt x="634" y="67"/>
                      <a:pt x="601" y="134"/>
                      <a:pt x="601" y="201"/>
                    </a:cubicBezTo>
                    <a:lnTo>
                      <a:pt x="567" y="201"/>
                    </a:lnTo>
                    <a:lnTo>
                      <a:pt x="567" y="34"/>
                    </a:lnTo>
                    <a:cubicBezTo>
                      <a:pt x="567" y="67"/>
                      <a:pt x="334" y="67"/>
                      <a:pt x="334" y="134"/>
                    </a:cubicBezTo>
                    <a:lnTo>
                      <a:pt x="334" y="234"/>
                    </a:lnTo>
                    <a:cubicBezTo>
                      <a:pt x="300" y="301"/>
                      <a:pt x="267" y="301"/>
                      <a:pt x="267" y="334"/>
                    </a:cubicBezTo>
                    <a:cubicBezTo>
                      <a:pt x="267" y="368"/>
                      <a:pt x="267" y="368"/>
                      <a:pt x="234" y="401"/>
                    </a:cubicBezTo>
                    <a:lnTo>
                      <a:pt x="234" y="301"/>
                    </a:lnTo>
                    <a:cubicBezTo>
                      <a:pt x="67" y="534"/>
                      <a:pt x="0" y="768"/>
                      <a:pt x="100" y="1068"/>
                    </a:cubicBezTo>
                    <a:cubicBezTo>
                      <a:pt x="100" y="1201"/>
                      <a:pt x="134" y="1268"/>
                      <a:pt x="167" y="1402"/>
                    </a:cubicBezTo>
                    <a:cubicBezTo>
                      <a:pt x="167" y="1435"/>
                      <a:pt x="209" y="1452"/>
                      <a:pt x="259" y="1452"/>
                    </a:cubicBezTo>
                    <a:cubicBezTo>
                      <a:pt x="309" y="1452"/>
                      <a:pt x="367" y="1435"/>
                      <a:pt x="400" y="1402"/>
                    </a:cubicBezTo>
                    <a:cubicBezTo>
                      <a:pt x="400" y="1502"/>
                      <a:pt x="434" y="1568"/>
                      <a:pt x="434" y="1702"/>
                    </a:cubicBezTo>
                    <a:cubicBezTo>
                      <a:pt x="434" y="1713"/>
                      <a:pt x="460" y="1717"/>
                      <a:pt x="494" y="1717"/>
                    </a:cubicBezTo>
                    <a:cubicBezTo>
                      <a:pt x="564" y="1717"/>
                      <a:pt x="667" y="1702"/>
                      <a:pt x="667" y="1702"/>
                    </a:cubicBezTo>
                    <a:cubicBezTo>
                      <a:pt x="601" y="1503"/>
                      <a:pt x="601" y="1337"/>
                      <a:pt x="601" y="1138"/>
                    </a:cubicBezTo>
                    <a:lnTo>
                      <a:pt x="601" y="1138"/>
                    </a:lnTo>
                    <a:cubicBezTo>
                      <a:pt x="601" y="1272"/>
                      <a:pt x="601" y="1503"/>
                      <a:pt x="667" y="1668"/>
                    </a:cubicBezTo>
                    <a:cubicBezTo>
                      <a:pt x="667" y="1680"/>
                      <a:pt x="697" y="1683"/>
                      <a:pt x="736" y="1683"/>
                    </a:cubicBezTo>
                    <a:cubicBezTo>
                      <a:pt x="816" y="1683"/>
                      <a:pt x="934" y="1668"/>
                      <a:pt x="934" y="1668"/>
                    </a:cubicBezTo>
                    <a:cubicBezTo>
                      <a:pt x="934" y="1602"/>
                      <a:pt x="901" y="1535"/>
                      <a:pt x="901" y="1502"/>
                    </a:cubicBezTo>
                    <a:cubicBezTo>
                      <a:pt x="967" y="1502"/>
                      <a:pt x="1101" y="1502"/>
                      <a:pt x="1101" y="1468"/>
                    </a:cubicBezTo>
                    <a:cubicBezTo>
                      <a:pt x="1068" y="1368"/>
                      <a:pt x="1068" y="1302"/>
                      <a:pt x="1068" y="1235"/>
                    </a:cubicBezTo>
                    <a:cubicBezTo>
                      <a:pt x="1101" y="1235"/>
                      <a:pt x="1134" y="1235"/>
                      <a:pt x="1134" y="1201"/>
                    </a:cubicBezTo>
                    <a:cubicBezTo>
                      <a:pt x="1101" y="901"/>
                      <a:pt x="1001" y="634"/>
                      <a:pt x="934" y="301"/>
                    </a:cubicBezTo>
                    <a:cubicBezTo>
                      <a:pt x="901" y="368"/>
                      <a:pt x="901" y="401"/>
                      <a:pt x="867" y="501"/>
                    </a:cubicBezTo>
                    <a:lnTo>
                      <a:pt x="867" y="67"/>
                    </a:lnTo>
                    <a:cubicBezTo>
                      <a:pt x="867" y="67"/>
                      <a:pt x="634" y="34"/>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40"/>
              <p:cNvSpPr/>
              <p:nvPr/>
            </p:nvSpPr>
            <p:spPr>
              <a:xfrm>
                <a:off x="-506362" y="4605214"/>
                <a:ext cx="67" cy="9009"/>
              </a:xfrm>
              <a:custGeom>
                <a:avLst/>
                <a:gdLst/>
                <a:ahLst/>
                <a:cxnLst/>
                <a:rect l="l" t="t" r="r" b="b"/>
                <a:pathLst>
                  <a:path w="1" h="134" extrusionOk="0">
                    <a:moveTo>
                      <a:pt x="1" y="134"/>
                    </a:move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40"/>
              <p:cNvSpPr/>
              <p:nvPr/>
            </p:nvSpPr>
            <p:spPr>
              <a:xfrm>
                <a:off x="-524245" y="4589550"/>
                <a:ext cx="96475" cy="224884"/>
              </a:xfrm>
              <a:custGeom>
                <a:avLst/>
                <a:gdLst/>
                <a:ahLst/>
                <a:cxnLst/>
                <a:rect l="l" t="t" r="r" b="b"/>
                <a:pathLst>
                  <a:path w="1435" h="3345" extrusionOk="0">
                    <a:moveTo>
                      <a:pt x="634" y="0"/>
                    </a:moveTo>
                    <a:lnTo>
                      <a:pt x="634" y="200"/>
                    </a:lnTo>
                    <a:lnTo>
                      <a:pt x="534" y="200"/>
                    </a:lnTo>
                    <a:lnTo>
                      <a:pt x="534" y="33"/>
                    </a:lnTo>
                    <a:cubicBezTo>
                      <a:pt x="534" y="67"/>
                      <a:pt x="334" y="134"/>
                      <a:pt x="334" y="134"/>
                    </a:cubicBezTo>
                    <a:lnTo>
                      <a:pt x="334" y="200"/>
                    </a:lnTo>
                    <a:cubicBezTo>
                      <a:pt x="300" y="234"/>
                      <a:pt x="267" y="300"/>
                      <a:pt x="267" y="334"/>
                    </a:cubicBezTo>
                    <a:lnTo>
                      <a:pt x="267" y="634"/>
                    </a:lnTo>
                    <a:cubicBezTo>
                      <a:pt x="267" y="567"/>
                      <a:pt x="200" y="567"/>
                      <a:pt x="200" y="534"/>
                    </a:cubicBezTo>
                    <a:cubicBezTo>
                      <a:pt x="200" y="1068"/>
                      <a:pt x="0" y="1968"/>
                      <a:pt x="200" y="2535"/>
                    </a:cubicBezTo>
                    <a:cubicBezTo>
                      <a:pt x="200" y="2635"/>
                      <a:pt x="200" y="2702"/>
                      <a:pt x="267" y="2802"/>
                    </a:cubicBezTo>
                    <a:cubicBezTo>
                      <a:pt x="334" y="3002"/>
                      <a:pt x="200" y="2835"/>
                      <a:pt x="467" y="3036"/>
                    </a:cubicBezTo>
                    <a:lnTo>
                      <a:pt x="534" y="3036"/>
                    </a:lnTo>
                    <a:lnTo>
                      <a:pt x="534" y="3069"/>
                    </a:lnTo>
                    <a:cubicBezTo>
                      <a:pt x="634" y="3302"/>
                      <a:pt x="500" y="3136"/>
                      <a:pt x="767" y="3336"/>
                    </a:cubicBezTo>
                    <a:cubicBezTo>
                      <a:pt x="773" y="3342"/>
                      <a:pt x="784" y="3345"/>
                      <a:pt x="797" y="3345"/>
                    </a:cubicBezTo>
                    <a:cubicBezTo>
                      <a:pt x="856" y="3345"/>
                      <a:pt x="967" y="3290"/>
                      <a:pt x="967" y="3236"/>
                    </a:cubicBezTo>
                    <a:lnTo>
                      <a:pt x="1001" y="3236"/>
                    </a:lnTo>
                    <a:cubicBezTo>
                      <a:pt x="1009" y="3252"/>
                      <a:pt x="1028" y="3258"/>
                      <a:pt x="1053" y="3258"/>
                    </a:cubicBezTo>
                    <a:cubicBezTo>
                      <a:pt x="1129" y="3258"/>
                      <a:pt x="1252" y="3194"/>
                      <a:pt x="1201" y="3169"/>
                    </a:cubicBezTo>
                    <a:cubicBezTo>
                      <a:pt x="1168" y="3136"/>
                      <a:pt x="1134" y="3069"/>
                      <a:pt x="1101" y="3002"/>
                    </a:cubicBezTo>
                    <a:lnTo>
                      <a:pt x="1101" y="3002"/>
                    </a:lnTo>
                    <a:cubicBezTo>
                      <a:pt x="1101" y="3002"/>
                      <a:pt x="1134" y="3036"/>
                      <a:pt x="1168" y="3036"/>
                    </a:cubicBezTo>
                    <a:cubicBezTo>
                      <a:pt x="1174" y="3042"/>
                      <a:pt x="1188" y="3045"/>
                      <a:pt x="1205" y="3045"/>
                    </a:cubicBezTo>
                    <a:cubicBezTo>
                      <a:pt x="1279" y="3045"/>
                      <a:pt x="1422" y="2996"/>
                      <a:pt x="1368" y="2969"/>
                    </a:cubicBezTo>
                    <a:lnTo>
                      <a:pt x="1268" y="2835"/>
                    </a:lnTo>
                    <a:cubicBezTo>
                      <a:pt x="1301" y="2802"/>
                      <a:pt x="1434" y="2735"/>
                      <a:pt x="1368" y="2702"/>
                    </a:cubicBezTo>
                    <a:cubicBezTo>
                      <a:pt x="1301" y="2635"/>
                      <a:pt x="1201" y="2535"/>
                      <a:pt x="1168" y="2368"/>
                    </a:cubicBezTo>
                    <a:lnTo>
                      <a:pt x="1168" y="2335"/>
                    </a:lnTo>
                    <a:lnTo>
                      <a:pt x="1134" y="2268"/>
                    </a:lnTo>
                    <a:cubicBezTo>
                      <a:pt x="967" y="1768"/>
                      <a:pt x="967" y="1034"/>
                      <a:pt x="967" y="667"/>
                    </a:cubicBezTo>
                    <a:lnTo>
                      <a:pt x="967" y="500"/>
                    </a:lnTo>
                    <a:cubicBezTo>
                      <a:pt x="967" y="400"/>
                      <a:pt x="934" y="334"/>
                      <a:pt x="934" y="300"/>
                    </a:cubicBezTo>
                    <a:lnTo>
                      <a:pt x="934" y="634"/>
                    </a:lnTo>
                    <a:cubicBezTo>
                      <a:pt x="867" y="667"/>
                      <a:pt x="834" y="701"/>
                      <a:pt x="834" y="734"/>
                    </a:cubicBezTo>
                    <a:lnTo>
                      <a:pt x="834" y="834"/>
                    </a:lnTo>
                    <a:lnTo>
                      <a:pt x="801" y="834"/>
                    </a:lnTo>
                    <a:cubicBezTo>
                      <a:pt x="801" y="400"/>
                      <a:pt x="834" y="67"/>
                      <a:pt x="834" y="67"/>
                    </a:cubicBezTo>
                    <a:cubicBezTo>
                      <a:pt x="834" y="33"/>
                      <a:pt x="634" y="33"/>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40"/>
              <p:cNvSpPr/>
              <p:nvPr/>
            </p:nvSpPr>
            <p:spPr>
              <a:xfrm>
                <a:off x="-457016" y="4620946"/>
                <a:ext cx="67" cy="2286"/>
              </a:xfrm>
              <a:custGeom>
                <a:avLst/>
                <a:gdLst/>
                <a:ahLst/>
                <a:cxnLst/>
                <a:rect l="l" t="t" r="r" b="b"/>
                <a:pathLst>
                  <a:path w="1" h="34" extrusionOk="0">
                    <a:moveTo>
                      <a:pt x="1" y="33"/>
                    </a:moveTo>
                    <a:lnTo>
                      <a:pt x="1" y="33"/>
                    </a:lnTo>
                    <a:cubicBezTo>
                      <a:pt x="1" y="0"/>
                      <a:pt x="1" y="33"/>
                      <a:pt x="1" y="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40"/>
              <p:cNvSpPr/>
              <p:nvPr/>
            </p:nvSpPr>
            <p:spPr>
              <a:xfrm>
                <a:off x="-645394" y="4374213"/>
                <a:ext cx="67364" cy="159335"/>
              </a:xfrm>
              <a:custGeom>
                <a:avLst/>
                <a:gdLst/>
                <a:ahLst/>
                <a:cxnLst/>
                <a:rect l="l" t="t" r="r" b="b"/>
                <a:pathLst>
                  <a:path w="1002" h="2370" extrusionOk="0">
                    <a:moveTo>
                      <a:pt x="501" y="1"/>
                    </a:moveTo>
                    <a:lnTo>
                      <a:pt x="501" y="201"/>
                    </a:lnTo>
                    <a:lnTo>
                      <a:pt x="468" y="201"/>
                    </a:lnTo>
                    <a:lnTo>
                      <a:pt x="468" y="34"/>
                    </a:lnTo>
                    <a:cubicBezTo>
                      <a:pt x="468" y="68"/>
                      <a:pt x="268" y="68"/>
                      <a:pt x="268" y="101"/>
                    </a:cubicBezTo>
                    <a:lnTo>
                      <a:pt x="268" y="201"/>
                    </a:lnTo>
                    <a:cubicBezTo>
                      <a:pt x="201" y="234"/>
                      <a:pt x="168" y="268"/>
                      <a:pt x="168" y="334"/>
                    </a:cubicBezTo>
                    <a:lnTo>
                      <a:pt x="168" y="601"/>
                    </a:lnTo>
                    <a:cubicBezTo>
                      <a:pt x="168" y="501"/>
                      <a:pt x="168" y="401"/>
                      <a:pt x="134" y="268"/>
                    </a:cubicBezTo>
                    <a:cubicBezTo>
                      <a:pt x="134" y="368"/>
                      <a:pt x="134" y="401"/>
                      <a:pt x="101" y="501"/>
                    </a:cubicBezTo>
                    <a:lnTo>
                      <a:pt x="101" y="535"/>
                    </a:lnTo>
                    <a:lnTo>
                      <a:pt x="1" y="1902"/>
                    </a:lnTo>
                    <a:lnTo>
                      <a:pt x="34" y="1902"/>
                    </a:lnTo>
                    <a:lnTo>
                      <a:pt x="34" y="2069"/>
                    </a:lnTo>
                    <a:cubicBezTo>
                      <a:pt x="34" y="2069"/>
                      <a:pt x="153" y="2084"/>
                      <a:pt x="232" y="2084"/>
                    </a:cubicBezTo>
                    <a:cubicBezTo>
                      <a:pt x="271" y="2084"/>
                      <a:pt x="301" y="2080"/>
                      <a:pt x="301" y="2069"/>
                    </a:cubicBezTo>
                    <a:lnTo>
                      <a:pt x="334" y="2069"/>
                    </a:lnTo>
                    <a:lnTo>
                      <a:pt x="334" y="2369"/>
                    </a:lnTo>
                    <a:lnTo>
                      <a:pt x="601" y="2369"/>
                    </a:lnTo>
                    <a:lnTo>
                      <a:pt x="601" y="2336"/>
                    </a:lnTo>
                    <a:lnTo>
                      <a:pt x="835" y="2336"/>
                    </a:lnTo>
                    <a:lnTo>
                      <a:pt x="835" y="2169"/>
                    </a:lnTo>
                    <a:lnTo>
                      <a:pt x="1002" y="2169"/>
                    </a:lnTo>
                    <a:lnTo>
                      <a:pt x="1002" y="1936"/>
                    </a:lnTo>
                    <a:lnTo>
                      <a:pt x="935" y="1902"/>
                    </a:lnTo>
                    <a:cubicBezTo>
                      <a:pt x="868" y="1569"/>
                      <a:pt x="868" y="1202"/>
                      <a:pt x="835" y="868"/>
                    </a:cubicBezTo>
                    <a:lnTo>
                      <a:pt x="835" y="568"/>
                    </a:lnTo>
                    <a:cubicBezTo>
                      <a:pt x="835" y="501"/>
                      <a:pt x="801" y="401"/>
                      <a:pt x="801" y="334"/>
                    </a:cubicBezTo>
                    <a:cubicBezTo>
                      <a:pt x="801" y="434"/>
                      <a:pt x="801" y="535"/>
                      <a:pt x="768" y="668"/>
                    </a:cubicBezTo>
                    <a:lnTo>
                      <a:pt x="701" y="701"/>
                    </a:lnTo>
                    <a:lnTo>
                      <a:pt x="701" y="68"/>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0"/>
              <p:cNvSpPr/>
              <p:nvPr/>
            </p:nvSpPr>
            <p:spPr>
              <a:xfrm>
                <a:off x="-459234" y="4277806"/>
                <a:ext cx="67364" cy="192950"/>
              </a:xfrm>
              <a:custGeom>
                <a:avLst/>
                <a:gdLst/>
                <a:ahLst/>
                <a:cxnLst/>
                <a:rect l="l" t="t" r="r" b="b"/>
                <a:pathLst>
                  <a:path w="1002" h="2870" extrusionOk="0">
                    <a:moveTo>
                      <a:pt x="467" y="0"/>
                    </a:moveTo>
                    <a:lnTo>
                      <a:pt x="467" y="201"/>
                    </a:lnTo>
                    <a:lnTo>
                      <a:pt x="401" y="201"/>
                    </a:lnTo>
                    <a:lnTo>
                      <a:pt x="401" y="34"/>
                    </a:lnTo>
                    <a:cubicBezTo>
                      <a:pt x="401" y="100"/>
                      <a:pt x="201" y="100"/>
                      <a:pt x="201" y="134"/>
                    </a:cubicBezTo>
                    <a:lnTo>
                      <a:pt x="201" y="201"/>
                    </a:lnTo>
                    <a:cubicBezTo>
                      <a:pt x="167" y="267"/>
                      <a:pt x="134" y="301"/>
                      <a:pt x="134" y="334"/>
                    </a:cubicBezTo>
                    <a:lnTo>
                      <a:pt x="134" y="267"/>
                    </a:lnTo>
                    <a:cubicBezTo>
                      <a:pt x="134" y="334"/>
                      <a:pt x="67" y="401"/>
                      <a:pt x="67" y="501"/>
                    </a:cubicBezTo>
                    <a:cubicBezTo>
                      <a:pt x="34" y="1135"/>
                      <a:pt x="0" y="1802"/>
                      <a:pt x="0" y="2436"/>
                    </a:cubicBezTo>
                    <a:lnTo>
                      <a:pt x="34" y="2436"/>
                    </a:lnTo>
                    <a:lnTo>
                      <a:pt x="34" y="2602"/>
                    </a:lnTo>
                    <a:cubicBezTo>
                      <a:pt x="34" y="2602"/>
                      <a:pt x="152" y="2617"/>
                      <a:pt x="232" y="2617"/>
                    </a:cubicBezTo>
                    <a:cubicBezTo>
                      <a:pt x="271" y="2617"/>
                      <a:pt x="301" y="2613"/>
                      <a:pt x="301" y="2602"/>
                    </a:cubicBezTo>
                    <a:lnTo>
                      <a:pt x="334" y="2602"/>
                    </a:lnTo>
                    <a:lnTo>
                      <a:pt x="334" y="2869"/>
                    </a:lnTo>
                    <a:lnTo>
                      <a:pt x="568" y="2869"/>
                    </a:lnTo>
                    <a:lnTo>
                      <a:pt x="568" y="2836"/>
                    </a:lnTo>
                    <a:lnTo>
                      <a:pt x="834" y="2836"/>
                    </a:lnTo>
                    <a:lnTo>
                      <a:pt x="834" y="2669"/>
                    </a:lnTo>
                    <a:lnTo>
                      <a:pt x="1001" y="2669"/>
                    </a:lnTo>
                    <a:lnTo>
                      <a:pt x="1001" y="2469"/>
                    </a:lnTo>
                    <a:lnTo>
                      <a:pt x="834" y="2502"/>
                    </a:lnTo>
                    <a:cubicBezTo>
                      <a:pt x="801" y="1969"/>
                      <a:pt x="801" y="1435"/>
                      <a:pt x="734" y="868"/>
                    </a:cubicBezTo>
                    <a:lnTo>
                      <a:pt x="734" y="601"/>
                    </a:lnTo>
                    <a:lnTo>
                      <a:pt x="734" y="534"/>
                    </a:lnTo>
                    <a:cubicBezTo>
                      <a:pt x="734" y="467"/>
                      <a:pt x="701" y="367"/>
                      <a:pt x="701" y="301"/>
                    </a:cubicBezTo>
                    <a:lnTo>
                      <a:pt x="701" y="634"/>
                    </a:lnTo>
                    <a:cubicBezTo>
                      <a:pt x="701" y="668"/>
                      <a:pt x="668" y="668"/>
                      <a:pt x="668" y="701"/>
                    </a:cubicBezTo>
                    <a:lnTo>
                      <a:pt x="668" y="100"/>
                    </a:lnTo>
                    <a:cubicBezTo>
                      <a:pt x="668" y="34"/>
                      <a:pt x="467" y="34"/>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0"/>
              <p:cNvSpPr/>
              <p:nvPr/>
            </p:nvSpPr>
            <p:spPr>
              <a:xfrm>
                <a:off x="-560146" y="4053527"/>
                <a:ext cx="67364" cy="154226"/>
              </a:xfrm>
              <a:custGeom>
                <a:avLst/>
                <a:gdLst/>
                <a:ahLst/>
                <a:cxnLst/>
                <a:rect l="l" t="t" r="r" b="b"/>
                <a:pathLst>
                  <a:path w="1002" h="2294" extrusionOk="0">
                    <a:moveTo>
                      <a:pt x="501" y="1"/>
                    </a:moveTo>
                    <a:lnTo>
                      <a:pt x="501" y="201"/>
                    </a:lnTo>
                    <a:lnTo>
                      <a:pt x="434" y="201"/>
                    </a:lnTo>
                    <a:lnTo>
                      <a:pt x="434" y="34"/>
                    </a:lnTo>
                    <a:cubicBezTo>
                      <a:pt x="434" y="101"/>
                      <a:pt x="234" y="101"/>
                      <a:pt x="234" y="134"/>
                    </a:cubicBezTo>
                    <a:lnTo>
                      <a:pt x="234" y="201"/>
                    </a:lnTo>
                    <a:cubicBezTo>
                      <a:pt x="201" y="268"/>
                      <a:pt x="167" y="301"/>
                      <a:pt x="167" y="334"/>
                    </a:cubicBezTo>
                    <a:lnTo>
                      <a:pt x="167" y="634"/>
                    </a:lnTo>
                    <a:cubicBezTo>
                      <a:pt x="167" y="501"/>
                      <a:pt x="167" y="434"/>
                      <a:pt x="100" y="301"/>
                    </a:cubicBezTo>
                    <a:cubicBezTo>
                      <a:pt x="100" y="368"/>
                      <a:pt x="67" y="468"/>
                      <a:pt x="67" y="534"/>
                    </a:cubicBezTo>
                    <a:cubicBezTo>
                      <a:pt x="34" y="968"/>
                      <a:pt x="0" y="1368"/>
                      <a:pt x="0" y="1802"/>
                    </a:cubicBezTo>
                    <a:lnTo>
                      <a:pt x="34" y="1802"/>
                    </a:lnTo>
                    <a:lnTo>
                      <a:pt x="34" y="1969"/>
                    </a:lnTo>
                    <a:cubicBezTo>
                      <a:pt x="34" y="1985"/>
                      <a:pt x="92" y="1994"/>
                      <a:pt x="151" y="1994"/>
                    </a:cubicBezTo>
                    <a:cubicBezTo>
                      <a:pt x="209" y="1994"/>
                      <a:pt x="267" y="1985"/>
                      <a:pt x="267" y="1969"/>
                    </a:cubicBezTo>
                    <a:lnTo>
                      <a:pt x="334" y="1969"/>
                    </a:lnTo>
                    <a:lnTo>
                      <a:pt x="334" y="2269"/>
                    </a:lnTo>
                    <a:cubicBezTo>
                      <a:pt x="334" y="2286"/>
                      <a:pt x="392" y="2294"/>
                      <a:pt x="451" y="2294"/>
                    </a:cubicBezTo>
                    <a:cubicBezTo>
                      <a:pt x="509" y="2294"/>
                      <a:pt x="567" y="2286"/>
                      <a:pt x="567" y="2269"/>
                    </a:cubicBezTo>
                    <a:lnTo>
                      <a:pt x="567" y="2202"/>
                    </a:lnTo>
                    <a:cubicBezTo>
                      <a:pt x="567" y="2236"/>
                      <a:pt x="634" y="2252"/>
                      <a:pt x="701" y="2252"/>
                    </a:cubicBezTo>
                    <a:cubicBezTo>
                      <a:pt x="768" y="2252"/>
                      <a:pt x="834" y="2236"/>
                      <a:pt x="834" y="2202"/>
                    </a:cubicBezTo>
                    <a:lnTo>
                      <a:pt x="834" y="2035"/>
                    </a:lnTo>
                    <a:lnTo>
                      <a:pt x="1001" y="2035"/>
                    </a:lnTo>
                    <a:lnTo>
                      <a:pt x="1001" y="1835"/>
                    </a:lnTo>
                    <a:lnTo>
                      <a:pt x="901" y="1835"/>
                    </a:lnTo>
                    <a:cubicBezTo>
                      <a:pt x="868" y="1468"/>
                      <a:pt x="868" y="1101"/>
                      <a:pt x="834" y="701"/>
                    </a:cubicBezTo>
                    <a:lnTo>
                      <a:pt x="834" y="601"/>
                    </a:lnTo>
                    <a:cubicBezTo>
                      <a:pt x="834" y="501"/>
                      <a:pt x="801" y="434"/>
                      <a:pt x="801" y="334"/>
                    </a:cubicBezTo>
                    <a:cubicBezTo>
                      <a:pt x="801" y="468"/>
                      <a:pt x="801" y="601"/>
                      <a:pt x="734" y="668"/>
                    </a:cubicBezTo>
                    <a:lnTo>
                      <a:pt x="701" y="701"/>
                    </a:lnTo>
                    <a:lnTo>
                      <a:pt x="701" y="101"/>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0"/>
              <p:cNvSpPr/>
              <p:nvPr/>
            </p:nvSpPr>
            <p:spPr>
              <a:xfrm>
                <a:off x="-436779" y="3925724"/>
                <a:ext cx="71802" cy="154091"/>
              </a:xfrm>
              <a:custGeom>
                <a:avLst/>
                <a:gdLst/>
                <a:ahLst/>
                <a:cxnLst/>
                <a:rect l="l" t="t" r="r" b="b"/>
                <a:pathLst>
                  <a:path w="1068" h="2292" extrusionOk="0">
                    <a:moveTo>
                      <a:pt x="400" y="267"/>
                    </a:moveTo>
                    <a:cubicBezTo>
                      <a:pt x="387" y="307"/>
                      <a:pt x="379" y="336"/>
                      <a:pt x="374" y="363"/>
                    </a:cubicBezTo>
                    <a:lnTo>
                      <a:pt x="374" y="363"/>
                    </a:lnTo>
                    <a:cubicBezTo>
                      <a:pt x="383" y="331"/>
                      <a:pt x="392" y="299"/>
                      <a:pt x="400" y="267"/>
                    </a:cubicBezTo>
                    <a:close/>
                    <a:moveTo>
                      <a:pt x="1067" y="534"/>
                    </a:moveTo>
                    <a:cubicBezTo>
                      <a:pt x="1067" y="536"/>
                      <a:pt x="1067" y="537"/>
                      <a:pt x="1067" y="539"/>
                    </a:cubicBezTo>
                    <a:lnTo>
                      <a:pt x="1067" y="539"/>
                    </a:lnTo>
                    <a:cubicBezTo>
                      <a:pt x="1067" y="536"/>
                      <a:pt x="1067" y="534"/>
                      <a:pt x="1067" y="534"/>
                    </a:cubicBezTo>
                    <a:close/>
                    <a:moveTo>
                      <a:pt x="734" y="0"/>
                    </a:moveTo>
                    <a:cubicBezTo>
                      <a:pt x="734" y="67"/>
                      <a:pt x="701" y="100"/>
                      <a:pt x="701" y="200"/>
                    </a:cubicBezTo>
                    <a:lnTo>
                      <a:pt x="667" y="200"/>
                    </a:lnTo>
                    <a:cubicBezTo>
                      <a:pt x="667" y="167"/>
                      <a:pt x="701" y="67"/>
                      <a:pt x="701" y="34"/>
                    </a:cubicBezTo>
                    <a:lnTo>
                      <a:pt x="701" y="34"/>
                    </a:lnTo>
                    <a:cubicBezTo>
                      <a:pt x="700" y="67"/>
                      <a:pt x="500" y="67"/>
                      <a:pt x="500" y="100"/>
                    </a:cubicBezTo>
                    <a:cubicBezTo>
                      <a:pt x="500" y="167"/>
                      <a:pt x="500" y="200"/>
                      <a:pt x="434" y="234"/>
                    </a:cubicBezTo>
                    <a:cubicBezTo>
                      <a:pt x="400" y="267"/>
                      <a:pt x="400" y="267"/>
                      <a:pt x="400" y="334"/>
                    </a:cubicBezTo>
                    <a:cubicBezTo>
                      <a:pt x="400" y="401"/>
                      <a:pt x="367" y="434"/>
                      <a:pt x="367" y="534"/>
                    </a:cubicBezTo>
                    <a:lnTo>
                      <a:pt x="367" y="501"/>
                    </a:lnTo>
                    <a:cubicBezTo>
                      <a:pt x="367" y="440"/>
                      <a:pt x="367" y="404"/>
                      <a:pt x="374" y="363"/>
                    </a:cubicBezTo>
                    <a:lnTo>
                      <a:pt x="374" y="363"/>
                    </a:lnTo>
                    <a:cubicBezTo>
                      <a:pt x="246" y="827"/>
                      <a:pt x="94" y="1267"/>
                      <a:pt x="0" y="1735"/>
                    </a:cubicBezTo>
                    <a:cubicBezTo>
                      <a:pt x="0" y="1735"/>
                      <a:pt x="33" y="1735"/>
                      <a:pt x="67" y="1768"/>
                    </a:cubicBezTo>
                    <a:cubicBezTo>
                      <a:pt x="67" y="1835"/>
                      <a:pt x="33" y="1902"/>
                      <a:pt x="33" y="1935"/>
                    </a:cubicBezTo>
                    <a:cubicBezTo>
                      <a:pt x="33" y="1935"/>
                      <a:pt x="180" y="2009"/>
                      <a:pt x="243" y="2009"/>
                    </a:cubicBezTo>
                    <a:cubicBezTo>
                      <a:pt x="254" y="2009"/>
                      <a:pt x="262" y="2007"/>
                      <a:pt x="267" y="2002"/>
                    </a:cubicBezTo>
                    <a:lnTo>
                      <a:pt x="267" y="1935"/>
                    </a:lnTo>
                    <a:cubicBezTo>
                      <a:pt x="334" y="1935"/>
                      <a:pt x="367" y="1935"/>
                      <a:pt x="367" y="2002"/>
                    </a:cubicBezTo>
                    <a:cubicBezTo>
                      <a:pt x="367" y="2068"/>
                      <a:pt x="334" y="2169"/>
                      <a:pt x="334" y="2235"/>
                    </a:cubicBezTo>
                    <a:cubicBezTo>
                      <a:pt x="334" y="2235"/>
                      <a:pt x="446" y="2292"/>
                      <a:pt x="517" y="2292"/>
                    </a:cubicBezTo>
                    <a:cubicBezTo>
                      <a:pt x="540" y="2292"/>
                      <a:pt x="559" y="2285"/>
                      <a:pt x="567" y="2269"/>
                    </a:cubicBezTo>
                    <a:lnTo>
                      <a:pt x="567" y="2202"/>
                    </a:lnTo>
                    <a:cubicBezTo>
                      <a:pt x="600" y="2235"/>
                      <a:pt x="767" y="2235"/>
                      <a:pt x="767" y="2235"/>
                    </a:cubicBezTo>
                    <a:cubicBezTo>
                      <a:pt x="767" y="2169"/>
                      <a:pt x="834" y="2102"/>
                      <a:pt x="834" y="2035"/>
                    </a:cubicBezTo>
                    <a:lnTo>
                      <a:pt x="934" y="2035"/>
                    </a:lnTo>
                    <a:cubicBezTo>
                      <a:pt x="934" y="1935"/>
                      <a:pt x="1001" y="1868"/>
                      <a:pt x="1001" y="1835"/>
                    </a:cubicBezTo>
                    <a:lnTo>
                      <a:pt x="901" y="1702"/>
                    </a:lnTo>
                    <a:cubicBezTo>
                      <a:pt x="967" y="1336"/>
                      <a:pt x="1034" y="905"/>
                      <a:pt x="1067" y="539"/>
                    </a:cubicBezTo>
                    <a:lnTo>
                      <a:pt x="1067" y="539"/>
                    </a:lnTo>
                    <a:cubicBezTo>
                      <a:pt x="1066" y="548"/>
                      <a:pt x="1060" y="567"/>
                      <a:pt x="1034" y="567"/>
                    </a:cubicBezTo>
                    <a:lnTo>
                      <a:pt x="1034" y="534"/>
                    </a:lnTo>
                    <a:cubicBezTo>
                      <a:pt x="1034" y="434"/>
                      <a:pt x="1001" y="367"/>
                      <a:pt x="1001" y="267"/>
                    </a:cubicBezTo>
                    <a:cubicBezTo>
                      <a:pt x="934" y="434"/>
                      <a:pt x="901" y="601"/>
                      <a:pt x="867" y="834"/>
                    </a:cubicBezTo>
                    <a:lnTo>
                      <a:pt x="767" y="834"/>
                    </a:lnTo>
                    <a:lnTo>
                      <a:pt x="767" y="768"/>
                    </a:lnTo>
                    <a:cubicBezTo>
                      <a:pt x="834" y="534"/>
                      <a:pt x="867" y="267"/>
                      <a:pt x="934" y="67"/>
                    </a:cubicBezTo>
                    <a:cubicBezTo>
                      <a:pt x="934" y="67"/>
                      <a:pt x="734" y="34"/>
                      <a:pt x="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0"/>
              <p:cNvSpPr/>
              <p:nvPr/>
            </p:nvSpPr>
            <p:spPr>
              <a:xfrm>
                <a:off x="-620720" y="3670049"/>
                <a:ext cx="74087" cy="178227"/>
              </a:xfrm>
              <a:custGeom>
                <a:avLst/>
                <a:gdLst/>
                <a:ahLst/>
                <a:cxnLst/>
                <a:rect l="l" t="t" r="r" b="b"/>
                <a:pathLst>
                  <a:path w="1102" h="2651" extrusionOk="0">
                    <a:moveTo>
                      <a:pt x="635" y="1"/>
                    </a:moveTo>
                    <a:lnTo>
                      <a:pt x="635" y="201"/>
                    </a:lnTo>
                    <a:lnTo>
                      <a:pt x="601" y="201"/>
                    </a:lnTo>
                    <a:lnTo>
                      <a:pt x="601" y="34"/>
                    </a:lnTo>
                    <a:cubicBezTo>
                      <a:pt x="601" y="67"/>
                      <a:pt x="401" y="67"/>
                      <a:pt x="401" y="134"/>
                    </a:cubicBezTo>
                    <a:lnTo>
                      <a:pt x="401" y="201"/>
                    </a:lnTo>
                    <a:cubicBezTo>
                      <a:pt x="334" y="234"/>
                      <a:pt x="301" y="301"/>
                      <a:pt x="301" y="334"/>
                    </a:cubicBezTo>
                    <a:lnTo>
                      <a:pt x="301" y="501"/>
                    </a:lnTo>
                    <a:cubicBezTo>
                      <a:pt x="301" y="401"/>
                      <a:pt x="301" y="368"/>
                      <a:pt x="268" y="301"/>
                    </a:cubicBezTo>
                    <a:cubicBezTo>
                      <a:pt x="268" y="368"/>
                      <a:pt x="268" y="468"/>
                      <a:pt x="234" y="501"/>
                    </a:cubicBezTo>
                    <a:cubicBezTo>
                      <a:pt x="134" y="1035"/>
                      <a:pt x="101" y="1635"/>
                      <a:pt x="1" y="2169"/>
                    </a:cubicBezTo>
                    <a:lnTo>
                      <a:pt x="67" y="2169"/>
                    </a:lnTo>
                    <a:lnTo>
                      <a:pt x="67" y="2336"/>
                    </a:lnTo>
                    <a:lnTo>
                      <a:pt x="301" y="2369"/>
                    </a:lnTo>
                    <a:lnTo>
                      <a:pt x="301" y="2336"/>
                    </a:lnTo>
                    <a:lnTo>
                      <a:pt x="401" y="2336"/>
                    </a:lnTo>
                    <a:cubicBezTo>
                      <a:pt x="401" y="2402"/>
                      <a:pt x="334" y="2536"/>
                      <a:pt x="334" y="2636"/>
                    </a:cubicBezTo>
                    <a:cubicBezTo>
                      <a:pt x="334" y="2636"/>
                      <a:pt x="453" y="2651"/>
                      <a:pt x="532" y="2651"/>
                    </a:cubicBezTo>
                    <a:cubicBezTo>
                      <a:pt x="572" y="2651"/>
                      <a:pt x="601" y="2647"/>
                      <a:pt x="601" y="2636"/>
                    </a:cubicBezTo>
                    <a:lnTo>
                      <a:pt x="601" y="2536"/>
                    </a:lnTo>
                    <a:cubicBezTo>
                      <a:pt x="623" y="2536"/>
                      <a:pt x="705" y="2551"/>
                      <a:pt x="757" y="2551"/>
                    </a:cubicBezTo>
                    <a:cubicBezTo>
                      <a:pt x="783" y="2551"/>
                      <a:pt x="801" y="2547"/>
                      <a:pt x="801" y="2536"/>
                    </a:cubicBezTo>
                    <a:cubicBezTo>
                      <a:pt x="801" y="2502"/>
                      <a:pt x="801" y="2402"/>
                      <a:pt x="868" y="2369"/>
                    </a:cubicBezTo>
                    <a:lnTo>
                      <a:pt x="968" y="2369"/>
                    </a:lnTo>
                    <a:cubicBezTo>
                      <a:pt x="968" y="2302"/>
                      <a:pt x="1035" y="2202"/>
                      <a:pt x="1035" y="2169"/>
                    </a:cubicBezTo>
                    <a:cubicBezTo>
                      <a:pt x="1102" y="1535"/>
                      <a:pt x="1102" y="901"/>
                      <a:pt x="901" y="301"/>
                    </a:cubicBezTo>
                    <a:cubicBezTo>
                      <a:pt x="901" y="401"/>
                      <a:pt x="868" y="534"/>
                      <a:pt x="868" y="634"/>
                    </a:cubicBezTo>
                    <a:lnTo>
                      <a:pt x="868" y="34"/>
                    </a:lnTo>
                    <a:cubicBezTo>
                      <a:pt x="868" y="1"/>
                      <a:pt x="635" y="1"/>
                      <a:pt x="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0"/>
              <p:cNvSpPr/>
              <p:nvPr/>
            </p:nvSpPr>
            <p:spPr>
              <a:xfrm>
                <a:off x="-470462" y="3515286"/>
                <a:ext cx="69583" cy="217355"/>
              </a:xfrm>
              <a:custGeom>
                <a:avLst/>
                <a:gdLst/>
                <a:ahLst/>
                <a:cxnLst/>
                <a:rect l="l" t="t" r="r" b="b"/>
                <a:pathLst>
                  <a:path w="1035" h="3233" extrusionOk="0">
                    <a:moveTo>
                      <a:pt x="568" y="1"/>
                    </a:moveTo>
                    <a:lnTo>
                      <a:pt x="568" y="201"/>
                    </a:lnTo>
                    <a:lnTo>
                      <a:pt x="534" y="201"/>
                    </a:lnTo>
                    <a:lnTo>
                      <a:pt x="534" y="34"/>
                    </a:lnTo>
                    <a:cubicBezTo>
                      <a:pt x="534" y="101"/>
                      <a:pt x="334" y="134"/>
                      <a:pt x="334" y="134"/>
                    </a:cubicBezTo>
                    <a:lnTo>
                      <a:pt x="334" y="201"/>
                    </a:lnTo>
                    <a:cubicBezTo>
                      <a:pt x="268" y="268"/>
                      <a:pt x="234" y="301"/>
                      <a:pt x="234" y="335"/>
                    </a:cubicBezTo>
                    <a:lnTo>
                      <a:pt x="234" y="535"/>
                    </a:lnTo>
                    <a:cubicBezTo>
                      <a:pt x="234" y="468"/>
                      <a:pt x="234" y="368"/>
                      <a:pt x="201" y="301"/>
                    </a:cubicBezTo>
                    <a:cubicBezTo>
                      <a:pt x="201" y="368"/>
                      <a:pt x="167" y="468"/>
                      <a:pt x="167" y="535"/>
                    </a:cubicBezTo>
                    <a:cubicBezTo>
                      <a:pt x="101" y="1302"/>
                      <a:pt x="34" y="2002"/>
                      <a:pt x="1" y="2770"/>
                    </a:cubicBezTo>
                    <a:lnTo>
                      <a:pt x="34" y="2770"/>
                    </a:lnTo>
                    <a:lnTo>
                      <a:pt x="34" y="2936"/>
                    </a:lnTo>
                    <a:cubicBezTo>
                      <a:pt x="34" y="2936"/>
                      <a:pt x="153" y="2951"/>
                      <a:pt x="232" y="2951"/>
                    </a:cubicBezTo>
                    <a:cubicBezTo>
                      <a:pt x="271" y="2951"/>
                      <a:pt x="301" y="2948"/>
                      <a:pt x="301" y="2936"/>
                    </a:cubicBezTo>
                    <a:lnTo>
                      <a:pt x="368" y="2936"/>
                    </a:lnTo>
                    <a:cubicBezTo>
                      <a:pt x="368" y="3003"/>
                      <a:pt x="368" y="3103"/>
                      <a:pt x="334" y="3203"/>
                    </a:cubicBezTo>
                    <a:cubicBezTo>
                      <a:pt x="334" y="3203"/>
                      <a:pt x="438" y="3233"/>
                      <a:pt x="507" y="3233"/>
                    </a:cubicBezTo>
                    <a:cubicBezTo>
                      <a:pt x="542" y="3233"/>
                      <a:pt x="568" y="3226"/>
                      <a:pt x="568" y="3203"/>
                    </a:cubicBezTo>
                    <a:lnTo>
                      <a:pt x="568" y="3170"/>
                    </a:lnTo>
                    <a:cubicBezTo>
                      <a:pt x="568" y="3170"/>
                      <a:pt x="657" y="3185"/>
                      <a:pt x="736" y="3185"/>
                    </a:cubicBezTo>
                    <a:cubicBezTo>
                      <a:pt x="775" y="3185"/>
                      <a:pt x="812" y="3181"/>
                      <a:pt x="835" y="3170"/>
                    </a:cubicBezTo>
                    <a:cubicBezTo>
                      <a:pt x="835" y="3137"/>
                      <a:pt x="835" y="3036"/>
                      <a:pt x="868" y="3003"/>
                    </a:cubicBezTo>
                    <a:lnTo>
                      <a:pt x="1001" y="3003"/>
                    </a:lnTo>
                    <a:cubicBezTo>
                      <a:pt x="1001" y="2936"/>
                      <a:pt x="1001" y="2836"/>
                      <a:pt x="1035" y="2803"/>
                    </a:cubicBezTo>
                    <a:cubicBezTo>
                      <a:pt x="1035" y="2102"/>
                      <a:pt x="1035" y="1369"/>
                      <a:pt x="901" y="701"/>
                    </a:cubicBezTo>
                    <a:lnTo>
                      <a:pt x="901" y="535"/>
                    </a:lnTo>
                    <a:lnTo>
                      <a:pt x="901" y="501"/>
                    </a:lnTo>
                    <a:cubicBezTo>
                      <a:pt x="901" y="435"/>
                      <a:pt x="868" y="335"/>
                      <a:pt x="868" y="301"/>
                    </a:cubicBezTo>
                    <a:cubicBezTo>
                      <a:pt x="868" y="435"/>
                      <a:pt x="868" y="501"/>
                      <a:pt x="835" y="635"/>
                    </a:cubicBezTo>
                    <a:lnTo>
                      <a:pt x="835" y="668"/>
                    </a:lnTo>
                    <a:cubicBezTo>
                      <a:pt x="835" y="468"/>
                      <a:pt x="835" y="301"/>
                      <a:pt x="768" y="101"/>
                    </a:cubicBezTo>
                    <a:cubicBezTo>
                      <a:pt x="768" y="34"/>
                      <a:pt x="568" y="34"/>
                      <a:pt x="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0"/>
              <p:cNvSpPr/>
              <p:nvPr/>
            </p:nvSpPr>
            <p:spPr>
              <a:xfrm>
                <a:off x="-598266" y="3297798"/>
                <a:ext cx="69583" cy="163234"/>
              </a:xfrm>
              <a:custGeom>
                <a:avLst/>
                <a:gdLst/>
                <a:ahLst/>
                <a:cxnLst/>
                <a:rect l="l" t="t" r="r" b="b"/>
                <a:pathLst>
                  <a:path w="1035" h="2428" extrusionOk="0">
                    <a:moveTo>
                      <a:pt x="467" y="0"/>
                    </a:moveTo>
                    <a:lnTo>
                      <a:pt x="467" y="200"/>
                    </a:lnTo>
                    <a:lnTo>
                      <a:pt x="434" y="200"/>
                    </a:lnTo>
                    <a:lnTo>
                      <a:pt x="434" y="34"/>
                    </a:lnTo>
                    <a:cubicBezTo>
                      <a:pt x="434" y="67"/>
                      <a:pt x="234" y="67"/>
                      <a:pt x="234" y="100"/>
                    </a:cubicBezTo>
                    <a:lnTo>
                      <a:pt x="234" y="200"/>
                    </a:lnTo>
                    <a:cubicBezTo>
                      <a:pt x="167" y="234"/>
                      <a:pt x="134" y="267"/>
                      <a:pt x="134" y="334"/>
                    </a:cubicBezTo>
                    <a:lnTo>
                      <a:pt x="134" y="234"/>
                    </a:lnTo>
                    <a:cubicBezTo>
                      <a:pt x="134" y="334"/>
                      <a:pt x="100" y="401"/>
                      <a:pt x="100" y="501"/>
                    </a:cubicBezTo>
                    <a:cubicBezTo>
                      <a:pt x="67" y="1001"/>
                      <a:pt x="0" y="1435"/>
                      <a:pt x="0" y="1935"/>
                    </a:cubicBezTo>
                    <a:lnTo>
                      <a:pt x="67" y="1935"/>
                    </a:lnTo>
                    <a:lnTo>
                      <a:pt x="67" y="2102"/>
                    </a:lnTo>
                    <a:cubicBezTo>
                      <a:pt x="67" y="2135"/>
                      <a:pt x="125" y="2152"/>
                      <a:pt x="184" y="2152"/>
                    </a:cubicBezTo>
                    <a:cubicBezTo>
                      <a:pt x="242" y="2152"/>
                      <a:pt x="301" y="2135"/>
                      <a:pt x="301" y="2102"/>
                    </a:cubicBezTo>
                    <a:lnTo>
                      <a:pt x="367" y="2102"/>
                    </a:lnTo>
                    <a:lnTo>
                      <a:pt x="367" y="2402"/>
                    </a:lnTo>
                    <a:cubicBezTo>
                      <a:pt x="367" y="2419"/>
                      <a:pt x="426" y="2427"/>
                      <a:pt x="484" y="2427"/>
                    </a:cubicBezTo>
                    <a:cubicBezTo>
                      <a:pt x="542" y="2427"/>
                      <a:pt x="601" y="2419"/>
                      <a:pt x="601" y="2402"/>
                    </a:cubicBezTo>
                    <a:lnTo>
                      <a:pt x="601" y="2369"/>
                    </a:lnTo>
                    <a:cubicBezTo>
                      <a:pt x="601" y="2385"/>
                      <a:pt x="667" y="2394"/>
                      <a:pt x="734" y="2394"/>
                    </a:cubicBezTo>
                    <a:cubicBezTo>
                      <a:pt x="801" y="2394"/>
                      <a:pt x="868" y="2385"/>
                      <a:pt x="868" y="2369"/>
                    </a:cubicBezTo>
                    <a:lnTo>
                      <a:pt x="868" y="2202"/>
                    </a:lnTo>
                    <a:lnTo>
                      <a:pt x="1034" y="2202"/>
                    </a:lnTo>
                    <a:lnTo>
                      <a:pt x="1034" y="2002"/>
                    </a:lnTo>
                    <a:lnTo>
                      <a:pt x="901" y="2002"/>
                    </a:lnTo>
                    <a:cubicBezTo>
                      <a:pt x="868" y="1601"/>
                      <a:pt x="868" y="1235"/>
                      <a:pt x="801" y="868"/>
                    </a:cubicBezTo>
                    <a:lnTo>
                      <a:pt x="801" y="534"/>
                    </a:lnTo>
                    <a:cubicBezTo>
                      <a:pt x="801" y="434"/>
                      <a:pt x="768" y="367"/>
                      <a:pt x="768" y="267"/>
                    </a:cubicBezTo>
                    <a:cubicBezTo>
                      <a:pt x="768" y="401"/>
                      <a:pt x="768" y="501"/>
                      <a:pt x="734" y="601"/>
                    </a:cubicBezTo>
                    <a:cubicBezTo>
                      <a:pt x="734" y="667"/>
                      <a:pt x="667" y="667"/>
                      <a:pt x="667" y="701"/>
                    </a:cubicBezTo>
                    <a:lnTo>
                      <a:pt x="667" y="67"/>
                    </a:lnTo>
                    <a:cubicBezTo>
                      <a:pt x="667" y="34"/>
                      <a:pt x="467" y="34"/>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0"/>
              <p:cNvSpPr/>
              <p:nvPr/>
            </p:nvSpPr>
            <p:spPr>
              <a:xfrm>
                <a:off x="-448007" y="3169927"/>
                <a:ext cx="67297" cy="195236"/>
              </a:xfrm>
              <a:custGeom>
                <a:avLst/>
                <a:gdLst/>
                <a:ahLst/>
                <a:cxnLst/>
                <a:rect l="l" t="t" r="r" b="b"/>
                <a:pathLst>
                  <a:path w="1001" h="2904" extrusionOk="0">
                    <a:moveTo>
                      <a:pt x="434" y="1"/>
                    </a:moveTo>
                    <a:lnTo>
                      <a:pt x="434" y="234"/>
                    </a:lnTo>
                    <a:lnTo>
                      <a:pt x="401" y="234"/>
                    </a:lnTo>
                    <a:lnTo>
                      <a:pt x="401" y="68"/>
                    </a:lnTo>
                    <a:cubicBezTo>
                      <a:pt x="401" y="101"/>
                      <a:pt x="200" y="101"/>
                      <a:pt x="200" y="134"/>
                    </a:cubicBezTo>
                    <a:lnTo>
                      <a:pt x="200" y="234"/>
                    </a:lnTo>
                    <a:cubicBezTo>
                      <a:pt x="167" y="268"/>
                      <a:pt x="100" y="301"/>
                      <a:pt x="100" y="335"/>
                    </a:cubicBezTo>
                    <a:lnTo>
                      <a:pt x="100" y="268"/>
                    </a:lnTo>
                    <a:cubicBezTo>
                      <a:pt x="100" y="335"/>
                      <a:pt x="67" y="435"/>
                      <a:pt x="67" y="501"/>
                    </a:cubicBezTo>
                    <a:cubicBezTo>
                      <a:pt x="34" y="1135"/>
                      <a:pt x="0" y="1802"/>
                      <a:pt x="0" y="2436"/>
                    </a:cubicBezTo>
                    <a:lnTo>
                      <a:pt x="34" y="2436"/>
                    </a:lnTo>
                    <a:lnTo>
                      <a:pt x="34" y="2603"/>
                    </a:lnTo>
                    <a:cubicBezTo>
                      <a:pt x="34" y="2603"/>
                      <a:pt x="152" y="2618"/>
                      <a:pt x="231" y="2618"/>
                    </a:cubicBezTo>
                    <a:cubicBezTo>
                      <a:pt x="271" y="2618"/>
                      <a:pt x="300" y="2614"/>
                      <a:pt x="300" y="2603"/>
                    </a:cubicBezTo>
                    <a:lnTo>
                      <a:pt x="334" y="2603"/>
                    </a:lnTo>
                    <a:lnTo>
                      <a:pt x="334" y="2903"/>
                    </a:lnTo>
                    <a:lnTo>
                      <a:pt x="567" y="2903"/>
                    </a:lnTo>
                    <a:lnTo>
                      <a:pt x="567" y="2836"/>
                    </a:lnTo>
                    <a:lnTo>
                      <a:pt x="834" y="2836"/>
                    </a:lnTo>
                    <a:lnTo>
                      <a:pt x="834" y="2670"/>
                    </a:lnTo>
                    <a:lnTo>
                      <a:pt x="1001" y="2670"/>
                    </a:lnTo>
                    <a:cubicBezTo>
                      <a:pt x="834" y="2636"/>
                      <a:pt x="834" y="2569"/>
                      <a:pt x="834" y="2469"/>
                    </a:cubicBezTo>
                    <a:cubicBezTo>
                      <a:pt x="801" y="1969"/>
                      <a:pt x="801" y="1435"/>
                      <a:pt x="734" y="935"/>
                    </a:cubicBezTo>
                    <a:lnTo>
                      <a:pt x="734" y="568"/>
                    </a:lnTo>
                    <a:cubicBezTo>
                      <a:pt x="734" y="468"/>
                      <a:pt x="701" y="401"/>
                      <a:pt x="701" y="301"/>
                    </a:cubicBezTo>
                    <a:lnTo>
                      <a:pt x="701" y="635"/>
                    </a:lnTo>
                    <a:cubicBezTo>
                      <a:pt x="701" y="668"/>
                      <a:pt x="667" y="668"/>
                      <a:pt x="667" y="735"/>
                    </a:cubicBezTo>
                    <a:lnTo>
                      <a:pt x="667" y="101"/>
                    </a:lnTo>
                    <a:cubicBezTo>
                      <a:pt x="667" y="68"/>
                      <a:pt x="434" y="68"/>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0"/>
              <p:cNvSpPr/>
              <p:nvPr/>
            </p:nvSpPr>
            <p:spPr>
              <a:xfrm>
                <a:off x="-618435" y="2873915"/>
                <a:ext cx="67297" cy="167739"/>
              </a:xfrm>
              <a:custGeom>
                <a:avLst/>
                <a:gdLst/>
                <a:ahLst/>
                <a:cxnLst/>
                <a:rect l="l" t="t" r="r" b="b"/>
                <a:pathLst>
                  <a:path w="1001" h="2495" extrusionOk="0">
                    <a:moveTo>
                      <a:pt x="434" y="1"/>
                    </a:moveTo>
                    <a:lnTo>
                      <a:pt x="434" y="201"/>
                    </a:lnTo>
                    <a:lnTo>
                      <a:pt x="400" y="201"/>
                    </a:lnTo>
                    <a:lnTo>
                      <a:pt x="400" y="34"/>
                    </a:lnTo>
                    <a:cubicBezTo>
                      <a:pt x="400" y="68"/>
                      <a:pt x="200" y="68"/>
                      <a:pt x="200" y="134"/>
                    </a:cubicBezTo>
                    <a:lnTo>
                      <a:pt x="200" y="201"/>
                    </a:lnTo>
                    <a:cubicBezTo>
                      <a:pt x="134" y="234"/>
                      <a:pt x="100" y="301"/>
                      <a:pt x="100" y="334"/>
                    </a:cubicBezTo>
                    <a:lnTo>
                      <a:pt x="100" y="301"/>
                    </a:lnTo>
                    <a:cubicBezTo>
                      <a:pt x="100" y="368"/>
                      <a:pt x="67" y="468"/>
                      <a:pt x="67" y="535"/>
                    </a:cubicBezTo>
                    <a:cubicBezTo>
                      <a:pt x="33" y="1035"/>
                      <a:pt x="0" y="1502"/>
                      <a:pt x="0" y="2002"/>
                    </a:cubicBezTo>
                    <a:lnTo>
                      <a:pt x="33" y="2002"/>
                    </a:lnTo>
                    <a:lnTo>
                      <a:pt x="33" y="2169"/>
                    </a:lnTo>
                    <a:cubicBezTo>
                      <a:pt x="33" y="2186"/>
                      <a:pt x="92" y="2194"/>
                      <a:pt x="150" y="2194"/>
                    </a:cubicBezTo>
                    <a:cubicBezTo>
                      <a:pt x="209" y="2194"/>
                      <a:pt x="267" y="2186"/>
                      <a:pt x="267" y="2169"/>
                    </a:cubicBezTo>
                    <a:lnTo>
                      <a:pt x="334" y="2169"/>
                    </a:lnTo>
                    <a:lnTo>
                      <a:pt x="334" y="2469"/>
                    </a:lnTo>
                    <a:cubicBezTo>
                      <a:pt x="334" y="2486"/>
                      <a:pt x="392" y="2494"/>
                      <a:pt x="450" y="2494"/>
                    </a:cubicBezTo>
                    <a:cubicBezTo>
                      <a:pt x="509" y="2494"/>
                      <a:pt x="567" y="2486"/>
                      <a:pt x="567" y="2469"/>
                    </a:cubicBezTo>
                    <a:lnTo>
                      <a:pt x="567" y="2403"/>
                    </a:lnTo>
                    <a:cubicBezTo>
                      <a:pt x="567" y="2436"/>
                      <a:pt x="634" y="2453"/>
                      <a:pt x="701" y="2453"/>
                    </a:cubicBezTo>
                    <a:cubicBezTo>
                      <a:pt x="767" y="2453"/>
                      <a:pt x="834" y="2436"/>
                      <a:pt x="834" y="2403"/>
                    </a:cubicBezTo>
                    <a:lnTo>
                      <a:pt x="834" y="2236"/>
                    </a:lnTo>
                    <a:lnTo>
                      <a:pt x="1001" y="2236"/>
                    </a:lnTo>
                    <a:lnTo>
                      <a:pt x="1001" y="2036"/>
                    </a:lnTo>
                    <a:lnTo>
                      <a:pt x="834" y="2036"/>
                    </a:lnTo>
                    <a:cubicBezTo>
                      <a:pt x="767" y="1669"/>
                      <a:pt x="767" y="1302"/>
                      <a:pt x="734" y="868"/>
                    </a:cubicBezTo>
                    <a:lnTo>
                      <a:pt x="734" y="568"/>
                    </a:lnTo>
                    <a:cubicBezTo>
                      <a:pt x="734" y="501"/>
                      <a:pt x="701" y="401"/>
                      <a:pt x="701" y="334"/>
                    </a:cubicBezTo>
                    <a:lnTo>
                      <a:pt x="701" y="668"/>
                    </a:lnTo>
                    <a:lnTo>
                      <a:pt x="667" y="701"/>
                    </a:lnTo>
                    <a:lnTo>
                      <a:pt x="667" y="68"/>
                    </a:lnTo>
                    <a:cubicBezTo>
                      <a:pt x="667" y="34"/>
                      <a:pt x="434" y="34"/>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0"/>
              <p:cNvSpPr/>
              <p:nvPr/>
            </p:nvSpPr>
            <p:spPr>
              <a:xfrm>
                <a:off x="-499572" y="2820131"/>
                <a:ext cx="71802" cy="147503"/>
              </a:xfrm>
              <a:custGeom>
                <a:avLst/>
                <a:gdLst/>
                <a:ahLst/>
                <a:cxnLst/>
                <a:rect l="l" t="t" r="r" b="b"/>
                <a:pathLst>
                  <a:path w="1068" h="2194" extrusionOk="0">
                    <a:moveTo>
                      <a:pt x="667" y="34"/>
                    </a:moveTo>
                    <a:cubicBezTo>
                      <a:pt x="660" y="41"/>
                      <a:pt x="654" y="52"/>
                      <a:pt x="650" y="64"/>
                    </a:cubicBezTo>
                    <a:lnTo>
                      <a:pt x="650" y="64"/>
                    </a:lnTo>
                    <a:cubicBezTo>
                      <a:pt x="661" y="56"/>
                      <a:pt x="667" y="46"/>
                      <a:pt x="667" y="34"/>
                    </a:cubicBezTo>
                    <a:close/>
                    <a:moveTo>
                      <a:pt x="734" y="0"/>
                    </a:moveTo>
                    <a:cubicBezTo>
                      <a:pt x="734" y="67"/>
                      <a:pt x="667" y="134"/>
                      <a:pt x="667" y="200"/>
                    </a:cubicBezTo>
                    <a:lnTo>
                      <a:pt x="634" y="200"/>
                    </a:lnTo>
                    <a:cubicBezTo>
                      <a:pt x="634" y="174"/>
                      <a:pt x="634" y="108"/>
                      <a:pt x="650" y="64"/>
                    </a:cubicBezTo>
                    <a:lnTo>
                      <a:pt x="650" y="64"/>
                    </a:lnTo>
                    <a:cubicBezTo>
                      <a:pt x="601" y="101"/>
                      <a:pt x="467" y="106"/>
                      <a:pt x="467" y="134"/>
                    </a:cubicBezTo>
                    <a:cubicBezTo>
                      <a:pt x="467" y="167"/>
                      <a:pt x="467" y="200"/>
                      <a:pt x="434" y="267"/>
                    </a:cubicBezTo>
                    <a:lnTo>
                      <a:pt x="334" y="334"/>
                    </a:lnTo>
                    <a:cubicBezTo>
                      <a:pt x="334" y="367"/>
                      <a:pt x="300" y="401"/>
                      <a:pt x="300" y="467"/>
                    </a:cubicBezTo>
                    <a:lnTo>
                      <a:pt x="300" y="300"/>
                    </a:lnTo>
                    <a:cubicBezTo>
                      <a:pt x="100" y="767"/>
                      <a:pt x="0" y="1201"/>
                      <a:pt x="100" y="1668"/>
                    </a:cubicBezTo>
                    <a:lnTo>
                      <a:pt x="100" y="1835"/>
                    </a:lnTo>
                    <a:cubicBezTo>
                      <a:pt x="100" y="1868"/>
                      <a:pt x="334" y="1868"/>
                      <a:pt x="334" y="1868"/>
                    </a:cubicBezTo>
                    <a:lnTo>
                      <a:pt x="367" y="1868"/>
                    </a:lnTo>
                    <a:lnTo>
                      <a:pt x="367" y="2168"/>
                    </a:lnTo>
                    <a:cubicBezTo>
                      <a:pt x="367" y="2185"/>
                      <a:pt x="434" y="2193"/>
                      <a:pt x="500" y="2193"/>
                    </a:cubicBezTo>
                    <a:cubicBezTo>
                      <a:pt x="567" y="2193"/>
                      <a:pt x="634" y="2185"/>
                      <a:pt x="634" y="2168"/>
                    </a:cubicBezTo>
                    <a:lnTo>
                      <a:pt x="634" y="2135"/>
                    </a:lnTo>
                    <a:cubicBezTo>
                      <a:pt x="634" y="2152"/>
                      <a:pt x="701" y="2160"/>
                      <a:pt x="767" y="2160"/>
                    </a:cubicBezTo>
                    <a:cubicBezTo>
                      <a:pt x="834" y="2160"/>
                      <a:pt x="901" y="2152"/>
                      <a:pt x="901" y="2135"/>
                    </a:cubicBezTo>
                    <a:lnTo>
                      <a:pt x="901" y="1968"/>
                    </a:lnTo>
                    <a:lnTo>
                      <a:pt x="1067" y="1968"/>
                    </a:lnTo>
                    <a:cubicBezTo>
                      <a:pt x="1001" y="1835"/>
                      <a:pt x="1001" y="1802"/>
                      <a:pt x="1067" y="1701"/>
                    </a:cubicBezTo>
                    <a:lnTo>
                      <a:pt x="1067" y="667"/>
                    </a:lnTo>
                    <a:lnTo>
                      <a:pt x="1067" y="534"/>
                    </a:lnTo>
                    <a:cubicBezTo>
                      <a:pt x="1067" y="467"/>
                      <a:pt x="1001" y="367"/>
                      <a:pt x="1001" y="300"/>
                    </a:cubicBezTo>
                    <a:cubicBezTo>
                      <a:pt x="934" y="467"/>
                      <a:pt x="867" y="634"/>
                      <a:pt x="834" y="834"/>
                    </a:cubicBezTo>
                    <a:cubicBezTo>
                      <a:pt x="834" y="567"/>
                      <a:pt x="901" y="334"/>
                      <a:pt x="934" y="67"/>
                    </a:cubicBezTo>
                    <a:cubicBezTo>
                      <a:pt x="934" y="67"/>
                      <a:pt x="734" y="34"/>
                      <a:pt x="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0"/>
              <p:cNvSpPr/>
              <p:nvPr/>
            </p:nvSpPr>
            <p:spPr>
              <a:xfrm>
                <a:off x="-580315" y="2510605"/>
                <a:ext cx="65079" cy="181723"/>
              </a:xfrm>
              <a:custGeom>
                <a:avLst/>
                <a:gdLst/>
                <a:ahLst/>
                <a:cxnLst/>
                <a:rect l="l" t="t" r="r" b="b"/>
                <a:pathLst>
                  <a:path w="968" h="2703" extrusionOk="0">
                    <a:moveTo>
                      <a:pt x="667" y="1"/>
                    </a:moveTo>
                    <a:lnTo>
                      <a:pt x="667" y="234"/>
                    </a:lnTo>
                    <a:lnTo>
                      <a:pt x="634" y="234"/>
                    </a:lnTo>
                    <a:lnTo>
                      <a:pt x="634" y="68"/>
                    </a:lnTo>
                    <a:cubicBezTo>
                      <a:pt x="634" y="101"/>
                      <a:pt x="400" y="101"/>
                      <a:pt x="400" y="134"/>
                    </a:cubicBezTo>
                    <a:lnTo>
                      <a:pt x="400" y="234"/>
                    </a:lnTo>
                    <a:cubicBezTo>
                      <a:pt x="367" y="268"/>
                      <a:pt x="334" y="301"/>
                      <a:pt x="334" y="368"/>
                    </a:cubicBezTo>
                    <a:cubicBezTo>
                      <a:pt x="334" y="435"/>
                      <a:pt x="300" y="501"/>
                      <a:pt x="300" y="601"/>
                    </a:cubicBezTo>
                    <a:lnTo>
                      <a:pt x="300" y="568"/>
                    </a:lnTo>
                    <a:lnTo>
                      <a:pt x="300" y="301"/>
                    </a:lnTo>
                    <a:cubicBezTo>
                      <a:pt x="200" y="935"/>
                      <a:pt x="67" y="1569"/>
                      <a:pt x="0" y="2169"/>
                    </a:cubicBezTo>
                    <a:lnTo>
                      <a:pt x="34" y="2169"/>
                    </a:lnTo>
                    <a:cubicBezTo>
                      <a:pt x="34" y="2236"/>
                      <a:pt x="34" y="2303"/>
                      <a:pt x="0" y="2336"/>
                    </a:cubicBezTo>
                    <a:cubicBezTo>
                      <a:pt x="0" y="2403"/>
                      <a:pt x="234" y="2403"/>
                      <a:pt x="234" y="2403"/>
                    </a:cubicBezTo>
                    <a:lnTo>
                      <a:pt x="334" y="2403"/>
                    </a:lnTo>
                    <a:cubicBezTo>
                      <a:pt x="334" y="2469"/>
                      <a:pt x="334" y="2569"/>
                      <a:pt x="300" y="2636"/>
                    </a:cubicBezTo>
                    <a:cubicBezTo>
                      <a:pt x="300" y="2703"/>
                      <a:pt x="534" y="2703"/>
                      <a:pt x="534" y="2703"/>
                    </a:cubicBezTo>
                    <a:lnTo>
                      <a:pt x="534" y="2603"/>
                    </a:lnTo>
                    <a:cubicBezTo>
                      <a:pt x="534" y="2619"/>
                      <a:pt x="584" y="2628"/>
                      <a:pt x="642" y="2628"/>
                    </a:cubicBezTo>
                    <a:cubicBezTo>
                      <a:pt x="701" y="2628"/>
                      <a:pt x="767" y="2619"/>
                      <a:pt x="801" y="2603"/>
                    </a:cubicBezTo>
                    <a:lnTo>
                      <a:pt x="801" y="2403"/>
                    </a:lnTo>
                    <a:lnTo>
                      <a:pt x="901" y="2403"/>
                    </a:lnTo>
                    <a:lnTo>
                      <a:pt x="901" y="2203"/>
                    </a:lnTo>
                    <a:lnTo>
                      <a:pt x="968" y="2203"/>
                    </a:lnTo>
                    <a:cubicBezTo>
                      <a:pt x="867" y="1869"/>
                      <a:pt x="867" y="1469"/>
                      <a:pt x="934" y="1102"/>
                    </a:cubicBezTo>
                    <a:cubicBezTo>
                      <a:pt x="934" y="935"/>
                      <a:pt x="934" y="768"/>
                      <a:pt x="968" y="601"/>
                    </a:cubicBezTo>
                    <a:cubicBezTo>
                      <a:pt x="968" y="535"/>
                      <a:pt x="934" y="435"/>
                      <a:pt x="934" y="368"/>
                    </a:cubicBezTo>
                    <a:cubicBezTo>
                      <a:pt x="934" y="468"/>
                      <a:pt x="867" y="601"/>
                      <a:pt x="867" y="735"/>
                    </a:cubicBezTo>
                    <a:lnTo>
                      <a:pt x="834" y="768"/>
                    </a:lnTo>
                    <a:lnTo>
                      <a:pt x="834" y="835"/>
                    </a:lnTo>
                    <a:lnTo>
                      <a:pt x="801" y="835"/>
                    </a:lnTo>
                    <a:cubicBezTo>
                      <a:pt x="834" y="601"/>
                      <a:pt x="834" y="368"/>
                      <a:pt x="867" y="101"/>
                    </a:cubicBezTo>
                    <a:cubicBezTo>
                      <a:pt x="867" y="101"/>
                      <a:pt x="667" y="68"/>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0"/>
              <p:cNvSpPr/>
              <p:nvPr/>
            </p:nvSpPr>
            <p:spPr>
              <a:xfrm>
                <a:off x="-463739" y="2245989"/>
                <a:ext cx="69583" cy="249020"/>
              </a:xfrm>
              <a:custGeom>
                <a:avLst/>
                <a:gdLst/>
                <a:ahLst/>
                <a:cxnLst/>
                <a:rect l="l" t="t" r="r" b="b"/>
                <a:pathLst>
                  <a:path w="1035" h="3704" extrusionOk="0">
                    <a:moveTo>
                      <a:pt x="534" y="1"/>
                    </a:moveTo>
                    <a:lnTo>
                      <a:pt x="534" y="201"/>
                    </a:lnTo>
                    <a:lnTo>
                      <a:pt x="468" y="201"/>
                    </a:lnTo>
                    <a:lnTo>
                      <a:pt x="468" y="34"/>
                    </a:lnTo>
                    <a:cubicBezTo>
                      <a:pt x="468" y="68"/>
                      <a:pt x="268" y="68"/>
                      <a:pt x="268" y="134"/>
                    </a:cubicBezTo>
                    <a:lnTo>
                      <a:pt x="268" y="201"/>
                    </a:lnTo>
                    <a:cubicBezTo>
                      <a:pt x="234" y="234"/>
                      <a:pt x="201" y="301"/>
                      <a:pt x="201" y="334"/>
                    </a:cubicBezTo>
                    <a:lnTo>
                      <a:pt x="201" y="635"/>
                    </a:lnTo>
                    <a:cubicBezTo>
                      <a:pt x="201" y="635"/>
                      <a:pt x="201" y="568"/>
                      <a:pt x="134" y="568"/>
                    </a:cubicBezTo>
                    <a:lnTo>
                      <a:pt x="134" y="301"/>
                    </a:lnTo>
                    <a:cubicBezTo>
                      <a:pt x="134" y="368"/>
                      <a:pt x="101" y="468"/>
                      <a:pt x="101" y="535"/>
                    </a:cubicBezTo>
                    <a:cubicBezTo>
                      <a:pt x="67" y="1469"/>
                      <a:pt x="1" y="2336"/>
                      <a:pt x="1" y="3236"/>
                    </a:cubicBezTo>
                    <a:lnTo>
                      <a:pt x="67" y="3236"/>
                    </a:lnTo>
                    <a:lnTo>
                      <a:pt x="67" y="3403"/>
                    </a:lnTo>
                    <a:cubicBezTo>
                      <a:pt x="67" y="3403"/>
                      <a:pt x="171" y="3433"/>
                      <a:pt x="240" y="3433"/>
                    </a:cubicBezTo>
                    <a:cubicBezTo>
                      <a:pt x="275" y="3433"/>
                      <a:pt x="301" y="3425"/>
                      <a:pt x="301" y="3403"/>
                    </a:cubicBezTo>
                    <a:lnTo>
                      <a:pt x="368" y="3403"/>
                    </a:lnTo>
                    <a:lnTo>
                      <a:pt x="368" y="3703"/>
                    </a:lnTo>
                    <a:lnTo>
                      <a:pt x="601" y="3703"/>
                    </a:lnTo>
                    <a:lnTo>
                      <a:pt x="601" y="3670"/>
                    </a:lnTo>
                    <a:lnTo>
                      <a:pt x="868" y="3670"/>
                    </a:lnTo>
                    <a:lnTo>
                      <a:pt x="868" y="3503"/>
                    </a:lnTo>
                    <a:lnTo>
                      <a:pt x="1035" y="3503"/>
                    </a:lnTo>
                    <a:cubicBezTo>
                      <a:pt x="868" y="3370"/>
                      <a:pt x="868" y="3337"/>
                      <a:pt x="901" y="3236"/>
                    </a:cubicBezTo>
                    <a:cubicBezTo>
                      <a:pt x="868" y="2569"/>
                      <a:pt x="868" y="1869"/>
                      <a:pt x="801" y="1202"/>
                    </a:cubicBezTo>
                    <a:lnTo>
                      <a:pt x="801" y="535"/>
                    </a:lnTo>
                    <a:cubicBezTo>
                      <a:pt x="801" y="468"/>
                      <a:pt x="768" y="368"/>
                      <a:pt x="768" y="301"/>
                    </a:cubicBezTo>
                    <a:lnTo>
                      <a:pt x="768" y="635"/>
                    </a:lnTo>
                    <a:cubicBezTo>
                      <a:pt x="735" y="668"/>
                      <a:pt x="735" y="668"/>
                      <a:pt x="735" y="701"/>
                    </a:cubicBezTo>
                    <a:lnTo>
                      <a:pt x="735" y="68"/>
                    </a:lnTo>
                    <a:cubicBezTo>
                      <a:pt x="735" y="34"/>
                      <a:pt x="534" y="34"/>
                      <a:pt x="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0"/>
              <p:cNvSpPr/>
              <p:nvPr/>
            </p:nvSpPr>
            <p:spPr>
              <a:xfrm>
                <a:off x="-625158" y="2198928"/>
                <a:ext cx="69583" cy="163772"/>
              </a:xfrm>
              <a:custGeom>
                <a:avLst/>
                <a:gdLst/>
                <a:ahLst/>
                <a:cxnLst/>
                <a:rect l="l" t="t" r="r" b="b"/>
                <a:pathLst>
                  <a:path w="1035" h="2436" extrusionOk="0">
                    <a:moveTo>
                      <a:pt x="667" y="34"/>
                    </a:moveTo>
                    <a:cubicBezTo>
                      <a:pt x="664" y="37"/>
                      <a:pt x="661" y="41"/>
                      <a:pt x="658" y="45"/>
                    </a:cubicBezTo>
                    <a:lnTo>
                      <a:pt x="658" y="45"/>
                    </a:lnTo>
                    <a:cubicBezTo>
                      <a:pt x="664" y="42"/>
                      <a:pt x="667" y="38"/>
                      <a:pt x="667" y="34"/>
                    </a:cubicBezTo>
                    <a:close/>
                    <a:moveTo>
                      <a:pt x="701" y="0"/>
                    </a:moveTo>
                    <a:cubicBezTo>
                      <a:pt x="701" y="67"/>
                      <a:pt x="701" y="100"/>
                      <a:pt x="667" y="200"/>
                    </a:cubicBezTo>
                    <a:lnTo>
                      <a:pt x="634" y="200"/>
                    </a:lnTo>
                    <a:cubicBezTo>
                      <a:pt x="634" y="141"/>
                      <a:pt x="634" y="81"/>
                      <a:pt x="658" y="45"/>
                    </a:cubicBezTo>
                    <a:lnTo>
                      <a:pt x="658" y="45"/>
                    </a:lnTo>
                    <a:cubicBezTo>
                      <a:pt x="618" y="68"/>
                      <a:pt x="467" y="71"/>
                      <a:pt x="467" y="100"/>
                    </a:cubicBezTo>
                    <a:lnTo>
                      <a:pt x="467" y="234"/>
                    </a:lnTo>
                    <a:cubicBezTo>
                      <a:pt x="434" y="267"/>
                      <a:pt x="367" y="267"/>
                      <a:pt x="367" y="334"/>
                    </a:cubicBezTo>
                    <a:cubicBezTo>
                      <a:pt x="367" y="401"/>
                      <a:pt x="334" y="467"/>
                      <a:pt x="334" y="567"/>
                    </a:cubicBezTo>
                    <a:lnTo>
                      <a:pt x="334" y="534"/>
                    </a:lnTo>
                    <a:lnTo>
                      <a:pt x="334" y="267"/>
                    </a:lnTo>
                    <a:cubicBezTo>
                      <a:pt x="200" y="834"/>
                      <a:pt x="133" y="1401"/>
                      <a:pt x="0" y="1935"/>
                    </a:cubicBezTo>
                    <a:cubicBezTo>
                      <a:pt x="0" y="1935"/>
                      <a:pt x="33" y="1935"/>
                      <a:pt x="33" y="2002"/>
                    </a:cubicBezTo>
                    <a:cubicBezTo>
                      <a:pt x="33" y="2035"/>
                      <a:pt x="33" y="2102"/>
                      <a:pt x="0" y="2135"/>
                    </a:cubicBezTo>
                    <a:cubicBezTo>
                      <a:pt x="0" y="2202"/>
                      <a:pt x="267" y="2202"/>
                      <a:pt x="267" y="2202"/>
                    </a:cubicBezTo>
                    <a:lnTo>
                      <a:pt x="267" y="2135"/>
                    </a:lnTo>
                    <a:lnTo>
                      <a:pt x="334" y="2135"/>
                    </a:lnTo>
                    <a:cubicBezTo>
                      <a:pt x="334" y="2235"/>
                      <a:pt x="300" y="2302"/>
                      <a:pt x="300" y="2402"/>
                    </a:cubicBezTo>
                    <a:cubicBezTo>
                      <a:pt x="300" y="2435"/>
                      <a:pt x="534" y="2435"/>
                      <a:pt x="534" y="2435"/>
                    </a:cubicBezTo>
                    <a:lnTo>
                      <a:pt x="534" y="2369"/>
                    </a:lnTo>
                    <a:cubicBezTo>
                      <a:pt x="534" y="2402"/>
                      <a:pt x="767" y="2402"/>
                      <a:pt x="767" y="2402"/>
                    </a:cubicBezTo>
                    <a:cubicBezTo>
                      <a:pt x="767" y="2335"/>
                      <a:pt x="767" y="2269"/>
                      <a:pt x="801" y="2202"/>
                    </a:cubicBezTo>
                    <a:lnTo>
                      <a:pt x="934" y="2202"/>
                    </a:lnTo>
                    <a:lnTo>
                      <a:pt x="934" y="2002"/>
                    </a:lnTo>
                    <a:cubicBezTo>
                      <a:pt x="967" y="1735"/>
                      <a:pt x="967" y="1435"/>
                      <a:pt x="1001" y="1101"/>
                    </a:cubicBezTo>
                    <a:cubicBezTo>
                      <a:pt x="1001" y="934"/>
                      <a:pt x="1034" y="734"/>
                      <a:pt x="1034" y="567"/>
                    </a:cubicBezTo>
                    <a:cubicBezTo>
                      <a:pt x="1034" y="501"/>
                      <a:pt x="1001" y="401"/>
                      <a:pt x="1001" y="334"/>
                    </a:cubicBezTo>
                    <a:cubicBezTo>
                      <a:pt x="967" y="434"/>
                      <a:pt x="967" y="601"/>
                      <a:pt x="934" y="734"/>
                    </a:cubicBezTo>
                    <a:lnTo>
                      <a:pt x="934" y="834"/>
                    </a:lnTo>
                    <a:lnTo>
                      <a:pt x="834" y="834"/>
                    </a:lnTo>
                    <a:cubicBezTo>
                      <a:pt x="867" y="567"/>
                      <a:pt x="934" y="334"/>
                      <a:pt x="934" y="67"/>
                    </a:cubicBezTo>
                    <a:cubicBezTo>
                      <a:pt x="934" y="67"/>
                      <a:pt x="701" y="34"/>
                      <a:pt x="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0"/>
              <p:cNvSpPr/>
              <p:nvPr/>
            </p:nvSpPr>
            <p:spPr>
              <a:xfrm>
                <a:off x="-504077" y="1920799"/>
                <a:ext cx="67364" cy="169957"/>
              </a:xfrm>
              <a:custGeom>
                <a:avLst/>
                <a:gdLst/>
                <a:ahLst/>
                <a:cxnLst/>
                <a:rect l="l" t="t" r="r" b="b"/>
                <a:pathLst>
                  <a:path w="1002" h="2528" extrusionOk="0">
                    <a:moveTo>
                      <a:pt x="434" y="1"/>
                    </a:moveTo>
                    <a:lnTo>
                      <a:pt x="434" y="201"/>
                    </a:lnTo>
                    <a:lnTo>
                      <a:pt x="401" y="201"/>
                    </a:lnTo>
                    <a:lnTo>
                      <a:pt x="401" y="34"/>
                    </a:lnTo>
                    <a:cubicBezTo>
                      <a:pt x="401" y="68"/>
                      <a:pt x="200" y="68"/>
                      <a:pt x="200" y="101"/>
                    </a:cubicBezTo>
                    <a:lnTo>
                      <a:pt x="200" y="201"/>
                    </a:lnTo>
                    <a:cubicBezTo>
                      <a:pt x="167" y="234"/>
                      <a:pt x="100" y="268"/>
                      <a:pt x="100" y="335"/>
                    </a:cubicBezTo>
                    <a:lnTo>
                      <a:pt x="100" y="234"/>
                    </a:lnTo>
                    <a:cubicBezTo>
                      <a:pt x="100" y="335"/>
                      <a:pt x="67" y="401"/>
                      <a:pt x="67" y="501"/>
                    </a:cubicBezTo>
                    <a:cubicBezTo>
                      <a:pt x="34" y="1002"/>
                      <a:pt x="0" y="1535"/>
                      <a:pt x="0" y="2036"/>
                    </a:cubicBezTo>
                    <a:lnTo>
                      <a:pt x="34" y="2036"/>
                    </a:lnTo>
                    <a:lnTo>
                      <a:pt x="34" y="2203"/>
                    </a:lnTo>
                    <a:cubicBezTo>
                      <a:pt x="34" y="2219"/>
                      <a:pt x="100" y="2228"/>
                      <a:pt x="167" y="2228"/>
                    </a:cubicBezTo>
                    <a:cubicBezTo>
                      <a:pt x="234" y="2228"/>
                      <a:pt x="301" y="2219"/>
                      <a:pt x="301" y="2203"/>
                    </a:cubicBezTo>
                    <a:lnTo>
                      <a:pt x="334" y="2203"/>
                    </a:lnTo>
                    <a:lnTo>
                      <a:pt x="334" y="2503"/>
                    </a:lnTo>
                    <a:cubicBezTo>
                      <a:pt x="334" y="2519"/>
                      <a:pt x="392" y="2528"/>
                      <a:pt x="451" y="2528"/>
                    </a:cubicBezTo>
                    <a:cubicBezTo>
                      <a:pt x="509" y="2528"/>
                      <a:pt x="567" y="2519"/>
                      <a:pt x="567" y="2503"/>
                    </a:cubicBezTo>
                    <a:lnTo>
                      <a:pt x="567" y="2436"/>
                    </a:lnTo>
                    <a:cubicBezTo>
                      <a:pt x="567" y="2458"/>
                      <a:pt x="597" y="2466"/>
                      <a:pt x="637" y="2466"/>
                    </a:cubicBezTo>
                    <a:cubicBezTo>
                      <a:pt x="716" y="2466"/>
                      <a:pt x="834" y="2436"/>
                      <a:pt x="834" y="2436"/>
                    </a:cubicBezTo>
                    <a:lnTo>
                      <a:pt x="834" y="2269"/>
                    </a:lnTo>
                    <a:lnTo>
                      <a:pt x="1001" y="2269"/>
                    </a:lnTo>
                    <a:lnTo>
                      <a:pt x="1001" y="2069"/>
                    </a:lnTo>
                    <a:cubicBezTo>
                      <a:pt x="890" y="2158"/>
                      <a:pt x="853" y="2173"/>
                      <a:pt x="840" y="2173"/>
                    </a:cubicBezTo>
                    <a:cubicBezTo>
                      <a:pt x="834" y="2173"/>
                      <a:pt x="834" y="2169"/>
                      <a:pt x="834" y="2169"/>
                    </a:cubicBezTo>
                    <a:cubicBezTo>
                      <a:pt x="801" y="1736"/>
                      <a:pt x="801" y="1269"/>
                      <a:pt x="734" y="868"/>
                    </a:cubicBezTo>
                    <a:lnTo>
                      <a:pt x="734" y="601"/>
                    </a:lnTo>
                    <a:lnTo>
                      <a:pt x="734" y="568"/>
                    </a:lnTo>
                    <a:cubicBezTo>
                      <a:pt x="734" y="501"/>
                      <a:pt x="701" y="401"/>
                      <a:pt x="701" y="335"/>
                    </a:cubicBezTo>
                    <a:lnTo>
                      <a:pt x="701" y="668"/>
                    </a:lnTo>
                    <a:lnTo>
                      <a:pt x="667" y="701"/>
                    </a:lnTo>
                    <a:lnTo>
                      <a:pt x="667" y="68"/>
                    </a:lnTo>
                    <a:cubicBezTo>
                      <a:pt x="667" y="34"/>
                      <a:pt x="434" y="34"/>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0"/>
              <p:cNvSpPr/>
              <p:nvPr/>
            </p:nvSpPr>
            <p:spPr>
              <a:xfrm>
                <a:off x="-631948" y="1858006"/>
                <a:ext cx="69650" cy="113888"/>
              </a:xfrm>
              <a:custGeom>
                <a:avLst/>
                <a:gdLst/>
                <a:ahLst/>
                <a:cxnLst/>
                <a:rect l="l" t="t" r="r" b="b"/>
                <a:pathLst>
                  <a:path w="1036" h="1694" extrusionOk="0">
                    <a:moveTo>
                      <a:pt x="501" y="1"/>
                    </a:moveTo>
                    <a:lnTo>
                      <a:pt x="501" y="234"/>
                    </a:lnTo>
                    <a:lnTo>
                      <a:pt x="468" y="234"/>
                    </a:lnTo>
                    <a:lnTo>
                      <a:pt x="468" y="68"/>
                    </a:lnTo>
                    <a:cubicBezTo>
                      <a:pt x="468" y="101"/>
                      <a:pt x="268" y="101"/>
                      <a:pt x="268" y="134"/>
                    </a:cubicBezTo>
                    <a:lnTo>
                      <a:pt x="268" y="234"/>
                    </a:lnTo>
                    <a:cubicBezTo>
                      <a:pt x="234" y="268"/>
                      <a:pt x="168" y="301"/>
                      <a:pt x="168" y="335"/>
                    </a:cubicBezTo>
                    <a:lnTo>
                      <a:pt x="168" y="568"/>
                    </a:lnTo>
                    <a:cubicBezTo>
                      <a:pt x="168" y="468"/>
                      <a:pt x="168" y="401"/>
                      <a:pt x="134" y="301"/>
                    </a:cubicBezTo>
                    <a:cubicBezTo>
                      <a:pt x="101" y="601"/>
                      <a:pt x="68" y="868"/>
                      <a:pt x="1" y="1202"/>
                    </a:cubicBezTo>
                    <a:lnTo>
                      <a:pt x="68" y="1202"/>
                    </a:lnTo>
                    <a:lnTo>
                      <a:pt x="68" y="1369"/>
                    </a:lnTo>
                    <a:cubicBezTo>
                      <a:pt x="68" y="1402"/>
                      <a:pt x="118" y="1419"/>
                      <a:pt x="172" y="1419"/>
                    </a:cubicBezTo>
                    <a:cubicBezTo>
                      <a:pt x="226" y="1419"/>
                      <a:pt x="285" y="1402"/>
                      <a:pt x="301" y="1369"/>
                    </a:cubicBezTo>
                    <a:lnTo>
                      <a:pt x="335" y="1369"/>
                    </a:lnTo>
                    <a:lnTo>
                      <a:pt x="335" y="1669"/>
                    </a:lnTo>
                    <a:cubicBezTo>
                      <a:pt x="335" y="1686"/>
                      <a:pt x="401" y="1694"/>
                      <a:pt x="468" y="1694"/>
                    </a:cubicBezTo>
                    <a:cubicBezTo>
                      <a:pt x="535" y="1694"/>
                      <a:pt x="601" y="1686"/>
                      <a:pt x="601" y="1669"/>
                    </a:cubicBezTo>
                    <a:lnTo>
                      <a:pt x="601" y="1602"/>
                    </a:lnTo>
                    <a:cubicBezTo>
                      <a:pt x="601" y="1619"/>
                      <a:pt x="668" y="1627"/>
                      <a:pt x="735" y="1627"/>
                    </a:cubicBezTo>
                    <a:cubicBezTo>
                      <a:pt x="802" y="1627"/>
                      <a:pt x="868" y="1619"/>
                      <a:pt x="868" y="1602"/>
                    </a:cubicBezTo>
                    <a:lnTo>
                      <a:pt x="868" y="1435"/>
                    </a:lnTo>
                    <a:cubicBezTo>
                      <a:pt x="935" y="1435"/>
                      <a:pt x="1035" y="1435"/>
                      <a:pt x="1035" y="1369"/>
                    </a:cubicBezTo>
                    <a:lnTo>
                      <a:pt x="1035" y="1168"/>
                    </a:lnTo>
                    <a:cubicBezTo>
                      <a:pt x="991" y="1180"/>
                      <a:pt x="965" y="1183"/>
                      <a:pt x="950" y="1183"/>
                    </a:cubicBezTo>
                    <a:cubicBezTo>
                      <a:pt x="920" y="1183"/>
                      <a:pt x="935" y="1168"/>
                      <a:pt x="935" y="1168"/>
                    </a:cubicBezTo>
                    <a:cubicBezTo>
                      <a:pt x="902" y="1002"/>
                      <a:pt x="902" y="802"/>
                      <a:pt x="868" y="635"/>
                    </a:cubicBezTo>
                    <a:lnTo>
                      <a:pt x="868" y="568"/>
                    </a:lnTo>
                    <a:cubicBezTo>
                      <a:pt x="868" y="468"/>
                      <a:pt x="802" y="401"/>
                      <a:pt x="802" y="301"/>
                    </a:cubicBezTo>
                    <a:cubicBezTo>
                      <a:pt x="802" y="435"/>
                      <a:pt x="768" y="568"/>
                      <a:pt x="768" y="668"/>
                    </a:cubicBezTo>
                    <a:lnTo>
                      <a:pt x="735" y="735"/>
                    </a:lnTo>
                    <a:lnTo>
                      <a:pt x="735" y="101"/>
                    </a:lnTo>
                    <a:cubicBezTo>
                      <a:pt x="735"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0"/>
              <p:cNvSpPr/>
              <p:nvPr/>
            </p:nvSpPr>
            <p:spPr>
              <a:xfrm>
                <a:off x="-414392" y="1613626"/>
                <a:ext cx="67364" cy="217556"/>
              </a:xfrm>
              <a:custGeom>
                <a:avLst/>
                <a:gdLst/>
                <a:ahLst/>
                <a:cxnLst/>
                <a:rect l="l" t="t" r="r" b="b"/>
                <a:pathLst>
                  <a:path w="1002" h="3236" extrusionOk="0">
                    <a:moveTo>
                      <a:pt x="434" y="0"/>
                    </a:moveTo>
                    <a:lnTo>
                      <a:pt x="434" y="234"/>
                    </a:lnTo>
                    <a:lnTo>
                      <a:pt x="401" y="234"/>
                    </a:lnTo>
                    <a:lnTo>
                      <a:pt x="401" y="67"/>
                    </a:lnTo>
                    <a:cubicBezTo>
                      <a:pt x="401" y="100"/>
                      <a:pt x="201" y="100"/>
                      <a:pt x="201" y="133"/>
                    </a:cubicBezTo>
                    <a:lnTo>
                      <a:pt x="201" y="234"/>
                    </a:lnTo>
                    <a:cubicBezTo>
                      <a:pt x="167" y="267"/>
                      <a:pt x="101" y="300"/>
                      <a:pt x="101" y="334"/>
                    </a:cubicBezTo>
                    <a:lnTo>
                      <a:pt x="101" y="300"/>
                    </a:lnTo>
                    <a:cubicBezTo>
                      <a:pt x="101" y="400"/>
                      <a:pt x="67" y="467"/>
                      <a:pt x="67" y="567"/>
                    </a:cubicBezTo>
                    <a:cubicBezTo>
                      <a:pt x="34" y="1301"/>
                      <a:pt x="1" y="2001"/>
                      <a:pt x="1" y="2769"/>
                    </a:cubicBezTo>
                    <a:lnTo>
                      <a:pt x="34" y="2769"/>
                    </a:lnTo>
                    <a:lnTo>
                      <a:pt x="34" y="2935"/>
                    </a:lnTo>
                    <a:cubicBezTo>
                      <a:pt x="34" y="2935"/>
                      <a:pt x="153" y="2950"/>
                      <a:pt x="232" y="2950"/>
                    </a:cubicBezTo>
                    <a:cubicBezTo>
                      <a:pt x="271" y="2950"/>
                      <a:pt x="301" y="2947"/>
                      <a:pt x="301" y="2935"/>
                    </a:cubicBezTo>
                    <a:lnTo>
                      <a:pt x="334" y="2935"/>
                    </a:lnTo>
                    <a:lnTo>
                      <a:pt x="334" y="3236"/>
                    </a:lnTo>
                    <a:lnTo>
                      <a:pt x="568" y="3236"/>
                    </a:lnTo>
                    <a:lnTo>
                      <a:pt x="568" y="3169"/>
                    </a:lnTo>
                    <a:lnTo>
                      <a:pt x="835" y="3169"/>
                    </a:lnTo>
                    <a:lnTo>
                      <a:pt x="835" y="3002"/>
                    </a:lnTo>
                    <a:lnTo>
                      <a:pt x="1001" y="3002"/>
                    </a:lnTo>
                    <a:cubicBezTo>
                      <a:pt x="801" y="2935"/>
                      <a:pt x="801" y="2869"/>
                      <a:pt x="835" y="2769"/>
                    </a:cubicBezTo>
                    <a:cubicBezTo>
                      <a:pt x="768" y="2135"/>
                      <a:pt x="768" y="1468"/>
                      <a:pt x="734" y="834"/>
                    </a:cubicBezTo>
                    <a:lnTo>
                      <a:pt x="734" y="567"/>
                    </a:lnTo>
                    <a:cubicBezTo>
                      <a:pt x="734" y="467"/>
                      <a:pt x="701" y="400"/>
                      <a:pt x="701" y="300"/>
                    </a:cubicBezTo>
                    <a:lnTo>
                      <a:pt x="701" y="634"/>
                    </a:lnTo>
                    <a:cubicBezTo>
                      <a:pt x="668" y="667"/>
                      <a:pt x="668" y="667"/>
                      <a:pt x="668" y="734"/>
                    </a:cubicBezTo>
                    <a:lnTo>
                      <a:pt x="668" y="100"/>
                    </a:lnTo>
                    <a:cubicBezTo>
                      <a:pt x="668" y="67"/>
                      <a:pt x="434" y="67"/>
                      <a:pt x="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0"/>
              <p:cNvSpPr/>
              <p:nvPr/>
            </p:nvSpPr>
            <p:spPr>
              <a:xfrm>
                <a:off x="-526531" y="1488041"/>
                <a:ext cx="53918" cy="168209"/>
              </a:xfrm>
              <a:custGeom>
                <a:avLst/>
                <a:gdLst/>
                <a:ahLst/>
                <a:cxnLst/>
                <a:rect l="l" t="t" r="r" b="b"/>
                <a:pathLst>
                  <a:path w="802" h="2502" extrusionOk="0">
                    <a:moveTo>
                      <a:pt x="401" y="0"/>
                    </a:moveTo>
                    <a:lnTo>
                      <a:pt x="401" y="200"/>
                    </a:lnTo>
                    <a:lnTo>
                      <a:pt x="368" y="200"/>
                    </a:lnTo>
                    <a:lnTo>
                      <a:pt x="368" y="33"/>
                    </a:lnTo>
                    <a:cubicBezTo>
                      <a:pt x="368" y="100"/>
                      <a:pt x="168" y="100"/>
                      <a:pt x="168" y="133"/>
                    </a:cubicBezTo>
                    <a:lnTo>
                      <a:pt x="168" y="200"/>
                    </a:lnTo>
                    <a:cubicBezTo>
                      <a:pt x="101" y="267"/>
                      <a:pt x="67" y="300"/>
                      <a:pt x="67" y="334"/>
                    </a:cubicBezTo>
                    <a:lnTo>
                      <a:pt x="67" y="634"/>
                    </a:lnTo>
                    <a:cubicBezTo>
                      <a:pt x="67" y="600"/>
                      <a:pt x="34" y="600"/>
                      <a:pt x="34" y="534"/>
                    </a:cubicBezTo>
                    <a:lnTo>
                      <a:pt x="34" y="267"/>
                    </a:lnTo>
                    <a:cubicBezTo>
                      <a:pt x="34" y="334"/>
                      <a:pt x="1" y="434"/>
                      <a:pt x="1" y="500"/>
                    </a:cubicBezTo>
                    <a:lnTo>
                      <a:pt x="1" y="2102"/>
                    </a:lnTo>
                    <a:cubicBezTo>
                      <a:pt x="1" y="2168"/>
                      <a:pt x="67" y="2268"/>
                      <a:pt x="67" y="2302"/>
                    </a:cubicBezTo>
                    <a:lnTo>
                      <a:pt x="67" y="1835"/>
                    </a:lnTo>
                    <a:lnTo>
                      <a:pt x="101" y="1835"/>
                    </a:lnTo>
                    <a:lnTo>
                      <a:pt x="101" y="2268"/>
                    </a:lnTo>
                    <a:cubicBezTo>
                      <a:pt x="101" y="2268"/>
                      <a:pt x="168" y="2202"/>
                      <a:pt x="201" y="2202"/>
                    </a:cubicBezTo>
                    <a:lnTo>
                      <a:pt x="201" y="2468"/>
                    </a:lnTo>
                    <a:lnTo>
                      <a:pt x="434" y="2502"/>
                    </a:lnTo>
                    <a:lnTo>
                      <a:pt x="434" y="2035"/>
                    </a:lnTo>
                    <a:lnTo>
                      <a:pt x="501" y="2035"/>
                    </a:lnTo>
                    <a:lnTo>
                      <a:pt x="501" y="2335"/>
                    </a:lnTo>
                    <a:cubicBezTo>
                      <a:pt x="501" y="2362"/>
                      <a:pt x="611" y="2433"/>
                      <a:pt x="635" y="2477"/>
                    </a:cubicBezTo>
                    <a:lnTo>
                      <a:pt x="635" y="2477"/>
                    </a:lnTo>
                    <a:lnTo>
                      <a:pt x="635" y="2168"/>
                    </a:lnTo>
                    <a:cubicBezTo>
                      <a:pt x="668" y="2202"/>
                      <a:pt x="768" y="2268"/>
                      <a:pt x="768" y="2302"/>
                    </a:cubicBezTo>
                    <a:lnTo>
                      <a:pt x="768" y="2084"/>
                    </a:lnTo>
                    <a:lnTo>
                      <a:pt x="768" y="2084"/>
                    </a:lnTo>
                    <a:cubicBezTo>
                      <a:pt x="776" y="2089"/>
                      <a:pt x="787" y="2095"/>
                      <a:pt x="801" y="2102"/>
                    </a:cubicBezTo>
                    <a:cubicBezTo>
                      <a:pt x="735" y="1668"/>
                      <a:pt x="735" y="1234"/>
                      <a:pt x="701" y="801"/>
                    </a:cubicBezTo>
                    <a:lnTo>
                      <a:pt x="701" y="534"/>
                    </a:lnTo>
                    <a:cubicBezTo>
                      <a:pt x="701" y="467"/>
                      <a:pt x="668" y="400"/>
                      <a:pt x="668" y="300"/>
                    </a:cubicBezTo>
                    <a:lnTo>
                      <a:pt x="668" y="634"/>
                    </a:lnTo>
                    <a:lnTo>
                      <a:pt x="635" y="667"/>
                    </a:lnTo>
                    <a:lnTo>
                      <a:pt x="635" y="33"/>
                    </a:lnTo>
                    <a:cubicBezTo>
                      <a:pt x="635" y="0"/>
                      <a:pt x="401" y="0"/>
                      <a:pt x="401" y="0"/>
                    </a:cubicBezTo>
                    <a:close/>
                    <a:moveTo>
                      <a:pt x="635" y="2477"/>
                    </a:moveTo>
                    <a:lnTo>
                      <a:pt x="635" y="2502"/>
                    </a:lnTo>
                    <a:cubicBezTo>
                      <a:pt x="641" y="2496"/>
                      <a:pt x="640" y="2487"/>
                      <a:pt x="635" y="2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0"/>
              <p:cNvSpPr/>
              <p:nvPr/>
            </p:nvSpPr>
            <p:spPr>
              <a:xfrm>
                <a:off x="-448007" y="1277209"/>
                <a:ext cx="69583" cy="141317"/>
              </a:xfrm>
              <a:custGeom>
                <a:avLst/>
                <a:gdLst/>
                <a:ahLst/>
                <a:cxnLst/>
                <a:rect l="l" t="t" r="r" b="b"/>
                <a:pathLst>
                  <a:path w="1035" h="2102" extrusionOk="0">
                    <a:moveTo>
                      <a:pt x="634" y="67"/>
                    </a:moveTo>
                    <a:lnTo>
                      <a:pt x="634" y="67"/>
                    </a:lnTo>
                    <a:cubicBezTo>
                      <a:pt x="624" y="72"/>
                      <a:pt x="616" y="78"/>
                      <a:pt x="609" y="84"/>
                    </a:cubicBezTo>
                    <a:lnTo>
                      <a:pt x="609" y="84"/>
                    </a:lnTo>
                    <a:cubicBezTo>
                      <a:pt x="624" y="79"/>
                      <a:pt x="634" y="74"/>
                      <a:pt x="634" y="67"/>
                    </a:cubicBezTo>
                    <a:close/>
                    <a:moveTo>
                      <a:pt x="667" y="0"/>
                    </a:moveTo>
                    <a:cubicBezTo>
                      <a:pt x="667" y="101"/>
                      <a:pt x="634" y="134"/>
                      <a:pt x="634" y="234"/>
                    </a:cubicBezTo>
                    <a:lnTo>
                      <a:pt x="567" y="234"/>
                    </a:lnTo>
                    <a:cubicBezTo>
                      <a:pt x="567" y="177"/>
                      <a:pt x="567" y="120"/>
                      <a:pt x="609" y="84"/>
                    </a:cubicBezTo>
                    <a:lnTo>
                      <a:pt x="609" y="84"/>
                    </a:lnTo>
                    <a:cubicBezTo>
                      <a:pt x="548" y="102"/>
                      <a:pt x="401" y="107"/>
                      <a:pt x="401" y="134"/>
                    </a:cubicBezTo>
                    <a:cubicBezTo>
                      <a:pt x="401" y="201"/>
                      <a:pt x="367" y="234"/>
                      <a:pt x="367" y="267"/>
                    </a:cubicBezTo>
                    <a:cubicBezTo>
                      <a:pt x="334" y="301"/>
                      <a:pt x="334" y="301"/>
                      <a:pt x="334" y="334"/>
                    </a:cubicBezTo>
                    <a:cubicBezTo>
                      <a:pt x="334" y="401"/>
                      <a:pt x="267" y="434"/>
                      <a:pt x="267" y="467"/>
                    </a:cubicBezTo>
                    <a:lnTo>
                      <a:pt x="267" y="301"/>
                    </a:lnTo>
                    <a:cubicBezTo>
                      <a:pt x="67" y="734"/>
                      <a:pt x="0" y="1135"/>
                      <a:pt x="34" y="1602"/>
                    </a:cubicBezTo>
                    <a:lnTo>
                      <a:pt x="34" y="1768"/>
                    </a:lnTo>
                    <a:cubicBezTo>
                      <a:pt x="34" y="1802"/>
                      <a:pt x="267" y="1802"/>
                      <a:pt x="267" y="1802"/>
                    </a:cubicBezTo>
                    <a:lnTo>
                      <a:pt x="334" y="1802"/>
                    </a:lnTo>
                    <a:lnTo>
                      <a:pt x="334" y="2069"/>
                    </a:lnTo>
                    <a:cubicBezTo>
                      <a:pt x="334" y="2102"/>
                      <a:pt x="567" y="2102"/>
                      <a:pt x="567" y="2102"/>
                    </a:cubicBezTo>
                    <a:lnTo>
                      <a:pt x="567" y="2069"/>
                    </a:lnTo>
                    <a:cubicBezTo>
                      <a:pt x="567" y="2085"/>
                      <a:pt x="634" y="2094"/>
                      <a:pt x="701" y="2094"/>
                    </a:cubicBezTo>
                    <a:cubicBezTo>
                      <a:pt x="767" y="2094"/>
                      <a:pt x="834" y="2085"/>
                      <a:pt x="834" y="2069"/>
                    </a:cubicBezTo>
                    <a:lnTo>
                      <a:pt x="834" y="1868"/>
                    </a:lnTo>
                    <a:lnTo>
                      <a:pt x="1001" y="1868"/>
                    </a:lnTo>
                    <a:lnTo>
                      <a:pt x="1001" y="1635"/>
                    </a:lnTo>
                    <a:lnTo>
                      <a:pt x="1034" y="1635"/>
                    </a:lnTo>
                    <a:cubicBezTo>
                      <a:pt x="968" y="1301"/>
                      <a:pt x="968" y="968"/>
                      <a:pt x="968" y="668"/>
                    </a:cubicBezTo>
                    <a:lnTo>
                      <a:pt x="968" y="568"/>
                    </a:lnTo>
                    <a:cubicBezTo>
                      <a:pt x="968" y="467"/>
                      <a:pt x="901" y="401"/>
                      <a:pt x="901" y="301"/>
                    </a:cubicBezTo>
                    <a:cubicBezTo>
                      <a:pt x="834" y="467"/>
                      <a:pt x="801" y="634"/>
                      <a:pt x="734" y="834"/>
                    </a:cubicBezTo>
                    <a:cubicBezTo>
                      <a:pt x="734" y="601"/>
                      <a:pt x="801" y="334"/>
                      <a:pt x="868" y="101"/>
                    </a:cubicBezTo>
                    <a:cubicBezTo>
                      <a:pt x="868" y="101"/>
                      <a:pt x="667" y="67"/>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0"/>
              <p:cNvSpPr/>
              <p:nvPr/>
            </p:nvSpPr>
            <p:spPr>
              <a:xfrm>
                <a:off x="-3405990" y="853325"/>
                <a:ext cx="65079" cy="151335"/>
              </a:xfrm>
              <a:custGeom>
                <a:avLst/>
                <a:gdLst/>
                <a:ahLst/>
                <a:cxnLst/>
                <a:rect l="l" t="t" r="r" b="b"/>
                <a:pathLst>
                  <a:path w="968" h="2251" extrusionOk="0">
                    <a:moveTo>
                      <a:pt x="434" y="1"/>
                    </a:moveTo>
                    <a:lnTo>
                      <a:pt x="434" y="201"/>
                    </a:lnTo>
                    <a:lnTo>
                      <a:pt x="367" y="201"/>
                    </a:lnTo>
                    <a:lnTo>
                      <a:pt x="367" y="34"/>
                    </a:lnTo>
                    <a:cubicBezTo>
                      <a:pt x="367" y="68"/>
                      <a:pt x="167" y="101"/>
                      <a:pt x="167" y="101"/>
                    </a:cubicBezTo>
                    <a:lnTo>
                      <a:pt x="167" y="201"/>
                    </a:lnTo>
                    <a:cubicBezTo>
                      <a:pt x="134" y="234"/>
                      <a:pt x="67" y="268"/>
                      <a:pt x="67" y="335"/>
                    </a:cubicBezTo>
                    <a:lnTo>
                      <a:pt x="67" y="701"/>
                    </a:lnTo>
                    <a:cubicBezTo>
                      <a:pt x="67" y="568"/>
                      <a:pt x="34" y="401"/>
                      <a:pt x="34" y="268"/>
                    </a:cubicBezTo>
                    <a:cubicBezTo>
                      <a:pt x="34" y="368"/>
                      <a:pt x="0" y="435"/>
                      <a:pt x="0" y="535"/>
                    </a:cubicBezTo>
                    <a:lnTo>
                      <a:pt x="0" y="1769"/>
                    </a:lnTo>
                    <a:lnTo>
                      <a:pt x="34" y="1769"/>
                    </a:lnTo>
                    <a:lnTo>
                      <a:pt x="34" y="1936"/>
                    </a:lnTo>
                    <a:cubicBezTo>
                      <a:pt x="34" y="1958"/>
                      <a:pt x="52" y="1965"/>
                      <a:pt x="78" y="1965"/>
                    </a:cubicBezTo>
                    <a:cubicBezTo>
                      <a:pt x="130" y="1965"/>
                      <a:pt x="211" y="1936"/>
                      <a:pt x="234" y="1936"/>
                    </a:cubicBezTo>
                    <a:lnTo>
                      <a:pt x="300" y="1936"/>
                    </a:lnTo>
                    <a:lnTo>
                      <a:pt x="300" y="2236"/>
                    </a:lnTo>
                    <a:cubicBezTo>
                      <a:pt x="300" y="2247"/>
                      <a:pt x="326" y="2251"/>
                      <a:pt x="361" y="2251"/>
                    </a:cubicBezTo>
                    <a:cubicBezTo>
                      <a:pt x="430" y="2251"/>
                      <a:pt x="534" y="2236"/>
                      <a:pt x="534" y="2236"/>
                    </a:cubicBezTo>
                    <a:cubicBezTo>
                      <a:pt x="534" y="2247"/>
                      <a:pt x="564" y="2251"/>
                      <a:pt x="603" y="2251"/>
                    </a:cubicBezTo>
                    <a:cubicBezTo>
                      <a:pt x="682" y="2251"/>
                      <a:pt x="801" y="2236"/>
                      <a:pt x="801" y="2236"/>
                    </a:cubicBezTo>
                    <a:lnTo>
                      <a:pt x="801" y="2069"/>
                    </a:lnTo>
                    <a:cubicBezTo>
                      <a:pt x="867" y="2069"/>
                      <a:pt x="968" y="2069"/>
                      <a:pt x="968" y="2036"/>
                    </a:cubicBezTo>
                    <a:cubicBezTo>
                      <a:pt x="867" y="1969"/>
                      <a:pt x="867" y="1902"/>
                      <a:pt x="867" y="1836"/>
                    </a:cubicBezTo>
                    <a:cubicBezTo>
                      <a:pt x="934" y="1836"/>
                      <a:pt x="934" y="1836"/>
                      <a:pt x="934" y="1769"/>
                    </a:cubicBezTo>
                    <a:cubicBezTo>
                      <a:pt x="867" y="1402"/>
                      <a:pt x="801" y="1035"/>
                      <a:pt x="767" y="668"/>
                    </a:cubicBezTo>
                    <a:lnTo>
                      <a:pt x="767" y="535"/>
                    </a:lnTo>
                    <a:lnTo>
                      <a:pt x="701" y="268"/>
                    </a:lnTo>
                    <a:lnTo>
                      <a:pt x="701" y="601"/>
                    </a:lnTo>
                    <a:lnTo>
                      <a:pt x="667" y="668"/>
                    </a:lnTo>
                    <a:cubicBezTo>
                      <a:pt x="667" y="435"/>
                      <a:pt x="634" y="268"/>
                      <a:pt x="634" y="68"/>
                    </a:cubicBezTo>
                    <a:cubicBezTo>
                      <a:pt x="634" y="34"/>
                      <a:pt x="434" y="34"/>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0"/>
              <p:cNvSpPr/>
              <p:nvPr/>
            </p:nvSpPr>
            <p:spPr>
              <a:xfrm>
                <a:off x="-3251300" y="740251"/>
                <a:ext cx="67374" cy="115424"/>
              </a:xfrm>
              <a:custGeom>
                <a:avLst/>
                <a:gdLst/>
                <a:ahLst/>
                <a:cxnLst/>
                <a:rect l="l" t="t" r="r" b="b"/>
                <a:pathLst>
                  <a:path w="1002" h="2436" extrusionOk="0">
                    <a:moveTo>
                      <a:pt x="434" y="0"/>
                    </a:moveTo>
                    <a:lnTo>
                      <a:pt x="434" y="234"/>
                    </a:lnTo>
                    <a:lnTo>
                      <a:pt x="401" y="234"/>
                    </a:lnTo>
                    <a:lnTo>
                      <a:pt x="401" y="67"/>
                    </a:lnTo>
                    <a:cubicBezTo>
                      <a:pt x="401" y="100"/>
                      <a:pt x="201" y="100"/>
                      <a:pt x="201" y="134"/>
                    </a:cubicBezTo>
                    <a:lnTo>
                      <a:pt x="201" y="234"/>
                    </a:lnTo>
                    <a:cubicBezTo>
                      <a:pt x="168" y="267"/>
                      <a:pt x="101" y="300"/>
                      <a:pt x="101" y="334"/>
                    </a:cubicBezTo>
                    <a:lnTo>
                      <a:pt x="101" y="267"/>
                    </a:lnTo>
                    <a:cubicBezTo>
                      <a:pt x="101" y="334"/>
                      <a:pt x="101" y="401"/>
                      <a:pt x="68" y="467"/>
                    </a:cubicBezTo>
                    <a:lnTo>
                      <a:pt x="68" y="501"/>
                    </a:lnTo>
                    <a:lnTo>
                      <a:pt x="1" y="1968"/>
                    </a:lnTo>
                    <a:lnTo>
                      <a:pt x="34" y="1968"/>
                    </a:lnTo>
                    <a:lnTo>
                      <a:pt x="34" y="2135"/>
                    </a:lnTo>
                    <a:lnTo>
                      <a:pt x="334" y="2135"/>
                    </a:lnTo>
                    <a:lnTo>
                      <a:pt x="334" y="2435"/>
                    </a:lnTo>
                    <a:lnTo>
                      <a:pt x="568" y="2435"/>
                    </a:lnTo>
                    <a:lnTo>
                      <a:pt x="568" y="2369"/>
                    </a:lnTo>
                    <a:lnTo>
                      <a:pt x="835" y="2369"/>
                    </a:lnTo>
                    <a:lnTo>
                      <a:pt x="835" y="2235"/>
                    </a:lnTo>
                    <a:lnTo>
                      <a:pt x="1002" y="2235"/>
                    </a:lnTo>
                    <a:lnTo>
                      <a:pt x="1002" y="2002"/>
                    </a:lnTo>
                    <a:cubicBezTo>
                      <a:pt x="873" y="2044"/>
                      <a:pt x="841" y="2060"/>
                      <a:pt x="834" y="2065"/>
                    </a:cubicBezTo>
                    <a:lnTo>
                      <a:pt x="834" y="2065"/>
                    </a:lnTo>
                    <a:cubicBezTo>
                      <a:pt x="768" y="1666"/>
                      <a:pt x="768" y="1267"/>
                      <a:pt x="735" y="901"/>
                    </a:cubicBezTo>
                    <a:lnTo>
                      <a:pt x="735" y="601"/>
                    </a:lnTo>
                    <a:cubicBezTo>
                      <a:pt x="735" y="501"/>
                      <a:pt x="701" y="434"/>
                      <a:pt x="701" y="334"/>
                    </a:cubicBezTo>
                    <a:lnTo>
                      <a:pt x="701" y="667"/>
                    </a:lnTo>
                    <a:lnTo>
                      <a:pt x="668" y="734"/>
                    </a:lnTo>
                    <a:lnTo>
                      <a:pt x="668" y="100"/>
                    </a:lnTo>
                    <a:cubicBezTo>
                      <a:pt x="668" y="67"/>
                      <a:pt x="434" y="67"/>
                      <a:pt x="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0"/>
              <p:cNvSpPr/>
              <p:nvPr/>
            </p:nvSpPr>
            <p:spPr>
              <a:xfrm>
                <a:off x="-3143659" y="954304"/>
                <a:ext cx="69650" cy="157049"/>
              </a:xfrm>
              <a:custGeom>
                <a:avLst/>
                <a:gdLst/>
                <a:ahLst/>
                <a:cxnLst/>
                <a:rect l="l" t="t" r="r" b="b"/>
                <a:pathLst>
                  <a:path w="1036" h="2336" extrusionOk="0">
                    <a:moveTo>
                      <a:pt x="468" y="0"/>
                    </a:moveTo>
                    <a:lnTo>
                      <a:pt x="468" y="200"/>
                    </a:lnTo>
                    <a:lnTo>
                      <a:pt x="435" y="200"/>
                    </a:lnTo>
                    <a:lnTo>
                      <a:pt x="435" y="33"/>
                    </a:lnTo>
                    <a:cubicBezTo>
                      <a:pt x="435" y="67"/>
                      <a:pt x="234" y="67"/>
                      <a:pt x="234" y="100"/>
                    </a:cubicBezTo>
                    <a:lnTo>
                      <a:pt x="234" y="200"/>
                    </a:lnTo>
                    <a:cubicBezTo>
                      <a:pt x="168" y="234"/>
                      <a:pt x="134" y="267"/>
                      <a:pt x="134" y="334"/>
                    </a:cubicBezTo>
                    <a:lnTo>
                      <a:pt x="134" y="234"/>
                    </a:lnTo>
                    <a:cubicBezTo>
                      <a:pt x="134" y="334"/>
                      <a:pt x="134" y="367"/>
                      <a:pt x="101" y="434"/>
                    </a:cubicBezTo>
                    <a:lnTo>
                      <a:pt x="101" y="500"/>
                    </a:lnTo>
                    <a:cubicBezTo>
                      <a:pt x="68" y="901"/>
                      <a:pt x="68" y="1334"/>
                      <a:pt x="1" y="1735"/>
                    </a:cubicBezTo>
                    <a:lnTo>
                      <a:pt x="68" y="1768"/>
                    </a:lnTo>
                    <a:lnTo>
                      <a:pt x="68" y="1935"/>
                    </a:lnTo>
                    <a:cubicBezTo>
                      <a:pt x="68" y="2001"/>
                      <a:pt x="268" y="2001"/>
                      <a:pt x="268" y="2035"/>
                    </a:cubicBezTo>
                    <a:lnTo>
                      <a:pt x="268" y="2001"/>
                    </a:lnTo>
                    <a:lnTo>
                      <a:pt x="335" y="2001"/>
                    </a:lnTo>
                    <a:lnTo>
                      <a:pt x="335" y="2268"/>
                    </a:lnTo>
                    <a:lnTo>
                      <a:pt x="601" y="2335"/>
                    </a:lnTo>
                    <a:lnTo>
                      <a:pt x="601" y="2268"/>
                    </a:lnTo>
                    <a:lnTo>
                      <a:pt x="868" y="2268"/>
                    </a:lnTo>
                    <a:lnTo>
                      <a:pt x="868" y="2102"/>
                    </a:lnTo>
                    <a:lnTo>
                      <a:pt x="1035" y="2102"/>
                    </a:lnTo>
                    <a:cubicBezTo>
                      <a:pt x="902" y="2035"/>
                      <a:pt x="902" y="1935"/>
                      <a:pt x="868" y="1868"/>
                    </a:cubicBezTo>
                    <a:lnTo>
                      <a:pt x="902" y="1868"/>
                    </a:lnTo>
                    <a:lnTo>
                      <a:pt x="802" y="867"/>
                    </a:lnTo>
                    <a:lnTo>
                      <a:pt x="802" y="567"/>
                    </a:lnTo>
                    <a:cubicBezTo>
                      <a:pt x="802" y="500"/>
                      <a:pt x="768" y="400"/>
                      <a:pt x="768" y="334"/>
                    </a:cubicBezTo>
                    <a:cubicBezTo>
                      <a:pt x="768" y="434"/>
                      <a:pt x="768" y="534"/>
                      <a:pt x="735" y="667"/>
                    </a:cubicBezTo>
                    <a:lnTo>
                      <a:pt x="701" y="701"/>
                    </a:lnTo>
                    <a:lnTo>
                      <a:pt x="701" y="67"/>
                    </a:lnTo>
                    <a:cubicBezTo>
                      <a:pt x="701" y="33"/>
                      <a:pt x="468" y="33"/>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0"/>
              <p:cNvSpPr/>
              <p:nvPr/>
            </p:nvSpPr>
            <p:spPr>
              <a:xfrm>
                <a:off x="-3280404" y="1064158"/>
                <a:ext cx="67297" cy="100979"/>
              </a:xfrm>
              <a:custGeom>
                <a:avLst/>
                <a:gdLst/>
                <a:ahLst/>
                <a:cxnLst/>
                <a:rect l="l" t="t" r="r" b="b"/>
                <a:pathLst>
                  <a:path w="1001" h="1502" extrusionOk="0">
                    <a:moveTo>
                      <a:pt x="667" y="668"/>
                    </a:moveTo>
                    <a:lnTo>
                      <a:pt x="634" y="734"/>
                    </a:lnTo>
                    <a:lnTo>
                      <a:pt x="634" y="668"/>
                    </a:lnTo>
                    <a:close/>
                    <a:moveTo>
                      <a:pt x="100" y="901"/>
                    </a:moveTo>
                    <a:lnTo>
                      <a:pt x="100" y="901"/>
                    </a:lnTo>
                    <a:cubicBezTo>
                      <a:pt x="128" y="929"/>
                      <a:pt x="133" y="956"/>
                      <a:pt x="115" y="1002"/>
                    </a:cubicBezTo>
                    <a:lnTo>
                      <a:pt x="115" y="1002"/>
                    </a:lnTo>
                    <a:cubicBezTo>
                      <a:pt x="113" y="970"/>
                      <a:pt x="100" y="922"/>
                      <a:pt x="100" y="901"/>
                    </a:cubicBezTo>
                    <a:close/>
                    <a:moveTo>
                      <a:pt x="467" y="868"/>
                    </a:moveTo>
                    <a:lnTo>
                      <a:pt x="467" y="935"/>
                    </a:lnTo>
                    <a:lnTo>
                      <a:pt x="434" y="1035"/>
                    </a:lnTo>
                    <a:lnTo>
                      <a:pt x="434" y="935"/>
                    </a:lnTo>
                    <a:cubicBezTo>
                      <a:pt x="434" y="935"/>
                      <a:pt x="334" y="901"/>
                      <a:pt x="300" y="901"/>
                    </a:cubicBezTo>
                    <a:lnTo>
                      <a:pt x="300" y="868"/>
                    </a:lnTo>
                    <a:close/>
                    <a:moveTo>
                      <a:pt x="501" y="1"/>
                    </a:moveTo>
                    <a:lnTo>
                      <a:pt x="501" y="234"/>
                    </a:lnTo>
                    <a:lnTo>
                      <a:pt x="467" y="234"/>
                    </a:lnTo>
                    <a:lnTo>
                      <a:pt x="467" y="67"/>
                    </a:lnTo>
                    <a:cubicBezTo>
                      <a:pt x="467" y="101"/>
                      <a:pt x="267" y="101"/>
                      <a:pt x="267" y="134"/>
                    </a:cubicBezTo>
                    <a:lnTo>
                      <a:pt x="267" y="234"/>
                    </a:lnTo>
                    <a:cubicBezTo>
                      <a:pt x="200" y="267"/>
                      <a:pt x="167" y="301"/>
                      <a:pt x="167" y="334"/>
                    </a:cubicBezTo>
                    <a:lnTo>
                      <a:pt x="167" y="501"/>
                    </a:lnTo>
                    <a:cubicBezTo>
                      <a:pt x="167" y="434"/>
                      <a:pt x="167" y="401"/>
                      <a:pt x="134" y="301"/>
                    </a:cubicBezTo>
                    <a:lnTo>
                      <a:pt x="0" y="1068"/>
                    </a:lnTo>
                    <a:lnTo>
                      <a:pt x="34" y="1068"/>
                    </a:lnTo>
                    <a:lnTo>
                      <a:pt x="34" y="1235"/>
                    </a:lnTo>
                    <a:cubicBezTo>
                      <a:pt x="34" y="1235"/>
                      <a:pt x="300" y="1235"/>
                      <a:pt x="300" y="1268"/>
                    </a:cubicBezTo>
                    <a:lnTo>
                      <a:pt x="300" y="1235"/>
                    </a:lnTo>
                    <a:lnTo>
                      <a:pt x="334" y="1235"/>
                    </a:lnTo>
                    <a:lnTo>
                      <a:pt x="334" y="1502"/>
                    </a:lnTo>
                    <a:lnTo>
                      <a:pt x="601" y="1502"/>
                    </a:lnTo>
                    <a:lnTo>
                      <a:pt x="601" y="1468"/>
                    </a:lnTo>
                    <a:lnTo>
                      <a:pt x="834" y="1468"/>
                    </a:lnTo>
                    <a:lnTo>
                      <a:pt x="834" y="1268"/>
                    </a:lnTo>
                    <a:lnTo>
                      <a:pt x="1001" y="1268"/>
                    </a:lnTo>
                    <a:lnTo>
                      <a:pt x="1001" y="1068"/>
                    </a:lnTo>
                    <a:lnTo>
                      <a:pt x="834" y="1068"/>
                    </a:lnTo>
                    <a:lnTo>
                      <a:pt x="701" y="301"/>
                    </a:lnTo>
                    <a:lnTo>
                      <a:pt x="701" y="67"/>
                    </a:lnTo>
                    <a:lnTo>
                      <a:pt x="5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0"/>
              <p:cNvSpPr/>
              <p:nvPr/>
            </p:nvSpPr>
            <p:spPr>
              <a:xfrm>
                <a:off x="-2970950" y="739575"/>
                <a:ext cx="58349" cy="172178"/>
              </a:xfrm>
              <a:custGeom>
                <a:avLst/>
                <a:gdLst/>
                <a:ahLst/>
                <a:cxnLst/>
                <a:rect l="l" t="t" r="r" b="b"/>
                <a:pathLst>
                  <a:path w="868" h="2970" extrusionOk="0">
                    <a:moveTo>
                      <a:pt x="867" y="2450"/>
                    </a:moveTo>
                    <a:lnTo>
                      <a:pt x="867" y="2450"/>
                    </a:lnTo>
                    <a:cubicBezTo>
                      <a:pt x="867" y="2457"/>
                      <a:pt x="867" y="2463"/>
                      <a:pt x="868" y="2469"/>
                    </a:cubicBezTo>
                    <a:cubicBezTo>
                      <a:pt x="868" y="2462"/>
                      <a:pt x="867" y="2456"/>
                      <a:pt x="867" y="2450"/>
                    </a:cubicBezTo>
                    <a:close/>
                    <a:moveTo>
                      <a:pt x="501" y="0"/>
                    </a:moveTo>
                    <a:lnTo>
                      <a:pt x="501" y="201"/>
                    </a:lnTo>
                    <a:lnTo>
                      <a:pt x="434" y="201"/>
                    </a:lnTo>
                    <a:lnTo>
                      <a:pt x="434" y="34"/>
                    </a:lnTo>
                    <a:cubicBezTo>
                      <a:pt x="434" y="101"/>
                      <a:pt x="234" y="101"/>
                      <a:pt x="234" y="134"/>
                    </a:cubicBezTo>
                    <a:lnTo>
                      <a:pt x="234" y="201"/>
                    </a:lnTo>
                    <a:cubicBezTo>
                      <a:pt x="201" y="267"/>
                      <a:pt x="167" y="301"/>
                      <a:pt x="167" y="334"/>
                    </a:cubicBezTo>
                    <a:lnTo>
                      <a:pt x="167" y="634"/>
                    </a:lnTo>
                    <a:cubicBezTo>
                      <a:pt x="167" y="634"/>
                      <a:pt x="167" y="568"/>
                      <a:pt x="101" y="568"/>
                    </a:cubicBezTo>
                    <a:lnTo>
                      <a:pt x="101" y="301"/>
                    </a:lnTo>
                    <a:cubicBezTo>
                      <a:pt x="101" y="367"/>
                      <a:pt x="101" y="401"/>
                      <a:pt x="67" y="501"/>
                    </a:cubicBezTo>
                    <a:lnTo>
                      <a:pt x="67" y="534"/>
                    </a:lnTo>
                    <a:cubicBezTo>
                      <a:pt x="34" y="1201"/>
                      <a:pt x="34" y="1835"/>
                      <a:pt x="0" y="2502"/>
                    </a:cubicBezTo>
                    <a:lnTo>
                      <a:pt x="34" y="2469"/>
                    </a:lnTo>
                    <a:lnTo>
                      <a:pt x="34" y="2702"/>
                    </a:lnTo>
                    <a:cubicBezTo>
                      <a:pt x="34" y="2636"/>
                      <a:pt x="167" y="2569"/>
                      <a:pt x="167" y="2502"/>
                    </a:cubicBezTo>
                    <a:lnTo>
                      <a:pt x="167" y="2235"/>
                    </a:lnTo>
                    <a:lnTo>
                      <a:pt x="201" y="2235"/>
                    </a:lnTo>
                    <a:lnTo>
                      <a:pt x="201" y="2669"/>
                    </a:lnTo>
                    <a:cubicBezTo>
                      <a:pt x="201" y="2636"/>
                      <a:pt x="267" y="2569"/>
                      <a:pt x="334" y="2536"/>
                    </a:cubicBezTo>
                    <a:lnTo>
                      <a:pt x="334" y="2736"/>
                    </a:lnTo>
                    <a:cubicBezTo>
                      <a:pt x="334" y="2836"/>
                      <a:pt x="401" y="2903"/>
                      <a:pt x="401" y="2969"/>
                    </a:cubicBezTo>
                    <a:cubicBezTo>
                      <a:pt x="401" y="2702"/>
                      <a:pt x="401" y="2402"/>
                      <a:pt x="467" y="2169"/>
                    </a:cubicBezTo>
                    <a:lnTo>
                      <a:pt x="501" y="2169"/>
                    </a:lnTo>
                    <a:lnTo>
                      <a:pt x="501" y="2369"/>
                    </a:lnTo>
                    <a:cubicBezTo>
                      <a:pt x="501" y="2369"/>
                      <a:pt x="534" y="2402"/>
                      <a:pt x="568" y="2402"/>
                    </a:cubicBezTo>
                    <a:lnTo>
                      <a:pt x="568" y="2669"/>
                    </a:lnTo>
                    <a:cubicBezTo>
                      <a:pt x="568" y="2769"/>
                      <a:pt x="634" y="2836"/>
                      <a:pt x="634" y="2936"/>
                    </a:cubicBezTo>
                    <a:lnTo>
                      <a:pt x="634" y="2469"/>
                    </a:lnTo>
                    <a:cubicBezTo>
                      <a:pt x="668" y="2469"/>
                      <a:pt x="668" y="2469"/>
                      <a:pt x="668" y="2502"/>
                    </a:cubicBezTo>
                    <a:cubicBezTo>
                      <a:pt x="668" y="2335"/>
                      <a:pt x="668" y="2202"/>
                      <a:pt x="634" y="2035"/>
                    </a:cubicBezTo>
                    <a:lnTo>
                      <a:pt x="668" y="2035"/>
                    </a:lnTo>
                    <a:lnTo>
                      <a:pt x="668" y="2536"/>
                    </a:lnTo>
                    <a:cubicBezTo>
                      <a:pt x="668" y="2636"/>
                      <a:pt x="801" y="2669"/>
                      <a:pt x="801" y="2769"/>
                    </a:cubicBezTo>
                    <a:lnTo>
                      <a:pt x="801" y="2402"/>
                    </a:lnTo>
                    <a:cubicBezTo>
                      <a:pt x="831" y="2402"/>
                      <a:pt x="861" y="2402"/>
                      <a:pt x="867" y="2450"/>
                    </a:cubicBezTo>
                    <a:lnTo>
                      <a:pt x="867" y="2450"/>
                    </a:lnTo>
                    <a:cubicBezTo>
                      <a:pt x="834" y="1857"/>
                      <a:pt x="834" y="1329"/>
                      <a:pt x="801" y="734"/>
                    </a:cubicBezTo>
                    <a:lnTo>
                      <a:pt x="801" y="534"/>
                    </a:lnTo>
                    <a:cubicBezTo>
                      <a:pt x="801" y="467"/>
                      <a:pt x="734" y="367"/>
                      <a:pt x="734" y="301"/>
                    </a:cubicBezTo>
                    <a:lnTo>
                      <a:pt x="734" y="634"/>
                    </a:lnTo>
                    <a:cubicBezTo>
                      <a:pt x="701" y="668"/>
                      <a:pt x="701" y="668"/>
                      <a:pt x="701" y="701"/>
                    </a:cubicBezTo>
                    <a:lnTo>
                      <a:pt x="701" y="67"/>
                    </a:lnTo>
                    <a:cubicBezTo>
                      <a:pt x="701"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0"/>
              <p:cNvSpPr/>
              <p:nvPr/>
            </p:nvSpPr>
            <p:spPr>
              <a:xfrm>
                <a:off x="-2899210" y="1017097"/>
                <a:ext cx="65146" cy="157049"/>
              </a:xfrm>
              <a:custGeom>
                <a:avLst/>
                <a:gdLst/>
                <a:ahLst/>
                <a:cxnLst/>
                <a:rect l="l" t="t" r="r" b="b"/>
                <a:pathLst>
                  <a:path w="969" h="2336" extrusionOk="0">
                    <a:moveTo>
                      <a:pt x="501" y="0"/>
                    </a:moveTo>
                    <a:lnTo>
                      <a:pt x="501" y="200"/>
                    </a:lnTo>
                    <a:lnTo>
                      <a:pt x="468" y="200"/>
                    </a:lnTo>
                    <a:lnTo>
                      <a:pt x="468" y="33"/>
                    </a:lnTo>
                    <a:cubicBezTo>
                      <a:pt x="468" y="100"/>
                      <a:pt x="268" y="100"/>
                      <a:pt x="268" y="133"/>
                    </a:cubicBezTo>
                    <a:lnTo>
                      <a:pt x="268" y="200"/>
                    </a:lnTo>
                    <a:lnTo>
                      <a:pt x="168" y="300"/>
                    </a:lnTo>
                    <a:cubicBezTo>
                      <a:pt x="168" y="367"/>
                      <a:pt x="134" y="467"/>
                      <a:pt x="134" y="534"/>
                    </a:cubicBezTo>
                    <a:lnTo>
                      <a:pt x="134" y="300"/>
                    </a:lnTo>
                    <a:cubicBezTo>
                      <a:pt x="134" y="367"/>
                      <a:pt x="101" y="467"/>
                      <a:pt x="101" y="534"/>
                    </a:cubicBezTo>
                    <a:cubicBezTo>
                      <a:pt x="1" y="967"/>
                      <a:pt x="1" y="1434"/>
                      <a:pt x="101" y="1835"/>
                    </a:cubicBezTo>
                    <a:cubicBezTo>
                      <a:pt x="101" y="1835"/>
                      <a:pt x="101" y="1801"/>
                      <a:pt x="134" y="1801"/>
                    </a:cubicBezTo>
                    <a:lnTo>
                      <a:pt x="134" y="2035"/>
                    </a:lnTo>
                    <a:cubicBezTo>
                      <a:pt x="134" y="2001"/>
                      <a:pt x="268" y="1935"/>
                      <a:pt x="268" y="1835"/>
                    </a:cubicBezTo>
                    <a:lnTo>
                      <a:pt x="268" y="1935"/>
                    </a:lnTo>
                    <a:lnTo>
                      <a:pt x="401" y="1935"/>
                    </a:lnTo>
                    <a:cubicBezTo>
                      <a:pt x="401" y="2001"/>
                      <a:pt x="435" y="2035"/>
                      <a:pt x="435" y="2135"/>
                    </a:cubicBezTo>
                    <a:cubicBezTo>
                      <a:pt x="435" y="2202"/>
                      <a:pt x="501" y="2268"/>
                      <a:pt x="568" y="2335"/>
                    </a:cubicBezTo>
                    <a:cubicBezTo>
                      <a:pt x="501" y="2102"/>
                      <a:pt x="501" y="1835"/>
                      <a:pt x="501" y="1568"/>
                    </a:cubicBezTo>
                    <a:lnTo>
                      <a:pt x="501" y="1568"/>
                    </a:lnTo>
                    <a:cubicBezTo>
                      <a:pt x="501" y="1768"/>
                      <a:pt x="568" y="1968"/>
                      <a:pt x="601" y="2168"/>
                    </a:cubicBezTo>
                    <a:lnTo>
                      <a:pt x="835" y="2135"/>
                    </a:lnTo>
                    <a:cubicBezTo>
                      <a:pt x="835" y="2102"/>
                      <a:pt x="835" y="2001"/>
                      <a:pt x="801" y="1968"/>
                    </a:cubicBezTo>
                    <a:cubicBezTo>
                      <a:pt x="868" y="1968"/>
                      <a:pt x="968" y="1935"/>
                      <a:pt x="968" y="1935"/>
                    </a:cubicBezTo>
                    <a:cubicBezTo>
                      <a:pt x="868" y="1935"/>
                      <a:pt x="868" y="1901"/>
                      <a:pt x="868" y="1801"/>
                    </a:cubicBezTo>
                    <a:lnTo>
                      <a:pt x="968" y="1801"/>
                    </a:lnTo>
                    <a:cubicBezTo>
                      <a:pt x="935" y="1434"/>
                      <a:pt x="868" y="1101"/>
                      <a:pt x="801" y="734"/>
                    </a:cubicBezTo>
                    <a:lnTo>
                      <a:pt x="801" y="634"/>
                    </a:lnTo>
                    <a:cubicBezTo>
                      <a:pt x="801" y="567"/>
                      <a:pt x="768" y="467"/>
                      <a:pt x="768" y="367"/>
                    </a:cubicBezTo>
                    <a:lnTo>
                      <a:pt x="768" y="334"/>
                    </a:lnTo>
                    <a:cubicBezTo>
                      <a:pt x="701" y="467"/>
                      <a:pt x="668" y="634"/>
                      <a:pt x="668" y="767"/>
                    </a:cubicBezTo>
                    <a:cubicBezTo>
                      <a:pt x="668" y="534"/>
                      <a:pt x="668" y="300"/>
                      <a:pt x="735" y="100"/>
                    </a:cubicBezTo>
                    <a:cubicBezTo>
                      <a:pt x="735" y="100"/>
                      <a:pt x="501" y="33"/>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0"/>
              <p:cNvSpPr/>
              <p:nvPr/>
            </p:nvSpPr>
            <p:spPr>
              <a:xfrm>
                <a:off x="-2719774" y="889226"/>
                <a:ext cx="71802" cy="195169"/>
              </a:xfrm>
              <a:custGeom>
                <a:avLst/>
                <a:gdLst/>
                <a:ahLst/>
                <a:cxnLst/>
                <a:rect l="l" t="t" r="r" b="b"/>
                <a:pathLst>
                  <a:path w="1068" h="2903" extrusionOk="0">
                    <a:moveTo>
                      <a:pt x="467" y="1"/>
                    </a:moveTo>
                    <a:cubicBezTo>
                      <a:pt x="467" y="67"/>
                      <a:pt x="467" y="134"/>
                      <a:pt x="501" y="201"/>
                    </a:cubicBezTo>
                    <a:lnTo>
                      <a:pt x="467" y="201"/>
                    </a:lnTo>
                    <a:cubicBezTo>
                      <a:pt x="467" y="167"/>
                      <a:pt x="467" y="67"/>
                      <a:pt x="434" y="34"/>
                    </a:cubicBezTo>
                    <a:cubicBezTo>
                      <a:pt x="434" y="67"/>
                      <a:pt x="234" y="134"/>
                      <a:pt x="234" y="134"/>
                    </a:cubicBezTo>
                    <a:lnTo>
                      <a:pt x="234" y="201"/>
                    </a:lnTo>
                    <a:cubicBezTo>
                      <a:pt x="167" y="234"/>
                      <a:pt x="134" y="301"/>
                      <a:pt x="134" y="334"/>
                    </a:cubicBezTo>
                    <a:lnTo>
                      <a:pt x="134" y="501"/>
                    </a:lnTo>
                    <a:cubicBezTo>
                      <a:pt x="134" y="401"/>
                      <a:pt x="101" y="334"/>
                      <a:pt x="101" y="301"/>
                    </a:cubicBezTo>
                    <a:cubicBezTo>
                      <a:pt x="101" y="368"/>
                      <a:pt x="101" y="401"/>
                      <a:pt x="34" y="501"/>
                    </a:cubicBezTo>
                    <a:lnTo>
                      <a:pt x="34" y="534"/>
                    </a:lnTo>
                    <a:cubicBezTo>
                      <a:pt x="34" y="1168"/>
                      <a:pt x="34" y="1835"/>
                      <a:pt x="0" y="2469"/>
                    </a:cubicBezTo>
                    <a:lnTo>
                      <a:pt x="34" y="2469"/>
                    </a:lnTo>
                    <a:lnTo>
                      <a:pt x="34" y="2636"/>
                    </a:lnTo>
                    <a:lnTo>
                      <a:pt x="334" y="2636"/>
                    </a:lnTo>
                    <a:lnTo>
                      <a:pt x="334" y="2903"/>
                    </a:lnTo>
                    <a:lnTo>
                      <a:pt x="601" y="2903"/>
                    </a:lnTo>
                    <a:lnTo>
                      <a:pt x="601" y="2869"/>
                    </a:lnTo>
                    <a:lnTo>
                      <a:pt x="834" y="2869"/>
                    </a:lnTo>
                    <a:lnTo>
                      <a:pt x="834" y="2703"/>
                    </a:lnTo>
                    <a:cubicBezTo>
                      <a:pt x="934" y="2703"/>
                      <a:pt x="968" y="2703"/>
                      <a:pt x="968" y="2669"/>
                    </a:cubicBezTo>
                    <a:lnTo>
                      <a:pt x="968" y="2469"/>
                    </a:lnTo>
                    <a:lnTo>
                      <a:pt x="1001" y="2469"/>
                    </a:lnTo>
                    <a:cubicBezTo>
                      <a:pt x="1068" y="1702"/>
                      <a:pt x="968" y="1001"/>
                      <a:pt x="768" y="301"/>
                    </a:cubicBezTo>
                    <a:lnTo>
                      <a:pt x="768" y="568"/>
                    </a:lnTo>
                    <a:cubicBezTo>
                      <a:pt x="768" y="401"/>
                      <a:pt x="701" y="234"/>
                      <a:pt x="668" y="67"/>
                    </a:cubicBezTo>
                    <a:cubicBezTo>
                      <a:pt x="668" y="34"/>
                      <a:pt x="468" y="34"/>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40"/>
              <p:cNvSpPr/>
              <p:nvPr/>
            </p:nvSpPr>
            <p:spPr>
              <a:xfrm>
                <a:off x="-2522454" y="759136"/>
                <a:ext cx="71869" cy="166058"/>
              </a:xfrm>
              <a:custGeom>
                <a:avLst/>
                <a:gdLst/>
                <a:ahLst/>
                <a:cxnLst/>
                <a:rect l="l" t="t" r="r" b="b"/>
                <a:pathLst>
                  <a:path w="1069" h="2470" extrusionOk="0">
                    <a:moveTo>
                      <a:pt x="668" y="1"/>
                    </a:moveTo>
                    <a:lnTo>
                      <a:pt x="668" y="234"/>
                    </a:lnTo>
                    <a:lnTo>
                      <a:pt x="601" y="234"/>
                    </a:lnTo>
                    <a:lnTo>
                      <a:pt x="601" y="68"/>
                    </a:lnTo>
                    <a:cubicBezTo>
                      <a:pt x="601" y="101"/>
                      <a:pt x="401" y="101"/>
                      <a:pt x="401" y="134"/>
                    </a:cubicBezTo>
                    <a:lnTo>
                      <a:pt x="401" y="234"/>
                    </a:lnTo>
                    <a:cubicBezTo>
                      <a:pt x="368" y="268"/>
                      <a:pt x="334" y="301"/>
                      <a:pt x="334" y="335"/>
                    </a:cubicBezTo>
                    <a:lnTo>
                      <a:pt x="334" y="468"/>
                    </a:lnTo>
                    <a:cubicBezTo>
                      <a:pt x="334" y="435"/>
                      <a:pt x="334" y="335"/>
                      <a:pt x="268" y="301"/>
                    </a:cubicBezTo>
                    <a:cubicBezTo>
                      <a:pt x="201" y="835"/>
                      <a:pt x="101" y="1435"/>
                      <a:pt x="1" y="1969"/>
                    </a:cubicBezTo>
                    <a:cubicBezTo>
                      <a:pt x="1" y="1969"/>
                      <a:pt x="34" y="1969"/>
                      <a:pt x="68" y="2002"/>
                    </a:cubicBezTo>
                    <a:cubicBezTo>
                      <a:pt x="68" y="2069"/>
                      <a:pt x="68" y="2136"/>
                      <a:pt x="34" y="2169"/>
                    </a:cubicBezTo>
                    <a:cubicBezTo>
                      <a:pt x="34" y="2169"/>
                      <a:pt x="234" y="2236"/>
                      <a:pt x="268" y="2236"/>
                    </a:cubicBezTo>
                    <a:lnTo>
                      <a:pt x="268" y="2169"/>
                    </a:lnTo>
                    <a:lnTo>
                      <a:pt x="401" y="2169"/>
                    </a:lnTo>
                    <a:cubicBezTo>
                      <a:pt x="401" y="2269"/>
                      <a:pt x="368" y="2336"/>
                      <a:pt x="334" y="2436"/>
                    </a:cubicBezTo>
                    <a:cubicBezTo>
                      <a:pt x="334" y="2436"/>
                      <a:pt x="535" y="2469"/>
                      <a:pt x="568" y="2469"/>
                    </a:cubicBezTo>
                    <a:lnTo>
                      <a:pt x="568" y="2403"/>
                    </a:lnTo>
                    <a:cubicBezTo>
                      <a:pt x="612" y="2403"/>
                      <a:pt x="687" y="2418"/>
                      <a:pt x="731" y="2418"/>
                    </a:cubicBezTo>
                    <a:cubicBezTo>
                      <a:pt x="753" y="2418"/>
                      <a:pt x="768" y="2414"/>
                      <a:pt x="768" y="2403"/>
                    </a:cubicBezTo>
                    <a:cubicBezTo>
                      <a:pt x="768" y="2336"/>
                      <a:pt x="835" y="2269"/>
                      <a:pt x="835" y="2169"/>
                    </a:cubicBezTo>
                    <a:lnTo>
                      <a:pt x="902" y="2169"/>
                    </a:lnTo>
                    <a:cubicBezTo>
                      <a:pt x="968" y="2002"/>
                      <a:pt x="1002" y="1836"/>
                      <a:pt x="1035" y="1635"/>
                    </a:cubicBezTo>
                    <a:cubicBezTo>
                      <a:pt x="1068" y="1269"/>
                      <a:pt x="1068" y="802"/>
                      <a:pt x="968" y="335"/>
                    </a:cubicBezTo>
                    <a:cubicBezTo>
                      <a:pt x="968" y="435"/>
                      <a:pt x="902" y="568"/>
                      <a:pt x="902" y="668"/>
                    </a:cubicBezTo>
                    <a:cubicBezTo>
                      <a:pt x="902" y="668"/>
                      <a:pt x="902" y="735"/>
                      <a:pt x="868" y="735"/>
                    </a:cubicBezTo>
                    <a:lnTo>
                      <a:pt x="868" y="101"/>
                    </a:lnTo>
                    <a:cubicBezTo>
                      <a:pt x="868" y="68"/>
                      <a:pt x="668" y="68"/>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40"/>
              <p:cNvSpPr/>
              <p:nvPr/>
            </p:nvSpPr>
            <p:spPr>
              <a:xfrm>
                <a:off x="-2421542" y="1066376"/>
                <a:ext cx="62860" cy="107165"/>
              </a:xfrm>
              <a:custGeom>
                <a:avLst/>
                <a:gdLst/>
                <a:ahLst/>
                <a:cxnLst/>
                <a:rect l="l" t="t" r="r" b="b"/>
                <a:pathLst>
                  <a:path w="935" h="1594" extrusionOk="0">
                    <a:moveTo>
                      <a:pt x="435" y="1035"/>
                    </a:moveTo>
                    <a:cubicBezTo>
                      <a:pt x="501" y="1102"/>
                      <a:pt x="435" y="1102"/>
                      <a:pt x="435" y="1102"/>
                    </a:cubicBezTo>
                    <a:lnTo>
                      <a:pt x="435" y="1035"/>
                    </a:lnTo>
                    <a:close/>
                    <a:moveTo>
                      <a:pt x="501" y="1"/>
                    </a:moveTo>
                    <a:lnTo>
                      <a:pt x="501" y="201"/>
                    </a:lnTo>
                    <a:lnTo>
                      <a:pt x="435" y="201"/>
                    </a:lnTo>
                    <a:lnTo>
                      <a:pt x="435" y="34"/>
                    </a:lnTo>
                    <a:cubicBezTo>
                      <a:pt x="435" y="68"/>
                      <a:pt x="234" y="68"/>
                      <a:pt x="234" y="101"/>
                    </a:cubicBezTo>
                    <a:lnTo>
                      <a:pt x="234" y="201"/>
                    </a:lnTo>
                    <a:cubicBezTo>
                      <a:pt x="201" y="234"/>
                      <a:pt x="168" y="268"/>
                      <a:pt x="168" y="334"/>
                    </a:cubicBezTo>
                    <a:lnTo>
                      <a:pt x="168" y="535"/>
                    </a:lnTo>
                    <a:cubicBezTo>
                      <a:pt x="168" y="435"/>
                      <a:pt x="168" y="368"/>
                      <a:pt x="101" y="268"/>
                    </a:cubicBezTo>
                    <a:lnTo>
                      <a:pt x="1" y="1168"/>
                    </a:lnTo>
                    <a:lnTo>
                      <a:pt x="34" y="1168"/>
                    </a:lnTo>
                    <a:lnTo>
                      <a:pt x="34" y="1335"/>
                    </a:lnTo>
                    <a:cubicBezTo>
                      <a:pt x="34" y="1352"/>
                      <a:pt x="84" y="1360"/>
                      <a:pt x="134" y="1360"/>
                    </a:cubicBezTo>
                    <a:cubicBezTo>
                      <a:pt x="184" y="1360"/>
                      <a:pt x="234" y="1352"/>
                      <a:pt x="234" y="1335"/>
                    </a:cubicBezTo>
                    <a:lnTo>
                      <a:pt x="268" y="1335"/>
                    </a:lnTo>
                    <a:lnTo>
                      <a:pt x="268" y="1569"/>
                    </a:lnTo>
                    <a:cubicBezTo>
                      <a:pt x="268" y="1585"/>
                      <a:pt x="335" y="1594"/>
                      <a:pt x="401" y="1594"/>
                    </a:cubicBezTo>
                    <a:cubicBezTo>
                      <a:pt x="468" y="1594"/>
                      <a:pt x="535" y="1585"/>
                      <a:pt x="535" y="1569"/>
                    </a:cubicBezTo>
                    <a:lnTo>
                      <a:pt x="535" y="1502"/>
                    </a:lnTo>
                    <a:cubicBezTo>
                      <a:pt x="535" y="1519"/>
                      <a:pt x="601" y="1527"/>
                      <a:pt x="668" y="1527"/>
                    </a:cubicBezTo>
                    <a:cubicBezTo>
                      <a:pt x="735" y="1527"/>
                      <a:pt x="802" y="1519"/>
                      <a:pt x="802" y="1502"/>
                    </a:cubicBezTo>
                    <a:lnTo>
                      <a:pt x="802" y="1335"/>
                    </a:lnTo>
                    <a:cubicBezTo>
                      <a:pt x="868" y="1335"/>
                      <a:pt x="935" y="1335"/>
                      <a:pt x="935" y="1268"/>
                    </a:cubicBezTo>
                    <a:lnTo>
                      <a:pt x="935" y="1068"/>
                    </a:lnTo>
                    <a:cubicBezTo>
                      <a:pt x="911" y="1115"/>
                      <a:pt x="900" y="1146"/>
                      <a:pt x="896" y="1166"/>
                    </a:cubicBezTo>
                    <a:lnTo>
                      <a:pt x="896" y="1166"/>
                    </a:lnTo>
                    <a:cubicBezTo>
                      <a:pt x="868" y="981"/>
                      <a:pt x="866" y="821"/>
                      <a:pt x="835" y="601"/>
                    </a:cubicBezTo>
                    <a:lnTo>
                      <a:pt x="835" y="535"/>
                    </a:lnTo>
                    <a:cubicBezTo>
                      <a:pt x="835" y="435"/>
                      <a:pt x="802" y="368"/>
                      <a:pt x="802" y="268"/>
                    </a:cubicBezTo>
                    <a:cubicBezTo>
                      <a:pt x="802" y="401"/>
                      <a:pt x="735" y="535"/>
                      <a:pt x="735" y="668"/>
                    </a:cubicBezTo>
                    <a:lnTo>
                      <a:pt x="701" y="701"/>
                    </a:lnTo>
                    <a:lnTo>
                      <a:pt x="701" y="68"/>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40"/>
              <p:cNvSpPr/>
              <p:nvPr/>
            </p:nvSpPr>
            <p:spPr>
              <a:xfrm>
                <a:off x="-2152420" y="765927"/>
                <a:ext cx="69583" cy="172176"/>
              </a:xfrm>
              <a:custGeom>
                <a:avLst/>
                <a:gdLst/>
                <a:ahLst/>
                <a:cxnLst/>
                <a:rect l="l" t="t" r="r" b="b"/>
                <a:pathLst>
                  <a:path w="1035" h="2561" extrusionOk="0">
                    <a:moveTo>
                      <a:pt x="601" y="0"/>
                    </a:moveTo>
                    <a:lnTo>
                      <a:pt x="601" y="200"/>
                    </a:lnTo>
                    <a:lnTo>
                      <a:pt x="568" y="200"/>
                    </a:lnTo>
                    <a:lnTo>
                      <a:pt x="568" y="33"/>
                    </a:lnTo>
                    <a:cubicBezTo>
                      <a:pt x="568" y="67"/>
                      <a:pt x="368" y="67"/>
                      <a:pt x="368" y="100"/>
                    </a:cubicBezTo>
                    <a:lnTo>
                      <a:pt x="368" y="200"/>
                    </a:lnTo>
                    <a:cubicBezTo>
                      <a:pt x="334" y="234"/>
                      <a:pt x="268" y="267"/>
                      <a:pt x="268" y="334"/>
                    </a:cubicBezTo>
                    <a:cubicBezTo>
                      <a:pt x="268" y="400"/>
                      <a:pt x="268" y="500"/>
                      <a:pt x="234" y="567"/>
                    </a:cubicBezTo>
                    <a:lnTo>
                      <a:pt x="234" y="534"/>
                    </a:lnTo>
                    <a:lnTo>
                      <a:pt x="234" y="300"/>
                    </a:lnTo>
                    <a:cubicBezTo>
                      <a:pt x="168" y="867"/>
                      <a:pt x="68" y="1501"/>
                      <a:pt x="1" y="2068"/>
                    </a:cubicBezTo>
                    <a:lnTo>
                      <a:pt x="34" y="2068"/>
                    </a:lnTo>
                    <a:lnTo>
                      <a:pt x="34" y="2235"/>
                    </a:lnTo>
                    <a:cubicBezTo>
                      <a:pt x="34" y="2302"/>
                      <a:pt x="268" y="2302"/>
                      <a:pt x="268" y="2302"/>
                    </a:cubicBezTo>
                    <a:lnTo>
                      <a:pt x="368" y="2302"/>
                    </a:lnTo>
                    <a:lnTo>
                      <a:pt x="368" y="2535"/>
                    </a:lnTo>
                    <a:cubicBezTo>
                      <a:pt x="368" y="2552"/>
                      <a:pt x="426" y="2560"/>
                      <a:pt x="485" y="2560"/>
                    </a:cubicBezTo>
                    <a:cubicBezTo>
                      <a:pt x="543" y="2560"/>
                      <a:pt x="601" y="2552"/>
                      <a:pt x="601" y="2535"/>
                    </a:cubicBezTo>
                    <a:lnTo>
                      <a:pt x="601" y="2502"/>
                    </a:lnTo>
                    <a:cubicBezTo>
                      <a:pt x="601" y="2518"/>
                      <a:pt x="668" y="2527"/>
                      <a:pt x="735" y="2527"/>
                    </a:cubicBezTo>
                    <a:cubicBezTo>
                      <a:pt x="801" y="2527"/>
                      <a:pt x="868" y="2518"/>
                      <a:pt x="868" y="2502"/>
                    </a:cubicBezTo>
                    <a:lnTo>
                      <a:pt x="868" y="2335"/>
                    </a:lnTo>
                    <a:lnTo>
                      <a:pt x="1002" y="2335"/>
                    </a:lnTo>
                    <a:lnTo>
                      <a:pt x="1002" y="2135"/>
                    </a:lnTo>
                    <a:lnTo>
                      <a:pt x="1035" y="2135"/>
                    </a:lnTo>
                    <a:cubicBezTo>
                      <a:pt x="968" y="1835"/>
                      <a:pt x="968" y="1401"/>
                      <a:pt x="968" y="1034"/>
                    </a:cubicBezTo>
                    <a:lnTo>
                      <a:pt x="968" y="534"/>
                    </a:lnTo>
                    <a:cubicBezTo>
                      <a:pt x="968" y="467"/>
                      <a:pt x="901" y="367"/>
                      <a:pt x="901" y="300"/>
                    </a:cubicBezTo>
                    <a:cubicBezTo>
                      <a:pt x="901" y="400"/>
                      <a:pt x="868" y="534"/>
                      <a:pt x="868" y="667"/>
                    </a:cubicBezTo>
                    <a:cubicBezTo>
                      <a:pt x="868" y="701"/>
                      <a:pt x="835" y="701"/>
                      <a:pt x="835" y="734"/>
                    </a:cubicBezTo>
                    <a:lnTo>
                      <a:pt x="835" y="834"/>
                    </a:lnTo>
                    <a:lnTo>
                      <a:pt x="768" y="834"/>
                    </a:lnTo>
                    <a:cubicBezTo>
                      <a:pt x="768" y="567"/>
                      <a:pt x="835" y="334"/>
                      <a:pt x="835" y="67"/>
                    </a:cubicBezTo>
                    <a:cubicBezTo>
                      <a:pt x="835" y="67"/>
                      <a:pt x="601" y="33"/>
                      <a:pt x="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40"/>
              <p:cNvSpPr/>
              <p:nvPr/>
            </p:nvSpPr>
            <p:spPr>
              <a:xfrm>
                <a:off x="-1990934" y="961027"/>
                <a:ext cx="71802" cy="169218"/>
              </a:xfrm>
              <a:custGeom>
                <a:avLst/>
                <a:gdLst/>
                <a:ahLst/>
                <a:cxnLst/>
                <a:rect l="l" t="t" r="r" b="b"/>
                <a:pathLst>
                  <a:path w="1068" h="2517" extrusionOk="0">
                    <a:moveTo>
                      <a:pt x="634" y="0"/>
                    </a:moveTo>
                    <a:lnTo>
                      <a:pt x="634" y="200"/>
                    </a:lnTo>
                    <a:lnTo>
                      <a:pt x="601" y="200"/>
                    </a:lnTo>
                    <a:lnTo>
                      <a:pt x="601" y="33"/>
                    </a:lnTo>
                    <a:cubicBezTo>
                      <a:pt x="601" y="100"/>
                      <a:pt x="367" y="100"/>
                      <a:pt x="367" y="134"/>
                    </a:cubicBezTo>
                    <a:lnTo>
                      <a:pt x="367" y="200"/>
                    </a:lnTo>
                    <a:cubicBezTo>
                      <a:pt x="334" y="267"/>
                      <a:pt x="301" y="300"/>
                      <a:pt x="301" y="334"/>
                    </a:cubicBezTo>
                    <a:cubicBezTo>
                      <a:pt x="301" y="434"/>
                      <a:pt x="301" y="500"/>
                      <a:pt x="267" y="601"/>
                    </a:cubicBezTo>
                    <a:lnTo>
                      <a:pt x="267" y="534"/>
                    </a:lnTo>
                    <a:lnTo>
                      <a:pt x="267" y="267"/>
                    </a:lnTo>
                    <a:lnTo>
                      <a:pt x="1" y="2002"/>
                    </a:lnTo>
                    <a:lnTo>
                      <a:pt x="34" y="2002"/>
                    </a:lnTo>
                    <a:lnTo>
                      <a:pt x="34" y="2168"/>
                    </a:lnTo>
                    <a:cubicBezTo>
                      <a:pt x="34" y="2202"/>
                      <a:pt x="301" y="2202"/>
                      <a:pt x="301" y="2202"/>
                    </a:cubicBezTo>
                    <a:lnTo>
                      <a:pt x="367" y="2202"/>
                    </a:lnTo>
                    <a:lnTo>
                      <a:pt x="367" y="2502"/>
                    </a:lnTo>
                    <a:cubicBezTo>
                      <a:pt x="367" y="2502"/>
                      <a:pt x="486" y="2517"/>
                      <a:pt x="565" y="2517"/>
                    </a:cubicBezTo>
                    <a:cubicBezTo>
                      <a:pt x="605" y="2517"/>
                      <a:pt x="634" y="2513"/>
                      <a:pt x="634" y="2502"/>
                    </a:cubicBezTo>
                    <a:lnTo>
                      <a:pt x="634" y="2469"/>
                    </a:lnTo>
                    <a:cubicBezTo>
                      <a:pt x="634" y="2469"/>
                      <a:pt x="738" y="2483"/>
                      <a:pt x="807" y="2483"/>
                    </a:cubicBezTo>
                    <a:cubicBezTo>
                      <a:pt x="842" y="2483"/>
                      <a:pt x="868" y="2480"/>
                      <a:pt x="868" y="2469"/>
                    </a:cubicBezTo>
                    <a:lnTo>
                      <a:pt x="868" y="2268"/>
                    </a:lnTo>
                    <a:lnTo>
                      <a:pt x="1001" y="2268"/>
                    </a:lnTo>
                    <a:lnTo>
                      <a:pt x="1001" y="2035"/>
                    </a:lnTo>
                    <a:lnTo>
                      <a:pt x="1068" y="2035"/>
                    </a:lnTo>
                    <a:cubicBezTo>
                      <a:pt x="935" y="1768"/>
                      <a:pt x="935" y="1401"/>
                      <a:pt x="968" y="967"/>
                    </a:cubicBezTo>
                    <a:lnTo>
                      <a:pt x="968" y="567"/>
                    </a:lnTo>
                    <a:cubicBezTo>
                      <a:pt x="968" y="467"/>
                      <a:pt x="935" y="400"/>
                      <a:pt x="935" y="300"/>
                    </a:cubicBezTo>
                    <a:cubicBezTo>
                      <a:pt x="935" y="434"/>
                      <a:pt x="868" y="567"/>
                      <a:pt x="868" y="667"/>
                    </a:cubicBezTo>
                    <a:cubicBezTo>
                      <a:pt x="868" y="734"/>
                      <a:pt x="834" y="734"/>
                      <a:pt x="834" y="767"/>
                    </a:cubicBezTo>
                    <a:lnTo>
                      <a:pt x="834" y="834"/>
                    </a:lnTo>
                    <a:lnTo>
                      <a:pt x="801" y="834"/>
                    </a:lnTo>
                    <a:cubicBezTo>
                      <a:pt x="801" y="601"/>
                      <a:pt x="834" y="334"/>
                      <a:pt x="834" y="100"/>
                    </a:cubicBezTo>
                    <a:cubicBezTo>
                      <a:pt x="834" y="100"/>
                      <a:pt x="634" y="33"/>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40"/>
              <p:cNvSpPr/>
              <p:nvPr/>
            </p:nvSpPr>
            <p:spPr>
              <a:xfrm>
                <a:off x="-1755427" y="797323"/>
                <a:ext cx="67297" cy="169352"/>
              </a:xfrm>
              <a:custGeom>
                <a:avLst/>
                <a:gdLst/>
                <a:ahLst/>
                <a:cxnLst/>
                <a:rect l="l" t="t" r="r" b="b"/>
                <a:pathLst>
                  <a:path w="1001" h="2519" extrusionOk="0">
                    <a:moveTo>
                      <a:pt x="467" y="0"/>
                    </a:moveTo>
                    <a:lnTo>
                      <a:pt x="467" y="200"/>
                    </a:lnTo>
                    <a:lnTo>
                      <a:pt x="434" y="200"/>
                    </a:lnTo>
                    <a:lnTo>
                      <a:pt x="434" y="33"/>
                    </a:lnTo>
                    <a:cubicBezTo>
                      <a:pt x="434" y="67"/>
                      <a:pt x="234" y="67"/>
                      <a:pt x="234" y="100"/>
                    </a:cubicBezTo>
                    <a:lnTo>
                      <a:pt x="234" y="200"/>
                    </a:lnTo>
                    <a:cubicBezTo>
                      <a:pt x="167" y="234"/>
                      <a:pt x="133" y="267"/>
                      <a:pt x="133" y="334"/>
                    </a:cubicBezTo>
                    <a:lnTo>
                      <a:pt x="133" y="234"/>
                    </a:lnTo>
                    <a:cubicBezTo>
                      <a:pt x="133" y="300"/>
                      <a:pt x="100" y="400"/>
                      <a:pt x="100" y="500"/>
                    </a:cubicBezTo>
                    <a:cubicBezTo>
                      <a:pt x="33" y="1001"/>
                      <a:pt x="0" y="1534"/>
                      <a:pt x="0" y="2035"/>
                    </a:cubicBezTo>
                    <a:lnTo>
                      <a:pt x="67" y="2035"/>
                    </a:lnTo>
                    <a:lnTo>
                      <a:pt x="67" y="2202"/>
                    </a:lnTo>
                    <a:cubicBezTo>
                      <a:pt x="67" y="2218"/>
                      <a:pt x="125" y="2227"/>
                      <a:pt x="184" y="2227"/>
                    </a:cubicBezTo>
                    <a:cubicBezTo>
                      <a:pt x="242" y="2227"/>
                      <a:pt x="300" y="2218"/>
                      <a:pt x="300" y="2202"/>
                    </a:cubicBezTo>
                    <a:lnTo>
                      <a:pt x="334" y="2202"/>
                    </a:lnTo>
                    <a:lnTo>
                      <a:pt x="334" y="2468"/>
                    </a:lnTo>
                    <a:cubicBezTo>
                      <a:pt x="334" y="2502"/>
                      <a:pt x="400" y="2519"/>
                      <a:pt x="467" y="2519"/>
                    </a:cubicBezTo>
                    <a:cubicBezTo>
                      <a:pt x="534" y="2519"/>
                      <a:pt x="600" y="2502"/>
                      <a:pt x="600" y="2468"/>
                    </a:cubicBezTo>
                    <a:lnTo>
                      <a:pt x="600" y="2435"/>
                    </a:lnTo>
                    <a:cubicBezTo>
                      <a:pt x="600" y="2452"/>
                      <a:pt x="659" y="2460"/>
                      <a:pt x="717" y="2460"/>
                    </a:cubicBezTo>
                    <a:cubicBezTo>
                      <a:pt x="776" y="2460"/>
                      <a:pt x="834" y="2452"/>
                      <a:pt x="834" y="2435"/>
                    </a:cubicBezTo>
                    <a:lnTo>
                      <a:pt x="834" y="2268"/>
                    </a:lnTo>
                    <a:lnTo>
                      <a:pt x="1001" y="2268"/>
                    </a:lnTo>
                    <a:lnTo>
                      <a:pt x="1001" y="2068"/>
                    </a:lnTo>
                    <a:lnTo>
                      <a:pt x="834" y="2102"/>
                    </a:lnTo>
                    <a:cubicBezTo>
                      <a:pt x="801" y="1701"/>
                      <a:pt x="801" y="1268"/>
                      <a:pt x="767" y="867"/>
                    </a:cubicBezTo>
                    <a:lnTo>
                      <a:pt x="767" y="567"/>
                    </a:lnTo>
                    <a:cubicBezTo>
                      <a:pt x="767" y="500"/>
                      <a:pt x="734" y="400"/>
                      <a:pt x="734" y="300"/>
                    </a:cubicBezTo>
                    <a:lnTo>
                      <a:pt x="734" y="667"/>
                    </a:lnTo>
                    <a:lnTo>
                      <a:pt x="667" y="701"/>
                    </a:lnTo>
                    <a:lnTo>
                      <a:pt x="667" y="67"/>
                    </a:lnTo>
                    <a:cubicBezTo>
                      <a:pt x="667" y="33"/>
                      <a:pt x="467" y="33"/>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40"/>
              <p:cNvSpPr/>
              <p:nvPr/>
            </p:nvSpPr>
            <p:spPr>
              <a:xfrm>
                <a:off x="-1531216" y="801760"/>
                <a:ext cx="67364" cy="175000"/>
              </a:xfrm>
              <a:custGeom>
                <a:avLst/>
                <a:gdLst/>
                <a:ahLst/>
                <a:cxnLst/>
                <a:rect l="l" t="t" r="r" b="b"/>
                <a:pathLst>
                  <a:path w="1002" h="2603" extrusionOk="0">
                    <a:moveTo>
                      <a:pt x="468" y="1"/>
                    </a:moveTo>
                    <a:lnTo>
                      <a:pt x="468" y="201"/>
                    </a:lnTo>
                    <a:lnTo>
                      <a:pt x="434" y="201"/>
                    </a:lnTo>
                    <a:lnTo>
                      <a:pt x="434" y="34"/>
                    </a:lnTo>
                    <a:cubicBezTo>
                      <a:pt x="434" y="101"/>
                      <a:pt x="234" y="101"/>
                      <a:pt x="234" y="134"/>
                    </a:cubicBezTo>
                    <a:lnTo>
                      <a:pt x="234" y="201"/>
                    </a:lnTo>
                    <a:cubicBezTo>
                      <a:pt x="168" y="268"/>
                      <a:pt x="134" y="301"/>
                      <a:pt x="134" y="334"/>
                    </a:cubicBezTo>
                    <a:lnTo>
                      <a:pt x="134" y="268"/>
                    </a:lnTo>
                    <a:cubicBezTo>
                      <a:pt x="134" y="334"/>
                      <a:pt x="101" y="434"/>
                      <a:pt x="101" y="501"/>
                    </a:cubicBezTo>
                    <a:cubicBezTo>
                      <a:pt x="34" y="1035"/>
                      <a:pt x="1" y="1602"/>
                      <a:pt x="1" y="2136"/>
                    </a:cubicBezTo>
                    <a:lnTo>
                      <a:pt x="67" y="2136"/>
                    </a:lnTo>
                    <a:lnTo>
                      <a:pt x="67" y="2302"/>
                    </a:lnTo>
                    <a:cubicBezTo>
                      <a:pt x="67" y="2319"/>
                      <a:pt x="126" y="2327"/>
                      <a:pt x="184" y="2327"/>
                    </a:cubicBezTo>
                    <a:cubicBezTo>
                      <a:pt x="243" y="2327"/>
                      <a:pt x="301" y="2319"/>
                      <a:pt x="301" y="2302"/>
                    </a:cubicBezTo>
                    <a:lnTo>
                      <a:pt x="334" y="2302"/>
                    </a:lnTo>
                    <a:lnTo>
                      <a:pt x="334" y="2603"/>
                    </a:lnTo>
                    <a:lnTo>
                      <a:pt x="601" y="2603"/>
                    </a:lnTo>
                    <a:lnTo>
                      <a:pt x="601" y="2536"/>
                    </a:lnTo>
                    <a:lnTo>
                      <a:pt x="835" y="2536"/>
                    </a:lnTo>
                    <a:lnTo>
                      <a:pt x="835" y="2369"/>
                    </a:lnTo>
                    <a:lnTo>
                      <a:pt x="1001" y="2369"/>
                    </a:lnTo>
                    <a:lnTo>
                      <a:pt x="1001" y="2169"/>
                    </a:lnTo>
                    <a:cubicBezTo>
                      <a:pt x="876" y="2190"/>
                      <a:pt x="842" y="2198"/>
                      <a:pt x="835" y="2201"/>
                    </a:cubicBezTo>
                    <a:lnTo>
                      <a:pt x="835" y="2201"/>
                    </a:lnTo>
                    <a:cubicBezTo>
                      <a:pt x="801" y="1768"/>
                      <a:pt x="801" y="1334"/>
                      <a:pt x="768" y="868"/>
                    </a:cubicBezTo>
                    <a:lnTo>
                      <a:pt x="768" y="601"/>
                    </a:lnTo>
                    <a:cubicBezTo>
                      <a:pt x="768" y="501"/>
                      <a:pt x="735" y="434"/>
                      <a:pt x="735" y="334"/>
                    </a:cubicBezTo>
                    <a:lnTo>
                      <a:pt x="735" y="668"/>
                    </a:lnTo>
                    <a:lnTo>
                      <a:pt x="668" y="701"/>
                    </a:lnTo>
                    <a:lnTo>
                      <a:pt x="668" y="101"/>
                    </a:lnTo>
                    <a:cubicBezTo>
                      <a:pt x="668" y="34"/>
                      <a:pt x="468" y="34"/>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40"/>
              <p:cNvSpPr/>
              <p:nvPr/>
            </p:nvSpPr>
            <p:spPr>
              <a:xfrm>
                <a:off x="-1643355" y="1088831"/>
                <a:ext cx="65146" cy="118392"/>
              </a:xfrm>
              <a:custGeom>
                <a:avLst/>
                <a:gdLst/>
                <a:ahLst/>
                <a:cxnLst/>
                <a:rect l="l" t="t" r="r" b="b"/>
                <a:pathLst>
                  <a:path w="969" h="1761" extrusionOk="0">
                    <a:moveTo>
                      <a:pt x="501" y="0"/>
                    </a:moveTo>
                    <a:lnTo>
                      <a:pt x="501" y="201"/>
                    </a:lnTo>
                    <a:lnTo>
                      <a:pt x="468" y="201"/>
                    </a:lnTo>
                    <a:lnTo>
                      <a:pt x="468" y="34"/>
                    </a:lnTo>
                    <a:cubicBezTo>
                      <a:pt x="468" y="67"/>
                      <a:pt x="268" y="67"/>
                      <a:pt x="268" y="101"/>
                    </a:cubicBezTo>
                    <a:lnTo>
                      <a:pt x="268" y="201"/>
                    </a:lnTo>
                    <a:cubicBezTo>
                      <a:pt x="201" y="234"/>
                      <a:pt x="168" y="267"/>
                      <a:pt x="168" y="334"/>
                    </a:cubicBezTo>
                    <a:lnTo>
                      <a:pt x="168" y="534"/>
                    </a:lnTo>
                    <a:cubicBezTo>
                      <a:pt x="168" y="434"/>
                      <a:pt x="168" y="367"/>
                      <a:pt x="134" y="267"/>
                    </a:cubicBezTo>
                    <a:lnTo>
                      <a:pt x="134" y="401"/>
                    </a:lnTo>
                    <a:lnTo>
                      <a:pt x="1" y="1268"/>
                    </a:lnTo>
                    <a:lnTo>
                      <a:pt x="34" y="1335"/>
                    </a:lnTo>
                    <a:lnTo>
                      <a:pt x="34" y="1502"/>
                    </a:lnTo>
                    <a:cubicBezTo>
                      <a:pt x="34" y="1518"/>
                      <a:pt x="93" y="1527"/>
                      <a:pt x="151" y="1527"/>
                    </a:cubicBezTo>
                    <a:cubicBezTo>
                      <a:pt x="209" y="1527"/>
                      <a:pt x="268" y="1518"/>
                      <a:pt x="268" y="1502"/>
                    </a:cubicBezTo>
                    <a:lnTo>
                      <a:pt x="301" y="1502"/>
                    </a:lnTo>
                    <a:lnTo>
                      <a:pt x="301" y="1735"/>
                    </a:lnTo>
                    <a:cubicBezTo>
                      <a:pt x="301" y="1752"/>
                      <a:pt x="368" y="1760"/>
                      <a:pt x="435" y="1760"/>
                    </a:cubicBezTo>
                    <a:cubicBezTo>
                      <a:pt x="501" y="1760"/>
                      <a:pt x="568" y="1752"/>
                      <a:pt x="568" y="1735"/>
                    </a:cubicBezTo>
                    <a:lnTo>
                      <a:pt x="568" y="1668"/>
                    </a:lnTo>
                    <a:cubicBezTo>
                      <a:pt x="568" y="1685"/>
                      <a:pt x="626" y="1693"/>
                      <a:pt x="685" y="1693"/>
                    </a:cubicBezTo>
                    <a:cubicBezTo>
                      <a:pt x="743" y="1693"/>
                      <a:pt x="801" y="1685"/>
                      <a:pt x="801" y="1668"/>
                    </a:cubicBezTo>
                    <a:lnTo>
                      <a:pt x="801" y="1502"/>
                    </a:lnTo>
                    <a:cubicBezTo>
                      <a:pt x="902" y="1502"/>
                      <a:pt x="968" y="1502"/>
                      <a:pt x="968" y="1435"/>
                    </a:cubicBezTo>
                    <a:lnTo>
                      <a:pt x="968" y="1235"/>
                    </a:lnTo>
                    <a:cubicBezTo>
                      <a:pt x="946" y="1246"/>
                      <a:pt x="931" y="1250"/>
                      <a:pt x="921" y="1250"/>
                    </a:cubicBezTo>
                    <a:cubicBezTo>
                      <a:pt x="902" y="1250"/>
                      <a:pt x="902" y="1235"/>
                      <a:pt x="902" y="1235"/>
                    </a:cubicBezTo>
                    <a:cubicBezTo>
                      <a:pt x="835" y="1035"/>
                      <a:pt x="835" y="834"/>
                      <a:pt x="801" y="601"/>
                    </a:cubicBezTo>
                    <a:lnTo>
                      <a:pt x="801" y="534"/>
                    </a:lnTo>
                    <a:lnTo>
                      <a:pt x="801" y="401"/>
                    </a:lnTo>
                    <a:lnTo>
                      <a:pt x="801" y="267"/>
                    </a:lnTo>
                    <a:cubicBezTo>
                      <a:pt x="801" y="401"/>
                      <a:pt x="768" y="534"/>
                      <a:pt x="768" y="634"/>
                    </a:cubicBezTo>
                    <a:cubicBezTo>
                      <a:pt x="768" y="634"/>
                      <a:pt x="768" y="701"/>
                      <a:pt x="701" y="701"/>
                    </a:cubicBezTo>
                    <a:lnTo>
                      <a:pt x="701" y="67"/>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40"/>
              <p:cNvSpPr/>
              <p:nvPr/>
            </p:nvSpPr>
            <p:spPr>
              <a:xfrm>
                <a:off x="-1239639" y="978910"/>
                <a:ext cx="67297" cy="174462"/>
              </a:xfrm>
              <a:custGeom>
                <a:avLst/>
                <a:gdLst/>
                <a:ahLst/>
                <a:cxnLst/>
                <a:rect l="l" t="t" r="r" b="b"/>
                <a:pathLst>
                  <a:path w="1001" h="2595" extrusionOk="0">
                    <a:moveTo>
                      <a:pt x="467" y="1"/>
                    </a:moveTo>
                    <a:lnTo>
                      <a:pt x="467" y="201"/>
                    </a:lnTo>
                    <a:lnTo>
                      <a:pt x="434" y="201"/>
                    </a:lnTo>
                    <a:lnTo>
                      <a:pt x="434" y="34"/>
                    </a:lnTo>
                    <a:cubicBezTo>
                      <a:pt x="434" y="68"/>
                      <a:pt x="200" y="68"/>
                      <a:pt x="200" y="101"/>
                    </a:cubicBezTo>
                    <a:lnTo>
                      <a:pt x="200" y="201"/>
                    </a:lnTo>
                    <a:cubicBezTo>
                      <a:pt x="167" y="234"/>
                      <a:pt x="134" y="268"/>
                      <a:pt x="134" y="335"/>
                    </a:cubicBezTo>
                    <a:lnTo>
                      <a:pt x="134" y="234"/>
                    </a:lnTo>
                    <a:cubicBezTo>
                      <a:pt x="134" y="335"/>
                      <a:pt x="134" y="368"/>
                      <a:pt x="100" y="435"/>
                    </a:cubicBezTo>
                    <a:lnTo>
                      <a:pt x="100" y="501"/>
                    </a:lnTo>
                    <a:cubicBezTo>
                      <a:pt x="34" y="1035"/>
                      <a:pt x="0" y="1569"/>
                      <a:pt x="0" y="2102"/>
                    </a:cubicBezTo>
                    <a:lnTo>
                      <a:pt x="67" y="2102"/>
                    </a:lnTo>
                    <a:lnTo>
                      <a:pt x="67" y="2269"/>
                    </a:lnTo>
                    <a:cubicBezTo>
                      <a:pt x="67" y="2303"/>
                      <a:pt x="125" y="2319"/>
                      <a:pt x="184" y="2319"/>
                    </a:cubicBezTo>
                    <a:cubicBezTo>
                      <a:pt x="242" y="2319"/>
                      <a:pt x="300" y="2303"/>
                      <a:pt x="300" y="2269"/>
                    </a:cubicBezTo>
                    <a:lnTo>
                      <a:pt x="334" y="2269"/>
                    </a:lnTo>
                    <a:lnTo>
                      <a:pt x="334" y="2569"/>
                    </a:lnTo>
                    <a:cubicBezTo>
                      <a:pt x="334" y="2586"/>
                      <a:pt x="400" y="2594"/>
                      <a:pt x="467" y="2594"/>
                    </a:cubicBezTo>
                    <a:cubicBezTo>
                      <a:pt x="534" y="2594"/>
                      <a:pt x="601" y="2586"/>
                      <a:pt x="601" y="2569"/>
                    </a:cubicBezTo>
                    <a:lnTo>
                      <a:pt x="601" y="2536"/>
                    </a:lnTo>
                    <a:cubicBezTo>
                      <a:pt x="601" y="2547"/>
                      <a:pt x="627" y="2551"/>
                      <a:pt x="661" y="2551"/>
                    </a:cubicBezTo>
                    <a:cubicBezTo>
                      <a:pt x="730" y="2551"/>
                      <a:pt x="834" y="2536"/>
                      <a:pt x="834" y="2536"/>
                    </a:cubicBezTo>
                    <a:lnTo>
                      <a:pt x="834" y="2369"/>
                    </a:lnTo>
                    <a:lnTo>
                      <a:pt x="1001" y="2369"/>
                    </a:lnTo>
                    <a:lnTo>
                      <a:pt x="1001" y="2169"/>
                    </a:lnTo>
                    <a:lnTo>
                      <a:pt x="834" y="2236"/>
                    </a:lnTo>
                    <a:cubicBezTo>
                      <a:pt x="801" y="1769"/>
                      <a:pt x="801" y="1335"/>
                      <a:pt x="767" y="868"/>
                    </a:cubicBezTo>
                    <a:lnTo>
                      <a:pt x="767" y="601"/>
                    </a:lnTo>
                    <a:lnTo>
                      <a:pt x="767" y="568"/>
                    </a:lnTo>
                    <a:cubicBezTo>
                      <a:pt x="767" y="501"/>
                      <a:pt x="734" y="401"/>
                      <a:pt x="734" y="335"/>
                    </a:cubicBezTo>
                    <a:lnTo>
                      <a:pt x="734" y="668"/>
                    </a:lnTo>
                    <a:lnTo>
                      <a:pt x="667" y="701"/>
                    </a:lnTo>
                    <a:lnTo>
                      <a:pt x="667" y="68"/>
                    </a:lnTo>
                    <a:cubicBezTo>
                      <a:pt x="667" y="34"/>
                      <a:pt x="467" y="34"/>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40"/>
              <p:cNvSpPr/>
              <p:nvPr/>
            </p:nvSpPr>
            <p:spPr>
              <a:xfrm>
                <a:off x="-1176847" y="779373"/>
                <a:ext cx="69583" cy="183941"/>
              </a:xfrm>
              <a:custGeom>
                <a:avLst/>
                <a:gdLst/>
                <a:ahLst/>
                <a:cxnLst/>
                <a:rect l="l" t="t" r="r" b="b"/>
                <a:pathLst>
                  <a:path w="1035" h="2736" extrusionOk="0">
                    <a:moveTo>
                      <a:pt x="467" y="0"/>
                    </a:moveTo>
                    <a:cubicBezTo>
                      <a:pt x="467" y="100"/>
                      <a:pt x="467" y="134"/>
                      <a:pt x="501" y="200"/>
                    </a:cubicBezTo>
                    <a:lnTo>
                      <a:pt x="467" y="200"/>
                    </a:lnTo>
                    <a:cubicBezTo>
                      <a:pt x="467" y="167"/>
                      <a:pt x="467" y="100"/>
                      <a:pt x="400" y="34"/>
                    </a:cubicBezTo>
                    <a:cubicBezTo>
                      <a:pt x="400" y="100"/>
                      <a:pt x="200" y="134"/>
                      <a:pt x="200" y="134"/>
                    </a:cubicBezTo>
                    <a:lnTo>
                      <a:pt x="200" y="200"/>
                    </a:lnTo>
                    <a:cubicBezTo>
                      <a:pt x="167" y="267"/>
                      <a:pt x="67" y="300"/>
                      <a:pt x="134" y="334"/>
                    </a:cubicBezTo>
                    <a:lnTo>
                      <a:pt x="134" y="501"/>
                    </a:lnTo>
                    <a:cubicBezTo>
                      <a:pt x="134" y="434"/>
                      <a:pt x="67" y="367"/>
                      <a:pt x="67" y="300"/>
                    </a:cubicBezTo>
                    <a:cubicBezTo>
                      <a:pt x="67" y="334"/>
                      <a:pt x="67" y="434"/>
                      <a:pt x="34" y="501"/>
                    </a:cubicBezTo>
                    <a:lnTo>
                      <a:pt x="34" y="534"/>
                    </a:lnTo>
                    <a:cubicBezTo>
                      <a:pt x="34" y="1134"/>
                      <a:pt x="34" y="1701"/>
                      <a:pt x="0" y="2302"/>
                    </a:cubicBezTo>
                    <a:lnTo>
                      <a:pt x="34" y="2302"/>
                    </a:lnTo>
                    <a:lnTo>
                      <a:pt x="34" y="2469"/>
                    </a:lnTo>
                    <a:lnTo>
                      <a:pt x="367" y="2469"/>
                    </a:lnTo>
                    <a:lnTo>
                      <a:pt x="367" y="2735"/>
                    </a:lnTo>
                    <a:lnTo>
                      <a:pt x="634" y="2735"/>
                    </a:lnTo>
                    <a:lnTo>
                      <a:pt x="634" y="2702"/>
                    </a:lnTo>
                    <a:lnTo>
                      <a:pt x="867" y="2702"/>
                    </a:lnTo>
                    <a:lnTo>
                      <a:pt x="867" y="2535"/>
                    </a:lnTo>
                    <a:cubicBezTo>
                      <a:pt x="968" y="2535"/>
                      <a:pt x="1001" y="2535"/>
                      <a:pt x="1001" y="2502"/>
                    </a:cubicBezTo>
                    <a:lnTo>
                      <a:pt x="1001" y="2302"/>
                    </a:lnTo>
                    <a:lnTo>
                      <a:pt x="1034" y="2302"/>
                    </a:lnTo>
                    <a:cubicBezTo>
                      <a:pt x="1034" y="1601"/>
                      <a:pt x="1001" y="934"/>
                      <a:pt x="734" y="300"/>
                    </a:cubicBezTo>
                    <a:lnTo>
                      <a:pt x="734" y="534"/>
                    </a:lnTo>
                    <a:cubicBezTo>
                      <a:pt x="734" y="367"/>
                      <a:pt x="701" y="200"/>
                      <a:pt x="667" y="100"/>
                    </a:cubicBezTo>
                    <a:cubicBezTo>
                      <a:pt x="667" y="34"/>
                      <a:pt x="467" y="34"/>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40"/>
              <p:cNvSpPr/>
              <p:nvPr/>
            </p:nvSpPr>
            <p:spPr>
              <a:xfrm>
                <a:off x="-975022" y="936354"/>
                <a:ext cx="67364" cy="154226"/>
              </a:xfrm>
              <a:custGeom>
                <a:avLst/>
                <a:gdLst/>
                <a:ahLst/>
                <a:cxnLst/>
                <a:rect l="l" t="t" r="r" b="b"/>
                <a:pathLst>
                  <a:path w="1002" h="2294" extrusionOk="0">
                    <a:moveTo>
                      <a:pt x="501" y="0"/>
                    </a:moveTo>
                    <a:lnTo>
                      <a:pt x="501" y="200"/>
                    </a:lnTo>
                    <a:lnTo>
                      <a:pt x="434" y="200"/>
                    </a:lnTo>
                    <a:lnTo>
                      <a:pt x="434" y="34"/>
                    </a:lnTo>
                    <a:cubicBezTo>
                      <a:pt x="434" y="100"/>
                      <a:pt x="234" y="100"/>
                      <a:pt x="234" y="134"/>
                    </a:cubicBezTo>
                    <a:lnTo>
                      <a:pt x="234" y="200"/>
                    </a:lnTo>
                    <a:cubicBezTo>
                      <a:pt x="200" y="267"/>
                      <a:pt x="167" y="300"/>
                      <a:pt x="167" y="334"/>
                    </a:cubicBezTo>
                    <a:lnTo>
                      <a:pt x="167" y="634"/>
                    </a:lnTo>
                    <a:cubicBezTo>
                      <a:pt x="167" y="501"/>
                      <a:pt x="167" y="434"/>
                      <a:pt x="100" y="300"/>
                    </a:cubicBezTo>
                    <a:cubicBezTo>
                      <a:pt x="100" y="367"/>
                      <a:pt x="67" y="467"/>
                      <a:pt x="67" y="534"/>
                    </a:cubicBezTo>
                    <a:cubicBezTo>
                      <a:pt x="34" y="968"/>
                      <a:pt x="0" y="1368"/>
                      <a:pt x="0" y="1801"/>
                    </a:cubicBezTo>
                    <a:lnTo>
                      <a:pt x="34" y="1801"/>
                    </a:lnTo>
                    <a:lnTo>
                      <a:pt x="34" y="1968"/>
                    </a:lnTo>
                    <a:cubicBezTo>
                      <a:pt x="34" y="1985"/>
                      <a:pt x="100" y="1993"/>
                      <a:pt x="167" y="1993"/>
                    </a:cubicBezTo>
                    <a:cubicBezTo>
                      <a:pt x="234" y="1993"/>
                      <a:pt x="301" y="1985"/>
                      <a:pt x="301" y="1968"/>
                    </a:cubicBezTo>
                    <a:lnTo>
                      <a:pt x="334" y="1968"/>
                    </a:lnTo>
                    <a:lnTo>
                      <a:pt x="334" y="2268"/>
                    </a:lnTo>
                    <a:cubicBezTo>
                      <a:pt x="334" y="2285"/>
                      <a:pt x="392" y="2293"/>
                      <a:pt x="451" y="2293"/>
                    </a:cubicBezTo>
                    <a:cubicBezTo>
                      <a:pt x="509" y="2293"/>
                      <a:pt x="567" y="2285"/>
                      <a:pt x="567" y="2268"/>
                    </a:cubicBezTo>
                    <a:lnTo>
                      <a:pt x="567" y="2168"/>
                    </a:lnTo>
                    <a:cubicBezTo>
                      <a:pt x="567" y="2185"/>
                      <a:pt x="634" y="2193"/>
                      <a:pt x="701" y="2193"/>
                    </a:cubicBezTo>
                    <a:cubicBezTo>
                      <a:pt x="768" y="2193"/>
                      <a:pt x="834" y="2185"/>
                      <a:pt x="834" y="2168"/>
                    </a:cubicBezTo>
                    <a:lnTo>
                      <a:pt x="834" y="2002"/>
                    </a:lnTo>
                    <a:cubicBezTo>
                      <a:pt x="901" y="2002"/>
                      <a:pt x="1001" y="2002"/>
                      <a:pt x="1001" y="1968"/>
                    </a:cubicBezTo>
                    <a:lnTo>
                      <a:pt x="1001" y="1768"/>
                    </a:lnTo>
                    <a:lnTo>
                      <a:pt x="901" y="1835"/>
                    </a:lnTo>
                    <a:cubicBezTo>
                      <a:pt x="868" y="1501"/>
                      <a:pt x="868" y="1201"/>
                      <a:pt x="834" y="867"/>
                    </a:cubicBezTo>
                    <a:lnTo>
                      <a:pt x="834" y="601"/>
                    </a:lnTo>
                    <a:cubicBezTo>
                      <a:pt x="834" y="501"/>
                      <a:pt x="801" y="434"/>
                      <a:pt x="801" y="334"/>
                    </a:cubicBezTo>
                    <a:cubicBezTo>
                      <a:pt x="801" y="467"/>
                      <a:pt x="801" y="534"/>
                      <a:pt x="734" y="667"/>
                    </a:cubicBezTo>
                    <a:lnTo>
                      <a:pt x="701" y="701"/>
                    </a:lnTo>
                    <a:lnTo>
                      <a:pt x="701" y="100"/>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40"/>
              <p:cNvSpPr/>
              <p:nvPr/>
            </p:nvSpPr>
            <p:spPr>
              <a:xfrm>
                <a:off x="-818040" y="759136"/>
                <a:ext cx="71802" cy="168277"/>
              </a:xfrm>
              <a:custGeom>
                <a:avLst/>
                <a:gdLst/>
                <a:ahLst/>
                <a:cxnLst/>
                <a:rect l="l" t="t" r="r" b="b"/>
                <a:pathLst>
                  <a:path w="1068" h="2503" extrusionOk="0">
                    <a:moveTo>
                      <a:pt x="667" y="1"/>
                    </a:moveTo>
                    <a:lnTo>
                      <a:pt x="667" y="234"/>
                    </a:lnTo>
                    <a:lnTo>
                      <a:pt x="601" y="234"/>
                    </a:lnTo>
                    <a:lnTo>
                      <a:pt x="601" y="68"/>
                    </a:lnTo>
                    <a:cubicBezTo>
                      <a:pt x="601" y="101"/>
                      <a:pt x="401" y="134"/>
                      <a:pt x="401" y="134"/>
                    </a:cubicBezTo>
                    <a:lnTo>
                      <a:pt x="401" y="234"/>
                    </a:lnTo>
                    <a:cubicBezTo>
                      <a:pt x="367" y="268"/>
                      <a:pt x="334" y="301"/>
                      <a:pt x="334" y="335"/>
                    </a:cubicBezTo>
                    <a:lnTo>
                      <a:pt x="334" y="468"/>
                    </a:lnTo>
                    <a:cubicBezTo>
                      <a:pt x="334" y="435"/>
                      <a:pt x="267" y="335"/>
                      <a:pt x="267" y="301"/>
                    </a:cubicBezTo>
                    <a:cubicBezTo>
                      <a:pt x="267" y="401"/>
                      <a:pt x="234" y="468"/>
                      <a:pt x="234" y="501"/>
                    </a:cubicBezTo>
                    <a:cubicBezTo>
                      <a:pt x="200" y="1068"/>
                      <a:pt x="100" y="1569"/>
                      <a:pt x="0" y="2069"/>
                    </a:cubicBezTo>
                    <a:lnTo>
                      <a:pt x="67" y="2069"/>
                    </a:lnTo>
                    <a:cubicBezTo>
                      <a:pt x="67" y="2102"/>
                      <a:pt x="34" y="2169"/>
                      <a:pt x="34" y="2236"/>
                    </a:cubicBezTo>
                    <a:cubicBezTo>
                      <a:pt x="34" y="2236"/>
                      <a:pt x="234" y="2269"/>
                      <a:pt x="267" y="2269"/>
                    </a:cubicBezTo>
                    <a:lnTo>
                      <a:pt x="267" y="2236"/>
                    </a:lnTo>
                    <a:lnTo>
                      <a:pt x="401" y="2236"/>
                    </a:lnTo>
                    <a:cubicBezTo>
                      <a:pt x="367" y="2303"/>
                      <a:pt x="367" y="2403"/>
                      <a:pt x="334" y="2469"/>
                    </a:cubicBezTo>
                    <a:cubicBezTo>
                      <a:pt x="334" y="2469"/>
                      <a:pt x="534" y="2503"/>
                      <a:pt x="567" y="2503"/>
                    </a:cubicBezTo>
                    <a:lnTo>
                      <a:pt x="567" y="2469"/>
                    </a:lnTo>
                    <a:cubicBezTo>
                      <a:pt x="590" y="2469"/>
                      <a:pt x="671" y="2484"/>
                      <a:pt x="723" y="2484"/>
                    </a:cubicBezTo>
                    <a:cubicBezTo>
                      <a:pt x="749" y="2484"/>
                      <a:pt x="768" y="2481"/>
                      <a:pt x="768" y="2469"/>
                    </a:cubicBezTo>
                    <a:cubicBezTo>
                      <a:pt x="834" y="2403"/>
                      <a:pt x="834" y="2336"/>
                      <a:pt x="834" y="2269"/>
                    </a:cubicBezTo>
                    <a:lnTo>
                      <a:pt x="901" y="2269"/>
                    </a:lnTo>
                    <a:cubicBezTo>
                      <a:pt x="1001" y="2069"/>
                      <a:pt x="1034" y="1902"/>
                      <a:pt x="1034" y="1669"/>
                    </a:cubicBezTo>
                    <a:cubicBezTo>
                      <a:pt x="1068" y="1302"/>
                      <a:pt x="1068" y="802"/>
                      <a:pt x="901" y="301"/>
                    </a:cubicBezTo>
                    <a:lnTo>
                      <a:pt x="901" y="635"/>
                    </a:lnTo>
                    <a:lnTo>
                      <a:pt x="901" y="668"/>
                    </a:lnTo>
                    <a:cubicBezTo>
                      <a:pt x="901" y="468"/>
                      <a:pt x="901" y="301"/>
                      <a:pt x="868" y="101"/>
                    </a:cubicBezTo>
                    <a:cubicBezTo>
                      <a:pt x="868" y="68"/>
                      <a:pt x="667" y="68"/>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40"/>
              <p:cNvSpPr/>
              <p:nvPr/>
            </p:nvSpPr>
            <p:spPr>
              <a:xfrm>
                <a:off x="-611700" y="738299"/>
                <a:ext cx="67275" cy="154223"/>
              </a:xfrm>
              <a:custGeom>
                <a:avLst/>
                <a:gdLst/>
                <a:ahLst/>
                <a:cxnLst/>
                <a:rect l="l" t="t" r="r" b="b"/>
                <a:pathLst>
                  <a:path w="1001" h="3218" extrusionOk="0">
                    <a:moveTo>
                      <a:pt x="534" y="1"/>
                    </a:moveTo>
                    <a:lnTo>
                      <a:pt x="534" y="201"/>
                    </a:lnTo>
                    <a:lnTo>
                      <a:pt x="501" y="201"/>
                    </a:lnTo>
                    <a:lnTo>
                      <a:pt x="501" y="34"/>
                    </a:lnTo>
                    <a:cubicBezTo>
                      <a:pt x="501" y="67"/>
                      <a:pt x="300" y="67"/>
                      <a:pt x="300" y="134"/>
                    </a:cubicBezTo>
                    <a:lnTo>
                      <a:pt x="300" y="201"/>
                    </a:lnTo>
                    <a:cubicBezTo>
                      <a:pt x="267" y="234"/>
                      <a:pt x="200" y="301"/>
                      <a:pt x="200" y="334"/>
                    </a:cubicBezTo>
                    <a:lnTo>
                      <a:pt x="200" y="534"/>
                    </a:lnTo>
                    <a:cubicBezTo>
                      <a:pt x="200" y="468"/>
                      <a:pt x="167" y="368"/>
                      <a:pt x="167" y="301"/>
                    </a:cubicBezTo>
                    <a:cubicBezTo>
                      <a:pt x="167" y="368"/>
                      <a:pt x="167" y="401"/>
                      <a:pt x="134" y="501"/>
                    </a:cubicBezTo>
                    <a:lnTo>
                      <a:pt x="134" y="534"/>
                    </a:lnTo>
                    <a:cubicBezTo>
                      <a:pt x="34" y="1302"/>
                      <a:pt x="0" y="2002"/>
                      <a:pt x="0" y="2736"/>
                    </a:cubicBezTo>
                    <a:lnTo>
                      <a:pt x="34" y="2736"/>
                    </a:lnTo>
                    <a:lnTo>
                      <a:pt x="34" y="2903"/>
                    </a:lnTo>
                    <a:cubicBezTo>
                      <a:pt x="34" y="2903"/>
                      <a:pt x="152" y="2932"/>
                      <a:pt x="231" y="2932"/>
                    </a:cubicBezTo>
                    <a:cubicBezTo>
                      <a:pt x="271" y="2932"/>
                      <a:pt x="300" y="2925"/>
                      <a:pt x="300" y="2903"/>
                    </a:cubicBezTo>
                    <a:lnTo>
                      <a:pt x="367" y="2903"/>
                    </a:lnTo>
                    <a:lnTo>
                      <a:pt x="367" y="3203"/>
                    </a:lnTo>
                    <a:cubicBezTo>
                      <a:pt x="367" y="3203"/>
                      <a:pt x="486" y="3218"/>
                      <a:pt x="565" y="3218"/>
                    </a:cubicBezTo>
                    <a:cubicBezTo>
                      <a:pt x="604" y="3218"/>
                      <a:pt x="634" y="3214"/>
                      <a:pt x="634" y="3203"/>
                    </a:cubicBezTo>
                    <a:lnTo>
                      <a:pt x="634" y="3170"/>
                    </a:lnTo>
                    <a:cubicBezTo>
                      <a:pt x="634" y="3170"/>
                      <a:pt x="738" y="3185"/>
                      <a:pt x="807" y="3185"/>
                    </a:cubicBezTo>
                    <a:cubicBezTo>
                      <a:pt x="842" y="3185"/>
                      <a:pt x="867" y="3181"/>
                      <a:pt x="867" y="3170"/>
                    </a:cubicBezTo>
                    <a:lnTo>
                      <a:pt x="867" y="3003"/>
                    </a:lnTo>
                    <a:lnTo>
                      <a:pt x="1001" y="3003"/>
                    </a:lnTo>
                    <a:lnTo>
                      <a:pt x="1001" y="2803"/>
                    </a:lnTo>
                    <a:cubicBezTo>
                      <a:pt x="968" y="2069"/>
                      <a:pt x="934" y="1402"/>
                      <a:pt x="834" y="701"/>
                    </a:cubicBezTo>
                    <a:lnTo>
                      <a:pt x="834" y="534"/>
                    </a:lnTo>
                    <a:lnTo>
                      <a:pt x="834" y="501"/>
                    </a:lnTo>
                    <a:cubicBezTo>
                      <a:pt x="834" y="401"/>
                      <a:pt x="801" y="334"/>
                      <a:pt x="801" y="301"/>
                    </a:cubicBezTo>
                    <a:lnTo>
                      <a:pt x="801" y="635"/>
                    </a:lnTo>
                    <a:lnTo>
                      <a:pt x="767" y="668"/>
                    </a:lnTo>
                    <a:lnTo>
                      <a:pt x="767" y="67"/>
                    </a:lnTo>
                    <a:cubicBezTo>
                      <a:pt x="767" y="34"/>
                      <a:pt x="534" y="34"/>
                      <a:pt x="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40"/>
              <p:cNvSpPr/>
              <p:nvPr/>
            </p:nvSpPr>
            <p:spPr>
              <a:xfrm>
                <a:off x="-658840" y="1034980"/>
                <a:ext cx="67364" cy="146830"/>
              </a:xfrm>
              <a:custGeom>
                <a:avLst/>
                <a:gdLst/>
                <a:ahLst/>
                <a:cxnLst/>
                <a:rect l="l" t="t" r="r" b="b"/>
                <a:pathLst>
                  <a:path w="1002" h="2184" extrusionOk="0">
                    <a:moveTo>
                      <a:pt x="434" y="1"/>
                    </a:moveTo>
                    <a:lnTo>
                      <a:pt x="434" y="201"/>
                    </a:lnTo>
                    <a:lnTo>
                      <a:pt x="368" y="201"/>
                    </a:lnTo>
                    <a:lnTo>
                      <a:pt x="368" y="34"/>
                    </a:lnTo>
                    <a:cubicBezTo>
                      <a:pt x="368" y="68"/>
                      <a:pt x="167" y="101"/>
                      <a:pt x="167" y="101"/>
                    </a:cubicBezTo>
                    <a:lnTo>
                      <a:pt x="167" y="201"/>
                    </a:lnTo>
                    <a:cubicBezTo>
                      <a:pt x="134" y="234"/>
                      <a:pt x="101" y="268"/>
                      <a:pt x="101" y="334"/>
                    </a:cubicBezTo>
                    <a:lnTo>
                      <a:pt x="101" y="668"/>
                    </a:lnTo>
                    <a:cubicBezTo>
                      <a:pt x="101" y="535"/>
                      <a:pt x="34" y="401"/>
                      <a:pt x="34" y="301"/>
                    </a:cubicBezTo>
                    <a:cubicBezTo>
                      <a:pt x="34" y="368"/>
                      <a:pt x="1" y="468"/>
                      <a:pt x="1" y="535"/>
                    </a:cubicBezTo>
                    <a:lnTo>
                      <a:pt x="1" y="1702"/>
                    </a:lnTo>
                    <a:lnTo>
                      <a:pt x="34" y="1702"/>
                    </a:lnTo>
                    <a:lnTo>
                      <a:pt x="34" y="1869"/>
                    </a:lnTo>
                    <a:cubicBezTo>
                      <a:pt x="34" y="1880"/>
                      <a:pt x="53" y="1884"/>
                      <a:pt x="79" y="1884"/>
                    </a:cubicBezTo>
                    <a:cubicBezTo>
                      <a:pt x="130" y="1884"/>
                      <a:pt x="212" y="1869"/>
                      <a:pt x="234" y="1869"/>
                    </a:cubicBezTo>
                    <a:lnTo>
                      <a:pt x="301" y="1869"/>
                    </a:lnTo>
                    <a:cubicBezTo>
                      <a:pt x="301" y="1969"/>
                      <a:pt x="301" y="2069"/>
                      <a:pt x="334" y="2169"/>
                    </a:cubicBezTo>
                    <a:cubicBezTo>
                      <a:pt x="334" y="2180"/>
                      <a:pt x="364" y="2184"/>
                      <a:pt x="403" y="2184"/>
                    </a:cubicBezTo>
                    <a:cubicBezTo>
                      <a:pt x="483" y="2184"/>
                      <a:pt x="601" y="2169"/>
                      <a:pt x="601" y="2169"/>
                    </a:cubicBezTo>
                    <a:cubicBezTo>
                      <a:pt x="601" y="2180"/>
                      <a:pt x="627" y="2184"/>
                      <a:pt x="662" y="2184"/>
                    </a:cubicBezTo>
                    <a:cubicBezTo>
                      <a:pt x="731" y="2184"/>
                      <a:pt x="835" y="2169"/>
                      <a:pt x="835" y="2169"/>
                    </a:cubicBezTo>
                    <a:lnTo>
                      <a:pt x="835" y="2002"/>
                    </a:lnTo>
                    <a:cubicBezTo>
                      <a:pt x="935" y="2002"/>
                      <a:pt x="1001" y="2002"/>
                      <a:pt x="1001" y="1969"/>
                    </a:cubicBezTo>
                    <a:cubicBezTo>
                      <a:pt x="868" y="1836"/>
                      <a:pt x="868" y="1735"/>
                      <a:pt x="835" y="1702"/>
                    </a:cubicBezTo>
                    <a:cubicBezTo>
                      <a:pt x="868" y="1702"/>
                      <a:pt x="868" y="1702"/>
                      <a:pt x="868" y="1669"/>
                    </a:cubicBezTo>
                    <a:cubicBezTo>
                      <a:pt x="835" y="1302"/>
                      <a:pt x="768" y="902"/>
                      <a:pt x="701" y="568"/>
                    </a:cubicBezTo>
                    <a:lnTo>
                      <a:pt x="701" y="535"/>
                    </a:lnTo>
                    <a:cubicBezTo>
                      <a:pt x="701" y="435"/>
                      <a:pt x="668" y="368"/>
                      <a:pt x="668" y="268"/>
                    </a:cubicBezTo>
                    <a:lnTo>
                      <a:pt x="668" y="601"/>
                    </a:lnTo>
                    <a:lnTo>
                      <a:pt x="668" y="668"/>
                    </a:lnTo>
                    <a:cubicBezTo>
                      <a:pt x="668" y="435"/>
                      <a:pt x="634" y="268"/>
                      <a:pt x="634" y="68"/>
                    </a:cubicBezTo>
                    <a:cubicBezTo>
                      <a:pt x="634" y="34"/>
                      <a:pt x="434" y="34"/>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40"/>
              <p:cNvSpPr/>
              <p:nvPr/>
            </p:nvSpPr>
            <p:spPr>
              <a:xfrm>
                <a:off x="-465957" y="943077"/>
                <a:ext cx="76306" cy="193891"/>
              </a:xfrm>
              <a:custGeom>
                <a:avLst/>
                <a:gdLst/>
                <a:ahLst/>
                <a:cxnLst/>
                <a:rect l="l" t="t" r="r" b="b"/>
                <a:pathLst>
                  <a:path w="1135" h="2884" extrusionOk="0">
                    <a:moveTo>
                      <a:pt x="601" y="0"/>
                    </a:moveTo>
                    <a:lnTo>
                      <a:pt x="601" y="200"/>
                    </a:lnTo>
                    <a:lnTo>
                      <a:pt x="567" y="200"/>
                    </a:lnTo>
                    <a:lnTo>
                      <a:pt x="567" y="34"/>
                    </a:lnTo>
                    <a:cubicBezTo>
                      <a:pt x="567" y="67"/>
                      <a:pt x="334" y="67"/>
                      <a:pt x="334" y="100"/>
                    </a:cubicBezTo>
                    <a:lnTo>
                      <a:pt x="334" y="200"/>
                    </a:lnTo>
                    <a:cubicBezTo>
                      <a:pt x="301" y="234"/>
                      <a:pt x="267" y="267"/>
                      <a:pt x="267" y="334"/>
                    </a:cubicBezTo>
                    <a:cubicBezTo>
                      <a:pt x="267" y="401"/>
                      <a:pt x="267" y="434"/>
                      <a:pt x="234" y="534"/>
                    </a:cubicBezTo>
                    <a:lnTo>
                      <a:pt x="234" y="267"/>
                    </a:lnTo>
                    <a:cubicBezTo>
                      <a:pt x="67" y="934"/>
                      <a:pt x="0" y="1668"/>
                      <a:pt x="134" y="2369"/>
                    </a:cubicBezTo>
                    <a:lnTo>
                      <a:pt x="134" y="2569"/>
                    </a:lnTo>
                    <a:cubicBezTo>
                      <a:pt x="134" y="2580"/>
                      <a:pt x="164" y="2584"/>
                      <a:pt x="203" y="2584"/>
                    </a:cubicBezTo>
                    <a:cubicBezTo>
                      <a:pt x="282" y="2584"/>
                      <a:pt x="401" y="2569"/>
                      <a:pt x="401" y="2569"/>
                    </a:cubicBezTo>
                    <a:lnTo>
                      <a:pt x="434" y="2569"/>
                    </a:lnTo>
                    <a:cubicBezTo>
                      <a:pt x="434" y="2669"/>
                      <a:pt x="434" y="2769"/>
                      <a:pt x="467" y="2869"/>
                    </a:cubicBezTo>
                    <a:cubicBezTo>
                      <a:pt x="467" y="2880"/>
                      <a:pt x="497" y="2884"/>
                      <a:pt x="537" y="2884"/>
                    </a:cubicBezTo>
                    <a:cubicBezTo>
                      <a:pt x="616" y="2884"/>
                      <a:pt x="734" y="2869"/>
                      <a:pt x="734" y="2869"/>
                    </a:cubicBezTo>
                    <a:lnTo>
                      <a:pt x="734" y="2836"/>
                    </a:lnTo>
                    <a:cubicBezTo>
                      <a:pt x="734" y="2847"/>
                      <a:pt x="760" y="2850"/>
                      <a:pt x="795" y="2850"/>
                    </a:cubicBezTo>
                    <a:cubicBezTo>
                      <a:pt x="864" y="2850"/>
                      <a:pt x="968" y="2836"/>
                      <a:pt x="968" y="2836"/>
                    </a:cubicBezTo>
                    <a:lnTo>
                      <a:pt x="968" y="2669"/>
                    </a:lnTo>
                    <a:cubicBezTo>
                      <a:pt x="1068" y="2669"/>
                      <a:pt x="1135" y="2669"/>
                      <a:pt x="1135" y="2602"/>
                    </a:cubicBezTo>
                    <a:cubicBezTo>
                      <a:pt x="1068" y="2435"/>
                      <a:pt x="1001" y="2402"/>
                      <a:pt x="1001" y="2302"/>
                    </a:cubicBezTo>
                    <a:lnTo>
                      <a:pt x="1068" y="2302"/>
                    </a:lnTo>
                    <a:lnTo>
                      <a:pt x="934" y="701"/>
                    </a:lnTo>
                    <a:lnTo>
                      <a:pt x="934" y="501"/>
                    </a:lnTo>
                    <a:cubicBezTo>
                      <a:pt x="934" y="401"/>
                      <a:pt x="901" y="334"/>
                      <a:pt x="901" y="267"/>
                    </a:cubicBezTo>
                    <a:cubicBezTo>
                      <a:pt x="834" y="401"/>
                      <a:pt x="834" y="534"/>
                      <a:pt x="801" y="701"/>
                    </a:cubicBezTo>
                    <a:lnTo>
                      <a:pt x="801" y="67"/>
                    </a:lnTo>
                    <a:cubicBezTo>
                      <a:pt x="801" y="34"/>
                      <a:pt x="601" y="34"/>
                      <a:pt x="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40"/>
              <p:cNvSpPr/>
              <p:nvPr/>
            </p:nvSpPr>
            <p:spPr>
              <a:xfrm>
                <a:off x="-4514542" y="1151087"/>
                <a:ext cx="4064350" cy="3777182"/>
              </a:xfrm>
              <a:custGeom>
                <a:avLst/>
                <a:gdLst/>
                <a:ahLst/>
                <a:cxnLst/>
                <a:rect l="l" t="t" r="r" b="b"/>
                <a:pathLst>
                  <a:path w="55507" h="56183" extrusionOk="0">
                    <a:moveTo>
                      <a:pt x="54740" y="1009"/>
                    </a:moveTo>
                    <a:cubicBezTo>
                      <a:pt x="54733" y="1066"/>
                      <a:pt x="54731" y="1120"/>
                      <a:pt x="54734" y="1174"/>
                    </a:cubicBezTo>
                    <a:lnTo>
                      <a:pt x="54734" y="1174"/>
                    </a:lnTo>
                    <a:lnTo>
                      <a:pt x="54740" y="1009"/>
                    </a:lnTo>
                    <a:close/>
                    <a:moveTo>
                      <a:pt x="1969" y="2210"/>
                    </a:moveTo>
                    <a:cubicBezTo>
                      <a:pt x="2002" y="2277"/>
                      <a:pt x="2035" y="2277"/>
                      <a:pt x="2102" y="2277"/>
                    </a:cubicBezTo>
                    <a:lnTo>
                      <a:pt x="1969" y="2277"/>
                    </a:lnTo>
                    <a:lnTo>
                      <a:pt x="1969" y="2210"/>
                    </a:lnTo>
                    <a:close/>
                    <a:moveTo>
                      <a:pt x="5538" y="55348"/>
                    </a:moveTo>
                    <a:cubicBezTo>
                      <a:pt x="4904" y="55381"/>
                      <a:pt x="4337" y="55482"/>
                      <a:pt x="3736" y="55548"/>
                    </a:cubicBezTo>
                    <a:lnTo>
                      <a:pt x="3736" y="55448"/>
                    </a:lnTo>
                    <a:cubicBezTo>
                      <a:pt x="4337" y="55381"/>
                      <a:pt x="4904" y="55381"/>
                      <a:pt x="5538" y="55348"/>
                    </a:cubicBezTo>
                    <a:close/>
                    <a:moveTo>
                      <a:pt x="7452" y="0"/>
                    </a:moveTo>
                    <a:cubicBezTo>
                      <a:pt x="5673" y="0"/>
                      <a:pt x="3900" y="40"/>
                      <a:pt x="2102" y="142"/>
                    </a:cubicBezTo>
                    <a:cubicBezTo>
                      <a:pt x="2202" y="142"/>
                      <a:pt x="2269" y="175"/>
                      <a:pt x="2369" y="175"/>
                    </a:cubicBezTo>
                    <a:lnTo>
                      <a:pt x="1969" y="175"/>
                    </a:lnTo>
                    <a:cubicBezTo>
                      <a:pt x="1735" y="175"/>
                      <a:pt x="1502" y="475"/>
                      <a:pt x="1301" y="475"/>
                    </a:cubicBezTo>
                    <a:cubicBezTo>
                      <a:pt x="1668" y="509"/>
                      <a:pt x="2035" y="509"/>
                      <a:pt x="2402" y="542"/>
                    </a:cubicBezTo>
                    <a:lnTo>
                      <a:pt x="1401" y="542"/>
                    </a:lnTo>
                    <a:cubicBezTo>
                      <a:pt x="1335" y="542"/>
                      <a:pt x="1201" y="809"/>
                      <a:pt x="1135" y="976"/>
                    </a:cubicBezTo>
                    <a:lnTo>
                      <a:pt x="868" y="976"/>
                    </a:lnTo>
                    <a:cubicBezTo>
                      <a:pt x="834" y="976"/>
                      <a:pt x="801" y="1676"/>
                      <a:pt x="801" y="1676"/>
                    </a:cubicBezTo>
                    <a:lnTo>
                      <a:pt x="868" y="1676"/>
                    </a:lnTo>
                    <a:cubicBezTo>
                      <a:pt x="901" y="1876"/>
                      <a:pt x="1001" y="2210"/>
                      <a:pt x="1035" y="2210"/>
                    </a:cubicBezTo>
                    <a:lnTo>
                      <a:pt x="1235" y="2210"/>
                    </a:lnTo>
                    <a:lnTo>
                      <a:pt x="1235" y="2310"/>
                    </a:lnTo>
                    <a:cubicBezTo>
                      <a:pt x="1135" y="2444"/>
                      <a:pt x="1001" y="2510"/>
                      <a:pt x="1001" y="2644"/>
                    </a:cubicBezTo>
                    <a:cubicBezTo>
                      <a:pt x="1001" y="2944"/>
                      <a:pt x="968" y="3177"/>
                      <a:pt x="968" y="3478"/>
                    </a:cubicBezTo>
                    <a:cubicBezTo>
                      <a:pt x="968" y="3444"/>
                      <a:pt x="901" y="3444"/>
                      <a:pt x="901" y="3378"/>
                    </a:cubicBezTo>
                    <a:cubicBezTo>
                      <a:pt x="901" y="3111"/>
                      <a:pt x="901" y="2810"/>
                      <a:pt x="868" y="2510"/>
                    </a:cubicBezTo>
                    <a:cubicBezTo>
                      <a:pt x="868" y="2710"/>
                      <a:pt x="801" y="2977"/>
                      <a:pt x="801" y="3177"/>
                    </a:cubicBezTo>
                    <a:cubicBezTo>
                      <a:pt x="634" y="4979"/>
                      <a:pt x="401" y="6713"/>
                      <a:pt x="234" y="8515"/>
                    </a:cubicBezTo>
                    <a:cubicBezTo>
                      <a:pt x="201" y="10449"/>
                      <a:pt x="134" y="12351"/>
                      <a:pt x="67" y="14285"/>
                    </a:cubicBezTo>
                    <a:cubicBezTo>
                      <a:pt x="0" y="19055"/>
                      <a:pt x="0" y="23859"/>
                      <a:pt x="67" y="28662"/>
                    </a:cubicBezTo>
                    <a:cubicBezTo>
                      <a:pt x="234" y="37168"/>
                      <a:pt x="734" y="45641"/>
                      <a:pt x="1401" y="54081"/>
                    </a:cubicBezTo>
                    <a:lnTo>
                      <a:pt x="1335" y="54081"/>
                    </a:lnTo>
                    <a:cubicBezTo>
                      <a:pt x="1301" y="54081"/>
                      <a:pt x="1301" y="54481"/>
                      <a:pt x="1235" y="54681"/>
                    </a:cubicBezTo>
                    <a:cubicBezTo>
                      <a:pt x="1235" y="54748"/>
                      <a:pt x="1235" y="54814"/>
                      <a:pt x="1201" y="54814"/>
                    </a:cubicBezTo>
                    <a:lnTo>
                      <a:pt x="1301" y="54814"/>
                    </a:lnTo>
                    <a:cubicBezTo>
                      <a:pt x="1333" y="55006"/>
                      <a:pt x="1396" y="55350"/>
                      <a:pt x="1460" y="55350"/>
                    </a:cubicBezTo>
                    <a:cubicBezTo>
                      <a:pt x="1462" y="55350"/>
                      <a:pt x="1465" y="55350"/>
                      <a:pt x="1468" y="55348"/>
                    </a:cubicBezTo>
                    <a:cubicBezTo>
                      <a:pt x="1735" y="55348"/>
                      <a:pt x="2002" y="55315"/>
                      <a:pt x="2302" y="55315"/>
                    </a:cubicBezTo>
                    <a:cubicBezTo>
                      <a:pt x="2302" y="55415"/>
                      <a:pt x="2335" y="55582"/>
                      <a:pt x="2335" y="55715"/>
                    </a:cubicBezTo>
                    <a:cubicBezTo>
                      <a:pt x="2169" y="55715"/>
                      <a:pt x="2035" y="55748"/>
                      <a:pt x="1868" y="55748"/>
                    </a:cubicBezTo>
                    <a:cubicBezTo>
                      <a:pt x="2035" y="55748"/>
                      <a:pt x="2169" y="55848"/>
                      <a:pt x="2335" y="55882"/>
                    </a:cubicBezTo>
                    <a:lnTo>
                      <a:pt x="2335" y="55982"/>
                    </a:lnTo>
                    <a:cubicBezTo>
                      <a:pt x="2352" y="56115"/>
                      <a:pt x="2527" y="56182"/>
                      <a:pt x="2698" y="56182"/>
                    </a:cubicBezTo>
                    <a:cubicBezTo>
                      <a:pt x="2869" y="56182"/>
                      <a:pt x="3036" y="56115"/>
                      <a:pt x="3036" y="55982"/>
                    </a:cubicBezTo>
                    <a:lnTo>
                      <a:pt x="3169" y="55982"/>
                    </a:lnTo>
                    <a:cubicBezTo>
                      <a:pt x="3236" y="56015"/>
                      <a:pt x="3311" y="56032"/>
                      <a:pt x="3382" y="56032"/>
                    </a:cubicBezTo>
                    <a:cubicBezTo>
                      <a:pt x="3453" y="56032"/>
                      <a:pt x="3520" y="56015"/>
                      <a:pt x="3570" y="55982"/>
                    </a:cubicBezTo>
                    <a:cubicBezTo>
                      <a:pt x="5838" y="55982"/>
                      <a:pt x="8140" y="55915"/>
                      <a:pt x="10375" y="55815"/>
                    </a:cubicBezTo>
                    <a:lnTo>
                      <a:pt x="18647" y="55448"/>
                    </a:lnTo>
                    <a:cubicBezTo>
                      <a:pt x="24184" y="55215"/>
                      <a:pt x="29722" y="55115"/>
                      <a:pt x="35226" y="55015"/>
                    </a:cubicBezTo>
                    <a:cubicBezTo>
                      <a:pt x="38081" y="54992"/>
                      <a:pt x="40966" y="54923"/>
                      <a:pt x="43841" y="54923"/>
                    </a:cubicBezTo>
                    <a:cubicBezTo>
                      <a:pt x="45199" y="54923"/>
                      <a:pt x="46553" y="54938"/>
                      <a:pt x="47901" y="54981"/>
                    </a:cubicBezTo>
                    <a:cubicBezTo>
                      <a:pt x="48435" y="55015"/>
                      <a:pt x="48935" y="55015"/>
                      <a:pt x="49502" y="55048"/>
                    </a:cubicBezTo>
                    <a:cubicBezTo>
                      <a:pt x="50537" y="55148"/>
                      <a:pt x="51604" y="55315"/>
                      <a:pt x="52605" y="55615"/>
                    </a:cubicBezTo>
                    <a:cubicBezTo>
                      <a:pt x="52619" y="55618"/>
                      <a:pt x="52633" y="55620"/>
                      <a:pt x="52646" y="55620"/>
                    </a:cubicBezTo>
                    <a:cubicBezTo>
                      <a:pt x="52759" y="55620"/>
                      <a:pt x="52842" y="55501"/>
                      <a:pt x="52872" y="55381"/>
                    </a:cubicBezTo>
                    <a:cubicBezTo>
                      <a:pt x="52938" y="55381"/>
                      <a:pt x="53005" y="55448"/>
                      <a:pt x="53072" y="55448"/>
                    </a:cubicBezTo>
                    <a:cubicBezTo>
                      <a:pt x="53134" y="55458"/>
                      <a:pt x="53189" y="55466"/>
                      <a:pt x="53239" y="55466"/>
                    </a:cubicBezTo>
                    <a:cubicBezTo>
                      <a:pt x="53351" y="55466"/>
                      <a:pt x="53436" y="55430"/>
                      <a:pt x="53505" y="55315"/>
                    </a:cubicBezTo>
                    <a:lnTo>
                      <a:pt x="53505" y="55615"/>
                    </a:lnTo>
                    <a:cubicBezTo>
                      <a:pt x="53505" y="55715"/>
                      <a:pt x="53680" y="55765"/>
                      <a:pt x="53856" y="55765"/>
                    </a:cubicBezTo>
                    <a:cubicBezTo>
                      <a:pt x="54031" y="55765"/>
                      <a:pt x="54206" y="55715"/>
                      <a:pt x="54206" y="55615"/>
                    </a:cubicBezTo>
                    <a:lnTo>
                      <a:pt x="54206" y="55448"/>
                    </a:lnTo>
                    <a:cubicBezTo>
                      <a:pt x="54221" y="55553"/>
                      <a:pt x="54364" y="55604"/>
                      <a:pt x="54518" y="55604"/>
                    </a:cubicBezTo>
                    <a:cubicBezTo>
                      <a:pt x="54705" y="55604"/>
                      <a:pt x="54906" y="55528"/>
                      <a:pt x="54906" y="55381"/>
                    </a:cubicBezTo>
                    <a:lnTo>
                      <a:pt x="54906" y="54981"/>
                    </a:lnTo>
                    <a:cubicBezTo>
                      <a:pt x="55106" y="54981"/>
                      <a:pt x="55373" y="54914"/>
                      <a:pt x="55373" y="54781"/>
                    </a:cubicBezTo>
                    <a:lnTo>
                      <a:pt x="55373" y="54281"/>
                    </a:lnTo>
                    <a:cubicBezTo>
                      <a:pt x="55440" y="54214"/>
                      <a:pt x="55507" y="54181"/>
                      <a:pt x="55507" y="54114"/>
                    </a:cubicBezTo>
                    <a:cubicBezTo>
                      <a:pt x="55407" y="45207"/>
                      <a:pt x="55373" y="36368"/>
                      <a:pt x="55340" y="27495"/>
                    </a:cubicBezTo>
                    <a:cubicBezTo>
                      <a:pt x="55273" y="23625"/>
                      <a:pt x="55273" y="19789"/>
                      <a:pt x="55240" y="15920"/>
                    </a:cubicBezTo>
                    <a:cubicBezTo>
                      <a:pt x="55240" y="13985"/>
                      <a:pt x="55207" y="12017"/>
                      <a:pt x="55207" y="10116"/>
                    </a:cubicBezTo>
                    <a:cubicBezTo>
                      <a:pt x="55240" y="7547"/>
                      <a:pt x="55106" y="5045"/>
                      <a:pt x="54906" y="2510"/>
                    </a:cubicBezTo>
                    <a:cubicBezTo>
                      <a:pt x="54906" y="2277"/>
                      <a:pt x="54906" y="2010"/>
                      <a:pt x="54873" y="1776"/>
                    </a:cubicBezTo>
                    <a:cubicBezTo>
                      <a:pt x="54873" y="1810"/>
                      <a:pt x="54873" y="1810"/>
                      <a:pt x="54806" y="1843"/>
                    </a:cubicBezTo>
                    <a:lnTo>
                      <a:pt x="54806" y="1710"/>
                    </a:lnTo>
                    <a:cubicBezTo>
                      <a:pt x="54806" y="1552"/>
                      <a:pt x="54744" y="1373"/>
                      <a:pt x="54734" y="1174"/>
                    </a:cubicBezTo>
                    <a:lnTo>
                      <a:pt x="54734" y="1174"/>
                    </a:lnTo>
                    <a:lnTo>
                      <a:pt x="54706" y="2010"/>
                    </a:lnTo>
                    <a:lnTo>
                      <a:pt x="54539" y="2177"/>
                    </a:lnTo>
                    <a:lnTo>
                      <a:pt x="54539" y="1676"/>
                    </a:lnTo>
                    <a:cubicBezTo>
                      <a:pt x="54573" y="1543"/>
                      <a:pt x="54573" y="1443"/>
                      <a:pt x="54539" y="1343"/>
                    </a:cubicBezTo>
                    <a:lnTo>
                      <a:pt x="54539" y="375"/>
                    </a:lnTo>
                    <a:cubicBezTo>
                      <a:pt x="54539" y="342"/>
                      <a:pt x="54206" y="309"/>
                      <a:pt x="53972" y="275"/>
                    </a:cubicBezTo>
                    <a:cubicBezTo>
                      <a:pt x="53939" y="175"/>
                      <a:pt x="53872" y="109"/>
                      <a:pt x="53772" y="109"/>
                    </a:cubicBezTo>
                    <a:cubicBezTo>
                      <a:pt x="46204" y="195"/>
                      <a:pt x="38660" y="282"/>
                      <a:pt x="31076" y="282"/>
                    </a:cubicBezTo>
                    <a:cubicBezTo>
                      <a:pt x="29903" y="282"/>
                      <a:pt x="28729" y="280"/>
                      <a:pt x="27553" y="275"/>
                    </a:cubicBezTo>
                    <a:cubicBezTo>
                      <a:pt x="23851" y="275"/>
                      <a:pt x="20081" y="209"/>
                      <a:pt x="16379" y="142"/>
                    </a:cubicBezTo>
                    <a:cubicBezTo>
                      <a:pt x="14544" y="109"/>
                      <a:pt x="12676" y="109"/>
                      <a:pt x="10842" y="42"/>
                    </a:cubicBezTo>
                    <a:cubicBezTo>
                      <a:pt x="9704" y="16"/>
                      <a:pt x="8577" y="0"/>
                      <a:pt x="7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17" name="Google Shape;4217;p40"/>
          <p:cNvGrpSpPr/>
          <p:nvPr/>
        </p:nvGrpSpPr>
        <p:grpSpPr>
          <a:xfrm>
            <a:off x="5037650" y="2020925"/>
            <a:ext cx="3784536" cy="2840241"/>
            <a:chOff x="4658925" y="1516262"/>
            <a:chExt cx="3512844" cy="3511100"/>
          </a:xfrm>
        </p:grpSpPr>
        <p:sp>
          <p:nvSpPr>
            <p:cNvPr id="4218" name="Google Shape;4218;p40"/>
            <p:cNvSpPr/>
            <p:nvPr/>
          </p:nvSpPr>
          <p:spPr>
            <a:xfrm>
              <a:off x="4658925" y="1575902"/>
              <a:ext cx="3453249" cy="3451460"/>
            </a:xfrm>
            <a:custGeom>
              <a:avLst/>
              <a:gdLst/>
              <a:ahLst/>
              <a:cxnLst/>
              <a:rect l="l" t="t" r="r" b="b"/>
              <a:pathLst>
                <a:path w="65648" h="65614" extrusionOk="0">
                  <a:moveTo>
                    <a:pt x="0" y="0"/>
                  </a:moveTo>
                  <a:lnTo>
                    <a:pt x="0" y="65614"/>
                  </a:lnTo>
                  <a:lnTo>
                    <a:pt x="65647" y="65614"/>
                  </a:lnTo>
                  <a:lnTo>
                    <a:pt x="65647"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19" name="Google Shape;4219;p40"/>
            <p:cNvGrpSpPr/>
            <p:nvPr/>
          </p:nvGrpSpPr>
          <p:grpSpPr>
            <a:xfrm>
              <a:off x="4718684" y="1516262"/>
              <a:ext cx="3453085" cy="3475576"/>
              <a:chOff x="4718684" y="1516262"/>
              <a:chExt cx="3453085" cy="3475576"/>
            </a:xfrm>
          </p:grpSpPr>
          <p:sp>
            <p:nvSpPr>
              <p:cNvPr id="4220" name="Google Shape;4220;p40"/>
              <p:cNvSpPr/>
              <p:nvPr/>
            </p:nvSpPr>
            <p:spPr>
              <a:xfrm flipH="1">
                <a:off x="6822457" y="1629088"/>
                <a:ext cx="121085" cy="184310"/>
              </a:xfrm>
              <a:custGeom>
                <a:avLst/>
                <a:gdLst/>
                <a:ahLst/>
                <a:cxnLst/>
                <a:rect l="l" t="t" r="r" b="b"/>
                <a:pathLst>
                  <a:path w="2302" h="3504" extrusionOk="0">
                    <a:moveTo>
                      <a:pt x="1134" y="368"/>
                    </a:moveTo>
                    <a:cubicBezTo>
                      <a:pt x="1334" y="368"/>
                      <a:pt x="1501" y="434"/>
                      <a:pt x="1601" y="534"/>
                    </a:cubicBezTo>
                    <a:cubicBezTo>
                      <a:pt x="1701" y="601"/>
                      <a:pt x="1768" y="768"/>
                      <a:pt x="1768" y="935"/>
                    </a:cubicBezTo>
                    <a:cubicBezTo>
                      <a:pt x="1768" y="1101"/>
                      <a:pt x="1701" y="1235"/>
                      <a:pt x="1601" y="1335"/>
                    </a:cubicBezTo>
                    <a:cubicBezTo>
                      <a:pt x="1501" y="1435"/>
                      <a:pt x="1334" y="1468"/>
                      <a:pt x="1134" y="1468"/>
                    </a:cubicBezTo>
                    <a:cubicBezTo>
                      <a:pt x="968" y="1468"/>
                      <a:pt x="801" y="1435"/>
                      <a:pt x="701" y="1335"/>
                    </a:cubicBezTo>
                    <a:cubicBezTo>
                      <a:pt x="567" y="1235"/>
                      <a:pt x="534" y="1101"/>
                      <a:pt x="534" y="935"/>
                    </a:cubicBezTo>
                    <a:cubicBezTo>
                      <a:pt x="534" y="768"/>
                      <a:pt x="567" y="601"/>
                      <a:pt x="701" y="534"/>
                    </a:cubicBezTo>
                    <a:cubicBezTo>
                      <a:pt x="801" y="434"/>
                      <a:pt x="968" y="368"/>
                      <a:pt x="1134" y="368"/>
                    </a:cubicBezTo>
                    <a:close/>
                    <a:moveTo>
                      <a:pt x="1134" y="1835"/>
                    </a:moveTo>
                    <a:cubicBezTo>
                      <a:pt x="1368" y="1835"/>
                      <a:pt x="1535" y="1902"/>
                      <a:pt x="1668" y="2002"/>
                    </a:cubicBezTo>
                    <a:cubicBezTo>
                      <a:pt x="1768" y="2135"/>
                      <a:pt x="1835" y="2269"/>
                      <a:pt x="1835" y="2469"/>
                    </a:cubicBezTo>
                    <a:cubicBezTo>
                      <a:pt x="1835" y="2669"/>
                      <a:pt x="1768" y="2836"/>
                      <a:pt x="1668" y="2969"/>
                    </a:cubicBezTo>
                    <a:cubicBezTo>
                      <a:pt x="1535" y="3069"/>
                      <a:pt x="1368" y="3136"/>
                      <a:pt x="1134" y="3136"/>
                    </a:cubicBezTo>
                    <a:cubicBezTo>
                      <a:pt x="934" y="3136"/>
                      <a:pt x="767" y="3069"/>
                      <a:pt x="634" y="2969"/>
                    </a:cubicBezTo>
                    <a:cubicBezTo>
                      <a:pt x="534" y="2836"/>
                      <a:pt x="467" y="2703"/>
                      <a:pt x="467" y="2469"/>
                    </a:cubicBezTo>
                    <a:cubicBezTo>
                      <a:pt x="467" y="2269"/>
                      <a:pt x="534" y="2135"/>
                      <a:pt x="634" y="2002"/>
                    </a:cubicBezTo>
                    <a:cubicBezTo>
                      <a:pt x="767" y="1902"/>
                      <a:pt x="934" y="1835"/>
                      <a:pt x="1134" y="1835"/>
                    </a:cubicBezTo>
                    <a:close/>
                    <a:moveTo>
                      <a:pt x="1134" y="1"/>
                    </a:moveTo>
                    <a:cubicBezTo>
                      <a:pt x="834" y="1"/>
                      <a:pt x="567" y="101"/>
                      <a:pt x="367" y="234"/>
                    </a:cubicBezTo>
                    <a:cubicBezTo>
                      <a:pt x="167" y="401"/>
                      <a:pt x="67" y="601"/>
                      <a:pt x="67" y="868"/>
                    </a:cubicBezTo>
                    <a:cubicBezTo>
                      <a:pt x="67" y="1068"/>
                      <a:pt x="134" y="1235"/>
                      <a:pt x="234" y="1368"/>
                    </a:cubicBezTo>
                    <a:cubicBezTo>
                      <a:pt x="334" y="1502"/>
                      <a:pt x="501" y="1602"/>
                      <a:pt x="701" y="1635"/>
                    </a:cubicBezTo>
                    <a:cubicBezTo>
                      <a:pt x="467" y="1702"/>
                      <a:pt x="300" y="1802"/>
                      <a:pt x="200" y="1935"/>
                    </a:cubicBezTo>
                    <a:cubicBezTo>
                      <a:pt x="67" y="2102"/>
                      <a:pt x="0" y="2269"/>
                      <a:pt x="0" y="2469"/>
                    </a:cubicBezTo>
                    <a:cubicBezTo>
                      <a:pt x="0" y="2803"/>
                      <a:pt x="100" y="3069"/>
                      <a:pt x="300" y="3236"/>
                    </a:cubicBezTo>
                    <a:cubicBezTo>
                      <a:pt x="501" y="3403"/>
                      <a:pt x="767" y="3503"/>
                      <a:pt x="1134" y="3503"/>
                    </a:cubicBezTo>
                    <a:cubicBezTo>
                      <a:pt x="1535" y="3503"/>
                      <a:pt x="1801" y="3403"/>
                      <a:pt x="2002" y="3236"/>
                    </a:cubicBezTo>
                    <a:cubicBezTo>
                      <a:pt x="2202" y="3069"/>
                      <a:pt x="2302" y="2803"/>
                      <a:pt x="2302" y="2469"/>
                    </a:cubicBezTo>
                    <a:cubicBezTo>
                      <a:pt x="2302" y="2269"/>
                      <a:pt x="2235" y="2102"/>
                      <a:pt x="2102" y="1935"/>
                    </a:cubicBezTo>
                    <a:cubicBezTo>
                      <a:pt x="2002" y="1802"/>
                      <a:pt x="1835" y="1702"/>
                      <a:pt x="1601" y="1635"/>
                    </a:cubicBezTo>
                    <a:cubicBezTo>
                      <a:pt x="1801" y="1602"/>
                      <a:pt x="1935" y="1502"/>
                      <a:pt x="2068" y="1368"/>
                    </a:cubicBezTo>
                    <a:cubicBezTo>
                      <a:pt x="2168" y="1235"/>
                      <a:pt x="2235" y="1068"/>
                      <a:pt x="2235" y="868"/>
                    </a:cubicBezTo>
                    <a:cubicBezTo>
                      <a:pt x="2235" y="601"/>
                      <a:pt x="2135" y="401"/>
                      <a:pt x="1935" y="234"/>
                    </a:cubicBezTo>
                    <a:cubicBezTo>
                      <a:pt x="1735" y="101"/>
                      <a:pt x="1468" y="1"/>
                      <a:pt x="1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40"/>
              <p:cNvSpPr/>
              <p:nvPr/>
            </p:nvSpPr>
            <p:spPr>
              <a:xfrm flipH="1">
                <a:off x="6755758" y="1779999"/>
                <a:ext cx="24617" cy="29877"/>
              </a:xfrm>
              <a:custGeom>
                <a:avLst/>
                <a:gdLst/>
                <a:ahLst/>
                <a:cxnLst/>
                <a:rect l="l" t="t" r="r" b="b"/>
                <a:pathLst>
                  <a:path w="468" h="568" extrusionOk="0">
                    <a:moveTo>
                      <a:pt x="0" y="0"/>
                    </a:moveTo>
                    <a:lnTo>
                      <a:pt x="0" y="567"/>
                    </a:lnTo>
                    <a:lnTo>
                      <a:pt x="467" y="567"/>
                    </a:lnTo>
                    <a:lnTo>
                      <a:pt x="4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40"/>
              <p:cNvSpPr/>
              <p:nvPr/>
            </p:nvSpPr>
            <p:spPr>
              <a:xfrm flipH="1">
                <a:off x="7887462" y="1599263"/>
                <a:ext cx="7101" cy="53"/>
              </a:xfrm>
              <a:custGeom>
                <a:avLst/>
                <a:gdLst/>
                <a:ahLst/>
                <a:cxnLst/>
                <a:rect l="l" t="t" r="r" b="b"/>
                <a:pathLst>
                  <a:path w="135" h="1" fill="none" extrusionOk="0">
                    <a:moveTo>
                      <a:pt x="1" y="1"/>
                    </a:moveTo>
                    <a:lnTo>
                      <a:pt x="134" y="1"/>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40"/>
              <p:cNvSpPr/>
              <p:nvPr/>
            </p:nvSpPr>
            <p:spPr>
              <a:xfrm flipH="1">
                <a:off x="7887462" y="1841383"/>
                <a:ext cx="7101" cy="53"/>
              </a:xfrm>
              <a:custGeom>
                <a:avLst/>
                <a:gdLst/>
                <a:ahLst/>
                <a:cxnLst/>
                <a:rect l="l" t="t" r="r" b="b"/>
                <a:pathLst>
                  <a:path w="135" h="1" fill="none" extrusionOk="0">
                    <a:moveTo>
                      <a:pt x="1" y="1"/>
                    </a:moveTo>
                    <a:lnTo>
                      <a:pt x="134" y="1"/>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40"/>
              <p:cNvSpPr/>
              <p:nvPr/>
            </p:nvSpPr>
            <p:spPr>
              <a:xfrm flipH="1">
                <a:off x="7887462" y="2080032"/>
                <a:ext cx="7101" cy="53"/>
              </a:xfrm>
              <a:custGeom>
                <a:avLst/>
                <a:gdLst/>
                <a:ahLst/>
                <a:cxnLst/>
                <a:rect l="l" t="t" r="r" b="b"/>
                <a:pathLst>
                  <a:path w="135" h="1" fill="none" extrusionOk="0">
                    <a:moveTo>
                      <a:pt x="1" y="0"/>
                    </a:moveTo>
                    <a:lnTo>
                      <a:pt x="134" y="0"/>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40"/>
              <p:cNvSpPr/>
              <p:nvPr/>
            </p:nvSpPr>
            <p:spPr>
              <a:xfrm flipH="1">
                <a:off x="7887462" y="2316892"/>
                <a:ext cx="7101" cy="53"/>
              </a:xfrm>
              <a:custGeom>
                <a:avLst/>
                <a:gdLst/>
                <a:ahLst/>
                <a:cxnLst/>
                <a:rect l="l" t="t" r="r" b="b"/>
                <a:pathLst>
                  <a:path w="135" h="1" fill="none" extrusionOk="0">
                    <a:moveTo>
                      <a:pt x="1" y="1"/>
                    </a:moveTo>
                    <a:lnTo>
                      <a:pt x="134" y="1"/>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40"/>
              <p:cNvSpPr/>
              <p:nvPr/>
            </p:nvSpPr>
            <p:spPr>
              <a:xfrm flipH="1">
                <a:off x="7794517" y="2888923"/>
                <a:ext cx="38608" cy="29877"/>
              </a:xfrm>
              <a:custGeom>
                <a:avLst/>
                <a:gdLst/>
                <a:ahLst/>
                <a:cxnLst/>
                <a:rect l="l" t="t" r="r" b="b"/>
                <a:pathLst>
                  <a:path w="734" h="568" extrusionOk="0">
                    <a:moveTo>
                      <a:pt x="367" y="0"/>
                    </a:moveTo>
                    <a:cubicBezTo>
                      <a:pt x="0" y="0"/>
                      <a:pt x="0" y="567"/>
                      <a:pt x="367" y="567"/>
                    </a:cubicBezTo>
                    <a:cubicBezTo>
                      <a:pt x="734" y="567"/>
                      <a:pt x="734"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40"/>
              <p:cNvSpPr/>
              <p:nvPr/>
            </p:nvSpPr>
            <p:spPr>
              <a:xfrm flipH="1">
                <a:off x="7826077" y="2794137"/>
                <a:ext cx="36873" cy="30771"/>
              </a:xfrm>
              <a:custGeom>
                <a:avLst/>
                <a:gdLst/>
                <a:ahLst/>
                <a:cxnLst/>
                <a:rect l="l" t="t" r="r" b="b"/>
                <a:pathLst>
                  <a:path w="701" h="585" extrusionOk="0">
                    <a:moveTo>
                      <a:pt x="334" y="1"/>
                    </a:moveTo>
                    <a:cubicBezTo>
                      <a:pt x="100" y="1"/>
                      <a:pt x="0" y="201"/>
                      <a:pt x="100" y="434"/>
                    </a:cubicBezTo>
                    <a:cubicBezTo>
                      <a:pt x="167" y="535"/>
                      <a:pt x="250" y="585"/>
                      <a:pt x="334" y="585"/>
                    </a:cubicBezTo>
                    <a:cubicBezTo>
                      <a:pt x="417" y="585"/>
                      <a:pt x="500" y="535"/>
                      <a:pt x="567" y="434"/>
                    </a:cubicBezTo>
                    <a:cubicBezTo>
                      <a:pt x="701" y="268"/>
                      <a:pt x="534" y="1"/>
                      <a:pt x="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40"/>
              <p:cNvSpPr/>
              <p:nvPr/>
            </p:nvSpPr>
            <p:spPr>
              <a:xfrm flipH="1">
                <a:off x="7917339" y="2900285"/>
                <a:ext cx="24617" cy="27247"/>
              </a:xfrm>
              <a:custGeom>
                <a:avLst/>
                <a:gdLst/>
                <a:ahLst/>
                <a:cxnLst/>
                <a:rect l="l" t="t" r="r" b="b"/>
                <a:pathLst>
                  <a:path w="468" h="518" extrusionOk="0">
                    <a:moveTo>
                      <a:pt x="243" y="1"/>
                    </a:moveTo>
                    <a:cubicBezTo>
                      <a:pt x="126" y="1"/>
                      <a:pt x="1" y="84"/>
                      <a:pt x="1" y="251"/>
                    </a:cubicBezTo>
                    <a:lnTo>
                      <a:pt x="1" y="318"/>
                    </a:lnTo>
                    <a:cubicBezTo>
                      <a:pt x="1" y="418"/>
                      <a:pt x="68" y="518"/>
                      <a:pt x="168" y="518"/>
                    </a:cubicBezTo>
                    <a:lnTo>
                      <a:pt x="268" y="518"/>
                    </a:lnTo>
                    <a:cubicBezTo>
                      <a:pt x="368" y="485"/>
                      <a:pt x="435" y="418"/>
                      <a:pt x="435" y="318"/>
                    </a:cubicBezTo>
                    <a:lnTo>
                      <a:pt x="435" y="251"/>
                    </a:lnTo>
                    <a:cubicBezTo>
                      <a:pt x="468" y="84"/>
                      <a:pt x="360"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40"/>
              <p:cNvSpPr/>
              <p:nvPr/>
            </p:nvSpPr>
            <p:spPr>
              <a:xfrm flipH="1">
                <a:off x="8041898" y="2603565"/>
                <a:ext cx="59806" cy="309288"/>
              </a:xfrm>
              <a:custGeom>
                <a:avLst/>
                <a:gdLst/>
                <a:ahLst/>
                <a:cxnLst/>
                <a:rect l="l" t="t" r="r" b="b"/>
                <a:pathLst>
                  <a:path w="1137" h="5880" extrusionOk="0">
                    <a:moveTo>
                      <a:pt x="169" y="0"/>
                    </a:moveTo>
                    <a:cubicBezTo>
                      <a:pt x="75" y="0"/>
                      <a:pt x="1" y="50"/>
                      <a:pt x="36" y="155"/>
                    </a:cubicBezTo>
                    <a:cubicBezTo>
                      <a:pt x="236" y="1989"/>
                      <a:pt x="403" y="3924"/>
                      <a:pt x="803" y="5759"/>
                    </a:cubicBezTo>
                    <a:cubicBezTo>
                      <a:pt x="831" y="5842"/>
                      <a:pt x="894" y="5880"/>
                      <a:pt x="958" y="5880"/>
                    </a:cubicBezTo>
                    <a:cubicBezTo>
                      <a:pt x="1046" y="5880"/>
                      <a:pt x="1137" y="5808"/>
                      <a:pt x="1137" y="5692"/>
                    </a:cubicBezTo>
                    <a:cubicBezTo>
                      <a:pt x="1137" y="3891"/>
                      <a:pt x="770" y="1923"/>
                      <a:pt x="403" y="121"/>
                    </a:cubicBezTo>
                    <a:cubicBezTo>
                      <a:pt x="355" y="42"/>
                      <a:pt x="254" y="0"/>
                      <a:pt x="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40"/>
              <p:cNvSpPr/>
              <p:nvPr/>
            </p:nvSpPr>
            <p:spPr>
              <a:xfrm flipH="1">
                <a:off x="8002028" y="2666949"/>
                <a:ext cx="151646" cy="213819"/>
              </a:xfrm>
              <a:custGeom>
                <a:avLst/>
                <a:gdLst/>
                <a:ahLst/>
                <a:cxnLst/>
                <a:rect l="l" t="t" r="r" b="b"/>
                <a:pathLst>
                  <a:path w="2883" h="4065" extrusionOk="0">
                    <a:moveTo>
                      <a:pt x="2714" y="1"/>
                    </a:moveTo>
                    <a:cubicBezTo>
                      <a:pt x="2683" y="1"/>
                      <a:pt x="2652" y="15"/>
                      <a:pt x="2625" y="50"/>
                    </a:cubicBezTo>
                    <a:cubicBezTo>
                      <a:pt x="1724" y="1218"/>
                      <a:pt x="857" y="2519"/>
                      <a:pt x="90" y="3753"/>
                    </a:cubicBezTo>
                    <a:cubicBezTo>
                      <a:pt x="1" y="3931"/>
                      <a:pt x="119" y="4064"/>
                      <a:pt x="258" y="4064"/>
                    </a:cubicBezTo>
                    <a:cubicBezTo>
                      <a:pt x="327" y="4064"/>
                      <a:pt x="401" y="4031"/>
                      <a:pt x="457" y="3953"/>
                    </a:cubicBezTo>
                    <a:cubicBezTo>
                      <a:pt x="1357" y="2786"/>
                      <a:pt x="2191" y="1451"/>
                      <a:pt x="2858" y="184"/>
                    </a:cubicBezTo>
                    <a:cubicBezTo>
                      <a:pt x="2883" y="110"/>
                      <a:pt x="2799" y="1"/>
                      <a:pt x="27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40"/>
              <p:cNvSpPr/>
              <p:nvPr/>
            </p:nvSpPr>
            <p:spPr>
              <a:xfrm flipH="1">
                <a:off x="4718684" y="1518574"/>
                <a:ext cx="3453085" cy="3451296"/>
              </a:xfrm>
              <a:custGeom>
                <a:avLst/>
                <a:gdLst/>
                <a:ahLst/>
                <a:cxnLst/>
                <a:rect l="l" t="t" r="r" b="b"/>
                <a:pathLst>
                  <a:path w="65648" h="65614" extrusionOk="0">
                    <a:moveTo>
                      <a:pt x="0" y="0"/>
                    </a:moveTo>
                    <a:lnTo>
                      <a:pt x="0" y="65614"/>
                    </a:lnTo>
                    <a:lnTo>
                      <a:pt x="65647" y="65614"/>
                    </a:lnTo>
                    <a:lnTo>
                      <a:pt x="656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40"/>
              <p:cNvSpPr/>
              <p:nvPr/>
            </p:nvSpPr>
            <p:spPr>
              <a:xfrm flipH="1">
                <a:off x="8036638" y="1572963"/>
                <a:ext cx="52705" cy="234964"/>
              </a:xfrm>
              <a:custGeom>
                <a:avLst/>
                <a:gdLst/>
                <a:ahLst/>
                <a:cxnLst/>
                <a:rect l="l" t="t" r="r" b="b"/>
                <a:pathLst>
                  <a:path w="1002" h="4467" extrusionOk="0">
                    <a:moveTo>
                      <a:pt x="668" y="0"/>
                    </a:moveTo>
                    <a:lnTo>
                      <a:pt x="668" y="200"/>
                    </a:lnTo>
                    <a:lnTo>
                      <a:pt x="635" y="200"/>
                    </a:lnTo>
                    <a:lnTo>
                      <a:pt x="635" y="34"/>
                    </a:lnTo>
                    <a:cubicBezTo>
                      <a:pt x="635" y="67"/>
                      <a:pt x="401" y="67"/>
                      <a:pt x="401" y="100"/>
                    </a:cubicBezTo>
                    <a:lnTo>
                      <a:pt x="401" y="200"/>
                    </a:lnTo>
                    <a:cubicBezTo>
                      <a:pt x="368" y="234"/>
                      <a:pt x="335" y="267"/>
                      <a:pt x="335" y="334"/>
                    </a:cubicBezTo>
                    <a:lnTo>
                      <a:pt x="335" y="601"/>
                    </a:lnTo>
                    <a:cubicBezTo>
                      <a:pt x="335" y="601"/>
                      <a:pt x="335" y="567"/>
                      <a:pt x="301" y="567"/>
                    </a:cubicBezTo>
                    <a:lnTo>
                      <a:pt x="301" y="267"/>
                    </a:lnTo>
                    <a:cubicBezTo>
                      <a:pt x="301" y="367"/>
                      <a:pt x="234" y="434"/>
                      <a:pt x="234" y="534"/>
                    </a:cubicBezTo>
                    <a:cubicBezTo>
                      <a:pt x="168" y="1701"/>
                      <a:pt x="68" y="2836"/>
                      <a:pt x="1" y="4003"/>
                    </a:cubicBezTo>
                    <a:lnTo>
                      <a:pt x="34" y="4003"/>
                    </a:lnTo>
                    <a:lnTo>
                      <a:pt x="34" y="4170"/>
                    </a:lnTo>
                    <a:lnTo>
                      <a:pt x="301" y="4203"/>
                    </a:lnTo>
                    <a:lnTo>
                      <a:pt x="301" y="4170"/>
                    </a:lnTo>
                    <a:lnTo>
                      <a:pt x="335" y="4170"/>
                    </a:lnTo>
                    <a:lnTo>
                      <a:pt x="335" y="4437"/>
                    </a:lnTo>
                    <a:cubicBezTo>
                      <a:pt x="335" y="4437"/>
                      <a:pt x="438" y="4466"/>
                      <a:pt x="508" y="4466"/>
                    </a:cubicBezTo>
                    <a:cubicBezTo>
                      <a:pt x="542" y="4466"/>
                      <a:pt x="568" y="4459"/>
                      <a:pt x="568" y="4437"/>
                    </a:cubicBezTo>
                    <a:lnTo>
                      <a:pt x="568" y="4403"/>
                    </a:lnTo>
                    <a:lnTo>
                      <a:pt x="835" y="4403"/>
                    </a:lnTo>
                    <a:lnTo>
                      <a:pt x="835" y="4203"/>
                    </a:lnTo>
                    <a:lnTo>
                      <a:pt x="968" y="4203"/>
                    </a:lnTo>
                    <a:lnTo>
                      <a:pt x="968" y="4003"/>
                    </a:lnTo>
                    <a:lnTo>
                      <a:pt x="1002" y="4003"/>
                    </a:lnTo>
                    <a:cubicBezTo>
                      <a:pt x="968" y="3136"/>
                      <a:pt x="968" y="2202"/>
                      <a:pt x="968" y="1334"/>
                    </a:cubicBezTo>
                    <a:lnTo>
                      <a:pt x="968" y="567"/>
                    </a:lnTo>
                    <a:cubicBezTo>
                      <a:pt x="968" y="501"/>
                      <a:pt x="902" y="400"/>
                      <a:pt x="902" y="334"/>
                    </a:cubicBezTo>
                    <a:cubicBezTo>
                      <a:pt x="902" y="467"/>
                      <a:pt x="902" y="534"/>
                      <a:pt x="868" y="667"/>
                    </a:cubicBezTo>
                    <a:cubicBezTo>
                      <a:pt x="839" y="696"/>
                      <a:pt x="835" y="725"/>
                      <a:pt x="835" y="732"/>
                    </a:cubicBezTo>
                    <a:lnTo>
                      <a:pt x="835" y="732"/>
                    </a:lnTo>
                    <a:cubicBezTo>
                      <a:pt x="835" y="507"/>
                      <a:pt x="839" y="299"/>
                      <a:pt x="868" y="67"/>
                    </a:cubicBezTo>
                    <a:cubicBezTo>
                      <a:pt x="868" y="67"/>
                      <a:pt x="668" y="34"/>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40"/>
              <p:cNvSpPr/>
              <p:nvPr/>
            </p:nvSpPr>
            <p:spPr>
              <a:xfrm flipH="1">
                <a:off x="7910291" y="1651916"/>
                <a:ext cx="54441" cy="202615"/>
              </a:xfrm>
              <a:custGeom>
                <a:avLst/>
                <a:gdLst/>
                <a:ahLst/>
                <a:cxnLst/>
                <a:rect l="l" t="t" r="r" b="b"/>
                <a:pathLst>
                  <a:path w="1035" h="3852" extrusionOk="0">
                    <a:moveTo>
                      <a:pt x="667" y="0"/>
                    </a:moveTo>
                    <a:lnTo>
                      <a:pt x="667" y="200"/>
                    </a:lnTo>
                    <a:lnTo>
                      <a:pt x="634" y="200"/>
                    </a:lnTo>
                    <a:lnTo>
                      <a:pt x="634" y="34"/>
                    </a:lnTo>
                    <a:cubicBezTo>
                      <a:pt x="634" y="67"/>
                      <a:pt x="434" y="67"/>
                      <a:pt x="434" y="100"/>
                    </a:cubicBezTo>
                    <a:lnTo>
                      <a:pt x="434" y="200"/>
                    </a:lnTo>
                    <a:cubicBezTo>
                      <a:pt x="367" y="234"/>
                      <a:pt x="334" y="267"/>
                      <a:pt x="334" y="334"/>
                    </a:cubicBezTo>
                    <a:lnTo>
                      <a:pt x="334" y="601"/>
                    </a:lnTo>
                    <a:cubicBezTo>
                      <a:pt x="334" y="601"/>
                      <a:pt x="334" y="567"/>
                      <a:pt x="301" y="567"/>
                    </a:cubicBezTo>
                    <a:lnTo>
                      <a:pt x="301" y="334"/>
                    </a:lnTo>
                    <a:cubicBezTo>
                      <a:pt x="301" y="401"/>
                      <a:pt x="301" y="434"/>
                      <a:pt x="267" y="534"/>
                    </a:cubicBezTo>
                    <a:lnTo>
                      <a:pt x="267" y="567"/>
                    </a:lnTo>
                    <a:cubicBezTo>
                      <a:pt x="167" y="1501"/>
                      <a:pt x="100" y="2435"/>
                      <a:pt x="0" y="3369"/>
                    </a:cubicBezTo>
                    <a:lnTo>
                      <a:pt x="34" y="3369"/>
                    </a:lnTo>
                    <a:lnTo>
                      <a:pt x="34" y="3536"/>
                    </a:lnTo>
                    <a:lnTo>
                      <a:pt x="301" y="3569"/>
                    </a:lnTo>
                    <a:lnTo>
                      <a:pt x="301" y="3536"/>
                    </a:lnTo>
                    <a:lnTo>
                      <a:pt x="367" y="3536"/>
                    </a:lnTo>
                    <a:lnTo>
                      <a:pt x="367" y="3836"/>
                    </a:lnTo>
                    <a:cubicBezTo>
                      <a:pt x="367" y="3836"/>
                      <a:pt x="486" y="3851"/>
                      <a:pt x="565" y="3851"/>
                    </a:cubicBezTo>
                    <a:cubicBezTo>
                      <a:pt x="604" y="3851"/>
                      <a:pt x="634" y="3847"/>
                      <a:pt x="634" y="3836"/>
                    </a:cubicBezTo>
                    <a:lnTo>
                      <a:pt x="634" y="3770"/>
                    </a:lnTo>
                    <a:lnTo>
                      <a:pt x="868" y="3770"/>
                    </a:lnTo>
                    <a:lnTo>
                      <a:pt x="868" y="3569"/>
                    </a:lnTo>
                    <a:lnTo>
                      <a:pt x="1001" y="3569"/>
                    </a:lnTo>
                    <a:lnTo>
                      <a:pt x="1001" y="3369"/>
                    </a:lnTo>
                    <a:lnTo>
                      <a:pt x="1034" y="3369"/>
                    </a:lnTo>
                    <a:cubicBezTo>
                      <a:pt x="968" y="2669"/>
                      <a:pt x="968" y="1935"/>
                      <a:pt x="968" y="1234"/>
                    </a:cubicBezTo>
                    <a:lnTo>
                      <a:pt x="968" y="567"/>
                    </a:lnTo>
                    <a:cubicBezTo>
                      <a:pt x="968" y="501"/>
                      <a:pt x="934" y="401"/>
                      <a:pt x="934" y="334"/>
                    </a:cubicBezTo>
                    <a:cubicBezTo>
                      <a:pt x="934" y="434"/>
                      <a:pt x="934" y="567"/>
                      <a:pt x="868" y="667"/>
                    </a:cubicBezTo>
                    <a:cubicBezTo>
                      <a:pt x="848" y="687"/>
                      <a:pt x="840" y="695"/>
                      <a:pt x="837" y="705"/>
                    </a:cubicBezTo>
                    <a:lnTo>
                      <a:pt x="837" y="705"/>
                    </a:lnTo>
                    <a:cubicBezTo>
                      <a:pt x="844" y="490"/>
                      <a:pt x="868" y="290"/>
                      <a:pt x="868" y="67"/>
                    </a:cubicBezTo>
                    <a:cubicBezTo>
                      <a:pt x="868" y="67"/>
                      <a:pt x="667" y="34"/>
                      <a:pt x="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40"/>
              <p:cNvSpPr/>
              <p:nvPr/>
            </p:nvSpPr>
            <p:spPr>
              <a:xfrm flipH="1">
                <a:off x="7778684" y="1571174"/>
                <a:ext cx="56229" cy="169267"/>
              </a:xfrm>
              <a:custGeom>
                <a:avLst/>
                <a:gdLst/>
                <a:ahLst/>
                <a:cxnLst/>
                <a:rect l="l" t="t" r="r" b="b"/>
                <a:pathLst>
                  <a:path w="1069" h="3218" extrusionOk="0">
                    <a:moveTo>
                      <a:pt x="601" y="1"/>
                    </a:moveTo>
                    <a:lnTo>
                      <a:pt x="601" y="201"/>
                    </a:lnTo>
                    <a:lnTo>
                      <a:pt x="568" y="201"/>
                    </a:lnTo>
                    <a:lnTo>
                      <a:pt x="568" y="34"/>
                    </a:lnTo>
                    <a:cubicBezTo>
                      <a:pt x="568" y="68"/>
                      <a:pt x="368" y="68"/>
                      <a:pt x="368" y="101"/>
                    </a:cubicBezTo>
                    <a:lnTo>
                      <a:pt x="368" y="201"/>
                    </a:lnTo>
                    <a:cubicBezTo>
                      <a:pt x="334" y="234"/>
                      <a:pt x="268" y="268"/>
                      <a:pt x="268" y="334"/>
                    </a:cubicBezTo>
                    <a:lnTo>
                      <a:pt x="268" y="535"/>
                    </a:lnTo>
                    <a:cubicBezTo>
                      <a:pt x="268" y="434"/>
                      <a:pt x="268" y="368"/>
                      <a:pt x="234" y="268"/>
                    </a:cubicBezTo>
                    <a:cubicBezTo>
                      <a:pt x="234" y="368"/>
                      <a:pt x="201" y="434"/>
                      <a:pt x="201" y="535"/>
                    </a:cubicBezTo>
                    <a:cubicBezTo>
                      <a:pt x="101" y="1268"/>
                      <a:pt x="67" y="2002"/>
                      <a:pt x="1" y="2736"/>
                    </a:cubicBezTo>
                    <a:lnTo>
                      <a:pt x="34" y="2736"/>
                    </a:lnTo>
                    <a:lnTo>
                      <a:pt x="34" y="2903"/>
                    </a:lnTo>
                    <a:cubicBezTo>
                      <a:pt x="34" y="2903"/>
                      <a:pt x="138" y="2918"/>
                      <a:pt x="207" y="2918"/>
                    </a:cubicBezTo>
                    <a:cubicBezTo>
                      <a:pt x="242" y="2918"/>
                      <a:pt x="268" y="2914"/>
                      <a:pt x="268" y="2903"/>
                    </a:cubicBezTo>
                    <a:lnTo>
                      <a:pt x="368" y="2903"/>
                    </a:lnTo>
                    <a:cubicBezTo>
                      <a:pt x="368" y="3003"/>
                      <a:pt x="368" y="3070"/>
                      <a:pt x="334" y="3203"/>
                    </a:cubicBezTo>
                    <a:cubicBezTo>
                      <a:pt x="334" y="3203"/>
                      <a:pt x="438" y="3218"/>
                      <a:pt x="507" y="3218"/>
                    </a:cubicBezTo>
                    <a:cubicBezTo>
                      <a:pt x="542" y="3218"/>
                      <a:pt x="568" y="3214"/>
                      <a:pt x="568" y="3203"/>
                    </a:cubicBezTo>
                    <a:lnTo>
                      <a:pt x="568" y="3170"/>
                    </a:lnTo>
                    <a:cubicBezTo>
                      <a:pt x="568" y="3170"/>
                      <a:pt x="657" y="3185"/>
                      <a:pt x="736" y="3185"/>
                    </a:cubicBezTo>
                    <a:cubicBezTo>
                      <a:pt x="775" y="3185"/>
                      <a:pt x="812" y="3181"/>
                      <a:pt x="835" y="3170"/>
                    </a:cubicBezTo>
                    <a:lnTo>
                      <a:pt x="835" y="3003"/>
                    </a:lnTo>
                    <a:lnTo>
                      <a:pt x="935" y="3003"/>
                    </a:lnTo>
                    <a:cubicBezTo>
                      <a:pt x="935" y="2903"/>
                      <a:pt x="935" y="2836"/>
                      <a:pt x="1001" y="2769"/>
                    </a:cubicBezTo>
                    <a:cubicBezTo>
                      <a:pt x="1068" y="2102"/>
                      <a:pt x="1068" y="1435"/>
                      <a:pt x="968" y="735"/>
                    </a:cubicBezTo>
                    <a:lnTo>
                      <a:pt x="968" y="568"/>
                    </a:lnTo>
                    <a:lnTo>
                      <a:pt x="968" y="535"/>
                    </a:lnTo>
                    <a:cubicBezTo>
                      <a:pt x="968" y="434"/>
                      <a:pt x="901" y="368"/>
                      <a:pt x="901" y="268"/>
                    </a:cubicBezTo>
                    <a:cubicBezTo>
                      <a:pt x="901" y="401"/>
                      <a:pt x="901" y="535"/>
                      <a:pt x="868" y="601"/>
                    </a:cubicBezTo>
                    <a:lnTo>
                      <a:pt x="835" y="668"/>
                    </a:lnTo>
                    <a:lnTo>
                      <a:pt x="835" y="68"/>
                    </a:lnTo>
                    <a:cubicBezTo>
                      <a:pt x="835" y="34"/>
                      <a:pt x="601" y="34"/>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40"/>
              <p:cNvSpPr/>
              <p:nvPr/>
            </p:nvSpPr>
            <p:spPr>
              <a:xfrm flipH="1">
                <a:off x="7650601" y="1692261"/>
                <a:ext cx="52705" cy="170266"/>
              </a:xfrm>
              <a:custGeom>
                <a:avLst/>
                <a:gdLst/>
                <a:ahLst/>
                <a:cxnLst/>
                <a:rect l="l" t="t" r="r" b="b"/>
                <a:pathLst>
                  <a:path w="1002" h="3237" extrusionOk="0">
                    <a:moveTo>
                      <a:pt x="434" y="0"/>
                    </a:moveTo>
                    <a:lnTo>
                      <a:pt x="434" y="234"/>
                    </a:lnTo>
                    <a:lnTo>
                      <a:pt x="401" y="234"/>
                    </a:lnTo>
                    <a:lnTo>
                      <a:pt x="401" y="67"/>
                    </a:lnTo>
                    <a:cubicBezTo>
                      <a:pt x="401" y="101"/>
                      <a:pt x="201" y="134"/>
                      <a:pt x="201" y="134"/>
                    </a:cubicBezTo>
                    <a:lnTo>
                      <a:pt x="201" y="234"/>
                    </a:lnTo>
                    <a:cubicBezTo>
                      <a:pt x="167" y="267"/>
                      <a:pt x="101" y="301"/>
                      <a:pt x="101" y="334"/>
                    </a:cubicBezTo>
                    <a:lnTo>
                      <a:pt x="101" y="301"/>
                    </a:lnTo>
                    <a:cubicBezTo>
                      <a:pt x="101" y="401"/>
                      <a:pt x="67" y="467"/>
                      <a:pt x="67" y="568"/>
                    </a:cubicBezTo>
                    <a:cubicBezTo>
                      <a:pt x="34" y="1301"/>
                      <a:pt x="1" y="2069"/>
                      <a:pt x="1" y="2769"/>
                    </a:cubicBezTo>
                    <a:lnTo>
                      <a:pt x="34" y="2769"/>
                    </a:lnTo>
                    <a:lnTo>
                      <a:pt x="34" y="2936"/>
                    </a:lnTo>
                    <a:lnTo>
                      <a:pt x="301" y="2936"/>
                    </a:lnTo>
                    <a:lnTo>
                      <a:pt x="301" y="2903"/>
                    </a:lnTo>
                    <a:lnTo>
                      <a:pt x="334" y="2903"/>
                    </a:lnTo>
                    <a:lnTo>
                      <a:pt x="334" y="3169"/>
                    </a:lnTo>
                    <a:lnTo>
                      <a:pt x="568" y="3236"/>
                    </a:lnTo>
                    <a:lnTo>
                      <a:pt x="568" y="3136"/>
                    </a:lnTo>
                    <a:lnTo>
                      <a:pt x="834" y="3136"/>
                    </a:lnTo>
                    <a:lnTo>
                      <a:pt x="834" y="2969"/>
                    </a:lnTo>
                    <a:lnTo>
                      <a:pt x="1001" y="2969"/>
                    </a:lnTo>
                    <a:cubicBezTo>
                      <a:pt x="768" y="2936"/>
                      <a:pt x="768" y="2836"/>
                      <a:pt x="834" y="2769"/>
                    </a:cubicBezTo>
                    <a:cubicBezTo>
                      <a:pt x="768" y="2202"/>
                      <a:pt x="768" y="1602"/>
                      <a:pt x="734" y="1035"/>
                    </a:cubicBezTo>
                    <a:lnTo>
                      <a:pt x="734" y="568"/>
                    </a:lnTo>
                    <a:cubicBezTo>
                      <a:pt x="734" y="467"/>
                      <a:pt x="701" y="401"/>
                      <a:pt x="701" y="301"/>
                    </a:cubicBezTo>
                    <a:lnTo>
                      <a:pt x="701" y="634"/>
                    </a:lnTo>
                    <a:cubicBezTo>
                      <a:pt x="701" y="701"/>
                      <a:pt x="668" y="701"/>
                      <a:pt x="668" y="734"/>
                    </a:cubicBezTo>
                    <a:lnTo>
                      <a:pt x="668" y="101"/>
                    </a:lnTo>
                    <a:cubicBezTo>
                      <a:pt x="668" y="67"/>
                      <a:pt x="434" y="67"/>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40"/>
              <p:cNvSpPr/>
              <p:nvPr/>
            </p:nvSpPr>
            <p:spPr>
              <a:xfrm flipH="1">
                <a:off x="7541823" y="1590479"/>
                <a:ext cx="52705" cy="142178"/>
              </a:xfrm>
              <a:custGeom>
                <a:avLst/>
                <a:gdLst/>
                <a:ahLst/>
                <a:cxnLst/>
                <a:rect l="l" t="t" r="r" b="b"/>
                <a:pathLst>
                  <a:path w="1002" h="2703" extrusionOk="0">
                    <a:moveTo>
                      <a:pt x="468" y="1"/>
                    </a:moveTo>
                    <a:lnTo>
                      <a:pt x="468" y="201"/>
                    </a:lnTo>
                    <a:lnTo>
                      <a:pt x="434" y="201"/>
                    </a:lnTo>
                    <a:lnTo>
                      <a:pt x="434" y="34"/>
                    </a:lnTo>
                    <a:cubicBezTo>
                      <a:pt x="434" y="67"/>
                      <a:pt x="201" y="67"/>
                      <a:pt x="201" y="134"/>
                    </a:cubicBezTo>
                    <a:lnTo>
                      <a:pt x="201" y="201"/>
                    </a:lnTo>
                    <a:cubicBezTo>
                      <a:pt x="167" y="234"/>
                      <a:pt x="134" y="301"/>
                      <a:pt x="134" y="334"/>
                    </a:cubicBezTo>
                    <a:lnTo>
                      <a:pt x="134" y="234"/>
                    </a:lnTo>
                    <a:cubicBezTo>
                      <a:pt x="134" y="334"/>
                      <a:pt x="101" y="401"/>
                      <a:pt x="101" y="501"/>
                    </a:cubicBezTo>
                    <a:cubicBezTo>
                      <a:pt x="34" y="1068"/>
                      <a:pt x="1" y="1669"/>
                      <a:pt x="1" y="2236"/>
                    </a:cubicBezTo>
                    <a:lnTo>
                      <a:pt x="34" y="2236"/>
                    </a:lnTo>
                    <a:lnTo>
                      <a:pt x="34" y="2402"/>
                    </a:lnTo>
                    <a:cubicBezTo>
                      <a:pt x="34" y="2402"/>
                      <a:pt x="153" y="2432"/>
                      <a:pt x="232" y="2432"/>
                    </a:cubicBezTo>
                    <a:cubicBezTo>
                      <a:pt x="271" y="2432"/>
                      <a:pt x="301" y="2425"/>
                      <a:pt x="301" y="2402"/>
                    </a:cubicBezTo>
                    <a:lnTo>
                      <a:pt x="334" y="2402"/>
                    </a:lnTo>
                    <a:lnTo>
                      <a:pt x="334" y="2703"/>
                    </a:lnTo>
                    <a:lnTo>
                      <a:pt x="601" y="2703"/>
                    </a:lnTo>
                    <a:lnTo>
                      <a:pt x="601" y="2669"/>
                    </a:lnTo>
                    <a:lnTo>
                      <a:pt x="835" y="2669"/>
                    </a:lnTo>
                    <a:lnTo>
                      <a:pt x="835" y="2503"/>
                    </a:lnTo>
                    <a:lnTo>
                      <a:pt x="1001" y="2503"/>
                    </a:lnTo>
                    <a:lnTo>
                      <a:pt x="1001" y="2269"/>
                    </a:lnTo>
                    <a:lnTo>
                      <a:pt x="835" y="2336"/>
                    </a:lnTo>
                    <a:cubicBezTo>
                      <a:pt x="801" y="1869"/>
                      <a:pt x="801" y="1402"/>
                      <a:pt x="768" y="968"/>
                    </a:cubicBezTo>
                    <a:lnTo>
                      <a:pt x="768" y="568"/>
                    </a:lnTo>
                    <a:cubicBezTo>
                      <a:pt x="768" y="501"/>
                      <a:pt x="735" y="401"/>
                      <a:pt x="735" y="334"/>
                    </a:cubicBezTo>
                    <a:lnTo>
                      <a:pt x="735" y="668"/>
                    </a:lnTo>
                    <a:lnTo>
                      <a:pt x="668" y="701"/>
                    </a:lnTo>
                    <a:lnTo>
                      <a:pt x="668" y="67"/>
                    </a:lnTo>
                    <a:cubicBezTo>
                      <a:pt x="668" y="34"/>
                      <a:pt x="468" y="34"/>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40"/>
              <p:cNvSpPr/>
              <p:nvPr/>
            </p:nvSpPr>
            <p:spPr>
              <a:xfrm flipH="1">
                <a:off x="7454085" y="1753646"/>
                <a:ext cx="50969" cy="110618"/>
              </a:xfrm>
              <a:custGeom>
                <a:avLst/>
                <a:gdLst/>
                <a:ahLst/>
                <a:cxnLst/>
                <a:rect l="l" t="t" r="r" b="b"/>
                <a:pathLst>
                  <a:path w="969" h="2103" extrusionOk="0">
                    <a:moveTo>
                      <a:pt x="635" y="1"/>
                    </a:moveTo>
                    <a:lnTo>
                      <a:pt x="635" y="234"/>
                    </a:lnTo>
                    <a:lnTo>
                      <a:pt x="601" y="234"/>
                    </a:lnTo>
                    <a:lnTo>
                      <a:pt x="601" y="68"/>
                    </a:lnTo>
                    <a:cubicBezTo>
                      <a:pt x="601" y="101"/>
                      <a:pt x="401" y="101"/>
                      <a:pt x="401" y="134"/>
                    </a:cubicBezTo>
                    <a:lnTo>
                      <a:pt x="401" y="234"/>
                    </a:lnTo>
                    <a:lnTo>
                      <a:pt x="301" y="301"/>
                    </a:lnTo>
                    <a:cubicBezTo>
                      <a:pt x="301" y="401"/>
                      <a:pt x="268" y="468"/>
                      <a:pt x="268" y="568"/>
                    </a:cubicBezTo>
                    <a:lnTo>
                      <a:pt x="268" y="268"/>
                    </a:lnTo>
                    <a:cubicBezTo>
                      <a:pt x="168" y="701"/>
                      <a:pt x="101" y="1135"/>
                      <a:pt x="1" y="1569"/>
                    </a:cubicBezTo>
                    <a:cubicBezTo>
                      <a:pt x="1" y="1569"/>
                      <a:pt x="68" y="1569"/>
                      <a:pt x="68" y="1602"/>
                    </a:cubicBezTo>
                    <a:cubicBezTo>
                      <a:pt x="68" y="1635"/>
                      <a:pt x="68" y="1736"/>
                      <a:pt x="1" y="1769"/>
                    </a:cubicBezTo>
                    <a:cubicBezTo>
                      <a:pt x="1" y="1802"/>
                      <a:pt x="268" y="1802"/>
                      <a:pt x="268" y="1802"/>
                    </a:cubicBezTo>
                    <a:lnTo>
                      <a:pt x="334" y="1802"/>
                    </a:lnTo>
                    <a:cubicBezTo>
                      <a:pt x="334" y="1902"/>
                      <a:pt x="334" y="1969"/>
                      <a:pt x="301" y="2069"/>
                    </a:cubicBezTo>
                    <a:cubicBezTo>
                      <a:pt x="301" y="2102"/>
                      <a:pt x="568" y="2102"/>
                      <a:pt x="568" y="2102"/>
                    </a:cubicBezTo>
                    <a:lnTo>
                      <a:pt x="568" y="2036"/>
                    </a:lnTo>
                    <a:cubicBezTo>
                      <a:pt x="568" y="2052"/>
                      <a:pt x="618" y="2061"/>
                      <a:pt x="672" y="2061"/>
                    </a:cubicBezTo>
                    <a:cubicBezTo>
                      <a:pt x="726" y="2061"/>
                      <a:pt x="785" y="2052"/>
                      <a:pt x="801" y="2036"/>
                    </a:cubicBezTo>
                    <a:lnTo>
                      <a:pt x="801" y="1802"/>
                    </a:lnTo>
                    <a:lnTo>
                      <a:pt x="935" y="1802"/>
                    </a:lnTo>
                    <a:lnTo>
                      <a:pt x="935" y="1602"/>
                    </a:lnTo>
                    <a:lnTo>
                      <a:pt x="968" y="1602"/>
                    </a:lnTo>
                    <a:cubicBezTo>
                      <a:pt x="935" y="1302"/>
                      <a:pt x="935" y="1068"/>
                      <a:pt x="935" y="802"/>
                    </a:cubicBezTo>
                    <a:lnTo>
                      <a:pt x="935" y="568"/>
                    </a:lnTo>
                    <a:cubicBezTo>
                      <a:pt x="935" y="468"/>
                      <a:pt x="902" y="401"/>
                      <a:pt x="902" y="301"/>
                    </a:cubicBezTo>
                    <a:cubicBezTo>
                      <a:pt x="835" y="435"/>
                      <a:pt x="835" y="601"/>
                      <a:pt x="801" y="735"/>
                    </a:cubicBezTo>
                    <a:lnTo>
                      <a:pt x="801" y="768"/>
                    </a:lnTo>
                    <a:lnTo>
                      <a:pt x="801" y="835"/>
                    </a:lnTo>
                    <a:lnTo>
                      <a:pt x="768" y="835"/>
                    </a:lnTo>
                    <a:lnTo>
                      <a:pt x="835" y="101"/>
                    </a:lnTo>
                    <a:cubicBezTo>
                      <a:pt x="835" y="101"/>
                      <a:pt x="635" y="68"/>
                      <a:pt x="6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40"/>
              <p:cNvSpPr/>
              <p:nvPr/>
            </p:nvSpPr>
            <p:spPr>
              <a:xfrm flipH="1">
                <a:off x="7322478" y="1572963"/>
                <a:ext cx="54494" cy="127660"/>
              </a:xfrm>
              <a:custGeom>
                <a:avLst/>
                <a:gdLst/>
                <a:ahLst/>
                <a:cxnLst/>
                <a:rect l="l" t="t" r="r" b="b"/>
                <a:pathLst>
                  <a:path w="1036" h="2427" extrusionOk="0">
                    <a:moveTo>
                      <a:pt x="668" y="0"/>
                    </a:moveTo>
                    <a:cubicBezTo>
                      <a:pt x="668" y="67"/>
                      <a:pt x="668" y="100"/>
                      <a:pt x="635" y="200"/>
                    </a:cubicBezTo>
                    <a:lnTo>
                      <a:pt x="568" y="200"/>
                    </a:lnTo>
                    <a:lnTo>
                      <a:pt x="568" y="34"/>
                    </a:lnTo>
                    <a:cubicBezTo>
                      <a:pt x="568" y="67"/>
                      <a:pt x="368" y="67"/>
                      <a:pt x="368" y="100"/>
                    </a:cubicBezTo>
                    <a:lnTo>
                      <a:pt x="368" y="234"/>
                    </a:lnTo>
                    <a:lnTo>
                      <a:pt x="301" y="334"/>
                    </a:lnTo>
                    <a:cubicBezTo>
                      <a:pt x="301" y="367"/>
                      <a:pt x="234" y="467"/>
                      <a:pt x="234" y="501"/>
                    </a:cubicBezTo>
                    <a:lnTo>
                      <a:pt x="234" y="267"/>
                    </a:lnTo>
                    <a:cubicBezTo>
                      <a:pt x="34" y="834"/>
                      <a:pt x="1" y="1401"/>
                      <a:pt x="68" y="1935"/>
                    </a:cubicBezTo>
                    <a:lnTo>
                      <a:pt x="68" y="2102"/>
                    </a:lnTo>
                    <a:cubicBezTo>
                      <a:pt x="68" y="2135"/>
                      <a:pt x="134" y="2152"/>
                      <a:pt x="201" y="2152"/>
                    </a:cubicBezTo>
                    <a:cubicBezTo>
                      <a:pt x="268" y="2152"/>
                      <a:pt x="335" y="2135"/>
                      <a:pt x="335" y="2102"/>
                    </a:cubicBezTo>
                    <a:lnTo>
                      <a:pt x="368" y="2102"/>
                    </a:lnTo>
                    <a:lnTo>
                      <a:pt x="368" y="2402"/>
                    </a:lnTo>
                    <a:cubicBezTo>
                      <a:pt x="368" y="2419"/>
                      <a:pt x="435" y="2427"/>
                      <a:pt x="501" y="2427"/>
                    </a:cubicBezTo>
                    <a:cubicBezTo>
                      <a:pt x="568" y="2427"/>
                      <a:pt x="635" y="2419"/>
                      <a:pt x="635" y="2402"/>
                    </a:cubicBezTo>
                    <a:lnTo>
                      <a:pt x="635" y="2369"/>
                    </a:lnTo>
                    <a:cubicBezTo>
                      <a:pt x="635" y="2385"/>
                      <a:pt x="693" y="2394"/>
                      <a:pt x="752" y="2394"/>
                    </a:cubicBezTo>
                    <a:cubicBezTo>
                      <a:pt x="810" y="2394"/>
                      <a:pt x="868" y="2385"/>
                      <a:pt x="868" y="2369"/>
                    </a:cubicBezTo>
                    <a:lnTo>
                      <a:pt x="868" y="2202"/>
                    </a:lnTo>
                    <a:lnTo>
                      <a:pt x="1035" y="2202"/>
                    </a:lnTo>
                    <a:lnTo>
                      <a:pt x="1035" y="2002"/>
                    </a:lnTo>
                    <a:lnTo>
                      <a:pt x="1002" y="2002"/>
                    </a:lnTo>
                    <a:cubicBezTo>
                      <a:pt x="1002" y="1568"/>
                      <a:pt x="968" y="1168"/>
                      <a:pt x="968" y="734"/>
                    </a:cubicBezTo>
                    <a:lnTo>
                      <a:pt x="968" y="534"/>
                    </a:lnTo>
                    <a:cubicBezTo>
                      <a:pt x="968" y="467"/>
                      <a:pt x="902" y="367"/>
                      <a:pt x="902" y="267"/>
                    </a:cubicBezTo>
                    <a:cubicBezTo>
                      <a:pt x="868" y="434"/>
                      <a:pt x="835" y="601"/>
                      <a:pt x="802" y="834"/>
                    </a:cubicBezTo>
                    <a:cubicBezTo>
                      <a:pt x="802" y="567"/>
                      <a:pt x="835" y="334"/>
                      <a:pt x="868" y="67"/>
                    </a:cubicBezTo>
                    <a:cubicBezTo>
                      <a:pt x="868" y="67"/>
                      <a:pt x="668" y="34"/>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40"/>
              <p:cNvSpPr/>
              <p:nvPr/>
            </p:nvSpPr>
            <p:spPr>
              <a:xfrm flipH="1">
                <a:off x="7187400" y="1730870"/>
                <a:ext cx="54441" cy="145649"/>
              </a:xfrm>
              <a:custGeom>
                <a:avLst/>
                <a:gdLst/>
                <a:ahLst/>
                <a:cxnLst/>
                <a:rect l="l" t="t" r="r" b="b"/>
                <a:pathLst>
                  <a:path w="1035" h="2769" extrusionOk="0">
                    <a:moveTo>
                      <a:pt x="467" y="0"/>
                    </a:moveTo>
                    <a:lnTo>
                      <a:pt x="467" y="200"/>
                    </a:lnTo>
                    <a:lnTo>
                      <a:pt x="434" y="200"/>
                    </a:lnTo>
                    <a:lnTo>
                      <a:pt x="434" y="34"/>
                    </a:lnTo>
                    <a:cubicBezTo>
                      <a:pt x="434" y="67"/>
                      <a:pt x="234" y="67"/>
                      <a:pt x="234" y="100"/>
                    </a:cubicBezTo>
                    <a:lnTo>
                      <a:pt x="234" y="200"/>
                    </a:lnTo>
                    <a:cubicBezTo>
                      <a:pt x="167" y="234"/>
                      <a:pt x="134" y="267"/>
                      <a:pt x="134" y="334"/>
                    </a:cubicBezTo>
                    <a:lnTo>
                      <a:pt x="134" y="234"/>
                    </a:lnTo>
                    <a:cubicBezTo>
                      <a:pt x="134" y="334"/>
                      <a:pt x="101" y="401"/>
                      <a:pt x="101" y="501"/>
                    </a:cubicBezTo>
                    <a:cubicBezTo>
                      <a:pt x="67" y="1101"/>
                      <a:pt x="0" y="1702"/>
                      <a:pt x="0" y="2335"/>
                    </a:cubicBezTo>
                    <a:lnTo>
                      <a:pt x="67" y="2335"/>
                    </a:lnTo>
                    <a:lnTo>
                      <a:pt x="67" y="2502"/>
                    </a:lnTo>
                    <a:cubicBezTo>
                      <a:pt x="67" y="2502"/>
                      <a:pt x="171" y="2517"/>
                      <a:pt x="240" y="2517"/>
                    </a:cubicBezTo>
                    <a:cubicBezTo>
                      <a:pt x="275" y="2517"/>
                      <a:pt x="301" y="2513"/>
                      <a:pt x="301" y="2502"/>
                    </a:cubicBezTo>
                    <a:lnTo>
                      <a:pt x="367" y="2502"/>
                    </a:lnTo>
                    <a:lnTo>
                      <a:pt x="367" y="2769"/>
                    </a:lnTo>
                    <a:lnTo>
                      <a:pt x="601" y="2769"/>
                    </a:lnTo>
                    <a:lnTo>
                      <a:pt x="601" y="2736"/>
                    </a:lnTo>
                    <a:lnTo>
                      <a:pt x="868" y="2736"/>
                    </a:lnTo>
                    <a:lnTo>
                      <a:pt x="868" y="2569"/>
                    </a:lnTo>
                    <a:lnTo>
                      <a:pt x="1035" y="2569"/>
                    </a:lnTo>
                    <a:lnTo>
                      <a:pt x="1035" y="2369"/>
                    </a:lnTo>
                    <a:lnTo>
                      <a:pt x="868" y="2335"/>
                    </a:lnTo>
                    <a:cubicBezTo>
                      <a:pt x="801" y="1868"/>
                      <a:pt x="801" y="1401"/>
                      <a:pt x="768" y="934"/>
                    </a:cubicBezTo>
                    <a:lnTo>
                      <a:pt x="768" y="534"/>
                    </a:lnTo>
                    <a:cubicBezTo>
                      <a:pt x="768" y="434"/>
                      <a:pt x="734" y="367"/>
                      <a:pt x="734" y="267"/>
                    </a:cubicBezTo>
                    <a:lnTo>
                      <a:pt x="734" y="601"/>
                    </a:lnTo>
                    <a:cubicBezTo>
                      <a:pt x="734" y="667"/>
                      <a:pt x="701" y="667"/>
                      <a:pt x="701" y="701"/>
                    </a:cubicBezTo>
                    <a:lnTo>
                      <a:pt x="701" y="67"/>
                    </a:lnTo>
                    <a:cubicBezTo>
                      <a:pt x="701" y="34"/>
                      <a:pt x="467" y="34"/>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40"/>
              <p:cNvSpPr/>
              <p:nvPr/>
            </p:nvSpPr>
            <p:spPr>
              <a:xfrm flipH="1">
                <a:off x="8064727" y="1929121"/>
                <a:ext cx="52653" cy="138654"/>
              </a:xfrm>
              <a:custGeom>
                <a:avLst/>
                <a:gdLst/>
                <a:ahLst/>
                <a:cxnLst/>
                <a:rect l="l" t="t" r="r" b="b"/>
                <a:pathLst>
                  <a:path w="1001" h="2636" extrusionOk="0">
                    <a:moveTo>
                      <a:pt x="434" y="1"/>
                    </a:moveTo>
                    <a:lnTo>
                      <a:pt x="434" y="234"/>
                    </a:lnTo>
                    <a:lnTo>
                      <a:pt x="401" y="234"/>
                    </a:lnTo>
                    <a:lnTo>
                      <a:pt x="401" y="67"/>
                    </a:lnTo>
                    <a:cubicBezTo>
                      <a:pt x="401" y="101"/>
                      <a:pt x="200" y="101"/>
                      <a:pt x="200" y="134"/>
                    </a:cubicBezTo>
                    <a:lnTo>
                      <a:pt x="200" y="234"/>
                    </a:lnTo>
                    <a:cubicBezTo>
                      <a:pt x="167" y="268"/>
                      <a:pt x="100" y="301"/>
                      <a:pt x="100" y="368"/>
                    </a:cubicBezTo>
                    <a:lnTo>
                      <a:pt x="100" y="268"/>
                    </a:lnTo>
                    <a:cubicBezTo>
                      <a:pt x="100" y="334"/>
                      <a:pt x="67" y="434"/>
                      <a:pt x="67" y="501"/>
                    </a:cubicBezTo>
                    <a:cubicBezTo>
                      <a:pt x="34" y="1068"/>
                      <a:pt x="0" y="1602"/>
                      <a:pt x="0" y="2169"/>
                    </a:cubicBezTo>
                    <a:lnTo>
                      <a:pt x="34" y="2169"/>
                    </a:lnTo>
                    <a:lnTo>
                      <a:pt x="34" y="2336"/>
                    </a:lnTo>
                    <a:lnTo>
                      <a:pt x="334" y="2336"/>
                    </a:lnTo>
                    <a:lnTo>
                      <a:pt x="334" y="2636"/>
                    </a:lnTo>
                    <a:lnTo>
                      <a:pt x="567" y="2636"/>
                    </a:lnTo>
                    <a:lnTo>
                      <a:pt x="567" y="2603"/>
                    </a:lnTo>
                    <a:lnTo>
                      <a:pt x="834" y="2603"/>
                    </a:lnTo>
                    <a:lnTo>
                      <a:pt x="834" y="2436"/>
                    </a:lnTo>
                    <a:lnTo>
                      <a:pt x="1001" y="2436"/>
                    </a:lnTo>
                    <a:lnTo>
                      <a:pt x="1001" y="2236"/>
                    </a:lnTo>
                    <a:cubicBezTo>
                      <a:pt x="945" y="2247"/>
                      <a:pt x="908" y="2250"/>
                      <a:pt x="884" y="2250"/>
                    </a:cubicBezTo>
                    <a:cubicBezTo>
                      <a:pt x="834" y="2250"/>
                      <a:pt x="834" y="2236"/>
                      <a:pt x="834" y="2236"/>
                    </a:cubicBezTo>
                    <a:cubicBezTo>
                      <a:pt x="767" y="1802"/>
                      <a:pt x="767" y="1335"/>
                      <a:pt x="734" y="935"/>
                    </a:cubicBezTo>
                    <a:lnTo>
                      <a:pt x="734" y="601"/>
                    </a:lnTo>
                    <a:cubicBezTo>
                      <a:pt x="734" y="501"/>
                      <a:pt x="701" y="434"/>
                      <a:pt x="701" y="334"/>
                    </a:cubicBezTo>
                    <a:lnTo>
                      <a:pt x="701" y="668"/>
                    </a:lnTo>
                    <a:lnTo>
                      <a:pt x="667" y="735"/>
                    </a:lnTo>
                    <a:lnTo>
                      <a:pt x="667" y="101"/>
                    </a:lnTo>
                    <a:cubicBezTo>
                      <a:pt x="667" y="67"/>
                      <a:pt x="434" y="67"/>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40"/>
              <p:cNvSpPr/>
              <p:nvPr/>
            </p:nvSpPr>
            <p:spPr>
              <a:xfrm flipH="1">
                <a:off x="7922600" y="1981774"/>
                <a:ext cx="52653" cy="164954"/>
              </a:xfrm>
              <a:custGeom>
                <a:avLst/>
                <a:gdLst/>
                <a:ahLst/>
                <a:cxnLst/>
                <a:rect l="l" t="t" r="r" b="b"/>
                <a:pathLst>
                  <a:path w="1001" h="3136" extrusionOk="0">
                    <a:moveTo>
                      <a:pt x="501" y="0"/>
                    </a:moveTo>
                    <a:lnTo>
                      <a:pt x="501" y="234"/>
                    </a:lnTo>
                    <a:lnTo>
                      <a:pt x="467" y="234"/>
                    </a:lnTo>
                    <a:lnTo>
                      <a:pt x="467" y="67"/>
                    </a:lnTo>
                    <a:cubicBezTo>
                      <a:pt x="467" y="100"/>
                      <a:pt x="234" y="100"/>
                      <a:pt x="234" y="134"/>
                    </a:cubicBezTo>
                    <a:lnTo>
                      <a:pt x="234" y="234"/>
                    </a:lnTo>
                    <a:cubicBezTo>
                      <a:pt x="200" y="267"/>
                      <a:pt x="167" y="301"/>
                      <a:pt x="167" y="334"/>
                    </a:cubicBezTo>
                    <a:lnTo>
                      <a:pt x="167" y="634"/>
                    </a:lnTo>
                    <a:cubicBezTo>
                      <a:pt x="167" y="634"/>
                      <a:pt x="167" y="601"/>
                      <a:pt x="134" y="601"/>
                    </a:cubicBezTo>
                    <a:lnTo>
                      <a:pt x="134" y="301"/>
                    </a:lnTo>
                    <a:cubicBezTo>
                      <a:pt x="134" y="401"/>
                      <a:pt x="67" y="467"/>
                      <a:pt x="67" y="567"/>
                    </a:cubicBezTo>
                    <a:cubicBezTo>
                      <a:pt x="34" y="1268"/>
                      <a:pt x="0" y="1968"/>
                      <a:pt x="0" y="2702"/>
                    </a:cubicBezTo>
                    <a:lnTo>
                      <a:pt x="34" y="2702"/>
                    </a:lnTo>
                    <a:lnTo>
                      <a:pt x="34" y="2836"/>
                    </a:lnTo>
                    <a:lnTo>
                      <a:pt x="334" y="2836"/>
                    </a:lnTo>
                    <a:lnTo>
                      <a:pt x="334" y="3136"/>
                    </a:lnTo>
                    <a:lnTo>
                      <a:pt x="567" y="3136"/>
                    </a:lnTo>
                    <a:lnTo>
                      <a:pt x="567" y="3103"/>
                    </a:lnTo>
                    <a:lnTo>
                      <a:pt x="834" y="3103"/>
                    </a:lnTo>
                    <a:lnTo>
                      <a:pt x="834" y="2936"/>
                    </a:lnTo>
                    <a:lnTo>
                      <a:pt x="1001" y="2936"/>
                    </a:lnTo>
                    <a:cubicBezTo>
                      <a:pt x="834" y="2802"/>
                      <a:pt x="834" y="2769"/>
                      <a:pt x="867" y="2702"/>
                    </a:cubicBezTo>
                    <a:cubicBezTo>
                      <a:pt x="834" y="2102"/>
                      <a:pt x="834" y="1568"/>
                      <a:pt x="801" y="968"/>
                    </a:cubicBezTo>
                    <a:lnTo>
                      <a:pt x="801" y="567"/>
                    </a:lnTo>
                    <a:cubicBezTo>
                      <a:pt x="801" y="467"/>
                      <a:pt x="734" y="401"/>
                      <a:pt x="734" y="301"/>
                    </a:cubicBezTo>
                    <a:lnTo>
                      <a:pt x="734" y="634"/>
                    </a:lnTo>
                    <a:cubicBezTo>
                      <a:pt x="734" y="668"/>
                      <a:pt x="701" y="668"/>
                      <a:pt x="701" y="734"/>
                    </a:cubicBezTo>
                    <a:lnTo>
                      <a:pt x="701" y="100"/>
                    </a:lnTo>
                    <a:cubicBezTo>
                      <a:pt x="701" y="67"/>
                      <a:pt x="501" y="67"/>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40"/>
              <p:cNvSpPr/>
              <p:nvPr/>
            </p:nvSpPr>
            <p:spPr>
              <a:xfrm flipH="1">
                <a:off x="8036638" y="2234415"/>
                <a:ext cx="52705" cy="155801"/>
              </a:xfrm>
              <a:custGeom>
                <a:avLst/>
                <a:gdLst/>
                <a:ahLst/>
                <a:cxnLst/>
                <a:rect l="l" t="t" r="r" b="b"/>
                <a:pathLst>
                  <a:path w="1002" h="2962" extrusionOk="0">
                    <a:moveTo>
                      <a:pt x="860" y="2703"/>
                    </a:moveTo>
                    <a:cubicBezTo>
                      <a:pt x="869" y="2716"/>
                      <a:pt x="885" y="2725"/>
                      <a:pt x="911" y="2725"/>
                    </a:cubicBezTo>
                    <a:cubicBezTo>
                      <a:pt x="933" y="2725"/>
                      <a:pt x="963" y="2718"/>
                      <a:pt x="1002" y="2703"/>
                    </a:cubicBezTo>
                    <a:close/>
                    <a:moveTo>
                      <a:pt x="501" y="1"/>
                    </a:moveTo>
                    <a:lnTo>
                      <a:pt x="501" y="201"/>
                    </a:lnTo>
                    <a:lnTo>
                      <a:pt x="468" y="201"/>
                    </a:lnTo>
                    <a:lnTo>
                      <a:pt x="468" y="34"/>
                    </a:lnTo>
                    <a:cubicBezTo>
                      <a:pt x="468" y="101"/>
                      <a:pt x="234" y="101"/>
                      <a:pt x="234" y="134"/>
                    </a:cubicBezTo>
                    <a:lnTo>
                      <a:pt x="234" y="201"/>
                    </a:lnTo>
                    <a:cubicBezTo>
                      <a:pt x="201" y="268"/>
                      <a:pt x="168" y="301"/>
                      <a:pt x="168" y="334"/>
                    </a:cubicBezTo>
                    <a:lnTo>
                      <a:pt x="168" y="301"/>
                    </a:lnTo>
                    <a:cubicBezTo>
                      <a:pt x="168" y="368"/>
                      <a:pt x="168" y="434"/>
                      <a:pt x="134" y="501"/>
                    </a:cubicBezTo>
                    <a:lnTo>
                      <a:pt x="134" y="535"/>
                    </a:lnTo>
                    <a:cubicBezTo>
                      <a:pt x="68" y="1168"/>
                      <a:pt x="34" y="1835"/>
                      <a:pt x="1" y="2469"/>
                    </a:cubicBezTo>
                    <a:lnTo>
                      <a:pt x="34" y="2469"/>
                    </a:lnTo>
                    <a:lnTo>
                      <a:pt x="34" y="2636"/>
                    </a:lnTo>
                    <a:cubicBezTo>
                      <a:pt x="34" y="2653"/>
                      <a:pt x="101" y="2661"/>
                      <a:pt x="168" y="2661"/>
                    </a:cubicBezTo>
                    <a:cubicBezTo>
                      <a:pt x="234" y="2661"/>
                      <a:pt x="301" y="2653"/>
                      <a:pt x="301" y="2636"/>
                    </a:cubicBezTo>
                    <a:lnTo>
                      <a:pt x="335" y="2636"/>
                    </a:lnTo>
                    <a:lnTo>
                      <a:pt x="335" y="2936"/>
                    </a:lnTo>
                    <a:cubicBezTo>
                      <a:pt x="335" y="2953"/>
                      <a:pt x="393" y="2961"/>
                      <a:pt x="451" y="2961"/>
                    </a:cubicBezTo>
                    <a:cubicBezTo>
                      <a:pt x="510" y="2961"/>
                      <a:pt x="568" y="2953"/>
                      <a:pt x="568" y="2936"/>
                    </a:cubicBezTo>
                    <a:lnTo>
                      <a:pt x="568" y="2870"/>
                    </a:lnTo>
                    <a:cubicBezTo>
                      <a:pt x="568" y="2870"/>
                      <a:pt x="687" y="2899"/>
                      <a:pt x="766" y="2899"/>
                    </a:cubicBezTo>
                    <a:cubicBezTo>
                      <a:pt x="805" y="2899"/>
                      <a:pt x="835" y="2892"/>
                      <a:pt x="835" y="2870"/>
                    </a:cubicBezTo>
                    <a:lnTo>
                      <a:pt x="835" y="2703"/>
                    </a:lnTo>
                    <a:lnTo>
                      <a:pt x="860" y="2703"/>
                    </a:lnTo>
                    <a:cubicBezTo>
                      <a:pt x="843" y="2678"/>
                      <a:pt x="852" y="2636"/>
                      <a:pt x="868" y="2603"/>
                    </a:cubicBezTo>
                    <a:cubicBezTo>
                      <a:pt x="868" y="2069"/>
                      <a:pt x="835" y="1502"/>
                      <a:pt x="835" y="968"/>
                    </a:cubicBezTo>
                    <a:lnTo>
                      <a:pt x="835" y="635"/>
                    </a:lnTo>
                    <a:lnTo>
                      <a:pt x="835" y="601"/>
                    </a:lnTo>
                    <a:cubicBezTo>
                      <a:pt x="835" y="501"/>
                      <a:pt x="802" y="434"/>
                      <a:pt x="802" y="334"/>
                    </a:cubicBezTo>
                    <a:cubicBezTo>
                      <a:pt x="802" y="468"/>
                      <a:pt x="802" y="535"/>
                      <a:pt x="735" y="668"/>
                    </a:cubicBezTo>
                    <a:cubicBezTo>
                      <a:pt x="701" y="735"/>
                      <a:pt x="701" y="735"/>
                      <a:pt x="701" y="768"/>
                    </a:cubicBezTo>
                    <a:lnTo>
                      <a:pt x="701" y="101"/>
                    </a:lnTo>
                    <a:cubicBezTo>
                      <a:pt x="701"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40"/>
              <p:cNvSpPr/>
              <p:nvPr/>
            </p:nvSpPr>
            <p:spPr>
              <a:xfrm flipH="1">
                <a:off x="7924336" y="2380066"/>
                <a:ext cx="57965" cy="139443"/>
              </a:xfrm>
              <a:custGeom>
                <a:avLst/>
                <a:gdLst/>
                <a:ahLst/>
                <a:cxnLst/>
                <a:rect l="l" t="t" r="r" b="b"/>
                <a:pathLst>
                  <a:path w="1102" h="2651" extrusionOk="0">
                    <a:moveTo>
                      <a:pt x="601" y="0"/>
                    </a:moveTo>
                    <a:lnTo>
                      <a:pt x="601" y="201"/>
                    </a:lnTo>
                    <a:lnTo>
                      <a:pt x="534" y="201"/>
                    </a:lnTo>
                    <a:lnTo>
                      <a:pt x="534" y="34"/>
                    </a:lnTo>
                    <a:cubicBezTo>
                      <a:pt x="534" y="67"/>
                      <a:pt x="334" y="134"/>
                      <a:pt x="334" y="134"/>
                    </a:cubicBezTo>
                    <a:lnTo>
                      <a:pt x="334" y="201"/>
                    </a:lnTo>
                    <a:cubicBezTo>
                      <a:pt x="301" y="234"/>
                      <a:pt x="268" y="301"/>
                      <a:pt x="268" y="334"/>
                    </a:cubicBezTo>
                    <a:lnTo>
                      <a:pt x="268" y="501"/>
                    </a:lnTo>
                    <a:cubicBezTo>
                      <a:pt x="268" y="401"/>
                      <a:pt x="268" y="367"/>
                      <a:pt x="201" y="301"/>
                    </a:cubicBezTo>
                    <a:cubicBezTo>
                      <a:pt x="201" y="334"/>
                      <a:pt x="201" y="401"/>
                      <a:pt x="168" y="501"/>
                    </a:cubicBezTo>
                    <a:cubicBezTo>
                      <a:pt x="101" y="1035"/>
                      <a:pt x="34" y="1635"/>
                      <a:pt x="1" y="2169"/>
                    </a:cubicBezTo>
                    <a:lnTo>
                      <a:pt x="34" y="2169"/>
                    </a:lnTo>
                    <a:lnTo>
                      <a:pt x="34" y="2335"/>
                    </a:lnTo>
                    <a:cubicBezTo>
                      <a:pt x="34" y="2335"/>
                      <a:pt x="153" y="2350"/>
                      <a:pt x="232" y="2350"/>
                    </a:cubicBezTo>
                    <a:cubicBezTo>
                      <a:pt x="271" y="2350"/>
                      <a:pt x="301" y="2347"/>
                      <a:pt x="301" y="2335"/>
                    </a:cubicBezTo>
                    <a:lnTo>
                      <a:pt x="368" y="2335"/>
                    </a:lnTo>
                    <a:cubicBezTo>
                      <a:pt x="368" y="2402"/>
                      <a:pt x="334" y="2502"/>
                      <a:pt x="334" y="2636"/>
                    </a:cubicBezTo>
                    <a:cubicBezTo>
                      <a:pt x="334" y="2636"/>
                      <a:pt x="453" y="2651"/>
                      <a:pt x="532" y="2651"/>
                    </a:cubicBezTo>
                    <a:cubicBezTo>
                      <a:pt x="572" y="2651"/>
                      <a:pt x="601" y="2647"/>
                      <a:pt x="601" y="2636"/>
                    </a:cubicBezTo>
                    <a:lnTo>
                      <a:pt x="601" y="2569"/>
                    </a:lnTo>
                    <a:cubicBezTo>
                      <a:pt x="601" y="2569"/>
                      <a:pt x="690" y="2599"/>
                      <a:pt x="749" y="2599"/>
                    </a:cubicBezTo>
                    <a:cubicBezTo>
                      <a:pt x="779" y="2599"/>
                      <a:pt x="801" y="2591"/>
                      <a:pt x="801" y="2569"/>
                    </a:cubicBezTo>
                    <a:cubicBezTo>
                      <a:pt x="801" y="2536"/>
                      <a:pt x="801" y="2436"/>
                      <a:pt x="835" y="2402"/>
                    </a:cubicBezTo>
                    <a:lnTo>
                      <a:pt x="968" y="2402"/>
                    </a:lnTo>
                    <a:cubicBezTo>
                      <a:pt x="968" y="2335"/>
                      <a:pt x="1001" y="2235"/>
                      <a:pt x="1001" y="2202"/>
                    </a:cubicBezTo>
                    <a:cubicBezTo>
                      <a:pt x="1102" y="1568"/>
                      <a:pt x="1035" y="968"/>
                      <a:pt x="868" y="334"/>
                    </a:cubicBezTo>
                    <a:cubicBezTo>
                      <a:pt x="868" y="467"/>
                      <a:pt x="835" y="568"/>
                      <a:pt x="835" y="668"/>
                    </a:cubicBezTo>
                    <a:cubicBezTo>
                      <a:pt x="835" y="467"/>
                      <a:pt x="835" y="301"/>
                      <a:pt x="801" y="67"/>
                    </a:cubicBezTo>
                    <a:cubicBezTo>
                      <a:pt x="801" y="34"/>
                      <a:pt x="601" y="34"/>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40"/>
              <p:cNvSpPr/>
              <p:nvPr/>
            </p:nvSpPr>
            <p:spPr>
              <a:xfrm flipH="1">
                <a:off x="8089291" y="2588890"/>
                <a:ext cx="52653" cy="221867"/>
              </a:xfrm>
              <a:custGeom>
                <a:avLst/>
                <a:gdLst/>
                <a:ahLst/>
                <a:cxnLst/>
                <a:rect l="l" t="t" r="r" b="b"/>
                <a:pathLst>
                  <a:path w="1001" h="4218" extrusionOk="0">
                    <a:moveTo>
                      <a:pt x="634" y="0"/>
                    </a:moveTo>
                    <a:lnTo>
                      <a:pt x="634" y="200"/>
                    </a:lnTo>
                    <a:lnTo>
                      <a:pt x="567" y="200"/>
                    </a:lnTo>
                    <a:lnTo>
                      <a:pt x="567" y="33"/>
                    </a:lnTo>
                    <a:cubicBezTo>
                      <a:pt x="567" y="67"/>
                      <a:pt x="367" y="67"/>
                      <a:pt x="367" y="100"/>
                    </a:cubicBezTo>
                    <a:lnTo>
                      <a:pt x="367" y="200"/>
                    </a:lnTo>
                    <a:cubicBezTo>
                      <a:pt x="334" y="234"/>
                      <a:pt x="300" y="267"/>
                      <a:pt x="300" y="334"/>
                    </a:cubicBezTo>
                    <a:lnTo>
                      <a:pt x="300" y="600"/>
                    </a:lnTo>
                    <a:cubicBezTo>
                      <a:pt x="300" y="600"/>
                      <a:pt x="300" y="567"/>
                      <a:pt x="234" y="567"/>
                    </a:cubicBezTo>
                    <a:lnTo>
                      <a:pt x="234" y="267"/>
                    </a:lnTo>
                    <a:cubicBezTo>
                      <a:pt x="234" y="367"/>
                      <a:pt x="200" y="434"/>
                      <a:pt x="200" y="534"/>
                    </a:cubicBezTo>
                    <a:cubicBezTo>
                      <a:pt x="134" y="1568"/>
                      <a:pt x="67" y="2669"/>
                      <a:pt x="0" y="3703"/>
                    </a:cubicBezTo>
                    <a:lnTo>
                      <a:pt x="34" y="3703"/>
                    </a:lnTo>
                    <a:lnTo>
                      <a:pt x="34" y="3869"/>
                    </a:lnTo>
                    <a:lnTo>
                      <a:pt x="300" y="3903"/>
                    </a:lnTo>
                    <a:lnTo>
                      <a:pt x="334" y="3903"/>
                    </a:lnTo>
                    <a:lnTo>
                      <a:pt x="334" y="4203"/>
                    </a:lnTo>
                    <a:cubicBezTo>
                      <a:pt x="334" y="4203"/>
                      <a:pt x="438" y="4218"/>
                      <a:pt x="507" y="4218"/>
                    </a:cubicBezTo>
                    <a:cubicBezTo>
                      <a:pt x="541" y="4218"/>
                      <a:pt x="567" y="4214"/>
                      <a:pt x="567" y="4203"/>
                    </a:cubicBezTo>
                    <a:lnTo>
                      <a:pt x="567" y="4170"/>
                    </a:lnTo>
                    <a:lnTo>
                      <a:pt x="834" y="4170"/>
                    </a:lnTo>
                    <a:lnTo>
                      <a:pt x="834" y="3936"/>
                    </a:lnTo>
                    <a:lnTo>
                      <a:pt x="968" y="3936"/>
                    </a:lnTo>
                    <a:lnTo>
                      <a:pt x="968" y="3736"/>
                    </a:lnTo>
                    <a:lnTo>
                      <a:pt x="1001" y="3736"/>
                    </a:lnTo>
                    <a:cubicBezTo>
                      <a:pt x="868" y="2935"/>
                      <a:pt x="901" y="2168"/>
                      <a:pt x="901" y="1368"/>
                    </a:cubicBezTo>
                    <a:lnTo>
                      <a:pt x="901" y="567"/>
                    </a:lnTo>
                    <a:cubicBezTo>
                      <a:pt x="901" y="500"/>
                      <a:pt x="868" y="400"/>
                      <a:pt x="868" y="334"/>
                    </a:cubicBezTo>
                    <a:cubicBezTo>
                      <a:pt x="868" y="434"/>
                      <a:pt x="868" y="534"/>
                      <a:pt x="834" y="667"/>
                    </a:cubicBezTo>
                    <a:cubicBezTo>
                      <a:pt x="805" y="696"/>
                      <a:pt x="801" y="725"/>
                      <a:pt x="801" y="732"/>
                    </a:cubicBezTo>
                    <a:lnTo>
                      <a:pt x="801" y="732"/>
                    </a:lnTo>
                    <a:cubicBezTo>
                      <a:pt x="801" y="506"/>
                      <a:pt x="805" y="299"/>
                      <a:pt x="834" y="67"/>
                    </a:cubicBezTo>
                    <a:cubicBezTo>
                      <a:pt x="834" y="67"/>
                      <a:pt x="634" y="33"/>
                      <a:pt x="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40"/>
              <p:cNvSpPr/>
              <p:nvPr/>
            </p:nvSpPr>
            <p:spPr>
              <a:xfrm flipH="1">
                <a:off x="7973465" y="2718708"/>
                <a:ext cx="52705" cy="200827"/>
              </a:xfrm>
              <a:custGeom>
                <a:avLst/>
                <a:gdLst/>
                <a:ahLst/>
                <a:cxnLst/>
                <a:rect l="l" t="t" r="r" b="b"/>
                <a:pathLst>
                  <a:path w="1002" h="3818" extrusionOk="0">
                    <a:moveTo>
                      <a:pt x="635" y="0"/>
                    </a:moveTo>
                    <a:lnTo>
                      <a:pt x="635" y="234"/>
                    </a:lnTo>
                    <a:lnTo>
                      <a:pt x="601" y="234"/>
                    </a:lnTo>
                    <a:lnTo>
                      <a:pt x="601" y="67"/>
                    </a:lnTo>
                    <a:cubicBezTo>
                      <a:pt x="601" y="101"/>
                      <a:pt x="368" y="101"/>
                      <a:pt x="368" y="134"/>
                    </a:cubicBezTo>
                    <a:lnTo>
                      <a:pt x="368" y="234"/>
                    </a:lnTo>
                    <a:cubicBezTo>
                      <a:pt x="334" y="267"/>
                      <a:pt x="301" y="301"/>
                      <a:pt x="301" y="334"/>
                    </a:cubicBezTo>
                    <a:lnTo>
                      <a:pt x="301" y="634"/>
                    </a:lnTo>
                    <a:cubicBezTo>
                      <a:pt x="301" y="634"/>
                      <a:pt x="301" y="601"/>
                      <a:pt x="268" y="601"/>
                    </a:cubicBezTo>
                    <a:lnTo>
                      <a:pt x="268" y="301"/>
                    </a:lnTo>
                    <a:cubicBezTo>
                      <a:pt x="268" y="401"/>
                      <a:pt x="201" y="467"/>
                      <a:pt x="201" y="568"/>
                    </a:cubicBezTo>
                    <a:cubicBezTo>
                      <a:pt x="134" y="1468"/>
                      <a:pt x="34" y="2436"/>
                      <a:pt x="1" y="3336"/>
                    </a:cubicBezTo>
                    <a:lnTo>
                      <a:pt x="34" y="3336"/>
                    </a:lnTo>
                    <a:lnTo>
                      <a:pt x="34" y="3503"/>
                    </a:lnTo>
                    <a:lnTo>
                      <a:pt x="301" y="3570"/>
                    </a:lnTo>
                    <a:lnTo>
                      <a:pt x="301" y="3503"/>
                    </a:lnTo>
                    <a:lnTo>
                      <a:pt x="334" y="3503"/>
                    </a:lnTo>
                    <a:lnTo>
                      <a:pt x="334" y="3803"/>
                    </a:lnTo>
                    <a:cubicBezTo>
                      <a:pt x="334" y="3803"/>
                      <a:pt x="453" y="3818"/>
                      <a:pt x="532" y="3818"/>
                    </a:cubicBezTo>
                    <a:cubicBezTo>
                      <a:pt x="572" y="3818"/>
                      <a:pt x="601" y="3814"/>
                      <a:pt x="601" y="3803"/>
                    </a:cubicBezTo>
                    <a:lnTo>
                      <a:pt x="601" y="3770"/>
                    </a:lnTo>
                    <a:lnTo>
                      <a:pt x="835" y="3770"/>
                    </a:lnTo>
                    <a:lnTo>
                      <a:pt x="835" y="3570"/>
                    </a:lnTo>
                    <a:lnTo>
                      <a:pt x="968" y="3570"/>
                    </a:lnTo>
                    <a:lnTo>
                      <a:pt x="968" y="3336"/>
                    </a:lnTo>
                    <a:lnTo>
                      <a:pt x="1002" y="3336"/>
                    </a:lnTo>
                    <a:cubicBezTo>
                      <a:pt x="868" y="2636"/>
                      <a:pt x="868" y="1902"/>
                      <a:pt x="935" y="1135"/>
                    </a:cubicBezTo>
                    <a:lnTo>
                      <a:pt x="935" y="601"/>
                    </a:lnTo>
                    <a:lnTo>
                      <a:pt x="935" y="568"/>
                    </a:lnTo>
                    <a:cubicBezTo>
                      <a:pt x="935" y="467"/>
                      <a:pt x="868" y="401"/>
                      <a:pt x="868" y="301"/>
                    </a:cubicBezTo>
                    <a:cubicBezTo>
                      <a:pt x="868" y="434"/>
                      <a:pt x="868" y="568"/>
                      <a:pt x="835" y="634"/>
                    </a:cubicBezTo>
                    <a:cubicBezTo>
                      <a:pt x="805" y="694"/>
                      <a:pt x="802" y="700"/>
                      <a:pt x="801" y="725"/>
                    </a:cubicBezTo>
                    <a:lnTo>
                      <a:pt x="801" y="725"/>
                    </a:lnTo>
                    <a:cubicBezTo>
                      <a:pt x="802" y="510"/>
                      <a:pt x="805" y="276"/>
                      <a:pt x="835" y="67"/>
                    </a:cubicBezTo>
                    <a:lnTo>
                      <a:pt x="6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40"/>
              <p:cNvSpPr/>
              <p:nvPr/>
            </p:nvSpPr>
            <p:spPr>
              <a:xfrm flipH="1">
                <a:off x="8071723" y="3009957"/>
                <a:ext cx="57965" cy="126398"/>
              </a:xfrm>
              <a:custGeom>
                <a:avLst/>
                <a:gdLst/>
                <a:ahLst/>
                <a:cxnLst/>
                <a:rect l="l" t="t" r="r" b="b"/>
                <a:pathLst>
                  <a:path w="1102" h="2403" extrusionOk="0">
                    <a:moveTo>
                      <a:pt x="668" y="1"/>
                    </a:moveTo>
                    <a:lnTo>
                      <a:pt x="668" y="201"/>
                    </a:lnTo>
                    <a:lnTo>
                      <a:pt x="635" y="201"/>
                    </a:lnTo>
                    <a:lnTo>
                      <a:pt x="635" y="34"/>
                    </a:lnTo>
                    <a:cubicBezTo>
                      <a:pt x="635" y="67"/>
                      <a:pt x="434" y="67"/>
                      <a:pt x="434" y="101"/>
                    </a:cubicBezTo>
                    <a:lnTo>
                      <a:pt x="434" y="201"/>
                    </a:lnTo>
                    <a:lnTo>
                      <a:pt x="334" y="268"/>
                    </a:lnTo>
                    <a:lnTo>
                      <a:pt x="334" y="234"/>
                    </a:lnTo>
                    <a:cubicBezTo>
                      <a:pt x="234" y="768"/>
                      <a:pt x="101" y="1368"/>
                      <a:pt x="1" y="1902"/>
                    </a:cubicBezTo>
                    <a:cubicBezTo>
                      <a:pt x="1" y="1902"/>
                      <a:pt x="67" y="1902"/>
                      <a:pt x="101" y="1935"/>
                    </a:cubicBezTo>
                    <a:cubicBezTo>
                      <a:pt x="101" y="2002"/>
                      <a:pt x="67" y="2069"/>
                      <a:pt x="67" y="2102"/>
                    </a:cubicBezTo>
                    <a:cubicBezTo>
                      <a:pt x="67" y="2102"/>
                      <a:pt x="215" y="2176"/>
                      <a:pt x="278" y="2176"/>
                    </a:cubicBezTo>
                    <a:cubicBezTo>
                      <a:pt x="288" y="2176"/>
                      <a:pt x="296" y="2174"/>
                      <a:pt x="301" y="2169"/>
                    </a:cubicBezTo>
                    <a:lnTo>
                      <a:pt x="301" y="2102"/>
                    </a:lnTo>
                    <a:lnTo>
                      <a:pt x="434" y="2102"/>
                    </a:lnTo>
                    <a:cubicBezTo>
                      <a:pt x="434" y="2202"/>
                      <a:pt x="401" y="2269"/>
                      <a:pt x="401" y="2369"/>
                    </a:cubicBezTo>
                    <a:cubicBezTo>
                      <a:pt x="401" y="2369"/>
                      <a:pt x="601" y="2402"/>
                      <a:pt x="635" y="2402"/>
                    </a:cubicBezTo>
                    <a:lnTo>
                      <a:pt x="635" y="2336"/>
                    </a:lnTo>
                    <a:cubicBezTo>
                      <a:pt x="668" y="2336"/>
                      <a:pt x="835" y="2369"/>
                      <a:pt x="835" y="2369"/>
                    </a:cubicBezTo>
                    <a:cubicBezTo>
                      <a:pt x="835" y="2269"/>
                      <a:pt x="901" y="2236"/>
                      <a:pt x="901" y="2169"/>
                    </a:cubicBezTo>
                    <a:lnTo>
                      <a:pt x="968" y="2169"/>
                    </a:lnTo>
                    <a:lnTo>
                      <a:pt x="1102" y="1669"/>
                    </a:lnTo>
                    <a:cubicBezTo>
                      <a:pt x="1001" y="1368"/>
                      <a:pt x="1001" y="1035"/>
                      <a:pt x="968" y="701"/>
                    </a:cubicBezTo>
                    <a:lnTo>
                      <a:pt x="968" y="534"/>
                    </a:lnTo>
                    <a:cubicBezTo>
                      <a:pt x="968" y="434"/>
                      <a:pt x="935" y="368"/>
                      <a:pt x="935" y="268"/>
                    </a:cubicBezTo>
                    <a:cubicBezTo>
                      <a:pt x="913" y="355"/>
                      <a:pt x="905" y="456"/>
                      <a:pt x="884" y="553"/>
                    </a:cubicBezTo>
                    <a:lnTo>
                      <a:pt x="884" y="553"/>
                    </a:lnTo>
                    <a:cubicBezTo>
                      <a:pt x="901" y="393"/>
                      <a:pt x="901" y="237"/>
                      <a:pt x="901" y="67"/>
                    </a:cubicBezTo>
                    <a:cubicBezTo>
                      <a:pt x="901" y="67"/>
                      <a:pt x="668" y="34"/>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40"/>
              <p:cNvSpPr/>
              <p:nvPr/>
            </p:nvSpPr>
            <p:spPr>
              <a:xfrm flipH="1">
                <a:off x="7973465" y="3090699"/>
                <a:ext cx="54441" cy="142914"/>
              </a:xfrm>
              <a:custGeom>
                <a:avLst/>
                <a:gdLst/>
                <a:ahLst/>
                <a:cxnLst/>
                <a:rect l="l" t="t" r="r" b="b"/>
                <a:pathLst>
                  <a:path w="1035" h="2717" extrusionOk="0">
                    <a:moveTo>
                      <a:pt x="634" y="0"/>
                    </a:moveTo>
                    <a:lnTo>
                      <a:pt x="634" y="200"/>
                    </a:lnTo>
                    <a:lnTo>
                      <a:pt x="568" y="200"/>
                    </a:lnTo>
                    <a:lnTo>
                      <a:pt x="568" y="34"/>
                    </a:lnTo>
                    <a:cubicBezTo>
                      <a:pt x="568" y="67"/>
                      <a:pt x="367" y="67"/>
                      <a:pt x="367" y="100"/>
                    </a:cubicBezTo>
                    <a:lnTo>
                      <a:pt x="367" y="200"/>
                    </a:lnTo>
                    <a:cubicBezTo>
                      <a:pt x="334" y="234"/>
                      <a:pt x="301" y="267"/>
                      <a:pt x="301" y="334"/>
                    </a:cubicBezTo>
                    <a:cubicBezTo>
                      <a:pt x="301" y="400"/>
                      <a:pt x="301" y="501"/>
                      <a:pt x="234" y="567"/>
                    </a:cubicBezTo>
                    <a:lnTo>
                      <a:pt x="234" y="534"/>
                    </a:lnTo>
                    <a:lnTo>
                      <a:pt x="234" y="234"/>
                    </a:lnTo>
                    <a:cubicBezTo>
                      <a:pt x="167" y="901"/>
                      <a:pt x="67" y="1535"/>
                      <a:pt x="0" y="2202"/>
                    </a:cubicBezTo>
                    <a:lnTo>
                      <a:pt x="34" y="2202"/>
                    </a:lnTo>
                    <a:lnTo>
                      <a:pt x="34" y="2369"/>
                    </a:lnTo>
                    <a:lnTo>
                      <a:pt x="301" y="2402"/>
                    </a:lnTo>
                    <a:lnTo>
                      <a:pt x="367" y="2402"/>
                    </a:lnTo>
                    <a:lnTo>
                      <a:pt x="367" y="2702"/>
                    </a:lnTo>
                    <a:cubicBezTo>
                      <a:pt x="367" y="2702"/>
                      <a:pt x="486" y="2717"/>
                      <a:pt x="565" y="2717"/>
                    </a:cubicBezTo>
                    <a:cubicBezTo>
                      <a:pt x="605" y="2717"/>
                      <a:pt x="634" y="2713"/>
                      <a:pt x="634" y="2702"/>
                    </a:cubicBezTo>
                    <a:lnTo>
                      <a:pt x="634" y="2669"/>
                    </a:lnTo>
                    <a:cubicBezTo>
                      <a:pt x="634" y="2669"/>
                      <a:pt x="738" y="2684"/>
                      <a:pt x="807" y="2684"/>
                    </a:cubicBezTo>
                    <a:cubicBezTo>
                      <a:pt x="842" y="2684"/>
                      <a:pt x="868" y="2680"/>
                      <a:pt x="868" y="2669"/>
                    </a:cubicBezTo>
                    <a:lnTo>
                      <a:pt x="868" y="2435"/>
                    </a:lnTo>
                    <a:lnTo>
                      <a:pt x="1001" y="2435"/>
                    </a:lnTo>
                    <a:lnTo>
                      <a:pt x="1001" y="2235"/>
                    </a:lnTo>
                    <a:lnTo>
                      <a:pt x="1035" y="2235"/>
                    </a:lnTo>
                    <a:cubicBezTo>
                      <a:pt x="901" y="1868"/>
                      <a:pt x="901" y="1468"/>
                      <a:pt x="901" y="1068"/>
                    </a:cubicBezTo>
                    <a:lnTo>
                      <a:pt x="901" y="534"/>
                    </a:lnTo>
                    <a:cubicBezTo>
                      <a:pt x="901" y="467"/>
                      <a:pt x="868" y="367"/>
                      <a:pt x="868" y="267"/>
                    </a:cubicBezTo>
                    <a:cubicBezTo>
                      <a:pt x="868" y="400"/>
                      <a:pt x="834" y="534"/>
                      <a:pt x="834" y="667"/>
                    </a:cubicBezTo>
                    <a:cubicBezTo>
                      <a:pt x="815" y="687"/>
                      <a:pt x="807" y="695"/>
                      <a:pt x="803" y="705"/>
                    </a:cubicBezTo>
                    <a:lnTo>
                      <a:pt x="803" y="705"/>
                    </a:lnTo>
                    <a:cubicBezTo>
                      <a:pt x="811" y="490"/>
                      <a:pt x="834" y="290"/>
                      <a:pt x="834" y="67"/>
                    </a:cubicBezTo>
                    <a:cubicBezTo>
                      <a:pt x="834" y="67"/>
                      <a:pt x="634" y="34"/>
                      <a:pt x="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40"/>
              <p:cNvSpPr/>
              <p:nvPr/>
            </p:nvSpPr>
            <p:spPr>
              <a:xfrm flipH="1">
                <a:off x="8061203" y="3381948"/>
                <a:ext cx="52705" cy="170266"/>
              </a:xfrm>
              <a:custGeom>
                <a:avLst/>
                <a:gdLst/>
                <a:ahLst/>
                <a:cxnLst/>
                <a:rect l="l" t="t" r="r" b="b"/>
                <a:pathLst>
                  <a:path w="1002" h="3237" extrusionOk="0">
                    <a:moveTo>
                      <a:pt x="468" y="0"/>
                    </a:moveTo>
                    <a:lnTo>
                      <a:pt x="468" y="201"/>
                    </a:lnTo>
                    <a:lnTo>
                      <a:pt x="435" y="201"/>
                    </a:lnTo>
                    <a:lnTo>
                      <a:pt x="435" y="34"/>
                    </a:lnTo>
                    <a:cubicBezTo>
                      <a:pt x="435" y="101"/>
                      <a:pt x="201" y="101"/>
                      <a:pt x="201" y="134"/>
                    </a:cubicBezTo>
                    <a:lnTo>
                      <a:pt x="201" y="201"/>
                    </a:lnTo>
                    <a:cubicBezTo>
                      <a:pt x="168" y="267"/>
                      <a:pt x="134" y="301"/>
                      <a:pt x="134" y="334"/>
                    </a:cubicBezTo>
                    <a:lnTo>
                      <a:pt x="134" y="634"/>
                    </a:lnTo>
                    <a:cubicBezTo>
                      <a:pt x="134" y="634"/>
                      <a:pt x="134" y="568"/>
                      <a:pt x="101" y="568"/>
                    </a:cubicBezTo>
                    <a:lnTo>
                      <a:pt x="101" y="868"/>
                    </a:lnTo>
                    <a:cubicBezTo>
                      <a:pt x="34" y="1502"/>
                      <a:pt x="34" y="2169"/>
                      <a:pt x="1" y="2802"/>
                    </a:cubicBezTo>
                    <a:lnTo>
                      <a:pt x="34" y="2802"/>
                    </a:lnTo>
                    <a:lnTo>
                      <a:pt x="34" y="2969"/>
                    </a:lnTo>
                    <a:cubicBezTo>
                      <a:pt x="34" y="2969"/>
                      <a:pt x="153" y="2984"/>
                      <a:pt x="232" y="2984"/>
                    </a:cubicBezTo>
                    <a:cubicBezTo>
                      <a:pt x="272" y="2984"/>
                      <a:pt x="301" y="2980"/>
                      <a:pt x="301" y="2969"/>
                    </a:cubicBezTo>
                    <a:lnTo>
                      <a:pt x="335" y="2969"/>
                    </a:lnTo>
                    <a:lnTo>
                      <a:pt x="335" y="3236"/>
                    </a:lnTo>
                    <a:lnTo>
                      <a:pt x="601" y="3236"/>
                    </a:lnTo>
                    <a:lnTo>
                      <a:pt x="601" y="3203"/>
                    </a:lnTo>
                    <a:lnTo>
                      <a:pt x="835" y="3203"/>
                    </a:lnTo>
                    <a:lnTo>
                      <a:pt x="835" y="3036"/>
                    </a:lnTo>
                    <a:lnTo>
                      <a:pt x="1002" y="3036"/>
                    </a:lnTo>
                    <a:cubicBezTo>
                      <a:pt x="802" y="3036"/>
                      <a:pt x="802" y="2969"/>
                      <a:pt x="835" y="2869"/>
                    </a:cubicBezTo>
                    <a:lnTo>
                      <a:pt x="768" y="768"/>
                    </a:lnTo>
                    <a:lnTo>
                      <a:pt x="768" y="534"/>
                    </a:lnTo>
                    <a:cubicBezTo>
                      <a:pt x="768" y="467"/>
                      <a:pt x="701" y="367"/>
                      <a:pt x="701" y="301"/>
                    </a:cubicBezTo>
                    <a:lnTo>
                      <a:pt x="701" y="634"/>
                    </a:lnTo>
                    <a:cubicBezTo>
                      <a:pt x="701" y="668"/>
                      <a:pt x="668" y="668"/>
                      <a:pt x="668" y="701"/>
                    </a:cubicBezTo>
                    <a:lnTo>
                      <a:pt x="668" y="67"/>
                    </a:lnTo>
                    <a:cubicBezTo>
                      <a:pt x="668" y="34"/>
                      <a:pt x="468" y="34"/>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40"/>
              <p:cNvSpPr/>
              <p:nvPr/>
            </p:nvSpPr>
            <p:spPr>
              <a:xfrm flipH="1">
                <a:off x="7945376" y="3448645"/>
                <a:ext cx="52705" cy="163218"/>
              </a:xfrm>
              <a:custGeom>
                <a:avLst/>
                <a:gdLst/>
                <a:ahLst/>
                <a:cxnLst/>
                <a:rect l="l" t="t" r="r" b="b"/>
                <a:pathLst>
                  <a:path w="1002" h="3103" extrusionOk="0">
                    <a:moveTo>
                      <a:pt x="468" y="0"/>
                    </a:moveTo>
                    <a:lnTo>
                      <a:pt x="468" y="200"/>
                    </a:lnTo>
                    <a:lnTo>
                      <a:pt x="434" y="200"/>
                    </a:lnTo>
                    <a:lnTo>
                      <a:pt x="434" y="33"/>
                    </a:lnTo>
                    <a:cubicBezTo>
                      <a:pt x="434" y="67"/>
                      <a:pt x="234" y="100"/>
                      <a:pt x="234" y="100"/>
                    </a:cubicBezTo>
                    <a:lnTo>
                      <a:pt x="234" y="200"/>
                    </a:lnTo>
                    <a:cubicBezTo>
                      <a:pt x="167" y="234"/>
                      <a:pt x="134" y="267"/>
                      <a:pt x="134" y="334"/>
                    </a:cubicBezTo>
                    <a:lnTo>
                      <a:pt x="134" y="267"/>
                    </a:lnTo>
                    <a:cubicBezTo>
                      <a:pt x="134" y="367"/>
                      <a:pt x="101" y="434"/>
                      <a:pt x="101" y="534"/>
                    </a:cubicBezTo>
                    <a:cubicBezTo>
                      <a:pt x="67" y="1234"/>
                      <a:pt x="1" y="1935"/>
                      <a:pt x="1" y="2669"/>
                    </a:cubicBezTo>
                    <a:lnTo>
                      <a:pt x="67" y="2669"/>
                    </a:lnTo>
                    <a:lnTo>
                      <a:pt x="67" y="2835"/>
                    </a:lnTo>
                    <a:cubicBezTo>
                      <a:pt x="67" y="2835"/>
                      <a:pt x="171" y="2850"/>
                      <a:pt x="240" y="2850"/>
                    </a:cubicBezTo>
                    <a:cubicBezTo>
                      <a:pt x="275" y="2850"/>
                      <a:pt x="301" y="2847"/>
                      <a:pt x="301" y="2835"/>
                    </a:cubicBezTo>
                    <a:lnTo>
                      <a:pt x="334" y="2835"/>
                    </a:lnTo>
                    <a:lnTo>
                      <a:pt x="334" y="3102"/>
                    </a:lnTo>
                    <a:lnTo>
                      <a:pt x="601" y="3102"/>
                    </a:lnTo>
                    <a:lnTo>
                      <a:pt x="601" y="3069"/>
                    </a:lnTo>
                    <a:lnTo>
                      <a:pt x="834" y="3069"/>
                    </a:lnTo>
                    <a:lnTo>
                      <a:pt x="834" y="2902"/>
                    </a:lnTo>
                    <a:lnTo>
                      <a:pt x="1001" y="2902"/>
                    </a:lnTo>
                    <a:cubicBezTo>
                      <a:pt x="801" y="2835"/>
                      <a:pt x="801" y="2735"/>
                      <a:pt x="834" y="2669"/>
                    </a:cubicBezTo>
                    <a:cubicBezTo>
                      <a:pt x="801" y="2102"/>
                      <a:pt x="801" y="1568"/>
                      <a:pt x="768" y="1001"/>
                    </a:cubicBezTo>
                    <a:lnTo>
                      <a:pt x="768" y="534"/>
                    </a:lnTo>
                    <a:cubicBezTo>
                      <a:pt x="768" y="434"/>
                      <a:pt x="734" y="367"/>
                      <a:pt x="734" y="267"/>
                    </a:cubicBezTo>
                    <a:lnTo>
                      <a:pt x="734" y="600"/>
                    </a:lnTo>
                    <a:cubicBezTo>
                      <a:pt x="668" y="667"/>
                      <a:pt x="668" y="667"/>
                      <a:pt x="668" y="701"/>
                    </a:cubicBezTo>
                    <a:lnTo>
                      <a:pt x="668" y="67"/>
                    </a:lnTo>
                    <a:cubicBezTo>
                      <a:pt x="668" y="33"/>
                      <a:pt x="468" y="33"/>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40"/>
              <p:cNvSpPr/>
              <p:nvPr/>
            </p:nvSpPr>
            <p:spPr>
              <a:xfrm flipH="1">
                <a:off x="8047158" y="3692501"/>
                <a:ext cx="59701" cy="145702"/>
              </a:xfrm>
              <a:custGeom>
                <a:avLst/>
                <a:gdLst/>
                <a:ahLst/>
                <a:cxnLst/>
                <a:rect l="l" t="t" r="r" b="b"/>
                <a:pathLst>
                  <a:path w="1135" h="2770" extrusionOk="0">
                    <a:moveTo>
                      <a:pt x="801" y="1"/>
                    </a:moveTo>
                    <a:cubicBezTo>
                      <a:pt x="801" y="101"/>
                      <a:pt x="801" y="134"/>
                      <a:pt x="734" y="234"/>
                    </a:cubicBezTo>
                    <a:lnTo>
                      <a:pt x="701" y="234"/>
                    </a:lnTo>
                    <a:lnTo>
                      <a:pt x="701" y="67"/>
                    </a:lnTo>
                    <a:cubicBezTo>
                      <a:pt x="701" y="101"/>
                      <a:pt x="501" y="101"/>
                      <a:pt x="501" y="134"/>
                    </a:cubicBezTo>
                    <a:lnTo>
                      <a:pt x="501" y="268"/>
                    </a:lnTo>
                    <a:lnTo>
                      <a:pt x="401" y="368"/>
                    </a:lnTo>
                    <a:cubicBezTo>
                      <a:pt x="401" y="434"/>
                      <a:pt x="367" y="501"/>
                      <a:pt x="367" y="601"/>
                    </a:cubicBezTo>
                    <a:lnTo>
                      <a:pt x="367" y="568"/>
                    </a:lnTo>
                    <a:lnTo>
                      <a:pt x="367" y="301"/>
                    </a:lnTo>
                    <a:cubicBezTo>
                      <a:pt x="234" y="968"/>
                      <a:pt x="134" y="1602"/>
                      <a:pt x="0" y="2269"/>
                    </a:cubicBezTo>
                    <a:cubicBezTo>
                      <a:pt x="0" y="2269"/>
                      <a:pt x="34" y="2269"/>
                      <a:pt x="34" y="2302"/>
                    </a:cubicBezTo>
                    <a:cubicBezTo>
                      <a:pt x="34" y="2369"/>
                      <a:pt x="34" y="2436"/>
                      <a:pt x="0" y="2469"/>
                    </a:cubicBezTo>
                    <a:cubicBezTo>
                      <a:pt x="0" y="2502"/>
                      <a:pt x="234" y="2502"/>
                      <a:pt x="234" y="2502"/>
                    </a:cubicBezTo>
                    <a:lnTo>
                      <a:pt x="234" y="2469"/>
                    </a:lnTo>
                    <a:lnTo>
                      <a:pt x="334" y="2469"/>
                    </a:lnTo>
                    <a:cubicBezTo>
                      <a:pt x="334" y="2569"/>
                      <a:pt x="301" y="2636"/>
                      <a:pt x="301" y="2736"/>
                    </a:cubicBezTo>
                    <a:cubicBezTo>
                      <a:pt x="301" y="2769"/>
                      <a:pt x="534" y="2769"/>
                      <a:pt x="534" y="2769"/>
                    </a:cubicBezTo>
                    <a:lnTo>
                      <a:pt x="534" y="2703"/>
                    </a:lnTo>
                    <a:lnTo>
                      <a:pt x="734" y="2736"/>
                    </a:lnTo>
                    <a:cubicBezTo>
                      <a:pt x="734" y="2636"/>
                      <a:pt x="734" y="2603"/>
                      <a:pt x="801" y="2536"/>
                    </a:cubicBezTo>
                    <a:lnTo>
                      <a:pt x="901" y="2536"/>
                    </a:lnTo>
                    <a:lnTo>
                      <a:pt x="901" y="2302"/>
                    </a:lnTo>
                    <a:cubicBezTo>
                      <a:pt x="1001" y="1902"/>
                      <a:pt x="1034" y="1535"/>
                      <a:pt x="1068" y="1101"/>
                    </a:cubicBezTo>
                    <a:cubicBezTo>
                      <a:pt x="1068" y="935"/>
                      <a:pt x="1135" y="735"/>
                      <a:pt x="1135" y="568"/>
                    </a:cubicBezTo>
                    <a:cubicBezTo>
                      <a:pt x="1135" y="468"/>
                      <a:pt x="1068" y="401"/>
                      <a:pt x="1068" y="301"/>
                    </a:cubicBezTo>
                    <a:cubicBezTo>
                      <a:pt x="1034" y="434"/>
                      <a:pt x="1034" y="601"/>
                      <a:pt x="1001" y="735"/>
                    </a:cubicBezTo>
                    <a:lnTo>
                      <a:pt x="1001" y="768"/>
                    </a:lnTo>
                    <a:lnTo>
                      <a:pt x="1001" y="835"/>
                    </a:lnTo>
                    <a:lnTo>
                      <a:pt x="901" y="835"/>
                    </a:lnTo>
                    <a:cubicBezTo>
                      <a:pt x="968" y="601"/>
                      <a:pt x="968" y="368"/>
                      <a:pt x="1001" y="101"/>
                    </a:cubicBezTo>
                    <a:cubicBezTo>
                      <a:pt x="1001" y="101"/>
                      <a:pt x="801" y="67"/>
                      <a:pt x="8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40"/>
              <p:cNvSpPr/>
              <p:nvPr/>
            </p:nvSpPr>
            <p:spPr>
              <a:xfrm flipH="1">
                <a:off x="7905031" y="3769719"/>
                <a:ext cx="52705" cy="150962"/>
              </a:xfrm>
              <a:custGeom>
                <a:avLst/>
                <a:gdLst/>
                <a:ahLst/>
                <a:cxnLst/>
                <a:rect l="l" t="t" r="r" b="b"/>
                <a:pathLst>
                  <a:path w="1002" h="2870" extrusionOk="0">
                    <a:moveTo>
                      <a:pt x="468" y="0"/>
                    </a:moveTo>
                    <a:lnTo>
                      <a:pt x="468" y="201"/>
                    </a:lnTo>
                    <a:lnTo>
                      <a:pt x="401" y="201"/>
                    </a:lnTo>
                    <a:lnTo>
                      <a:pt x="401" y="67"/>
                    </a:lnTo>
                    <a:cubicBezTo>
                      <a:pt x="401" y="100"/>
                      <a:pt x="201" y="134"/>
                      <a:pt x="201" y="134"/>
                    </a:cubicBezTo>
                    <a:lnTo>
                      <a:pt x="201" y="201"/>
                    </a:lnTo>
                    <a:cubicBezTo>
                      <a:pt x="168" y="267"/>
                      <a:pt x="134" y="301"/>
                      <a:pt x="134" y="334"/>
                    </a:cubicBezTo>
                    <a:lnTo>
                      <a:pt x="134" y="267"/>
                    </a:lnTo>
                    <a:cubicBezTo>
                      <a:pt x="134" y="334"/>
                      <a:pt x="67" y="434"/>
                      <a:pt x="67" y="501"/>
                    </a:cubicBezTo>
                    <a:cubicBezTo>
                      <a:pt x="34" y="1135"/>
                      <a:pt x="1" y="1802"/>
                      <a:pt x="1" y="2435"/>
                    </a:cubicBezTo>
                    <a:lnTo>
                      <a:pt x="34" y="2435"/>
                    </a:lnTo>
                    <a:lnTo>
                      <a:pt x="34" y="2602"/>
                    </a:lnTo>
                    <a:cubicBezTo>
                      <a:pt x="34" y="2602"/>
                      <a:pt x="153" y="2617"/>
                      <a:pt x="232" y="2617"/>
                    </a:cubicBezTo>
                    <a:cubicBezTo>
                      <a:pt x="271" y="2617"/>
                      <a:pt x="301" y="2613"/>
                      <a:pt x="301" y="2602"/>
                    </a:cubicBezTo>
                    <a:lnTo>
                      <a:pt x="334" y="2602"/>
                    </a:lnTo>
                    <a:lnTo>
                      <a:pt x="334" y="2869"/>
                    </a:lnTo>
                    <a:lnTo>
                      <a:pt x="568" y="2869"/>
                    </a:lnTo>
                    <a:lnTo>
                      <a:pt x="568" y="2836"/>
                    </a:lnTo>
                    <a:lnTo>
                      <a:pt x="835" y="2836"/>
                    </a:lnTo>
                    <a:lnTo>
                      <a:pt x="835" y="2669"/>
                    </a:lnTo>
                    <a:lnTo>
                      <a:pt x="1001" y="2669"/>
                    </a:lnTo>
                    <a:lnTo>
                      <a:pt x="1001" y="2469"/>
                    </a:lnTo>
                    <a:lnTo>
                      <a:pt x="835" y="2569"/>
                    </a:lnTo>
                    <a:cubicBezTo>
                      <a:pt x="801" y="2002"/>
                      <a:pt x="801" y="1468"/>
                      <a:pt x="735" y="934"/>
                    </a:cubicBezTo>
                    <a:lnTo>
                      <a:pt x="735" y="601"/>
                    </a:lnTo>
                    <a:lnTo>
                      <a:pt x="735" y="567"/>
                    </a:lnTo>
                    <a:cubicBezTo>
                      <a:pt x="735" y="467"/>
                      <a:pt x="701" y="401"/>
                      <a:pt x="701" y="301"/>
                    </a:cubicBezTo>
                    <a:lnTo>
                      <a:pt x="701" y="634"/>
                    </a:lnTo>
                    <a:cubicBezTo>
                      <a:pt x="668" y="668"/>
                      <a:pt x="668" y="668"/>
                      <a:pt x="668" y="701"/>
                    </a:cubicBezTo>
                    <a:lnTo>
                      <a:pt x="668" y="100"/>
                    </a:lnTo>
                    <a:cubicBezTo>
                      <a:pt x="668" y="34"/>
                      <a:pt x="468" y="34"/>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40"/>
              <p:cNvSpPr/>
              <p:nvPr/>
            </p:nvSpPr>
            <p:spPr>
              <a:xfrm flipH="1">
                <a:off x="8069987" y="4083797"/>
                <a:ext cx="52653" cy="132973"/>
              </a:xfrm>
              <a:custGeom>
                <a:avLst/>
                <a:gdLst/>
                <a:ahLst/>
                <a:cxnLst/>
                <a:rect l="l" t="t" r="r" b="b"/>
                <a:pathLst>
                  <a:path w="1001" h="2528" extrusionOk="0">
                    <a:moveTo>
                      <a:pt x="467" y="0"/>
                    </a:moveTo>
                    <a:lnTo>
                      <a:pt x="467" y="200"/>
                    </a:lnTo>
                    <a:lnTo>
                      <a:pt x="434" y="200"/>
                    </a:lnTo>
                    <a:lnTo>
                      <a:pt x="434" y="34"/>
                    </a:lnTo>
                    <a:cubicBezTo>
                      <a:pt x="434" y="100"/>
                      <a:pt x="200" y="100"/>
                      <a:pt x="200" y="134"/>
                    </a:cubicBezTo>
                    <a:lnTo>
                      <a:pt x="200" y="200"/>
                    </a:lnTo>
                    <a:cubicBezTo>
                      <a:pt x="167" y="267"/>
                      <a:pt x="134" y="301"/>
                      <a:pt x="134" y="334"/>
                    </a:cubicBezTo>
                    <a:lnTo>
                      <a:pt x="134" y="234"/>
                    </a:lnTo>
                    <a:cubicBezTo>
                      <a:pt x="134" y="334"/>
                      <a:pt x="100" y="401"/>
                      <a:pt x="100" y="501"/>
                    </a:cubicBezTo>
                    <a:cubicBezTo>
                      <a:pt x="34" y="1001"/>
                      <a:pt x="0" y="1535"/>
                      <a:pt x="0" y="2035"/>
                    </a:cubicBezTo>
                    <a:lnTo>
                      <a:pt x="34" y="2035"/>
                    </a:lnTo>
                    <a:lnTo>
                      <a:pt x="34" y="2202"/>
                    </a:lnTo>
                    <a:cubicBezTo>
                      <a:pt x="34" y="2219"/>
                      <a:pt x="100" y="2227"/>
                      <a:pt x="167" y="2227"/>
                    </a:cubicBezTo>
                    <a:cubicBezTo>
                      <a:pt x="234" y="2227"/>
                      <a:pt x="300" y="2219"/>
                      <a:pt x="300" y="2202"/>
                    </a:cubicBezTo>
                    <a:lnTo>
                      <a:pt x="334" y="2202"/>
                    </a:lnTo>
                    <a:lnTo>
                      <a:pt x="334" y="2502"/>
                    </a:lnTo>
                    <a:cubicBezTo>
                      <a:pt x="334" y="2519"/>
                      <a:pt x="400" y="2527"/>
                      <a:pt x="467" y="2527"/>
                    </a:cubicBezTo>
                    <a:cubicBezTo>
                      <a:pt x="534" y="2527"/>
                      <a:pt x="601" y="2519"/>
                      <a:pt x="601" y="2502"/>
                    </a:cubicBezTo>
                    <a:lnTo>
                      <a:pt x="601" y="2469"/>
                    </a:lnTo>
                    <a:cubicBezTo>
                      <a:pt x="601" y="2485"/>
                      <a:pt x="659" y="2494"/>
                      <a:pt x="717" y="2494"/>
                    </a:cubicBezTo>
                    <a:cubicBezTo>
                      <a:pt x="776" y="2494"/>
                      <a:pt x="834" y="2485"/>
                      <a:pt x="834" y="2469"/>
                    </a:cubicBezTo>
                    <a:lnTo>
                      <a:pt x="834" y="2302"/>
                    </a:lnTo>
                    <a:lnTo>
                      <a:pt x="1001" y="2302"/>
                    </a:lnTo>
                    <a:lnTo>
                      <a:pt x="1001" y="2068"/>
                    </a:lnTo>
                    <a:cubicBezTo>
                      <a:pt x="874" y="2132"/>
                      <a:pt x="841" y="2155"/>
                      <a:pt x="834" y="2164"/>
                    </a:cubicBezTo>
                    <a:lnTo>
                      <a:pt x="834" y="2164"/>
                    </a:lnTo>
                    <a:cubicBezTo>
                      <a:pt x="801" y="1765"/>
                      <a:pt x="801" y="1300"/>
                      <a:pt x="767" y="868"/>
                    </a:cubicBezTo>
                    <a:lnTo>
                      <a:pt x="767" y="634"/>
                    </a:lnTo>
                    <a:lnTo>
                      <a:pt x="767" y="567"/>
                    </a:lnTo>
                    <a:cubicBezTo>
                      <a:pt x="767" y="501"/>
                      <a:pt x="701" y="434"/>
                      <a:pt x="701" y="334"/>
                    </a:cubicBezTo>
                    <a:lnTo>
                      <a:pt x="701" y="667"/>
                    </a:lnTo>
                    <a:lnTo>
                      <a:pt x="667" y="701"/>
                    </a:lnTo>
                    <a:lnTo>
                      <a:pt x="667" y="67"/>
                    </a:lnTo>
                    <a:cubicBezTo>
                      <a:pt x="667" y="34"/>
                      <a:pt x="467" y="34"/>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40"/>
              <p:cNvSpPr/>
              <p:nvPr/>
            </p:nvSpPr>
            <p:spPr>
              <a:xfrm flipH="1">
                <a:off x="7998029" y="3952190"/>
                <a:ext cx="49181" cy="129869"/>
              </a:xfrm>
              <a:custGeom>
                <a:avLst/>
                <a:gdLst/>
                <a:ahLst/>
                <a:cxnLst/>
                <a:rect l="l" t="t" r="r" b="b"/>
                <a:pathLst>
                  <a:path w="935" h="2469" extrusionOk="0">
                    <a:moveTo>
                      <a:pt x="434" y="1"/>
                    </a:moveTo>
                    <a:lnTo>
                      <a:pt x="434" y="201"/>
                    </a:lnTo>
                    <a:lnTo>
                      <a:pt x="401" y="201"/>
                    </a:lnTo>
                    <a:lnTo>
                      <a:pt x="401" y="34"/>
                    </a:lnTo>
                    <a:cubicBezTo>
                      <a:pt x="401" y="101"/>
                      <a:pt x="201" y="101"/>
                      <a:pt x="201" y="134"/>
                    </a:cubicBezTo>
                    <a:lnTo>
                      <a:pt x="201" y="201"/>
                    </a:lnTo>
                    <a:cubicBezTo>
                      <a:pt x="167" y="267"/>
                      <a:pt x="101" y="301"/>
                      <a:pt x="101" y="334"/>
                    </a:cubicBezTo>
                    <a:lnTo>
                      <a:pt x="101" y="267"/>
                    </a:lnTo>
                    <a:cubicBezTo>
                      <a:pt x="101" y="334"/>
                      <a:pt x="67" y="434"/>
                      <a:pt x="67" y="501"/>
                    </a:cubicBezTo>
                    <a:cubicBezTo>
                      <a:pt x="34" y="1001"/>
                      <a:pt x="1" y="1468"/>
                      <a:pt x="1" y="1969"/>
                    </a:cubicBezTo>
                    <a:lnTo>
                      <a:pt x="34" y="1969"/>
                    </a:lnTo>
                    <a:lnTo>
                      <a:pt x="34" y="2135"/>
                    </a:lnTo>
                    <a:lnTo>
                      <a:pt x="267" y="2169"/>
                    </a:lnTo>
                    <a:lnTo>
                      <a:pt x="267" y="2135"/>
                    </a:lnTo>
                    <a:lnTo>
                      <a:pt x="334" y="2135"/>
                    </a:lnTo>
                    <a:lnTo>
                      <a:pt x="334" y="2436"/>
                    </a:lnTo>
                    <a:lnTo>
                      <a:pt x="534" y="2469"/>
                    </a:lnTo>
                    <a:lnTo>
                      <a:pt x="534" y="2369"/>
                    </a:lnTo>
                    <a:lnTo>
                      <a:pt x="768" y="2369"/>
                    </a:lnTo>
                    <a:lnTo>
                      <a:pt x="768" y="2169"/>
                    </a:lnTo>
                    <a:lnTo>
                      <a:pt x="935" y="2169"/>
                    </a:lnTo>
                    <a:lnTo>
                      <a:pt x="935" y="1969"/>
                    </a:lnTo>
                    <a:cubicBezTo>
                      <a:pt x="863" y="2088"/>
                      <a:pt x="843" y="2105"/>
                      <a:pt x="837" y="2105"/>
                    </a:cubicBezTo>
                    <a:cubicBezTo>
                      <a:pt x="834" y="2105"/>
                      <a:pt x="834" y="2102"/>
                      <a:pt x="834" y="2102"/>
                    </a:cubicBezTo>
                    <a:cubicBezTo>
                      <a:pt x="768" y="1668"/>
                      <a:pt x="768" y="1268"/>
                      <a:pt x="734" y="834"/>
                    </a:cubicBezTo>
                    <a:lnTo>
                      <a:pt x="734" y="634"/>
                    </a:lnTo>
                    <a:lnTo>
                      <a:pt x="734" y="601"/>
                    </a:lnTo>
                    <a:cubicBezTo>
                      <a:pt x="734" y="501"/>
                      <a:pt x="701" y="434"/>
                      <a:pt x="701" y="334"/>
                    </a:cubicBezTo>
                    <a:lnTo>
                      <a:pt x="701" y="668"/>
                    </a:lnTo>
                    <a:lnTo>
                      <a:pt x="668" y="701"/>
                    </a:lnTo>
                    <a:lnTo>
                      <a:pt x="668" y="101"/>
                    </a:lnTo>
                    <a:cubicBezTo>
                      <a:pt x="668" y="34"/>
                      <a:pt x="434" y="34"/>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40"/>
              <p:cNvSpPr/>
              <p:nvPr/>
            </p:nvSpPr>
            <p:spPr>
              <a:xfrm flipH="1">
                <a:off x="7924336" y="4152230"/>
                <a:ext cx="52705" cy="124189"/>
              </a:xfrm>
              <a:custGeom>
                <a:avLst/>
                <a:gdLst/>
                <a:ahLst/>
                <a:cxnLst/>
                <a:rect l="l" t="t" r="r" b="b"/>
                <a:pathLst>
                  <a:path w="1002" h="2361" extrusionOk="0">
                    <a:moveTo>
                      <a:pt x="501" y="0"/>
                    </a:moveTo>
                    <a:lnTo>
                      <a:pt x="501" y="200"/>
                    </a:lnTo>
                    <a:lnTo>
                      <a:pt x="434" y="200"/>
                    </a:lnTo>
                    <a:lnTo>
                      <a:pt x="434" y="34"/>
                    </a:lnTo>
                    <a:cubicBezTo>
                      <a:pt x="434" y="67"/>
                      <a:pt x="234" y="67"/>
                      <a:pt x="234" y="134"/>
                    </a:cubicBezTo>
                    <a:lnTo>
                      <a:pt x="234" y="200"/>
                    </a:lnTo>
                    <a:cubicBezTo>
                      <a:pt x="201" y="234"/>
                      <a:pt x="168" y="300"/>
                      <a:pt x="168" y="334"/>
                    </a:cubicBezTo>
                    <a:lnTo>
                      <a:pt x="168" y="634"/>
                    </a:lnTo>
                    <a:cubicBezTo>
                      <a:pt x="168" y="501"/>
                      <a:pt x="168" y="401"/>
                      <a:pt x="101" y="300"/>
                    </a:cubicBezTo>
                    <a:cubicBezTo>
                      <a:pt x="101" y="367"/>
                      <a:pt x="68" y="434"/>
                      <a:pt x="68" y="534"/>
                    </a:cubicBezTo>
                    <a:cubicBezTo>
                      <a:pt x="34" y="1001"/>
                      <a:pt x="1" y="1468"/>
                      <a:pt x="1" y="1868"/>
                    </a:cubicBezTo>
                    <a:lnTo>
                      <a:pt x="34" y="1868"/>
                    </a:lnTo>
                    <a:lnTo>
                      <a:pt x="34" y="2035"/>
                    </a:lnTo>
                    <a:cubicBezTo>
                      <a:pt x="34" y="2052"/>
                      <a:pt x="93" y="2060"/>
                      <a:pt x="151" y="2060"/>
                    </a:cubicBezTo>
                    <a:cubicBezTo>
                      <a:pt x="209" y="2060"/>
                      <a:pt x="268" y="2052"/>
                      <a:pt x="268" y="2035"/>
                    </a:cubicBezTo>
                    <a:lnTo>
                      <a:pt x="334" y="2035"/>
                    </a:lnTo>
                    <a:lnTo>
                      <a:pt x="334" y="2335"/>
                    </a:lnTo>
                    <a:cubicBezTo>
                      <a:pt x="334" y="2352"/>
                      <a:pt x="393" y="2360"/>
                      <a:pt x="451" y="2360"/>
                    </a:cubicBezTo>
                    <a:cubicBezTo>
                      <a:pt x="510" y="2360"/>
                      <a:pt x="568" y="2352"/>
                      <a:pt x="568" y="2335"/>
                    </a:cubicBezTo>
                    <a:lnTo>
                      <a:pt x="568" y="2269"/>
                    </a:lnTo>
                    <a:cubicBezTo>
                      <a:pt x="568" y="2302"/>
                      <a:pt x="635" y="2319"/>
                      <a:pt x="701" y="2319"/>
                    </a:cubicBezTo>
                    <a:cubicBezTo>
                      <a:pt x="768" y="2319"/>
                      <a:pt x="835" y="2302"/>
                      <a:pt x="835" y="2269"/>
                    </a:cubicBezTo>
                    <a:lnTo>
                      <a:pt x="835" y="2102"/>
                    </a:lnTo>
                    <a:lnTo>
                      <a:pt x="1002" y="2102"/>
                    </a:lnTo>
                    <a:lnTo>
                      <a:pt x="1002" y="1902"/>
                    </a:lnTo>
                    <a:lnTo>
                      <a:pt x="901" y="1902"/>
                    </a:lnTo>
                    <a:cubicBezTo>
                      <a:pt x="868" y="1535"/>
                      <a:pt x="868" y="1168"/>
                      <a:pt x="835" y="834"/>
                    </a:cubicBezTo>
                    <a:lnTo>
                      <a:pt x="835" y="567"/>
                    </a:lnTo>
                    <a:cubicBezTo>
                      <a:pt x="835" y="501"/>
                      <a:pt x="768" y="401"/>
                      <a:pt x="768" y="334"/>
                    </a:cubicBezTo>
                    <a:cubicBezTo>
                      <a:pt x="768" y="434"/>
                      <a:pt x="768" y="534"/>
                      <a:pt x="735" y="667"/>
                    </a:cubicBezTo>
                    <a:lnTo>
                      <a:pt x="701" y="701"/>
                    </a:lnTo>
                    <a:lnTo>
                      <a:pt x="701" y="67"/>
                    </a:lnTo>
                    <a:cubicBezTo>
                      <a:pt x="701"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40"/>
              <p:cNvSpPr/>
              <p:nvPr/>
            </p:nvSpPr>
            <p:spPr>
              <a:xfrm flipH="1">
                <a:off x="8106807" y="4434695"/>
                <a:ext cx="57965" cy="143966"/>
              </a:xfrm>
              <a:custGeom>
                <a:avLst/>
                <a:gdLst/>
                <a:ahLst/>
                <a:cxnLst/>
                <a:rect l="l" t="t" r="r" b="b"/>
                <a:pathLst>
                  <a:path w="1102" h="2737" extrusionOk="0">
                    <a:moveTo>
                      <a:pt x="801" y="1"/>
                    </a:moveTo>
                    <a:cubicBezTo>
                      <a:pt x="801" y="68"/>
                      <a:pt x="801" y="134"/>
                      <a:pt x="768" y="201"/>
                    </a:cubicBezTo>
                    <a:lnTo>
                      <a:pt x="734" y="201"/>
                    </a:lnTo>
                    <a:lnTo>
                      <a:pt x="734" y="34"/>
                    </a:lnTo>
                    <a:cubicBezTo>
                      <a:pt x="734" y="101"/>
                      <a:pt x="501" y="101"/>
                      <a:pt x="501" y="134"/>
                    </a:cubicBezTo>
                    <a:lnTo>
                      <a:pt x="501" y="201"/>
                    </a:lnTo>
                    <a:lnTo>
                      <a:pt x="434" y="301"/>
                    </a:lnTo>
                    <a:cubicBezTo>
                      <a:pt x="434" y="368"/>
                      <a:pt x="401" y="468"/>
                      <a:pt x="401" y="535"/>
                    </a:cubicBezTo>
                    <a:lnTo>
                      <a:pt x="401" y="501"/>
                    </a:lnTo>
                    <a:lnTo>
                      <a:pt x="401" y="234"/>
                    </a:lnTo>
                    <a:cubicBezTo>
                      <a:pt x="267" y="901"/>
                      <a:pt x="134" y="1635"/>
                      <a:pt x="1" y="2302"/>
                    </a:cubicBezTo>
                    <a:lnTo>
                      <a:pt x="67" y="2302"/>
                    </a:lnTo>
                    <a:cubicBezTo>
                      <a:pt x="67" y="2336"/>
                      <a:pt x="67" y="2403"/>
                      <a:pt x="1" y="2469"/>
                    </a:cubicBezTo>
                    <a:cubicBezTo>
                      <a:pt x="1" y="2503"/>
                      <a:pt x="267" y="2503"/>
                      <a:pt x="267" y="2503"/>
                    </a:cubicBezTo>
                    <a:lnTo>
                      <a:pt x="267" y="2469"/>
                    </a:lnTo>
                    <a:lnTo>
                      <a:pt x="334" y="2469"/>
                    </a:lnTo>
                    <a:lnTo>
                      <a:pt x="301" y="2703"/>
                    </a:lnTo>
                    <a:lnTo>
                      <a:pt x="568" y="2736"/>
                    </a:lnTo>
                    <a:lnTo>
                      <a:pt x="568" y="2669"/>
                    </a:lnTo>
                    <a:cubicBezTo>
                      <a:pt x="568" y="2669"/>
                      <a:pt x="657" y="2684"/>
                      <a:pt x="716" y="2684"/>
                    </a:cubicBezTo>
                    <a:cubicBezTo>
                      <a:pt x="746" y="2684"/>
                      <a:pt x="768" y="2680"/>
                      <a:pt x="768" y="2669"/>
                    </a:cubicBezTo>
                    <a:cubicBezTo>
                      <a:pt x="768" y="2569"/>
                      <a:pt x="768" y="2536"/>
                      <a:pt x="801" y="2469"/>
                    </a:cubicBezTo>
                    <a:lnTo>
                      <a:pt x="935" y="2469"/>
                    </a:lnTo>
                    <a:lnTo>
                      <a:pt x="935" y="2236"/>
                    </a:lnTo>
                    <a:cubicBezTo>
                      <a:pt x="968" y="2036"/>
                      <a:pt x="1001" y="1669"/>
                      <a:pt x="1068" y="1302"/>
                    </a:cubicBezTo>
                    <a:cubicBezTo>
                      <a:pt x="1068" y="1035"/>
                      <a:pt x="1101" y="835"/>
                      <a:pt x="1101" y="601"/>
                    </a:cubicBezTo>
                    <a:cubicBezTo>
                      <a:pt x="1101" y="501"/>
                      <a:pt x="1068" y="434"/>
                      <a:pt x="1068" y="334"/>
                    </a:cubicBezTo>
                    <a:cubicBezTo>
                      <a:pt x="1001" y="468"/>
                      <a:pt x="1001" y="601"/>
                      <a:pt x="968" y="701"/>
                    </a:cubicBezTo>
                    <a:lnTo>
                      <a:pt x="968" y="768"/>
                    </a:lnTo>
                    <a:lnTo>
                      <a:pt x="968" y="835"/>
                    </a:lnTo>
                    <a:lnTo>
                      <a:pt x="935" y="835"/>
                    </a:lnTo>
                    <a:cubicBezTo>
                      <a:pt x="968" y="568"/>
                      <a:pt x="968" y="334"/>
                      <a:pt x="1001" y="68"/>
                    </a:cubicBezTo>
                    <a:cubicBezTo>
                      <a:pt x="1001" y="68"/>
                      <a:pt x="801" y="34"/>
                      <a:pt x="8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40"/>
              <p:cNvSpPr/>
              <p:nvPr/>
            </p:nvSpPr>
            <p:spPr>
              <a:xfrm flipH="1">
                <a:off x="8006813" y="4366262"/>
                <a:ext cx="52653" cy="154486"/>
              </a:xfrm>
              <a:custGeom>
                <a:avLst/>
                <a:gdLst/>
                <a:ahLst/>
                <a:cxnLst/>
                <a:rect l="l" t="t" r="r" b="b"/>
                <a:pathLst>
                  <a:path w="1001" h="2937" extrusionOk="0">
                    <a:moveTo>
                      <a:pt x="467" y="1"/>
                    </a:moveTo>
                    <a:lnTo>
                      <a:pt x="467" y="201"/>
                    </a:lnTo>
                    <a:lnTo>
                      <a:pt x="434" y="201"/>
                    </a:lnTo>
                    <a:lnTo>
                      <a:pt x="434" y="68"/>
                    </a:lnTo>
                    <a:cubicBezTo>
                      <a:pt x="434" y="101"/>
                      <a:pt x="234" y="101"/>
                      <a:pt x="234" y="134"/>
                    </a:cubicBezTo>
                    <a:lnTo>
                      <a:pt x="234" y="201"/>
                    </a:lnTo>
                    <a:cubicBezTo>
                      <a:pt x="167" y="268"/>
                      <a:pt x="133" y="301"/>
                      <a:pt x="133" y="334"/>
                    </a:cubicBezTo>
                    <a:lnTo>
                      <a:pt x="133" y="268"/>
                    </a:lnTo>
                    <a:cubicBezTo>
                      <a:pt x="133" y="334"/>
                      <a:pt x="100" y="435"/>
                      <a:pt x="100" y="501"/>
                    </a:cubicBezTo>
                    <a:cubicBezTo>
                      <a:pt x="67" y="1168"/>
                      <a:pt x="0" y="1802"/>
                      <a:pt x="0" y="2469"/>
                    </a:cubicBezTo>
                    <a:lnTo>
                      <a:pt x="67" y="2469"/>
                    </a:lnTo>
                    <a:lnTo>
                      <a:pt x="67" y="2636"/>
                    </a:lnTo>
                    <a:lnTo>
                      <a:pt x="300" y="2636"/>
                    </a:lnTo>
                    <a:lnTo>
                      <a:pt x="300" y="2603"/>
                    </a:lnTo>
                    <a:lnTo>
                      <a:pt x="334" y="2603"/>
                    </a:lnTo>
                    <a:lnTo>
                      <a:pt x="334" y="2870"/>
                    </a:lnTo>
                    <a:lnTo>
                      <a:pt x="600" y="2936"/>
                    </a:lnTo>
                    <a:lnTo>
                      <a:pt x="600" y="2836"/>
                    </a:lnTo>
                    <a:lnTo>
                      <a:pt x="834" y="2836"/>
                    </a:lnTo>
                    <a:lnTo>
                      <a:pt x="834" y="2669"/>
                    </a:lnTo>
                    <a:lnTo>
                      <a:pt x="1001" y="2669"/>
                    </a:lnTo>
                    <a:lnTo>
                      <a:pt x="1001" y="2469"/>
                    </a:lnTo>
                    <a:cubicBezTo>
                      <a:pt x="945" y="2480"/>
                      <a:pt x="908" y="2484"/>
                      <a:pt x="883" y="2484"/>
                    </a:cubicBezTo>
                    <a:cubicBezTo>
                      <a:pt x="834" y="2484"/>
                      <a:pt x="834" y="2469"/>
                      <a:pt x="834" y="2469"/>
                    </a:cubicBezTo>
                    <a:cubicBezTo>
                      <a:pt x="801" y="1936"/>
                      <a:pt x="801" y="1435"/>
                      <a:pt x="767" y="902"/>
                    </a:cubicBezTo>
                    <a:lnTo>
                      <a:pt x="767" y="535"/>
                    </a:lnTo>
                    <a:cubicBezTo>
                      <a:pt x="767" y="468"/>
                      <a:pt x="734" y="401"/>
                      <a:pt x="734" y="301"/>
                    </a:cubicBezTo>
                    <a:lnTo>
                      <a:pt x="734" y="635"/>
                    </a:lnTo>
                    <a:cubicBezTo>
                      <a:pt x="734" y="668"/>
                      <a:pt x="667" y="668"/>
                      <a:pt x="667" y="701"/>
                    </a:cubicBezTo>
                    <a:lnTo>
                      <a:pt x="667" y="101"/>
                    </a:lnTo>
                    <a:cubicBezTo>
                      <a:pt x="667" y="34"/>
                      <a:pt x="467" y="34"/>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40"/>
              <p:cNvSpPr/>
              <p:nvPr/>
            </p:nvSpPr>
            <p:spPr>
              <a:xfrm flipH="1">
                <a:off x="7883991" y="4580346"/>
                <a:ext cx="54441" cy="145702"/>
              </a:xfrm>
              <a:custGeom>
                <a:avLst/>
                <a:gdLst/>
                <a:ahLst/>
                <a:cxnLst/>
                <a:rect l="l" t="t" r="r" b="b"/>
                <a:pathLst>
                  <a:path w="1035" h="2770" extrusionOk="0">
                    <a:moveTo>
                      <a:pt x="634" y="0"/>
                    </a:moveTo>
                    <a:lnTo>
                      <a:pt x="634" y="201"/>
                    </a:lnTo>
                    <a:lnTo>
                      <a:pt x="601" y="201"/>
                    </a:lnTo>
                    <a:lnTo>
                      <a:pt x="601" y="34"/>
                    </a:lnTo>
                    <a:cubicBezTo>
                      <a:pt x="601" y="67"/>
                      <a:pt x="368" y="67"/>
                      <a:pt x="368" y="101"/>
                    </a:cubicBezTo>
                    <a:lnTo>
                      <a:pt x="368" y="201"/>
                    </a:lnTo>
                    <a:lnTo>
                      <a:pt x="301" y="267"/>
                    </a:lnTo>
                    <a:cubicBezTo>
                      <a:pt x="301" y="367"/>
                      <a:pt x="268" y="401"/>
                      <a:pt x="268" y="501"/>
                    </a:cubicBezTo>
                    <a:lnTo>
                      <a:pt x="268" y="234"/>
                    </a:lnTo>
                    <a:cubicBezTo>
                      <a:pt x="34" y="901"/>
                      <a:pt x="1" y="1602"/>
                      <a:pt x="101" y="2302"/>
                    </a:cubicBezTo>
                    <a:lnTo>
                      <a:pt x="101" y="2469"/>
                    </a:lnTo>
                    <a:cubicBezTo>
                      <a:pt x="101" y="2502"/>
                      <a:pt x="159" y="2519"/>
                      <a:pt x="218" y="2519"/>
                    </a:cubicBezTo>
                    <a:cubicBezTo>
                      <a:pt x="276" y="2519"/>
                      <a:pt x="334" y="2502"/>
                      <a:pt x="334" y="2469"/>
                    </a:cubicBezTo>
                    <a:lnTo>
                      <a:pt x="368" y="2469"/>
                    </a:lnTo>
                    <a:lnTo>
                      <a:pt x="368" y="2769"/>
                    </a:lnTo>
                    <a:lnTo>
                      <a:pt x="634" y="2769"/>
                    </a:lnTo>
                    <a:lnTo>
                      <a:pt x="634" y="2736"/>
                    </a:lnTo>
                    <a:lnTo>
                      <a:pt x="868" y="2736"/>
                    </a:lnTo>
                    <a:lnTo>
                      <a:pt x="868" y="2569"/>
                    </a:lnTo>
                    <a:lnTo>
                      <a:pt x="1035" y="2569"/>
                    </a:lnTo>
                    <a:cubicBezTo>
                      <a:pt x="935" y="2569"/>
                      <a:pt x="935" y="2502"/>
                      <a:pt x="968" y="2402"/>
                    </a:cubicBezTo>
                    <a:cubicBezTo>
                      <a:pt x="968" y="1868"/>
                      <a:pt x="935" y="1335"/>
                      <a:pt x="935" y="768"/>
                    </a:cubicBezTo>
                    <a:lnTo>
                      <a:pt x="935" y="568"/>
                    </a:lnTo>
                    <a:cubicBezTo>
                      <a:pt x="935" y="501"/>
                      <a:pt x="868" y="401"/>
                      <a:pt x="868" y="334"/>
                    </a:cubicBezTo>
                    <a:cubicBezTo>
                      <a:pt x="835" y="501"/>
                      <a:pt x="801" y="668"/>
                      <a:pt x="801" y="834"/>
                    </a:cubicBezTo>
                    <a:cubicBezTo>
                      <a:pt x="801" y="568"/>
                      <a:pt x="801" y="334"/>
                      <a:pt x="835" y="67"/>
                    </a:cubicBezTo>
                    <a:cubicBezTo>
                      <a:pt x="835" y="67"/>
                      <a:pt x="634" y="34"/>
                      <a:pt x="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40"/>
              <p:cNvSpPr/>
              <p:nvPr/>
            </p:nvSpPr>
            <p:spPr>
              <a:xfrm flipH="1">
                <a:off x="8071723" y="4725997"/>
                <a:ext cx="54441" cy="136024"/>
              </a:xfrm>
              <a:custGeom>
                <a:avLst/>
                <a:gdLst/>
                <a:ahLst/>
                <a:cxnLst/>
                <a:rect l="l" t="t" r="r" b="b"/>
                <a:pathLst>
                  <a:path w="1035" h="2586" extrusionOk="0">
                    <a:moveTo>
                      <a:pt x="568" y="0"/>
                    </a:moveTo>
                    <a:lnTo>
                      <a:pt x="568" y="200"/>
                    </a:lnTo>
                    <a:lnTo>
                      <a:pt x="534" y="200"/>
                    </a:lnTo>
                    <a:lnTo>
                      <a:pt x="534" y="33"/>
                    </a:lnTo>
                    <a:cubicBezTo>
                      <a:pt x="534" y="100"/>
                      <a:pt x="334" y="100"/>
                      <a:pt x="334" y="134"/>
                    </a:cubicBezTo>
                    <a:lnTo>
                      <a:pt x="334" y="200"/>
                    </a:lnTo>
                    <a:cubicBezTo>
                      <a:pt x="267" y="267"/>
                      <a:pt x="234" y="300"/>
                      <a:pt x="234" y="334"/>
                    </a:cubicBezTo>
                    <a:cubicBezTo>
                      <a:pt x="234" y="434"/>
                      <a:pt x="234" y="500"/>
                      <a:pt x="201" y="601"/>
                    </a:cubicBezTo>
                    <a:lnTo>
                      <a:pt x="201" y="534"/>
                    </a:lnTo>
                    <a:lnTo>
                      <a:pt x="201" y="367"/>
                    </a:lnTo>
                    <a:cubicBezTo>
                      <a:pt x="101" y="934"/>
                      <a:pt x="34" y="1468"/>
                      <a:pt x="0" y="2035"/>
                    </a:cubicBezTo>
                    <a:lnTo>
                      <a:pt x="34" y="2035"/>
                    </a:lnTo>
                    <a:lnTo>
                      <a:pt x="34" y="2202"/>
                    </a:lnTo>
                    <a:cubicBezTo>
                      <a:pt x="34" y="2268"/>
                      <a:pt x="267" y="2268"/>
                      <a:pt x="267" y="2268"/>
                    </a:cubicBezTo>
                    <a:lnTo>
                      <a:pt x="367" y="2268"/>
                    </a:lnTo>
                    <a:lnTo>
                      <a:pt x="367" y="2535"/>
                    </a:lnTo>
                    <a:cubicBezTo>
                      <a:pt x="367" y="2569"/>
                      <a:pt x="426" y="2585"/>
                      <a:pt x="484" y="2585"/>
                    </a:cubicBezTo>
                    <a:cubicBezTo>
                      <a:pt x="543" y="2585"/>
                      <a:pt x="601" y="2569"/>
                      <a:pt x="601" y="2535"/>
                    </a:cubicBezTo>
                    <a:lnTo>
                      <a:pt x="601" y="2502"/>
                    </a:lnTo>
                    <a:cubicBezTo>
                      <a:pt x="601" y="2502"/>
                      <a:pt x="720" y="2517"/>
                      <a:pt x="799" y="2517"/>
                    </a:cubicBezTo>
                    <a:cubicBezTo>
                      <a:pt x="838" y="2517"/>
                      <a:pt x="868" y="2513"/>
                      <a:pt x="868" y="2502"/>
                    </a:cubicBezTo>
                    <a:lnTo>
                      <a:pt x="868" y="2335"/>
                    </a:lnTo>
                    <a:lnTo>
                      <a:pt x="1001" y="2335"/>
                    </a:lnTo>
                    <a:lnTo>
                      <a:pt x="1001" y="2135"/>
                    </a:lnTo>
                    <a:lnTo>
                      <a:pt x="1035" y="2135"/>
                    </a:lnTo>
                    <a:cubicBezTo>
                      <a:pt x="901" y="1735"/>
                      <a:pt x="901" y="1401"/>
                      <a:pt x="901" y="1001"/>
                    </a:cubicBezTo>
                    <a:lnTo>
                      <a:pt x="901" y="567"/>
                    </a:lnTo>
                    <a:cubicBezTo>
                      <a:pt x="901" y="467"/>
                      <a:pt x="868" y="400"/>
                      <a:pt x="868" y="300"/>
                    </a:cubicBezTo>
                    <a:lnTo>
                      <a:pt x="834" y="667"/>
                    </a:lnTo>
                    <a:cubicBezTo>
                      <a:pt x="768" y="734"/>
                      <a:pt x="768" y="734"/>
                      <a:pt x="768" y="767"/>
                    </a:cubicBezTo>
                    <a:lnTo>
                      <a:pt x="768" y="834"/>
                    </a:lnTo>
                    <a:lnTo>
                      <a:pt x="734" y="834"/>
                    </a:lnTo>
                    <a:cubicBezTo>
                      <a:pt x="734" y="601"/>
                      <a:pt x="768" y="334"/>
                      <a:pt x="768" y="100"/>
                    </a:cubicBezTo>
                    <a:cubicBezTo>
                      <a:pt x="768" y="100"/>
                      <a:pt x="568" y="33"/>
                      <a:pt x="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40"/>
              <p:cNvSpPr/>
              <p:nvPr/>
            </p:nvSpPr>
            <p:spPr>
              <a:xfrm flipH="1">
                <a:off x="7941641" y="4855815"/>
                <a:ext cx="63436" cy="61489"/>
              </a:xfrm>
              <a:custGeom>
                <a:avLst/>
                <a:gdLst/>
                <a:ahLst/>
                <a:cxnLst/>
                <a:rect l="l" t="t" r="r" b="b"/>
                <a:pathLst>
                  <a:path w="1206" h="1169" extrusionOk="0">
                    <a:moveTo>
                      <a:pt x="767" y="1"/>
                    </a:moveTo>
                    <a:cubicBezTo>
                      <a:pt x="634" y="1"/>
                      <a:pt x="634" y="101"/>
                      <a:pt x="634" y="167"/>
                    </a:cubicBezTo>
                    <a:cubicBezTo>
                      <a:pt x="601" y="167"/>
                      <a:pt x="601" y="134"/>
                      <a:pt x="567" y="134"/>
                    </a:cubicBezTo>
                    <a:cubicBezTo>
                      <a:pt x="467" y="134"/>
                      <a:pt x="434" y="201"/>
                      <a:pt x="434" y="267"/>
                    </a:cubicBezTo>
                    <a:lnTo>
                      <a:pt x="400" y="267"/>
                    </a:lnTo>
                    <a:cubicBezTo>
                      <a:pt x="267" y="267"/>
                      <a:pt x="267" y="334"/>
                      <a:pt x="267" y="401"/>
                    </a:cubicBezTo>
                    <a:cubicBezTo>
                      <a:pt x="200" y="401"/>
                      <a:pt x="134" y="468"/>
                      <a:pt x="134" y="534"/>
                    </a:cubicBezTo>
                    <a:cubicBezTo>
                      <a:pt x="0" y="601"/>
                      <a:pt x="167" y="868"/>
                      <a:pt x="300" y="868"/>
                    </a:cubicBezTo>
                    <a:cubicBezTo>
                      <a:pt x="434" y="1001"/>
                      <a:pt x="601" y="1168"/>
                      <a:pt x="667" y="1168"/>
                    </a:cubicBezTo>
                    <a:cubicBezTo>
                      <a:pt x="767" y="1168"/>
                      <a:pt x="767" y="1101"/>
                      <a:pt x="667" y="1001"/>
                    </a:cubicBezTo>
                    <a:lnTo>
                      <a:pt x="667" y="1001"/>
                    </a:lnTo>
                    <a:cubicBezTo>
                      <a:pt x="767" y="1101"/>
                      <a:pt x="867" y="1168"/>
                      <a:pt x="934" y="1168"/>
                    </a:cubicBezTo>
                    <a:cubicBezTo>
                      <a:pt x="1101" y="1168"/>
                      <a:pt x="767" y="701"/>
                      <a:pt x="567" y="534"/>
                    </a:cubicBezTo>
                    <a:cubicBezTo>
                      <a:pt x="567" y="534"/>
                      <a:pt x="601" y="534"/>
                      <a:pt x="601" y="501"/>
                    </a:cubicBezTo>
                    <a:lnTo>
                      <a:pt x="734" y="634"/>
                    </a:lnTo>
                    <a:cubicBezTo>
                      <a:pt x="867" y="801"/>
                      <a:pt x="1001" y="901"/>
                      <a:pt x="1101" y="901"/>
                    </a:cubicBezTo>
                    <a:cubicBezTo>
                      <a:pt x="1168" y="901"/>
                      <a:pt x="1134" y="801"/>
                      <a:pt x="1068" y="668"/>
                    </a:cubicBezTo>
                    <a:cubicBezTo>
                      <a:pt x="1101" y="668"/>
                      <a:pt x="1101" y="701"/>
                      <a:pt x="1134" y="701"/>
                    </a:cubicBezTo>
                    <a:cubicBezTo>
                      <a:pt x="1145" y="708"/>
                      <a:pt x="1153" y="712"/>
                      <a:pt x="1159" y="712"/>
                    </a:cubicBezTo>
                    <a:cubicBezTo>
                      <a:pt x="1205" y="712"/>
                      <a:pt x="1083" y="483"/>
                      <a:pt x="934" y="334"/>
                    </a:cubicBezTo>
                    <a:cubicBezTo>
                      <a:pt x="1068" y="267"/>
                      <a:pt x="901" y="1"/>
                      <a:pt x="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40"/>
              <p:cNvSpPr/>
              <p:nvPr/>
            </p:nvSpPr>
            <p:spPr>
              <a:xfrm flipH="1">
                <a:off x="7933120" y="4845295"/>
                <a:ext cx="52653" cy="87316"/>
              </a:xfrm>
              <a:custGeom>
                <a:avLst/>
                <a:gdLst/>
                <a:ahLst/>
                <a:cxnLst/>
                <a:rect l="l" t="t" r="r" b="b"/>
                <a:pathLst>
                  <a:path w="1001" h="1660" extrusionOk="0">
                    <a:moveTo>
                      <a:pt x="434" y="1068"/>
                    </a:moveTo>
                    <a:cubicBezTo>
                      <a:pt x="500" y="1135"/>
                      <a:pt x="434" y="1135"/>
                      <a:pt x="434" y="1168"/>
                    </a:cubicBezTo>
                    <a:lnTo>
                      <a:pt x="434" y="1068"/>
                    </a:lnTo>
                    <a:close/>
                    <a:moveTo>
                      <a:pt x="500" y="0"/>
                    </a:moveTo>
                    <a:lnTo>
                      <a:pt x="500" y="201"/>
                    </a:lnTo>
                    <a:lnTo>
                      <a:pt x="434" y="201"/>
                    </a:lnTo>
                    <a:lnTo>
                      <a:pt x="434" y="34"/>
                    </a:lnTo>
                    <a:cubicBezTo>
                      <a:pt x="434" y="67"/>
                      <a:pt x="234" y="67"/>
                      <a:pt x="234" y="134"/>
                    </a:cubicBezTo>
                    <a:lnTo>
                      <a:pt x="234" y="201"/>
                    </a:lnTo>
                    <a:cubicBezTo>
                      <a:pt x="200" y="234"/>
                      <a:pt x="167" y="301"/>
                      <a:pt x="167" y="334"/>
                    </a:cubicBezTo>
                    <a:lnTo>
                      <a:pt x="167" y="534"/>
                    </a:lnTo>
                    <a:cubicBezTo>
                      <a:pt x="167" y="467"/>
                      <a:pt x="167" y="367"/>
                      <a:pt x="100" y="301"/>
                    </a:cubicBezTo>
                    <a:lnTo>
                      <a:pt x="0" y="1168"/>
                    </a:lnTo>
                    <a:lnTo>
                      <a:pt x="33" y="1201"/>
                    </a:lnTo>
                    <a:lnTo>
                      <a:pt x="33" y="1368"/>
                    </a:lnTo>
                    <a:cubicBezTo>
                      <a:pt x="33" y="1385"/>
                      <a:pt x="83" y="1393"/>
                      <a:pt x="133" y="1393"/>
                    </a:cubicBezTo>
                    <a:cubicBezTo>
                      <a:pt x="184" y="1393"/>
                      <a:pt x="234" y="1385"/>
                      <a:pt x="234" y="1368"/>
                    </a:cubicBezTo>
                    <a:lnTo>
                      <a:pt x="334" y="1368"/>
                    </a:lnTo>
                    <a:lnTo>
                      <a:pt x="334" y="1635"/>
                    </a:lnTo>
                    <a:cubicBezTo>
                      <a:pt x="334" y="1652"/>
                      <a:pt x="392" y="1660"/>
                      <a:pt x="450" y="1660"/>
                    </a:cubicBezTo>
                    <a:cubicBezTo>
                      <a:pt x="509" y="1660"/>
                      <a:pt x="567" y="1652"/>
                      <a:pt x="567" y="1635"/>
                    </a:cubicBezTo>
                    <a:lnTo>
                      <a:pt x="567" y="1535"/>
                    </a:lnTo>
                    <a:cubicBezTo>
                      <a:pt x="567" y="1551"/>
                      <a:pt x="634" y="1560"/>
                      <a:pt x="701" y="1560"/>
                    </a:cubicBezTo>
                    <a:cubicBezTo>
                      <a:pt x="767" y="1560"/>
                      <a:pt x="834" y="1551"/>
                      <a:pt x="834" y="1535"/>
                    </a:cubicBezTo>
                    <a:lnTo>
                      <a:pt x="834" y="1368"/>
                    </a:lnTo>
                    <a:cubicBezTo>
                      <a:pt x="901" y="1368"/>
                      <a:pt x="1001" y="1368"/>
                      <a:pt x="1001" y="1335"/>
                    </a:cubicBezTo>
                    <a:lnTo>
                      <a:pt x="1001" y="1135"/>
                    </a:lnTo>
                    <a:cubicBezTo>
                      <a:pt x="916" y="1198"/>
                      <a:pt x="899" y="1221"/>
                      <a:pt x="897" y="1221"/>
                    </a:cubicBezTo>
                    <a:cubicBezTo>
                      <a:pt x="896" y="1221"/>
                      <a:pt x="901" y="1213"/>
                      <a:pt x="901" y="1201"/>
                    </a:cubicBezTo>
                    <a:cubicBezTo>
                      <a:pt x="867" y="1001"/>
                      <a:pt x="867" y="834"/>
                      <a:pt x="834" y="634"/>
                    </a:cubicBezTo>
                    <a:lnTo>
                      <a:pt x="834" y="534"/>
                    </a:lnTo>
                    <a:lnTo>
                      <a:pt x="834" y="501"/>
                    </a:lnTo>
                    <a:cubicBezTo>
                      <a:pt x="834" y="401"/>
                      <a:pt x="767" y="367"/>
                      <a:pt x="767" y="301"/>
                    </a:cubicBezTo>
                    <a:cubicBezTo>
                      <a:pt x="767" y="401"/>
                      <a:pt x="734" y="534"/>
                      <a:pt x="734" y="668"/>
                    </a:cubicBezTo>
                    <a:lnTo>
                      <a:pt x="701" y="701"/>
                    </a:lnTo>
                    <a:lnTo>
                      <a:pt x="701" y="67"/>
                    </a:lnTo>
                    <a:cubicBezTo>
                      <a:pt x="701" y="34"/>
                      <a:pt x="500" y="34"/>
                      <a:pt x="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40"/>
              <p:cNvSpPr/>
              <p:nvPr/>
            </p:nvSpPr>
            <p:spPr>
              <a:xfrm flipH="1">
                <a:off x="7766428" y="4732993"/>
                <a:ext cx="56177" cy="183311"/>
              </a:xfrm>
              <a:custGeom>
                <a:avLst/>
                <a:gdLst/>
                <a:ahLst/>
                <a:cxnLst/>
                <a:rect l="l" t="t" r="r" b="b"/>
                <a:pathLst>
                  <a:path w="1068" h="3485" extrusionOk="0">
                    <a:moveTo>
                      <a:pt x="634" y="1"/>
                    </a:moveTo>
                    <a:lnTo>
                      <a:pt x="634" y="201"/>
                    </a:lnTo>
                    <a:lnTo>
                      <a:pt x="601" y="201"/>
                    </a:lnTo>
                    <a:lnTo>
                      <a:pt x="601" y="34"/>
                    </a:lnTo>
                    <a:cubicBezTo>
                      <a:pt x="601" y="101"/>
                      <a:pt x="367" y="101"/>
                      <a:pt x="367" y="134"/>
                    </a:cubicBezTo>
                    <a:lnTo>
                      <a:pt x="367" y="201"/>
                    </a:lnTo>
                    <a:cubicBezTo>
                      <a:pt x="334" y="267"/>
                      <a:pt x="300" y="301"/>
                      <a:pt x="300" y="334"/>
                    </a:cubicBezTo>
                    <a:lnTo>
                      <a:pt x="300" y="634"/>
                    </a:lnTo>
                    <a:cubicBezTo>
                      <a:pt x="300" y="634"/>
                      <a:pt x="300" y="601"/>
                      <a:pt x="267" y="601"/>
                    </a:cubicBezTo>
                    <a:lnTo>
                      <a:pt x="267" y="301"/>
                    </a:lnTo>
                    <a:cubicBezTo>
                      <a:pt x="267" y="367"/>
                      <a:pt x="200" y="468"/>
                      <a:pt x="200" y="534"/>
                    </a:cubicBezTo>
                    <a:cubicBezTo>
                      <a:pt x="134" y="1335"/>
                      <a:pt x="100" y="2135"/>
                      <a:pt x="0" y="2969"/>
                    </a:cubicBezTo>
                    <a:lnTo>
                      <a:pt x="34" y="2969"/>
                    </a:lnTo>
                    <a:lnTo>
                      <a:pt x="34" y="3136"/>
                    </a:lnTo>
                    <a:lnTo>
                      <a:pt x="300" y="3169"/>
                    </a:lnTo>
                    <a:lnTo>
                      <a:pt x="367" y="3169"/>
                    </a:lnTo>
                    <a:lnTo>
                      <a:pt x="367" y="3470"/>
                    </a:lnTo>
                    <a:cubicBezTo>
                      <a:pt x="367" y="3470"/>
                      <a:pt x="486" y="3484"/>
                      <a:pt x="565" y="3484"/>
                    </a:cubicBezTo>
                    <a:cubicBezTo>
                      <a:pt x="604" y="3484"/>
                      <a:pt x="634" y="3481"/>
                      <a:pt x="634" y="3470"/>
                    </a:cubicBezTo>
                    <a:lnTo>
                      <a:pt x="634" y="3436"/>
                    </a:lnTo>
                    <a:cubicBezTo>
                      <a:pt x="634" y="3436"/>
                      <a:pt x="753" y="3451"/>
                      <a:pt x="832" y="3451"/>
                    </a:cubicBezTo>
                    <a:cubicBezTo>
                      <a:pt x="871" y="3451"/>
                      <a:pt x="901" y="3447"/>
                      <a:pt x="901" y="3436"/>
                    </a:cubicBezTo>
                    <a:lnTo>
                      <a:pt x="901" y="3270"/>
                    </a:lnTo>
                    <a:lnTo>
                      <a:pt x="1001" y="3270"/>
                    </a:lnTo>
                    <a:lnTo>
                      <a:pt x="1001" y="3036"/>
                    </a:lnTo>
                    <a:lnTo>
                      <a:pt x="1068" y="3036"/>
                    </a:lnTo>
                    <a:cubicBezTo>
                      <a:pt x="934" y="2436"/>
                      <a:pt x="934" y="1802"/>
                      <a:pt x="934" y="1168"/>
                    </a:cubicBezTo>
                    <a:lnTo>
                      <a:pt x="934" y="601"/>
                    </a:lnTo>
                    <a:cubicBezTo>
                      <a:pt x="934" y="501"/>
                      <a:pt x="901" y="434"/>
                      <a:pt x="901" y="334"/>
                    </a:cubicBezTo>
                    <a:cubicBezTo>
                      <a:pt x="901" y="468"/>
                      <a:pt x="901" y="601"/>
                      <a:pt x="834" y="668"/>
                    </a:cubicBezTo>
                    <a:cubicBezTo>
                      <a:pt x="815" y="687"/>
                      <a:pt x="807" y="695"/>
                      <a:pt x="803" y="711"/>
                    </a:cubicBezTo>
                    <a:lnTo>
                      <a:pt x="803" y="711"/>
                    </a:lnTo>
                    <a:cubicBezTo>
                      <a:pt x="811" y="510"/>
                      <a:pt x="834" y="294"/>
                      <a:pt x="834" y="101"/>
                    </a:cubicBezTo>
                    <a:cubicBezTo>
                      <a:pt x="834" y="101"/>
                      <a:pt x="634" y="34"/>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40"/>
              <p:cNvSpPr/>
              <p:nvPr/>
            </p:nvSpPr>
            <p:spPr>
              <a:xfrm flipH="1">
                <a:off x="7624301" y="4875119"/>
                <a:ext cx="52705" cy="116719"/>
              </a:xfrm>
              <a:custGeom>
                <a:avLst/>
                <a:gdLst/>
                <a:ahLst/>
                <a:cxnLst/>
                <a:rect l="l" t="t" r="r" b="b"/>
                <a:pathLst>
                  <a:path w="1002" h="2219" extrusionOk="0">
                    <a:moveTo>
                      <a:pt x="501" y="0"/>
                    </a:moveTo>
                    <a:lnTo>
                      <a:pt x="501" y="234"/>
                    </a:lnTo>
                    <a:lnTo>
                      <a:pt x="435" y="234"/>
                    </a:lnTo>
                    <a:lnTo>
                      <a:pt x="435" y="67"/>
                    </a:lnTo>
                    <a:cubicBezTo>
                      <a:pt x="435" y="101"/>
                      <a:pt x="234" y="101"/>
                      <a:pt x="234" y="134"/>
                    </a:cubicBezTo>
                    <a:lnTo>
                      <a:pt x="234" y="234"/>
                    </a:lnTo>
                    <a:cubicBezTo>
                      <a:pt x="201" y="267"/>
                      <a:pt x="168" y="301"/>
                      <a:pt x="168" y="334"/>
                    </a:cubicBezTo>
                    <a:lnTo>
                      <a:pt x="168" y="634"/>
                    </a:lnTo>
                    <a:cubicBezTo>
                      <a:pt x="168" y="501"/>
                      <a:pt x="168" y="434"/>
                      <a:pt x="101" y="301"/>
                    </a:cubicBezTo>
                    <a:cubicBezTo>
                      <a:pt x="101" y="401"/>
                      <a:pt x="68" y="467"/>
                      <a:pt x="68" y="568"/>
                    </a:cubicBezTo>
                    <a:cubicBezTo>
                      <a:pt x="34" y="934"/>
                      <a:pt x="1" y="1335"/>
                      <a:pt x="1" y="1735"/>
                    </a:cubicBezTo>
                    <a:lnTo>
                      <a:pt x="34" y="1735"/>
                    </a:lnTo>
                    <a:lnTo>
                      <a:pt x="34" y="1902"/>
                    </a:lnTo>
                    <a:cubicBezTo>
                      <a:pt x="34" y="1918"/>
                      <a:pt x="93" y="1927"/>
                      <a:pt x="151" y="1927"/>
                    </a:cubicBezTo>
                    <a:cubicBezTo>
                      <a:pt x="209" y="1927"/>
                      <a:pt x="268" y="1918"/>
                      <a:pt x="268" y="1902"/>
                    </a:cubicBezTo>
                    <a:lnTo>
                      <a:pt x="334" y="1902"/>
                    </a:lnTo>
                    <a:lnTo>
                      <a:pt x="334" y="2169"/>
                    </a:lnTo>
                    <a:cubicBezTo>
                      <a:pt x="334" y="2202"/>
                      <a:pt x="393" y="2219"/>
                      <a:pt x="451" y="2219"/>
                    </a:cubicBezTo>
                    <a:cubicBezTo>
                      <a:pt x="510" y="2219"/>
                      <a:pt x="568" y="2202"/>
                      <a:pt x="568" y="2169"/>
                    </a:cubicBezTo>
                    <a:lnTo>
                      <a:pt x="568" y="2102"/>
                    </a:lnTo>
                    <a:cubicBezTo>
                      <a:pt x="568" y="2119"/>
                      <a:pt x="635" y="2127"/>
                      <a:pt x="701" y="2127"/>
                    </a:cubicBezTo>
                    <a:cubicBezTo>
                      <a:pt x="768" y="2127"/>
                      <a:pt x="835" y="2119"/>
                      <a:pt x="835" y="2102"/>
                    </a:cubicBezTo>
                    <a:lnTo>
                      <a:pt x="835" y="1935"/>
                    </a:lnTo>
                    <a:cubicBezTo>
                      <a:pt x="902" y="1935"/>
                      <a:pt x="1002" y="1935"/>
                      <a:pt x="1002" y="1902"/>
                    </a:cubicBezTo>
                    <a:lnTo>
                      <a:pt x="1002" y="1668"/>
                    </a:lnTo>
                    <a:cubicBezTo>
                      <a:pt x="931" y="1739"/>
                      <a:pt x="907" y="1772"/>
                      <a:pt x="900" y="1788"/>
                    </a:cubicBezTo>
                    <a:lnTo>
                      <a:pt x="900" y="1788"/>
                    </a:lnTo>
                    <a:cubicBezTo>
                      <a:pt x="868" y="1460"/>
                      <a:pt x="868" y="1163"/>
                      <a:pt x="835" y="834"/>
                    </a:cubicBezTo>
                    <a:lnTo>
                      <a:pt x="835" y="634"/>
                    </a:lnTo>
                    <a:lnTo>
                      <a:pt x="835" y="601"/>
                    </a:lnTo>
                    <a:cubicBezTo>
                      <a:pt x="835" y="501"/>
                      <a:pt x="768" y="434"/>
                      <a:pt x="768" y="334"/>
                    </a:cubicBezTo>
                    <a:cubicBezTo>
                      <a:pt x="768" y="467"/>
                      <a:pt x="768" y="601"/>
                      <a:pt x="735" y="668"/>
                    </a:cubicBezTo>
                    <a:lnTo>
                      <a:pt x="701" y="734"/>
                    </a:lnTo>
                    <a:lnTo>
                      <a:pt x="701" y="101"/>
                    </a:lnTo>
                    <a:cubicBezTo>
                      <a:pt x="701"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40"/>
              <p:cNvSpPr/>
              <p:nvPr/>
            </p:nvSpPr>
            <p:spPr>
              <a:xfrm flipH="1">
                <a:off x="7536563" y="4725997"/>
                <a:ext cx="52705" cy="154434"/>
              </a:xfrm>
              <a:custGeom>
                <a:avLst/>
                <a:gdLst/>
                <a:ahLst/>
                <a:cxnLst/>
                <a:rect l="l" t="t" r="r" b="b"/>
                <a:pathLst>
                  <a:path w="1002" h="2936" extrusionOk="0">
                    <a:moveTo>
                      <a:pt x="434" y="0"/>
                    </a:moveTo>
                    <a:lnTo>
                      <a:pt x="434" y="234"/>
                    </a:lnTo>
                    <a:lnTo>
                      <a:pt x="401" y="234"/>
                    </a:lnTo>
                    <a:lnTo>
                      <a:pt x="401" y="67"/>
                    </a:lnTo>
                    <a:cubicBezTo>
                      <a:pt x="401" y="100"/>
                      <a:pt x="201" y="100"/>
                      <a:pt x="201" y="134"/>
                    </a:cubicBezTo>
                    <a:lnTo>
                      <a:pt x="201" y="234"/>
                    </a:lnTo>
                    <a:cubicBezTo>
                      <a:pt x="168" y="267"/>
                      <a:pt x="101" y="300"/>
                      <a:pt x="101" y="334"/>
                    </a:cubicBezTo>
                    <a:lnTo>
                      <a:pt x="101" y="300"/>
                    </a:lnTo>
                    <a:cubicBezTo>
                      <a:pt x="101" y="367"/>
                      <a:pt x="101" y="434"/>
                      <a:pt x="67" y="500"/>
                    </a:cubicBezTo>
                    <a:lnTo>
                      <a:pt x="67" y="567"/>
                    </a:lnTo>
                    <a:lnTo>
                      <a:pt x="1" y="2469"/>
                    </a:lnTo>
                    <a:lnTo>
                      <a:pt x="34" y="2469"/>
                    </a:lnTo>
                    <a:lnTo>
                      <a:pt x="34" y="2635"/>
                    </a:lnTo>
                    <a:cubicBezTo>
                      <a:pt x="34" y="2635"/>
                      <a:pt x="138" y="2650"/>
                      <a:pt x="207" y="2650"/>
                    </a:cubicBezTo>
                    <a:cubicBezTo>
                      <a:pt x="242" y="2650"/>
                      <a:pt x="268" y="2646"/>
                      <a:pt x="268" y="2635"/>
                    </a:cubicBezTo>
                    <a:lnTo>
                      <a:pt x="334" y="2635"/>
                    </a:lnTo>
                    <a:lnTo>
                      <a:pt x="334" y="2936"/>
                    </a:lnTo>
                    <a:lnTo>
                      <a:pt x="568" y="2936"/>
                    </a:lnTo>
                    <a:lnTo>
                      <a:pt x="568" y="2869"/>
                    </a:lnTo>
                    <a:lnTo>
                      <a:pt x="835" y="2869"/>
                    </a:lnTo>
                    <a:lnTo>
                      <a:pt x="835" y="2735"/>
                    </a:lnTo>
                    <a:lnTo>
                      <a:pt x="1001" y="2735"/>
                    </a:lnTo>
                    <a:lnTo>
                      <a:pt x="1001" y="2502"/>
                    </a:lnTo>
                    <a:lnTo>
                      <a:pt x="835" y="2469"/>
                    </a:lnTo>
                    <a:cubicBezTo>
                      <a:pt x="768" y="1968"/>
                      <a:pt x="768" y="1468"/>
                      <a:pt x="735" y="967"/>
                    </a:cubicBezTo>
                    <a:lnTo>
                      <a:pt x="735" y="567"/>
                    </a:lnTo>
                    <a:cubicBezTo>
                      <a:pt x="735" y="467"/>
                      <a:pt x="701" y="400"/>
                      <a:pt x="701" y="300"/>
                    </a:cubicBezTo>
                    <a:lnTo>
                      <a:pt x="701" y="634"/>
                    </a:lnTo>
                    <a:cubicBezTo>
                      <a:pt x="668" y="667"/>
                      <a:pt x="668" y="667"/>
                      <a:pt x="668" y="734"/>
                    </a:cubicBezTo>
                    <a:lnTo>
                      <a:pt x="668" y="100"/>
                    </a:lnTo>
                    <a:cubicBezTo>
                      <a:pt x="668" y="33"/>
                      <a:pt x="434" y="33"/>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40"/>
              <p:cNvSpPr/>
              <p:nvPr/>
            </p:nvSpPr>
            <p:spPr>
              <a:xfrm flipH="1">
                <a:off x="7383916" y="4829515"/>
                <a:ext cx="59701" cy="156169"/>
              </a:xfrm>
              <a:custGeom>
                <a:avLst/>
                <a:gdLst/>
                <a:ahLst/>
                <a:cxnLst/>
                <a:rect l="l" t="t" r="r" b="b"/>
                <a:pathLst>
                  <a:path w="1135" h="2969" extrusionOk="0">
                    <a:moveTo>
                      <a:pt x="701" y="0"/>
                    </a:moveTo>
                    <a:cubicBezTo>
                      <a:pt x="701" y="67"/>
                      <a:pt x="701" y="134"/>
                      <a:pt x="634" y="200"/>
                    </a:cubicBezTo>
                    <a:lnTo>
                      <a:pt x="601" y="200"/>
                    </a:lnTo>
                    <a:lnTo>
                      <a:pt x="601" y="34"/>
                    </a:lnTo>
                    <a:cubicBezTo>
                      <a:pt x="601" y="100"/>
                      <a:pt x="401" y="100"/>
                      <a:pt x="401" y="134"/>
                    </a:cubicBezTo>
                    <a:lnTo>
                      <a:pt x="401" y="267"/>
                    </a:lnTo>
                    <a:lnTo>
                      <a:pt x="301" y="334"/>
                    </a:lnTo>
                    <a:cubicBezTo>
                      <a:pt x="301" y="434"/>
                      <a:pt x="301" y="467"/>
                      <a:pt x="267" y="534"/>
                    </a:cubicBezTo>
                    <a:lnTo>
                      <a:pt x="267" y="300"/>
                    </a:lnTo>
                    <a:cubicBezTo>
                      <a:pt x="67" y="1001"/>
                      <a:pt x="0" y="1735"/>
                      <a:pt x="134" y="2469"/>
                    </a:cubicBezTo>
                    <a:cubicBezTo>
                      <a:pt x="134" y="2535"/>
                      <a:pt x="134" y="2569"/>
                      <a:pt x="167" y="2669"/>
                    </a:cubicBezTo>
                    <a:cubicBezTo>
                      <a:pt x="167" y="2680"/>
                      <a:pt x="197" y="2684"/>
                      <a:pt x="236" y="2684"/>
                    </a:cubicBezTo>
                    <a:cubicBezTo>
                      <a:pt x="315" y="2684"/>
                      <a:pt x="434" y="2669"/>
                      <a:pt x="434" y="2669"/>
                    </a:cubicBezTo>
                    <a:cubicBezTo>
                      <a:pt x="434" y="2735"/>
                      <a:pt x="434" y="2869"/>
                      <a:pt x="467" y="2969"/>
                    </a:cubicBezTo>
                    <a:lnTo>
                      <a:pt x="734" y="2969"/>
                    </a:lnTo>
                    <a:cubicBezTo>
                      <a:pt x="726" y="2912"/>
                      <a:pt x="720" y="2854"/>
                      <a:pt x="714" y="2797"/>
                    </a:cubicBezTo>
                    <a:lnTo>
                      <a:pt x="714" y="2797"/>
                    </a:lnTo>
                    <a:cubicBezTo>
                      <a:pt x="722" y="2832"/>
                      <a:pt x="728" y="2867"/>
                      <a:pt x="734" y="2902"/>
                    </a:cubicBezTo>
                    <a:lnTo>
                      <a:pt x="968" y="2902"/>
                    </a:lnTo>
                    <a:lnTo>
                      <a:pt x="968" y="2735"/>
                    </a:lnTo>
                    <a:lnTo>
                      <a:pt x="1135" y="2735"/>
                    </a:lnTo>
                    <a:cubicBezTo>
                      <a:pt x="1101" y="2669"/>
                      <a:pt x="1101" y="2602"/>
                      <a:pt x="1101" y="2502"/>
                    </a:cubicBezTo>
                    <a:lnTo>
                      <a:pt x="1135" y="2502"/>
                    </a:lnTo>
                    <a:cubicBezTo>
                      <a:pt x="1068" y="1935"/>
                      <a:pt x="1068" y="1301"/>
                      <a:pt x="1034" y="701"/>
                    </a:cubicBezTo>
                    <a:lnTo>
                      <a:pt x="1034" y="601"/>
                    </a:lnTo>
                    <a:cubicBezTo>
                      <a:pt x="1034" y="501"/>
                      <a:pt x="968" y="434"/>
                      <a:pt x="968" y="334"/>
                    </a:cubicBezTo>
                    <a:lnTo>
                      <a:pt x="834" y="834"/>
                    </a:lnTo>
                    <a:cubicBezTo>
                      <a:pt x="834" y="567"/>
                      <a:pt x="901" y="334"/>
                      <a:pt x="901" y="67"/>
                    </a:cubicBezTo>
                    <a:cubicBezTo>
                      <a:pt x="901" y="67"/>
                      <a:pt x="701" y="34"/>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40"/>
              <p:cNvSpPr/>
              <p:nvPr/>
            </p:nvSpPr>
            <p:spPr>
              <a:xfrm flipH="1">
                <a:off x="7282134" y="4697908"/>
                <a:ext cx="52705" cy="142178"/>
              </a:xfrm>
              <a:custGeom>
                <a:avLst/>
                <a:gdLst/>
                <a:ahLst/>
                <a:cxnLst/>
                <a:rect l="l" t="t" r="r" b="b"/>
                <a:pathLst>
                  <a:path w="1002" h="2703" extrusionOk="0">
                    <a:moveTo>
                      <a:pt x="434" y="0"/>
                    </a:moveTo>
                    <a:lnTo>
                      <a:pt x="434" y="201"/>
                    </a:lnTo>
                    <a:lnTo>
                      <a:pt x="401" y="201"/>
                    </a:lnTo>
                    <a:lnTo>
                      <a:pt x="401" y="34"/>
                    </a:lnTo>
                    <a:cubicBezTo>
                      <a:pt x="401" y="100"/>
                      <a:pt x="201" y="100"/>
                      <a:pt x="201" y="134"/>
                    </a:cubicBezTo>
                    <a:lnTo>
                      <a:pt x="201" y="201"/>
                    </a:lnTo>
                    <a:cubicBezTo>
                      <a:pt x="167" y="267"/>
                      <a:pt x="101" y="301"/>
                      <a:pt x="101" y="334"/>
                    </a:cubicBezTo>
                    <a:lnTo>
                      <a:pt x="101" y="267"/>
                    </a:lnTo>
                    <a:cubicBezTo>
                      <a:pt x="101" y="334"/>
                      <a:pt x="67" y="434"/>
                      <a:pt x="67" y="501"/>
                    </a:cubicBezTo>
                    <a:cubicBezTo>
                      <a:pt x="34" y="1101"/>
                      <a:pt x="1" y="1668"/>
                      <a:pt x="1" y="2269"/>
                    </a:cubicBezTo>
                    <a:lnTo>
                      <a:pt x="34" y="2269"/>
                    </a:lnTo>
                    <a:lnTo>
                      <a:pt x="34" y="2435"/>
                    </a:lnTo>
                    <a:cubicBezTo>
                      <a:pt x="34" y="2435"/>
                      <a:pt x="153" y="2450"/>
                      <a:pt x="232" y="2450"/>
                    </a:cubicBezTo>
                    <a:cubicBezTo>
                      <a:pt x="271" y="2450"/>
                      <a:pt x="301" y="2447"/>
                      <a:pt x="301" y="2435"/>
                    </a:cubicBezTo>
                    <a:lnTo>
                      <a:pt x="334" y="2435"/>
                    </a:lnTo>
                    <a:lnTo>
                      <a:pt x="334" y="2702"/>
                    </a:lnTo>
                    <a:lnTo>
                      <a:pt x="568" y="2702"/>
                    </a:lnTo>
                    <a:lnTo>
                      <a:pt x="568" y="2669"/>
                    </a:lnTo>
                    <a:lnTo>
                      <a:pt x="834" y="2669"/>
                    </a:lnTo>
                    <a:lnTo>
                      <a:pt x="834" y="2502"/>
                    </a:lnTo>
                    <a:lnTo>
                      <a:pt x="1001" y="2502"/>
                    </a:lnTo>
                    <a:lnTo>
                      <a:pt x="1001" y="2302"/>
                    </a:lnTo>
                    <a:lnTo>
                      <a:pt x="834" y="2335"/>
                    </a:lnTo>
                    <a:cubicBezTo>
                      <a:pt x="801" y="1868"/>
                      <a:pt x="801" y="1435"/>
                      <a:pt x="734" y="968"/>
                    </a:cubicBezTo>
                    <a:lnTo>
                      <a:pt x="734" y="601"/>
                    </a:lnTo>
                    <a:cubicBezTo>
                      <a:pt x="734" y="501"/>
                      <a:pt x="701" y="434"/>
                      <a:pt x="701" y="334"/>
                    </a:cubicBezTo>
                    <a:lnTo>
                      <a:pt x="701" y="668"/>
                    </a:lnTo>
                    <a:lnTo>
                      <a:pt x="668" y="701"/>
                    </a:lnTo>
                    <a:lnTo>
                      <a:pt x="668" y="100"/>
                    </a:lnTo>
                    <a:cubicBezTo>
                      <a:pt x="668" y="34"/>
                      <a:pt x="434" y="34"/>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40"/>
              <p:cNvSpPr/>
              <p:nvPr/>
            </p:nvSpPr>
            <p:spPr>
              <a:xfrm flipH="1">
                <a:off x="7150527" y="4866335"/>
                <a:ext cx="57965" cy="101834"/>
              </a:xfrm>
              <a:custGeom>
                <a:avLst/>
                <a:gdLst/>
                <a:ahLst/>
                <a:cxnLst/>
                <a:rect l="l" t="t" r="r" b="b"/>
                <a:pathLst>
                  <a:path w="1102" h="1936" extrusionOk="0">
                    <a:moveTo>
                      <a:pt x="701" y="1"/>
                    </a:moveTo>
                    <a:cubicBezTo>
                      <a:pt x="701" y="101"/>
                      <a:pt x="701" y="134"/>
                      <a:pt x="667" y="201"/>
                    </a:cubicBezTo>
                    <a:lnTo>
                      <a:pt x="634" y="201"/>
                    </a:lnTo>
                    <a:lnTo>
                      <a:pt x="634" y="67"/>
                    </a:lnTo>
                    <a:cubicBezTo>
                      <a:pt x="634" y="101"/>
                      <a:pt x="434" y="101"/>
                      <a:pt x="434" y="134"/>
                    </a:cubicBezTo>
                    <a:cubicBezTo>
                      <a:pt x="434" y="167"/>
                      <a:pt x="434" y="201"/>
                      <a:pt x="367" y="268"/>
                    </a:cubicBezTo>
                    <a:lnTo>
                      <a:pt x="300" y="334"/>
                    </a:lnTo>
                    <a:cubicBezTo>
                      <a:pt x="300" y="401"/>
                      <a:pt x="267" y="434"/>
                      <a:pt x="267" y="434"/>
                    </a:cubicBezTo>
                    <a:lnTo>
                      <a:pt x="267" y="301"/>
                    </a:lnTo>
                    <a:cubicBezTo>
                      <a:pt x="34" y="668"/>
                      <a:pt x="0" y="1035"/>
                      <a:pt x="100" y="1435"/>
                    </a:cubicBezTo>
                    <a:lnTo>
                      <a:pt x="100" y="1635"/>
                    </a:lnTo>
                    <a:lnTo>
                      <a:pt x="334" y="1669"/>
                    </a:lnTo>
                    <a:lnTo>
                      <a:pt x="334" y="1635"/>
                    </a:lnTo>
                    <a:lnTo>
                      <a:pt x="367" y="1635"/>
                    </a:lnTo>
                    <a:lnTo>
                      <a:pt x="367" y="1935"/>
                    </a:lnTo>
                    <a:lnTo>
                      <a:pt x="634" y="1935"/>
                    </a:lnTo>
                    <a:lnTo>
                      <a:pt x="634" y="1869"/>
                    </a:lnTo>
                    <a:lnTo>
                      <a:pt x="901" y="1869"/>
                    </a:lnTo>
                    <a:lnTo>
                      <a:pt x="901" y="1669"/>
                    </a:lnTo>
                    <a:lnTo>
                      <a:pt x="1034" y="1669"/>
                    </a:lnTo>
                    <a:lnTo>
                      <a:pt x="1034" y="1468"/>
                    </a:lnTo>
                    <a:lnTo>
                      <a:pt x="1101" y="1502"/>
                    </a:lnTo>
                    <a:cubicBezTo>
                      <a:pt x="1101" y="1268"/>
                      <a:pt x="1034" y="1001"/>
                      <a:pt x="1034" y="735"/>
                    </a:cubicBezTo>
                    <a:lnTo>
                      <a:pt x="1034" y="601"/>
                    </a:lnTo>
                    <a:cubicBezTo>
                      <a:pt x="1034" y="501"/>
                      <a:pt x="1001" y="434"/>
                      <a:pt x="1001" y="334"/>
                    </a:cubicBezTo>
                    <a:lnTo>
                      <a:pt x="868" y="701"/>
                    </a:lnTo>
                    <a:cubicBezTo>
                      <a:pt x="868" y="501"/>
                      <a:pt x="868" y="301"/>
                      <a:pt x="934" y="101"/>
                    </a:cubicBezTo>
                    <a:cubicBezTo>
                      <a:pt x="934" y="101"/>
                      <a:pt x="701" y="34"/>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40"/>
              <p:cNvSpPr/>
              <p:nvPr/>
            </p:nvSpPr>
            <p:spPr>
              <a:xfrm flipH="1">
                <a:off x="7048797" y="4725997"/>
                <a:ext cx="54441" cy="139443"/>
              </a:xfrm>
              <a:custGeom>
                <a:avLst/>
                <a:gdLst/>
                <a:ahLst/>
                <a:cxnLst/>
                <a:rect l="l" t="t" r="r" b="b"/>
                <a:pathLst>
                  <a:path w="1035" h="2651" extrusionOk="0">
                    <a:moveTo>
                      <a:pt x="634" y="0"/>
                    </a:moveTo>
                    <a:lnTo>
                      <a:pt x="634" y="200"/>
                    </a:lnTo>
                    <a:lnTo>
                      <a:pt x="601" y="200"/>
                    </a:lnTo>
                    <a:lnTo>
                      <a:pt x="601" y="33"/>
                    </a:lnTo>
                    <a:cubicBezTo>
                      <a:pt x="601" y="100"/>
                      <a:pt x="368" y="100"/>
                      <a:pt x="368" y="134"/>
                    </a:cubicBezTo>
                    <a:lnTo>
                      <a:pt x="368" y="200"/>
                    </a:lnTo>
                    <a:cubicBezTo>
                      <a:pt x="334" y="267"/>
                      <a:pt x="301" y="300"/>
                      <a:pt x="301" y="334"/>
                    </a:cubicBezTo>
                    <a:cubicBezTo>
                      <a:pt x="301" y="434"/>
                      <a:pt x="301" y="500"/>
                      <a:pt x="268" y="601"/>
                    </a:cubicBezTo>
                    <a:lnTo>
                      <a:pt x="268" y="534"/>
                    </a:lnTo>
                    <a:lnTo>
                      <a:pt x="268" y="300"/>
                    </a:lnTo>
                    <a:cubicBezTo>
                      <a:pt x="167" y="934"/>
                      <a:pt x="101" y="1501"/>
                      <a:pt x="1" y="2135"/>
                    </a:cubicBezTo>
                    <a:lnTo>
                      <a:pt x="34" y="2135"/>
                    </a:lnTo>
                    <a:lnTo>
                      <a:pt x="34" y="2302"/>
                    </a:lnTo>
                    <a:cubicBezTo>
                      <a:pt x="34" y="2335"/>
                      <a:pt x="301" y="2335"/>
                      <a:pt x="301" y="2335"/>
                    </a:cubicBezTo>
                    <a:lnTo>
                      <a:pt x="368" y="2335"/>
                    </a:lnTo>
                    <a:lnTo>
                      <a:pt x="368" y="2635"/>
                    </a:lnTo>
                    <a:cubicBezTo>
                      <a:pt x="368" y="2635"/>
                      <a:pt x="486" y="2650"/>
                      <a:pt x="565" y="2650"/>
                    </a:cubicBezTo>
                    <a:cubicBezTo>
                      <a:pt x="605" y="2650"/>
                      <a:pt x="634" y="2646"/>
                      <a:pt x="634" y="2635"/>
                    </a:cubicBezTo>
                    <a:lnTo>
                      <a:pt x="634" y="2602"/>
                    </a:lnTo>
                    <a:cubicBezTo>
                      <a:pt x="634" y="2602"/>
                      <a:pt x="738" y="2617"/>
                      <a:pt x="807" y="2617"/>
                    </a:cubicBezTo>
                    <a:cubicBezTo>
                      <a:pt x="842" y="2617"/>
                      <a:pt x="868" y="2613"/>
                      <a:pt x="868" y="2602"/>
                    </a:cubicBezTo>
                    <a:lnTo>
                      <a:pt x="868" y="2368"/>
                    </a:lnTo>
                    <a:lnTo>
                      <a:pt x="1001" y="2368"/>
                    </a:lnTo>
                    <a:lnTo>
                      <a:pt x="1001" y="2168"/>
                    </a:lnTo>
                    <a:lnTo>
                      <a:pt x="1035" y="2168"/>
                    </a:lnTo>
                    <a:cubicBezTo>
                      <a:pt x="968" y="1835"/>
                      <a:pt x="968" y="1468"/>
                      <a:pt x="968" y="1101"/>
                    </a:cubicBezTo>
                    <a:lnTo>
                      <a:pt x="968" y="567"/>
                    </a:lnTo>
                    <a:cubicBezTo>
                      <a:pt x="968" y="467"/>
                      <a:pt x="935" y="400"/>
                      <a:pt x="935" y="300"/>
                    </a:cubicBezTo>
                    <a:cubicBezTo>
                      <a:pt x="935" y="434"/>
                      <a:pt x="868" y="567"/>
                      <a:pt x="868" y="667"/>
                    </a:cubicBezTo>
                    <a:cubicBezTo>
                      <a:pt x="835" y="734"/>
                      <a:pt x="835" y="734"/>
                      <a:pt x="835" y="767"/>
                    </a:cubicBezTo>
                    <a:lnTo>
                      <a:pt x="835" y="834"/>
                    </a:lnTo>
                    <a:lnTo>
                      <a:pt x="801" y="834"/>
                    </a:lnTo>
                    <a:cubicBezTo>
                      <a:pt x="801" y="601"/>
                      <a:pt x="835" y="334"/>
                      <a:pt x="835" y="100"/>
                    </a:cubicBezTo>
                    <a:cubicBezTo>
                      <a:pt x="835" y="100"/>
                      <a:pt x="634" y="33"/>
                      <a:pt x="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40"/>
              <p:cNvSpPr/>
              <p:nvPr/>
            </p:nvSpPr>
            <p:spPr>
              <a:xfrm flipH="1">
                <a:off x="6927710" y="4852291"/>
                <a:ext cx="52705" cy="97889"/>
              </a:xfrm>
              <a:custGeom>
                <a:avLst/>
                <a:gdLst/>
                <a:ahLst/>
                <a:cxnLst/>
                <a:rect l="l" t="t" r="r" b="b"/>
                <a:pathLst>
                  <a:path w="1002" h="1861" extrusionOk="0">
                    <a:moveTo>
                      <a:pt x="501" y="1"/>
                    </a:moveTo>
                    <a:lnTo>
                      <a:pt x="501" y="201"/>
                    </a:lnTo>
                    <a:lnTo>
                      <a:pt x="468" y="201"/>
                    </a:lnTo>
                    <a:lnTo>
                      <a:pt x="468" y="34"/>
                    </a:lnTo>
                    <a:cubicBezTo>
                      <a:pt x="468" y="68"/>
                      <a:pt x="268" y="68"/>
                      <a:pt x="268" y="101"/>
                    </a:cubicBezTo>
                    <a:lnTo>
                      <a:pt x="268" y="201"/>
                    </a:lnTo>
                    <a:cubicBezTo>
                      <a:pt x="201" y="234"/>
                      <a:pt x="167" y="268"/>
                      <a:pt x="167" y="334"/>
                    </a:cubicBezTo>
                    <a:lnTo>
                      <a:pt x="167" y="568"/>
                    </a:lnTo>
                    <a:lnTo>
                      <a:pt x="134" y="268"/>
                    </a:lnTo>
                    <a:cubicBezTo>
                      <a:pt x="101" y="668"/>
                      <a:pt x="34" y="1002"/>
                      <a:pt x="1" y="1368"/>
                    </a:cubicBezTo>
                    <a:lnTo>
                      <a:pt x="34" y="1368"/>
                    </a:lnTo>
                    <a:lnTo>
                      <a:pt x="34" y="1535"/>
                    </a:lnTo>
                    <a:cubicBezTo>
                      <a:pt x="34" y="1552"/>
                      <a:pt x="92" y="1560"/>
                      <a:pt x="155" y="1560"/>
                    </a:cubicBezTo>
                    <a:cubicBezTo>
                      <a:pt x="218" y="1560"/>
                      <a:pt x="284" y="1552"/>
                      <a:pt x="301" y="1535"/>
                    </a:cubicBezTo>
                    <a:lnTo>
                      <a:pt x="334" y="1535"/>
                    </a:lnTo>
                    <a:lnTo>
                      <a:pt x="334" y="1835"/>
                    </a:lnTo>
                    <a:cubicBezTo>
                      <a:pt x="334" y="1852"/>
                      <a:pt x="401" y="1860"/>
                      <a:pt x="468" y="1860"/>
                    </a:cubicBezTo>
                    <a:cubicBezTo>
                      <a:pt x="534" y="1860"/>
                      <a:pt x="601" y="1852"/>
                      <a:pt x="601" y="1835"/>
                    </a:cubicBezTo>
                    <a:lnTo>
                      <a:pt x="601" y="1735"/>
                    </a:lnTo>
                    <a:cubicBezTo>
                      <a:pt x="601" y="1752"/>
                      <a:pt x="659" y="1760"/>
                      <a:pt x="718" y="1760"/>
                    </a:cubicBezTo>
                    <a:cubicBezTo>
                      <a:pt x="776" y="1760"/>
                      <a:pt x="835" y="1752"/>
                      <a:pt x="835" y="1735"/>
                    </a:cubicBezTo>
                    <a:lnTo>
                      <a:pt x="835" y="1569"/>
                    </a:lnTo>
                    <a:cubicBezTo>
                      <a:pt x="935" y="1569"/>
                      <a:pt x="1001" y="1569"/>
                      <a:pt x="1001" y="1535"/>
                    </a:cubicBezTo>
                    <a:lnTo>
                      <a:pt x="1001" y="1335"/>
                    </a:lnTo>
                    <a:cubicBezTo>
                      <a:pt x="962" y="1374"/>
                      <a:pt x="946" y="1390"/>
                      <a:pt x="939" y="1390"/>
                    </a:cubicBezTo>
                    <a:cubicBezTo>
                      <a:pt x="935" y="1390"/>
                      <a:pt x="935" y="1382"/>
                      <a:pt x="935" y="1368"/>
                    </a:cubicBezTo>
                    <a:cubicBezTo>
                      <a:pt x="868" y="1168"/>
                      <a:pt x="868" y="901"/>
                      <a:pt x="835" y="701"/>
                    </a:cubicBezTo>
                    <a:lnTo>
                      <a:pt x="835" y="568"/>
                    </a:lnTo>
                    <a:cubicBezTo>
                      <a:pt x="835" y="501"/>
                      <a:pt x="835" y="401"/>
                      <a:pt x="801" y="334"/>
                    </a:cubicBezTo>
                    <a:cubicBezTo>
                      <a:pt x="801" y="434"/>
                      <a:pt x="768" y="568"/>
                      <a:pt x="768" y="668"/>
                    </a:cubicBezTo>
                    <a:lnTo>
                      <a:pt x="701" y="701"/>
                    </a:lnTo>
                    <a:lnTo>
                      <a:pt x="701" y="68"/>
                    </a:lnTo>
                    <a:cubicBezTo>
                      <a:pt x="701"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40"/>
              <p:cNvSpPr/>
              <p:nvPr/>
            </p:nvSpPr>
            <p:spPr>
              <a:xfrm flipH="1">
                <a:off x="6787371" y="4725997"/>
                <a:ext cx="54441" cy="130658"/>
              </a:xfrm>
              <a:custGeom>
                <a:avLst/>
                <a:gdLst/>
                <a:ahLst/>
                <a:cxnLst/>
                <a:rect l="l" t="t" r="r" b="b"/>
                <a:pathLst>
                  <a:path w="1035" h="2484" extrusionOk="0">
                    <a:moveTo>
                      <a:pt x="435" y="0"/>
                    </a:moveTo>
                    <a:cubicBezTo>
                      <a:pt x="435" y="100"/>
                      <a:pt x="435" y="134"/>
                      <a:pt x="468" y="234"/>
                    </a:cubicBezTo>
                    <a:lnTo>
                      <a:pt x="435" y="234"/>
                    </a:lnTo>
                    <a:cubicBezTo>
                      <a:pt x="435" y="167"/>
                      <a:pt x="435" y="100"/>
                      <a:pt x="368" y="67"/>
                    </a:cubicBezTo>
                    <a:lnTo>
                      <a:pt x="168" y="134"/>
                    </a:lnTo>
                    <a:lnTo>
                      <a:pt x="168" y="234"/>
                    </a:lnTo>
                    <a:cubicBezTo>
                      <a:pt x="134" y="267"/>
                      <a:pt x="34" y="300"/>
                      <a:pt x="101" y="334"/>
                    </a:cubicBezTo>
                    <a:lnTo>
                      <a:pt x="101" y="467"/>
                    </a:lnTo>
                    <a:cubicBezTo>
                      <a:pt x="101" y="434"/>
                      <a:pt x="34" y="334"/>
                      <a:pt x="34" y="300"/>
                    </a:cubicBezTo>
                    <a:cubicBezTo>
                      <a:pt x="34" y="400"/>
                      <a:pt x="1" y="467"/>
                      <a:pt x="1" y="567"/>
                    </a:cubicBezTo>
                    <a:lnTo>
                      <a:pt x="1" y="2002"/>
                    </a:lnTo>
                    <a:lnTo>
                      <a:pt x="34" y="2002"/>
                    </a:lnTo>
                    <a:lnTo>
                      <a:pt x="34" y="2168"/>
                    </a:lnTo>
                    <a:lnTo>
                      <a:pt x="334" y="2168"/>
                    </a:lnTo>
                    <a:lnTo>
                      <a:pt x="334" y="2469"/>
                    </a:lnTo>
                    <a:cubicBezTo>
                      <a:pt x="334" y="2480"/>
                      <a:pt x="364" y="2483"/>
                      <a:pt x="404" y="2483"/>
                    </a:cubicBezTo>
                    <a:cubicBezTo>
                      <a:pt x="483" y="2483"/>
                      <a:pt x="601" y="2469"/>
                      <a:pt x="601" y="2469"/>
                    </a:cubicBezTo>
                    <a:cubicBezTo>
                      <a:pt x="601" y="2480"/>
                      <a:pt x="627" y="2483"/>
                      <a:pt x="662" y="2483"/>
                    </a:cubicBezTo>
                    <a:cubicBezTo>
                      <a:pt x="731" y="2483"/>
                      <a:pt x="835" y="2469"/>
                      <a:pt x="835" y="2469"/>
                    </a:cubicBezTo>
                    <a:lnTo>
                      <a:pt x="835" y="2302"/>
                    </a:lnTo>
                    <a:cubicBezTo>
                      <a:pt x="935" y="2302"/>
                      <a:pt x="1002" y="2302"/>
                      <a:pt x="1002" y="2268"/>
                    </a:cubicBezTo>
                    <a:lnTo>
                      <a:pt x="1002" y="2068"/>
                    </a:lnTo>
                    <a:lnTo>
                      <a:pt x="1035" y="2068"/>
                    </a:lnTo>
                    <a:cubicBezTo>
                      <a:pt x="1002" y="1401"/>
                      <a:pt x="935" y="834"/>
                      <a:pt x="701" y="300"/>
                    </a:cubicBezTo>
                    <a:lnTo>
                      <a:pt x="701" y="601"/>
                    </a:lnTo>
                    <a:cubicBezTo>
                      <a:pt x="701" y="434"/>
                      <a:pt x="668" y="234"/>
                      <a:pt x="635" y="67"/>
                    </a:cubicBezTo>
                    <a:cubicBezTo>
                      <a:pt x="635" y="0"/>
                      <a:pt x="435" y="0"/>
                      <a:pt x="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40"/>
              <p:cNvSpPr/>
              <p:nvPr/>
            </p:nvSpPr>
            <p:spPr>
              <a:xfrm flipH="1">
                <a:off x="6657500" y="4852291"/>
                <a:ext cx="52705" cy="87789"/>
              </a:xfrm>
              <a:custGeom>
                <a:avLst/>
                <a:gdLst/>
                <a:ahLst/>
                <a:cxnLst/>
                <a:rect l="l" t="t" r="r" b="b"/>
                <a:pathLst>
                  <a:path w="1002" h="1669" extrusionOk="0">
                    <a:moveTo>
                      <a:pt x="501" y="1"/>
                    </a:moveTo>
                    <a:lnTo>
                      <a:pt x="501" y="201"/>
                    </a:lnTo>
                    <a:lnTo>
                      <a:pt x="468" y="201"/>
                    </a:lnTo>
                    <a:lnTo>
                      <a:pt x="468" y="34"/>
                    </a:lnTo>
                    <a:cubicBezTo>
                      <a:pt x="468" y="68"/>
                      <a:pt x="234" y="68"/>
                      <a:pt x="234" y="101"/>
                    </a:cubicBezTo>
                    <a:lnTo>
                      <a:pt x="234" y="201"/>
                    </a:lnTo>
                    <a:cubicBezTo>
                      <a:pt x="201" y="234"/>
                      <a:pt x="167" y="268"/>
                      <a:pt x="167" y="334"/>
                    </a:cubicBezTo>
                    <a:lnTo>
                      <a:pt x="167" y="535"/>
                    </a:lnTo>
                    <a:cubicBezTo>
                      <a:pt x="167" y="434"/>
                      <a:pt x="167" y="368"/>
                      <a:pt x="134" y="268"/>
                    </a:cubicBezTo>
                    <a:cubicBezTo>
                      <a:pt x="134" y="334"/>
                      <a:pt x="67" y="434"/>
                      <a:pt x="67" y="501"/>
                    </a:cubicBezTo>
                    <a:cubicBezTo>
                      <a:pt x="34" y="735"/>
                      <a:pt x="1" y="1002"/>
                      <a:pt x="1" y="1202"/>
                    </a:cubicBezTo>
                    <a:lnTo>
                      <a:pt x="34" y="1202"/>
                    </a:lnTo>
                    <a:lnTo>
                      <a:pt x="34" y="1368"/>
                    </a:lnTo>
                    <a:lnTo>
                      <a:pt x="334" y="1368"/>
                    </a:lnTo>
                    <a:lnTo>
                      <a:pt x="334" y="1669"/>
                    </a:lnTo>
                    <a:lnTo>
                      <a:pt x="601" y="1669"/>
                    </a:lnTo>
                    <a:lnTo>
                      <a:pt x="601" y="1602"/>
                    </a:lnTo>
                    <a:cubicBezTo>
                      <a:pt x="601" y="1624"/>
                      <a:pt x="627" y="1632"/>
                      <a:pt x="662" y="1632"/>
                    </a:cubicBezTo>
                    <a:cubicBezTo>
                      <a:pt x="731" y="1632"/>
                      <a:pt x="835" y="1602"/>
                      <a:pt x="835" y="1602"/>
                    </a:cubicBezTo>
                    <a:lnTo>
                      <a:pt x="835" y="1435"/>
                    </a:lnTo>
                    <a:lnTo>
                      <a:pt x="1001" y="1435"/>
                    </a:lnTo>
                    <a:lnTo>
                      <a:pt x="1001" y="1235"/>
                    </a:lnTo>
                    <a:cubicBezTo>
                      <a:pt x="868" y="1202"/>
                      <a:pt x="935" y="1202"/>
                      <a:pt x="935" y="1202"/>
                    </a:cubicBezTo>
                    <a:cubicBezTo>
                      <a:pt x="868" y="1002"/>
                      <a:pt x="868" y="768"/>
                      <a:pt x="835" y="601"/>
                    </a:cubicBezTo>
                    <a:lnTo>
                      <a:pt x="835" y="535"/>
                    </a:lnTo>
                    <a:cubicBezTo>
                      <a:pt x="835" y="434"/>
                      <a:pt x="801" y="368"/>
                      <a:pt x="801" y="268"/>
                    </a:cubicBezTo>
                    <a:cubicBezTo>
                      <a:pt x="801" y="401"/>
                      <a:pt x="735" y="535"/>
                      <a:pt x="735" y="668"/>
                    </a:cubicBezTo>
                    <a:cubicBezTo>
                      <a:pt x="735" y="668"/>
                      <a:pt x="735" y="701"/>
                      <a:pt x="701" y="701"/>
                    </a:cubicBezTo>
                    <a:lnTo>
                      <a:pt x="701" y="68"/>
                    </a:lnTo>
                    <a:cubicBezTo>
                      <a:pt x="701"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40"/>
              <p:cNvSpPr/>
              <p:nvPr/>
            </p:nvSpPr>
            <p:spPr>
              <a:xfrm flipH="1">
                <a:off x="6499593" y="4699644"/>
                <a:ext cx="61437" cy="134972"/>
              </a:xfrm>
              <a:custGeom>
                <a:avLst/>
                <a:gdLst/>
                <a:ahLst/>
                <a:cxnLst/>
                <a:rect l="l" t="t" r="r" b="b"/>
                <a:pathLst>
                  <a:path w="1168" h="2566" extrusionOk="0">
                    <a:moveTo>
                      <a:pt x="600" y="1"/>
                    </a:moveTo>
                    <a:lnTo>
                      <a:pt x="600" y="234"/>
                    </a:lnTo>
                    <a:lnTo>
                      <a:pt x="534" y="234"/>
                    </a:lnTo>
                    <a:lnTo>
                      <a:pt x="534" y="67"/>
                    </a:lnTo>
                    <a:cubicBezTo>
                      <a:pt x="534" y="101"/>
                      <a:pt x="334" y="101"/>
                      <a:pt x="334" y="134"/>
                    </a:cubicBezTo>
                    <a:lnTo>
                      <a:pt x="334" y="234"/>
                    </a:lnTo>
                    <a:lnTo>
                      <a:pt x="267" y="301"/>
                    </a:lnTo>
                    <a:cubicBezTo>
                      <a:pt x="267" y="334"/>
                      <a:pt x="267" y="434"/>
                      <a:pt x="200" y="468"/>
                    </a:cubicBezTo>
                    <a:lnTo>
                      <a:pt x="200" y="268"/>
                    </a:lnTo>
                    <a:cubicBezTo>
                      <a:pt x="33" y="835"/>
                      <a:pt x="0" y="1435"/>
                      <a:pt x="133" y="2069"/>
                    </a:cubicBezTo>
                    <a:cubicBezTo>
                      <a:pt x="133" y="2136"/>
                      <a:pt x="133" y="2169"/>
                      <a:pt x="167" y="2269"/>
                    </a:cubicBezTo>
                    <a:cubicBezTo>
                      <a:pt x="167" y="2280"/>
                      <a:pt x="189" y="2284"/>
                      <a:pt x="221" y="2284"/>
                    </a:cubicBezTo>
                    <a:cubicBezTo>
                      <a:pt x="285" y="2284"/>
                      <a:pt x="389" y="2269"/>
                      <a:pt x="434" y="2269"/>
                    </a:cubicBezTo>
                    <a:lnTo>
                      <a:pt x="467" y="2269"/>
                    </a:lnTo>
                    <a:cubicBezTo>
                      <a:pt x="467" y="2336"/>
                      <a:pt x="467" y="2469"/>
                      <a:pt x="500" y="2536"/>
                    </a:cubicBezTo>
                    <a:cubicBezTo>
                      <a:pt x="500" y="2558"/>
                      <a:pt x="530" y="2566"/>
                      <a:pt x="570" y="2566"/>
                    </a:cubicBezTo>
                    <a:cubicBezTo>
                      <a:pt x="649" y="2566"/>
                      <a:pt x="767" y="2536"/>
                      <a:pt x="767" y="2536"/>
                    </a:cubicBezTo>
                    <a:lnTo>
                      <a:pt x="767" y="2503"/>
                    </a:lnTo>
                    <a:cubicBezTo>
                      <a:pt x="767" y="2525"/>
                      <a:pt x="793" y="2532"/>
                      <a:pt x="828" y="2532"/>
                    </a:cubicBezTo>
                    <a:cubicBezTo>
                      <a:pt x="897" y="2532"/>
                      <a:pt x="1001" y="2503"/>
                      <a:pt x="1001" y="2503"/>
                    </a:cubicBezTo>
                    <a:lnTo>
                      <a:pt x="1001" y="2336"/>
                    </a:lnTo>
                    <a:cubicBezTo>
                      <a:pt x="1101" y="2336"/>
                      <a:pt x="1168" y="2336"/>
                      <a:pt x="1168" y="2302"/>
                    </a:cubicBezTo>
                    <a:cubicBezTo>
                      <a:pt x="1034" y="2269"/>
                      <a:pt x="1034" y="2236"/>
                      <a:pt x="1001" y="2136"/>
                    </a:cubicBezTo>
                    <a:lnTo>
                      <a:pt x="1034" y="2136"/>
                    </a:lnTo>
                    <a:cubicBezTo>
                      <a:pt x="1001" y="1635"/>
                      <a:pt x="967" y="1168"/>
                      <a:pt x="934" y="668"/>
                    </a:cubicBezTo>
                    <a:lnTo>
                      <a:pt x="934" y="601"/>
                    </a:lnTo>
                    <a:cubicBezTo>
                      <a:pt x="934" y="501"/>
                      <a:pt x="867" y="434"/>
                      <a:pt x="867" y="334"/>
                    </a:cubicBezTo>
                    <a:cubicBezTo>
                      <a:pt x="834" y="468"/>
                      <a:pt x="834" y="635"/>
                      <a:pt x="801" y="768"/>
                    </a:cubicBezTo>
                    <a:lnTo>
                      <a:pt x="801" y="101"/>
                    </a:lnTo>
                    <a:cubicBezTo>
                      <a:pt x="801" y="101"/>
                      <a:pt x="600" y="34"/>
                      <a:pt x="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40"/>
              <p:cNvSpPr/>
              <p:nvPr/>
            </p:nvSpPr>
            <p:spPr>
              <a:xfrm flipH="1">
                <a:off x="6362726" y="4782121"/>
                <a:ext cx="54441" cy="159746"/>
              </a:xfrm>
              <a:custGeom>
                <a:avLst/>
                <a:gdLst/>
                <a:ahLst/>
                <a:cxnLst/>
                <a:rect l="l" t="t" r="r" b="b"/>
                <a:pathLst>
                  <a:path w="1035" h="3037" extrusionOk="0">
                    <a:moveTo>
                      <a:pt x="467" y="1"/>
                    </a:moveTo>
                    <a:lnTo>
                      <a:pt x="467" y="201"/>
                    </a:lnTo>
                    <a:lnTo>
                      <a:pt x="434" y="201"/>
                    </a:lnTo>
                    <a:lnTo>
                      <a:pt x="434" y="34"/>
                    </a:lnTo>
                    <a:cubicBezTo>
                      <a:pt x="434" y="67"/>
                      <a:pt x="234" y="101"/>
                      <a:pt x="234" y="101"/>
                    </a:cubicBezTo>
                    <a:lnTo>
                      <a:pt x="234" y="201"/>
                    </a:lnTo>
                    <a:cubicBezTo>
                      <a:pt x="167" y="234"/>
                      <a:pt x="134" y="267"/>
                      <a:pt x="134" y="334"/>
                    </a:cubicBezTo>
                    <a:lnTo>
                      <a:pt x="134" y="501"/>
                    </a:lnTo>
                    <a:cubicBezTo>
                      <a:pt x="134" y="401"/>
                      <a:pt x="100" y="367"/>
                      <a:pt x="100" y="267"/>
                    </a:cubicBezTo>
                    <a:cubicBezTo>
                      <a:pt x="100" y="367"/>
                      <a:pt x="67" y="434"/>
                      <a:pt x="67" y="534"/>
                    </a:cubicBezTo>
                    <a:cubicBezTo>
                      <a:pt x="67" y="1201"/>
                      <a:pt x="0" y="1869"/>
                      <a:pt x="0" y="2569"/>
                    </a:cubicBezTo>
                    <a:lnTo>
                      <a:pt x="67" y="2569"/>
                    </a:lnTo>
                    <a:lnTo>
                      <a:pt x="67" y="2736"/>
                    </a:lnTo>
                    <a:cubicBezTo>
                      <a:pt x="67" y="2736"/>
                      <a:pt x="171" y="2751"/>
                      <a:pt x="240" y="2751"/>
                    </a:cubicBezTo>
                    <a:cubicBezTo>
                      <a:pt x="275" y="2751"/>
                      <a:pt x="301" y="2747"/>
                      <a:pt x="301" y="2736"/>
                    </a:cubicBezTo>
                    <a:lnTo>
                      <a:pt x="334" y="2736"/>
                    </a:lnTo>
                    <a:lnTo>
                      <a:pt x="334" y="3036"/>
                    </a:lnTo>
                    <a:lnTo>
                      <a:pt x="601" y="3036"/>
                    </a:lnTo>
                    <a:lnTo>
                      <a:pt x="601" y="3003"/>
                    </a:lnTo>
                    <a:lnTo>
                      <a:pt x="868" y="3003"/>
                    </a:lnTo>
                    <a:lnTo>
                      <a:pt x="868" y="2836"/>
                    </a:lnTo>
                    <a:cubicBezTo>
                      <a:pt x="934" y="2836"/>
                      <a:pt x="968" y="2836"/>
                      <a:pt x="968" y="2769"/>
                    </a:cubicBezTo>
                    <a:lnTo>
                      <a:pt x="968" y="2569"/>
                    </a:lnTo>
                    <a:lnTo>
                      <a:pt x="1034" y="2569"/>
                    </a:lnTo>
                    <a:cubicBezTo>
                      <a:pt x="1034" y="1768"/>
                      <a:pt x="934" y="1035"/>
                      <a:pt x="734" y="267"/>
                    </a:cubicBezTo>
                    <a:lnTo>
                      <a:pt x="734" y="601"/>
                    </a:lnTo>
                    <a:cubicBezTo>
                      <a:pt x="734" y="434"/>
                      <a:pt x="667" y="234"/>
                      <a:pt x="667" y="67"/>
                    </a:cubicBezTo>
                    <a:cubicBezTo>
                      <a:pt x="667" y="34"/>
                      <a:pt x="467" y="34"/>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40"/>
              <p:cNvSpPr/>
              <p:nvPr/>
            </p:nvSpPr>
            <p:spPr>
              <a:xfrm flipH="1">
                <a:off x="6199558" y="4820730"/>
                <a:ext cx="52705" cy="120664"/>
              </a:xfrm>
              <a:custGeom>
                <a:avLst/>
                <a:gdLst/>
                <a:ahLst/>
                <a:cxnLst/>
                <a:rect l="l" t="t" r="r" b="b"/>
                <a:pathLst>
                  <a:path w="1002" h="2294" extrusionOk="0">
                    <a:moveTo>
                      <a:pt x="501" y="0"/>
                    </a:moveTo>
                    <a:lnTo>
                      <a:pt x="501" y="201"/>
                    </a:lnTo>
                    <a:lnTo>
                      <a:pt x="468" y="201"/>
                    </a:lnTo>
                    <a:lnTo>
                      <a:pt x="468" y="34"/>
                    </a:lnTo>
                    <a:cubicBezTo>
                      <a:pt x="468" y="100"/>
                      <a:pt x="268" y="100"/>
                      <a:pt x="268" y="134"/>
                    </a:cubicBezTo>
                    <a:lnTo>
                      <a:pt x="268" y="201"/>
                    </a:lnTo>
                    <a:cubicBezTo>
                      <a:pt x="201" y="267"/>
                      <a:pt x="168" y="301"/>
                      <a:pt x="168" y="334"/>
                    </a:cubicBezTo>
                    <a:lnTo>
                      <a:pt x="168" y="634"/>
                    </a:lnTo>
                    <a:cubicBezTo>
                      <a:pt x="168" y="501"/>
                      <a:pt x="168" y="434"/>
                      <a:pt x="134" y="301"/>
                    </a:cubicBezTo>
                    <a:cubicBezTo>
                      <a:pt x="134" y="367"/>
                      <a:pt x="101" y="467"/>
                      <a:pt x="101" y="534"/>
                    </a:cubicBezTo>
                    <a:cubicBezTo>
                      <a:pt x="34" y="968"/>
                      <a:pt x="1" y="1368"/>
                      <a:pt x="1" y="1802"/>
                    </a:cubicBezTo>
                    <a:lnTo>
                      <a:pt x="34" y="1802"/>
                    </a:lnTo>
                    <a:lnTo>
                      <a:pt x="34" y="1968"/>
                    </a:lnTo>
                    <a:cubicBezTo>
                      <a:pt x="34" y="1985"/>
                      <a:pt x="101" y="1993"/>
                      <a:pt x="168" y="1993"/>
                    </a:cubicBezTo>
                    <a:cubicBezTo>
                      <a:pt x="234" y="1993"/>
                      <a:pt x="301" y="1985"/>
                      <a:pt x="301" y="1968"/>
                    </a:cubicBezTo>
                    <a:lnTo>
                      <a:pt x="334" y="1968"/>
                    </a:lnTo>
                    <a:lnTo>
                      <a:pt x="334" y="2269"/>
                    </a:lnTo>
                    <a:cubicBezTo>
                      <a:pt x="334" y="2285"/>
                      <a:pt x="401" y="2294"/>
                      <a:pt x="468" y="2294"/>
                    </a:cubicBezTo>
                    <a:cubicBezTo>
                      <a:pt x="535" y="2294"/>
                      <a:pt x="601" y="2285"/>
                      <a:pt x="601" y="2269"/>
                    </a:cubicBezTo>
                    <a:lnTo>
                      <a:pt x="601" y="2202"/>
                    </a:lnTo>
                    <a:cubicBezTo>
                      <a:pt x="601" y="2235"/>
                      <a:pt x="660" y="2252"/>
                      <a:pt x="718" y="2252"/>
                    </a:cubicBezTo>
                    <a:cubicBezTo>
                      <a:pt x="776" y="2252"/>
                      <a:pt x="835" y="2235"/>
                      <a:pt x="835" y="2202"/>
                    </a:cubicBezTo>
                    <a:lnTo>
                      <a:pt x="835" y="2035"/>
                    </a:lnTo>
                    <a:lnTo>
                      <a:pt x="1002" y="2035"/>
                    </a:lnTo>
                    <a:lnTo>
                      <a:pt x="1002" y="1835"/>
                    </a:lnTo>
                    <a:cubicBezTo>
                      <a:pt x="965" y="1890"/>
                      <a:pt x="948" y="1915"/>
                      <a:pt x="941" y="1915"/>
                    </a:cubicBezTo>
                    <a:cubicBezTo>
                      <a:pt x="935" y="1915"/>
                      <a:pt x="935" y="1898"/>
                      <a:pt x="935" y="1868"/>
                    </a:cubicBezTo>
                    <a:cubicBezTo>
                      <a:pt x="868" y="1501"/>
                      <a:pt x="868" y="1168"/>
                      <a:pt x="835" y="801"/>
                    </a:cubicBezTo>
                    <a:lnTo>
                      <a:pt x="835" y="634"/>
                    </a:lnTo>
                    <a:lnTo>
                      <a:pt x="835" y="601"/>
                    </a:lnTo>
                    <a:cubicBezTo>
                      <a:pt x="835" y="501"/>
                      <a:pt x="801" y="434"/>
                      <a:pt x="801" y="334"/>
                    </a:cubicBezTo>
                    <a:cubicBezTo>
                      <a:pt x="801" y="467"/>
                      <a:pt x="801" y="601"/>
                      <a:pt x="768" y="668"/>
                    </a:cubicBezTo>
                    <a:lnTo>
                      <a:pt x="701" y="701"/>
                    </a:lnTo>
                    <a:lnTo>
                      <a:pt x="701" y="100"/>
                    </a:lnTo>
                    <a:cubicBezTo>
                      <a:pt x="701"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40"/>
              <p:cNvSpPr/>
              <p:nvPr/>
            </p:nvSpPr>
            <p:spPr>
              <a:xfrm flipH="1">
                <a:off x="6097776" y="4701432"/>
                <a:ext cx="56229" cy="130658"/>
              </a:xfrm>
              <a:custGeom>
                <a:avLst/>
                <a:gdLst/>
                <a:ahLst/>
                <a:cxnLst/>
                <a:rect l="l" t="t" r="r" b="b"/>
                <a:pathLst>
                  <a:path w="1069" h="2484" extrusionOk="0">
                    <a:moveTo>
                      <a:pt x="635" y="0"/>
                    </a:moveTo>
                    <a:lnTo>
                      <a:pt x="635" y="234"/>
                    </a:lnTo>
                    <a:lnTo>
                      <a:pt x="601" y="234"/>
                    </a:lnTo>
                    <a:lnTo>
                      <a:pt x="601" y="67"/>
                    </a:lnTo>
                    <a:cubicBezTo>
                      <a:pt x="601" y="100"/>
                      <a:pt x="401" y="100"/>
                      <a:pt x="401" y="134"/>
                    </a:cubicBezTo>
                    <a:lnTo>
                      <a:pt x="401" y="234"/>
                    </a:lnTo>
                    <a:lnTo>
                      <a:pt x="301" y="300"/>
                    </a:lnTo>
                    <a:cubicBezTo>
                      <a:pt x="301" y="400"/>
                      <a:pt x="301" y="467"/>
                      <a:pt x="268" y="567"/>
                    </a:cubicBezTo>
                    <a:lnTo>
                      <a:pt x="268" y="500"/>
                    </a:lnTo>
                    <a:lnTo>
                      <a:pt x="268" y="234"/>
                    </a:lnTo>
                    <a:lnTo>
                      <a:pt x="1" y="1968"/>
                    </a:lnTo>
                    <a:lnTo>
                      <a:pt x="68" y="1968"/>
                    </a:lnTo>
                    <a:lnTo>
                      <a:pt x="68" y="2135"/>
                    </a:lnTo>
                    <a:cubicBezTo>
                      <a:pt x="68" y="2168"/>
                      <a:pt x="301" y="2168"/>
                      <a:pt x="301" y="2168"/>
                    </a:cubicBezTo>
                    <a:lnTo>
                      <a:pt x="401" y="2168"/>
                    </a:lnTo>
                    <a:lnTo>
                      <a:pt x="401" y="2469"/>
                    </a:lnTo>
                    <a:cubicBezTo>
                      <a:pt x="401" y="2469"/>
                      <a:pt x="505" y="2483"/>
                      <a:pt x="574" y="2483"/>
                    </a:cubicBezTo>
                    <a:cubicBezTo>
                      <a:pt x="609" y="2483"/>
                      <a:pt x="635" y="2480"/>
                      <a:pt x="635" y="2469"/>
                    </a:cubicBezTo>
                    <a:lnTo>
                      <a:pt x="635" y="2435"/>
                    </a:lnTo>
                    <a:cubicBezTo>
                      <a:pt x="635" y="2435"/>
                      <a:pt x="753" y="2450"/>
                      <a:pt x="832" y="2450"/>
                    </a:cubicBezTo>
                    <a:cubicBezTo>
                      <a:pt x="872" y="2450"/>
                      <a:pt x="902" y="2446"/>
                      <a:pt x="902" y="2435"/>
                    </a:cubicBezTo>
                    <a:lnTo>
                      <a:pt x="902" y="2235"/>
                    </a:lnTo>
                    <a:lnTo>
                      <a:pt x="1035" y="2235"/>
                    </a:lnTo>
                    <a:lnTo>
                      <a:pt x="1035" y="2002"/>
                    </a:lnTo>
                    <a:lnTo>
                      <a:pt x="1068" y="2002"/>
                    </a:lnTo>
                    <a:cubicBezTo>
                      <a:pt x="968" y="1768"/>
                      <a:pt x="968" y="1368"/>
                      <a:pt x="968" y="934"/>
                    </a:cubicBezTo>
                    <a:lnTo>
                      <a:pt x="968" y="601"/>
                    </a:lnTo>
                    <a:lnTo>
                      <a:pt x="968" y="567"/>
                    </a:lnTo>
                    <a:cubicBezTo>
                      <a:pt x="968" y="467"/>
                      <a:pt x="935" y="400"/>
                      <a:pt x="935" y="300"/>
                    </a:cubicBezTo>
                    <a:lnTo>
                      <a:pt x="902" y="667"/>
                    </a:lnTo>
                    <a:cubicBezTo>
                      <a:pt x="902" y="734"/>
                      <a:pt x="835" y="734"/>
                      <a:pt x="835" y="767"/>
                    </a:cubicBezTo>
                    <a:lnTo>
                      <a:pt x="835" y="834"/>
                    </a:lnTo>
                    <a:lnTo>
                      <a:pt x="801" y="834"/>
                    </a:lnTo>
                    <a:cubicBezTo>
                      <a:pt x="801" y="601"/>
                      <a:pt x="835" y="334"/>
                      <a:pt x="835" y="100"/>
                    </a:cubicBezTo>
                    <a:cubicBezTo>
                      <a:pt x="835" y="100"/>
                      <a:pt x="635" y="67"/>
                      <a:pt x="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40"/>
              <p:cNvSpPr/>
              <p:nvPr/>
            </p:nvSpPr>
            <p:spPr>
              <a:xfrm flipH="1">
                <a:off x="5973218" y="4848819"/>
                <a:ext cx="59701" cy="99835"/>
              </a:xfrm>
              <a:custGeom>
                <a:avLst/>
                <a:gdLst/>
                <a:ahLst/>
                <a:cxnLst/>
                <a:rect l="l" t="t" r="r" b="b"/>
                <a:pathLst>
                  <a:path w="1135" h="1898" extrusionOk="0">
                    <a:moveTo>
                      <a:pt x="634" y="0"/>
                    </a:moveTo>
                    <a:cubicBezTo>
                      <a:pt x="634" y="100"/>
                      <a:pt x="634" y="134"/>
                      <a:pt x="601" y="234"/>
                    </a:cubicBezTo>
                    <a:lnTo>
                      <a:pt x="534" y="234"/>
                    </a:lnTo>
                    <a:lnTo>
                      <a:pt x="534" y="67"/>
                    </a:lnTo>
                    <a:cubicBezTo>
                      <a:pt x="534" y="100"/>
                      <a:pt x="334" y="100"/>
                      <a:pt x="334" y="134"/>
                    </a:cubicBezTo>
                    <a:lnTo>
                      <a:pt x="334" y="267"/>
                    </a:lnTo>
                    <a:lnTo>
                      <a:pt x="267" y="334"/>
                    </a:lnTo>
                    <a:cubicBezTo>
                      <a:pt x="267" y="400"/>
                      <a:pt x="267" y="400"/>
                      <a:pt x="201" y="434"/>
                    </a:cubicBezTo>
                    <a:lnTo>
                      <a:pt x="201" y="300"/>
                    </a:lnTo>
                    <a:cubicBezTo>
                      <a:pt x="34" y="601"/>
                      <a:pt x="1" y="934"/>
                      <a:pt x="101" y="1234"/>
                    </a:cubicBezTo>
                    <a:cubicBezTo>
                      <a:pt x="101" y="1334"/>
                      <a:pt x="134" y="1468"/>
                      <a:pt x="167" y="1601"/>
                    </a:cubicBezTo>
                    <a:cubicBezTo>
                      <a:pt x="167" y="1612"/>
                      <a:pt x="186" y="1616"/>
                      <a:pt x="212" y="1616"/>
                    </a:cubicBezTo>
                    <a:cubicBezTo>
                      <a:pt x="264" y="1616"/>
                      <a:pt x="345" y="1601"/>
                      <a:pt x="367" y="1601"/>
                    </a:cubicBezTo>
                    <a:cubicBezTo>
                      <a:pt x="367" y="1668"/>
                      <a:pt x="434" y="1768"/>
                      <a:pt x="468" y="1868"/>
                    </a:cubicBezTo>
                    <a:cubicBezTo>
                      <a:pt x="468" y="1890"/>
                      <a:pt x="494" y="1898"/>
                      <a:pt x="528" y="1898"/>
                    </a:cubicBezTo>
                    <a:cubicBezTo>
                      <a:pt x="597" y="1898"/>
                      <a:pt x="701" y="1868"/>
                      <a:pt x="701" y="1868"/>
                    </a:cubicBezTo>
                    <a:cubicBezTo>
                      <a:pt x="634" y="1668"/>
                      <a:pt x="634" y="1468"/>
                      <a:pt x="634" y="1268"/>
                    </a:cubicBezTo>
                    <a:lnTo>
                      <a:pt x="634" y="1268"/>
                    </a:lnTo>
                    <a:cubicBezTo>
                      <a:pt x="634" y="1468"/>
                      <a:pt x="668" y="1668"/>
                      <a:pt x="701" y="1868"/>
                    </a:cubicBezTo>
                    <a:cubicBezTo>
                      <a:pt x="701" y="1890"/>
                      <a:pt x="731" y="1898"/>
                      <a:pt x="770" y="1898"/>
                    </a:cubicBezTo>
                    <a:cubicBezTo>
                      <a:pt x="849" y="1898"/>
                      <a:pt x="968" y="1868"/>
                      <a:pt x="968" y="1868"/>
                    </a:cubicBezTo>
                    <a:cubicBezTo>
                      <a:pt x="968" y="1835"/>
                      <a:pt x="935" y="1768"/>
                      <a:pt x="935" y="1735"/>
                    </a:cubicBezTo>
                    <a:cubicBezTo>
                      <a:pt x="1001" y="1735"/>
                      <a:pt x="1135" y="1735"/>
                      <a:pt x="1101" y="1668"/>
                    </a:cubicBezTo>
                    <a:cubicBezTo>
                      <a:pt x="1068" y="1601"/>
                      <a:pt x="1068" y="1501"/>
                      <a:pt x="1068" y="1468"/>
                    </a:cubicBezTo>
                    <a:cubicBezTo>
                      <a:pt x="1101" y="1468"/>
                      <a:pt x="1135" y="1468"/>
                      <a:pt x="1135" y="1434"/>
                    </a:cubicBezTo>
                    <a:cubicBezTo>
                      <a:pt x="1068" y="1068"/>
                      <a:pt x="1001" y="734"/>
                      <a:pt x="935" y="334"/>
                    </a:cubicBezTo>
                    <a:cubicBezTo>
                      <a:pt x="868" y="434"/>
                      <a:pt x="834" y="500"/>
                      <a:pt x="834" y="601"/>
                    </a:cubicBezTo>
                    <a:lnTo>
                      <a:pt x="834" y="100"/>
                    </a:lnTo>
                    <a:cubicBezTo>
                      <a:pt x="834" y="100"/>
                      <a:pt x="634" y="67"/>
                      <a:pt x="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40"/>
              <p:cNvSpPr/>
              <p:nvPr/>
            </p:nvSpPr>
            <p:spPr>
              <a:xfrm flipH="1">
                <a:off x="5880220" y="4801426"/>
                <a:ext cx="56177" cy="99624"/>
              </a:xfrm>
              <a:custGeom>
                <a:avLst/>
                <a:gdLst/>
                <a:ahLst/>
                <a:cxnLst/>
                <a:rect l="l" t="t" r="r" b="b"/>
                <a:pathLst>
                  <a:path w="1068" h="1894" extrusionOk="0">
                    <a:moveTo>
                      <a:pt x="501" y="0"/>
                    </a:moveTo>
                    <a:cubicBezTo>
                      <a:pt x="501" y="67"/>
                      <a:pt x="567" y="134"/>
                      <a:pt x="567" y="201"/>
                    </a:cubicBezTo>
                    <a:lnTo>
                      <a:pt x="501" y="201"/>
                    </a:lnTo>
                    <a:cubicBezTo>
                      <a:pt x="501" y="167"/>
                      <a:pt x="467" y="67"/>
                      <a:pt x="467" y="34"/>
                    </a:cubicBezTo>
                    <a:lnTo>
                      <a:pt x="267" y="134"/>
                    </a:lnTo>
                    <a:lnTo>
                      <a:pt x="267" y="201"/>
                    </a:lnTo>
                    <a:cubicBezTo>
                      <a:pt x="234" y="234"/>
                      <a:pt x="134" y="301"/>
                      <a:pt x="134" y="334"/>
                    </a:cubicBezTo>
                    <a:lnTo>
                      <a:pt x="134" y="367"/>
                    </a:lnTo>
                    <a:cubicBezTo>
                      <a:pt x="134" y="334"/>
                      <a:pt x="100" y="301"/>
                      <a:pt x="100" y="301"/>
                    </a:cubicBezTo>
                    <a:cubicBezTo>
                      <a:pt x="100" y="334"/>
                      <a:pt x="34" y="467"/>
                      <a:pt x="34" y="534"/>
                    </a:cubicBezTo>
                    <a:cubicBezTo>
                      <a:pt x="34" y="834"/>
                      <a:pt x="34" y="1135"/>
                      <a:pt x="0" y="1401"/>
                    </a:cubicBezTo>
                    <a:lnTo>
                      <a:pt x="34" y="1401"/>
                    </a:lnTo>
                    <a:lnTo>
                      <a:pt x="34" y="1568"/>
                    </a:lnTo>
                    <a:cubicBezTo>
                      <a:pt x="34" y="1568"/>
                      <a:pt x="108" y="1598"/>
                      <a:pt x="177" y="1598"/>
                    </a:cubicBezTo>
                    <a:cubicBezTo>
                      <a:pt x="211" y="1598"/>
                      <a:pt x="245" y="1590"/>
                      <a:pt x="267" y="1568"/>
                    </a:cubicBezTo>
                    <a:lnTo>
                      <a:pt x="334" y="1568"/>
                    </a:lnTo>
                    <a:cubicBezTo>
                      <a:pt x="334" y="1668"/>
                      <a:pt x="334" y="1735"/>
                      <a:pt x="300" y="1868"/>
                    </a:cubicBezTo>
                    <a:cubicBezTo>
                      <a:pt x="300" y="1885"/>
                      <a:pt x="359" y="1893"/>
                      <a:pt x="417" y="1893"/>
                    </a:cubicBezTo>
                    <a:cubicBezTo>
                      <a:pt x="476" y="1893"/>
                      <a:pt x="534" y="1885"/>
                      <a:pt x="534" y="1868"/>
                    </a:cubicBezTo>
                    <a:lnTo>
                      <a:pt x="534" y="1835"/>
                    </a:lnTo>
                    <a:cubicBezTo>
                      <a:pt x="534" y="1846"/>
                      <a:pt x="564" y="1850"/>
                      <a:pt x="603" y="1850"/>
                    </a:cubicBezTo>
                    <a:cubicBezTo>
                      <a:pt x="682" y="1850"/>
                      <a:pt x="801" y="1835"/>
                      <a:pt x="801" y="1835"/>
                    </a:cubicBezTo>
                    <a:lnTo>
                      <a:pt x="801" y="1668"/>
                    </a:lnTo>
                    <a:cubicBezTo>
                      <a:pt x="867" y="1668"/>
                      <a:pt x="934" y="1668"/>
                      <a:pt x="934" y="1635"/>
                    </a:cubicBezTo>
                    <a:cubicBezTo>
                      <a:pt x="934" y="1535"/>
                      <a:pt x="934" y="1502"/>
                      <a:pt x="968" y="1401"/>
                    </a:cubicBezTo>
                    <a:cubicBezTo>
                      <a:pt x="1068" y="1001"/>
                      <a:pt x="1001" y="634"/>
                      <a:pt x="801" y="301"/>
                    </a:cubicBezTo>
                    <a:cubicBezTo>
                      <a:pt x="801" y="234"/>
                      <a:pt x="767" y="167"/>
                      <a:pt x="734" y="67"/>
                    </a:cubicBezTo>
                    <a:cubicBezTo>
                      <a:pt x="734"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40"/>
              <p:cNvSpPr/>
              <p:nvPr/>
            </p:nvSpPr>
            <p:spPr>
              <a:xfrm flipH="1">
                <a:off x="5685439" y="4680339"/>
                <a:ext cx="50969" cy="154486"/>
              </a:xfrm>
              <a:custGeom>
                <a:avLst/>
                <a:gdLst/>
                <a:ahLst/>
                <a:cxnLst/>
                <a:rect l="l" t="t" r="r" b="b"/>
                <a:pathLst>
                  <a:path w="969" h="2937" extrusionOk="0">
                    <a:moveTo>
                      <a:pt x="401" y="1"/>
                    </a:moveTo>
                    <a:lnTo>
                      <a:pt x="401" y="201"/>
                    </a:lnTo>
                    <a:lnTo>
                      <a:pt x="368" y="201"/>
                    </a:lnTo>
                    <a:lnTo>
                      <a:pt x="368" y="34"/>
                    </a:lnTo>
                    <a:cubicBezTo>
                      <a:pt x="368" y="101"/>
                      <a:pt x="168" y="134"/>
                      <a:pt x="168" y="134"/>
                    </a:cubicBezTo>
                    <a:lnTo>
                      <a:pt x="168" y="201"/>
                    </a:lnTo>
                    <a:cubicBezTo>
                      <a:pt x="134" y="268"/>
                      <a:pt x="68" y="301"/>
                      <a:pt x="68" y="334"/>
                    </a:cubicBezTo>
                    <a:lnTo>
                      <a:pt x="68" y="635"/>
                    </a:lnTo>
                    <a:cubicBezTo>
                      <a:pt x="68" y="501"/>
                      <a:pt x="34" y="434"/>
                      <a:pt x="34" y="301"/>
                    </a:cubicBezTo>
                    <a:cubicBezTo>
                      <a:pt x="34" y="368"/>
                      <a:pt x="34" y="434"/>
                      <a:pt x="1" y="501"/>
                    </a:cubicBezTo>
                    <a:lnTo>
                      <a:pt x="1" y="535"/>
                    </a:lnTo>
                    <a:lnTo>
                      <a:pt x="1" y="2469"/>
                    </a:lnTo>
                    <a:lnTo>
                      <a:pt x="34" y="2469"/>
                    </a:lnTo>
                    <a:lnTo>
                      <a:pt x="34" y="2636"/>
                    </a:lnTo>
                    <a:lnTo>
                      <a:pt x="301" y="2636"/>
                    </a:lnTo>
                    <a:lnTo>
                      <a:pt x="301" y="2936"/>
                    </a:lnTo>
                    <a:lnTo>
                      <a:pt x="735" y="2936"/>
                    </a:lnTo>
                    <a:lnTo>
                      <a:pt x="735" y="2769"/>
                    </a:lnTo>
                    <a:cubicBezTo>
                      <a:pt x="835" y="2769"/>
                      <a:pt x="902" y="2769"/>
                      <a:pt x="902" y="2703"/>
                    </a:cubicBezTo>
                    <a:lnTo>
                      <a:pt x="935" y="2436"/>
                    </a:lnTo>
                    <a:lnTo>
                      <a:pt x="968" y="2436"/>
                    </a:lnTo>
                    <a:cubicBezTo>
                      <a:pt x="935" y="1936"/>
                      <a:pt x="835" y="1435"/>
                      <a:pt x="801" y="935"/>
                    </a:cubicBezTo>
                    <a:cubicBezTo>
                      <a:pt x="801" y="801"/>
                      <a:pt x="801" y="668"/>
                      <a:pt x="768" y="501"/>
                    </a:cubicBezTo>
                    <a:cubicBezTo>
                      <a:pt x="768" y="434"/>
                      <a:pt x="701" y="334"/>
                      <a:pt x="701" y="301"/>
                    </a:cubicBezTo>
                    <a:lnTo>
                      <a:pt x="701" y="635"/>
                    </a:lnTo>
                    <a:lnTo>
                      <a:pt x="668" y="668"/>
                    </a:lnTo>
                    <a:cubicBezTo>
                      <a:pt x="668" y="468"/>
                      <a:pt x="635" y="301"/>
                      <a:pt x="635" y="101"/>
                    </a:cubicBezTo>
                    <a:cubicBezTo>
                      <a:pt x="635" y="34"/>
                      <a:pt x="401" y="34"/>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40"/>
              <p:cNvSpPr/>
              <p:nvPr/>
            </p:nvSpPr>
            <p:spPr>
              <a:xfrm flipH="1">
                <a:off x="5580185" y="4857551"/>
                <a:ext cx="66697" cy="117982"/>
              </a:xfrm>
              <a:custGeom>
                <a:avLst/>
                <a:gdLst/>
                <a:ahLst/>
                <a:cxnLst/>
                <a:rect l="l" t="t" r="r" b="b"/>
                <a:pathLst>
                  <a:path w="1268" h="2243" extrusionOk="0">
                    <a:moveTo>
                      <a:pt x="601" y="1"/>
                    </a:moveTo>
                    <a:cubicBezTo>
                      <a:pt x="601" y="101"/>
                      <a:pt x="601" y="134"/>
                      <a:pt x="567" y="234"/>
                    </a:cubicBezTo>
                    <a:lnTo>
                      <a:pt x="500" y="234"/>
                    </a:lnTo>
                    <a:lnTo>
                      <a:pt x="500" y="68"/>
                    </a:lnTo>
                    <a:cubicBezTo>
                      <a:pt x="500" y="101"/>
                      <a:pt x="300" y="101"/>
                      <a:pt x="300" y="134"/>
                    </a:cubicBezTo>
                    <a:lnTo>
                      <a:pt x="300" y="268"/>
                    </a:lnTo>
                    <a:lnTo>
                      <a:pt x="200" y="334"/>
                    </a:lnTo>
                    <a:cubicBezTo>
                      <a:pt x="200" y="401"/>
                      <a:pt x="200" y="468"/>
                      <a:pt x="167" y="501"/>
                    </a:cubicBezTo>
                    <a:lnTo>
                      <a:pt x="167" y="301"/>
                    </a:lnTo>
                    <a:cubicBezTo>
                      <a:pt x="33" y="635"/>
                      <a:pt x="0" y="935"/>
                      <a:pt x="33" y="1235"/>
                    </a:cubicBezTo>
                    <a:cubicBezTo>
                      <a:pt x="100" y="1469"/>
                      <a:pt x="167" y="1669"/>
                      <a:pt x="300" y="1936"/>
                    </a:cubicBezTo>
                    <a:lnTo>
                      <a:pt x="434" y="1936"/>
                    </a:lnTo>
                    <a:cubicBezTo>
                      <a:pt x="467" y="2002"/>
                      <a:pt x="500" y="2136"/>
                      <a:pt x="601" y="2236"/>
                    </a:cubicBezTo>
                    <a:cubicBezTo>
                      <a:pt x="601" y="2241"/>
                      <a:pt x="605" y="2243"/>
                      <a:pt x="613" y="2243"/>
                    </a:cubicBezTo>
                    <a:cubicBezTo>
                      <a:pt x="663" y="2243"/>
                      <a:pt x="834" y="2169"/>
                      <a:pt x="834" y="2169"/>
                    </a:cubicBezTo>
                    <a:cubicBezTo>
                      <a:pt x="801" y="2102"/>
                      <a:pt x="701" y="2002"/>
                      <a:pt x="667" y="1902"/>
                    </a:cubicBezTo>
                    <a:lnTo>
                      <a:pt x="667" y="1902"/>
                    </a:lnTo>
                    <a:cubicBezTo>
                      <a:pt x="734" y="1969"/>
                      <a:pt x="767" y="2036"/>
                      <a:pt x="834" y="2169"/>
                    </a:cubicBezTo>
                    <a:cubicBezTo>
                      <a:pt x="834" y="2186"/>
                      <a:pt x="851" y="2192"/>
                      <a:pt x="876" y="2192"/>
                    </a:cubicBezTo>
                    <a:cubicBezTo>
                      <a:pt x="951" y="2192"/>
                      <a:pt x="1101" y="2136"/>
                      <a:pt x="1101" y="2136"/>
                    </a:cubicBezTo>
                    <a:cubicBezTo>
                      <a:pt x="1034" y="2102"/>
                      <a:pt x="1034" y="2036"/>
                      <a:pt x="1001" y="2002"/>
                    </a:cubicBezTo>
                    <a:cubicBezTo>
                      <a:pt x="1001" y="1969"/>
                      <a:pt x="1234" y="1902"/>
                      <a:pt x="1234" y="1902"/>
                    </a:cubicBezTo>
                    <a:cubicBezTo>
                      <a:pt x="1168" y="1836"/>
                      <a:pt x="1168" y="1769"/>
                      <a:pt x="1134" y="1735"/>
                    </a:cubicBezTo>
                    <a:cubicBezTo>
                      <a:pt x="1168" y="1735"/>
                      <a:pt x="1268" y="1669"/>
                      <a:pt x="1268" y="1669"/>
                    </a:cubicBezTo>
                    <a:cubicBezTo>
                      <a:pt x="1101" y="1335"/>
                      <a:pt x="967" y="1002"/>
                      <a:pt x="934" y="668"/>
                    </a:cubicBezTo>
                    <a:lnTo>
                      <a:pt x="934" y="601"/>
                    </a:lnTo>
                    <a:cubicBezTo>
                      <a:pt x="934" y="501"/>
                      <a:pt x="901" y="435"/>
                      <a:pt x="901" y="301"/>
                    </a:cubicBezTo>
                    <a:cubicBezTo>
                      <a:pt x="834" y="401"/>
                      <a:pt x="834" y="468"/>
                      <a:pt x="801" y="601"/>
                    </a:cubicBezTo>
                    <a:cubicBezTo>
                      <a:pt x="801" y="435"/>
                      <a:pt x="767" y="268"/>
                      <a:pt x="801" y="101"/>
                    </a:cubicBezTo>
                    <a:cubicBezTo>
                      <a:pt x="801" y="68"/>
                      <a:pt x="601" y="68"/>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40"/>
              <p:cNvSpPr/>
              <p:nvPr/>
            </p:nvSpPr>
            <p:spPr>
              <a:xfrm flipH="1">
                <a:off x="5431009" y="4852291"/>
                <a:ext cx="52705" cy="101413"/>
              </a:xfrm>
              <a:custGeom>
                <a:avLst/>
                <a:gdLst/>
                <a:ahLst/>
                <a:cxnLst/>
                <a:rect l="l" t="t" r="r" b="b"/>
                <a:pathLst>
                  <a:path w="1002" h="1928" extrusionOk="0">
                    <a:moveTo>
                      <a:pt x="501" y="1"/>
                    </a:moveTo>
                    <a:lnTo>
                      <a:pt x="501" y="201"/>
                    </a:lnTo>
                    <a:lnTo>
                      <a:pt x="434" y="201"/>
                    </a:lnTo>
                    <a:lnTo>
                      <a:pt x="434" y="34"/>
                    </a:lnTo>
                    <a:cubicBezTo>
                      <a:pt x="434" y="68"/>
                      <a:pt x="234" y="101"/>
                      <a:pt x="234" y="101"/>
                    </a:cubicBezTo>
                    <a:lnTo>
                      <a:pt x="234" y="201"/>
                    </a:lnTo>
                    <a:cubicBezTo>
                      <a:pt x="200" y="234"/>
                      <a:pt x="167" y="268"/>
                      <a:pt x="167" y="334"/>
                    </a:cubicBezTo>
                    <a:lnTo>
                      <a:pt x="167" y="601"/>
                    </a:lnTo>
                    <a:cubicBezTo>
                      <a:pt x="167" y="468"/>
                      <a:pt x="167" y="401"/>
                      <a:pt x="100" y="268"/>
                    </a:cubicBezTo>
                    <a:cubicBezTo>
                      <a:pt x="100" y="368"/>
                      <a:pt x="67" y="434"/>
                      <a:pt x="67" y="468"/>
                    </a:cubicBezTo>
                    <a:cubicBezTo>
                      <a:pt x="34" y="835"/>
                      <a:pt x="0" y="1102"/>
                      <a:pt x="0" y="1435"/>
                    </a:cubicBezTo>
                    <a:lnTo>
                      <a:pt x="34" y="1435"/>
                    </a:lnTo>
                    <a:lnTo>
                      <a:pt x="34" y="1602"/>
                    </a:lnTo>
                    <a:cubicBezTo>
                      <a:pt x="34" y="1635"/>
                      <a:pt x="84" y="1652"/>
                      <a:pt x="138" y="1652"/>
                    </a:cubicBezTo>
                    <a:cubicBezTo>
                      <a:pt x="192" y="1652"/>
                      <a:pt x="251" y="1635"/>
                      <a:pt x="267" y="1602"/>
                    </a:cubicBezTo>
                    <a:lnTo>
                      <a:pt x="334" y="1602"/>
                    </a:lnTo>
                    <a:lnTo>
                      <a:pt x="334" y="1902"/>
                    </a:lnTo>
                    <a:cubicBezTo>
                      <a:pt x="334" y="1919"/>
                      <a:pt x="392" y="1927"/>
                      <a:pt x="451" y="1927"/>
                    </a:cubicBezTo>
                    <a:cubicBezTo>
                      <a:pt x="509" y="1927"/>
                      <a:pt x="567" y="1919"/>
                      <a:pt x="567" y="1902"/>
                    </a:cubicBezTo>
                    <a:lnTo>
                      <a:pt x="567" y="1802"/>
                    </a:lnTo>
                    <a:cubicBezTo>
                      <a:pt x="567" y="1835"/>
                      <a:pt x="634" y="1852"/>
                      <a:pt x="701" y="1852"/>
                    </a:cubicBezTo>
                    <a:cubicBezTo>
                      <a:pt x="768" y="1852"/>
                      <a:pt x="834" y="1835"/>
                      <a:pt x="834" y="1802"/>
                    </a:cubicBezTo>
                    <a:lnTo>
                      <a:pt x="834" y="1669"/>
                    </a:lnTo>
                    <a:cubicBezTo>
                      <a:pt x="901" y="1669"/>
                      <a:pt x="1001" y="1669"/>
                      <a:pt x="1001" y="1602"/>
                    </a:cubicBezTo>
                    <a:lnTo>
                      <a:pt x="1001" y="1402"/>
                    </a:lnTo>
                    <a:cubicBezTo>
                      <a:pt x="901" y="1502"/>
                      <a:pt x="968" y="1502"/>
                      <a:pt x="901" y="1502"/>
                    </a:cubicBezTo>
                    <a:cubicBezTo>
                      <a:pt x="868" y="1202"/>
                      <a:pt x="868" y="935"/>
                      <a:pt x="834" y="668"/>
                    </a:cubicBezTo>
                    <a:lnTo>
                      <a:pt x="834" y="535"/>
                    </a:lnTo>
                    <a:cubicBezTo>
                      <a:pt x="834" y="434"/>
                      <a:pt x="801" y="368"/>
                      <a:pt x="801" y="268"/>
                    </a:cubicBezTo>
                    <a:cubicBezTo>
                      <a:pt x="801" y="401"/>
                      <a:pt x="801" y="535"/>
                      <a:pt x="734" y="635"/>
                    </a:cubicBezTo>
                    <a:lnTo>
                      <a:pt x="701" y="701"/>
                    </a:lnTo>
                    <a:lnTo>
                      <a:pt x="701" y="68"/>
                    </a:lnTo>
                    <a:cubicBezTo>
                      <a:pt x="701"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40"/>
              <p:cNvSpPr/>
              <p:nvPr/>
            </p:nvSpPr>
            <p:spPr>
              <a:xfrm flipH="1">
                <a:off x="5345060" y="4694384"/>
                <a:ext cx="54441" cy="118929"/>
              </a:xfrm>
              <a:custGeom>
                <a:avLst/>
                <a:gdLst/>
                <a:ahLst/>
                <a:cxnLst/>
                <a:rect l="l" t="t" r="r" b="b"/>
                <a:pathLst>
                  <a:path w="1035" h="2261" extrusionOk="0">
                    <a:moveTo>
                      <a:pt x="501" y="1"/>
                    </a:moveTo>
                    <a:lnTo>
                      <a:pt x="501" y="201"/>
                    </a:lnTo>
                    <a:lnTo>
                      <a:pt x="467" y="201"/>
                    </a:lnTo>
                    <a:lnTo>
                      <a:pt x="467" y="34"/>
                    </a:lnTo>
                    <a:cubicBezTo>
                      <a:pt x="467" y="67"/>
                      <a:pt x="267" y="67"/>
                      <a:pt x="267" y="101"/>
                    </a:cubicBezTo>
                    <a:lnTo>
                      <a:pt x="267" y="201"/>
                    </a:lnTo>
                    <a:cubicBezTo>
                      <a:pt x="234" y="234"/>
                      <a:pt x="167" y="268"/>
                      <a:pt x="167" y="334"/>
                    </a:cubicBezTo>
                    <a:lnTo>
                      <a:pt x="167" y="601"/>
                    </a:lnTo>
                    <a:cubicBezTo>
                      <a:pt x="167" y="501"/>
                      <a:pt x="167" y="401"/>
                      <a:pt x="134" y="268"/>
                    </a:cubicBezTo>
                    <a:cubicBezTo>
                      <a:pt x="134" y="368"/>
                      <a:pt x="101" y="434"/>
                      <a:pt x="101" y="534"/>
                    </a:cubicBezTo>
                    <a:cubicBezTo>
                      <a:pt x="67" y="935"/>
                      <a:pt x="0" y="1368"/>
                      <a:pt x="0" y="1769"/>
                    </a:cubicBezTo>
                    <a:lnTo>
                      <a:pt x="67" y="1769"/>
                    </a:lnTo>
                    <a:lnTo>
                      <a:pt x="67" y="1935"/>
                    </a:lnTo>
                    <a:cubicBezTo>
                      <a:pt x="67" y="1969"/>
                      <a:pt x="126" y="1985"/>
                      <a:pt x="184" y="1985"/>
                    </a:cubicBezTo>
                    <a:cubicBezTo>
                      <a:pt x="242" y="1985"/>
                      <a:pt x="301" y="1969"/>
                      <a:pt x="301" y="1935"/>
                    </a:cubicBezTo>
                    <a:lnTo>
                      <a:pt x="367" y="1935"/>
                    </a:lnTo>
                    <a:lnTo>
                      <a:pt x="367" y="2236"/>
                    </a:lnTo>
                    <a:cubicBezTo>
                      <a:pt x="367" y="2252"/>
                      <a:pt x="426" y="2261"/>
                      <a:pt x="484" y="2261"/>
                    </a:cubicBezTo>
                    <a:cubicBezTo>
                      <a:pt x="543" y="2261"/>
                      <a:pt x="601" y="2252"/>
                      <a:pt x="601" y="2236"/>
                    </a:cubicBezTo>
                    <a:lnTo>
                      <a:pt x="601" y="2169"/>
                    </a:lnTo>
                    <a:cubicBezTo>
                      <a:pt x="601" y="2186"/>
                      <a:pt x="668" y="2194"/>
                      <a:pt x="734" y="2194"/>
                    </a:cubicBezTo>
                    <a:cubicBezTo>
                      <a:pt x="801" y="2194"/>
                      <a:pt x="868" y="2186"/>
                      <a:pt x="868" y="2169"/>
                    </a:cubicBezTo>
                    <a:lnTo>
                      <a:pt x="868" y="2002"/>
                    </a:lnTo>
                    <a:cubicBezTo>
                      <a:pt x="934" y="2002"/>
                      <a:pt x="1035" y="2002"/>
                      <a:pt x="1035" y="1935"/>
                    </a:cubicBezTo>
                    <a:lnTo>
                      <a:pt x="1035" y="1735"/>
                    </a:lnTo>
                    <a:lnTo>
                      <a:pt x="934" y="1835"/>
                    </a:lnTo>
                    <a:cubicBezTo>
                      <a:pt x="901" y="1502"/>
                      <a:pt x="901" y="1202"/>
                      <a:pt x="868" y="868"/>
                    </a:cubicBezTo>
                    <a:lnTo>
                      <a:pt x="868" y="568"/>
                    </a:lnTo>
                    <a:cubicBezTo>
                      <a:pt x="868" y="501"/>
                      <a:pt x="801" y="401"/>
                      <a:pt x="801" y="334"/>
                    </a:cubicBezTo>
                    <a:cubicBezTo>
                      <a:pt x="801" y="434"/>
                      <a:pt x="801" y="534"/>
                      <a:pt x="768" y="668"/>
                    </a:cubicBezTo>
                    <a:lnTo>
                      <a:pt x="734" y="701"/>
                    </a:lnTo>
                    <a:lnTo>
                      <a:pt x="734" y="67"/>
                    </a:lnTo>
                    <a:cubicBezTo>
                      <a:pt x="734"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40"/>
              <p:cNvSpPr/>
              <p:nvPr/>
            </p:nvSpPr>
            <p:spPr>
              <a:xfrm flipH="1">
                <a:off x="5216977" y="4825990"/>
                <a:ext cx="52705" cy="114089"/>
              </a:xfrm>
              <a:custGeom>
                <a:avLst/>
                <a:gdLst/>
                <a:ahLst/>
                <a:cxnLst/>
                <a:rect l="l" t="t" r="r" b="b"/>
                <a:pathLst>
                  <a:path w="1002" h="2169" extrusionOk="0">
                    <a:moveTo>
                      <a:pt x="501" y="0"/>
                    </a:moveTo>
                    <a:lnTo>
                      <a:pt x="501" y="201"/>
                    </a:lnTo>
                    <a:lnTo>
                      <a:pt x="468" y="201"/>
                    </a:lnTo>
                    <a:lnTo>
                      <a:pt x="468" y="34"/>
                    </a:lnTo>
                    <a:cubicBezTo>
                      <a:pt x="468" y="67"/>
                      <a:pt x="268" y="67"/>
                      <a:pt x="268" y="101"/>
                    </a:cubicBezTo>
                    <a:lnTo>
                      <a:pt x="268" y="201"/>
                    </a:lnTo>
                    <a:cubicBezTo>
                      <a:pt x="201" y="234"/>
                      <a:pt x="168" y="267"/>
                      <a:pt x="168" y="334"/>
                    </a:cubicBezTo>
                    <a:lnTo>
                      <a:pt x="168" y="601"/>
                    </a:lnTo>
                    <a:cubicBezTo>
                      <a:pt x="168" y="501"/>
                      <a:pt x="168" y="401"/>
                      <a:pt x="134" y="267"/>
                    </a:cubicBezTo>
                    <a:cubicBezTo>
                      <a:pt x="134" y="367"/>
                      <a:pt x="101" y="434"/>
                      <a:pt x="101" y="534"/>
                    </a:cubicBezTo>
                    <a:cubicBezTo>
                      <a:pt x="34" y="901"/>
                      <a:pt x="1" y="1335"/>
                      <a:pt x="1" y="1702"/>
                    </a:cubicBezTo>
                    <a:lnTo>
                      <a:pt x="34" y="1702"/>
                    </a:lnTo>
                    <a:lnTo>
                      <a:pt x="34" y="1868"/>
                    </a:lnTo>
                    <a:cubicBezTo>
                      <a:pt x="34" y="1868"/>
                      <a:pt x="268" y="1902"/>
                      <a:pt x="301" y="1902"/>
                    </a:cubicBezTo>
                    <a:lnTo>
                      <a:pt x="301" y="1868"/>
                    </a:lnTo>
                    <a:lnTo>
                      <a:pt x="334" y="1868"/>
                    </a:lnTo>
                    <a:lnTo>
                      <a:pt x="334" y="2169"/>
                    </a:lnTo>
                    <a:lnTo>
                      <a:pt x="601" y="2169"/>
                    </a:lnTo>
                    <a:lnTo>
                      <a:pt x="601" y="2102"/>
                    </a:lnTo>
                    <a:lnTo>
                      <a:pt x="835" y="2102"/>
                    </a:lnTo>
                    <a:lnTo>
                      <a:pt x="835" y="1902"/>
                    </a:lnTo>
                    <a:lnTo>
                      <a:pt x="1002" y="1902"/>
                    </a:lnTo>
                    <a:lnTo>
                      <a:pt x="1002" y="1702"/>
                    </a:lnTo>
                    <a:lnTo>
                      <a:pt x="935" y="1835"/>
                    </a:lnTo>
                    <a:cubicBezTo>
                      <a:pt x="902" y="1502"/>
                      <a:pt x="902" y="1168"/>
                      <a:pt x="835" y="834"/>
                    </a:cubicBezTo>
                    <a:lnTo>
                      <a:pt x="835" y="601"/>
                    </a:lnTo>
                    <a:lnTo>
                      <a:pt x="835" y="568"/>
                    </a:lnTo>
                    <a:cubicBezTo>
                      <a:pt x="835" y="501"/>
                      <a:pt x="801" y="401"/>
                      <a:pt x="801" y="334"/>
                    </a:cubicBezTo>
                    <a:cubicBezTo>
                      <a:pt x="801" y="434"/>
                      <a:pt x="801" y="568"/>
                      <a:pt x="768" y="668"/>
                    </a:cubicBezTo>
                    <a:lnTo>
                      <a:pt x="701" y="701"/>
                    </a:lnTo>
                    <a:lnTo>
                      <a:pt x="701" y="67"/>
                    </a:lnTo>
                    <a:cubicBezTo>
                      <a:pt x="701"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40"/>
              <p:cNvSpPr/>
              <p:nvPr/>
            </p:nvSpPr>
            <p:spPr>
              <a:xfrm flipH="1">
                <a:off x="5081846" y="4717212"/>
                <a:ext cx="52705" cy="143914"/>
              </a:xfrm>
              <a:custGeom>
                <a:avLst/>
                <a:gdLst/>
                <a:ahLst/>
                <a:cxnLst/>
                <a:rect l="l" t="t" r="r" b="b"/>
                <a:pathLst>
                  <a:path w="1002" h="2736" extrusionOk="0">
                    <a:moveTo>
                      <a:pt x="434" y="0"/>
                    </a:moveTo>
                    <a:lnTo>
                      <a:pt x="434" y="234"/>
                    </a:lnTo>
                    <a:lnTo>
                      <a:pt x="401" y="234"/>
                    </a:lnTo>
                    <a:lnTo>
                      <a:pt x="401" y="67"/>
                    </a:lnTo>
                    <a:cubicBezTo>
                      <a:pt x="401" y="100"/>
                      <a:pt x="201" y="134"/>
                      <a:pt x="201" y="134"/>
                    </a:cubicBezTo>
                    <a:lnTo>
                      <a:pt x="201" y="234"/>
                    </a:lnTo>
                    <a:cubicBezTo>
                      <a:pt x="134" y="267"/>
                      <a:pt x="100" y="301"/>
                      <a:pt x="100" y="334"/>
                    </a:cubicBezTo>
                    <a:lnTo>
                      <a:pt x="100" y="267"/>
                    </a:lnTo>
                    <a:cubicBezTo>
                      <a:pt x="100" y="334"/>
                      <a:pt x="67" y="434"/>
                      <a:pt x="67" y="501"/>
                    </a:cubicBezTo>
                    <a:cubicBezTo>
                      <a:pt x="34" y="1101"/>
                      <a:pt x="0" y="1668"/>
                      <a:pt x="0" y="2269"/>
                    </a:cubicBezTo>
                    <a:lnTo>
                      <a:pt x="34" y="2269"/>
                    </a:lnTo>
                    <a:lnTo>
                      <a:pt x="34" y="2435"/>
                    </a:lnTo>
                    <a:cubicBezTo>
                      <a:pt x="34" y="2435"/>
                      <a:pt x="138" y="2450"/>
                      <a:pt x="207" y="2450"/>
                    </a:cubicBezTo>
                    <a:cubicBezTo>
                      <a:pt x="241" y="2450"/>
                      <a:pt x="267" y="2446"/>
                      <a:pt x="267" y="2435"/>
                    </a:cubicBezTo>
                    <a:lnTo>
                      <a:pt x="334" y="2435"/>
                    </a:lnTo>
                    <a:lnTo>
                      <a:pt x="334" y="2736"/>
                    </a:lnTo>
                    <a:lnTo>
                      <a:pt x="567" y="2736"/>
                    </a:lnTo>
                    <a:lnTo>
                      <a:pt x="567" y="2669"/>
                    </a:lnTo>
                    <a:lnTo>
                      <a:pt x="834" y="2669"/>
                    </a:lnTo>
                    <a:lnTo>
                      <a:pt x="834" y="2502"/>
                    </a:lnTo>
                    <a:lnTo>
                      <a:pt x="1001" y="2502"/>
                    </a:lnTo>
                    <a:lnTo>
                      <a:pt x="1001" y="2302"/>
                    </a:lnTo>
                    <a:lnTo>
                      <a:pt x="834" y="2335"/>
                    </a:lnTo>
                    <a:cubicBezTo>
                      <a:pt x="768" y="1902"/>
                      <a:pt x="768" y="1468"/>
                      <a:pt x="734" y="1001"/>
                    </a:cubicBezTo>
                    <a:lnTo>
                      <a:pt x="734" y="601"/>
                    </a:lnTo>
                    <a:cubicBezTo>
                      <a:pt x="734" y="501"/>
                      <a:pt x="701" y="434"/>
                      <a:pt x="701" y="334"/>
                    </a:cubicBezTo>
                    <a:lnTo>
                      <a:pt x="701" y="667"/>
                    </a:lnTo>
                    <a:lnTo>
                      <a:pt x="668" y="734"/>
                    </a:lnTo>
                    <a:lnTo>
                      <a:pt x="668" y="100"/>
                    </a:lnTo>
                    <a:cubicBezTo>
                      <a:pt x="668" y="67"/>
                      <a:pt x="434" y="67"/>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40"/>
              <p:cNvSpPr/>
              <p:nvPr/>
            </p:nvSpPr>
            <p:spPr>
              <a:xfrm flipH="1">
                <a:off x="4953763" y="4829515"/>
                <a:ext cx="54441" cy="116562"/>
              </a:xfrm>
              <a:custGeom>
                <a:avLst/>
                <a:gdLst/>
                <a:ahLst/>
                <a:cxnLst/>
                <a:rect l="l" t="t" r="r" b="b"/>
                <a:pathLst>
                  <a:path w="1035" h="2216" extrusionOk="0">
                    <a:moveTo>
                      <a:pt x="367" y="0"/>
                    </a:moveTo>
                    <a:cubicBezTo>
                      <a:pt x="367" y="2"/>
                      <a:pt x="368" y="3"/>
                      <a:pt x="369" y="5"/>
                    </a:cubicBezTo>
                    <a:lnTo>
                      <a:pt x="369" y="5"/>
                    </a:lnTo>
                    <a:lnTo>
                      <a:pt x="367" y="0"/>
                    </a:lnTo>
                    <a:close/>
                    <a:moveTo>
                      <a:pt x="369" y="5"/>
                    </a:moveTo>
                    <a:lnTo>
                      <a:pt x="434" y="200"/>
                    </a:lnTo>
                    <a:lnTo>
                      <a:pt x="367" y="200"/>
                    </a:lnTo>
                    <a:cubicBezTo>
                      <a:pt x="367" y="167"/>
                      <a:pt x="367" y="67"/>
                      <a:pt x="334" y="34"/>
                    </a:cubicBezTo>
                    <a:lnTo>
                      <a:pt x="134" y="134"/>
                    </a:lnTo>
                    <a:lnTo>
                      <a:pt x="134" y="200"/>
                    </a:lnTo>
                    <a:cubicBezTo>
                      <a:pt x="100" y="267"/>
                      <a:pt x="0" y="300"/>
                      <a:pt x="33" y="334"/>
                    </a:cubicBezTo>
                    <a:cubicBezTo>
                      <a:pt x="33" y="467"/>
                      <a:pt x="100" y="601"/>
                      <a:pt x="100" y="701"/>
                    </a:cubicBezTo>
                    <a:cubicBezTo>
                      <a:pt x="33" y="534"/>
                      <a:pt x="33" y="434"/>
                      <a:pt x="0" y="234"/>
                    </a:cubicBezTo>
                    <a:lnTo>
                      <a:pt x="0" y="467"/>
                    </a:lnTo>
                    <a:lnTo>
                      <a:pt x="0" y="501"/>
                    </a:lnTo>
                    <a:cubicBezTo>
                      <a:pt x="33" y="901"/>
                      <a:pt x="33" y="1334"/>
                      <a:pt x="100" y="1735"/>
                    </a:cubicBezTo>
                    <a:lnTo>
                      <a:pt x="100" y="1902"/>
                    </a:lnTo>
                    <a:lnTo>
                      <a:pt x="334" y="1902"/>
                    </a:lnTo>
                    <a:cubicBezTo>
                      <a:pt x="334" y="2002"/>
                      <a:pt x="367" y="2135"/>
                      <a:pt x="367" y="2202"/>
                    </a:cubicBezTo>
                    <a:cubicBezTo>
                      <a:pt x="367" y="2212"/>
                      <a:pt x="390" y="2216"/>
                      <a:pt x="422" y="2216"/>
                    </a:cubicBezTo>
                    <a:cubicBezTo>
                      <a:pt x="500" y="2216"/>
                      <a:pt x="634" y="2192"/>
                      <a:pt x="634" y="2168"/>
                    </a:cubicBezTo>
                    <a:cubicBezTo>
                      <a:pt x="634" y="2178"/>
                      <a:pt x="654" y="2182"/>
                      <a:pt x="682" y="2182"/>
                    </a:cubicBezTo>
                    <a:cubicBezTo>
                      <a:pt x="751" y="2182"/>
                      <a:pt x="867" y="2159"/>
                      <a:pt x="867" y="2135"/>
                    </a:cubicBezTo>
                    <a:lnTo>
                      <a:pt x="867" y="1968"/>
                    </a:lnTo>
                    <a:cubicBezTo>
                      <a:pt x="967" y="1968"/>
                      <a:pt x="1034" y="1902"/>
                      <a:pt x="1034" y="1902"/>
                    </a:cubicBezTo>
                    <a:lnTo>
                      <a:pt x="1034" y="1902"/>
                    </a:lnTo>
                    <a:cubicBezTo>
                      <a:pt x="999" y="1925"/>
                      <a:pt x="976" y="1936"/>
                      <a:pt x="958" y="1936"/>
                    </a:cubicBezTo>
                    <a:cubicBezTo>
                      <a:pt x="926" y="1936"/>
                      <a:pt x="911" y="1899"/>
                      <a:pt x="867" y="1835"/>
                    </a:cubicBezTo>
                    <a:cubicBezTo>
                      <a:pt x="934" y="1835"/>
                      <a:pt x="967" y="1835"/>
                      <a:pt x="967" y="1801"/>
                    </a:cubicBezTo>
                    <a:lnTo>
                      <a:pt x="667" y="334"/>
                    </a:lnTo>
                    <a:lnTo>
                      <a:pt x="667" y="634"/>
                    </a:lnTo>
                    <a:cubicBezTo>
                      <a:pt x="634" y="467"/>
                      <a:pt x="634" y="267"/>
                      <a:pt x="601" y="67"/>
                    </a:cubicBezTo>
                    <a:cubicBezTo>
                      <a:pt x="601" y="35"/>
                      <a:pt x="388" y="34"/>
                      <a:pt x="369" y="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40"/>
              <p:cNvSpPr/>
              <p:nvPr/>
            </p:nvSpPr>
            <p:spPr>
              <a:xfrm flipH="1">
                <a:off x="4853769" y="4731257"/>
                <a:ext cx="63225" cy="127923"/>
              </a:xfrm>
              <a:custGeom>
                <a:avLst/>
                <a:gdLst/>
                <a:ahLst/>
                <a:cxnLst/>
                <a:rect l="l" t="t" r="r" b="b"/>
                <a:pathLst>
                  <a:path w="1202" h="2432" extrusionOk="0">
                    <a:moveTo>
                      <a:pt x="601" y="34"/>
                    </a:moveTo>
                    <a:cubicBezTo>
                      <a:pt x="598" y="37"/>
                      <a:pt x="595" y="40"/>
                      <a:pt x="593" y="45"/>
                    </a:cubicBezTo>
                    <a:lnTo>
                      <a:pt x="593" y="45"/>
                    </a:lnTo>
                    <a:cubicBezTo>
                      <a:pt x="598" y="41"/>
                      <a:pt x="601" y="38"/>
                      <a:pt x="601" y="34"/>
                    </a:cubicBezTo>
                    <a:close/>
                    <a:moveTo>
                      <a:pt x="634" y="1735"/>
                    </a:moveTo>
                    <a:lnTo>
                      <a:pt x="701" y="2051"/>
                    </a:lnTo>
                    <a:lnTo>
                      <a:pt x="701" y="2051"/>
                    </a:lnTo>
                    <a:cubicBezTo>
                      <a:pt x="674" y="1940"/>
                      <a:pt x="650" y="1830"/>
                      <a:pt x="634" y="1735"/>
                    </a:cubicBezTo>
                    <a:close/>
                    <a:moveTo>
                      <a:pt x="634" y="0"/>
                    </a:moveTo>
                    <a:cubicBezTo>
                      <a:pt x="634" y="67"/>
                      <a:pt x="634" y="134"/>
                      <a:pt x="601" y="200"/>
                    </a:cubicBezTo>
                    <a:lnTo>
                      <a:pt x="568" y="200"/>
                    </a:lnTo>
                    <a:cubicBezTo>
                      <a:pt x="568" y="170"/>
                      <a:pt x="568" y="85"/>
                      <a:pt x="593" y="45"/>
                    </a:cubicBezTo>
                    <a:lnTo>
                      <a:pt x="593" y="45"/>
                    </a:lnTo>
                    <a:cubicBezTo>
                      <a:pt x="554" y="68"/>
                      <a:pt x="401" y="75"/>
                      <a:pt x="401" y="134"/>
                    </a:cubicBezTo>
                    <a:lnTo>
                      <a:pt x="401" y="234"/>
                    </a:lnTo>
                    <a:cubicBezTo>
                      <a:pt x="334" y="300"/>
                      <a:pt x="301" y="300"/>
                      <a:pt x="301" y="334"/>
                    </a:cubicBezTo>
                    <a:cubicBezTo>
                      <a:pt x="301" y="367"/>
                      <a:pt x="268" y="467"/>
                      <a:pt x="268" y="501"/>
                    </a:cubicBezTo>
                    <a:lnTo>
                      <a:pt x="268" y="267"/>
                    </a:lnTo>
                    <a:cubicBezTo>
                      <a:pt x="67" y="701"/>
                      <a:pt x="1" y="1168"/>
                      <a:pt x="134" y="1568"/>
                    </a:cubicBezTo>
                    <a:cubicBezTo>
                      <a:pt x="167" y="1735"/>
                      <a:pt x="234" y="1902"/>
                      <a:pt x="268" y="2135"/>
                    </a:cubicBezTo>
                    <a:lnTo>
                      <a:pt x="468" y="2135"/>
                    </a:lnTo>
                    <a:cubicBezTo>
                      <a:pt x="501" y="2202"/>
                      <a:pt x="501" y="2335"/>
                      <a:pt x="568" y="2402"/>
                    </a:cubicBezTo>
                    <a:cubicBezTo>
                      <a:pt x="568" y="2424"/>
                      <a:pt x="594" y="2432"/>
                      <a:pt x="628" y="2432"/>
                    </a:cubicBezTo>
                    <a:cubicBezTo>
                      <a:pt x="697" y="2432"/>
                      <a:pt x="801" y="2402"/>
                      <a:pt x="801" y="2402"/>
                    </a:cubicBezTo>
                    <a:cubicBezTo>
                      <a:pt x="799" y="2395"/>
                      <a:pt x="797" y="2388"/>
                      <a:pt x="794" y="2381"/>
                    </a:cubicBezTo>
                    <a:lnTo>
                      <a:pt x="794" y="2381"/>
                    </a:lnTo>
                    <a:cubicBezTo>
                      <a:pt x="806" y="2383"/>
                      <a:pt x="821" y="2383"/>
                      <a:pt x="837" y="2383"/>
                    </a:cubicBezTo>
                    <a:cubicBezTo>
                      <a:pt x="916" y="2383"/>
                      <a:pt x="1035" y="2369"/>
                      <a:pt x="1035" y="2369"/>
                    </a:cubicBezTo>
                    <a:cubicBezTo>
                      <a:pt x="1035" y="2335"/>
                      <a:pt x="968" y="2235"/>
                      <a:pt x="968" y="2202"/>
                    </a:cubicBezTo>
                    <a:cubicBezTo>
                      <a:pt x="1035" y="2068"/>
                      <a:pt x="1135" y="2035"/>
                      <a:pt x="1135" y="2035"/>
                    </a:cubicBezTo>
                    <a:cubicBezTo>
                      <a:pt x="1101" y="1968"/>
                      <a:pt x="1101" y="1902"/>
                      <a:pt x="1101" y="1835"/>
                    </a:cubicBezTo>
                    <a:lnTo>
                      <a:pt x="1202" y="1835"/>
                    </a:lnTo>
                    <a:cubicBezTo>
                      <a:pt x="1068" y="1401"/>
                      <a:pt x="968" y="1001"/>
                      <a:pt x="968" y="567"/>
                    </a:cubicBezTo>
                    <a:lnTo>
                      <a:pt x="968" y="501"/>
                    </a:lnTo>
                    <a:cubicBezTo>
                      <a:pt x="968" y="400"/>
                      <a:pt x="935" y="334"/>
                      <a:pt x="935" y="234"/>
                    </a:cubicBezTo>
                    <a:cubicBezTo>
                      <a:pt x="901" y="367"/>
                      <a:pt x="868" y="501"/>
                      <a:pt x="801" y="667"/>
                    </a:cubicBezTo>
                    <a:cubicBezTo>
                      <a:pt x="801" y="467"/>
                      <a:pt x="801" y="234"/>
                      <a:pt x="868" y="34"/>
                    </a:cubicBezTo>
                    <a:lnTo>
                      <a:pt x="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40"/>
              <p:cNvSpPr/>
              <p:nvPr/>
            </p:nvSpPr>
            <p:spPr>
              <a:xfrm flipH="1">
                <a:off x="4751987" y="4836510"/>
                <a:ext cx="59701" cy="90314"/>
              </a:xfrm>
              <a:custGeom>
                <a:avLst/>
                <a:gdLst/>
                <a:ahLst/>
                <a:cxnLst/>
                <a:rect l="l" t="t" r="r" b="b"/>
                <a:pathLst>
                  <a:path w="1135" h="1717" extrusionOk="0">
                    <a:moveTo>
                      <a:pt x="634" y="1"/>
                    </a:moveTo>
                    <a:cubicBezTo>
                      <a:pt x="634" y="67"/>
                      <a:pt x="601" y="134"/>
                      <a:pt x="601" y="201"/>
                    </a:cubicBezTo>
                    <a:lnTo>
                      <a:pt x="567" y="201"/>
                    </a:lnTo>
                    <a:lnTo>
                      <a:pt x="567" y="34"/>
                    </a:lnTo>
                    <a:cubicBezTo>
                      <a:pt x="567" y="67"/>
                      <a:pt x="334" y="67"/>
                      <a:pt x="334" y="134"/>
                    </a:cubicBezTo>
                    <a:lnTo>
                      <a:pt x="334" y="234"/>
                    </a:lnTo>
                    <a:cubicBezTo>
                      <a:pt x="300" y="301"/>
                      <a:pt x="267" y="301"/>
                      <a:pt x="267" y="334"/>
                    </a:cubicBezTo>
                    <a:cubicBezTo>
                      <a:pt x="267" y="368"/>
                      <a:pt x="267" y="368"/>
                      <a:pt x="234" y="401"/>
                    </a:cubicBezTo>
                    <a:lnTo>
                      <a:pt x="234" y="301"/>
                    </a:lnTo>
                    <a:cubicBezTo>
                      <a:pt x="67" y="534"/>
                      <a:pt x="0" y="768"/>
                      <a:pt x="100" y="1068"/>
                    </a:cubicBezTo>
                    <a:cubicBezTo>
                      <a:pt x="100" y="1201"/>
                      <a:pt x="134" y="1268"/>
                      <a:pt x="167" y="1402"/>
                    </a:cubicBezTo>
                    <a:cubicBezTo>
                      <a:pt x="167" y="1435"/>
                      <a:pt x="209" y="1452"/>
                      <a:pt x="259" y="1452"/>
                    </a:cubicBezTo>
                    <a:cubicBezTo>
                      <a:pt x="309" y="1452"/>
                      <a:pt x="367" y="1435"/>
                      <a:pt x="400" y="1402"/>
                    </a:cubicBezTo>
                    <a:cubicBezTo>
                      <a:pt x="400" y="1502"/>
                      <a:pt x="434" y="1568"/>
                      <a:pt x="434" y="1702"/>
                    </a:cubicBezTo>
                    <a:cubicBezTo>
                      <a:pt x="434" y="1713"/>
                      <a:pt x="460" y="1717"/>
                      <a:pt x="494" y="1717"/>
                    </a:cubicBezTo>
                    <a:cubicBezTo>
                      <a:pt x="564" y="1717"/>
                      <a:pt x="667" y="1702"/>
                      <a:pt x="667" y="1702"/>
                    </a:cubicBezTo>
                    <a:cubicBezTo>
                      <a:pt x="601" y="1503"/>
                      <a:pt x="601" y="1337"/>
                      <a:pt x="601" y="1138"/>
                    </a:cubicBezTo>
                    <a:lnTo>
                      <a:pt x="601" y="1138"/>
                    </a:lnTo>
                    <a:cubicBezTo>
                      <a:pt x="601" y="1272"/>
                      <a:pt x="601" y="1503"/>
                      <a:pt x="667" y="1668"/>
                    </a:cubicBezTo>
                    <a:cubicBezTo>
                      <a:pt x="667" y="1680"/>
                      <a:pt x="697" y="1683"/>
                      <a:pt x="736" y="1683"/>
                    </a:cubicBezTo>
                    <a:cubicBezTo>
                      <a:pt x="816" y="1683"/>
                      <a:pt x="934" y="1668"/>
                      <a:pt x="934" y="1668"/>
                    </a:cubicBezTo>
                    <a:cubicBezTo>
                      <a:pt x="934" y="1602"/>
                      <a:pt x="901" y="1535"/>
                      <a:pt x="901" y="1502"/>
                    </a:cubicBezTo>
                    <a:cubicBezTo>
                      <a:pt x="967" y="1502"/>
                      <a:pt x="1101" y="1502"/>
                      <a:pt x="1101" y="1468"/>
                    </a:cubicBezTo>
                    <a:cubicBezTo>
                      <a:pt x="1068" y="1368"/>
                      <a:pt x="1068" y="1302"/>
                      <a:pt x="1068" y="1235"/>
                    </a:cubicBezTo>
                    <a:cubicBezTo>
                      <a:pt x="1101" y="1235"/>
                      <a:pt x="1134" y="1235"/>
                      <a:pt x="1134" y="1201"/>
                    </a:cubicBezTo>
                    <a:cubicBezTo>
                      <a:pt x="1101" y="901"/>
                      <a:pt x="1001" y="634"/>
                      <a:pt x="934" y="301"/>
                    </a:cubicBezTo>
                    <a:cubicBezTo>
                      <a:pt x="901" y="368"/>
                      <a:pt x="901" y="401"/>
                      <a:pt x="867" y="501"/>
                    </a:cubicBezTo>
                    <a:lnTo>
                      <a:pt x="867" y="67"/>
                    </a:lnTo>
                    <a:cubicBezTo>
                      <a:pt x="867" y="67"/>
                      <a:pt x="634" y="34"/>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40"/>
              <p:cNvSpPr/>
              <p:nvPr/>
            </p:nvSpPr>
            <p:spPr>
              <a:xfrm flipH="1">
                <a:off x="4871337" y="4541737"/>
                <a:ext cx="53" cy="7048"/>
              </a:xfrm>
              <a:custGeom>
                <a:avLst/>
                <a:gdLst/>
                <a:ahLst/>
                <a:cxnLst/>
                <a:rect l="l" t="t" r="r" b="b"/>
                <a:pathLst>
                  <a:path w="1" h="134" extrusionOk="0">
                    <a:moveTo>
                      <a:pt x="1" y="134"/>
                    </a:move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40"/>
              <p:cNvSpPr/>
              <p:nvPr/>
            </p:nvSpPr>
            <p:spPr>
              <a:xfrm flipH="1">
                <a:off x="4809901" y="4529481"/>
                <a:ext cx="75481" cy="175947"/>
              </a:xfrm>
              <a:custGeom>
                <a:avLst/>
                <a:gdLst/>
                <a:ahLst/>
                <a:cxnLst/>
                <a:rect l="l" t="t" r="r" b="b"/>
                <a:pathLst>
                  <a:path w="1435" h="3345" extrusionOk="0">
                    <a:moveTo>
                      <a:pt x="634" y="0"/>
                    </a:moveTo>
                    <a:lnTo>
                      <a:pt x="634" y="200"/>
                    </a:lnTo>
                    <a:lnTo>
                      <a:pt x="534" y="200"/>
                    </a:lnTo>
                    <a:lnTo>
                      <a:pt x="534" y="33"/>
                    </a:lnTo>
                    <a:cubicBezTo>
                      <a:pt x="534" y="67"/>
                      <a:pt x="334" y="134"/>
                      <a:pt x="334" y="134"/>
                    </a:cubicBezTo>
                    <a:lnTo>
                      <a:pt x="334" y="200"/>
                    </a:lnTo>
                    <a:cubicBezTo>
                      <a:pt x="300" y="234"/>
                      <a:pt x="267" y="300"/>
                      <a:pt x="267" y="334"/>
                    </a:cubicBezTo>
                    <a:lnTo>
                      <a:pt x="267" y="634"/>
                    </a:lnTo>
                    <a:cubicBezTo>
                      <a:pt x="267" y="567"/>
                      <a:pt x="200" y="567"/>
                      <a:pt x="200" y="534"/>
                    </a:cubicBezTo>
                    <a:cubicBezTo>
                      <a:pt x="200" y="1068"/>
                      <a:pt x="0" y="1968"/>
                      <a:pt x="200" y="2535"/>
                    </a:cubicBezTo>
                    <a:cubicBezTo>
                      <a:pt x="200" y="2635"/>
                      <a:pt x="200" y="2702"/>
                      <a:pt x="267" y="2802"/>
                    </a:cubicBezTo>
                    <a:cubicBezTo>
                      <a:pt x="334" y="3002"/>
                      <a:pt x="200" y="2835"/>
                      <a:pt x="467" y="3036"/>
                    </a:cubicBezTo>
                    <a:lnTo>
                      <a:pt x="534" y="3036"/>
                    </a:lnTo>
                    <a:lnTo>
                      <a:pt x="534" y="3069"/>
                    </a:lnTo>
                    <a:cubicBezTo>
                      <a:pt x="634" y="3302"/>
                      <a:pt x="500" y="3136"/>
                      <a:pt x="767" y="3336"/>
                    </a:cubicBezTo>
                    <a:cubicBezTo>
                      <a:pt x="773" y="3342"/>
                      <a:pt x="784" y="3345"/>
                      <a:pt x="797" y="3345"/>
                    </a:cubicBezTo>
                    <a:cubicBezTo>
                      <a:pt x="856" y="3345"/>
                      <a:pt x="967" y="3290"/>
                      <a:pt x="967" y="3236"/>
                    </a:cubicBezTo>
                    <a:lnTo>
                      <a:pt x="1001" y="3236"/>
                    </a:lnTo>
                    <a:cubicBezTo>
                      <a:pt x="1009" y="3252"/>
                      <a:pt x="1028" y="3258"/>
                      <a:pt x="1053" y="3258"/>
                    </a:cubicBezTo>
                    <a:cubicBezTo>
                      <a:pt x="1129" y="3258"/>
                      <a:pt x="1252" y="3194"/>
                      <a:pt x="1201" y="3169"/>
                    </a:cubicBezTo>
                    <a:cubicBezTo>
                      <a:pt x="1168" y="3136"/>
                      <a:pt x="1134" y="3069"/>
                      <a:pt x="1101" y="3002"/>
                    </a:cubicBezTo>
                    <a:lnTo>
                      <a:pt x="1101" y="3002"/>
                    </a:lnTo>
                    <a:cubicBezTo>
                      <a:pt x="1101" y="3002"/>
                      <a:pt x="1134" y="3036"/>
                      <a:pt x="1168" y="3036"/>
                    </a:cubicBezTo>
                    <a:cubicBezTo>
                      <a:pt x="1174" y="3042"/>
                      <a:pt x="1188" y="3045"/>
                      <a:pt x="1205" y="3045"/>
                    </a:cubicBezTo>
                    <a:cubicBezTo>
                      <a:pt x="1279" y="3045"/>
                      <a:pt x="1422" y="2996"/>
                      <a:pt x="1368" y="2969"/>
                    </a:cubicBezTo>
                    <a:lnTo>
                      <a:pt x="1268" y="2835"/>
                    </a:lnTo>
                    <a:cubicBezTo>
                      <a:pt x="1301" y="2802"/>
                      <a:pt x="1434" y="2735"/>
                      <a:pt x="1368" y="2702"/>
                    </a:cubicBezTo>
                    <a:cubicBezTo>
                      <a:pt x="1301" y="2635"/>
                      <a:pt x="1201" y="2535"/>
                      <a:pt x="1168" y="2368"/>
                    </a:cubicBezTo>
                    <a:lnTo>
                      <a:pt x="1168" y="2335"/>
                    </a:lnTo>
                    <a:lnTo>
                      <a:pt x="1134" y="2268"/>
                    </a:lnTo>
                    <a:cubicBezTo>
                      <a:pt x="967" y="1768"/>
                      <a:pt x="967" y="1034"/>
                      <a:pt x="967" y="667"/>
                    </a:cubicBezTo>
                    <a:lnTo>
                      <a:pt x="967" y="500"/>
                    </a:lnTo>
                    <a:cubicBezTo>
                      <a:pt x="967" y="400"/>
                      <a:pt x="934" y="334"/>
                      <a:pt x="934" y="300"/>
                    </a:cubicBezTo>
                    <a:lnTo>
                      <a:pt x="934" y="634"/>
                    </a:lnTo>
                    <a:cubicBezTo>
                      <a:pt x="867" y="667"/>
                      <a:pt x="834" y="701"/>
                      <a:pt x="834" y="734"/>
                    </a:cubicBezTo>
                    <a:lnTo>
                      <a:pt x="834" y="834"/>
                    </a:lnTo>
                    <a:lnTo>
                      <a:pt x="801" y="834"/>
                    </a:lnTo>
                    <a:cubicBezTo>
                      <a:pt x="801" y="400"/>
                      <a:pt x="834" y="67"/>
                      <a:pt x="834" y="67"/>
                    </a:cubicBezTo>
                    <a:cubicBezTo>
                      <a:pt x="834" y="33"/>
                      <a:pt x="634" y="33"/>
                      <a:pt x="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40"/>
              <p:cNvSpPr/>
              <p:nvPr/>
            </p:nvSpPr>
            <p:spPr>
              <a:xfrm flipH="1">
                <a:off x="4832728" y="4554046"/>
                <a:ext cx="53" cy="1788"/>
              </a:xfrm>
              <a:custGeom>
                <a:avLst/>
                <a:gdLst/>
                <a:ahLst/>
                <a:cxnLst/>
                <a:rect l="l" t="t" r="r" b="b"/>
                <a:pathLst>
                  <a:path w="1" h="34" extrusionOk="0">
                    <a:moveTo>
                      <a:pt x="1" y="33"/>
                    </a:moveTo>
                    <a:lnTo>
                      <a:pt x="1" y="33"/>
                    </a:lnTo>
                    <a:cubicBezTo>
                      <a:pt x="1" y="0"/>
                      <a:pt x="1" y="33"/>
                      <a:pt x="1" y="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40"/>
              <p:cNvSpPr/>
              <p:nvPr/>
            </p:nvSpPr>
            <p:spPr>
              <a:xfrm flipH="1">
                <a:off x="4927463" y="4361002"/>
                <a:ext cx="52705" cy="124662"/>
              </a:xfrm>
              <a:custGeom>
                <a:avLst/>
                <a:gdLst/>
                <a:ahLst/>
                <a:cxnLst/>
                <a:rect l="l" t="t" r="r" b="b"/>
                <a:pathLst>
                  <a:path w="1002" h="2370" extrusionOk="0">
                    <a:moveTo>
                      <a:pt x="501" y="1"/>
                    </a:moveTo>
                    <a:lnTo>
                      <a:pt x="501" y="201"/>
                    </a:lnTo>
                    <a:lnTo>
                      <a:pt x="468" y="201"/>
                    </a:lnTo>
                    <a:lnTo>
                      <a:pt x="468" y="34"/>
                    </a:lnTo>
                    <a:cubicBezTo>
                      <a:pt x="468" y="68"/>
                      <a:pt x="268" y="68"/>
                      <a:pt x="268" y="101"/>
                    </a:cubicBezTo>
                    <a:lnTo>
                      <a:pt x="268" y="201"/>
                    </a:lnTo>
                    <a:cubicBezTo>
                      <a:pt x="201" y="234"/>
                      <a:pt x="168" y="268"/>
                      <a:pt x="168" y="334"/>
                    </a:cubicBezTo>
                    <a:lnTo>
                      <a:pt x="168" y="601"/>
                    </a:lnTo>
                    <a:cubicBezTo>
                      <a:pt x="168" y="501"/>
                      <a:pt x="168" y="401"/>
                      <a:pt x="134" y="268"/>
                    </a:cubicBezTo>
                    <a:cubicBezTo>
                      <a:pt x="134" y="368"/>
                      <a:pt x="134" y="401"/>
                      <a:pt x="101" y="501"/>
                    </a:cubicBezTo>
                    <a:lnTo>
                      <a:pt x="101" y="535"/>
                    </a:lnTo>
                    <a:lnTo>
                      <a:pt x="1" y="1902"/>
                    </a:lnTo>
                    <a:lnTo>
                      <a:pt x="34" y="1902"/>
                    </a:lnTo>
                    <a:lnTo>
                      <a:pt x="34" y="2069"/>
                    </a:lnTo>
                    <a:cubicBezTo>
                      <a:pt x="34" y="2069"/>
                      <a:pt x="153" y="2084"/>
                      <a:pt x="232" y="2084"/>
                    </a:cubicBezTo>
                    <a:cubicBezTo>
                      <a:pt x="271" y="2084"/>
                      <a:pt x="301" y="2080"/>
                      <a:pt x="301" y="2069"/>
                    </a:cubicBezTo>
                    <a:lnTo>
                      <a:pt x="334" y="2069"/>
                    </a:lnTo>
                    <a:lnTo>
                      <a:pt x="334" y="2369"/>
                    </a:lnTo>
                    <a:lnTo>
                      <a:pt x="601" y="2369"/>
                    </a:lnTo>
                    <a:lnTo>
                      <a:pt x="601" y="2336"/>
                    </a:lnTo>
                    <a:lnTo>
                      <a:pt x="835" y="2336"/>
                    </a:lnTo>
                    <a:lnTo>
                      <a:pt x="835" y="2169"/>
                    </a:lnTo>
                    <a:lnTo>
                      <a:pt x="1002" y="2169"/>
                    </a:lnTo>
                    <a:lnTo>
                      <a:pt x="1002" y="1936"/>
                    </a:lnTo>
                    <a:lnTo>
                      <a:pt x="935" y="1902"/>
                    </a:lnTo>
                    <a:cubicBezTo>
                      <a:pt x="868" y="1569"/>
                      <a:pt x="868" y="1202"/>
                      <a:pt x="835" y="868"/>
                    </a:cubicBezTo>
                    <a:lnTo>
                      <a:pt x="835" y="568"/>
                    </a:lnTo>
                    <a:cubicBezTo>
                      <a:pt x="835" y="501"/>
                      <a:pt x="801" y="401"/>
                      <a:pt x="801" y="334"/>
                    </a:cubicBezTo>
                    <a:cubicBezTo>
                      <a:pt x="801" y="434"/>
                      <a:pt x="801" y="535"/>
                      <a:pt x="768" y="668"/>
                    </a:cubicBezTo>
                    <a:lnTo>
                      <a:pt x="701" y="701"/>
                    </a:lnTo>
                    <a:lnTo>
                      <a:pt x="701" y="68"/>
                    </a:lnTo>
                    <a:cubicBezTo>
                      <a:pt x="701"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40"/>
              <p:cNvSpPr/>
              <p:nvPr/>
            </p:nvSpPr>
            <p:spPr>
              <a:xfrm flipH="1">
                <a:off x="4781812" y="4285572"/>
                <a:ext cx="52705" cy="150962"/>
              </a:xfrm>
              <a:custGeom>
                <a:avLst/>
                <a:gdLst/>
                <a:ahLst/>
                <a:cxnLst/>
                <a:rect l="l" t="t" r="r" b="b"/>
                <a:pathLst>
                  <a:path w="1002" h="2870" extrusionOk="0">
                    <a:moveTo>
                      <a:pt x="467" y="0"/>
                    </a:moveTo>
                    <a:lnTo>
                      <a:pt x="467" y="201"/>
                    </a:lnTo>
                    <a:lnTo>
                      <a:pt x="401" y="201"/>
                    </a:lnTo>
                    <a:lnTo>
                      <a:pt x="401" y="34"/>
                    </a:lnTo>
                    <a:cubicBezTo>
                      <a:pt x="401" y="100"/>
                      <a:pt x="201" y="100"/>
                      <a:pt x="201" y="134"/>
                    </a:cubicBezTo>
                    <a:lnTo>
                      <a:pt x="201" y="201"/>
                    </a:lnTo>
                    <a:cubicBezTo>
                      <a:pt x="167" y="267"/>
                      <a:pt x="134" y="301"/>
                      <a:pt x="134" y="334"/>
                    </a:cubicBezTo>
                    <a:lnTo>
                      <a:pt x="134" y="267"/>
                    </a:lnTo>
                    <a:cubicBezTo>
                      <a:pt x="134" y="334"/>
                      <a:pt x="67" y="401"/>
                      <a:pt x="67" y="501"/>
                    </a:cubicBezTo>
                    <a:cubicBezTo>
                      <a:pt x="34" y="1135"/>
                      <a:pt x="0" y="1802"/>
                      <a:pt x="0" y="2436"/>
                    </a:cubicBezTo>
                    <a:lnTo>
                      <a:pt x="34" y="2436"/>
                    </a:lnTo>
                    <a:lnTo>
                      <a:pt x="34" y="2602"/>
                    </a:lnTo>
                    <a:cubicBezTo>
                      <a:pt x="34" y="2602"/>
                      <a:pt x="152" y="2617"/>
                      <a:pt x="232" y="2617"/>
                    </a:cubicBezTo>
                    <a:cubicBezTo>
                      <a:pt x="271" y="2617"/>
                      <a:pt x="301" y="2613"/>
                      <a:pt x="301" y="2602"/>
                    </a:cubicBezTo>
                    <a:lnTo>
                      <a:pt x="334" y="2602"/>
                    </a:lnTo>
                    <a:lnTo>
                      <a:pt x="334" y="2869"/>
                    </a:lnTo>
                    <a:lnTo>
                      <a:pt x="568" y="2869"/>
                    </a:lnTo>
                    <a:lnTo>
                      <a:pt x="568" y="2836"/>
                    </a:lnTo>
                    <a:lnTo>
                      <a:pt x="834" y="2836"/>
                    </a:lnTo>
                    <a:lnTo>
                      <a:pt x="834" y="2669"/>
                    </a:lnTo>
                    <a:lnTo>
                      <a:pt x="1001" y="2669"/>
                    </a:lnTo>
                    <a:lnTo>
                      <a:pt x="1001" y="2469"/>
                    </a:lnTo>
                    <a:lnTo>
                      <a:pt x="834" y="2502"/>
                    </a:lnTo>
                    <a:cubicBezTo>
                      <a:pt x="801" y="1969"/>
                      <a:pt x="801" y="1435"/>
                      <a:pt x="734" y="868"/>
                    </a:cubicBezTo>
                    <a:lnTo>
                      <a:pt x="734" y="601"/>
                    </a:lnTo>
                    <a:lnTo>
                      <a:pt x="734" y="534"/>
                    </a:lnTo>
                    <a:cubicBezTo>
                      <a:pt x="734" y="467"/>
                      <a:pt x="701" y="367"/>
                      <a:pt x="701" y="301"/>
                    </a:cubicBezTo>
                    <a:lnTo>
                      <a:pt x="701" y="634"/>
                    </a:lnTo>
                    <a:cubicBezTo>
                      <a:pt x="701" y="668"/>
                      <a:pt x="668" y="668"/>
                      <a:pt x="668" y="701"/>
                    </a:cubicBezTo>
                    <a:lnTo>
                      <a:pt x="668" y="100"/>
                    </a:lnTo>
                    <a:cubicBezTo>
                      <a:pt x="668" y="34"/>
                      <a:pt x="467" y="34"/>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40"/>
              <p:cNvSpPr/>
              <p:nvPr/>
            </p:nvSpPr>
            <p:spPr>
              <a:xfrm flipH="1">
                <a:off x="4860765" y="4110097"/>
                <a:ext cx="52705" cy="120664"/>
              </a:xfrm>
              <a:custGeom>
                <a:avLst/>
                <a:gdLst/>
                <a:ahLst/>
                <a:cxnLst/>
                <a:rect l="l" t="t" r="r" b="b"/>
                <a:pathLst>
                  <a:path w="1002" h="2294" extrusionOk="0">
                    <a:moveTo>
                      <a:pt x="501" y="1"/>
                    </a:moveTo>
                    <a:lnTo>
                      <a:pt x="501" y="201"/>
                    </a:lnTo>
                    <a:lnTo>
                      <a:pt x="434" y="201"/>
                    </a:lnTo>
                    <a:lnTo>
                      <a:pt x="434" y="34"/>
                    </a:lnTo>
                    <a:cubicBezTo>
                      <a:pt x="434" y="101"/>
                      <a:pt x="234" y="101"/>
                      <a:pt x="234" y="134"/>
                    </a:cubicBezTo>
                    <a:lnTo>
                      <a:pt x="234" y="201"/>
                    </a:lnTo>
                    <a:cubicBezTo>
                      <a:pt x="201" y="268"/>
                      <a:pt x="167" y="301"/>
                      <a:pt x="167" y="334"/>
                    </a:cubicBezTo>
                    <a:lnTo>
                      <a:pt x="167" y="634"/>
                    </a:lnTo>
                    <a:cubicBezTo>
                      <a:pt x="167" y="501"/>
                      <a:pt x="167" y="434"/>
                      <a:pt x="100" y="301"/>
                    </a:cubicBezTo>
                    <a:cubicBezTo>
                      <a:pt x="100" y="368"/>
                      <a:pt x="67" y="468"/>
                      <a:pt x="67" y="534"/>
                    </a:cubicBezTo>
                    <a:cubicBezTo>
                      <a:pt x="34" y="968"/>
                      <a:pt x="0" y="1368"/>
                      <a:pt x="0" y="1802"/>
                    </a:cubicBezTo>
                    <a:lnTo>
                      <a:pt x="34" y="1802"/>
                    </a:lnTo>
                    <a:lnTo>
                      <a:pt x="34" y="1969"/>
                    </a:lnTo>
                    <a:cubicBezTo>
                      <a:pt x="34" y="1985"/>
                      <a:pt x="92" y="1994"/>
                      <a:pt x="151" y="1994"/>
                    </a:cubicBezTo>
                    <a:cubicBezTo>
                      <a:pt x="209" y="1994"/>
                      <a:pt x="267" y="1985"/>
                      <a:pt x="267" y="1969"/>
                    </a:cubicBezTo>
                    <a:lnTo>
                      <a:pt x="334" y="1969"/>
                    </a:lnTo>
                    <a:lnTo>
                      <a:pt x="334" y="2269"/>
                    </a:lnTo>
                    <a:cubicBezTo>
                      <a:pt x="334" y="2286"/>
                      <a:pt x="392" y="2294"/>
                      <a:pt x="451" y="2294"/>
                    </a:cubicBezTo>
                    <a:cubicBezTo>
                      <a:pt x="509" y="2294"/>
                      <a:pt x="567" y="2286"/>
                      <a:pt x="567" y="2269"/>
                    </a:cubicBezTo>
                    <a:lnTo>
                      <a:pt x="567" y="2202"/>
                    </a:lnTo>
                    <a:cubicBezTo>
                      <a:pt x="567" y="2236"/>
                      <a:pt x="634" y="2252"/>
                      <a:pt x="701" y="2252"/>
                    </a:cubicBezTo>
                    <a:cubicBezTo>
                      <a:pt x="768" y="2252"/>
                      <a:pt x="834" y="2236"/>
                      <a:pt x="834" y="2202"/>
                    </a:cubicBezTo>
                    <a:lnTo>
                      <a:pt x="834" y="2035"/>
                    </a:lnTo>
                    <a:lnTo>
                      <a:pt x="1001" y="2035"/>
                    </a:lnTo>
                    <a:lnTo>
                      <a:pt x="1001" y="1835"/>
                    </a:lnTo>
                    <a:lnTo>
                      <a:pt x="901" y="1835"/>
                    </a:lnTo>
                    <a:cubicBezTo>
                      <a:pt x="868" y="1468"/>
                      <a:pt x="868" y="1101"/>
                      <a:pt x="834" y="701"/>
                    </a:cubicBezTo>
                    <a:lnTo>
                      <a:pt x="834" y="601"/>
                    </a:lnTo>
                    <a:cubicBezTo>
                      <a:pt x="834" y="501"/>
                      <a:pt x="801" y="434"/>
                      <a:pt x="801" y="334"/>
                    </a:cubicBezTo>
                    <a:cubicBezTo>
                      <a:pt x="801" y="468"/>
                      <a:pt x="801" y="601"/>
                      <a:pt x="734" y="668"/>
                    </a:cubicBezTo>
                    <a:lnTo>
                      <a:pt x="701" y="701"/>
                    </a:lnTo>
                    <a:lnTo>
                      <a:pt x="701" y="101"/>
                    </a:lnTo>
                    <a:cubicBezTo>
                      <a:pt x="701"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40"/>
              <p:cNvSpPr/>
              <p:nvPr/>
            </p:nvSpPr>
            <p:spPr>
              <a:xfrm flipH="1">
                <a:off x="4760771" y="4010103"/>
                <a:ext cx="56177" cy="120559"/>
              </a:xfrm>
              <a:custGeom>
                <a:avLst/>
                <a:gdLst/>
                <a:ahLst/>
                <a:cxnLst/>
                <a:rect l="l" t="t" r="r" b="b"/>
                <a:pathLst>
                  <a:path w="1068" h="2292" extrusionOk="0">
                    <a:moveTo>
                      <a:pt x="400" y="267"/>
                    </a:moveTo>
                    <a:cubicBezTo>
                      <a:pt x="387" y="307"/>
                      <a:pt x="379" y="336"/>
                      <a:pt x="374" y="363"/>
                    </a:cubicBezTo>
                    <a:lnTo>
                      <a:pt x="374" y="363"/>
                    </a:lnTo>
                    <a:cubicBezTo>
                      <a:pt x="383" y="331"/>
                      <a:pt x="392" y="299"/>
                      <a:pt x="400" y="267"/>
                    </a:cubicBezTo>
                    <a:close/>
                    <a:moveTo>
                      <a:pt x="1067" y="534"/>
                    </a:moveTo>
                    <a:cubicBezTo>
                      <a:pt x="1067" y="536"/>
                      <a:pt x="1067" y="537"/>
                      <a:pt x="1067" y="539"/>
                    </a:cubicBezTo>
                    <a:lnTo>
                      <a:pt x="1067" y="539"/>
                    </a:lnTo>
                    <a:cubicBezTo>
                      <a:pt x="1067" y="536"/>
                      <a:pt x="1067" y="534"/>
                      <a:pt x="1067" y="534"/>
                    </a:cubicBezTo>
                    <a:close/>
                    <a:moveTo>
                      <a:pt x="734" y="0"/>
                    </a:moveTo>
                    <a:cubicBezTo>
                      <a:pt x="734" y="67"/>
                      <a:pt x="701" y="100"/>
                      <a:pt x="701" y="200"/>
                    </a:cubicBezTo>
                    <a:lnTo>
                      <a:pt x="667" y="200"/>
                    </a:lnTo>
                    <a:cubicBezTo>
                      <a:pt x="667" y="167"/>
                      <a:pt x="701" y="67"/>
                      <a:pt x="701" y="34"/>
                    </a:cubicBezTo>
                    <a:lnTo>
                      <a:pt x="701" y="34"/>
                    </a:lnTo>
                    <a:cubicBezTo>
                      <a:pt x="700" y="67"/>
                      <a:pt x="500" y="67"/>
                      <a:pt x="500" y="100"/>
                    </a:cubicBezTo>
                    <a:cubicBezTo>
                      <a:pt x="500" y="167"/>
                      <a:pt x="500" y="200"/>
                      <a:pt x="434" y="234"/>
                    </a:cubicBezTo>
                    <a:cubicBezTo>
                      <a:pt x="400" y="267"/>
                      <a:pt x="400" y="267"/>
                      <a:pt x="400" y="334"/>
                    </a:cubicBezTo>
                    <a:cubicBezTo>
                      <a:pt x="400" y="401"/>
                      <a:pt x="367" y="434"/>
                      <a:pt x="367" y="534"/>
                    </a:cubicBezTo>
                    <a:lnTo>
                      <a:pt x="367" y="501"/>
                    </a:lnTo>
                    <a:cubicBezTo>
                      <a:pt x="367" y="440"/>
                      <a:pt x="367" y="404"/>
                      <a:pt x="374" y="363"/>
                    </a:cubicBezTo>
                    <a:lnTo>
                      <a:pt x="374" y="363"/>
                    </a:lnTo>
                    <a:cubicBezTo>
                      <a:pt x="246" y="827"/>
                      <a:pt x="94" y="1267"/>
                      <a:pt x="0" y="1735"/>
                    </a:cubicBezTo>
                    <a:cubicBezTo>
                      <a:pt x="0" y="1735"/>
                      <a:pt x="33" y="1735"/>
                      <a:pt x="67" y="1768"/>
                    </a:cubicBezTo>
                    <a:cubicBezTo>
                      <a:pt x="67" y="1835"/>
                      <a:pt x="33" y="1902"/>
                      <a:pt x="33" y="1935"/>
                    </a:cubicBezTo>
                    <a:cubicBezTo>
                      <a:pt x="33" y="1935"/>
                      <a:pt x="180" y="2009"/>
                      <a:pt x="243" y="2009"/>
                    </a:cubicBezTo>
                    <a:cubicBezTo>
                      <a:pt x="254" y="2009"/>
                      <a:pt x="262" y="2007"/>
                      <a:pt x="267" y="2002"/>
                    </a:cubicBezTo>
                    <a:lnTo>
                      <a:pt x="267" y="1935"/>
                    </a:lnTo>
                    <a:cubicBezTo>
                      <a:pt x="334" y="1935"/>
                      <a:pt x="367" y="1935"/>
                      <a:pt x="367" y="2002"/>
                    </a:cubicBezTo>
                    <a:cubicBezTo>
                      <a:pt x="367" y="2068"/>
                      <a:pt x="334" y="2169"/>
                      <a:pt x="334" y="2235"/>
                    </a:cubicBezTo>
                    <a:cubicBezTo>
                      <a:pt x="334" y="2235"/>
                      <a:pt x="446" y="2292"/>
                      <a:pt x="517" y="2292"/>
                    </a:cubicBezTo>
                    <a:cubicBezTo>
                      <a:pt x="540" y="2292"/>
                      <a:pt x="559" y="2285"/>
                      <a:pt x="567" y="2269"/>
                    </a:cubicBezTo>
                    <a:lnTo>
                      <a:pt x="567" y="2202"/>
                    </a:lnTo>
                    <a:cubicBezTo>
                      <a:pt x="600" y="2235"/>
                      <a:pt x="767" y="2235"/>
                      <a:pt x="767" y="2235"/>
                    </a:cubicBezTo>
                    <a:cubicBezTo>
                      <a:pt x="767" y="2169"/>
                      <a:pt x="834" y="2102"/>
                      <a:pt x="834" y="2035"/>
                    </a:cubicBezTo>
                    <a:lnTo>
                      <a:pt x="934" y="2035"/>
                    </a:lnTo>
                    <a:cubicBezTo>
                      <a:pt x="934" y="1935"/>
                      <a:pt x="1001" y="1868"/>
                      <a:pt x="1001" y="1835"/>
                    </a:cubicBezTo>
                    <a:lnTo>
                      <a:pt x="901" y="1702"/>
                    </a:lnTo>
                    <a:cubicBezTo>
                      <a:pt x="967" y="1336"/>
                      <a:pt x="1034" y="905"/>
                      <a:pt x="1067" y="539"/>
                    </a:cubicBezTo>
                    <a:lnTo>
                      <a:pt x="1067" y="539"/>
                    </a:lnTo>
                    <a:cubicBezTo>
                      <a:pt x="1066" y="548"/>
                      <a:pt x="1060" y="567"/>
                      <a:pt x="1034" y="567"/>
                    </a:cubicBezTo>
                    <a:lnTo>
                      <a:pt x="1034" y="534"/>
                    </a:lnTo>
                    <a:cubicBezTo>
                      <a:pt x="1034" y="434"/>
                      <a:pt x="1001" y="367"/>
                      <a:pt x="1001" y="267"/>
                    </a:cubicBezTo>
                    <a:cubicBezTo>
                      <a:pt x="934" y="434"/>
                      <a:pt x="901" y="601"/>
                      <a:pt x="867" y="834"/>
                    </a:cubicBezTo>
                    <a:lnTo>
                      <a:pt x="767" y="834"/>
                    </a:lnTo>
                    <a:lnTo>
                      <a:pt x="767" y="768"/>
                    </a:lnTo>
                    <a:cubicBezTo>
                      <a:pt x="834" y="534"/>
                      <a:pt x="867" y="267"/>
                      <a:pt x="934" y="67"/>
                    </a:cubicBezTo>
                    <a:cubicBezTo>
                      <a:pt x="934" y="67"/>
                      <a:pt x="734" y="34"/>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40"/>
              <p:cNvSpPr/>
              <p:nvPr/>
            </p:nvSpPr>
            <p:spPr>
              <a:xfrm flipH="1">
                <a:off x="4902898" y="3810064"/>
                <a:ext cx="57965" cy="139443"/>
              </a:xfrm>
              <a:custGeom>
                <a:avLst/>
                <a:gdLst/>
                <a:ahLst/>
                <a:cxnLst/>
                <a:rect l="l" t="t" r="r" b="b"/>
                <a:pathLst>
                  <a:path w="1102" h="2651" extrusionOk="0">
                    <a:moveTo>
                      <a:pt x="635" y="1"/>
                    </a:moveTo>
                    <a:lnTo>
                      <a:pt x="635" y="201"/>
                    </a:lnTo>
                    <a:lnTo>
                      <a:pt x="601" y="201"/>
                    </a:lnTo>
                    <a:lnTo>
                      <a:pt x="601" y="34"/>
                    </a:lnTo>
                    <a:cubicBezTo>
                      <a:pt x="601" y="67"/>
                      <a:pt x="401" y="67"/>
                      <a:pt x="401" y="134"/>
                    </a:cubicBezTo>
                    <a:lnTo>
                      <a:pt x="401" y="201"/>
                    </a:lnTo>
                    <a:cubicBezTo>
                      <a:pt x="334" y="234"/>
                      <a:pt x="301" y="301"/>
                      <a:pt x="301" y="334"/>
                    </a:cubicBezTo>
                    <a:lnTo>
                      <a:pt x="301" y="501"/>
                    </a:lnTo>
                    <a:cubicBezTo>
                      <a:pt x="301" y="401"/>
                      <a:pt x="301" y="368"/>
                      <a:pt x="268" y="301"/>
                    </a:cubicBezTo>
                    <a:cubicBezTo>
                      <a:pt x="268" y="368"/>
                      <a:pt x="268" y="468"/>
                      <a:pt x="234" y="501"/>
                    </a:cubicBezTo>
                    <a:cubicBezTo>
                      <a:pt x="134" y="1035"/>
                      <a:pt x="101" y="1635"/>
                      <a:pt x="1" y="2169"/>
                    </a:cubicBezTo>
                    <a:lnTo>
                      <a:pt x="67" y="2169"/>
                    </a:lnTo>
                    <a:lnTo>
                      <a:pt x="67" y="2336"/>
                    </a:lnTo>
                    <a:lnTo>
                      <a:pt x="301" y="2369"/>
                    </a:lnTo>
                    <a:lnTo>
                      <a:pt x="301" y="2336"/>
                    </a:lnTo>
                    <a:lnTo>
                      <a:pt x="401" y="2336"/>
                    </a:lnTo>
                    <a:cubicBezTo>
                      <a:pt x="401" y="2402"/>
                      <a:pt x="334" y="2536"/>
                      <a:pt x="334" y="2636"/>
                    </a:cubicBezTo>
                    <a:cubicBezTo>
                      <a:pt x="334" y="2636"/>
                      <a:pt x="453" y="2651"/>
                      <a:pt x="532" y="2651"/>
                    </a:cubicBezTo>
                    <a:cubicBezTo>
                      <a:pt x="572" y="2651"/>
                      <a:pt x="601" y="2647"/>
                      <a:pt x="601" y="2636"/>
                    </a:cubicBezTo>
                    <a:lnTo>
                      <a:pt x="601" y="2536"/>
                    </a:lnTo>
                    <a:cubicBezTo>
                      <a:pt x="623" y="2536"/>
                      <a:pt x="705" y="2551"/>
                      <a:pt x="757" y="2551"/>
                    </a:cubicBezTo>
                    <a:cubicBezTo>
                      <a:pt x="783" y="2551"/>
                      <a:pt x="801" y="2547"/>
                      <a:pt x="801" y="2536"/>
                    </a:cubicBezTo>
                    <a:cubicBezTo>
                      <a:pt x="801" y="2502"/>
                      <a:pt x="801" y="2402"/>
                      <a:pt x="868" y="2369"/>
                    </a:cubicBezTo>
                    <a:lnTo>
                      <a:pt x="968" y="2369"/>
                    </a:lnTo>
                    <a:cubicBezTo>
                      <a:pt x="968" y="2302"/>
                      <a:pt x="1035" y="2202"/>
                      <a:pt x="1035" y="2169"/>
                    </a:cubicBezTo>
                    <a:cubicBezTo>
                      <a:pt x="1102" y="1535"/>
                      <a:pt x="1102" y="901"/>
                      <a:pt x="901" y="301"/>
                    </a:cubicBezTo>
                    <a:cubicBezTo>
                      <a:pt x="901" y="401"/>
                      <a:pt x="868" y="534"/>
                      <a:pt x="868" y="634"/>
                    </a:cubicBezTo>
                    <a:lnTo>
                      <a:pt x="868" y="34"/>
                    </a:lnTo>
                    <a:cubicBezTo>
                      <a:pt x="868" y="1"/>
                      <a:pt x="635" y="1"/>
                      <a:pt x="6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40"/>
              <p:cNvSpPr/>
              <p:nvPr/>
            </p:nvSpPr>
            <p:spPr>
              <a:xfrm flipH="1">
                <a:off x="4788860" y="3688977"/>
                <a:ext cx="54441" cy="170056"/>
              </a:xfrm>
              <a:custGeom>
                <a:avLst/>
                <a:gdLst/>
                <a:ahLst/>
                <a:cxnLst/>
                <a:rect l="l" t="t" r="r" b="b"/>
                <a:pathLst>
                  <a:path w="1035" h="3233" extrusionOk="0">
                    <a:moveTo>
                      <a:pt x="568" y="1"/>
                    </a:moveTo>
                    <a:lnTo>
                      <a:pt x="568" y="201"/>
                    </a:lnTo>
                    <a:lnTo>
                      <a:pt x="534" y="201"/>
                    </a:lnTo>
                    <a:lnTo>
                      <a:pt x="534" y="34"/>
                    </a:lnTo>
                    <a:cubicBezTo>
                      <a:pt x="534" y="101"/>
                      <a:pt x="334" y="134"/>
                      <a:pt x="334" y="134"/>
                    </a:cubicBezTo>
                    <a:lnTo>
                      <a:pt x="334" y="201"/>
                    </a:lnTo>
                    <a:cubicBezTo>
                      <a:pt x="268" y="268"/>
                      <a:pt x="234" y="301"/>
                      <a:pt x="234" y="335"/>
                    </a:cubicBezTo>
                    <a:lnTo>
                      <a:pt x="234" y="535"/>
                    </a:lnTo>
                    <a:cubicBezTo>
                      <a:pt x="234" y="468"/>
                      <a:pt x="234" y="368"/>
                      <a:pt x="201" y="301"/>
                    </a:cubicBezTo>
                    <a:cubicBezTo>
                      <a:pt x="201" y="368"/>
                      <a:pt x="167" y="468"/>
                      <a:pt x="167" y="535"/>
                    </a:cubicBezTo>
                    <a:cubicBezTo>
                      <a:pt x="101" y="1302"/>
                      <a:pt x="34" y="2002"/>
                      <a:pt x="1" y="2770"/>
                    </a:cubicBezTo>
                    <a:lnTo>
                      <a:pt x="34" y="2770"/>
                    </a:lnTo>
                    <a:lnTo>
                      <a:pt x="34" y="2936"/>
                    </a:lnTo>
                    <a:cubicBezTo>
                      <a:pt x="34" y="2936"/>
                      <a:pt x="153" y="2951"/>
                      <a:pt x="232" y="2951"/>
                    </a:cubicBezTo>
                    <a:cubicBezTo>
                      <a:pt x="271" y="2951"/>
                      <a:pt x="301" y="2948"/>
                      <a:pt x="301" y="2936"/>
                    </a:cubicBezTo>
                    <a:lnTo>
                      <a:pt x="368" y="2936"/>
                    </a:lnTo>
                    <a:cubicBezTo>
                      <a:pt x="368" y="3003"/>
                      <a:pt x="368" y="3103"/>
                      <a:pt x="334" y="3203"/>
                    </a:cubicBezTo>
                    <a:cubicBezTo>
                      <a:pt x="334" y="3203"/>
                      <a:pt x="438" y="3233"/>
                      <a:pt x="507" y="3233"/>
                    </a:cubicBezTo>
                    <a:cubicBezTo>
                      <a:pt x="542" y="3233"/>
                      <a:pt x="568" y="3226"/>
                      <a:pt x="568" y="3203"/>
                    </a:cubicBezTo>
                    <a:lnTo>
                      <a:pt x="568" y="3170"/>
                    </a:lnTo>
                    <a:cubicBezTo>
                      <a:pt x="568" y="3170"/>
                      <a:pt x="657" y="3185"/>
                      <a:pt x="736" y="3185"/>
                    </a:cubicBezTo>
                    <a:cubicBezTo>
                      <a:pt x="775" y="3185"/>
                      <a:pt x="812" y="3181"/>
                      <a:pt x="835" y="3170"/>
                    </a:cubicBezTo>
                    <a:cubicBezTo>
                      <a:pt x="835" y="3137"/>
                      <a:pt x="835" y="3036"/>
                      <a:pt x="868" y="3003"/>
                    </a:cubicBezTo>
                    <a:lnTo>
                      <a:pt x="1001" y="3003"/>
                    </a:lnTo>
                    <a:cubicBezTo>
                      <a:pt x="1001" y="2936"/>
                      <a:pt x="1001" y="2836"/>
                      <a:pt x="1035" y="2803"/>
                    </a:cubicBezTo>
                    <a:cubicBezTo>
                      <a:pt x="1035" y="2102"/>
                      <a:pt x="1035" y="1369"/>
                      <a:pt x="901" y="701"/>
                    </a:cubicBezTo>
                    <a:lnTo>
                      <a:pt x="901" y="535"/>
                    </a:lnTo>
                    <a:lnTo>
                      <a:pt x="901" y="501"/>
                    </a:lnTo>
                    <a:cubicBezTo>
                      <a:pt x="901" y="435"/>
                      <a:pt x="868" y="335"/>
                      <a:pt x="868" y="301"/>
                    </a:cubicBezTo>
                    <a:cubicBezTo>
                      <a:pt x="868" y="435"/>
                      <a:pt x="868" y="501"/>
                      <a:pt x="835" y="635"/>
                    </a:cubicBezTo>
                    <a:lnTo>
                      <a:pt x="835" y="668"/>
                    </a:lnTo>
                    <a:cubicBezTo>
                      <a:pt x="835" y="468"/>
                      <a:pt x="835" y="301"/>
                      <a:pt x="768" y="101"/>
                    </a:cubicBezTo>
                    <a:cubicBezTo>
                      <a:pt x="768" y="34"/>
                      <a:pt x="568" y="34"/>
                      <a:pt x="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40"/>
              <p:cNvSpPr/>
              <p:nvPr/>
            </p:nvSpPr>
            <p:spPr>
              <a:xfrm flipH="1">
                <a:off x="4888854" y="3518814"/>
                <a:ext cx="54441" cy="127713"/>
              </a:xfrm>
              <a:custGeom>
                <a:avLst/>
                <a:gdLst/>
                <a:ahLst/>
                <a:cxnLst/>
                <a:rect l="l" t="t" r="r" b="b"/>
                <a:pathLst>
                  <a:path w="1035" h="2428" extrusionOk="0">
                    <a:moveTo>
                      <a:pt x="467" y="0"/>
                    </a:moveTo>
                    <a:lnTo>
                      <a:pt x="467" y="200"/>
                    </a:lnTo>
                    <a:lnTo>
                      <a:pt x="434" y="200"/>
                    </a:lnTo>
                    <a:lnTo>
                      <a:pt x="434" y="34"/>
                    </a:lnTo>
                    <a:cubicBezTo>
                      <a:pt x="434" y="67"/>
                      <a:pt x="234" y="67"/>
                      <a:pt x="234" y="100"/>
                    </a:cubicBezTo>
                    <a:lnTo>
                      <a:pt x="234" y="200"/>
                    </a:lnTo>
                    <a:cubicBezTo>
                      <a:pt x="167" y="234"/>
                      <a:pt x="134" y="267"/>
                      <a:pt x="134" y="334"/>
                    </a:cubicBezTo>
                    <a:lnTo>
                      <a:pt x="134" y="234"/>
                    </a:lnTo>
                    <a:cubicBezTo>
                      <a:pt x="134" y="334"/>
                      <a:pt x="100" y="401"/>
                      <a:pt x="100" y="501"/>
                    </a:cubicBezTo>
                    <a:cubicBezTo>
                      <a:pt x="67" y="1001"/>
                      <a:pt x="0" y="1435"/>
                      <a:pt x="0" y="1935"/>
                    </a:cubicBezTo>
                    <a:lnTo>
                      <a:pt x="67" y="1935"/>
                    </a:lnTo>
                    <a:lnTo>
                      <a:pt x="67" y="2102"/>
                    </a:lnTo>
                    <a:cubicBezTo>
                      <a:pt x="67" y="2135"/>
                      <a:pt x="125" y="2152"/>
                      <a:pt x="184" y="2152"/>
                    </a:cubicBezTo>
                    <a:cubicBezTo>
                      <a:pt x="242" y="2152"/>
                      <a:pt x="301" y="2135"/>
                      <a:pt x="301" y="2102"/>
                    </a:cubicBezTo>
                    <a:lnTo>
                      <a:pt x="367" y="2102"/>
                    </a:lnTo>
                    <a:lnTo>
                      <a:pt x="367" y="2402"/>
                    </a:lnTo>
                    <a:cubicBezTo>
                      <a:pt x="367" y="2419"/>
                      <a:pt x="426" y="2427"/>
                      <a:pt x="484" y="2427"/>
                    </a:cubicBezTo>
                    <a:cubicBezTo>
                      <a:pt x="542" y="2427"/>
                      <a:pt x="601" y="2419"/>
                      <a:pt x="601" y="2402"/>
                    </a:cubicBezTo>
                    <a:lnTo>
                      <a:pt x="601" y="2369"/>
                    </a:lnTo>
                    <a:cubicBezTo>
                      <a:pt x="601" y="2385"/>
                      <a:pt x="667" y="2394"/>
                      <a:pt x="734" y="2394"/>
                    </a:cubicBezTo>
                    <a:cubicBezTo>
                      <a:pt x="801" y="2394"/>
                      <a:pt x="868" y="2385"/>
                      <a:pt x="868" y="2369"/>
                    </a:cubicBezTo>
                    <a:lnTo>
                      <a:pt x="868" y="2202"/>
                    </a:lnTo>
                    <a:lnTo>
                      <a:pt x="1034" y="2202"/>
                    </a:lnTo>
                    <a:lnTo>
                      <a:pt x="1034" y="2002"/>
                    </a:lnTo>
                    <a:lnTo>
                      <a:pt x="901" y="2002"/>
                    </a:lnTo>
                    <a:cubicBezTo>
                      <a:pt x="868" y="1601"/>
                      <a:pt x="868" y="1235"/>
                      <a:pt x="801" y="868"/>
                    </a:cubicBezTo>
                    <a:lnTo>
                      <a:pt x="801" y="534"/>
                    </a:lnTo>
                    <a:cubicBezTo>
                      <a:pt x="801" y="434"/>
                      <a:pt x="768" y="367"/>
                      <a:pt x="768" y="267"/>
                    </a:cubicBezTo>
                    <a:cubicBezTo>
                      <a:pt x="768" y="401"/>
                      <a:pt x="768" y="501"/>
                      <a:pt x="734" y="601"/>
                    </a:cubicBezTo>
                    <a:cubicBezTo>
                      <a:pt x="734" y="667"/>
                      <a:pt x="667" y="667"/>
                      <a:pt x="667" y="701"/>
                    </a:cubicBezTo>
                    <a:lnTo>
                      <a:pt x="667" y="67"/>
                    </a:lnTo>
                    <a:cubicBezTo>
                      <a:pt x="667" y="34"/>
                      <a:pt x="467" y="34"/>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40"/>
              <p:cNvSpPr/>
              <p:nvPr/>
            </p:nvSpPr>
            <p:spPr>
              <a:xfrm flipH="1">
                <a:off x="4773080" y="3418768"/>
                <a:ext cx="52653" cy="152750"/>
              </a:xfrm>
              <a:custGeom>
                <a:avLst/>
                <a:gdLst/>
                <a:ahLst/>
                <a:cxnLst/>
                <a:rect l="l" t="t" r="r" b="b"/>
                <a:pathLst>
                  <a:path w="1001" h="2904" extrusionOk="0">
                    <a:moveTo>
                      <a:pt x="434" y="1"/>
                    </a:moveTo>
                    <a:lnTo>
                      <a:pt x="434" y="234"/>
                    </a:lnTo>
                    <a:lnTo>
                      <a:pt x="401" y="234"/>
                    </a:lnTo>
                    <a:lnTo>
                      <a:pt x="401" y="68"/>
                    </a:lnTo>
                    <a:cubicBezTo>
                      <a:pt x="401" y="101"/>
                      <a:pt x="200" y="101"/>
                      <a:pt x="200" y="134"/>
                    </a:cubicBezTo>
                    <a:lnTo>
                      <a:pt x="200" y="234"/>
                    </a:lnTo>
                    <a:cubicBezTo>
                      <a:pt x="167" y="268"/>
                      <a:pt x="100" y="301"/>
                      <a:pt x="100" y="335"/>
                    </a:cubicBezTo>
                    <a:lnTo>
                      <a:pt x="100" y="268"/>
                    </a:lnTo>
                    <a:cubicBezTo>
                      <a:pt x="100" y="335"/>
                      <a:pt x="67" y="435"/>
                      <a:pt x="67" y="501"/>
                    </a:cubicBezTo>
                    <a:cubicBezTo>
                      <a:pt x="34" y="1135"/>
                      <a:pt x="0" y="1802"/>
                      <a:pt x="0" y="2436"/>
                    </a:cubicBezTo>
                    <a:lnTo>
                      <a:pt x="34" y="2436"/>
                    </a:lnTo>
                    <a:lnTo>
                      <a:pt x="34" y="2603"/>
                    </a:lnTo>
                    <a:cubicBezTo>
                      <a:pt x="34" y="2603"/>
                      <a:pt x="152" y="2618"/>
                      <a:pt x="231" y="2618"/>
                    </a:cubicBezTo>
                    <a:cubicBezTo>
                      <a:pt x="271" y="2618"/>
                      <a:pt x="300" y="2614"/>
                      <a:pt x="300" y="2603"/>
                    </a:cubicBezTo>
                    <a:lnTo>
                      <a:pt x="334" y="2603"/>
                    </a:lnTo>
                    <a:lnTo>
                      <a:pt x="334" y="2903"/>
                    </a:lnTo>
                    <a:lnTo>
                      <a:pt x="567" y="2903"/>
                    </a:lnTo>
                    <a:lnTo>
                      <a:pt x="567" y="2836"/>
                    </a:lnTo>
                    <a:lnTo>
                      <a:pt x="834" y="2836"/>
                    </a:lnTo>
                    <a:lnTo>
                      <a:pt x="834" y="2670"/>
                    </a:lnTo>
                    <a:lnTo>
                      <a:pt x="1001" y="2670"/>
                    </a:lnTo>
                    <a:cubicBezTo>
                      <a:pt x="834" y="2636"/>
                      <a:pt x="834" y="2569"/>
                      <a:pt x="834" y="2469"/>
                    </a:cubicBezTo>
                    <a:cubicBezTo>
                      <a:pt x="801" y="1969"/>
                      <a:pt x="801" y="1435"/>
                      <a:pt x="734" y="935"/>
                    </a:cubicBezTo>
                    <a:lnTo>
                      <a:pt x="734" y="568"/>
                    </a:lnTo>
                    <a:cubicBezTo>
                      <a:pt x="734" y="468"/>
                      <a:pt x="701" y="401"/>
                      <a:pt x="701" y="301"/>
                    </a:cubicBezTo>
                    <a:lnTo>
                      <a:pt x="701" y="635"/>
                    </a:lnTo>
                    <a:cubicBezTo>
                      <a:pt x="701" y="668"/>
                      <a:pt x="667" y="668"/>
                      <a:pt x="667" y="735"/>
                    </a:cubicBezTo>
                    <a:lnTo>
                      <a:pt x="667" y="101"/>
                    </a:lnTo>
                    <a:cubicBezTo>
                      <a:pt x="667" y="68"/>
                      <a:pt x="434" y="68"/>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40"/>
              <p:cNvSpPr/>
              <p:nvPr/>
            </p:nvSpPr>
            <p:spPr>
              <a:xfrm flipH="1">
                <a:off x="4906423" y="3187168"/>
                <a:ext cx="52653" cy="131237"/>
              </a:xfrm>
              <a:custGeom>
                <a:avLst/>
                <a:gdLst/>
                <a:ahLst/>
                <a:cxnLst/>
                <a:rect l="l" t="t" r="r" b="b"/>
                <a:pathLst>
                  <a:path w="1001" h="2495" extrusionOk="0">
                    <a:moveTo>
                      <a:pt x="434" y="1"/>
                    </a:moveTo>
                    <a:lnTo>
                      <a:pt x="434" y="201"/>
                    </a:lnTo>
                    <a:lnTo>
                      <a:pt x="400" y="201"/>
                    </a:lnTo>
                    <a:lnTo>
                      <a:pt x="400" y="34"/>
                    </a:lnTo>
                    <a:cubicBezTo>
                      <a:pt x="400" y="68"/>
                      <a:pt x="200" y="68"/>
                      <a:pt x="200" y="134"/>
                    </a:cubicBezTo>
                    <a:lnTo>
                      <a:pt x="200" y="201"/>
                    </a:lnTo>
                    <a:cubicBezTo>
                      <a:pt x="134" y="234"/>
                      <a:pt x="100" y="301"/>
                      <a:pt x="100" y="334"/>
                    </a:cubicBezTo>
                    <a:lnTo>
                      <a:pt x="100" y="301"/>
                    </a:lnTo>
                    <a:cubicBezTo>
                      <a:pt x="100" y="368"/>
                      <a:pt x="67" y="468"/>
                      <a:pt x="67" y="535"/>
                    </a:cubicBezTo>
                    <a:cubicBezTo>
                      <a:pt x="33" y="1035"/>
                      <a:pt x="0" y="1502"/>
                      <a:pt x="0" y="2002"/>
                    </a:cubicBezTo>
                    <a:lnTo>
                      <a:pt x="33" y="2002"/>
                    </a:lnTo>
                    <a:lnTo>
                      <a:pt x="33" y="2169"/>
                    </a:lnTo>
                    <a:cubicBezTo>
                      <a:pt x="33" y="2186"/>
                      <a:pt x="92" y="2194"/>
                      <a:pt x="150" y="2194"/>
                    </a:cubicBezTo>
                    <a:cubicBezTo>
                      <a:pt x="209" y="2194"/>
                      <a:pt x="267" y="2186"/>
                      <a:pt x="267" y="2169"/>
                    </a:cubicBezTo>
                    <a:lnTo>
                      <a:pt x="334" y="2169"/>
                    </a:lnTo>
                    <a:lnTo>
                      <a:pt x="334" y="2469"/>
                    </a:lnTo>
                    <a:cubicBezTo>
                      <a:pt x="334" y="2486"/>
                      <a:pt x="392" y="2494"/>
                      <a:pt x="450" y="2494"/>
                    </a:cubicBezTo>
                    <a:cubicBezTo>
                      <a:pt x="509" y="2494"/>
                      <a:pt x="567" y="2486"/>
                      <a:pt x="567" y="2469"/>
                    </a:cubicBezTo>
                    <a:lnTo>
                      <a:pt x="567" y="2403"/>
                    </a:lnTo>
                    <a:cubicBezTo>
                      <a:pt x="567" y="2436"/>
                      <a:pt x="634" y="2453"/>
                      <a:pt x="701" y="2453"/>
                    </a:cubicBezTo>
                    <a:cubicBezTo>
                      <a:pt x="767" y="2453"/>
                      <a:pt x="834" y="2436"/>
                      <a:pt x="834" y="2403"/>
                    </a:cubicBezTo>
                    <a:lnTo>
                      <a:pt x="834" y="2236"/>
                    </a:lnTo>
                    <a:lnTo>
                      <a:pt x="1001" y="2236"/>
                    </a:lnTo>
                    <a:lnTo>
                      <a:pt x="1001" y="2036"/>
                    </a:lnTo>
                    <a:lnTo>
                      <a:pt x="834" y="2036"/>
                    </a:lnTo>
                    <a:cubicBezTo>
                      <a:pt x="767" y="1669"/>
                      <a:pt x="767" y="1302"/>
                      <a:pt x="734" y="868"/>
                    </a:cubicBezTo>
                    <a:lnTo>
                      <a:pt x="734" y="568"/>
                    </a:lnTo>
                    <a:cubicBezTo>
                      <a:pt x="734" y="501"/>
                      <a:pt x="701" y="401"/>
                      <a:pt x="701" y="334"/>
                    </a:cubicBezTo>
                    <a:lnTo>
                      <a:pt x="701" y="668"/>
                    </a:lnTo>
                    <a:lnTo>
                      <a:pt x="667" y="701"/>
                    </a:lnTo>
                    <a:lnTo>
                      <a:pt x="667" y="68"/>
                    </a:lnTo>
                    <a:cubicBezTo>
                      <a:pt x="667" y="34"/>
                      <a:pt x="434" y="34"/>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40"/>
              <p:cNvSpPr/>
              <p:nvPr/>
            </p:nvSpPr>
            <p:spPr>
              <a:xfrm flipH="1">
                <a:off x="4809900" y="3145088"/>
                <a:ext cx="56177" cy="115404"/>
              </a:xfrm>
              <a:custGeom>
                <a:avLst/>
                <a:gdLst/>
                <a:ahLst/>
                <a:cxnLst/>
                <a:rect l="l" t="t" r="r" b="b"/>
                <a:pathLst>
                  <a:path w="1068" h="2194" extrusionOk="0">
                    <a:moveTo>
                      <a:pt x="667" y="34"/>
                    </a:moveTo>
                    <a:cubicBezTo>
                      <a:pt x="660" y="41"/>
                      <a:pt x="654" y="52"/>
                      <a:pt x="650" y="64"/>
                    </a:cubicBezTo>
                    <a:lnTo>
                      <a:pt x="650" y="64"/>
                    </a:lnTo>
                    <a:cubicBezTo>
                      <a:pt x="661" y="56"/>
                      <a:pt x="667" y="46"/>
                      <a:pt x="667" y="34"/>
                    </a:cubicBezTo>
                    <a:close/>
                    <a:moveTo>
                      <a:pt x="734" y="0"/>
                    </a:moveTo>
                    <a:cubicBezTo>
                      <a:pt x="734" y="67"/>
                      <a:pt x="667" y="134"/>
                      <a:pt x="667" y="200"/>
                    </a:cubicBezTo>
                    <a:lnTo>
                      <a:pt x="634" y="200"/>
                    </a:lnTo>
                    <a:cubicBezTo>
                      <a:pt x="634" y="174"/>
                      <a:pt x="634" y="108"/>
                      <a:pt x="650" y="64"/>
                    </a:cubicBezTo>
                    <a:lnTo>
                      <a:pt x="650" y="64"/>
                    </a:lnTo>
                    <a:cubicBezTo>
                      <a:pt x="601" y="101"/>
                      <a:pt x="467" y="106"/>
                      <a:pt x="467" y="134"/>
                    </a:cubicBezTo>
                    <a:cubicBezTo>
                      <a:pt x="467" y="167"/>
                      <a:pt x="467" y="200"/>
                      <a:pt x="434" y="267"/>
                    </a:cubicBezTo>
                    <a:lnTo>
                      <a:pt x="334" y="334"/>
                    </a:lnTo>
                    <a:cubicBezTo>
                      <a:pt x="334" y="367"/>
                      <a:pt x="300" y="401"/>
                      <a:pt x="300" y="467"/>
                    </a:cubicBezTo>
                    <a:lnTo>
                      <a:pt x="300" y="300"/>
                    </a:lnTo>
                    <a:cubicBezTo>
                      <a:pt x="100" y="767"/>
                      <a:pt x="0" y="1201"/>
                      <a:pt x="100" y="1668"/>
                    </a:cubicBezTo>
                    <a:lnTo>
                      <a:pt x="100" y="1835"/>
                    </a:lnTo>
                    <a:cubicBezTo>
                      <a:pt x="100" y="1868"/>
                      <a:pt x="334" y="1868"/>
                      <a:pt x="334" y="1868"/>
                    </a:cubicBezTo>
                    <a:lnTo>
                      <a:pt x="367" y="1868"/>
                    </a:lnTo>
                    <a:lnTo>
                      <a:pt x="367" y="2168"/>
                    </a:lnTo>
                    <a:cubicBezTo>
                      <a:pt x="367" y="2185"/>
                      <a:pt x="434" y="2193"/>
                      <a:pt x="500" y="2193"/>
                    </a:cubicBezTo>
                    <a:cubicBezTo>
                      <a:pt x="567" y="2193"/>
                      <a:pt x="634" y="2185"/>
                      <a:pt x="634" y="2168"/>
                    </a:cubicBezTo>
                    <a:lnTo>
                      <a:pt x="634" y="2135"/>
                    </a:lnTo>
                    <a:cubicBezTo>
                      <a:pt x="634" y="2152"/>
                      <a:pt x="701" y="2160"/>
                      <a:pt x="767" y="2160"/>
                    </a:cubicBezTo>
                    <a:cubicBezTo>
                      <a:pt x="834" y="2160"/>
                      <a:pt x="901" y="2152"/>
                      <a:pt x="901" y="2135"/>
                    </a:cubicBezTo>
                    <a:lnTo>
                      <a:pt x="901" y="1968"/>
                    </a:lnTo>
                    <a:lnTo>
                      <a:pt x="1067" y="1968"/>
                    </a:lnTo>
                    <a:cubicBezTo>
                      <a:pt x="1001" y="1835"/>
                      <a:pt x="1001" y="1802"/>
                      <a:pt x="1067" y="1701"/>
                    </a:cubicBezTo>
                    <a:lnTo>
                      <a:pt x="1067" y="667"/>
                    </a:lnTo>
                    <a:lnTo>
                      <a:pt x="1067" y="534"/>
                    </a:lnTo>
                    <a:cubicBezTo>
                      <a:pt x="1067" y="467"/>
                      <a:pt x="1001" y="367"/>
                      <a:pt x="1001" y="300"/>
                    </a:cubicBezTo>
                    <a:cubicBezTo>
                      <a:pt x="934" y="467"/>
                      <a:pt x="867" y="634"/>
                      <a:pt x="834" y="834"/>
                    </a:cubicBezTo>
                    <a:cubicBezTo>
                      <a:pt x="834" y="567"/>
                      <a:pt x="901" y="334"/>
                      <a:pt x="934" y="67"/>
                    </a:cubicBezTo>
                    <a:cubicBezTo>
                      <a:pt x="934" y="67"/>
                      <a:pt x="734" y="34"/>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40"/>
              <p:cNvSpPr/>
              <p:nvPr/>
            </p:nvSpPr>
            <p:spPr>
              <a:xfrm flipH="1">
                <a:off x="4878334" y="2902915"/>
                <a:ext cx="50917" cy="142178"/>
              </a:xfrm>
              <a:custGeom>
                <a:avLst/>
                <a:gdLst/>
                <a:ahLst/>
                <a:cxnLst/>
                <a:rect l="l" t="t" r="r" b="b"/>
                <a:pathLst>
                  <a:path w="968" h="2703" extrusionOk="0">
                    <a:moveTo>
                      <a:pt x="667" y="1"/>
                    </a:moveTo>
                    <a:lnTo>
                      <a:pt x="667" y="234"/>
                    </a:lnTo>
                    <a:lnTo>
                      <a:pt x="634" y="234"/>
                    </a:lnTo>
                    <a:lnTo>
                      <a:pt x="634" y="68"/>
                    </a:lnTo>
                    <a:cubicBezTo>
                      <a:pt x="634" y="101"/>
                      <a:pt x="400" y="101"/>
                      <a:pt x="400" y="134"/>
                    </a:cubicBezTo>
                    <a:lnTo>
                      <a:pt x="400" y="234"/>
                    </a:lnTo>
                    <a:cubicBezTo>
                      <a:pt x="367" y="268"/>
                      <a:pt x="334" y="301"/>
                      <a:pt x="334" y="368"/>
                    </a:cubicBezTo>
                    <a:cubicBezTo>
                      <a:pt x="334" y="435"/>
                      <a:pt x="300" y="501"/>
                      <a:pt x="300" y="601"/>
                    </a:cubicBezTo>
                    <a:lnTo>
                      <a:pt x="300" y="568"/>
                    </a:lnTo>
                    <a:lnTo>
                      <a:pt x="300" y="301"/>
                    </a:lnTo>
                    <a:cubicBezTo>
                      <a:pt x="200" y="935"/>
                      <a:pt x="67" y="1569"/>
                      <a:pt x="0" y="2169"/>
                    </a:cubicBezTo>
                    <a:lnTo>
                      <a:pt x="34" y="2169"/>
                    </a:lnTo>
                    <a:cubicBezTo>
                      <a:pt x="34" y="2236"/>
                      <a:pt x="34" y="2303"/>
                      <a:pt x="0" y="2336"/>
                    </a:cubicBezTo>
                    <a:cubicBezTo>
                      <a:pt x="0" y="2403"/>
                      <a:pt x="234" y="2403"/>
                      <a:pt x="234" y="2403"/>
                    </a:cubicBezTo>
                    <a:lnTo>
                      <a:pt x="334" y="2403"/>
                    </a:lnTo>
                    <a:cubicBezTo>
                      <a:pt x="334" y="2469"/>
                      <a:pt x="334" y="2569"/>
                      <a:pt x="300" y="2636"/>
                    </a:cubicBezTo>
                    <a:cubicBezTo>
                      <a:pt x="300" y="2703"/>
                      <a:pt x="534" y="2703"/>
                      <a:pt x="534" y="2703"/>
                    </a:cubicBezTo>
                    <a:lnTo>
                      <a:pt x="534" y="2603"/>
                    </a:lnTo>
                    <a:cubicBezTo>
                      <a:pt x="534" y="2619"/>
                      <a:pt x="584" y="2628"/>
                      <a:pt x="642" y="2628"/>
                    </a:cubicBezTo>
                    <a:cubicBezTo>
                      <a:pt x="701" y="2628"/>
                      <a:pt x="767" y="2619"/>
                      <a:pt x="801" y="2603"/>
                    </a:cubicBezTo>
                    <a:lnTo>
                      <a:pt x="801" y="2403"/>
                    </a:lnTo>
                    <a:lnTo>
                      <a:pt x="901" y="2403"/>
                    </a:lnTo>
                    <a:lnTo>
                      <a:pt x="901" y="2203"/>
                    </a:lnTo>
                    <a:lnTo>
                      <a:pt x="968" y="2203"/>
                    </a:lnTo>
                    <a:cubicBezTo>
                      <a:pt x="867" y="1869"/>
                      <a:pt x="867" y="1469"/>
                      <a:pt x="934" y="1102"/>
                    </a:cubicBezTo>
                    <a:cubicBezTo>
                      <a:pt x="934" y="935"/>
                      <a:pt x="934" y="768"/>
                      <a:pt x="968" y="601"/>
                    </a:cubicBezTo>
                    <a:cubicBezTo>
                      <a:pt x="968" y="535"/>
                      <a:pt x="934" y="435"/>
                      <a:pt x="934" y="368"/>
                    </a:cubicBezTo>
                    <a:cubicBezTo>
                      <a:pt x="934" y="468"/>
                      <a:pt x="867" y="601"/>
                      <a:pt x="867" y="735"/>
                    </a:cubicBezTo>
                    <a:lnTo>
                      <a:pt x="834" y="768"/>
                    </a:lnTo>
                    <a:lnTo>
                      <a:pt x="834" y="835"/>
                    </a:lnTo>
                    <a:lnTo>
                      <a:pt x="801" y="835"/>
                    </a:lnTo>
                    <a:cubicBezTo>
                      <a:pt x="834" y="601"/>
                      <a:pt x="834" y="368"/>
                      <a:pt x="867" y="101"/>
                    </a:cubicBezTo>
                    <a:cubicBezTo>
                      <a:pt x="867" y="101"/>
                      <a:pt x="667" y="68"/>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40"/>
              <p:cNvSpPr/>
              <p:nvPr/>
            </p:nvSpPr>
            <p:spPr>
              <a:xfrm flipH="1">
                <a:off x="4783600" y="2695879"/>
                <a:ext cx="54441" cy="194830"/>
              </a:xfrm>
              <a:custGeom>
                <a:avLst/>
                <a:gdLst/>
                <a:ahLst/>
                <a:cxnLst/>
                <a:rect l="l" t="t" r="r" b="b"/>
                <a:pathLst>
                  <a:path w="1035" h="3704" extrusionOk="0">
                    <a:moveTo>
                      <a:pt x="534" y="1"/>
                    </a:moveTo>
                    <a:lnTo>
                      <a:pt x="534" y="201"/>
                    </a:lnTo>
                    <a:lnTo>
                      <a:pt x="468" y="201"/>
                    </a:lnTo>
                    <a:lnTo>
                      <a:pt x="468" y="34"/>
                    </a:lnTo>
                    <a:cubicBezTo>
                      <a:pt x="468" y="68"/>
                      <a:pt x="268" y="68"/>
                      <a:pt x="268" y="134"/>
                    </a:cubicBezTo>
                    <a:lnTo>
                      <a:pt x="268" y="201"/>
                    </a:lnTo>
                    <a:cubicBezTo>
                      <a:pt x="234" y="234"/>
                      <a:pt x="201" y="301"/>
                      <a:pt x="201" y="334"/>
                    </a:cubicBezTo>
                    <a:lnTo>
                      <a:pt x="201" y="635"/>
                    </a:lnTo>
                    <a:cubicBezTo>
                      <a:pt x="201" y="635"/>
                      <a:pt x="201" y="568"/>
                      <a:pt x="134" y="568"/>
                    </a:cubicBezTo>
                    <a:lnTo>
                      <a:pt x="134" y="301"/>
                    </a:lnTo>
                    <a:cubicBezTo>
                      <a:pt x="134" y="368"/>
                      <a:pt x="101" y="468"/>
                      <a:pt x="101" y="535"/>
                    </a:cubicBezTo>
                    <a:cubicBezTo>
                      <a:pt x="67" y="1469"/>
                      <a:pt x="1" y="2336"/>
                      <a:pt x="1" y="3236"/>
                    </a:cubicBezTo>
                    <a:lnTo>
                      <a:pt x="67" y="3236"/>
                    </a:lnTo>
                    <a:lnTo>
                      <a:pt x="67" y="3403"/>
                    </a:lnTo>
                    <a:cubicBezTo>
                      <a:pt x="67" y="3403"/>
                      <a:pt x="171" y="3433"/>
                      <a:pt x="240" y="3433"/>
                    </a:cubicBezTo>
                    <a:cubicBezTo>
                      <a:pt x="275" y="3433"/>
                      <a:pt x="301" y="3425"/>
                      <a:pt x="301" y="3403"/>
                    </a:cubicBezTo>
                    <a:lnTo>
                      <a:pt x="368" y="3403"/>
                    </a:lnTo>
                    <a:lnTo>
                      <a:pt x="368" y="3703"/>
                    </a:lnTo>
                    <a:lnTo>
                      <a:pt x="601" y="3703"/>
                    </a:lnTo>
                    <a:lnTo>
                      <a:pt x="601" y="3670"/>
                    </a:lnTo>
                    <a:lnTo>
                      <a:pt x="868" y="3670"/>
                    </a:lnTo>
                    <a:lnTo>
                      <a:pt x="868" y="3503"/>
                    </a:lnTo>
                    <a:lnTo>
                      <a:pt x="1035" y="3503"/>
                    </a:lnTo>
                    <a:cubicBezTo>
                      <a:pt x="868" y="3370"/>
                      <a:pt x="868" y="3337"/>
                      <a:pt x="901" y="3236"/>
                    </a:cubicBezTo>
                    <a:cubicBezTo>
                      <a:pt x="868" y="2569"/>
                      <a:pt x="868" y="1869"/>
                      <a:pt x="801" y="1202"/>
                    </a:cubicBezTo>
                    <a:lnTo>
                      <a:pt x="801" y="535"/>
                    </a:lnTo>
                    <a:cubicBezTo>
                      <a:pt x="801" y="468"/>
                      <a:pt x="768" y="368"/>
                      <a:pt x="768" y="301"/>
                    </a:cubicBezTo>
                    <a:lnTo>
                      <a:pt x="768" y="635"/>
                    </a:lnTo>
                    <a:cubicBezTo>
                      <a:pt x="735" y="668"/>
                      <a:pt x="735" y="668"/>
                      <a:pt x="735" y="701"/>
                    </a:cubicBezTo>
                    <a:lnTo>
                      <a:pt x="735" y="68"/>
                    </a:lnTo>
                    <a:cubicBezTo>
                      <a:pt x="735" y="34"/>
                      <a:pt x="534" y="34"/>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40"/>
              <p:cNvSpPr/>
              <p:nvPr/>
            </p:nvSpPr>
            <p:spPr>
              <a:xfrm flipH="1">
                <a:off x="4909894" y="2659059"/>
                <a:ext cx="54441" cy="128134"/>
              </a:xfrm>
              <a:custGeom>
                <a:avLst/>
                <a:gdLst/>
                <a:ahLst/>
                <a:cxnLst/>
                <a:rect l="l" t="t" r="r" b="b"/>
                <a:pathLst>
                  <a:path w="1035" h="2436" extrusionOk="0">
                    <a:moveTo>
                      <a:pt x="667" y="34"/>
                    </a:moveTo>
                    <a:cubicBezTo>
                      <a:pt x="664" y="37"/>
                      <a:pt x="661" y="41"/>
                      <a:pt x="658" y="45"/>
                    </a:cubicBezTo>
                    <a:lnTo>
                      <a:pt x="658" y="45"/>
                    </a:lnTo>
                    <a:cubicBezTo>
                      <a:pt x="664" y="42"/>
                      <a:pt x="667" y="38"/>
                      <a:pt x="667" y="34"/>
                    </a:cubicBezTo>
                    <a:close/>
                    <a:moveTo>
                      <a:pt x="701" y="0"/>
                    </a:moveTo>
                    <a:cubicBezTo>
                      <a:pt x="701" y="67"/>
                      <a:pt x="701" y="100"/>
                      <a:pt x="667" y="200"/>
                    </a:cubicBezTo>
                    <a:lnTo>
                      <a:pt x="634" y="200"/>
                    </a:lnTo>
                    <a:cubicBezTo>
                      <a:pt x="634" y="141"/>
                      <a:pt x="634" y="81"/>
                      <a:pt x="658" y="45"/>
                    </a:cubicBezTo>
                    <a:lnTo>
                      <a:pt x="658" y="45"/>
                    </a:lnTo>
                    <a:cubicBezTo>
                      <a:pt x="618" y="68"/>
                      <a:pt x="467" y="71"/>
                      <a:pt x="467" y="100"/>
                    </a:cubicBezTo>
                    <a:lnTo>
                      <a:pt x="467" y="234"/>
                    </a:lnTo>
                    <a:cubicBezTo>
                      <a:pt x="434" y="267"/>
                      <a:pt x="367" y="267"/>
                      <a:pt x="367" y="334"/>
                    </a:cubicBezTo>
                    <a:cubicBezTo>
                      <a:pt x="367" y="401"/>
                      <a:pt x="334" y="467"/>
                      <a:pt x="334" y="567"/>
                    </a:cubicBezTo>
                    <a:lnTo>
                      <a:pt x="334" y="534"/>
                    </a:lnTo>
                    <a:lnTo>
                      <a:pt x="334" y="267"/>
                    </a:lnTo>
                    <a:cubicBezTo>
                      <a:pt x="200" y="834"/>
                      <a:pt x="133" y="1401"/>
                      <a:pt x="0" y="1935"/>
                    </a:cubicBezTo>
                    <a:cubicBezTo>
                      <a:pt x="0" y="1935"/>
                      <a:pt x="33" y="1935"/>
                      <a:pt x="33" y="2002"/>
                    </a:cubicBezTo>
                    <a:cubicBezTo>
                      <a:pt x="33" y="2035"/>
                      <a:pt x="33" y="2102"/>
                      <a:pt x="0" y="2135"/>
                    </a:cubicBezTo>
                    <a:cubicBezTo>
                      <a:pt x="0" y="2202"/>
                      <a:pt x="267" y="2202"/>
                      <a:pt x="267" y="2202"/>
                    </a:cubicBezTo>
                    <a:lnTo>
                      <a:pt x="267" y="2135"/>
                    </a:lnTo>
                    <a:lnTo>
                      <a:pt x="334" y="2135"/>
                    </a:lnTo>
                    <a:cubicBezTo>
                      <a:pt x="334" y="2235"/>
                      <a:pt x="300" y="2302"/>
                      <a:pt x="300" y="2402"/>
                    </a:cubicBezTo>
                    <a:cubicBezTo>
                      <a:pt x="300" y="2435"/>
                      <a:pt x="534" y="2435"/>
                      <a:pt x="534" y="2435"/>
                    </a:cubicBezTo>
                    <a:lnTo>
                      <a:pt x="534" y="2369"/>
                    </a:lnTo>
                    <a:cubicBezTo>
                      <a:pt x="534" y="2402"/>
                      <a:pt x="767" y="2402"/>
                      <a:pt x="767" y="2402"/>
                    </a:cubicBezTo>
                    <a:cubicBezTo>
                      <a:pt x="767" y="2335"/>
                      <a:pt x="767" y="2269"/>
                      <a:pt x="801" y="2202"/>
                    </a:cubicBezTo>
                    <a:lnTo>
                      <a:pt x="934" y="2202"/>
                    </a:lnTo>
                    <a:lnTo>
                      <a:pt x="934" y="2002"/>
                    </a:lnTo>
                    <a:cubicBezTo>
                      <a:pt x="967" y="1735"/>
                      <a:pt x="967" y="1435"/>
                      <a:pt x="1001" y="1101"/>
                    </a:cubicBezTo>
                    <a:cubicBezTo>
                      <a:pt x="1001" y="934"/>
                      <a:pt x="1034" y="734"/>
                      <a:pt x="1034" y="567"/>
                    </a:cubicBezTo>
                    <a:cubicBezTo>
                      <a:pt x="1034" y="501"/>
                      <a:pt x="1001" y="401"/>
                      <a:pt x="1001" y="334"/>
                    </a:cubicBezTo>
                    <a:cubicBezTo>
                      <a:pt x="967" y="434"/>
                      <a:pt x="967" y="601"/>
                      <a:pt x="934" y="734"/>
                    </a:cubicBezTo>
                    <a:lnTo>
                      <a:pt x="934" y="834"/>
                    </a:lnTo>
                    <a:lnTo>
                      <a:pt x="834" y="834"/>
                    </a:lnTo>
                    <a:cubicBezTo>
                      <a:pt x="867" y="567"/>
                      <a:pt x="934" y="334"/>
                      <a:pt x="934" y="67"/>
                    </a:cubicBezTo>
                    <a:cubicBezTo>
                      <a:pt x="934" y="67"/>
                      <a:pt x="701" y="34"/>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40"/>
              <p:cNvSpPr/>
              <p:nvPr/>
            </p:nvSpPr>
            <p:spPr>
              <a:xfrm flipH="1">
                <a:off x="4816896" y="2441450"/>
                <a:ext cx="52705" cy="132973"/>
              </a:xfrm>
              <a:custGeom>
                <a:avLst/>
                <a:gdLst/>
                <a:ahLst/>
                <a:cxnLst/>
                <a:rect l="l" t="t" r="r" b="b"/>
                <a:pathLst>
                  <a:path w="1002" h="2528" extrusionOk="0">
                    <a:moveTo>
                      <a:pt x="434" y="1"/>
                    </a:moveTo>
                    <a:lnTo>
                      <a:pt x="434" y="201"/>
                    </a:lnTo>
                    <a:lnTo>
                      <a:pt x="401" y="201"/>
                    </a:lnTo>
                    <a:lnTo>
                      <a:pt x="401" y="34"/>
                    </a:lnTo>
                    <a:cubicBezTo>
                      <a:pt x="401" y="68"/>
                      <a:pt x="200" y="68"/>
                      <a:pt x="200" y="101"/>
                    </a:cubicBezTo>
                    <a:lnTo>
                      <a:pt x="200" y="201"/>
                    </a:lnTo>
                    <a:cubicBezTo>
                      <a:pt x="167" y="234"/>
                      <a:pt x="100" y="268"/>
                      <a:pt x="100" y="335"/>
                    </a:cubicBezTo>
                    <a:lnTo>
                      <a:pt x="100" y="234"/>
                    </a:lnTo>
                    <a:cubicBezTo>
                      <a:pt x="100" y="335"/>
                      <a:pt x="67" y="401"/>
                      <a:pt x="67" y="501"/>
                    </a:cubicBezTo>
                    <a:cubicBezTo>
                      <a:pt x="34" y="1002"/>
                      <a:pt x="0" y="1535"/>
                      <a:pt x="0" y="2036"/>
                    </a:cubicBezTo>
                    <a:lnTo>
                      <a:pt x="34" y="2036"/>
                    </a:lnTo>
                    <a:lnTo>
                      <a:pt x="34" y="2203"/>
                    </a:lnTo>
                    <a:cubicBezTo>
                      <a:pt x="34" y="2219"/>
                      <a:pt x="100" y="2228"/>
                      <a:pt x="167" y="2228"/>
                    </a:cubicBezTo>
                    <a:cubicBezTo>
                      <a:pt x="234" y="2228"/>
                      <a:pt x="301" y="2219"/>
                      <a:pt x="301" y="2203"/>
                    </a:cubicBezTo>
                    <a:lnTo>
                      <a:pt x="334" y="2203"/>
                    </a:lnTo>
                    <a:lnTo>
                      <a:pt x="334" y="2503"/>
                    </a:lnTo>
                    <a:cubicBezTo>
                      <a:pt x="334" y="2519"/>
                      <a:pt x="392" y="2528"/>
                      <a:pt x="451" y="2528"/>
                    </a:cubicBezTo>
                    <a:cubicBezTo>
                      <a:pt x="509" y="2528"/>
                      <a:pt x="567" y="2519"/>
                      <a:pt x="567" y="2503"/>
                    </a:cubicBezTo>
                    <a:lnTo>
                      <a:pt x="567" y="2436"/>
                    </a:lnTo>
                    <a:cubicBezTo>
                      <a:pt x="567" y="2458"/>
                      <a:pt x="597" y="2466"/>
                      <a:pt x="637" y="2466"/>
                    </a:cubicBezTo>
                    <a:cubicBezTo>
                      <a:pt x="716" y="2466"/>
                      <a:pt x="834" y="2436"/>
                      <a:pt x="834" y="2436"/>
                    </a:cubicBezTo>
                    <a:lnTo>
                      <a:pt x="834" y="2269"/>
                    </a:lnTo>
                    <a:lnTo>
                      <a:pt x="1001" y="2269"/>
                    </a:lnTo>
                    <a:lnTo>
                      <a:pt x="1001" y="2069"/>
                    </a:lnTo>
                    <a:cubicBezTo>
                      <a:pt x="890" y="2158"/>
                      <a:pt x="853" y="2173"/>
                      <a:pt x="840" y="2173"/>
                    </a:cubicBezTo>
                    <a:cubicBezTo>
                      <a:pt x="834" y="2173"/>
                      <a:pt x="834" y="2169"/>
                      <a:pt x="834" y="2169"/>
                    </a:cubicBezTo>
                    <a:cubicBezTo>
                      <a:pt x="801" y="1736"/>
                      <a:pt x="801" y="1269"/>
                      <a:pt x="734" y="868"/>
                    </a:cubicBezTo>
                    <a:lnTo>
                      <a:pt x="734" y="601"/>
                    </a:lnTo>
                    <a:lnTo>
                      <a:pt x="734" y="568"/>
                    </a:lnTo>
                    <a:cubicBezTo>
                      <a:pt x="734" y="501"/>
                      <a:pt x="701" y="401"/>
                      <a:pt x="701" y="335"/>
                    </a:cubicBezTo>
                    <a:lnTo>
                      <a:pt x="701" y="668"/>
                    </a:lnTo>
                    <a:lnTo>
                      <a:pt x="667" y="701"/>
                    </a:lnTo>
                    <a:lnTo>
                      <a:pt x="667" y="68"/>
                    </a:lnTo>
                    <a:cubicBezTo>
                      <a:pt x="667" y="34"/>
                      <a:pt x="434" y="34"/>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40"/>
              <p:cNvSpPr/>
              <p:nvPr/>
            </p:nvSpPr>
            <p:spPr>
              <a:xfrm flipH="1">
                <a:off x="4915154" y="2392321"/>
                <a:ext cx="54494" cy="89104"/>
              </a:xfrm>
              <a:custGeom>
                <a:avLst/>
                <a:gdLst/>
                <a:ahLst/>
                <a:cxnLst/>
                <a:rect l="l" t="t" r="r" b="b"/>
                <a:pathLst>
                  <a:path w="1036" h="1694" extrusionOk="0">
                    <a:moveTo>
                      <a:pt x="501" y="1"/>
                    </a:moveTo>
                    <a:lnTo>
                      <a:pt x="501" y="234"/>
                    </a:lnTo>
                    <a:lnTo>
                      <a:pt x="468" y="234"/>
                    </a:lnTo>
                    <a:lnTo>
                      <a:pt x="468" y="68"/>
                    </a:lnTo>
                    <a:cubicBezTo>
                      <a:pt x="468" y="101"/>
                      <a:pt x="268" y="101"/>
                      <a:pt x="268" y="134"/>
                    </a:cubicBezTo>
                    <a:lnTo>
                      <a:pt x="268" y="234"/>
                    </a:lnTo>
                    <a:cubicBezTo>
                      <a:pt x="234" y="268"/>
                      <a:pt x="168" y="301"/>
                      <a:pt x="168" y="335"/>
                    </a:cubicBezTo>
                    <a:lnTo>
                      <a:pt x="168" y="568"/>
                    </a:lnTo>
                    <a:cubicBezTo>
                      <a:pt x="168" y="468"/>
                      <a:pt x="168" y="401"/>
                      <a:pt x="134" y="301"/>
                    </a:cubicBezTo>
                    <a:cubicBezTo>
                      <a:pt x="101" y="601"/>
                      <a:pt x="68" y="868"/>
                      <a:pt x="1" y="1202"/>
                    </a:cubicBezTo>
                    <a:lnTo>
                      <a:pt x="68" y="1202"/>
                    </a:lnTo>
                    <a:lnTo>
                      <a:pt x="68" y="1369"/>
                    </a:lnTo>
                    <a:cubicBezTo>
                      <a:pt x="68" y="1402"/>
                      <a:pt x="118" y="1419"/>
                      <a:pt x="172" y="1419"/>
                    </a:cubicBezTo>
                    <a:cubicBezTo>
                      <a:pt x="226" y="1419"/>
                      <a:pt x="285" y="1402"/>
                      <a:pt x="301" y="1369"/>
                    </a:cubicBezTo>
                    <a:lnTo>
                      <a:pt x="335" y="1369"/>
                    </a:lnTo>
                    <a:lnTo>
                      <a:pt x="335" y="1669"/>
                    </a:lnTo>
                    <a:cubicBezTo>
                      <a:pt x="335" y="1686"/>
                      <a:pt x="401" y="1694"/>
                      <a:pt x="468" y="1694"/>
                    </a:cubicBezTo>
                    <a:cubicBezTo>
                      <a:pt x="535" y="1694"/>
                      <a:pt x="601" y="1686"/>
                      <a:pt x="601" y="1669"/>
                    </a:cubicBezTo>
                    <a:lnTo>
                      <a:pt x="601" y="1602"/>
                    </a:lnTo>
                    <a:cubicBezTo>
                      <a:pt x="601" y="1619"/>
                      <a:pt x="668" y="1627"/>
                      <a:pt x="735" y="1627"/>
                    </a:cubicBezTo>
                    <a:cubicBezTo>
                      <a:pt x="802" y="1627"/>
                      <a:pt x="868" y="1619"/>
                      <a:pt x="868" y="1602"/>
                    </a:cubicBezTo>
                    <a:lnTo>
                      <a:pt x="868" y="1435"/>
                    </a:lnTo>
                    <a:cubicBezTo>
                      <a:pt x="935" y="1435"/>
                      <a:pt x="1035" y="1435"/>
                      <a:pt x="1035" y="1369"/>
                    </a:cubicBezTo>
                    <a:lnTo>
                      <a:pt x="1035" y="1168"/>
                    </a:lnTo>
                    <a:cubicBezTo>
                      <a:pt x="991" y="1180"/>
                      <a:pt x="965" y="1183"/>
                      <a:pt x="950" y="1183"/>
                    </a:cubicBezTo>
                    <a:cubicBezTo>
                      <a:pt x="920" y="1183"/>
                      <a:pt x="935" y="1168"/>
                      <a:pt x="935" y="1168"/>
                    </a:cubicBezTo>
                    <a:cubicBezTo>
                      <a:pt x="902" y="1002"/>
                      <a:pt x="902" y="802"/>
                      <a:pt x="868" y="635"/>
                    </a:cubicBezTo>
                    <a:lnTo>
                      <a:pt x="868" y="568"/>
                    </a:lnTo>
                    <a:cubicBezTo>
                      <a:pt x="868" y="468"/>
                      <a:pt x="802" y="401"/>
                      <a:pt x="802" y="301"/>
                    </a:cubicBezTo>
                    <a:cubicBezTo>
                      <a:pt x="802" y="435"/>
                      <a:pt x="768" y="568"/>
                      <a:pt x="768" y="668"/>
                    </a:cubicBezTo>
                    <a:lnTo>
                      <a:pt x="735" y="735"/>
                    </a:lnTo>
                    <a:lnTo>
                      <a:pt x="735" y="101"/>
                    </a:lnTo>
                    <a:cubicBezTo>
                      <a:pt x="735"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40"/>
              <p:cNvSpPr/>
              <p:nvPr/>
            </p:nvSpPr>
            <p:spPr>
              <a:xfrm flipH="1">
                <a:off x="4746727" y="2201118"/>
                <a:ext cx="52705" cy="170214"/>
              </a:xfrm>
              <a:custGeom>
                <a:avLst/>
                <a:gdLst/>
                <a:ahLst/>
                <a:cxnLst/>
                <a:rect l="l" t="t" r="r" b="b"/>
                <a:pathLst>
                  <a:path w="1002" h="3236" extrusionOk="0">
                    <a:moveTo>
                      <a:pt x="434" y="0"/>
                    </a:moveTo>
                    <a:lnTo>
                      <a:pt x="434" y="234"/>
                    </a:lnTo>
                    <a:lnTo>
                      <a:pt x="401" y="234"/>
                    </a:lnTo>
                    <a:lnTo>
                      <a:pt x="401" y="67"/>
                    </a:lnTo>
                    <a:cubicBezTo>
                      <a:pt x="401" y="100"/>
                      <a:pt x="201" y="100"/>
                      <a:pt x="201" y="133"/>
                    </a:cubicBezTo>
                    <a:lnTo>
                      <a:pt x="201" y="234"/>
                    </a:lnTo>
                    <a:cubicBezTo>
                      <a:pt x="167" y="267"/>
                      <a:pt x="101" y="300"/>
                      <a:pt x="101" y="334"/>
                    </a:cubicBezTo>
                    <a:lnTo>
                      <a:pt x="101" y="300"/>
                    </a:lnTo>
                    <a:cubicBezTo>
                      <a:pt x="101" y="400"/>
                      <a:pt x="67" y="467"/>
                      <a:pt x="67" y="567"/>
                    </a:cubicBezTo>
                    <a:cubicBezTo>
                      <a:pt x="34" y="1301"/>
                      <a:pt x="1" y="2001"/>
                      <a:pt x="1" y="2769"/>
                    </a:cubicBezTo>
                    <a:lnTo>
                      <a:pt x="34" y="2769"/>
                    </a:lnTo>
                    <a:lnTo>
                      <a:pt x="34" y="2935"/>
                    </a:lnTo>
                    <a:cubicBezTo>
                      <a:pt x="34" y="2935"/>
                      <a:pt x="153" y="2950"/>
                      <a:pt x="232" y="2950"/>
                    </a:cubicBezTo>
                    <a:cubicBezTo>
                      <a:pt x="271" y="2950"/>
                      <a:pt x="301" y="2947"/>
                      <a:pt x="301" y="2935"/>
                    </a:cubicBezTo>
                    <a:lnTo>
                      <a:pt x="334" y="2935"/>
                    </a:lnTo>
                    <a:lnTo>
                      <a:pt x="334" y="3236"/>
                    </a:lnTo>
                    <a:lnTo>
                      <a:pt x="568" y="3236"/>
                    </a:lnTo>
                    <a:lnTo>
                      <a:pt x="568" y="3169"/>
                    </a:lnTo>
                    <a:lnTo>
                      <a:pt x="835" y="3169"/>
                    </a:lnTo>
                    <a:lnTo>
                      <a:pt x="835" y="3002"/>
                    </a:lnTo>
                    <a:lnTo>
                      <a:pt x="1001" y="3002"/>
                    </a:lnTo>
                    <a:cubicBezTo>
                      <a:pt x="801" y="2935"/>
                      <a:pt x="801" y="2869"/>
                      <a:pt x="835" y="2769"/>
                    </a:cubicBezTo>
                    <a:cubicBezTo>
                      <a:pt x="768" y="2135"/>
                      <a:pt x="768" y="1468"/>
                      <a:pt x="734" y="834"/>
                    </a:cubicBezTo>
                    <a:lnTo>
                      <a:pt x="734" y="567"/>
                    </a:lnTo>
                    <a:cubicBezTo>
                      <a:pt x="734" y="467"/>
                      <a:pt x="701" y="400"/>
                      <a:pt x="701" y="300"/>
                    </a:cubicBezTo>
                    <a:lnTo>
                      <a:pt x="701" y="634"/>
                    </a:lnTo>
                    <a:cubicBezTo>
                      <a:pt x="668" y="667"/>
                      <a:pt x="668" y="667"/>
                      <a:pt x="668" y="734"/>
                    </a:cubicBezTo>
                    <a:lnTo>
                      <a:pt x="668" y="100"/>
                    </a:lnTo>
                    <a:cubicBezTo>
                      <a:pt x="668" y="67"/>
                      <a:pt x="434" y="67"/>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40"/>
              <p:cNvSpPr/>
              <p:nvPr/>
            </p:nvSpPr>
            <p:spPr>
              <a:xfrm flipH="1">
                <a:off x="4844985" y="2102861"/>
                <a:ext cx="42185" cy="131605"/>
              </a:xfrm>
              <a:custGeom>
                <a:avLst/>
                <a:gdLst/>
                <a:ahLst/>
                <a:cxnLst/>
                <a:rect l="l" t="t" r="r" b="b"/>
                <a:pathLst>
                  <a:path w="802" h="2502" extrusionOk="0">
                    <a:moveTo>
                      <a:pt x="401" y="0"/>
                    </a:moveTo>
                    <a:lnTo>
                      <a:pt x="401" y="200"/>
                    </a:lnTo>
                    <a:lnTo>
                      <a:pt x="368" y="200"/>
                    </a:lnTo>
                    <a:lnTo>
                      <a:pt x="368" y="33"/>
                    </a:lnTo>
                    <a:cubicBezTo>
                      <a:pt x="368" y="100"/>
                      <a:pt x="168" y="100"/>
                      <a:pt x="168" y="133"/>
                    </a:cubicBezTo>
                    <a:lnTo>
                      <a:pt x="168" y="200"/>
                    </a:lnTo>
                    <a:cubicBezTo>
                      <a:pt x="101" y="267"/>
                      <a:pt x="67" y="300"/>
                      <a:pt x="67" y="334"/>
                    </a:cubicBezTo>
                    <a:lnTo>
                      <a:pt x="67" y="634"/>
                    </a:lnTo>
                    <a:cubicBezTo>
                      <a:pt x="67" y="600"/>
                      <a:pt x="34" y="600"/>
                      <a:pt x="34" y="534"/>
                    </a:cubicBezTo>
                    <a:lnTo>
                      <a:pt x="34" y="267"/>
                    </a:lnTo>
                    <a:cubicBezTo>
                      <a:pt x="34" y="334"/>
                      <a:pt x="1" y="434"/>
                      <a:pt x="1" y="500"/>
                    </a:cubicBezTo>
                    <a:lnTo>
                      <a:pt x="1" y="2102"/>
                    </a:lnTo>
                    <a:cubicBezTo>
                      <a:pt x="1" y="2168"/>
                      <a:pt x="67" y="2268"/>
                      <a:pt x="67" y="2302"/>
                    </a:cubicBezTo>
                    <a:lnTo>
                      <a:pt x="67" y="1835"/>
                    </a:lnTo>
                    <a:lnTo>
                      <a:pt x="101" y="1835"/>
                    </a:lnTo>
                    <a:lnTo>
                      <a:pt x="101" y="2268"/>
                    </a:lnTo>
                    <a:cubicBezTo>
                      <a:pt x="101" y="2268"/>
                      <a:pt x="168" y="2202"/>
                      <a:pt x="201" y="2202"/>
                    </a:cubicBezTo>
                    <a:lnTo>
                      <a:pt x="201" y="2468"/>
                    </a:lnTo>
                    <a:lnTo>
                      <a:pt x="434" y="2502"/>
                    </a:lnTo>
                    <a:lnTo>
                      <a:pt x="434" y="2035"/>
                    </a:lnTo>
                    <a:lnTo>
                      <a:pt x="501" y="2035"/>
                    </a:lnTo>
                    <a:lnTo>
                      <a:pt x="501" y="2335"/>
                    </a:lnTo>
                    <a:cubicBezTo>
                      <a:pt x="501" y="2362"/>
                      <a:pt x="611" y="2433"/>
                      <a:pt x="635" y="2477"/>
                    </a:cubicBezTo>
                    <a:lnTo>
                      <a:pt x="635" y="2477"/>
                    </a:lnTo>
                    <a:lnTo>
                      <a:pt x="635" y="2168"/>
                    </a:lnTo>
                    <a:cubicBezTo>
                      <a:pt x="668" y="2202"/>
                      <a:pt x="768" y="2268"/>
                      <a:pt x="768" y="2302"/>
                    </a:cubicBezTo>
                    <a:lnTo>
                      <a:pt x="768" y="2084"/>
                    </a:lnTo>
                    <a:lnTo>
                      <a:pt x="768" y="2084"/>
                    </a:lnTo>
                    <a:cubicBezTo>
                      <a:pt x="776" y="2089"/>
                      <a:pt x="787" y="2095"/>
                      <a:pt x="801" y="2102"/>
                    </a:cubicBezTo>
                    <a:cubicBezTo>
                      <a:pt x="735" y="1668"/>
                      <a:pt x="735" y="1234"/>
                      <a:pt x="701" y="801"/>
                    </a:cubicBezTo>
                    <a:lnTo>
                      <a:pt x="701" y="534"/>
                    </a:lnTo>
                    <a:cubicBezTo>
                      <a:pt x="701" y="467"/>
                      <a:pt x="668" y="400"/>
                      <a:pt x="668" y="300"/>
                    </a:cubicBezTo>
                    <a:lnTo>
                      <a:pt x="668" y="634"/>
                    </a:lnTo>
                    <a:lnTo>
                      <a:pt x="635" y="667"/>
                    </a:lnTo>
                    <a:lnTo>
                      <a:pt x="635" y="33"/>
                    </a:lnTo>
                    <a:cubicBezTo>
                      <a:pt x="635" y="0"/>
                      <a:pt x="401" y="0"/>
                      <a:pt x="401" y="0"/>
                    </a:cubicBezTo>
                    <a:close/>
                    <a:moveTo>
                      <a:pt x="635" y="2477"/>
                    </a:moveTo>
                    <a:lnTo>
                      <a:pt x="635" y="2502"/>
                    </a:lnTo>
                    <a:cubicBezTo>
                      <a:pt x="641" y="2496"/>
                      <a:pt x="640" y="2487"/>
                      <a:pt x="635" y="2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40"/>
              <p:cNvSpPr/>
              <p:nvPr/>
            </p:nvSpPr>
            <p:spPr>
              <a:xfrm flipH="1">
                <a:off x="4771291" y="1937905"/>
                <a:ext cx="54441" cy="110565"/>
              </a:xfrm>
              <a:custGeom>
                <a:avLst/>
                <a:gdLst/>
                <a:ahLst/>
                <a:cxnLst/>
                <a:rect l="l" t="t" r="r" b="b"/>
                <a:pathLst>
                  <a:path w="1035" h="2102" extrusionOk="0">
                    <a:moveTo>
                      <a:pt x="634" y="67"/>
                    </a:moveTo>
                    <a:lnTo>
                      <a:pt x="634" y="67"/>
                    </a:lnTo>
                    <a:cubicBezTo>
                      <a:pt x="624" y="72"/>
                      <a:pt x="616" y="78"/>
                      <a:pt x="609" y="84"/>
                    </a:cubicBezTo>
                    <a:lnTo>
                      <a:pt x="609" y="84"/>
                    </a:lnTo>
                    <a:cubicBezTo>
                      <a:pt x="624" y="79"/>
                      <a:pt x="634" y="74"/>
                      <a:pt x="634" y="67"/>
                    </a:cubicBezTo>
                    <a:close/>
                    <a:moveTo>
                      <a:pt x="667" y="0"/>
                    </a:moveTo>
                    <a:cubicBezTo>
                      <a:pt x="667" y="101"/>
                      <a:pt x="634" y="134"/>
                      <a:pt x="634" y="234"/>
                    </a:cubicBezTo>
                    <a:lnTo>
                      <a:pt x="567" y="234"/>
                    </a:lnTo>
                    <a:cubicBezTo>
                      <a:pt x="567" y="177"/>
                      <a:pt x="567" y="120"/>
                      <a:pt x="609" y="84"/>
                    </a:cubicBezTo>
                    <a:lnTo>
                      <a:pt x="609" y="84"/>
                    </a:lnTo>
                    <a:cubicBezTo>
                      <a:pt x="548" y="102"/>
                      <a:pt x="401" y="107"/>
                      <a:pt x="401" y="134"/>
                    </a:cubicBezTo>
                    <a:cubicBezTo>
                      <a:pt x="401" y="201"/>
                      <a:pt x="367" y="234"/>
                      <a:pt x="367" y="267"/>
                    </a:cubicBezTo>
                    <a:cubicBezTo>
                      <a:pt x="334" y="301"/>
                      <a:pt x="334" y="301"/>
                      <a:pt x="334" y="334"/>
                    </a:cubicBezTo>
                    <a:cubicBezTo>
                      <a:pt x="334" y="401"/>
                      <a:pt x="267" y="434"/>
                      <a:pt x="267" y="467"/>
                    </a:cubicBezTo>
                    <a:lnTo>
                      <a:pt x="267" y="301"/>
                    </a:lnTo>
                    <a:cubicBezTo>
                      <a:pt x="67" y="734"/>
                      <a:pt x="0" y="1135"/>
                      <a:pt x="34" y="1602"/>
                    </a:cubicBezTo>
                    <a:lnTo>
                      <a:pt x="34" y="1768"/>
                    </a:lnTo>
                    <a:cubicBezTo>
                      <a:pt x="34" y="1802"/>
                      <a:pt x="267" y="1802"/>
                      <a:pt x="267" y="1802"/>
                    </a:cubicBezTo>
                    <a:lnTo>
                      <a:pt x="334" y="1802"/>
                    </a:lnTo>
                    <a:lnTo>
                      <a:pt x="334" y="2069"/>
                    </a:lnTo>
                    <a:cubicBezTo>
                      <a:pt x="334" y="2102"/>
                      <a:pt x="567" y="2102"/>
                      <a:pt x="567" y="2102"/>
                    </a:cubicBezTo>
                    <a:lnTo>
                      <a:pt x="567" y="2069"/>
                    </a:lnTo>
                    <a:cubicBezTo>
                      <a:pt x="567" y="2085"/>
                      <a:pt x="634" y="2094"/>
                      <a:pt x="701" y="2094"/>
                    </a:cubicBezTo>
                    <a:cubicBezTo>
                      <a:pt x="767" y="2094"/>
                      <a:pt x="834" y="2085"/>
                      <a:pt x="834" y="2069"/>
                    </a:cubicBezTo>
                    <a:lnTo>
                      <a:pt x="834" y="1868"/>
                    </a:lnTo>
                    <a:lnTo>
                      <a:pt x="1001" y="1868"/>
                    </a:lnTo>
                    <a:lnTo>
                      <a:pt x="1001" y="1635"/>
                    </a:lnTo>
                    <a:lnTo>
                      <a:pt x="1034" y="1635"/>
                    </a:lnTo>
                    <a:cubicBezTo>
                      <a:pt x="968" y="1301"/>
                      <a:pt x="968" y="968"/>
                      <a:pt x="968" y="668"/>
                    </a:cubicBezTo>
                    <a:lnTo>
                      <a:pt x="968" y="568"/>
                    </a:lnTo>
                    <a:cubicBezTo>
                      <a:pt x="968" y="467"/>
                      <a:pt x="901" y="401"/>
                      <a:pt x="901" y="301"/>
                    </a:cubicBezTo>
                    <a:cubicBezTo>
                      <a:pt x="834" y="467"/>
                      <a:pt x="801" y="634"/>
                      <a:pt x="734" y="834"/>
                    </a:cubicBezTo>
                    <a:cubicBezTo>
                      <a:pt x="734" y="601"/>
                      <a:pt x="801" y="334"/>
                      <a:pt x="868" y="101"/>
                    </a:cubicBezTo>
                    <a:cubicBezTo>
                      <a:pt x="868" y="101"/>
                      <a:pt x="667" y="67"/>
                      <a:pt x="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40"/>
              <p:cNvSpPr/>
              <p:nvPr/>
            </p:nvSpPr>
            <p:spPr>
              <a:xfrm flipH="1">
                <a:off x="7089142" y="1606259"/>
                <a:ext cx="50917" cy="118403"/>
              </a:xfrm>
              <a:custGeom>
                <a:avLst/>
                <a:gdLst/>
                <a:ahLst/>
                <a:cxnLst/>
                <a:rect l="l" t="t" r="r" b="b"/>
                <a:pathLst>
                  <a:path w="968" h="2251" extrusionOk="0">
                    <a:moveTo>
                      <a:pt x="434" y="1"/>
                    </a:moveTo>
                    <a:lnTo>
                      <a:pt x="434" y="201"/>
                    </a:lnTo>
                    <a:lnTo>
                      <a:pt x="367" y="201"/>
                    </a:lnTo>
                    <a:lnTo>
                      <a:pt x="367" y="34"/>
                    </a:lnTo>
                    <a:cubicBezTo>
                      <a:pt x="367" y="68"/>
                      <a:pt x="167" y="101"/>
                      <a:pt x="167" y="101"/>
                    </a:cubicBezTo>
                    <a:lnTo>
                      <a:pt x="167" y="201"/>
                    </a:lnTo>
                    <a:cubicBezTo>
                      <a:pt x="134" y="234"/>
                      <a:pt x="67" y="268"/>
                      <a:pt x="67" y="335"/>
                    </a:cubicBezTo>
                    <a:lnTo>
                      <a:pt x="67" y="701"/>
                    </a:lnTo>
                    <a:cubicBezTo>
                      <a:pt x="67" y="568"/>
                      <a:pt x="34" y="401"/>
                      <a:pt x="34" y="268"/>
                    </a:cubicBezTo>
                    <a:cubicBezTo>
                      <a:pt x="34" y="368"/>
                      <a:pt x="0" y="435"/>
                      <a:pt x="0" y="535"/>
                    </a:cubicBezTo>
                    <a:lnTo>
                      <a:pt x="0" y="1769"/>
                    </a:lnTo>
                    <a:lnTo>
                      <a:pt x="34" y="1769"/>
                    </a:lnTo>
                    <a:lnTo>
                      <a:pt x="34" y="1936"/>
                    </a:lnTo>
                    <a:cubicBezTo>
                      <a:pt x="34" y="1958"/>
                      <a:pt x="52" y="1965"/>
                      <a:pt x="78" y="1965"/>
                    </a:cubicBezTo>
                    <a:cubicBezTo>
                      <a:pt x="130" y="1965"/>
                      <a:pt x="211" y="1936"/>
                      <a:pt x="234" y="1936"/>
                    </a:cubicBezTo>
                    <a:lnTo>
                      <a:pt x="300" y="1936"/>
                    </a:lnTo>
                    <a:lnTo>
                      <a:pt x="300" y="2236"/>
                    </a:lnTo>
                    <a:cubicBezTo>
                      <a:pt x="300" y="2247"/>
                      <a:pt x="326" y="2251"/>
                      <a:pt x="361" y="2251"/>
                    </a:cubicBezTo>
                    <a:cubicBezTo>
                      <a:pt x="430" y="2251"/>
                      <a:pt x="534" y="2236"/>
                      <a:pt x="534" y="2236"/>
                    </a:cubicBezTo>
                    <a:cubicBezTo>
                      <a:pt x="534" y="2247"/>
                      <a:pt x="564" y="2251"/>
                      <a:pt x="603" y="2251"/>
                    </a:cubicBezTo>
                    <a:cubicBezTo>
                      <a:pt x="682" y="2251"/>
                      <a:pt x="801" y="2236"/>
                      <a:pt x="801" y="2236"/>
                    </a:cubicBezTo>
                    <a:lnTo>
                      <a:pt x="801" y="2069"/>
                    </a:lnTo>
                    <a:cubicBezTo>
                      <a:pt x="867" y="2069"/>
                      <a:pt x="968" y="2069"/>
                      <a:pt x="968" y="2036"/>
                    </a:cubicBezTo>
                    <a:cubicBezTo>
                      <a:pt x="867" y="1969"/>
                      <a:pt x="867" y="1902"/>
                      <a:pt x="867" y="1836"/>
                    </a:cubicBezTo>
                    <a:cubicBezTo>
                      <a:pt x="934" y="1836"/>
                      <a:pt x="934" y="1836"/>
                      <a:pt x="934" y="1769"/>
                    </a:cubicBezTo>
                    <a:cubicBezTo>
                      <a:pt x="867" y="1402"/>
                      <a:pt x="801" y="1035"/>
                      <a:pt x="767" y="668"/>
                    </a:cubicBezTo>
                    <a:lnTo>
                      <a:pt x="767" y="535"/>
                    </a:lnTo>
                    <a:lnTo>
                      <a:pt x="701" y="268"/>
                    </a:lnTo>
                    <a:lnTo>
                      <a:pt x="701" y="601"/>
                    </a:lnTo>
                    <a:lnTo>
                      <a:pt x="667" y="668"/>
                    </a:lnTo>
                    <a:cubicBezTo>
                      <a:pt x="667" y="435"/>
                      <a:pt x="634" y="268"/>
                      <a:pt x="634" y="68"/>
                    </a:cubicBezTo>
                    <a:cubicBezTo>
                      <a:pt x="634" y="34"/>
                      <a:pt x="434" y="34"/>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40"/>
              <p:cNvSpPr/>
              <p:nvPr/>
            </p:nvSpPr>
            <p:spPr>
              <a:xfrm flipH="1">
                <a:off x="6966316" y="1517790"/>
                <a:ext cx="52713" cy="90309"/>
              </a:xfrm>
              <a:custGeom>
                <a:avLst/>
                <a:gdLst/>
                <a:ahLst/>
                <a:cxnLst/>
                <a:rect l="l" t="t" r="r" b="b"/>
                <a:pathLst>
                  <a:path w="1002" h="2436" extrusionOk="0">
                    <a:moveTo>
                      <a:pt x="434" y="0"/>
                    </a:moveTo>
                    <a:lnTo>
                      <a:pt x="434" y="234"/>
                    </a:lnTo>
                    <a:lnTo>
                      <a:pt x="401" y="234"/>
                    </a:lnTo>
                    <a:lnTo>
                      <a:pt x="401" y="67"/>
                    </a:lnTo>
                    <a:cubicBezTo>
                      <a:pt x="401" y="100"/>
                      <a:pt x="201" y="100"/>
                      <a:pt x="201" y="134"/>
                    </a:cubicBezTo>
                    <a:lnTo>
                      <a:pt x="201" y="234"/>
                    </a:lnTo>
                    <a:cubicBezTo>
                      <a:pt x="168" y="267"/>
                      <a:pt x="101" y="300"/>
                      <a:pt x="101" y="334"/>
                    </a:cubicBezTo>
                    <a:lnTo>
                      <a:pt x="101" y="267"/>
                    </a:lnTo>
                    <a:cubicBezTo>
                      <a:pt x="101" y="334"/>
                      <a:pt x="101" y="401"/>
                      <a:pt x="68" y="467"/>
                    </a:cubicBezTo>
                    <a:lnTo>
                      <a:pt x="68" y="501"/>
                    </a:lnTo>
                    <a:lnTo>
                      <a:pt x="1" y="1968"/>
                    </a:lnTo>
                    <a:lnTo>
                      <a:pt x="34" y="1968"/>
                    </a:lnTo>
                    <a:lnTo>
                      <a:pt x="34" y="2135"/>
                    </a:lnTo>
                    <a:lnTo>
                      <a:pt x="334" y="2135"/>
                    </a:lnTo>
                    <a:lnTo>
                      <a:pt x="334" y="2435"/>
                    </a:lnTo>
                    <a:lnTo>
                      <a:pt x="568" y="2435"/>
                    </a:lnTo>
                    <a:lnTo>
                      <a:pt x="568" y="2369"/>
                    </a:lnTo>
                    <a:lnTo>
                      <a:pt x="835" y="2369"/>
                    </a:lnTo>
                    <a:lnTo>
                      <a:pt x="835" y="2235"/>
                    </a:lnTo>
                    <a:lnTo>
                      <a:pt x="1002" y="2235"/>
                    </a:lnTo>
                    <a:lnTo>
                      <a:pt x="1002" y="2002"/>
                    </a:lnTo>
                    <a:cubicBezTo>
                      <a:pt x="873" y="2044"/>
                      <a:pt x="841" y="2060"/>
                      <a:pt x="834" y="2065"/>
                    </a:cubicBezTo>
                    <a:lnTo>
                      <a:pt x="834" y="2065"/>
                    </a:lnTo>
                    <a:cubicBezTo>
                      <a:pt x="768" y="1666"/>
                      <a:pt x="768" y="1267"/>
                      <a:pt x="735" y="901"/>
                    </a:cubicBezTo>
                    <a:lnTo>
                      <a:pt x="735" y="601"/>
                    </a:lnTo>
                    <a:cubicBezTo>
                      <a:pt x="735" y="501"/>
                      <a:pt x="701" y="434"/>
                      <a:pt x="701" y="334"/>
                    </a:cubicBezTo>
                    <a:lnTo>
                      <a:pt x="701" y="667"/>
                    </a:lnTo>
                    <a:lnTo>
                      <a:pt x="668" y="734"/>
                    </a:lnTo>
                    <a:lnTo>
                      <a:pt x="668" y="100"/>
                    </a:lnTo>
                    <a:cubicBezTo>
                      <a:pt x="668" y="67"/>
                      <a:pt x="434" y="67"/>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40"/>
              <p:cNvSpPr/>
              <p:nvPr/>
            </p:nvSpPr>
            <p:spPr>
              <a:xfrm flipH="1">
                <a:off x="6880317" y="1685265"/>
                <a:ext cx="54494" cy="122874"/>
              </a:xfrm>
              <a:custGeom>
                <a:avLst/>
                <a:gdLst/>
                <a:ahLst/>
                <a:cxnLst/>
                <a:rect l="l" t="t" r="r" b="b"/>
                <a:pathLst>
                  <a:path w="1036" h="2336" extrusionOk="0">
                    <a:moveTo>
                      <a:pt x="468" y="0"/>
                    </a:moveTo>
                    <a:lnTo>
                      <a:pt x="468" y="200"/>
                    </a:lnTo>
                    <a:lnTo>
                      <a:pt x="435" y="200"/>
                    </a:lnTo>
                    <a:lnTo>
                      <a:pt x="435" y="33"/>
                    </a:lnTo>
                    <a:cubicBezTo>
                      <a:pt x="435" y="67"/>
                      <a:pt x="234" y="67"/>
                      <a:pt x="234" y="100"/>
                    </a:cubicBezTo>
                    <a:lnTo>
                      <a:pt x="234" y="200"/>
                    </a:lnTo>
                    <a:cubicBezTo>
                      <a:pt x="168" y="234"/>
                      <a:pt x="134" y="267"/>
                      <a:pt x="134" y="334"/>
                    </a:cubicBezTo>
                    <a:lnTo>
                      <a:pt x="134" y="234"/>
                    </a:lnTo>
                    <a:cubicBezTo>
                      <a:pt x="134" y="334"/>
                      <a:pt x="134" y="367"/>
                      <a:pt x="101" y="434"/>
                    </a:cubicBezTo>
                    <a:lnTo>
                      <a:pt x="101" y="500"/>
                    </a:lnTo>
                    <a:cubicBezTo>
                      <a:pt x="68" y="901"/>
                      <a:pt x="68" y="1334"/>
                      <a:pt x="1" y="1735"/>
                    </a:cubicBezTo>
                    <a:lnTo>
                      <a:pt x="68" y="1768"/>
                    </a:lnTo>
                    <a:lnTo>
                      <a:pt x="68" y="1935"/>
                    </a:lnTo>
                    <a:cubicBezTo>
                      <a:pt x="68" y="2001"/>
                      <a:pt x="268" y="2001"/>
                      <a:pt x="268" y="2035"/>
                    </a:cubicBezTo>
                    <a:lnTo>
                      <a:pt x="268" y="2001"/>
                    </a:lnTo>
                    <a:lnTo>
                      <a:pt x="335" y="2001"/>
                    </a:lnTo>
                    <a:lnTo>
                      <a:pt x="335" y="2268"/>
                    </a:lnTo>
                    <a:lnTo>
                      <a:pt x="601" y="2335"/>
                    </a:lnTo>
                    <a:lnTo>
                      <a:pt x="601" y="2268"/>
                    </a:lnTo>
                    <a:lnTo>
                      <a:pt x="868" y="2268"/>
                    </a:lnTo>
                    <a:lnTo>
                      <a:pt x="868" y="2102"/>
                    </a:lnTo>
                    <a:lnTo>
                      <a:pt x="1035" y="2102"/>
                    </a:lnTo>
                    <a:cubicBezTo>
                      <a:pt x="902" y="2035"/>
                      <a:pt x="902" y="1935"/>
                      <a:pt x="868" y="1868"/>
                    </a:cubicBezTo>
                    <a:lnTo>
                      <a:pt x="902" y="1868"/>
                    </a:lnTo>
                    <a:lnTo>
                      <a:pt x="802" y="867"/>
                    </a:lnTo>
                    <a:lnTo>
                      <a:pt x="802" y="567"/>
                    </a:lnTo>
                    <a:cubicBezTo>
                      <a:pt x="802" y="500"/>
                      <a:pt x="768" y="400"/>
                      <a:pt x="768" y="334"/>
                    </a:cubicBezTo>
                    <a:cubicBezTo>
                      <a:pt x="768" y="434"/>
                      <a:pt x="768" y="534"/>
                      <a:pt x="735" y="667"/>
                    </a:cubicBezTo>
                    <a:lnTo>
                      <a:pt x="701" y="701"/>
                    </a:lnTo>
                    <a:lnTo>
                      <a:pt x="701" y="67"/>
                    </a:lnTo>
                    <a:cubicBezTo>
                      <a:pt x="701" y="33"/>
                      <a:pt x="468" y="33"/>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40"/>
              <p:cNvSpPr/>
              <p:nvPr/>
            </p:nvSpPr>
            <p:spPr>
              <a:xfrm flipH="1">
                <a:off x="6989148" y="1771214"/>
                <a:ext cx="52653" cy="79005"/>
              </a:xfrm>
              <a:custGeom>
                <a:avLst/>
                <a:gdLst/>
                <a:ahLst/>
                <a:cxnLst/>
                <a:rect l="l" t="t" r="r" b="b"/>
                <a:pathLst>
                  <a:path w="1001" h="1502" extrusionOk="0">
                    <a:moveTo>
                      <a:pt x="667" y="668"/>
                    </a:moveTo>
                    <a:lnTo>
                      <a:pt x="634" y="734"/>
                    </a:lnTo>
                    <a:lnTo>
                      <a:pt x="634" y="668"/>
                    </a:lnTo>
                    <a:close/>
                    <a:moveTo>
                      <a:pt x="100" y="901"/>
                    </a:moveTo>
                    <a:lnTo>
                      <a:pt x="100" y="901"/>
                    </a:lnTo>
                    <a:cubicBezTo>
                      <a:pt x="128" y="929"/>
                      <a:pt x="133" y="956"/>
                      <a:pt x="115" y="1002"/>
                    </a:cubicBezTo>
                    <a:lnTo>
                      <a:pt x="115" y="1002"/>
                    </a:lnTo>
                    <a:cubicBezTo>
                      <a:pt x="113" y="970"/>
                      <a:pt x="100" y="922"/>
                      <a:pt x="100" y="901"/>
                    </a:cubicBezTo>
                    <a:close/>
                    <a:moveTo>
                      <a:pt x="467" y="868"/>
                    </a:moveTo>
                    <a:lnTo>
                      <a:pt x="467" y="935"/>
                    </a:lnTo>
                    <a:lnTo>
                      <a:pt x="434" y="1035"/>
                    </a:lnTo>
                    <a:lnTo>
                      <a:pt x="434" y="935"/>
                    </a:lnTo>
                    <a:cubicBezTo>
                      <a:pt x="434" y="935"/>
                      <a:pt x="334" y="901"/>
                      <a:pt x="300" y="901"/>
                    </a:cubicBezTo>
                    <a:lnTo>
                      <a:pt x="300" y="868"/>
                    </a:lnTo>
                    <a:close/>
                    <a:moveTo>
                      <a:pt x="501" y="1"/>
                    </a:moveTo>
                    <a:lnTo>
                      <a:pt x="501" y="234"/>
                    </a:lnTo>
                    <a:lnTo>
                      <a:pt x="467" y="234"/>
                    </a:lnTo>
                    <a:lnTo>
                      <a:pt x="467" y="67"/>
                    </a:lnTo>
                    <a:cubicBezTo>
                      <a:pt x="467" y="101"/>
                      <a:pt x="267" y="101"/>
                      <a:pt x="267" y="134"/>
                    </a:cubicBezTo>
                    <a:lnTo>
                      <a:pt x="267" y="234"/>
                    </a:lnTo>
                    <a:cubicBezTo>
                      <a:pt x="200" y="267"/>
                      <a:pt x="167" y="301"/>
                      <a:pt x="167" y="334"/>
                    </a:cubicBezTo>
                    <a:lnTo>
                      <a:pt x="167" y="501"/>
                    </a:lnTo>
                    <a:cubicBezTo>
                      <a:pt x="167" y="434"/>
                      <a:pt x="167" y="401"/>
                      <a:pt x="134" y="301"/>
                    </a:cubicBezTo>
                    <a:lnTo>
                      <a:pt x="0" y="1068"/>
                    </a:lnTo>
                    <a:lnTo>
                      <a:pt x="34" y="1068"/>
                    </a:lnTo>
                    <a:lnTo>
                      <a:pt x="34" y="1235"/>
                    </a:lnTo>
                    <a:cubicBezTo>
                      <a:pt x="34" y="1235"/>
                      <a:pt x="300" y="1235"/>
                      <a:pt x="300" y="1268"/>
                    </a:cubicBezTo>
                    <a:lnTo>
                      <a:pt x="300" y="1235"/>
                    </a:lnTo>
                    <a:lnTo>
                      <a:pt x="334" y="1235"/>
                    </a:lnTo>
                    <a:lnTo>
                      <a:pt x="334" y="1502"/>
                    </a:lnTo>
                    <a:lnTo>
                      <a:pt x="601" y="1502"/>
                    </a:lnTo>
                    <a:lnTo>
                      <a:pt x="601" y="1468"/>
                    </a:lnTo>
                    <a:lnTo>
                      <a:pt x="834" y="1468"/>
                    </a:lnTo>
                    <a:lnTo>
                      <a:pt x="834" y="1268"/>
                    </a:lnTo>
                    <a:lnTo>
                      <a:pt x="1001" y="1268"/>
                    </a:lnTo>
                    <a:lnTo>
                      <a:pt x="1001" y="1068"/>
                    </a:lnTo>
                    <a:lnTo>
                      <a:pt x="834" y="1068"/>
                    </a:lnTo>
                    <a:lnTo>
                      <a:pt x="701" y="301"/>
                    </a:lnTo>
                    <a:lnTo>
                      <a:pt x="701" y="67"/>
                    </a:lnTo>
                    <a:lnTo>
                      <a:pt x="5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40"/>
              <p:cNvSpPr/>
              <p:nvPr/>
            </p:nvSpPr>
            <p:spPr>
              <a:xfrm flipH="1">
                <a:off x="6754031" y="1517261"/>
                <a:ext cx="45652" cy="134712"/>
              </a:xfrm>
              <a:custGeom>
                <a:avLst/>
                <a:gdLst/>
                <a:ahLst/>
                <a:cxnLst/>
                <a:rect l="l" t="t" r="r" b="b"/>
                <a:pathLst>
                  <a:path w="868" h="2970" extrusionOk="0">
                    <a:moveTo>
                      <a:pt x="867" y="2450"/>
                    </a:moveTo>
                    <a:lnTo>
                      <a:pt x="867" y="2450"/>
                    </a:lnTo>
                    <a:cubicBezTo>
                      <a:pt x="867" y="2457"/>
                      <a:pt x="867" y="2463"/>
                      <a:pt x="868" y="2469"/>
                    </a:cubicBezTo>
                    <a:cubicBezTo>
                      <a:pt x="868" y="2462"/>
                      <a:pt x="867" y="2456"/>
                      <a:pt x="867" y="2450"/>
                    </a:cubicBezTo>
                    <a:close/>
                    <a:moveTo>
                      <a:pt x="501" y="0"/>
                    </a:moveTo>
                    <a:lnTo>
                      <a:pt x="501" y="201"/>
                    </a:lnTo>
                    <a:lnTo>
                      <a:pt x="434" y="201"/>
                    </a:lnTo>
                    <a:lnTo>
                      <a:pt x="434" y="34"/>
                    </a:lnTo>
                    <a:cubicBezTo>
                      <a:pt x="434" y="101"/>
                      <a:pt x="234" y="101"/>
                      <a:pt x="234" y="134"/>
                    </a:cubicBezTo>
                    <a:lnTo>
                      <a:pt x="234" y="201"/>
                    </a:lnTo>
                    <a:cubicBezTo>
                      <a:pt x="201" y="267"/>
                      <a:pt x="167" y="301"/>
                      <a:pt x="167" y="334"/>
                    </a:cubicBezTo>
                    <a:lnTo>
                      <a:pt x="167" y="634"/>
                    </a:lnTo>
                    <a:cubicBezTo>
                      <a:pt x="167" y="634"/>
                      <a:pt x="167" y="568"/>
                      <a:pt x="101" y="568"/>
                    </a:cubicBezTo>
                    <a:lnTo>
                      <a:pt x="101" y="301"/>
                    </a:lnTo>
                    <a:cubicBezTo>
                      <a:pt x="101" y="367"/>
                      <a:pt x="101" y="401"/>
                      <a:pt x="67" y="501"/>
                    </a:cubicBezTo>
                    <a:lnTo>
                      <a:pt x="67" y="534"/>
                    </a:lnTo>
                    <a:cubicBezTo>
                      <a:pt x="34" y="1201"/>
                      <a:pt x="34" y="1835"/>
                      <a:pt x="0" y="2502"/>
                    </a:cubicBezTo>
                    <a:lnTo>
                      <a:pt x="34" y="2469"/>
                    </a:lnTo>
                    <a:lnTo>
                      <a:pt x="34" y="2702"/>
                    </a:lnTo>
                    <a:cubicBezTo>
                      <a:pt x="34" y="2636"/>
                      <a:pt x="167" y="2569"/>
                      <a:pt x="167" y="2502"/>
                    </a:cubicBezTo>
                    <a:lnTo>
                      <a:pt x="167" y="2235"/>
                    </a:lnTo>
                    <a:lnTo>
                      <a:pt x="201" y="2235"/>
                    </a:lnTo>
                    <a:lnTo>
                      <a:pt x="201" y="2669"/>
                    </a:lnTo>
                    <a:cubicBezTo>
                      <a:pt x="201" y="2636"/>
                      <a:pt x="267" y="2569"/>
                      <a:pt x="334" y="2536"/>
                    </a:cubicBezTo>
                    <a:lnTo>
                      <a:pt x="334" y="2736"/>
                    </a:lnTo>
                    <a:cubicBezTo>
                      <a:pt x="334" y="2836"/>
                      <a:pt x="401" y="2903"/>
                      <a:pt x="401" y="2969"/>
                    </a:cubicBezTo>
                    <a:cubicBezTo>
                      <a:pt x="401" y="2702"/>
                      <a:pt x="401" y="2402"/>
                      <a:pt x="467" y="2169"/>
                    </a:cubicBezTo>
                    <a:lnTo>
                      <a:pt x="501" y="2169"/>
                    </a:lnTo>
                    <a:lnTo>
                      <a:pt x="501" y="2369"/>
                    </a:lnTo>
                    <a:cubicBezTo>
                      <a:pt x="501" y="2369"/>
                      <a:pt x="534" y="2402"/>
                      <a:pt x="568" y="2402"/>
                    </a:cubicBezTo>
                    <a:lnTo>
                      <a:pt x="568" y="2669"/>
                    </a:lnTo>
                    <a:cubicBezTo>
                      <a:pt x="568" y="2769"/>
                      <a:pt x="634" y="2836"/>
                      <a:pt x="634" y="2936"/>
                    </a:cubicBezTo>
                    <a:lnTo>
                      <a:pt x="634" y="2469"/>
                    </a:lnTo>
                    <a:cubicBezTo>
                      <a:pt x="668" y="2469"/>
                      <a:pt x="668" y="2469"/>
                      <a:pt x="668" y="2502"/>
                    </a:cubicBezTo>
                    <a:cubicBezTo>
                      <a:pt x="668" y="2335"/>
                      <a:pt x="668" y="2202"/>
                      <a:pt x="634" y="2035"/>
                    </a:cubicBezTo>
                    <a:lnTo>
                      <a:pt x="668" y="2035"/>
                    </a:lnTo>
                    <a:lnTo>
                      <a:pt x="668" y="2536"/>
                    </a:lnTo>
                    <a:cubicBezTo>
                      <a:pt x="668" y="2636"/>
                      <a:pt x="801" y="2669"/>
                      <a:pt x="801" y="2769"/>
                    </a:cubicBezTo>
                    <a:lnTo>
                      <a:pt x="801" y="2402"/>
                    </a:lnTo>
                    <a:cubicBezTo>
                      <a:pt x="831" y="2402"/>
                      <a:pt x="861" y="2402"/>
                      <a:pt x="867" y="2450"/>
                    </a:cubicBezTo>
                    <a:lnTo>
                      <a:pt x="867" y="2450"/>
                    </a:lnTo>
                    <a:cubicBezTo>
                      <a:pt x="834" y="1857"/>
                      <a:pt x="834" y="1329"/>
                      <a:pt x="801" y="734"/>
                    </a:cubicBezTo>
                    <a:lnTo>
                      <a:pt x="801" y="534"/>
                    </a:lnTo>
                    <a:cubicBezTo>
                      <a:pt x="801" y="467"/>
                      <a:pt x="734" y="367"/>
                      <a:pt x="734" y="301"/>
                    </a:cubicBezTo>
                    <a:lnTo>
                      <a:pt x="734" y="634"/>
                    </a:lnTo>
                    <a:cubicBezTo>
                      <a:pt x="701" y="668"/>
                      <a:pt x="701" y="668"/>
                      <a:pt x="701" y="701"/>
                    </a:cubicBezTo>
                    <a:lnTo>
                      <a:pt x="701" y="67"/>
                    </a:lnTo>
                    <a:cubicBezTo>
                      <a:pt x="701"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40"/>
              <p:cNvSpPr/>
              <p:nvPr/>
            </p:nvSpPr>
            <p:spPr>
              <a:xfrm flipH="1">
                <a:off x="6692585" y="1734394"/>
                <a:ext cx="50969" cy="122874"/>
              </a:xfrm>
              <a:custGeom>
                <a:avLst/>
                <a:gdLst/>
                <a:ahLst/>
                <a:cxnLst/>
                <a:rect l="l" t="t" r="r" b="b"/>
                <a:pathLst>
                  <a:path w="969" h="2336" extrusionOk="0">
                    <a:moveTo>
                      <a:pt x="501" y="0"/>
                    </a:moveTo>
                    <a:lnTo>
                      <a:pt x="501" y="200"/>
                    </a:lnTo>
                    <a:lnTo>
                      <a:pt x="468" y="200"/>
                    </a:lnTo>
                    <a:lnTo>
                      <a:pt x="468" y="33"/>
                    </a:lnTo>
                    <a:cubicBezTo>
                      <a:pt x="468" y="100"/>
                      <a:pt x="268" y="100"/>
                      <a:pt x="268" y="133"/>
                    </a:cubicBezTo>
                    <a:lnTo>
                      <a:pt x="268" y="200"/>
                    </a:lnTo>
                    <a:lnTo>
                      <a:pt x="168" y="300"/>
                    </a:lnTo>
                    <a:cubicBezTo>
                      <a:pt x="168" y="367"/>
                      <a:pt x="134" y="467"/>
                      <a:pt x="134" y="534"/>
                    </a:cubicBezTo>
                    <a:lnTo>
                      <a:pt x="134" y="300"/>
                    </a:lnTo>
                    <a:cubicBezTo>
                      <a:pt x="134" y="367"/>
                      <a:pt x="101" y="467"/>
                      <a:pt x="101" y="534"/>
                    </a:cubicBezTo>
                    <a:cubicBezTo>
                      <a:pt x="1" y="967"/>
                      <a:pt x="1" y="1434"/>
                      <a:pt x="101" y="1835"/>
                    </a:cubicBezTo>
                    <a:cubicBezTo>
                      <a:pt x="101" y="1835"/>
                      <a:pt x="101" y="1801"/>
                      <a:pt x="134" y="1801"/>
                    </a:cubicBezTo>
                    <a:lnTo>
                      <a:pt x="134" y="2035"/>
                    </a:lnTo>
                    <a:cubicBezTo>
                      <a:pt x="134" y="2001"/>
                      <a:pt x="268" y="1935"/>
                      <a:pt x="268" y="1835"/>
                    </a:cubicBezTo>
                    <a:lnTo>
                      <a:pt x="268" y="1935"/>
                    </a:lnTo>
                    <a:lnTo>
                      <a:pt x="401" y="1935"/>
                    </a:lnTo>
                    <a:cubicBezTo>
                      <a:pt x="401" y="2001"/>
                      <a:pt x="435" y="2035"/>
                      <a:pt x="435" y="2135"/>
                    </a:cubicBezTo>
                    <a:cubicBezTo>
                      <a:pt x="435" y="2202"/>
                      <a:pt x="501" y="2268"/>
                      <a:pt x="568" y="2335"/>
                    </a:cubicBezTo>
                    <a:cubicBezTo>
                      <a:pt x="501" y="2102"/>
                      <a:pt x="501" y="1835"/>
                      <a:pt x="501" y="1568"/>
                    </a:cubicBezTo>
                    <a:lnTo>
                      <a:pt x="501" y="1568"/>
                    </a:lnTo>
                    <a:cubicBezTo>
                      <a:pt x="501" y="1768"/>
                      <a:pt x="568" y="1968"/>
                      <a:pt x="601" y="2168"/>
                    </a:cubicBezTo>
                    <a:lnTo>
                      <a:pt x="835" y="2135"/>
                    </a:lnTo>
                    <a:cubicBezTo>
                      <a:pt x="835" y="2102"/>
                      <a:pt x="835" y="2001"/>
                      <a:pt x="801" y="1968"/>
                    </a:cubicBezTo>
                    <a:cubicBezTo>
                      <a:pt x="868" y="1968"/>
                      <a:pt x="968" y="1935"/>
                      <a:pt x="968" y="1935"/>
                    </a:cubicBezTo>
                    <a:cubicBezTo>
                      <a:pt x="868" y="1935"/>
                      <a:pt x="868" y="1901"/>
                      <a:pt x="868" y="1801"/>
                    </a:cubicBezTo>
                    <a:lnTo>
                      <a:pt x="968" y="1801"/>
                    </a:lnTo>
                    <a:cubicBezTo>
                      <a:pt x="935" y="1434"/>
                      <a:pt x="868" y="1101"/>
                      <a:pt x="801" y="734"/>
                    </a:cubicBezTo>
                    <a:lnTo>
                      <a:pt x="801" y="634"/>
                    </a:lnTo>
                    <a:cubicBezTo>
                      <a:pt x="801" y="567"/>
                      <a:pt x="768" y="467"/>
                      <a:pt x="768" y="367"/>
                    </a:cubicBezTo>
                    <a:lnTo>
                      <a:pt x="768" y="334"/>
                    </a:lnTo>
                    <a:cubicBezTo>
                      <a:pt x="701" y="467"/>
                      <a:pt x="668" y="634"/>
                      <a:pt x="668" y="767"/>
                    </a:cubicBezTo>
                    <a:cubicBezTo>
                      <a:pt x="668" y="534"/>
                      <a:pt x="668" y="300"/>
                      <a:pt x="735" y="100"/>
                    </a:cubicBezTo>
                    <a:cubicBezTo>
                      <a:pt x="735" y="100"/>
                      <a:pt x="501" y="33"/>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40"/>
              <p:cNvSpPr/>
              <p:nvPr/>
            </p:nvSpPr>
            <p:spPr>
              <a:xfrm flipH="1">
                <a:off x="6546986" y="1634348"/>
                <a:ext cx="56177" cy="152698"/>
              </a:xfrm>
              <a:custGeom>
                <a:avLst/>
                <a:gdLst/>
                <a:ahLst/>
                <a:cxnLst/>
                <a:rect l="l" t="t" r="r" b="b"/>
                <a:pathLst>
                  <a:path w="1068" h="2903" extrusionOk="0">
                    <a:moveTo>
                      <a:pt x="467" y="1"/>
                    </a:moveTo>
                    <a:cubicBezTo>
                      <a:pt x="467" y="67"/>
                      <a:pt x="467" y="134"/>
                      <a:pt x="501" y="201"/>
                    </a:cubicBezTo>
                    <a:lnTo>
                      <a:pt x="467" y="201"/>
                    </a:lnTo>
                    <a:cubicBezTo>
                      <a:pt x="467" y="167"/>
                      <a:pt x="467" y="67"/>
                      <a:pt x="434" y="34"/>
                    </a:cubicBezTo>
                    <a:cubicBezTo>
                      <a:pt x="434" y="67"/>
                      <a:pt x="234" y="134"/>
                      <a:pt x="234" y="134"/>
                    </a:cubicBezTo>
                    <a:lnTo>
                      <a:pt x="234" y="201"/>
                    </a:lnTo>
                    <a:cubicBezTo>
                      <a:pt x="167" y="234"/>
                      <a:pt x="134" y="301"/>
                      <a:pt x="134" y="334"/>
                    </a:cubicBezTo>
                    <a:lnTo>
                      <a:pt x="134" y="501"/>
                    </a:lnTo>
                    <a:cubicBezTo>
                      <a:pt x="134" y="401"/>
                      <a:pt x="101" y="334"/>
                      <a:pt x="101" y="301"/>
                    </a:cubicBezTo>
                    <a:cubicBezTo>
                      <a:pt x="101" y="368"/>
                      <a:pt x="101" y="401"/>
                      <a:pt x="34" y="501"/>
                    </a:cubicBezTo>
                    <a:lnTo>
                      <a:pt x="34" y="534"/>
                    </a:lnTo>
                    <a:cubicBezTo>
                      <a:pt x="34" y="1168"/>
                      <a:pt x="34" y="1835"/>
                      <a:pt x="0" y="2469"/>
                    </a:cubicBezTo>
                    <a:lnTo>
                      <a:pt x="34" y="2469"/>
                    </a:lnTo>
                    <a:lnTo>
                      <a:pt x="34" y="2636"/>
                    </a:lnTo>
                    <a:lnTo>
                      <a:pt x="334" y="2636"/>
                    </a:lnTo>
                    <a:lnTo>
                      <a:pt x="334" y="2903"/>
                    </a:lnTo>
                    <a:lnTo>
                      <a:pt x="601" y="2903"/>
                    </a:lnTo>
                    <a:lnTo>
                      <a:pt x="601" y="2869"/>
                    </a:lnTo>
                    <a:lnTo>
                      <a:pt x="834" y="2869"/>
                    </a:lnTo>
                    <a:lnTo>
                      <a:pt x="834" y="2703"/>
                    </a:lnTo>
                    <a:cubicBezTo>
                      <a:pt x="934" y="2703"/>
                      <a:pt x="968" y="2703"/>
                      <a:pt x="968" y="2669"/>
                    </a:cubicBezTo>
                    <a:lnTo>
                      <a:pt x="968" y="2469"/>
                    </a:lnTo>
                    <a:lnTo>
                      <a:pt x="1001" y="2469"/>
                    </a:lnTo>
                    <a:cubicBezTo>
                      <a:pt x="1068" y="1702"/>
                      <a:pt x="968" y="1001"/>
                      <a:pt x="768" y="301"/>
                    </a:cubicBezTo>
                    <a:lnTo>
                      <a:pt x="768" y="568"/>
                    </a:lnTo>
                    <a:cubicBezTo>
                      <a:pt x="768" y="401"/>
                      <a:pt x="701" y="234"/>
                      <a:pt x="668" y="67"/>
                    </a:cubicBezTo>
                    <a:cubicBezTo>
                      <a:pt x="668" y="34"/>
                      <a:pt x="468" y="34"/>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40"/>
              <p:cNvSpPr/>
              <p:nvPr/>
            </p:nvSpPr>
            <p:spPr>
              <a:xfrm flipH="1">
                <a:off x="6392550" y="1532566"/>
                <a:ext cx="56229" cy="129922"/>
              </a:xfrm>
              <a:custGeom>
                <a:avLst/>
                <a:gdLst/>
                <a:ahLst/>
                <a:cxnLst/>
                <a:rect l="l" t="t" r="r" b="b"/>
                <a:pathLst>
                  <a:path w="1069" h="2470" extrusionOk="0">
                    <a:moveTo>
                      <a:pt x="668" y="1"/>
                    </a:moveTo>
                    <a:lnTo>
                      <a:pt x="668" y="234"/>
                    </a:lnTo>
                    <a:lnTo>
                      <a:pt x="601" y="234"/>
                    </a:lnTo>
                    <a:lnTo>
                      <a:pt x="601" y="68"/>
                    </a:lnTo>
                    <a:cubicBezTo>
                      <a:pt x="601" y="101"/>
                      <a:pt x="401" y="101"/>
                      <a:pt x="401" y="134"/>
                    </a:cubicBezTo>
                    <a:lnTo>
                      <a:pt x="401" y="234"/>
                    </a:lnTo>
                    <a:cubicBezTo>
                      <a:pt x="368" y="268"/>
                      <a:pt x="334" y="301"/>
                      <a:pt x="334" y="335"/>
                    </a:cubicBezTo>
                    <a:lnTo>
                      <a:pt x="334" y="468"/>
                    </a:lnTo>
                    <a:cubicBezTo>
                      <a:pt x="334" y="435"/>
                      <a:pt x="334" y="335"/>
                      <a:pt x="268" y="301"/>
                    </a:cubicBezTo>
                    <a:cubicBezTo>
                      <a:pt x="201" y="835"/>
                      <a:pt x="101" y="1435"/>
                      <a:pt x="1" y="1969"/>
                    </a:cubicBezTo>
                    <a:cubicBezTo>
                      <a:pt x="1" y="1969"/>
                      <a:pt x="34" y="1969"/>
                      <a:pt x="68" y="2002"/>
                    </a:cubicBezTo>
                    <a:cubicBezTo>
                      <a:pt x="68" y="2069"/>
                      <a:pt x="68" y="2136"/>
                      <a:pt x="34" y="2169"/>
                    </a:cubicBezTo>
                    <a:cubicBezTo>
                      <a:pt x="34" y="2169"/>
                      <a:pt x="234" y="2236"/>
                      <a:pt x="268" y="2236"/>
                    </a:cubicBezTo>
                    <a:lnTo>
                      <a:pt x="268" y="2169"/>
                    </a:lnTo>
                    <a:lnTo>
                      <a:pt x="401" y="2169"/>
                    </a:lnTo>
                    <a:cubicBezTo>
                      <a:pt x="401" y="2269"/>
                      <a:pt x="368" y="2336"/>
                      <a:pt x="334" y="2436"/>
                    </a:cubicBezTo>
                    <a:cubicBezTo>
                      <a:pt x="334" y="2436"/>
                      <a:pt x="535" y="2469"/>
                      <a:pt x="568" y="2469"/>
                    </a:cubicBezTo>
                    <a:lnTo>
                      <a:pt x="568" y="2403"/>
                    </a:lnTo>
                    <a:cubicBezTo>
                      <a:pt x="612" y="2403"/>
                      <a:pt x="687" y="2418"/>
                      <a:pt x="731" y="2418"/>
                    </a:cubicBezTo>
                    <a:cubicBezTo>
                      <a:pt x="753" y="2418"/>
                      <a:pt x="768" y="2414"/>
                      <a:pt x="768" y="2403"/>
                    </a:cubicBezTo>
                    <a:cubicBezTo>
                      <a:pt x="768" y="2336"/>
                      <a:pt x="835" y="2269"/>
                      <a:pt x="835" y="2169"/>
                    </a:cubicBezTo>
                    <a:lnTo>
                      <a:pt x="902" y="2169"/>
                    </a:lnTo>
                    <a:cubicBezTo>
                      <a:pt x="968" y="2002"/>
                      <a:pt x="1002" y="1836"/>
                      <a:pt x="1035" y="1635"/>
                    </a:cubicBezTo>
                    <a:cubicBezTo>
                      <a:pt x="1068" y="1269"/>
                      <a:pt x="1068" y="802"/>
                      <a:pt x="968" y="335"/>
                    </a:cubicBezTo>
                    <a:cubicBezTo>
                      <a:pt x="968" y="435"/>
                      <a:pt x="902" y="568"/>
                      <a:pt x="902" y="668"/>
                    </a:cubicBezTo>
                    <a:cubicBezTo>
                      <a:pt x="902" y="668"/>
                      <a:pt x="902" y="735"/>
                      <a:pt x="868" y="735"/>
                    </a:cubicBezTo>
                    <a:lnTo>
                      <a:pt x="868" y="101"/>
                    </a:lnTo>
                    <a:cubicBezTo>
                      <a:pt x="868" y="68"/>
                      <a:pt x="668" y="68"/>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40"/>
              <p:cNvSpPr/>
              <p:nvPr/>
            </p:nvSpPr>
            <p:spPr>
              <a:xfrm flipH="1">
                <a:off x="6320645" y="1772950"/>
                <a:ext cx="49181" cy="83844"/>
              </a:xfrm>
              <a:custGeom>
                <a:avLst/>
                <a:gdLst/>
                <a:ahLst/>
                <a:cxnLst/>
                <a:rect l="l" t="t" r="r" b="b"/>
                <a:pathLst>
                  <a:path w="935" h="1594" extrusionOk="0">
                    <a:moveTo>
                      <a:pt x="435" y="1035"/>
                    </a:moveTo>
                    <a:cubicBezTo>
                      <a:pt x="501" y="1102"/>
                      <a:pt x="435" y="1102"/>
                      <a:pt x="435" y="1102"/>
                    </a:cubicBezTo>
                    <a:lnTo>
                      <a:pt x="435" y="1035"/>
                    </a:lnTo>
                    <a:close/>
                    <a:moveTo>
                      <a:pt x="501" y="1"/>
                    </a:moveTo>
                    <a:lnTo>
                      <a:pt x="501" y="201"/>
                    </a:lnTo>
                    <a:lnTo>
                      <a:pt x="435" y="201"/>
                    </a:lnTo>
                    <a:lnTo>
                      <a:pt x="435" y="34"/>
                    </a:lnTo>
                    <a:cubicBezTo>
                      <a:pt x="435" y="68"/>
                      <a:pt x="234" y="68"/>
                      <a:pt x="234" y="101"/>
                    </a:cubicBezTo>
                    <a:lnTo>
                      <a:pt x="234" y="201"/>
                    </a:lnTo>
                    <a:cubicBezTo>
                      <a:pt x="201" y="234"/>
                      <a:pt x="168" y="268"/>
                      <a:pt x="168" y="334"/>
                    </a:cubicBezTo>
                    <a:lnTo>
                      <a:pt x="168" y="535"/>
                    </a:lnTo>
                    <a:cubicBezTo>
                      <a:pt x="168" y="435"/>
                      <a:pt x="168" y="368"/>
                      <a:pt x="101" y="268"/>
                    </a:cubicBezTo>
                    <a:lnTo>
                      <a:pt x="1" y="1168"/>
                    </a:lnTo>
                    <a:lnTo>
                      <a:pt x="34" y="1168"/>
                    </a:lnTo>
                    <a:lnTo>
                      <a:pt x="34" y="1335"/>
                    </a:lnTo>
                    <a:cubicBezTo>
                      <a:pt x="34" y="1352"/>
                      <a:pt x="84" y="1360"/>
                      <a:pt x="134" y="1360"/>
                    </a:cubicBezTo>
                    <a:cubicBezTo>
                      <a:pt x="184" y="1360"/>
                      <a:pt x="234" y="1352"/>
                      <a:pt x="234" y="1335"/>
                    </a:cubicBezTo>
                    <a:lnTo>
                      <a:pt x="268" y="1335"/>
                    </a:lnTo>
                    <a:lnTo>
                      <a:pt x="268" y="1569"/>
                    </a:lnTo>
                    <a:cubicBezTo>
                      <a:pt x="268" y="1585"/>
                      <a:pt x="335" y="1594"/>
                      <a:pt x="401" y="1594"/>
                    </a:cubicBezTo>
                    <a:cubicBezTo>
                      <a:pt x="468" y="1594"/>
                      <a:pt x="535" y="1585"/>
                      <a:pt x="535" y="1569"/>
                    </a:cubicBezTo>
                    <a:lnTo>
                      <a:pt x="535" y="1502"/>
                    </a:lnTo>
                    <a:cubicBezTo>
                      <a:pt x="535" y="1519"/>
                      <a:pt x="601" y="1527"/>
                      <a:pt x="668" y="1527"/>
                    </a:cubicBezTo>
                    <a:cubicBezTo>
                      <a:pt x="735" y="1527"/>
                      <a:pt x="802" y="1519"/>
                      <a:pt x="802" y="1502"/>
                    </a:cubicBezTo>
                    <a:lnTo>
                      <a:pt x="802" y="1335"/>
                    </a:lnTo>
                    <a:cubicBezTo>
                      <a:pt x="868" y="1335"/>
                      <a:pt x="935" y="1335"/>
                      <a:pt x="935" y="1268"/>
                    </a:cubicBezTo>
                    <a:lnTo>
                      <a:pt x="935" y="1068"/>
                    </a:lnTo>
                    <a:cubicBezTo>
                      <a:pt x="911" y="1115"/>
                      <a:pt x="900" y="1146"/>
                      <a:pt x="896" y="1166"/>
                    </a:cubicBezTo>
                    <a:lnTo>
                      <a:pt x="896" y="1166"/>
                    </a:lnTo>
                    <a:cubicBezTo>
                      <a:pt x="868" y="981"/>
                      <a:pt x="866" y="821"/>
                      <a:pt x="835" y="601"/>
                    </a:cubicBezTo>
                    <a:lnTo>
                      <a:pt x="835" y="535"/>
                    </a:lnTo>
                    <a:cubicBezTo>
                      <a:pt x="835" y="435"/>
                      <a:pt x="802" y="368"/>
                      <a:pt x="802" y="268"/>
                    </a:cubicBezTo>
                    <a:cubicBezTo>
                      <a:pt x="802" y="401"/>
                      <a:pt x="735" y="535"/>
                      <a:pt x="735" y="668"/>
                    </a:cubicBezTo>
                    <a:lnTo>
                      <a:pt x="701" y="701"/>
                    </a:lnTo>
                    <a:lnTo>
                      <a:pt x="701" y="68"/>
                    </a:lnTo>
                    <a:cubicBezTo>
                      <a:pt x="701"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40"/>
              <p:cNvSpPr/>
              <p:nvPr/>
            </p:nvSpPr>
            <p:spPr>
              <a:xfrm flipH="1">
                <a:off x="6104825" y="1537878"/>
                <a:ext cx="54441" cy="134709"/>
              </a:xfrm>
              <a:custGeom>
                <a:avLst/>
                <a:gdLst/>
                <a:ahLst/>
                <a:cxnLst/>
                <a:rect l="l" t="t" r="r" b="b"/>
                <a:pathLst>
                  <a:path w="1035" h="2561" extrusionOk="0">
                    <a:moveTo>
                      <a:pt x="601" y="0"/>
                    </a:moveTo>
                    <a:lnTo>
                      <a:pt x="601" y="200"/>
                    </a:lnTo>
                    <a:lnTo>
                      <a:pt x="568" y="200"/>
                    </a:lnTo>
                    <a:lnTo>
                      <a:pt x="568" y="33"/>
                    </a:lnTo>
                    <a:cubicBezTo>
                      <a:pt x="568" y="67"/>
                      <a:pt x="368" y="67"/>
                      <a:pt x="368" y="100"/>
                    </a:cubicBezTo>
                    <a:lnTo>
                      <a:pt x="368" y="200"/>
                    </a:lnTo>
                    <a:cubicBezTo>
                      <a:pt x="334" y="234"/>
                      <a:pt x="268" y="267"/>
                      <a:pt x="268" y="334"/>
                    </a:cubicBezTo>
                    <a:cubicBezTo>
                      <a:pt x="268" y="400"/>
                      <a:pt x="268" y="500"/>
                      <a:pt x="234" y="567"/>
                    </a:cubicBezTo>
                    <a:lnTo>
                      <a:pt x="234" y="534"/>
                    </a:lnTo>
                    <a:lnTo>
                      <a:pt x="234" y="300"/>
                    </a:lnTo>
                    <a:cubicBezTo>
                      <a:pt x="168" y="867"/>
                      <a:pt x="68" y="1501"/>
                      <a:pt x="1" y="2068"/>
                    </a:cubicBezTo>
                    <a:lnTo>
                      <a:pt x="34" y="2068"/>
                    </a:lnTo>
                    <a:lnTo>
                      <a:pt x="34" y="2235"/>
                    </a:lnTo>
                    <a:cubicBezTo>
                      <a:pt x="34" y="2302"/>
                      <a:pt x="268" y="2302"/>
                      <a:pt x="268" y="2302"/>
                    </a:cubicBezTo>
                    <a:lnTo>
                      <a:pt x="368" y="2302"/>
                    </a:lnTo>
                    <a:lnTo>
                      <a:pt x="368" y="2535"/>
                    </a:lnTo>
                    <a:cubicBezTo>
                      <a:pt x="368" y="2552"/>
                      <a:pt x="426" y="2560"/>
                      <a:pt x="485" y="2560"/>
                    </a:cubicBezTo>
                    <a:cubicBezTo>
                      <a:pt x="543" y="2560"/>
                      <a:pt x="601" y="2552"/>
                      <a:pt x="601" y="2535"/>
                    </a:cubicBezTo>
                    <a:lnTo>
                      <a:pt x="601" y="2502"/>
                    </a:lnTo>
                    <a:cubicBezTo>
                      <a:pt x="601" y="2518"/>
                      <a:pt x="668" y="2527"/>
                      <a:pt x="735" y="2527"/>
                    </a:cubicBezTo>
                    <a:cubicBezTo>
                      <a:pt x="801" y="2527"/>
                      <a:pt x="868" y="2518"/>
                      <a:pt x="868" y="2502"/>
                    </a:cubicBezTo>
                    <a:lnTo>
                      <a:pt x="868" y="2335"/>
                    </a:lnTo>
                    <a:lnTo>
                      <a:pt x="1002" y="2335"/>
                    </a:lnTo>
                    <a:lnTo>
                      <a:pt x="1002" y="2135"/>
                    </a:lnTo>
                    <a:lnTo>
                      <a:pt x="1035" y="2135"/>
                    </a:lnTo>
                    <a:cubicBezTo>
                      <a:pt x="968" y="1835"/>
                      <a:pt x="968" y="1401"/>
                      <a:pt x="968" y="1034"/>
                    </a:cubicBezTo>
                    <a:lnTo>
                      <a:pt x="968" y="534"/>
                    </a:lnTo>
                    <a:cubicBezTo>
                      <a:pt x="968" y="467"/>
                      <a:pt x="901" y="367"/>
                      <a:pt x="901" y="300"/>
                    </a:cubicBezTo>
                    <a:cubicBezTo>
                      <a:pt x="901" y="400"/>
                      <a:pt x="868" y="534"/>
                      <a:pt x="868" y="667"/>
                    </a:cubicBezTo>
                    <a:cubicBezTo>
                      <a:pt x="868" y="701"/>
                      <a:pt x="835" y="701"/>
                      <a:pt x="835" y="734"/>
                    </a:cubicBezTo>
                    <a:lnTo>
                      <a:pt x="835" y="834"/>
                    </a:lnTo>
                    <a:lnTo>
                      <a:pt x="768" y="834"/>
                    </a:lnTo>
                    <a:cubicBezTo>
                      <a:pt x="768" y="567"/>
                      <a:pt x="835" y="334"/>
                      <a:pt x="835" y="67"/>
                    </a:cubicBezTo>
                    <a:cubicBezTo>
                      <a:pt x="835" y="67"/>
                      <a:pt x="601" y="33"/>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40"/>
              <p:cNvSpPr/>
              <p:nvPr/>
            </p:nvSpPr>
            <p:spPr>
              <a:xfrm flipH="1">
                <a:off x="5976742" y="1690525"/>
                <a:ext cx="56177" cy="132394"/>
              </a:xfrm>
              <a:custGeom>
                <a:avLst/>
                <a:gdLst/>
                <a:ahLst/>
                <a:cxnLst/>
                <a:rect l="l" t="t" r="r" b="b"/>
                <a:pathLst>
                  <a:path w="1068" h="2517" extrusionOk="0">
                    <a:moveTo>
                      <a:pt x="634" y="0"/>
                    </a:moveTo>
                    <a:lnTo>
                      <a:pt x="634" y="200"/>
                    </a:lnTo>
                    <a:lnTo>
                      <a:pt x="601" y="200"/>
                    </a:lnTo>
                    <a:lnTo>
                      <a:pt x="601" y="33"/>
                    </a:lnTo>
                    <a:cubicBezTo>
                      <a:pt x="601" y="100"/>
                      <a:pt x="367" y="100"/>
                      <a:pt x="367" y="134"/>
                    </a:cubicBezTo>
                    <a:lnTo>
                      <a:pt x="367" y="200"/>
                    </a:lnTo>
                    <a:cubicBezTo>
                      <a:pt x="334" y="267"/>
                      <a:pt x="301" y="300"/>
                      <a:pt x="301" y="334"/>
                    </a:cubicBezTo>
                    <a:cubicBezTo>
                      <a:pt x="301" y="434"/>
                      <a:pt x="301" y="500"/>
                      <a:pt x="267" y="601"/>
                    </a:cubicBezTo>
                    <a:lnTo>
                      <a:pt x="267" y="534"/>
                    </a:lnTo>
                    <a:lnTo>
                      <a:pt x="267" y="267"/>
                    </a:lnTo>
                    <a:lnTo>
                      <a:pt x="1" y="2002"/>
                    </a:lnTo>
                    <a:lnTo>
                      <a:pt x="34" y="2002"/>
                    </a:lnTo>
                    <a:lnTo>
                      <a:pt x="34" y="2168"/>
                    </a:lnTo>
                    <a:cubicBezTo>
                      <a:pt x="34" y="2202"/>
                      <a:pt x="301" y="2202"/>
                      <a:pt x="301" y="2202"/>
                    </a:cubicBezTo>
                    <a:lnTo>
                      <a:pt x="367" y="2202"/>
                    </a:lnTo>
                    <a:lnTo>
                      <a:pt x="367" y="2502"/>
                    </a:lnTo>
                    <a:cubicBezTo>
                      <a:pt x="367" y="2502"/>
                      <a:pt x="486" y="2517"/>
                      <a:pt x="565" y="2517"/>
                    </a:cubicBezTo>
                    <a:cubicBezTo>
                      <a:pt x="605" y="2517"/>
                      <a:pt x="634" y="2513"/>
                      <a:pt x="634" y="2502"/>
                    </a:cubicBezTo>
                    <a:lnTo>
                      <a:pt x="634" y="2469"/>
                    </a:lnTo>
                    <a:cubicBezTo>
                      <a:pt x="634" y="2469"/>
                      <a:pt x="738" y="2483"/>
                      <a:pt x="807" y="2483"/>
                    </a:cubicBezTo>
                    <a:cubicBezTo>
                      <a:pt x="842" y="2483"/>
                      <a:pt x="868" y="2480"/>
                      <a:pt x="868" y="2469"/>
                    </a:cubicBezTo>
                    <a:lnTo>
                      <a:pt x="868" y="2268"/>
                    </a:lnTo>
                    <a:lnTo>
                      <a:pt x="1001" y="2268"/>
                    </a:lnTo>
                    <a:lnTo>
                      <a:pt x="1001" y="2035"/>
                    </a:lnTo>
                    <a:lnTo>
                      <a:pt x="1068" y="2035"/>
                    </a:lnTo>
                    <a:cubicBezTo>
                      <a:pt x="935" y="1768"/>
                      <a:pt x="935" y="1401"/>
                      <a:pt x="968" y="967"/>
                    </a:cubicBezTo>
                    <a:lnTo>
                      <a:pt x="968" y="567"/>
                    </a:lnTo>
                    <a:cubicBezTo>
                      <a:pt x="968" y="467"/>
                      <a:pt x="935" y="400"/>
                      <a:pt x="935" y="300"/>
                    </a:cubicBezTo>
                    <a:cubicBezTo>
                      <a:pt x="935" y="434"/>
                      <a:pt x="868" y="567"/>
                      <a:pt x="868" y="667"/>
                    </a:cubicBezTo>
                    <a:cubicBezTo>
                      <a:pt x="868" y="734"/>
                      <a:pt x="834" y="734"/>
                      <a:pt x="834" y="767"/>
                    </a:cubicBezTo>
                    <a:lnTo>
                      <a:pt x="834" y="834"/>
                    </a:lnTo>
                    <a:lnTo>
                      <a:pt x="801" y="834"/>
                    </a:lnTo>
                    <a:cubicBezTo>
                      <a:pt x="801" y="601"/>
                      <a:pt x="834" y="334"/>
                      <a:pt x="834" y="100"/>
                    </a:cubicBezTo>
                    <a:cubicBezTo>
                      <a:pt x="834" y="100"/>
                      <a:pt x="634" y="33"/>
                      <a:pt x="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40"/>
              <p:cNvSpPr/>
              <p:nvPr/>
            </p:nvSpPr>
            <p:spPr>
              <a:xfrm flipH="1">
                <a:off x="5796006" y="1562443"/>
                <a:ext cx="52653" cy="132499"/>
              </a:xfrm>
              <a:custGeom>
                <a:avLst/>
                <a:gdLst/>
                <a:ahLst/>
                <a:cxnLst/>
                <a:rect l="l" t="t" r="r" b="b"/>
                <a:pathLst>
                  <a:path w="1001" h="2519" extrusionOk="0">
                    <a:moveTo>
                      <a:pt x="467" y="0"/>
                    </a:moveTo>
                    <a:lnTo>
                      <a:pt x="467" y="200"/>
                    </a:lnTo>
                    <a:lnTo>
                      <a:pt x="434" y="200"/>
                    </a:lnTo>
                    <a:lnTo>
                      <a:pt x="434" y="33"/>
                    </a:lnTo>
                    <a:cubicBezTo>
                      <a:pt x="434" y="67"/>
                      <a:pt x="234" y="67"/>
                      <a:pt x="234" y="100"/>
                    </a:cubicBezTo>
                    <a:lnTo>
                      <a:pt x="234" y="200"/>
                    </a:lnTo>
                    <a:cubicBezTo>
                      <a:pt x="167" y="234"/>
                      <a:pt x="133" y="267"/>
                      <a:pt x="133" y="334"/>
                    </a:cubicBezTo>
                    <a:lnTo>
                      <a:pt x="133" y="234"/>
                    </a:lnTo>
                    <a:cubicBezTo>
                      <a:pt x="133" y="300"/>
                      <a:pt x="100" y="400"/>
                      <a:pt x="100" y="500"/>
                    </a:cubicBezTo>
                    <a:cubicBezTo>
                      <a:pt x="33" y="1001"/>
                      <a:pt x="0" y="1534"/>
                      <a:pt x="0" y="2035"/>
                    </a:cubicBezTo>
                    <a:lnTo>
                      <a:pt x="67" y="2035"/>
                    </a:lnTo>
                    <a:lnTo>
                      <a:pt x="67" y="2202"/>
                    </a:lnTo>
                    <a:cubicBezTo>
                      <a:pt x="67" y="2218"/>
                      <a:pt x="125" y="2227"/>
                      <a:pt x="184" y="2227"/>
                    </a:cubicBezTo>
                    <a:cubicBezTo>
                      <a:pt x="242" y="2227"/>
                      <a:pt x="300" y="2218"/>
                      <a:pt x="300" y="2202"/>
                    </a:cubicBezTo>
                    <a:lnTo>
                      <a:pt x="334" y="2202"/>
                    </a:lnTo>
                    <a:lnTo>
                      <a:pt x="334" y="2468"/>
                    </a:lnTo>
                    <a:cubicBezTo>
                      <a:pt x="334" y="2502"/>
                      <a:pt x="400" y="2519"/>
                      <a:pt x="467" y="2519"/>
                    </a:cubicBezTo>
                    <a:cubicBezTo>
                      <a:pt x="534" y="2519"/>
                      <a:pt x="600" y="2502"/>
                      <a:pt x="600" y="2468"/>
                    </a:cubicBezTo>
                    <a:lnTo>
                      <a:pt x="600" y="2435"/>
                    </a:lnTo>
                    <a:cubicBezTo>
                      <a:pt x="600" y="2452"/>
                      <a:pt x="659" y="2460"/>
                      <a:pt x="717" y="2460"/>
                    </a:cubicBezTo>
                    <a:cubicBezTo>
                      <a:pt x="776" y="2460"/>
                      <a:pt x="834" y="2452"/>
                      <a:pt x="834" y="2435"/>
                    </a:cubicBezTo>
                    <a:lnTo>
                      <a:pt x="834" y="2268"/>
                    </a:lnTo>
                    <a:lnTo>
                      <a:pt x="1001" y="2268"/>
                    </a:lnTo>
                    <a:lnTo>
                      <a:pt x="1001" y="2068"/>
                    </a:lnTo>
                    <a:lnTo>
                      <a:pt x="834" y="2102"/>
                    </a:lnTo>
                    <a:cubicBezTo>
                      <a:pt x="801" y="1701"/>
                      <a:pt x="801" y="1268"/>
                      <a:pt x="767" y="867"/>
                    </a:cubicBezTo>
                    <a:lnTo>
                      <a:pt x="767" y="567"/>
                    </a:lnTo>
                    <a:cubicBezTo>
                      <a:pt x="767" y="500"/>
                      <a:pt x="734" y="400"/>
                      <a:pt x="734" y="300"/>
                    </a:cubicBezTo>
                    <a:lnTo>
                      <a:pt x="734" y="667"/>
                    </a:lnTo>
                    <a:lnTo>
                      <a:pt x="667" y="701"/>
                    </a:lnTo>
                    <a:lnTo>
                      <a:pt x="667" y="67"/>
                    </a:lnTo>
                    <a:cubicBezTo>
                      <a:pt x="667" y="33"/>
                      <a:pt x="467" y="33"/>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40"/>
              <p:cNvSpPr/>
              <p:nvPr/>
            </p:nvSpPr>
            <p:spPr>
              <a:xfrm flipH="1">
                <a:off x="5620530" y="1565914"/>
                <a:ext cx="52705" cy="136918"/>
              </a:xfrm>
              <a:custGeom>
                <a:avLst/>
                <a:gdLst/>
                <a:ahLst/>
                <a:cxnLst/>
                <a:rect l="l" t="t" r="r" b="b"/>
                <a:pathLst>
                  <a:path w="1002" h="2603" extrusionOk="0">
                    <a:moveTo>
                      <a:pt x="468" y="1"/>
                    </a:moveTo>
                    <a:lnTo>
                      <a:pt x="468" y="201"/>
                    </a:lnTo>
                    <a:lnTo>
                      <a:pt x="434" y="201"/>
                    </a:lnTo>
                    <a:lnTo>
                      <a:pt x="434" y="34"/>
                    </a:lnTo>
                    <a:cubicBezTo>
                      <a:pt x="434" y="101"/>
                      <a:pt x="234" y="101"/>
                      <a:pt x="234" y="134"/>
                    </a:cubicBezTo>
                    <a:lnTo>
                      <a:pt x="234" y="201"/>
                    </a:lnTo>
                    <a:cubicBezTo>
                      <a:pt x="168" y="268"/>
                      <a:pt x="134" y="301"/>
                      <a:pt x="134" y="334"/>
                    </a:cubicBezTo>
                    <a:lnTo>
                      <a:pt x="134" y="268"/>
                    </a:lnTo>
                    <a:cubicBezTo>
                      <a:pt x="134" y="334"/>
                      <a:pt x="101" y="434"/>
                      <a:pt x="101" y="501"/>
                    </a:cubicBezTo>
                    <a:cubicBezTo>
                      <a:pt x="34" y="1035"/>
                      <a:pt x="1" y="1602"/>
                      <a:pt x="1" y="2136"/>
                    </a:cubicBezTo>
                    <a:lnTo>
                      <a:pt x="67" y="2136"/>
                    </a:lnTo>
                    <a:lnTo>
                      <a:pt x="67" y="2302"/>
                    </a:lnTo>
                    <a:cubicBezTo>
                      <a:pt x="67" y="2319"/>
                      <a:pt x="126" y="2327"/>
                      <a:pt x="184" y="2327"/>
                    </a:cubicBezTo>
                    <a:cubicBezTo>
                      <a:pt x="243" y="2327"/>
                      <a:pt x="301" y="2319"/>
                      <a:pt x="301" y="2302"/>
                    </a:cubicBezTo>
                    <a:lnTo>
                      <a:pt x="334" y="2302"/>
                    </a:lnTo>
                    <a:lnTo>
                      <a:pt x="334" y="2603"/>
                    </a:lnTo>
                    <a:lnTo>
                      <a:pt x="601" y="2603"/>
                    </a:lnTo>
                    <a:lnTo>
                      <a:pt x="601" y="2536"/>
                    </a:lnTo>
                    <a:lnTo>
                      <a:pt x="835" y="2536"/>
                    </a:lnTo>
                    <a:lnTo>
                      <a:pt x="835" y="2369"/>
                    </a:lnTo>
                    <a:lnTo>
                      <a:pt x="1001" y="2369"/>
                    </a:lnTo>
                    <a:lnTo>
                      <a:pt x="1001" y="2169"/>
                    </a:lnTo>
                    <a:cubicBezTo>
                      <a:pt x="876" y="2190"/>
                      <a:pt x="842" y="2198"/>
                      <a:pt x="835" y="2201"/>
                    </a:cubicBezTo>
                    <a:lnTo>
                      <a:pt x="835" y="2201"/>
                    </a:lnTo>
                    <a:cubicBezTo>
                      <a:pt x="801" y="1768"/>
                      <a:pt x="801" y="1334"/>
                      <a:pt x="768" y="868"/>
                    </a:cubicBezTo>
                    <a:lnTo>
                      <a:pt x="768" y="601"/>
                    </a:lnTo>
                    <a:cubicBezTo>
                      <a:pt x="768" y="501"/>
                      <a:pt x="735" y="434"/>
                      <a:pt x="735" y="334"/>
                    </a:cubicBezTo>
                    <a:lnTo>
                      <a:pt x="735" y="668"/>
                    </a:lnTo>
                    <a:lnTo>
                      <a:pt x="668" y="701"/>
                    </a:lnTo>
                    <a:lnTo>
                      <a:pt x="668" y="101"/>
                    </a:lnTo>
                    <a:cubicBezTo>
                      <a:pt x="668" y="34"/>
                      <a:pt x="468" y="34"/>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40"/>
              <p:cNvSpPr/>
              <p:nvPr/>
            </p:nvSpPr>
            <p:spPr>
              <a:xfrm flipH="1">
                <a:off x="5710004" y="1790519"/>
                <a:ext cx="50969" cy="92629"/>
              </a:xfrm>
              <a:custGeom>
                <a:avLst/>
                <a:gdLst/>
                <a:ahLst/>
                <a:cxnLst/>
                <a:rect l="l" t="t" r="r" b="b"/>
                <a:pathLst>
                  <a:path w="969" h="1761" extrusionOk="0">
                    <a:moveTo>
                      <a:pt x="501" y="0"/>
                    </a:moveTo>
                    <a:lnTo>
                      <a:pt x="501" y="201"/>
                    </a:lnTo>
                    <a:lnTo>
                      <a:pt x="468" y="201"/>
                    </a:lnTo>
                    <a:lnTo>
                      <a:pt x="468" y="34"/>
                    </a:lnTo>
                    <a:cubicBezTo>
                      <a:pt x="468" y="67"/>
                      <a:pt x="268" y="67"/>
                      <a:pt x="268" y="101"/>
                    </a:cubicBezTo>
                    <a:lnTo>
                      <a:pt x="268" y="201"/>
                    </a:lnTo>
                    <a:cubicBezTo>
                      <a:pt x="201" y="234"/>
                      <a:pt x="168" y="267"/>
                      <a:pt x="168" y="334"/>
                    </a:cubicBezTo>
                    <a:lnTo>
                      <a:pt x="168" y="534"/>
                    </a:lnTo>
                    <a:cubicBezTo>
                      <a:pt x="168" y="434"/>
                      <a:pt x="168" y="367"/>
                      <a:pt x="134" y="267"/>
                    </a:cubicBezTo>
                    <a:lnTo>
                      <a:pt x="134" y="401"/>
                    </a:lnTo>
                    <a:lnTo>
                      <a:pt x="1" y="1268"/>
                    </a:lnTo>
                    <a:lnTo>
                      <a:pt x="34" y="1335"/>
                    </a:lnTo>
                    <a:lnTo>
                      <a:pt x="34" y="1502"/>
                    </a:lnTo>
                    <a:cubicBezTo>
                      <a:pt x="34" y="1518"/>
                      <a:pt x="93" y="1527"/>
                      <a:pt x="151" y="1527"/>
                    </a:cubicBezTo>
                    <a:cubicBezTo>
                      <a:pt x="209" y="1527"/>
                      <a:pt x="268" y="1518"/>
                      <a:pt x="268" y="1502"/>
                    </a:cubicBezTo>
                    <a:lnTo>
                      <a:pt x="301" y="1502"/>
                    </a:lnTo>
                    <a:lnTo>
                      <a:pt x="301" y="1735"/>
                    </a:lnTo>
                    <a:cubicBezTo>
                      <a:pt x="301" y="1752"/>
                      <a:pt x="368" y="1760"/>
                      <a:pt x="435" y="1760"/>
                    </a:cubicBezTo>
                    <a:cubicBezTo>
                      <a:pt x="501" y="1760"/>
                      <a:pt x="568" y="1752"/>
                      <a:pt x="568" y="1735"/>
                    </a:cubicBezTo>
                    <a:lnTo>
                      <a:pt x="568" y="1668"/>
                    </a:lnTo>
                    <a:cubicBezTo>
                      <a:pt x="568" y="1685"/>
                      <a:pt x="626" y="1693"/>
                      <a:pt x="685" y="1693"/>
                    </a:cubicBezTo>
                    <a:cubicBezTo>
                      <a:pt x="743" y="1693"/>
                      <a:pt x="801" y="1685"/>
                      <a:pt x="801" y="1668"/>
                    </a:cubicBezTo>
                    <a:lnTo>
                      <a:pt x="801" y="1502"/>
                    </a:lnTo>
                    <a:cubicBezTo>
                      <a:pt x="902" y="1502"/>
                      <a:pt x="968" y="1502"/>
                      <a:pt x="968" y="1435"/>
                    </a:cubicBezTo>
                    <a:lnTo>
                      <a:pt x="968" y="1235"/>
                    </a:lnTo>
                    <a:cubicBezTo>
                      <a:pt x="946" y="1246"/>
                      <a:pt x="931" y="1250"/>
                      <a:pt x="921" y="1250"/>
                    </a:cubicBezTo>
                    <a:cubicBezTo>
                      <a:pt x="902" y="1250"/>
                      <a:pt x="902" y="1235"/>
                      <a:pt x="902" y="1235"/>
                    </a:cubicBezTo>
                    <a:cubicBezTo>
                      <a:pt x="835" y="1035"/>
                      <a:pt x="835" y="834"/>
                      <a:pt x="801" y="601"/>
                    </a:cubicBezTo>
                    <a:lnTo>
                      <a:pt x="801" y="534"/>
                    </a:lnTo>
                    <a:lnTo>
                      <a:pt x="801" y="401"/>
                    </a:lnTo>
                    <a:lnTo>
                      <a:pt x="801" y="267"/>
                    </a:lnTo>
                    <a:cubicBezTo>
                      <a:pt x="801" y="401"/>
                      <a:pt x="768" y="534"/>
                      <a:pt x="768" y="634"/>
                    </a:cubicBezTo>
                    <a:cubicBezTo>
                      <a:pt x="768" y="634"/>
                      <a:pt x="768" y="701"/>
                      <a:pt x="701" y="701"/>
                    </a:cubicBezTo>
                    <a:lnTo>
                      <a:pt x="701" y="67"/>
                    </a:lnTo>
                    <a:cubicBezTo>
                      <a:pt x="701"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40"/>
              <p:cNvSpPr/>
              <p:nvPr/>
            </p:nvSpPr>
            <p:spPr>
              <a:xfrm flipH="1">
                <a:off x="5392453" y="1704517"/>
                <a:ext cx="52653" cy="136497"/>
              </a:xfrm>
              <a:custGeom>
                <a:avLst/>
                <a:gdLst/>
                <a:ahLst/>
                <a:cxnLst/>
                <a:rect l="l" t="t" r="r" b="b"/>
                <a:pathLst>
                  <a:path w="1001" h="2595" extrusionOk="0">
                    <a:moveTo>
                      <a:pt x="467" y="1"/>
                    </a:moveTo>
                    <a:lnTo>
                      <a:pt x="467" y="201"/>
                    </a:lnTo>
                    <a:lnTo>
                      <a:pt x="434" y="201"/>
                    </a:lnTo>
                    <a:lnTo>
                      <a:pt x="434" y="34"/>
                    </a:lnTo>
                    <a:cubicBezTo>
                      <a:pt x="434" y="68"/>
                      <a:pt x="200" y="68"/>
                      <a:pt x="200" y="101"/>
                    </a:cubicBezTo>
                    <a:lnTo>
                      <a:pt x="200" y="201"/>
                    </a:lnTo>
                    <a:cubicBezTo>
                      <a:pt x="167" y="234"/>
                      <a:pt x="134" y="268"/>
                      <a:pt x="134" y="335"/>
                    </a:cubicBezTo>
                    <a:lnTo>
                      <a:pt x="134" y="234"/>
                    </a:lnTo>
                    <a:cubicBezTo>
                      <a:pt x="134" y="335"/>
                      <a:pt x="134" y="368"/>
                      <a:pt x="100" y="435"/>
                    </a:cubicBezTo>
                    <a:lnTo>
                      <a:pt x="100" y="501"/>
                    </a:lnTo>
                    <a:cubicBezTo>
                      <a:pt x="34" y="1035"/>
                      <a:pt x="0" y="1569"/>
                      <a:pt x="0" y="2102"/>
                    </a:cubicBezTo>
                    <a:lnTo>
                      <a:pt x="67" y="2102"/>
                    </a:lnTo>
                    <a:lnTo>
                      <a:pt x="67" y="2269"/>
                    </a:lnTo>
                    <a:cubicBezTo>
                      <a:pt x="67" y="2303"/>
                      <a:pt x="125" y="2319"/>
                      <a:pt x="184" y="2319"/>
                    </a:cubicBezTo>
                    <a:cubicBezTo>
                      <a:pt x="242" y="2319"/>
                      <a:pt x="300" y="2303"/>
                      <a:pt x="300" y="2269"/>
                    </a:cubicBezTo>
                    <a:lnTo>
                      <a:pt x="334" y="2269"/>
                    </a:lnTo>
                    <a:lnTo>
                      <a:pt x="334" y="2569"/>
                    </a:lnTo>
                    <a:cubicBezTo>
                      <a:pt x="334" y="2586"/>
                      <a:pt x="400" y="2594"/>
                      <a:pt x="467" y="2594"/>
                    </a:cubicBezTo>
                    <a:cubicBezTo>
                      <a:pt x="534" y="2594"/>
                      <a:pt x="601" y="2586"/>
                      <a:pt x="601" y="2569"/>
                    </a:cubicBezTo>
                    <a:lnTo>
                      <a:pt x="601" y="2536"/>
                    </a:lnTo>
                    <a:cubicBezTo>
                      <a:pt x="601" y="2547"/>
                      <a:pt x="627" y="2551"/>
                      <a:pt x="661" y="2551"/>
                    </a:cubicBezTo>
                    <a:cubicBezTo>
                      <a:pt x="730" y="2551"/>
                      <a:pt x="834" y="2536"/>
                      <a:pt x="834" y="2536"/>
                    </a:cubicBezTo>
                    <a:lnTo>
                      <a:pt x="834" y="2369"/>
                    </a:lnTo>
                    <a:lnTo>
                      <a:pt x="1001" y="2369"/>
                    </a:lnTo>
                    <a:lnTo>
                      <a:pt x="1001" y="2169"/>
                    </a:lnTo>
                    <a:lnTo>
                      <a:pt x="834" y="2236"/>
                    </a:lnTo>
                    <a:cubicBezTo>
                      <a:pt x="801" y="1769"/>
                      <a:pt x="801" y="1335"/>
                      <a:pt x="767" y="868"/>
                    </a:cubicBezTo>
                    <a:lnTo>
                      <a:pt x="767" y="601"/>
                    </a:lnTo>
                    <a:lnTo>
                      <a:pt x="767" y="568"/>
                    </a:lnTo>
                    <a:cubicBezTo>
                      <a:pt x="767" y="501"/>
                      <a:pt x="734" y="401"/>
                      <a:pt x="734" y="335"/>
                    </a:cubicBezTo>
                    <a:lnTo>
                      <a:pt x="734" y="668"/>
                    </a:lnTo>
                    <a:lnTo>
                      <a:pt x="667" y="701"/>
                    </a:lnTo>
                    <a:lnTo>
                      <a:pt x="667" y="68"/>
                    </a:lnTo>
                    <a:cubicBezTo>
                      <a:pt x="667" y="34"/>
                      <a:pt x="467" y="34"/>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40"/>
              <p:cNvSpPr/>
              <p:nvPr/>
            </p:nvSpPr>
            <p:spPr>
              <a:xfrm flipH="1">
                <a:off x="5341536" y="1548398"/>
                <a:ext cx="54441" cy="143914"/>
              </a:xfrm>
              <a:custGeom>
                <a:avLst/>
                <a:gdLst/>
                <a:ahLst/>
                <a:cxnLst/>
                <a:rect l="l" t="t" r="r" b="b"/>
                <a:pathLst>
                  <a:path w="1035" h="2736" extrusionOk="0">
                    <a:moveTo>
                      <a:pt x="467" y="0"/>
                    </a:moveTo>
                    <a:cubicBezTo>
                      <a:pt x="467" y="100"/>
                      <a:pt x="467" y="134"/>
                      <a:pt x="501" y="200"/>
                    </a:cubicBezTo>
                    <a:lnTo>
                      <a:pt x="467" y="200"/>
                    </a:lnTo>
                    <a:cubicBezTo>
                      <a:pt x="467" y="167"/>
                      <a:pt x="467" y="100"/>
                      <a:pt x="400" y="34"/>
                    </a:cubicBezTo>
                    <a:cubicBezTo>
                      <a:pt x="400" y="100"/>
                      <a:pt x="200" y="134"/>
                      <a:pt x="200" y="134"/>
                    </a:cubicBezTo>
                    <a:lnTo>
                      <a:pt x="200" y="200"/>
                    </a:lnTo>
                    <a:cubicBezTo>
                      <a:pt x="167" y="267"/>
                      <a:pt x="67" y="300"/>
                      <a:pt x="134" y="334"/>
                    </a:cubicBezTo>
                    <a:lnTo>
                      <a:pt x="134" y="501"/>
                    </a:lnTo>
                    <a:cubicBezTo>
                      <a:pt x="134" y="434"/>
                      <a:pt x="67" y="367"/>
                      <a:pt x="67" y="300"/>
                    </a:cubicBezTo>
                    <a:cubicBezTo>
                      <a:pt x="67" y="334"/>
                      <a:pt x="67" y="434"/>
                      <a:pt x="34" y="501"/>
                    </a:cubicBezTo>
                    <a:lnTo>
                      <a:pt x="34" y="534"/>
                    </a:lnTo>
                    <a:cubicBezTo>
                      <a:pt x="34" y="1134"/>
                      <a:pt x="34" y="1701"/>
                      <a:pt x="0" y="2302"/>
                    </a:cubicBezTo>
                    <a:lnTo>
                      <a:pt x="34" y="2302"/>
                    </a:lnTo>
                    <a:lnTo>
                      <a:pt x="34" y="2469"/>
                    </a:lnTo>
                    <a:lnTo>
                      <a:pt x="367" y="2469"/>
                    </a:lnTo>
                    <a:lnTo>
                      <a:pt x="367" y="2735"/>
                    </a:lnTo>
                    <a:lnTo>
                      <a:pt x="634" y="2735"/>
                    </a:lnTo>
                    <a:lnTo>
                      <a:pt x="634" y="2702"/>
                    </a:lnTo>
                    <a:lnTo>
                      <a:pt x="867" y="2702"/>
                    </a:lnTo>
                    <a:lnTo>
                      <a:pt x="867" y="2535"/>
                    </a:lnTo>
                    <a:cubicBezTo>
                      <a:pt x="968" y="2535"/>
                      <a:pt x="1001" y="2535"/>
                      <a:pt x="1001" y="2502"/>
                    </a:cubicBezTo>
                    <a:lnTo>
                      <a:pt x="1001" y="2302"/>
                    </a:lnTo>
                    <a:lnTo>
                      <a:pt x="1034" y="2302"/>
                    </a:lnTo>
                    <a:cubicBezTo>
                      <a:pt x="1034" y="1601"/>
                      <a:pt x="1001" y="934"/>
                      <a:pt x="734" y="300"/>
                    </a:cubicBezTo>
                    <a:lnTo>
                      <a:pt x="734" y="534"/>
                    </a:lnTo>
                    <a:cubicBezTo>
                      <a:pt x="734" y="367"/>
                      <a:pt x="701" y="200"/>
                      <a:pt x="667" y="100"/>
                    </a:cubicBezTo>
                    <a:cubicBezTo>
                      <a:pt x="667" y="34"/>
                      <a:pt x="467" y="34"/>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40"/>
              <p:cNvSpPr/>
              <p:nvPr/>
            </p:nvSpPr>
            <p:spPr>
              <a:xfrm flipH="1">
                <a:off x="5185364" y="1671221"/>
                <a:ext cx="52705" cy="120664"/>
              </a:xfrm>
              <a:custGeom>
                <a:avLst/>
                <a:gdLst/>
                <a:ahLst/>
                <a:cxnLst/>
                <a:rect l="l" t="t" r="r" b="b"/>
                <a:pathLst>
                  <a:path w="1002" h="2294" extrusionOk="0">
                    <a:moveTo>
                      <a:pt x="501" y="0"/>
                    </a:moveTo>
                    <a:lnTo>
                      <a:pt x="501" y="200"/>
                    </a:lnTo>
                    <a:lnTo>
                      <a:pt x="434" y="200"/>
                    </a:lnTo>
                    <a:lnTo>
                      <a:pt x="434" y="34"/>
                    </a:lnTo>
                    <a:cubicBezTo>
                      <a:pt x="434" y="100"/>
                      <a:pt x="234" y="100"/>
                      <a:pt x="234" y="134"/>
                    </a:cubicBezTo>
                    <a:lnTo>
                      <a:pt x="234" y="200"/>
                    </a:lnTo>
                    <a:cubicBezTo>
                      <a:pt x="200" y="267"/>
                      <a:pt x="167" y="300"/>
                      <a:pt x="167" y="334"/>
                    </a:cubicBezTo>
                    <a:lnTo>
                      <a:pt x="167" y="634"/>
                    </a:lnTo>
                    <a:cubicBezTo>
                      <a:pt x="167" y="501"/>
                      <a:pt x="167" y="434"/>
                      <a:pt x="100" y="300"/>
                    </a:cubicBezTo>
                    <a:cubicBezTo>
                      <a:pt x="100" y="367"/>
                      <a:pt x="67" y="467"/>
                      <a:pt x="67" y="534"/>
                    </a:cubicBezTo>
                    <a:cubicBezTo>
                      <a:pt x="34" y="968"/>
                      <a:pt x="0" y="1368"/>
                      <a:pt x="0" y="1801"/>
                    </a:cubicBezTo>
                    <a:lnTo>
                      <a:pt x="34" y="1801"/>
                    </a:lnTo>
                    <a:lnTo>
                      <a:pt x="34" y="1968"/>
                    </a:lnTo>
                    <a:cubicBezTo>
                      <a:pt x="34" y="1985"/>
                      <a:pt x="100" y="1993"/>
                      <a:pt x="167" y="1993"/>
                    </a:cubicBezTo>
                    <a:cubicBezTo>
                      <a:pt x="234" y="1993"/>
                      <a:pt x="301" y="1985"/>
                      <a:pt x="301" y="1968"/>
                    </a:cubicBezTo>
                    <a:lnTo>
                      <a:pt x="334" y="1968"/>
                    </a:lnTo>
                    <a:lnTo>
                      <a:pt x="334" y="2268"/>
                    </a:lnTo>
                    <a:cubicBezTo>
                      <a:pt x="334" y="2285"/>
                      <a:pt x="392" y="2293"/>
                      <a:pt x="451" y="2293"/>
                    </a:cubicBezTo>
                    <a:cubicBezTo>
                      <a:pt x="509" y="2293"/>
                      <a:pt x="567" y="2285"/>
                      <a:pt x="567" y="2268"/>
                    </a:cubicBezTo>
                    <a:lnTo>
                      <a:pt x="567" y="2168"/>
                    </a:lnTo>
                    <a:cubicBezTo>
                      <a:pt x="567" y="2185"/>
                      <a:pt x="634" y="2193"/>
                      <a:pt x="701" y="2193"/>
                    </a:cubicBezTo>
                    <a:cubicBezTo>
                      <a:pt x="768" y="2193"/>
                      <a:pt x="834" y="2185"/>
                      <a:pt x="834" y="2168"/>
                    </a:cubicBezTo>
                    <a:lnTo>
                      <a:pt x="834" y="2002"/>
                    </a:lnTo>
                    <a:cubicBezTo>
                      <a:pt x="901" y="2002"/>
                      <a:pt x="1001" y="2002"/>
                      <a:pt x="1001" y="1968"/>
                    </a:cubicBezTo>
                    <a:lnTo>
                      <a:pt x="1001" y="1768"/>
                    </a:lnTo>
                    <a:lnTo>
                      <a:pt x="901" y="1835"/>
                    </a:lnTo>
                    <a:cubicBezTo>
                      <a:pt x="868" y="1501"/>
                      <a:pt x="868" y="1201"/>
                      <a:pt x="834" y="867"/>
                    </a:cubicBezTo>
                    <a:lnTo>
                      <a:pt x="834" y="601"/>
                    </a:lnTo>
                    <a:cubicBezTo>
                      <a:pt x="834" y="501"/>
                      <a:pt x="801" y="434"/>
                      <a:pt x="801" y="334"/>
                    </a:cubicBezTo>
                    <a:cubicBezTo>
                      <a:pt x="801" y="467"/>
                      <a:pt x="801" y="534"/>
                      <a:pt x="734" y="667"/>
                    </a:cubicBezTo>
                    <a:lnTo>
                      <a:pt x="701" y="701"/>
                    </a:lnTo>
                    <a:lnTo>
                      <a:pt x="701" y="100"/>
                    </a:lnTo>
                    <a:cubicBezTo>
                      <a:pt x="701"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40"/>
              <p:cNvSpPr/>
              <p:nvPr/>
            </p:nvSpPr>
            <p:spPr>
              <a:xfrm flipH="1">
                <a:off x="5059070" y="1532566"/>
                <a:ext cx="56177" cy="131658"/>
              </a:xfrm>
              <a:custGeom>
                <a:avLst/>
                <a:gdLst/>
                <a:ahLst/>
                <a:cxnLst/>
                <a:rect l="l" t="t" r="r" b="b"/>
                <a:pathLst>
                  <a:path w="1068" h="2503" extrusionOk="0">
                    <a:moveTo>
                      <a:pt x="667" y="1"/>
                    </a:moveTo>
                    <a:lnTo>
                      <a:pt x="667" y="234"/>
                    </a:lnTo>
                    <a:lnTo>
                      <a:pt x="601" y="234"/>
                    </a:lnTo>
                    <a:lnTo>
                      <a:pt x="601" y="68"/>
                    </a:lnTo>
                    <a:cubicBezTo>
                      <a:pt x="601" y="101"/>
                      <a:pt x="401" y="134"/>
                      <a:pt x="401" y="134"/>
                    </a:cubicBezTo>
                    <a:lnTo>
                      <a:pt x="401" y="234"/>
                    </a:lnTo>
                    <a:cubicBezTo>
                      <a:pt x="367" y="268"/>
                      <a:pt x="334" y="301"/>
                      <a:pt x="334" y="335"/>
                    </a:cubicBezTo>
                    <a:lnTo>
                      <a:pt x="334" y="468"/>
                    </a:lnTo>
                    <a:cubicBezTo>
                      <a:pt x="334" y="435"/>
                      <a:pt x="267" y="335"/>
                      <a:pt x="267" y="301"/>
                    </a:cubicBezTo>
                    <a:cubicBezTo>
                      <a:pt x="267" y="401"/>
                      <a:pt x="234" y="468"/>
                      <a:pt x="234" y="501"/>
                    </a:cubicBezTo>
                    <a:cubicBezTo>
                      <a:pt x="200" y="1068"/>
                      <a:pt x="100" y="1569"/>
                      <a:pt x="0" y="2069"/>
                    </a:cubicBezTo>
                    <a:lnTo>
                      <a:pt x="67" y="2069"/>
                    </a:lnTo>
                    <a:cubicBezTo>
                      <a:pt x="67" y="2102"/>
                      <a:pt x="34" y="2169"/>
                      <a:pt x="34" y="2236"/>
                    </a:cubicBezTo>
                    <a:cubicBezTo>
                      <a:pt x="34" y="2236"/>
                      <a:pt x="234" y="2269"/>
                      <a:pt x="267" y="2269"/>
                    </a:cubicBezTo>
                    <a:lnTo>
                      <a:pt x="267" y="2236"/>
                    </a:lnTo>
                    <a:lnTo>
                      <a:pt x="401" y="2236"/>
                    </a:lnTo>
                    <a:cubicBezTo>
                      <a:pt x="367" y="2303"/>
                      <a:pt x="367" y="2403"/>
                      <a:pt x="334" y="2469"/>
                    </a:cubicBezTo>
                    <a:cubicBezTo>
                      <a:pt x="334" y="2469"/>
                      <a:pt x="534" y="2503"/>
                      <a:pt x="567" y="2503"/>
                    </a:cubicBezTo>
                    <a:lnTo>
                      <a:pt x="567" y="2469"/>
                    </a:lnTo>
                    <a:cubicBezTo>
                      <a:pt x="590" y="2469"/>
                      <a:pt x="671" y="2484"/>
                      <a:pt x="723" y="2484"/>
                    </a:cubicBezTo>
                    <a:cubicBezTo>
                      <a:pt x="749" y="2484"/>
                      <a:pt x="768" y="2481"/>
                      <a:pt x="768" y="2469"/>
                    </a:cubicBezTo>
                    <a:cubicBezTo>
                      <a:pt x="834" y="2403"/>
                      <a:pt x="834" y="2336"/>
                      <a:pt x="834" y="2269"/>
                    </a:cubicBezTo>
                    <a:lnTo>
                      <a:pt x="901" y="2269"/>
                    </a:lnTo>
                    <a:cubicBezTo>
                      <a:pt x="1001" y="2069"/>
                      <a:pt x="1034" y="1902"/>
                      <a:pt x="1034" y="1669"/>
                    </a:cubicBezTo>
                    <a:cubicBezTo>
                      <a:pt x="1068" y="1302"/>
                      <a:pt x="1068" y="802"/>
                      <a:pt x="901" y="301"/>
                    </a:cubicBezTo>
                    <a:lnTo>
                      <a:pt x="901" y="635"/>
                    </a:lnTo>
                    <a:lnTo>
                      <a:pt x="901" y="668"/>
                    </a:lnTo>
                    <a:cubicBezTo>
                      <a:pt x="901" y="468"/>
                      <a:pt x="901" y="301"/>
                      <a:pt x="868" y="101"/>
                    </a:cubicBezTo>
                    <a:cubicBezTo>
                      <a:pt x="868" y="68"/>
                      <a:pt x="667" y="68"/>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40"/>
              <p:cNvSpPr/>
              <p:nvPr/>
            </p:nvSpPr>
            <p:spPr>
              <a:xfrm flipH="1">
                <a:off x="4901171" y="1516262"/>
                <a:ext cx="52635" cy="120667"/>
              </a:xfrm>
              <a:custGeom>
                <a:avLst/>
                <a:gdLst/>
                <a:ahLst/>
                <a:cxnLst/>
                <a:rect l="l" t="t" r="r" b="b"/>
                <a:pathLst>
                  <a:path w="1001" h="3218" extrusionOk="0">
                    <a:moveTo>
                      <a:pt x="534" y="1"/>
                    </a:moveTo>
                    <a:lnTo>
                      <a:pt x="534" y="201"/>
                    </a:lnTo>
                    <a:lnTo>
                      <a:pt x="501" y="201"/>
                    </a:lnTo>
                    <a:lnTo>
                      <a:pt x="501" y="34"/>
                    </a:lnTo>
                    <a:cubicBezTo>
                      <a:pt x="501" y="67"/>
                      <a:pt x="300" y="67"/>
                      <a:pt x="300" y="134"/>
                    </a:cubicBezTo>
                    <a:lnTo>
                      <a:pt x="300" y="201"/>
                    </a:lnTo>
                    <a:cubicBezTo>
                      <a:pt x="267" y="234"/>
                      <a:pt x="200" y="301"/>
                      <a:pt x="200" y="334"/>
                    </a:cubicBezTo>
                    <a:lnTo>
                      <a:pt x="200" y="534"/>
                    </a:lnTo>
                    <a:cubicBezTo>
                      <a:pt x="200" y="468"/>
                      <a:pt x="167" y="368"/>
                      <a:pt x="167" y="301"/>
                    </a:cubicBezTo>
                    <a:cubicBezTo>
                      <a:pt x="167" y="368"/>
                      <a:pt x="167" y="401"/>
                      <a:pt x="134" y="501"/>
                    </a:cubicBezTo>
                    <a:lnTo>
                      <a:pt x="134" y="534"/>
                    </a:lnTo>
                    <a:cubicBezTo>
                      <a:pt x="34" y="1302"/>
                      <a:pt x="0" y="2002"/>
                      <a:pt x="0" y="2736"/>
                    </a:cubicBezTo>
                    <a:lnTo>
                      <a:pt x="34" y="2736"/>
                    </a:lnTo>
                    <a:lnTo>
                      <a:pt x="34" y="2903"/>
                    </a:lnTo>
                    <a:cubicBezTo>
                      <a:pt x="34" y="2903"/>
                      <a:pt x="152" y="2932"/>
                      <a:pt x="231" y="2932"/>
                    </a:cubicBezTo>
                    <a:cubicBezTo>
                      <a:pt x="271" y="2932"/>
                      <a:pt x="300" y="2925"/>
                      <a:pt x="300" y="2903"/>
                    </a:cubicBezTo>
                    <a:lnTo>
                      <a:pt x="367" y="2903"/>
                    </a:lnTo>
                    <a:lnTo>
                      <a:pt x="367" y="3203"/>
                    </a:lnTo>
                    <a:cubicBezTo>
                      <a:pt x="367" y="3203"/>
                      <a:pt x="486" y="3218"/>
                      <a:pt x="565" y="3218"/>
                    </a:cubicBezTo>
                    <a:cubicBezTo>
                      <a:pt x="604" y="3218"/>
                      <a:pt x="634" y="3214"/>
                      <a:pt x="634" y="3203"/>
                    </a:cubicBezTo>
                    <a:lnTo>
                      <a:pt x="634" y="3170"/>
                    </a:lnTo>
                    <a:cubicBezTo>
                      <a:pt x="634" y="3170"/>
                      <a:pt x="738" y="3185"/>
                      <a:pt x="807" y="3185"/>
                    </a:cubicBezTo>
                    <a:cubicBezTo>
                      <a:pt x="842" y="3185"/>
                      <a:pt x="867" y="3181"/>
                      <a:pt x="867" y="3170"/>
                    </a:cubicBezTo>
                    <a:lnTo>
                      <a:pt x="867" y="3003"/>
                    </a:lnTo>
                    <a:lnTo>
                      <a:pt x="1001" y="3003"/>
                    </a:lnTo>
                    <a:lnTo>
                      <a:pt x="1001" y="2803"/>
                    </a:lnTo>
                    <a:cubicBezTo>
                      <a:pt x="968" y="2069"/>
                      <a:pt x="934" y="1402"/>
                      <a:pt x="834" y="701"/>
                    </a:cubicBezTo>
                    <a:lnTo>
                      <a:pt x="834" y="534"/>
                    </a:lnTo>
                    <a:lnTo>
                      <a:pt x="834" y="501"/>
                    </a:lnTo>
                    <a:cubicBezTo>
                      <a:pt x="834" y="401"/>
                      <a:pt x="801" y="334"/>
                      <a:pt x="801" y="301"/>
                    </a:cubicBezTo>
                    <a:lnTo>
                      <a:pt x="801" y="635"/>
                    </a:lnTo>
                    <a:lnTo>
                      <a:pt x="767" y="668"/>
                    </a:lnTo>
                    <a:lnTo>
                      <a:pt x="767" y="67"/>
                    </a:lnTo>
                    <a:cubicBezTo>
                      <a:pt x="767" y="34"/>
                      <a:pt x="534" y="34"/>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40"/>
              <p:cNvSpPr/>
              <p:nvPr/>
            </p:nvSpPr>
            <p:spPr>
              <a:xfrm flipH="1">
                <a:off x="4937983" y="1748386"/>
                <a:ext cx="52705" cy="114878"/>
              </a:xfrm>
              <a:custGeom>
                <a:avLst/>
                <a:gdLst/>
                <a:ahLst/>
                <a:cxnLst/>
                <a:rect l="l" t="t" r="r" b="b"/>
                <a:pathLst>
                  <a:path w="1002" h="2184" extrusionOk="0">
                    <a:moveTo>
                      <a:pt x="434" y="1"/>
                    </a:moveTo>
                    <a:lnTo>
                      <a:pt x="434" y="201"/>
                    </a:lnTo>
                    <a:lnTo>
                      <a:pt x="368" y="201"/>
                    </a:lnTo>
                    <a:lnTo>
                      <a:pt x="368" y="34"/>
                    </a:lnTo>
                    <a:cubicBezTo>
                      <a:pt x="368" y="68"/>
                      <a:pt x="167" y="101"/>
                      <a:pt x="167" y="101"/>
                    </a:cubicBezTo>
                    <a:lnTo>
                      <a:pt x="167" y="201"/>
                    </a:lnTo>
                    <a:cubicBezTo>
                      <a:pt x="134" y="234"/>
                      <a:pt x="101" y="268"/>
                      <a:pt x="101" y="334"/>
                    </a:cubicBezTo>
                    <a:lnTo>
                      <a:pt x="101" y="668"/>
                    </a:lnTo>
                    <a:cubicBezTo>
                      <a:pt x="101" y="535"/>
                      <a:pt x="34" y="401"/>
                      <a:pt x="34" y="301"/>
                    </a:cubicBezTo>
                    <a:cubicBezTo>
                      <a:pt x="34" y="368"/>
                      <a:pt x="1" y="468"/>
                      <a:pt x="1" y="535"/>
                    </a:cubicBezTo>
                    <a:lnTo>
                      <a:pt x="1" y="1702"/>
                    </a:lnTo>
                    <a:lnTo>
                      <a:pt x="34" y="1702"/>
                    </a:lnTo>
                    <a:lnTo>
                      <a:pt x="34" y="1869"/>
                    </a:lnTo>
                    <a:cubicBezTo>
                      <a:pt x="34" y="1880"/>
                      <a:pt x="53" y="1884"/>
                      <a:pt x="79" y="1884"/>
                    </a:cubicBezTo>
                    <a:cubicBezTo>
                      <a:pt x="130" y="1884"/>
                      <a:pt x="212" y="1869"/>
                      <a:pt x="234" y="1869"/>
                    </a:cubicBezTo>
                    <a:lnTo>
                      <a:pt x="301" y="1869"/>
                    </a:lnTo>
                    <a:cubicBezTo>
                      <a:pt x="301" y="1969"/>
                      <a:pt x="301" y="2069"/>
                      <a:pt x="334" y="2169"/>
                    </a:cubicBezTo>
                    <a:cubicBezTo>
                      <a:pt x="334" y="2180"/>
                      <a:pt x="364" y="2184"/>
                      <a:pt x="403" y="2184"/>
                    </a:cubicBezTo>
                    <a:cubicBezTo>
                      <a:pt x="483" y="2184"/>
                      <a:pt x="601" y="2169"/>
                      <a:pt x="601" y="2169"/>
                    </a:cubicBezTo>
                    <a:cubicBezTo>
                      <a:pt x="601" y="2180"/>
                      <a:pt x="627" y="2184"/>
                      <a:pt x="662" y="2184"/>
                    </a:cubicBezTo>
                    <a:cubicBezTo>
                      <a:pt x="731" y="2184"/>
                      <a:pt x="835" y="2169"/>
                      <a:pt x="835" y="2169"/>
                    </a:cubicBezTo>
                    <a:lnTo>
                      <a:pt x="835" y="2002"/>
                    </a:lnTo>
                    <a:cubicBezTo>
                      <a:pt x="935" y="2002"/>
                      <a:pt x="1001" y="2002"/>
                      <a:pt x="1001" y="1969"/>
                    </a:cubicBezTo>
                    <a:cubicBezTo>
                      <a:pt x="868" y="1836"/>
                      <a:pt x="868" y="1735"/>
                      <a:pt x="835" y="1702"/>
                    </a:cubicBezTo>
                    <a:cubicBezTo>
                      <a:pt x="868" y="1702"/>
                      <a:pt x="868" y="1702"/>
                      <a:pt x="868" y="1669"/>
                    </a:cubicBezTo>
                    <a:cubicBezTo>
                      <a:pt x="835" y="1302"/>
                      <a:pt x="768" y="902"/>
                      <a:pt x="701" y="568"/>
                    </a:cubicBezTo>
                    <a:lnTo>
                      <a:pt x="701" y="535"/>
                    </a:lnTo>
                    <a:cubicBezTo>
                      <a:pt x="701" y="435"/>
                      <a:pt x="668" y="368"/>
                      <a:pt x="668" y="268"/>
                    </a:cubicBezTo>
                    <a:lnTo>
                      <a:pt x="668" y="601"/>
                    </a:lnTo>
                    <a:lnTo>
                      <a:pt x="668" y="668"/>
                    </a:lnTo>
                    <a:cubicBezTo>
                      <a:pt x="668" y="435"/>
                      <a:pt x="634" y="268"/>
                      <a:pt x="634" y="68"/>
                    </a:cubicBezTo>
                    <a:cubicBezTo>
                      <a:pt x="634" y="34"/>
                      <a:pt x="434" y="34"/>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40"/>
              <p:cNvSpPr/>
              <p:nvPr/>
            </p:nvSpPr>
            <p:spPr>
              <a:xfrm flipH="1">
                <a:off x="4780076" y="1676481"/>
                <a:ext cx="59701" cy="151698"/>
              </a:xfrm>
              <a:custGeom>
                <a:avLst/>
                <a:gdLst/>
                <a:ahLst/>
                <a:cxnLst/>
                <a:rect l="l" t="t" r="r" b="b"/>
                <a:pathLst>
                  <a:path w="1135" h="2884" extrusionOk="0">
                    <a:moveTo>
                      <a:pt x="601" y="0"/>
                    </a:moveTo>
                    <a:lnTo>
                      <a:pt x="601" y="200"/>
                    </a:lnTo>
                    <a:lnTo>
                      <a:pt x="567" y="200"/>
                    </a:lnTo>
                    <a:lnTo>
                      <a:pt x="567" y="34"/>
                    </a:lnTo>
                    <a:cubicBezTo>
                      <a:pt x="567" y="67"/>
                      <a:pt x="334" y="67"/>
                      <a:pt x="334" y="100"/>
                    </a:cubicBezTo>
                    <a:lnTo>
                      <a:pt x="334" y="200"/>
                    </a:lnTo>
                    <a:cubicBezTo>
                      <a:pt x="301" y="234"/>
                      <a:pt x="267" y="267"/>
                      <a:pt x="267" y="334"/>
                    </a:cubicBezTo>
                    <a:cubicBezTo>
                      <a:pt x="267" y="401"/>
                      <a:pt x="267" y="434"/>
                      <a:pt x="234" y="534"/>
                    </a:cubicBezTo>
                    <a:lnTo>
                      <a:pt x="234" y="267"/>
                    </a:lnTo>
                    <a:cubicBezTo>
                      <a:pt x="67" y="934"/>
                      <a:pt x="0" y="1668"/>
                      <a:pt x="134" y="2369"/>
                    </a:cubicBezTo>
                    <a:lnTo>
                      <a:pt x="134" y="2569"/>
                    </a:lnTo>
                    <a:cubicBezTo>
                      <a:pt x="134" y="2580"/>
                      <a:pt x="164" y="2584"/>
                      <a:pt x="203" y="2584"/>
                    </a:cubicBezTo>
                    <a:cubicBezTo>
                      <a:pt x="282" y="2584"/>
                      <a:pt x="401" y="2569"/>
                      <a:pt x="401" y="2569"/>
                    </a:cubicBezTo>
                    <a:lnTo>
                      <a:pt x="434" y="2569"/>
                    </a:lnTo>
                    <a:cubicBezTo>
                      <a:pt x="434" y="2669"/>
                      <a:pt x="434" y="2769"/>
                      <a:pt x="467" y="2869"/>
                    </a:cubicBezTo>
                    <a:cubicBezTo>
                      <a:pt x="467" y="2880"/>
                      <a:pt x="497" y="2884"/>
                      <a:pt x="537" y="2884"/>
                    </a:cubicBezTo>
                    <a:cubicBezTo>
                      <a:pt x="616" y="2884"/>
                      <a:pt x="734" y="2869"/>
                      <a:pt x="734" y="2869"/>
                    </a:cubicBezTo>
                    <a:lnTo>
                      <a:pt x="734" y="2836"/>
                    </a:lnTo>
                    <a:cubicBezTo>
                      <a:pt x="734" y="2847"/>
                      <a:pt x="760" y="2850"/>
                      <a:pt x="795" y="2850"/>
                    </a:cubicBezTo>
                    <a:cubicBezTo>
                      <a:pt x="864" y="2850"/>
                      <a:pt x="968" y="2836"/>
                      <a:pt x="968" y="2836"/>
                    </a:cubicBezTo>
                    <a:lnTo>
                      <a:pt x="968" y="2669"/>
                    </a:lnTo>
                    <a:cubicBezTo>
                      <a:pt x="1068" y="2669"/>
                      <a:pt x="1135" y="2669"/>
                      <a:pt x="1135" y="2602"/>
                    </a:cubicBezTo>
                    <a:cubicBezTo>
                      <a:pt x="1068" y="2435"/>
                      <a:pt x="1001" y="2402"/>
                      <a:pt x="1001" y="2302"/>
                    </a:cubicBezTo>
                    <a:lnTo>
                      <a:pt x="1068" y="2302"/>
                    </a:lnTo>
                    <a:lnTo>
                      <a:pt x="934" y="701"/>
                    </a:lnTo>
                    <a:lnTo>
                      <a:pt x="934" y="501"/>
                    </a:lnTo>
                    <a:cubicBezTo>
                      <a:pt x="934" y="401"/>
                      <a:pt x="901" y="334"/>
                      <a:pt x="901" y="267"/>
                    </a:cubicBezTo>
                    <a:cubicBezTo>
                      <a:pt x="834" y="401"/>
                      <a:pt x="834" y="534"/>
                      <a:pt x="801" y="701"/>
                    </a:cubicBezTo>
                    <a:lnTo>
                      <a:pt x="801" y="67"/>
                    </a:lnTo>
                    <a:cubicBezTo>
                      <a:pt x="801" y="34"/>
                      <a:pt x="601" y="34"/>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40"/>
              <p:cNvSpPr/>
              <p:nvPr/>
            </p:nvSpPr>
            <p:spPr>
              <a:xfrm flipH="1">
                <a:off x="4905945" y="1839226"/>
                <a:ext cx="3113757" cy="2955227"/>
              </a:xfrm>
              <a:custGeom>
                <a:avLst/>
                <a:gdLst/>
                <a:ahLst/>
                <a:cxnLst/>
                <a:rect l="l" t="t" r="r" b="b"/>
                <a:pathLst>
                  <a:path w="55507" h="56183" extrusionOk="0">
                    <a:moveTo>
                      <a:pt x="54740" y="1009"/>
                    </a:moveTo>
                    <a:cubicBezTo>
                      <a:pt x="54733" y="1066"/>
                      <a:pt x="54731" y="1120"/>
                      <a:pt x="54734" y="1174"/>
                    </a:cubicBezTo>
                    <a:lnTo>
                      <a:pt x="54734" y="1174"/>
                    </a:lnTo>
                    <a:lnTo>
                      <a:pt x="54740" y="1009"/>
                    </a:lnTo>
                    <a:close/>
                    <a:moveTo>
                      <a:pt x="1969" y="2210"/>
                    </a:moveTo>
                    <a:cubicBezTo>
                      <a:pt x="2002" y="2277"/>
                      <a:pt x="2035" y="2277"/>
                      <a:pt x="2102" y="2277"/>
                    </a:cubicBezTo>
                    <a:lnTo>
                      <a:pt x="1969" y="2277"/>
                    </a:lnTo>
                    <a:lnTo>
                      <a:pt x="1969" y="2210"/>
                    </a:lnTo>
                    <a:close/>
                    <a:moveTo>
                      <a:pt x="5538" y="55348"/>
                    </a:moveTo>
                    <a:cubicBezTo>
                      <a:pt x="4904" y="55381"/>
                      <a:pt x="4337" y="55482"/>
                      <a:pt x="3736" y="55548"/>
                    </a:cubicBezTo>
                    <a:lnTo>
                      <a:pt x="3736" y="55448"/>
                    </a:lnTo>
                    <a:cubicBezTo>
                      <a:pt x="4337" y="55381"/>
                      <a:pt x="4904" y="55381"/>
                      <a:pt x="5538" y="55348"/>
                    </a:cubicBezTo>
                    <a:close/>
                    <a:moveTo>
                      <a:pt x="7452" y="0"/>
                    </a:moveTo>
                    <a:cubicBezTo>
                      <a:pt x="5673" y="0"/>
                      <a:pt x="3900" y="40"/>
                      <a:pt x="2102" y="142"/>
                    </a:cubicBezTo>
                    <a:cubicBezTo>
                      <a:pt x="2202" y="142"/>
                      <a:pt x="2269" y="175"/>
                      <a:pt x="2369" y="175"/>
                    </a:cubicBezTo>
                    <a:lnTo>
                      <a:pt x="1969" y="175"/>
                    </a:lnTo>
                    <a:cubicBezTo>
                      <a:pt x="1735" y="175"/>
                      <a:pt x="1502" y="475"/>
                      <a:pt x="1301" y="475"/>
                    </a:cubicBezTo>
                    <a:cubicBezTo>
                      <a:pt x="1668" y="509"/>
                      <a:pt x="2035" y="509"/>
                      <a:pt x="2402" y="542"/>
                    </a:cubicBezTo>
                    <a:lnTo>
                      <a:pt x="1401" y="542"/>
                    </a:lnTo>
                    <a:cubicBezTo>
                      <a:pt x="1335" y="542"/>
                      <a:pt x="1201" y="809"/>
                      <a:pt x="1135" y="976"/>
                    </a:cubicBezTo>
                    <a:lnTo>
                      <a:pt x="868" y="976"/>
                    </a:lnTo>
                    <a:cubicBezTo>
                      <a:pt x="834" y="976"/>
                      <a:pt x="801" y="1676"/>
                      <a:pt x="801" y="1676"/>
                    </a:cubicBezTo>
                    <a:lnTo>
                      <a:pt x="868" y="1676"/>
                    </a:lnTo>
                    <a:cubicBezTo>
                      <a:pt x="901" y="1876"/>
                      <a:pt x="1001" y="2210"/>
                      <a:pt x="1035" y="2210"/>
                    </a:cubicBezTo>
                    <a:lnTo>
                      <a:pt x="1235" y="2210"/>
                    </a:lnTo>
                    <a:lnTo>
                      <a:pt x="1235" y="2310"/>
                    </a:lnTo>
                    <a:cubicBezTo>
                      <a:pt x="1135" y="2444"/>
                      <a:pt x="1001" y="2510"/>
                      <a:pt x="1001" y="2644"/>
                    </a:cubicBezTo>
                    <a:cubicBezTo>
                      <a:pt x="1001" y="2944"/>
                      <a:pt x="968" y="3177"/>
                      <a:pt x="968" y="3478"/>
                    </a:cubicBezTo>
                    <a:cubicBezTo>
                      <a:pt x="968" y="3444"/>
                      <a:pt x="901" y="3444"/>
                      <a:pt x="901" y="3378"/>
                    </a:cubicBezTo>
                    <a:cubicBezTo>
                      <a:pt x="901" y="3111"/>
                      <a:pt x="901" y="2810"/>
                      <a:pt x="868" y="2510"/>
                    </a:cubicBezTo>
                    <a:cubicBezTo>
                      <a:pt x="868" y="2710"/>
                      <a:pt x="801" y="2977"/>
                      <a:pt x="801" y="3177"/>
                    </a:cubicBezTo>
                    <a:cubicBezTo>
                      <a:pt x="634" y="4979"/>
                      <a:pt x="401" y="6713"/>
                      <a:pt x="234" y="8515"/>
                    </a:cubicBezTo>
                    <a:cubicBezTo>
                      <a:pt x="201" y="10449"/>
                      <a:pt x="134" y="12351"/>
                      <a:pt x="67" y="14285"/>
                    </a:cubicBezTo>
                    <a:cubicBezTo>
                      <a:pt x="0" y="19055"/>
                      <a:pt x="0" y="23859"/>
                      <a:pt x="67" y="28662"/>
                    </a:cubicBezTo>
                    <a:cubicBezTo>
                      <a:pt x="234" y="37168"/>
                      <a:pt x="734" y="45641"/>
                      <a:pt x="1401" y="54081"/>
                    </a:cubicBezTo>
                    <a:lnTo>
                      <a:pt x="1335" y="54081"/>
                    </a:lnTo>
                    <a:cubicBezTo>
                      <a:pt x="1301" y="54081"/>
                      <a:pt x="1301" y="54481"/>
                      <a:pt x="1235" y="54681"/>
                    </a:cubicBezTo>
                    <a:cubicBezTo>
                      <a:pt x="1235" y="54748"/>
                      <a:pt x="1235" y="54814"/>
                      <a:pt x="1201" y="54814"/>
                    </a:cubicBezTo>
                    <a:lnTo>
                      <a:pt x="1301" y="54814"/>
                    </a:lnTo>
                    <a:cubicBezTo>
                      <a:pt x="1333" y="55006"/>
                      <a:pt x="1396" y="55350"/>
                      <a:pt x="1460" y="55350"/>
                    </a:cubicBezTo>
                    <a:cubicBezTo>
                      <a:pt x="1462" y="55350"/>
                      <a:pt x="1465" y="55350"/>
                      <a:pt x="1468" y="55348"/>
                    </a:cubicBezTo>
                    <a:cubicBezTo>
                      <a:pt x="1735" y="55348"/>
                      <a:pt x="2002" y="55315"/>
                      <a:pt x="2302" y="55315"/>
                    </a:cubicBezTo>
                    <a:cubicBezTo>
                      <a:pt x="2302" y="55415"/>
                      <a:pt x="2335" y="55582"/>
                      <a:pt x="2335" y="55715"/>
                    </a:cubicBezTo>
                    <a:cubicBezTo>
                      <a:pt x="2169" y="55715"/>
                      <a:pt x="2035" y="55748"/>
                      <a:pt x="1868" y="55748"/>
                    </a:cubicBezTo>
                    <a:cubicBezTo>
                      <a:pt x="2035" y="55748"/>
                      <a:pt x="2169" y="55848"/>
                      <a:pt x="2335" y="55882"/>
                    </a:cubicBezTo>
                    <a:lnTo>
                      <a:pt x="2335" y="55982"/>
                    </a:lnTo>
                    <a:cubicBezTo>
                      <a:pt x="2352" y="56115"/>
                      <a:pt x="2527" y="56182"/>
                      <a:pt x="2698" y="56182"/>
                    </a:cubicBezTo>
                    <a:cubicBezTo>
                      <a:pt x="2869" y="56182"/>
                      <a:pt x="3036" y="56115"/>
                      <a:pt x="3036" y="55982"/>
                    </a:cubicBezTo>
                    <a:lnTo>
                      <a:pt x="3169" y="55982"/>
                    </a:lnTo>
                    <a:cubicBezTo>
                      <a:pt x="3236" y="56015"/>
                      <a:pt x="3311" y="56032"/>
                      <a:pt x="3382" y="56032"/>
                    </a:cubicBezTo>
                    <a:cubicBezTo>
                      <a:pt x="3453" y="56032"/>
                      <a:pt x="3520" y="56015"/>
                      <a:pt x="3570" y="55982"/>
                    </a:cubicBezTo>
                    <a:cubicBezTo>
                      <a:pt x="5838" y="55982"/>
                      <a:pt x="8140" y="55915"/>
                      <a:pt x="10375" y="55815"/>
                    </a:cubicBezTo>
                    <a:lnTo>
                      <a:pt x="18647" y="55448"/>
                    </a:lnTo>
                    <a:cubicBezTo>
                      <a:pt x="24184" y="55215"/>
                      <a:pt x="29722" y="55115"/>
                      <a:pt x="35226" y="55015"/>
                    </a:cubicBezTo>
                    <a:cubicBezTo>
                      <a:pt x="38081" y="54992"/>
                      <a:pt x="40966" y="54923"/>
                      <a:pt x="43841" y="54923"/>
                    </a:cubicBezTo>
                    <a:cubicBezTo>
                      <a:pt x="45199" y="54923"/>
                      <a:pt x="46553" y="54938"/>
                      <a:pt x="47901" y="54981"/>
                    </a:cubicBezTo>
                    <a:cubicBezTo>
                      <a:pt x="48435" y="55015"/>
                      <a:pt x="48935" y="55015"/>
                      <a:pt x="49502" y="55048"/>
                    </a:cubicBezTo>
                    <a:cubicBezTo>
                      <a:pt x="50537" y="55148"/>
                      <a:pt x="51604" y="55315"/>
                      <a:pt x="52605" y="55615"/>
                    </a:cubicBezTo>
                    <a:cubicBezTo>
                      <a:pt x="52619" y="55618"/>
                      <a:pt x="52633" y="55620"/>
                      <a:pt x="52646" y="55620"/>
                    </a:cubicBezTo>
                    <a:cubicBezTo>
                      <a:pt x="52759" y="55620"/>
                      <a:pt x="52842" y="55501"/>
                      <a:pt x="52872" y="55381"/>
                    </a:cubicBezTo>
                    <a:cubicBezTo>
                      <a:pt x="52938" y="55381"/>
                      <a:pt x="53005" y="55448"/>
                      <a:pt x="53072" y="55448"/>
                    </a:cubicBezTo>
                    <a:cubicBezTo>
                      <a:pt x="53134" y="55458"/>
                      <a:pt x="53189" y="55466"/>
                      <a:pt x="53239" y="55466"/>
                    </a:cubicBezTo>
                    <a:cubicBezTo>
                      <a:pt x="53351" y="55466"/>
                      <a:pt x="53436" y="55430"/>
                      <a:pt x="53505" y="55315"/>
                    </a:cubicBezTo>
                    <a:lnTo>
                      <a:pt x="53505" y="55615"/>
                    </a:lnTo>
                    <a:cubicBezTo>
                      <a:pt x="53505" y="55715"/>
                      <a:pt x="53680" y="55765"/>
                      <a:pt x="53856" y="55765"/>
                    </a:cubicBezTo>
                    <a:cubicBezTo>
                      <a:pt x="54031" y="55765"/>
                      <a:pt x="54206" y="55715"/>
                      <a:pt x="54206" y="55615"/>
                    </a:cubicBezTo>
                    <a:lnTo>
                      <a:pt x="54206" y="55448"/>
                    </a:lnTo>
                    <a:cubicBezTo>
                      <a:pt x="54221" y="55553"/>
                      <a:pt x="54364" y="55604"/>
                      <a:pt x="54518" y="55604"/>
                    </a:cubicBezTo>
                    <a:cubicBezTo>
                      <a:pt x="54705" y="55604"/>
                      <a:pt x="54906" y="55528"/>
                      <a:pt x="54906" y="55381"/>
                    </a:cubicBezTo>
                    <a:lnTo>
                      <a:pt x="54906" y="54981"/>
                    </a:lnTo>
                    <a:cubicBezTo>
                      <a:pt x="55106" y="54981"/>
                      <a:pt x="55373" y="54914"/>
                      <a:pt x="55373" y="54781"/>
                    </a:cubicBezTo>
                    <a:lnTo>
                      <a:pt x="55373" y="54281"/>
                    </a:lnTo>
                    <a:cubicBezTo>
                      <a:pt x="55440" y="54214"/>
                      <a:pt x="55507" y="54181"/>
                      <a:pt x="55507" y="54114"/>
                    </a:cubicBezTo>
                    <a:cubicBezTo>
                      <a:pt x="55407" y="45207"/>
                      <a:pt x="55373" y="36368"/>
                      <a:pt x="55340" y="27495"/>
                    </a:cubicBezTo>
                    <a:cubicBezTo>
                      <a:pt x="55273" y="23625"/>
                      <a:pt x="55273" y="19789"/>
                      <a:pt x="55240" y="15920"/>
                    </a:cubicBezTo>
                    <a:cubicBezTo>
                      <a:pt x="55240" y="13985"/>
                      <a:pt x="55207" y="12017"/>
                      <a:pt x="55207" y="10116"/>
                    </a:cubicBezTo>
                    <a:cubicBezTo>
                      <a:pt x="55240" y="7547"/>
                      <a:pt x="55106" y="5045"/>
                      <a:pt x="54906" y="2510"/>
                    </a:cubicBezTo>
                    <a:cubicBezTo>
                      <a:pt x="54906" y="2277"/>
                      <a:pt x="54906" y="2010"/>
                      <a:pt x="54873" y="1776"/>
                    </a:cubicBezTo>
                    <a:cubicBezTo>
                      <a:pt x="54873" y="1810"/>
                      <a:pt x="54873" y="1810"/>
                      <a:pt x="54806" y="1843"/>
                    </a:cubicBezTo>
                    <a:lnTo>
                      <a:pt x="54806" y="1710"/>
                    </a:lnTo>
                    <a:cubicBezTo>
                      <a:pt x="54806" y="1552"/>
                      <a:pt x="54744" y="1373"/>
                      <a:pt x="54734" y="1174"/>
                    </a:cubicBezTo>
                    <a:lnTo>
                      <a:pt x="54734" y="1174"/>
                    </a:lnTo>
                    <a:lnTo>
                      <a:pt x="54706" y="2010"/>
                    </a:lnTo>
                    <a:lnTo>
                      <a:pt x="54539" y="2177"/>
                    </a:lnTo>
                    <a:lnTo>
                      <a:pt x="54539" y="1676"/>
                    </a:lnTo>
                    <a:cubicBezTo>
                      <a:pt x="54573" y="1543"/>
                      <a:pt x="54573" y="1443"/>
                      <a:pt x="54539" y="1343"/>
                    </a:cubicBezTo>
                    <a:lnTo>
                      <a:pt x="54539" y="375"/>
                    </a:lnTo>
                    <a:cubicBezTo>
                      <a:pt x="54539" y="342"/>
                      <a:pt x="54206" y="309"/>
                      <a:pt x="53972" y="275"/>
                    </a:cubicBezTo>
                    <a:cubicBezTo>
                      <a:pt x="53939" y="175"/>
                      <a:pt x="53872" y="109"/>
                      <a:pt x="53772" y="109"/>
                    </a:cubicBezTo>
                    <a:cubicBezTo>
                      <a:pt x="46204" y="195"/>
                      <a:pt x="38660" y="282"/>
                      <a:pt x="31076" y="282"/>
                    </a:cubicBezTo>
                    <a:cubicBezTo>
                      <a:pt x="29903" y="282"/>
                      <a:pt x="28729" y="280"/>
                      <a:pt x="27553" y="275"/>
                    </a:cubicBezTo>
                    <a:cubicBezTo>
                      <a:pt x="23851" y="275"/>
                      <a:pt x="20081" y="209"/>
                      <a:pt x="16379" y="142"/>
                    </a:cubicBezTo>
                    <a:cubicBezTo>
                      <a:pt x="14544" y="109"/>
                      <a:pt x="12676" y="109"/>
                      <a:pt x="10842" y="42"/>
                    </a:cubicBezTo>
                    <a:cubicBezTo>
                      <a:pt x="9704" y="16"/>
                      <a:pt x="8577" y="0"/>
                      <a:pt x="7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42" name="Google Shape;4342;p40"/>
          <p:cNvGrpSpPr/>
          <p:nvPr/>
        </p:nvGrpSpPr>
        <p:grpSpPr>
          <a:xfrm rot="-3934452" flipH="1">
            <a:off x="2027589" y="684487"/>
            <a:ext cx="1001485" cy="1109560"/>
            <a:chOff x="4416775" y="3222575"/>
            <a:chExt cx="557700" cy="639775"/>
          </a:xfrm>
        </p:grpSpPr>
        <p:sp>
          <p:nvSpPr>
            <p:cNvPr id="4343" name="Google Shape;4343;p40"/>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40"/>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40"/>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40"/>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40"/>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40"/>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40"/>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40"/>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40"/>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40"/>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40"/>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40"/>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40"/>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40"/>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40"/>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40"/>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40"/>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40"/>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40"/>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40"/>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40"/>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40"/>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40"/>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40"/>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40"/>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40"/>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40"/>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40"/>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40"/>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40"/>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40"/>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40"/>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40"/>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40"/>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40"/>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40"/>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40"/>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40"/>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40"/>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40"/>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40"/>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40"/>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40"/>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40"/>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40"/>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40"/>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40"/>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40"/>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40"/>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40"/>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40"/>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40"/>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40"/>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40"/>
            <p:cNvSpPr/>
            <p:nvPr/>
          </p:nvSpPr>
          <p:spPr>
            <a:xfrm>
              <a:off x="4416775" y="3222575"/>
              <a:ext cx="557700" cy="639775"/>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7" name="Google Shape;4397;p40"/>
          <p:cNvGrpSpPr/>
          <p:nvPr/>
        </p:nvGrpSpPr>
        <p:grpSpPr>
          <a:xfrm rot="3095304">
            <a:off x="6518732" y="1507891"/>
            <a:ext cx="941518" cy="1156561"/>
            <a:chOff x="4416775" y="3222575"/>
            <a:chExt cx="557700" cy="639775"/>
          </a:xfrm>
        </p:grpSpPr>
        <p:sp>
          <p:nvSpPr>
            <p:cNvPr id="4398" name="Google Shape;4398;p40"/>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40"/>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40"/>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40"/>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40"/>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40"/>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40"/>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40"/>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40"/>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40"/>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40"/>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40"/>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40"/>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40"/>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40"/>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40"/>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40"/>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40"/>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40"/>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40"/>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40"/>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40"/>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40"/>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40"/>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40"/>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40"/>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40"/>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40"/>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40"/>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40"/>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40"/>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40"/>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40"/>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40"/>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40"/>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40"/>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40"/>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40"/>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40"/>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40"/>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40"/>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40"/>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40"/>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40"/>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40"/>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40"/>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40"/>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40"/>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40"/>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40"/>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40"/>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40"/>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40"/>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40"/>
            <p:cNvSpPr/>
            <p:nvPr/>
          </p:nvSpPr>
          <p:spPr>
            <a:xfrm>
              <a:off x="4416775" y="3222575"/>
              <a:ext cx="557700" cy="639775"/>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TextBox 375">
            <a:extLst>
              <a:ext uri="{FF2B5EF4-FFF2-40B4-BE49-F238E27FC236}">
                <a16:creationId xmlns:a16="http://schemas.microsoft.com/office/drawing/2014/main" id="{43364E24-D033-45D5-9BAC-03F94A34CC39}"/>
              </a:ext>
            </a:extLst>
          </p:cNvPr>
          <p:cNvSpPr txBox="1"/>
          <p:nvPr/>
        </p:nvSpPr>
        <p:spPr>
          <a:xfrm>
            <a:off x="-1" y="251244"/>
            <a:ext cx="9144000" cy="553998"/>
          </a:xfrm>
          <a:prstGeom prst="rect">
            <a:avLst/>
          </a:prstGeom>
          <a:noFill/>
        </p:spPr>
        <p:txBody>
          <a:bodyPr wrap="square" rtlCol="0">
            <a:spAutoFit/>
          </a:bodyPr>
          <a:lstStyle/>
          <a:p>
            <a:pPr algn="ctr"/>
            <a:r>
              <a:rPr lang="en-US" sz="3000" b="1" dirty="0" err="1" smtClean="0">
                <a:solidFill>
                  <a:schemeClr val="tx1"/>
                </a:solidFill>
              </a:rPr>
              <a:t>Gợi</a:t>
            </a:r>
            <a:r>
              <a:rPr lang="en-US" sz="3000" b="1" dirty="0" smtClean="0">
                <a:solidFill>
                  <a:schemeClr val="tx1"/>
                </a:solidFill>
              </a:rPr>
              <a:t> ý </a:t>
            </a:r>
            <a:r>
              <a:rPr lang="en-US" sz="3000" b="1" dirty="0" err="1" smtClean="0">
                <a:solidFill>
                  <a:schemeClr val="tx1"/>
                </a:solidFill>
              </a:rPr>
              <a:t>đề</a:t>
            </a:r>
            <a:r>
              <a:rPr lang="en-US" sz="3000" b="1" dirty="0" smtClean="0">
                <a:solidFill>
                  <a:schemeClr val="tx1"/>
                </a:solidFill>
              </a:rPr>
              <a:t> 1</a:t>
            </a:r>
            <a:endParaRPr lang="en-US" sz="3000" b="1" dirty="0">
              <a:solidFill>
                <a:schemeClr val="tx1"/>
              </a:solidFill>
            </a:endParaRPr>
          </a:p>
        </p:txBody>
      </p:sp>
      <p:sp>
        <p:nvSpPr>
          <p:cNvPr id="8" name="Rectangle 7"/>
          <p:cNvSpPr/>
          <p:nvPr/>
        </p:nvSpPr>
        <p:spPr>
          <a:xfrm>
            <a:off x="551170" y="1694716"/>
            <a:ext cx="4154249" cy="2169825"/>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b="1" dirty="0"/>
              <a:t>Đối tượng cần thuyết phục: </a:t>
            </a:r>
            <a:r>
              <a:rPr lang="vi-VN" sz="1800" dirty="0"/>
              <a:t>Ban Tổ chức lễ hội / Ban Quản lí di tích.</a:t>
            </a:r>
            <a:endParaRPr lang="en-US" sz="1800" dirty="0"/>
          </a:p>
          <a:p>
            <a:pPr marL="285750" indent="-285750" algn="just">
              <a:lnSpc>
                <a:spcPct val="150000"/>
              </a:lnSpc>
              <a:buFont typeface="Wingdings" panose="05000000000000000000" pitchFamily="2" charset="2"/>
              <a:buChar char="§"/>
            </a:pPr>
            <a:r>
              <a:rPr lang="vi-VN" sz="1800" b="1" dirty="0" smtClean="0"/>
              <a:t>Mục </a:t>
            </a:r>
            <a:r>
              <a:rPr lang="vi-VN" sz="1800" b="1" dirty="0"/>
              <a:t>đích: </a:t>
            </a:r>
            <a:r>
              <a:rPr lang="vi-VN" sz="1800" dirty="0"/>
              <a:t>thuyết phục Ban Tổ chức lễ hội / Ban Quản lí di tích chấp nhận nguyện vọng của em.</a:t>
            </a:r>
            <a:endParaRPr lang="en-US" sz="1800" dirty="0"/>
          </a:p>
        </p:txBody>
      </p:sp>
      <p:sp>
        <p:nvSpPr>
          <p:cNvPr id="9" name="Rectangle 8"/>
          <p:cNvSpPr/>
          <p:nvPr/>
        </p:nvSpPr>
        <p:spPr>
          <a:xfrm>
            <a:off x="5362582" y="2647646"/>
            <a:ext cx="3236364" cy="1754326"/>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b="1" dirty="0"/>
              <a:t>Nội dung: </a:t>
            </a:r>
            <a:r>
              <a:rPr lang="en-US" sz="1800" dirty="0" err="1" smtClean="0"/>
              <a:t>lí</a:t>
            </a:r>
            <a:r>
              <a:rPr lang="en-US" sz="1800" dirty="0" smtClean="0"/>
              <a:t> </a:t>
            </a:r>
            <a:r>
              <a:rPr lang="vi-VN" sz="1800" dirty="0" smtClean="0"/>
              <a:t>do </a:t>
            </a:r>
            <a:r>
              <a:rPr lang="vi-VN" sz="1800" dirty="0"/>
              <a:t>em muốn trở thành tình nguyện viên.</a:t>
            </a:r>
            <a:endParaRPr lang="en-US" sz="1800" dirty="0"/>
          </a:p>
          <a:p>
            <a:pPr marL="285750" indent="-285750" algn="just">
              <a:lnSpc>
                <a:spcPct val="150000"/>
              </a:lnSpc>
              <a:buFont typeface="Wingdings" panose="05000000000000000000" pitchFamily="2" charset="2"/>
              <a:buChar char="§"/>
            </a:pPr>
            <a:r>
              <a:rPr lang="vi-VN" sz="1800" b="1" dirty="0" smtClean="0"/>
              <a:t>Hình </a:t>
            </a:r>
            <a:r>
              <a:rPr lang="vi-VN" sz="1800" b="1" dirty="0"/>
              <a:t>thức: </a:t>
            </a:r>
            <a:r>
              <a:rPr lang="vi-VN" sz="1800" dirty="0"/>
              <a:t>viết bài luận về bản thân.</a:t>
            </a:r>
            <a:endParaRPr lang="en-US" sz="1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
                                        <p:tgtEl>
                                          <p:spTgt spid="3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342"/>
                                        </p:tgtEl>
                                        <p:attrNameLst>
                                          <p:attrName>style.visibility</p:attrName>
                                        </p:attrNameLst>
                                      </p:cBhvr>
                                      <p:to>
                                        <p:strVal val="visible"/>
                                      </p:to>
                                    </p:set>
                                    <p:animEffect transition="in" filter="barn(inVertical)">
                                      <p:cBhvr>
                                        <p:cTn id="12" dur="500"/>
                                        <p:tgtEl>
                                          <p:spTgt spid="4342"/>
                                        </p:tgtEl>
                                      </p:cBhvr>
                                    </p:animEffect>
                                  </p:childTnLst>
                                </p:cTn>
                              </p:par>
                              <p:par>
                                <p:cTn id="13" presetID="16" presetClass="entr" presetSubtype="21"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barn(inVertical)">
                                      <p:cBhvr>
                                        <p:cTn id="15" dur="500"/>
                                        <p:tgtEl>
                                          <p:spTgt spid="409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397"/>
                                        </p:tgtEl>
                                        <p:attrNameLst>
                                          <p:attrName>style.visibility</p:attrName>
                                        </p:attrNameLst>
                                      </p:cBhvr>
                                      <p:to>
                                        <p:strVal val="visible"/>
                                      </p:to>
                                    </p:set>
                                    <p:animEffect transition="in" filter="barn(inVertical)">
                                      <p:cBhvr>
                                        <p:cTn id="30" dur="500"/>
                                        <p:tgtEl>
                                          <p:spTgt spid="4397"/>
                                        </p:tgtEl>
                                      </p:cBhvr>
                                    </p:animEffect>
                                  </p:childTnLst>
                                </p:cTn>
                              </p:par>
                              <p:par>
                                <p:cTn id="31" presetID="16" presetClass="entr" presetSubtype="21" fill="hold" nodeType="withEffect">
                                  <p:stCondLst>
                                    <p:cond delay="0"/>
                                  </p:stCondLst>
                                  <p:childTnLst>
                                    <p:set>
                                      <p:cBhvr>
                                        <p:cTn id="32" dur="1" fill="hold">
                                          <p:stCondLst>
                                            <p:cond delay="0"/>
                                          </p:stCondLst>
                                        </p:cTn>
                                        <p:tgtEl>
                                          <p:spTgt spid="4217"/>
                                        </p:tgtEl>
                                        <p:attrNameLst>
                                          <p:attrName>style.visibility</p:attrName>
                                        </p:attrNameLst>
                                      </p:cBhvr>
                                      <p:to>
                                        <p:strVal val="visible"/>
                                      </p:to>
                                    </p:set>
                                    <p:animEffect transition="in" filter="barn(inVertical)">
                                      <p:cBhvr>
                                        <p:cTn id="33" dur="500"/>
                                        <p:tgtEl>
                                          <p:spTgt spid="421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4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662;p44"/>
          <p:cNvSpPr/>
          <p:nvPr/>
        </p:nvSpPr>
        <p:spPr>
          <a:xfrm rot="5400000" flipH="1">
            <a:off x="2239573" y="-1833423"/>
            <a:ext cx="4550312" cy="8821641"/>
          </a:xfrm>
          <a:custGeom>
            <a:avLst/>
            <a:gdLst/>
            <a:ahLst/>
            <a:cxnLst/>
            <a:rect l="l" t="t" r="r" b="b"/>
            <a:pathLst>
              <a:path w="55507" h="56183" extrusionOk="0">
                <a:moveTo>
                  <a:pt x="54740" y="1009"/>
                </a:moveTo>
                <a:cubicBezTo>
                  <a:pt x="54733" y="1066"/>
                  <a:pt x="54731" y="1120"/>
                  <a:pt x="54734" y="1174"/>
                </a:cubicBezTo>
                <a:lnTo>
                  <a:pt x="54734" y="1174"/>
                </a:lnTo>
                <a:lnTo>
                  <a:pt x="54740" y="1009"/>
                </a:lnTo>
                <a:close/>
                <a:moveTo>
                  <a:pt x="1969" y="2210"/>
                </a:moveTo>
                <a:cubicBezTo>
                  <a:pt x="2002" y="2277"/>
                  <a:pt x="2035" y="2277"/>
                  <a:pt x="2102" y="2277"/>
                </a:cubicBezTo>
                <a:lnTo>
                  <a:pt x="1969" y="2277"/>
                </a:lnTo>
                <a:lnTo>
                  <a:pt x="1969" y="2210"/>
                </a:lnTo>
                <a:close/>
                <a:moveTo>
                  <a:pt x="5538" y="55348"/>
                </a:moveTo>
                <a:cubicBezTo>
                  <a:pt x="4904" y="55381"/>
                  <a:pt x="4337" y="55482"/>
                  <a:pt x="3736" y="55548"/>
                </a:cubicBezTo>
                <a:lnTo>
                  <a:pt x="3736" y="55448"/>
                </a:lnTo>
                <a:cubicBezTo>
                  <a:pt x="4337" y="55381"/>
                  <a:pt x="4904" y="55381"/>
                  <a:pt x="5538" y="55348"/>
                </a:cubicBezTo>
                <a:close/>
                <a:moveTo>
                  <a:pt x="7452" y="0"/>
                </a:moveTo>
                <a:cubicBezTo>
                  <a:pt x="5673" y="0"/>
                  <a:pt x="3900" y="40"/>
                  <a:pt x="2102" y="142"/>
                </a:cubicBezTo>
                <a:cubicBezTo>
                  <a:pt x="2202" y="142"/>
                  <a:pt x="2269" y="175"/>
                  <a:pt x="2369" y="175"/>
                </a:cubicBezTo>
                <a:lnTo>
                  <a:pt x="1969" y="175"/>
                </a:lnTo>
                <a:cubicBezTo>
                  <a:pt x="1735" y="175"/>
                  <a:pt x="1502" y="475"/>
                  <a:pt x="1301" y="475"/>
                </a:cubicBezTo>
                <a:cubicBezTo>
                  <a:pt x="1668" y="509"/>
                  <a:pt x="2035" y="509"/>
                  <a:pt x="2402" y="542"/>
                </a:cubicBezTo>
                <a:lnTo>
                  <a:pt x="1401" y="542"/>
                </a:lnTo>
                <a:cubicBezTo>
                  <a:pt x="1335" y="542"/>
                  <a:pt x="1201" y="809"/>
                  <a:pt x="1135" y="976"/>
                </a:cubicBezTo>
                <a:lnTo>
                  <a:pt x="868" y="976"/>
                </a:lnTo>
                <a:cubicBezTo>
                  <a:pt x="834" y="976"/>
                  <a:pt x="801" y="1676"/>
                  <a:pt x="801" y="1676"/>
                </a:cubicBezTo>
                <a:lnTo>
                  <a:pt x="868" y="1676"/>
                </a:lnTo>
                <a:cubicBezTo>
                  <a:pt x="901" y="1876"/>
                  <a:pt x="1001" y="2210"/>
                  <a:pt x="1035" y="2210"/>
                </a:cubicBezTo>
                <a:lnTo>
                  <a:pt x="1235" y="2210"/>
                </a:lnTo>
                <a:lnTo>
                  <a:pt x="1235" y="2310"/>
                </a:lnTo>
                <a:cubicBezTo>
                  <a:pt x="1135" y="2444"/>
                  <a:pt x="1001" y="2510"/>
                  <a:pt x="1001" y="2644"/>
                </a:cubicBezTo>
                <a:cubicBezTo>
                  <a:pt x="1001" y="2944"/>
                  <a:pt x="968" y="3177"/>
                  <a:pt x="968" y="3478"/>
                </a:cubicBezTo>
                <a:cubicBezTo>
                  <a:pt x="968" y="3444"/>
                  <a:pt x="901" y="3444"/>
                  <a:pt x="901" y="3378"/>
                </a:cubicBezTo>
                <a:cubicBezTo>
                  <a:pt x="901" y="3111"/>
                  <a:pt x="901" y="2810"/>
                  <a:pt x="868" y="2510"/>
                </a:cubicBezTo>
                <a:cubicBezTo>
                  <a:pt x="868" y="2710"/>
                  <a:pt x="801" y="2977"/>
                  <a:pt x="801" y="3177"/>
                </a:cubicBezTo>
                <a:cubicBezTo>
                  <a:pt x="634" y="4979"/>
                  <a:pt x="401" y="6713"/>
                  <a:pt x="234" y="8515"/>
                </a:cubicBezTo>
                <a:cubicBezTo>
                  <a:pt x="201" y="10449"/>
                  <a:pt x="134" y="12351"/>
                  <a:pt x="67" y="14285"/>
                </a:cubicBezTo>
                <a:cubicBezTo>
                  <a:pt x="0" y="19055"/>
                  <a:pt x="0" y="23859"/>
                  <a:pt x="67" y="28662"/>
                </a:cubicBezTo>
                <a:cubicBezTo>
                  <a:pt x="234" y="37168"/>
                  <a:pt x="734" y="45641"/>
                  <a:pt x="1401" y="54081"/>
                </a:cubicBezTo>
                <a:lnTo>
                  <a:pt x="1335" y="54081"/>
                </a:lnTo>
                <a:cubicBezTo>
                  <a:pt x="1301" y="54081"/>
                  <a:pt x="1301" y="54481"/>
                  <a:pt x="1235" y="54681"/>
                </a:cubicBezTo>
                <a:cubicBezTo>
                  <a:pt x="1235" y="54748"/>
                  <a:pt x="1235" y="54814"/>
                  <a:pt x="1201" y="54814"/>
                </a:cubicBezTo>
                <a:lnTo>
                  <a:pt x="1301" y="54814"/>
                </a:lnTo>
                <a:cubicBezTo>
                  <a:pt x="1333" y="55006"/>
                  <a:pt x="1396" y="55350"/>
                  <a:pt x="1460" y="55350"/>
                </a:cubicBezTo>
                <a:cubicBezTo>
                  <a:pt x="1462" y="55350"/>
                  <a:pt x="1465" y="55350"/>
                  <a:pt x="1468" y="55348"/>
                </a:cubicBezTo>
                <a:cubicBezTo>
                  <a:pt x="1735" y="55348"/>
                  <a:pt x="2002" y="55315"/>
                  <a:pt x="2302" y="55315"/>
                </a:cubicBezTo>
                <a:cubicBezTo>
                  <a:pt x="2302" y="55415"/>
                  <a:pt x="2335" y="55582"/>
                  <a:pt x="2335" y="55715"/>
                </a:cubicBezTo>
                <a:cubicBezTo>
                  <a:pt x="2169" y="55715"/>
                  <a:pt x="2035" y="55748"/>
                  <a:pt x="1868" y="55748"/>
                </a:cubicBezTo>
                <a:cubicBezTo>
                  <a:pt x="2035" y="55748"/>
                  <a:pt x="2169" y="55848"/>
                  <a:pt x="2335" y="55882"/>
                </a:cubicBezTo>
                <a:lnTo>
                  <a:pt x="2335" y="55982"/>
                </a:lnTo>
                <a:cubicBezTo>
                  <a:pt x="2352" y="56115"/>
                  <a:pt x="2527" y="56182"/>
                  <a:pt x="2698" y="56182"/>
                </a:cubicBezTo>
                <a:cubicBezTo>
                  <a:pt x="2869" y="56182"/>
                  <a:pt x="3036" y="56115"/>
                  <a:pt x="3036" y="55982"/>
                </a:cubicBezTo>
                <a:lnTo>
                  <a:pt x="3169" y="55982"/>
                </a:lnTo>
                <a:cubicBezTo>
                  <a:pt x="3236" y="56015"/>
                  <a:pt x="3311" y="56032"/>
                  <a:pt x="3382" y="56032"/>
                </a:cubicBezTo>
                <a:cubicBezTo>
                  <a:pt x="3453" y="56032"/>
                  <a:pt x="3520" y="56015"/>
                  <a:pt x="3570" y="55982"/>
                </a:cubicBezTo>
                <a:cubicBezTo>
                  <a:pt x="5838" y="55982"/>
                  <a:pt x="8140" y="55915"/>
                  <a:pt x="10375" y="55815"/>
                </a:cubicBezTo>
                <a:lnTo>
                  <a:pt x="18647" y="55448"/>
                </a:lnTo>
                <a:cubicBezTo>
                  <a:pt x="24184" y="55215"/>
                  <a:pt x="29722" y="55115"/>
                  <a:pt x="35226" y="55015"/>
                </a:cubicBezTo>
                <a:cubicBezTo>
                  <a:pt x="38081" y="54992"/>
                  <a:pt x="40966" y="54923"/>
                  <a:pt x="43841" y="54923"/>
                </a:cubicBezTo>
                <a:cubicBezTo>
                  <a:pt x="45199" y="54923"/>
                  <a:pt x="46553" y="54938"/>
                  <a:pt x="47901" y="54981"/>
                </a:cubicBezTo>
                <a:cubicBezTo>
                  <a:pt x="48435" y="55015"/>
                  <a:pt x="48935" y="55015"/>
                  <a:pt x="49502" y="55048"/>
                </a:cubicBezTo>
                <a:cubicBezTo>
                  <a:pt x="50537" y="55148"/>
                  <a:pt x="51604" y="55315"/>
                  <a:pt x="52605" y="55615"/>
                </a:cubicBezTo>
                <a:cubicBezTo>
                  <a:pt x="52619" y="55618"/>
                  <a:pt x="52633" y="55620"/>
                  <a:pt x="52646" y="55620"/>
                </a:cubicBezTo>
                <a:cubicBezTo>
                  <a:pt x="52759" y="55620"/>
                  <a:pt x="52842" y="55501"/>
                  <a:pt x="52872" y="55381"/>
                </a:cubicBezTo>
                <a:cubicBezTo>
                  <a:pt x="52938" y="55381"/>
                  <a:pt x="53005" y="55448"/>
                  <a:pt x="53072" y="55448"/>
                </a:cubicBezTo>
                <a:cubicBezTo>
                  <a:pt x="53134" y="55458"/>
                  <a:pt x="53189" y="55466"/>
                  <a:pt x="53239" y="55466"/>
                </a:cubicBezTo>
                <a:cubicBezTo>
                  <a:pt x="53351" y="55466"/>
                  <a:pt x="53436" y="55430"/>
                  <a:pt x="53505" y="55315"/>
                </a:cubicBezTo>
                <a:lnTo>
                  <a:pt x="53505" y="55615"/>
                </a:lnTo>
                <a:cubicBezTo>
                  <a:pt x="53505" y="55715"/>
                  <a:pt x="53680" y="55765"/>
                  <a:pt x="53856" y="55765"/>
                </a:cubicBezTo>
                <a:cubicBezTo>
                  <a:pt x="54031" y="55765"/>
                  <a:pt x="54206" y="55715"/>
                  <a:pt x="54206" y="55615"/>
                </a:cubicBezTo>
                <a:lnTo>
                  <a:pt x="54206" y="55448"/>
                </a:lnTo>
                <a:cubicBezTo>
                  <a:pt x="54221" y="55553"/>
                  <a:pt x="54364" y="55604"/>
                  <a:pt x="54518" y="55604"/>
                </a:cubicBezTo>
                <a:cubicBezTo>
                  <a:pt x="54705" y="55604"/>
                  <a:pt x="54906" y="55528"/>
                  <a:pt x="54906" y="55381"/>
                </a:cubicBezTo>
                <a:lnTo>
                  <a:pt x="54906" y="54981"/>
                </a:lnTo>
                <a:cubicBezTo>
                  <a:pt x="55106" y="54981"/>
                  <a:pt x="55373" y="54914"/>
                  <a:pt x="55373" y="54781"/>
                </a:cubicBezTo>
                <a:lnTo>
                  <a:pt x="55373" y="54281"/>
                </a:lnTo>
                <a:cubicBezTo>
                  <a:pt x="55440" y="54214"/>
                  <a:pt x="55507" y="54181"/>
                  <a:pt x="55507" y="54114"/>
                </a:cubicBezTo>
                <a:cubicBezTo>
                  <a:pt x="55407" y="45207"/>
                  <a:pt x="55373" y="36368"/>
                  <a:pt x="55340" y="27495"/>
                </a:cubicBezTo>
                <a:cubicBezTo>
                  <a:pt x="55273" y="23625"/>
                  <a:pt x="55273" y="19789"/>
                  <a:pt x="55240" y="15920"/>
                </a:cubicBezTo>
                <a:cubicBezTo>
                  <a:pt x="55240" y="13985"/>
                  <a:pt x="55207" y="12017"/>
                  <a:pt x="55207" y="10116"/>
                </a:cubicBezTo>
                <a:cubicBezTo>
                  <a:pt x="55240" y="7547"/>
                  <a:pt x="55106" y="5045"/>
                  <a:pt x="54906" y="2510"/>
                </a:cubicBezTo>
                <a:cubicBezTo>
                  <a:pt x="54906" y="2277"/>
                  <a:pt x="54906" y="2010"/>
                  <a:pt x="54873" y="1776"/>
                </a:cubicBezTo>
                <a:cubicBezTo>
                  <a:pt x="54873" y="1810"/>
                  <a:pt x="54873" y="1810"/>
                  <a:pt x="54806" y="1843"/>
                </a:cubicBezTo>
                <a:lnTo>
                  <a:pt x="54806" y="1710"/>
                </a:lnTo>
                <a:cubicBezTo>
                  <a:pt x="54806" y="1552"/>
                  <a:pt x="54744" y="1373"/>
                  <a:pt x="54734" y="1174"/>
                </a:cubicBezTo>
                <a:lnTo>
                  <a:pt x="54734" y="1174"/>
                </a:lnTo>
                <a:lnTo>
                  <a:pt x="54706" y="2010"/>
                </a:lnTo>
                <a:lnTo>
                  <a:pt x="54539" y="2177"/>
                </a:lnTo>
                <a:lnTo>
                  <a:pt x="54539" y="1676"/>
                </a:lnTo>
                <a:cubicBezTo>
                  <a:pt x="54573" y="1543"/>
                  <a:pt x="54573" y="1443"/>
                  <a:pt x="54539" y="1343"/>
                </a:cubicBezTo>
                <a:lnTo>
                  <a:pt x="54539" y="375"/>
                </a:lnTo>
                <a:cubicBezTo>
                  <a:pt x="54539" y="342"/>
                  <a:pt x="54206" y="309"/>
                  <a:pt x="53972" y="275"/>
                </a:cubicBezTo>
                <a:cubicBezTo>
                  <a:pt x="53939" y="175"/>
                  <a:pt x="53872" y="109"/>
                  <a:pt x="53772" y="109"/>
                </a:cubicBezTo>
                <a:cubicBezTo>
                  <a:pt x="46204" y="195"/>
                  <a:pt x="38660" y="282"/>
                  <a:pt x="31076" y="282"/>
                </a:cubicBezTo>
                <a:cubicBezTo>
                  <a:pt x="29903" y="282"/>
                  <a:pt x="28729" y="280"/>
                  <a:pt x="27553" y="275"/>
                </a:cubicBezTo>
                <a:cubicBezTo>
                  <a:pt x="23851" y="275"/>
                  <a:pt x="20081" y="209"/>
                  <a:pt x="16379" y="142"/>
                </a:cubicBezTo>
                <a:cubicBezTo>
                  <a:pt x="14544" y="109"/>
                  <a:pt x="12676" y="109"/>
                  <a:pt x="10842" y="42"/>
                </a:cubicBezTo>
                <a:cubicBezTo>
                  <a:pt x="9704" y="16"/>
                  <a:pt x="8577" y="0"/>
                  <a:pt x="7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667270" y="552697"/>
            <a:ext cx="7694918" cy="384721"/>
          </a:xfrm>
          <a:prstGeom prst="rect">
            <a:avLst/>
          </a:prstGeom>
        </p:spPr>
        <p:txBody>
          <a:bodyPr wrap="square">
            <a:spAutoFit/>
          </a:bodyPr>
          <a:lstStyle/>
          <a:p>
            <a:pPr marL="285750" indent="-285750" algn="just">
              <a:buFont typeface="Wingdings" panose="05000000000000000000" pitchFamily="2" charset="2"/>
              <a:buChar char="v"/>
            </a:pPr>
            <a:r>
              <a:rPr lang="en-US" sz="1900" b="1" dirty="0" err="1" smtClean="0">
                <a:latin typeface="+mj-lt"/>
                <a:ea typeface="Times New Roman" panose="02020603050405020304" pitchFamily="18" charset="0"/>
              </a:rPr>
              <a:t>Tìm</a:t>
            </a:r>
            <a:r>
              <a:rPr lang="en-US" sz="1900" b="1" dirty="0" smtClean="0">
                <a:latin typeface="+mj-lt"/>
                <a:ea typeface="Times New Roman" panose="02020603050405020304" pitchFamily="18" charset="0"/>
              </a:rPr>
              <a:t> ý: </a:t>
            </a:r>
            <a:r>
              <a:rPr lang="en-US" sz="1900" dirty="0" err="1" smtClean="0">
                <a:latin typeface="+mj-lt"/>
                <a:ea typeface="Times New Roman" panose="02020603050405020304" pitchFamily="18" charset="0"/>
              </a:rPr>
              <a:t>Trả</a:t>
            </a:r>
            <a:r>
              <a:rPr lang="en-US" sz="1900" dirty="0" smtClean="0">
                <a:latin typeface="+mj-lt"/>
                <a:ea typeface="Times New Roman" panose="02020603050405020304" pitchFamily="18" charset="0"/>
              </a:rPr>
              <a:t> </a:t>
            </a:r>
            <a:r>
              <a:rPr lang="en-US" sz="1900" dirty="0" err="1" smtClean="0">
                <a:latin typeface="+mj-lt"/>
                <a:ea typeface="Times New Roman" panose="02020603050405020304" pitchFamily="18" charset="0"/>
              </a:rPr>
              <a:t>lời</a:t>
            </a:r>
            <a:r>
              <a:rPr lang="en-US" sz="1900" dirty="0" smtClean="0">
                <a:latin typeface="+mj-lt"/>
                <a:ea typeface="Times New Roman" panose="02020603050405020304" pitchFamily="18" charset="0"/>
              </a:rPr>
              <a:t> </a:t>
            </a:r>
            <a:r>
              <a:rPr lang="en-US" sz="1900" dirty="0" err="1" smtClean="0">
                <a:latin typeface="+mj-lt"/>
                <a:ea typeface="Times New Roman" panose="02020603050405020304" pitchFamily="18" charset="0"/>
              </a:rPr>
              <a:t>các</a:t>
            </a:r>
            <a:r>
              <a:rPr lang="en-US" sz="1900" dirty="0" smtClean="0">
                <a:latin typeface="+mj-lt"/>
                <a:ea typeface="Times New Roman" panose="02020603050405020304" pitchFamily="18" charset="0"/>
              </a:rPr>
              <a:t> </a:t>
            </a:r>
            <a:r>
              <a:rPr lang="en-US" sz="1900" dirty="0" err="1" smtClean="0">
                <a:latin typeface="+mj-lt"/>
                <a:ea typeface="Times New Roman" panose="02020603050405020304" pitchFamily="18" charset="0"/>
              </a:rPr>
              <a:t>câu</a:t>
            </a:r>
            <a:r>
              <a:rPr lang="en-US" sz="1900" dirty="0" smtClean="0">
                <a:latin typeface="+mj-lt"/>
                <a:ea typeface="Times New Roman" panose="02020603050405020304" pitchFamily="18" charset="0"/>
              </a:rPr>
              <a:t> </a:t>
            </a:r>
            <a:r>
              <a:rPr lang="en-US" sz="1900" dirty="0" err="1" smtClean="0">
                <a:latin typeface="+mj-lt"/>
                <a:ea typeface="Times New Roman" panose="02020603050405020304" pitchFamily="18" charset="0"/>
              </a:rPr>
              <a:t>hỏi</a:t>
            </a:r>
            <a:r>
              <a:rPr lang="en-US" sz="1900" dirty="0" smtClean="0">
                <a:latin typeface="+mj-lt"/>
                <a:ea typeface="Times New Roman" panose="02020603050405020304" pitchFamily="18" charset="0"/>
              </a:rPr>
              <a:t> </a:t>
            </a:r>
            <a:r>
              <a:rPr lang="en-US" sz="1900" dirty="0" err="1" smtClean="0">
                <a:latin typeface="+mj-lt"/>
                <a:ea typeface="Times New Roman" panose="02020603050405020304" pitchFamily="18" charset="0"/>
              </a:rPr>
              <a:t>gợi</a:t>
            </a:r>
            <a:r>
              <a:rPr lang="en-US" sz="1900" dirty="0" smtClean="0">
                <a:latin typeface="+mj-lt"/>
                <a:ea typeface="Times New Roman" panose="02020603050405020304" pitchFamily="18" charset="0"/>
              </a:rPr>
              <a:t> ý (SGK tr.111)</a:t>
            </a:r>
            <a:endParaRPr lang="en-US" sz="1900" dirty="0">
              <a:latin typeface="+mj-lt"/>
              <a:ea typeface="Times New Roman" panose="02020603050405020304" pitchFamily="18" charset="0"/>
            </a:endParaRPr>
          </a:p>
        </p:txBody>
      </p:sp>
      <p:sp>
        <p:nvSpPr>
          <p:cNvPr id="75" name="Rounded Rectangle 74"/>
          <p:cNvSpPr/>
          <p:nvPr/>
        </p:nvSpPr>
        <p:spPr>
          <a:xfrm>
            <a:off x="427613" y="1170504"/>
            <a:ext cx="2075734" cy="2315083"/>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lnSpc>
                <a:spcPct val="130000"/>
              </a:lnSpc>
            </a:pPr>
            <a:r>
              <a:rPr lang="en-US" sz="1600" dirty="0" err="1" smtClean="0">
                <a:solidFill>
                  <a:schemeClr val="bg1"/>
                </a:solidFill>
              </a:rPr>
              <a:t>Điều</a:t>
            </a:r>
            <a:r>
              <a:rPr lang="en-US" sz="1600" dirty="0" smtClean="0">
                <a:solidFill>
                  <a:schemeClr val="bg1"/>
                </a:solidFill>
              </a:rPr>
              <a:t> </a:t>
            </a:r>
            <a:r>
              <a:rPr lang="en-US" sz="1600" dirty="0" err="1" smtClean="0">
                <a:solidFill>
                  <a:schemeClr val="bg1"/>
                </a:solidFill>
              </a:rPr>
              <a:t>kiện</a:t>
            </a:r>
            <a:r>
              <a:rPr lang="en-US" sz="1600" dirty="0" smtClean="0">
                <a:solidFill>
                  <a:schemeClr val="bg1"/>
                </a:solidFill>
              </a:rPr>
              <a:t>, </a:t>
            </a:r>
            <a:r>
              <a:rPr lang="en-US" sz="1600" dirty="0" err="1" smtClean="0">
                <a:solidFill>
                  <a:schemeClr val="bg1"/>
                </a:solidFill>
              </a:rPr>
              <a:t>yêu</a:t>
            </a:r>
            <a:r>
              <a:rPr lang="en-US" sz="1600" dirty="0" smtClean="0">
                <a:solidFill>
                  <a:schemeClr val="bg1"/>
                </a:solidFill>
              </a:rPr>
              <a:t> </a:t>
            </a:r>
            <a:r>
              <a:rPr lang="en-US" sz="1600" dirty="0" err="1" smtClean="0">
                <a:solidFill>
                  <a:schemeClr val="bg1"/>
                </a:solidFill>
              </a:rPr>
              <a:t>cầu</a:t>
            </a:r>
            <a:r>
              <a:rPr lang="en-US" sz="1600" dirty="0" smtClean="0">
                <a:solidFill>
                  <a:schemeClr val="bg1"/>
                </a:solidFill>
              </a:rPr>
              <a:t> </a:t>
            </a:r>
            <a:r>
              <a:rPr lang="en-US" sz="1600" dirty="0" err="1" smtClean="0">
                <a:solidFill>
                  <a:schemeClr val="bg1"/>
                </a:solidFill>
              </a:rPr>
              <a:t>của</a:t>
            </a:r>
            <a:r>
              <a:rPr lang="en-US" sz="1600" dirty="0" smtClean="0">
                <a:solidFill>
                  <a:schemeClr val="bg1"/>
                </a:solidFill>
              </a:rPr>
              <a:t> Ban </a:t>
            </a:r>
            <a:r>
              <a:rPr lang="en-US" sz="1600" dirty="0" err="1" smtClean="0">
                <a:solidFill>
                  <a:schemeClr val="bg1"/>
                </a:solidFill>
              </a:rPr>
              <a:t>Tổ</a:t>
            </a:r>
            <a:r>
              <a:rPr lang="en-US" sz="1600" dirty="0" smtClean="0">
                <a:solidFill>
                  <a:schemeClr val="bg1"/>
                </a:solidFill>
              </a:rPr>
              <a:t> </a:t>
            </a:r>
            <a:r>
              <a:rPr lang="en-US" sz="1600" dirty="0" err="1" smtClean="0">
                <a:solidFill>
                  <a:schemeClr val="bg1"/>
                </a:solidFill>
              </a:rPr>
              <a:t>chức</a:t>
            </a:r>
            <a:r>
              <a:rPr lang="en-US" sz="1600" dirty="0" smtClean="0">
                <a:solidFill>
                  <a:schemeClr val="bg1"/>
                </a:solidFill>
              </a:rPr>
              <a:t> </a:t>
            </a:r>
            <a:r>
              <a:rPr lang="en-US" sz="1600" dirty="0" err="1" smtClean="0">
                <a:solidFill>
                  <a:schemeClr val="bg1"/>
                </a:solidFill>
              </a:rPr>
              <a:t>lễ</a:t>
            </a:r>
            <a:r>
              <a:rPr lang="en-US" sz="1600" dirty="0" smtClean="0">
                <a:solidFill>
                  <a:schemeClr val="bg1"/>
                </a:solidFill>
              </a:rPr>
              <a:t> </a:t>
            </a:r>
            <a:r>
              <a:rPr lang="en-US" sz="1600" dirty="0" err="1" smtClean="0">
                <a:solidFill>
                  <a:schemeClr val="bg1"/>
                </a:solidFill>
              </a:rPr>
              <a:t>hội</a:t>
            </a:r>
            <a:r>
              <a:rPr lang="en-US" sz="1600" dirty="0" smtClean="0">
                <a:solidFill>
                  <a:schemeClr val="bg1"/>
                </a:solidFill>
              </a:rPr>
              <a:t> / Ban </a:t>
            </a:r>
            <a:r>
              <a:rPr lang="en-US" sz="1600" dirty="0" err="1" smtClean="0">
                <a:solidFill>
                  <a:schemeClr val="bg1"/>
                </a:solidFill>
              </a:rPr>
              <a:t>quản</a:t>
            </a:r>
            <a:r>
              <a:rPr lang="en-US" sz="1600" dirty="0" smtClean="0">
                <a:solidFill>
                  <a:schemeClr val="bg1"/>
                </a:solidFill>
              </a:rPr>
              <a:t> </a:t>
            </a:r>
            <a:r>
              <a:rPr lang="en-US" sz="1600" dirty="0" err="1" smtClean="0">
                <a:solidFill>
                  <a:schemeClr val="bg1"/>
                </a:solidFill>
              </a:rPr>
              <a:t>lí</a:t>
            </a:r>
            <a:r>
              <a:rPr lang="en-US" sz="1600" dirty="0" smtClean="0">
                <a:solidFill>
                  <a:schemeClr val="bg1"/>
                </a:solidFill>
              </a:rPr>
              <a:t> di </a:t>
            </a:r>
            <a:r>
              <a:rPr lang="en-US" sz="1600" dirty="0" err="1" smtClean="0">
                <a:solidFill>
                  <a:schemeClr val="bg1"/>
                </a:solidFill>
              </a:rPr>
              <a:t>tích</a:t>
            </a:r>
            <a:r>
              <a:rPr lang="en-US" sz="1600" dirty="0" smtClean="0">
                <a:solidFill>
                  <a:schemeClr val="bg1"/>
                </a:solidFill>
              </a:rPr>
              <a:t> </a:t>
            </a:r>
            <a:r>
              <a:rPr lang="en-US" sz="1600" dirty="0" err="1" smtClean="0">
                <a:solidFill>
                  <a:schemeClr val="bg1"/>
                </a:solidFill>
              </a:rPr>
              <a:t>đối</a:t>
            </a:r>
            <a:r>
              <a:rPr lang="en-US" sz="1600" dirty="0" smtClean="0">
                <a:solidFill>
                  <a:schemeClr val="bg1"/>
                </a:solidFill>
              </a:rPr>
              <a:t> </a:t>
            </a:r>
            <a:r>
              <a:rPr lang="en-US" sz="1600" dirty="0" err="1" smtClean="0">
                <a:solidFill>
                  <a:schemeClr val="bg1"/>
                </a:solidFill>
              </a:rPr>
              <a:t>với</a:t>
            </a:r>
            <a:r>
              <a:rPr lang="en-US" sz="1600" dirty="0" smtClean="0">
                <a:solidFill>
                  <a:schemeClr val="bg1"/>
                </a:solidFill>
              </a:rPr>
              <a:t> </a:t>
            </a:r>
            <a:r>
              <a:rPr lang="en-US" sz="1600" dirty="0" err="1" smtClean="0">
                <a:solidFill>
                  <a:schemeClr val="bg1"/>
                </a:solidFill>
              </a:rPr>
              <a:t>tình</a:t>
            </a:r>
            <a:r>
              <a:rPr lang="en-US" sz="1600" dirty="0" smtClean="0">
                <a:solidFill>
                  <a:schemeClr val="bg1"/>
                </a:solidFill>
              </a:rPr>
              <a:t> </a:t>
            </a:r>
            <a:r>
              <a:rPr lang="en-US" sz="1600" dirty="0" err="1" smtClean="0">
                <a:solidFill>
                  <a:schemeClr val="bg1"/>
                </a:solidFill>
              </a:rPr>
              <a:t>nguyện</a:t>
            </a:r>
            <a:r>
              <a:rPr lang="en-US" sz="1600" dirty="0" smtClean="0">
                <a:solidFill>
                  <a:schemeClr val="bg1"/>
                </a:solidFill>
              </a:rPr>
              <a:t> </a:t>
            </a:r>
            <a:r>
              <a:rPr lang="en-US" sz="1600" dirty="0" err="1" smtClean="0">
                <a:solidFill>
                  <a:schemeClr val="bg1"/>
                </a:solidFill>
              </a:rPr>
              <a:t>viên</a:t>
            </a:r>
            <a:r>
              <a:rPr lang="en-US" sz="1600" dirty="0" smtClean="0">
                <a:solidFill>
                  <a:schemeClr val="bg1"/>
                </a:solidFill>
              </a:rPr>
              <a:t> </a:t>
            </a:r>
            <a:r>
              <a:rPr lang="en-US" sz="1600" dirty="0" err="1" smtClean="0">
                <a:solidFill>
                  <a:schemeClr val="bg1"/>
                </a:solidFill>
              </a:rPr>
              <a:t>là</a:t>
            </a:r>
            <a:r>
              <a:rPr lang="en-US" sz="1600" dirty="0" smtClean="0">
                <a:solidFill>
                  <a:schemeClr val="bg1"/>
                </a:solidFill>
              </a:rPr>
              <a:t> </a:t>
            </a:r>
            <a:r>
              <a:rPr lang="en-US" sz="1600" dirty="0" err="1" smtClean="0">
                <a:solidFill>
                  <a:schemeClr val="bg1"/>
                </a:solidFill>
              </a:rPr>
              <a:t>gì</a:t>
            </a:r>
            <a:r>
              <a:rPr lang="en-US" sz="1600" dirty="0" smtClean="0">
                <a:solidFill>
                  <a:schemeClr val="bg1"/>
                </a:solidFill>
              </a:rPr>
              <a:t>?</a:t>
            </a:r>
            <a:endParaRPr lang="en-US" sz="1600" dirty="0">
              <a:solidFill>
                <a:schemeClr val="bg1"/>
              </a:solidFill>
              <a:latin typeface="Arial" panose="020B0604020202020204" pitchFamily="34" charset="0"/>
              <a:cs typeface="Arial" panose="020B0604020202020204" pitchFamily="34" charset="0"/>
            </a:endParaRPr>
          </a:p>
        </p:txBody>
      </p:sp>
      <p:sp>
        <p:nvSpPr>
          <p:cNvPr id="76" name="Rounded Rectangle 75"/>
          <p:cNvSpPr/>
          <p:nvPr/>
        </p:nvSpPr>
        <p:spPr>
          <a:xfrm>
            <a:off x="2642642" y="2307262"/>
            <a:ext cx="2164620" cy="2315083"/>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lnSpc>
                <a:spcPct val="130000"/>
              </a:lnSpc>
            </a:pPr>
            <a:r>
              <a:rPr lang="en-US" sz="1600" dirty="0" err="1" smtClean="0">
                <a:solidFill>
                  <a:schemeClr val="bg1"/>
                </a:solidFill>
              </a:rPr>
              <a:t>Năng</a:t>
            </a:r>
            <a:r>
              <a:rPr lang="en-US" sz="1600" dirty="0" smtClean="0">
                <a:solidFill>
                  <a:schemeClr val="bg1"/>
                </a:solidFill>
              </a:rPr>
              <a:t> </a:t>
            </a:r>
            <a:r>
              <a:rPr lang="en-US" sz="1600" dirty="0" err="1" smtClean="0">
                <a:solidFill>
                  <a:schemeClr val="bg1"/>
                </a:solidFill>
              </a:rPr>
              <a:t>lực</a:t>
            </a:r>
            <a:r>
              <a:rPr lang="en-US" sz="1600" dirty="0" smtClean="0">
                <a:solidFill>
                  <a:schemeClr val="bg1"/>
                </a:solidFill>
              </a:rPr>
              <a:t> </a:t>
            </a:r>
            <a:r>
              <a:rPr lang="en-US" sz="1600" dirty="0" err="1" smtClean="0">
                <a:solidFill>
                  <a:schemeClr val="bg1"/>
                </a:solidFill>
              </a:rPr>
              <a:t>của</a:t>
            </a:r>
            <a:r>
              <a:rPr lang="en-US" sz="1600" dirty="0" smtClean="0">
                <a:solidFill>
                  <a:schemeClr val="bg1"/>
                </a:solidFill>
              </a:rPr>
              <a:t> </a:t>
            </a:r>
            <a:r>
              <a:rPr lang="en-US" sz="1600" dirty="0" err="1" smtClean="0">
                <a:solidFill>
                  <a:schemeClr val="bg1"/>
                </a:solidFill>
              </a:rPr>
              <a:t>bản</a:t>
            </a:r>
            <a:r>
              <a:rPr lang="en-US" sz="1600" dirty="0" smtClean="0">
                <a:solidFill>
                  <a:schemeClr val="bg1"/>
                </a:solidFill>
              </a:rPr>
              <a:t> </a:t>
            </a:r>
            <a:r>
              <a:rPr lang="en-US" sz="1600" dirty="0" err="1" smtClean="0">
                <a:solidFill>
                  <a:schemeClr val="bg1"/>
                </a:solidFill>
              </a:rPr>
              <a:t>thân</a:t>
            </a:r>
            <a:r>
              <a:rPr lang="en-US" sz="1600" dirty="0" smtClean="0">
                <a:solidFill>
                  <a:schemeClr val="bg1"/>
                </a:solidFill>
              </a:rPr>
              <a:t> </a:t>
            </a:r>
            <a:r>
              <a:rPr lang="en-US" sz="1600" dirty="0" err="1" smtClean="0">
                <a:solidFill>
                  <a:schemeClr val="bg1"/>
                </a:solidFill>
              </a:rPr>
              <a:t>trong</a:t>
            </a:r>
            <a:r>
              <a:rPr lang="en-US" sz="1600" dirty="0" smtClean="0">
                <a:solidFill>
                  <a:schemeClr val="bg1"/>
                </a:solidFill>
              </a:rPr>
              <a:t> </a:t>
            </a:r>
            <a:r>
              <a:rPr lang="en-US" sz="1600" dirty="0" err="1" smtClean="0">
                <a:solidFill>
                  <a:schemeClr val="bg1"/>
                </a:solidFill>
              </a:rPr>
              <a:t>việc</a:t>
            </a:r>
            <a:r>
              <a:rPr lang="en-US" sz="1600" dirty="0" smtClean="0">
                <a:solidFill>
                  <a:schemeClr val="bg1"/>
                </a:solidFill>
              </a:rPr>
              <a:t> </a:t>
            </a:r>
            <a:r>
              <a:rPr lang="en-US" sz="1600" dirty="0" err="1" smtClean="0">
                <a:solidFill>
                  <a:schemeClr val="bg1"/>
                </a:solidFill>
              </a:rPr>
              <a:t>đáp</a:t>
            </a:r>
            <a:r>
              <a:rPr lang="en-US" sz="1600" dirty="0" smtClean="0">
                <a:solidFill>
                  <a:schemeClr val="bg1"/>
                </a:solidFill>
              </a:rPr>
              <a:t> </a:t>
            </a:r>
            <a:r>
              <a:rPr lang="en-US" sz="1600" dirty="0" err="1" smtClean="0">
                <a:solidFill>
                  <a:schemeClr val="bg1"/>
                </a:solidFill>
              </a:rPr>
              <a:t>ứng</a:t>
            </a:r>
            <a:r>
              <a:rPr lang="en-US" sz="1600" dirty="0" smtClean="0">
                <a:solidFill>
                  <a:schemeClr val="bg1"/>
                </a:solidFill>
              </a:rPr>
              <a:t> </a:t>
            </a:r>
            <a:r>
              <a:rPr lang="en-US" sz="1600" dirty="0" err="1" smtClean="0">
                <a:solidFill>
                  <a:schemeClr val="bg1"/>
                </a:solidFill>
              </a:rPr>
              <a:t>các</a:t>
            </a:r>
            <a:r>
              <a:rPr lang="en-US" sz="1600" dirty="0" smtClean="0">
                <a:solidFill>
                  <a:schemeClr val="bg1"/>
                </a:solidFill>
              </a:rPr>
              <a:t> </a:t>
            </a:r>
            <a:r>
              <a:rPr lang="en-US" sz="1600" dirty="0" err="1" smtClean="0">
                <a:solidFill>
                  <a:schemeClr val="bg1"/>
                </a:solidFill>
              </a:rPr>
              <a:t>điều</a:t>
            </a:r>
            <a:r>
              <a:rPr lang="en-US" sz="1600" dirty="0" smtClean="0">
                <a:solidFill>
                  <a:schemeClr val="bg1"/>
                </a:solidFill>
              </a:rPr>
              <a:t> </a:t>
            </a:r>
            <a:r>
              <a:rPr lang="en-US" sz="1600" dirty="0" err="1" smtClean="0">
                <a:solidFill>
                  <a:schemeClr val="bg1"/>
                </a:solidFill>
              </a:rPr>
              <a:t>kiện</a:t>
            </a:r>
            <a:r>
              <a:rPr lang="en-US" sz="1600" dirty="0" smtClean="0">
                <a:solidFill>
                  <a:schemeClr val="bg1"/>
                </a:solidFill>
              </a:rPr>
              <a:t> </a:t>
            </a:r>
            <a:r>
              <a:rPr lang="en-US" sz="1600" dirty="0" err="1" smtClean="0">
                <a:solidFill>
                  <a:schemeClr val="bg1"/>
                </a:solidFill>
              </a:rPr>
              <a:t>của</a:t>
            </a:r>
            <a:r>
              <a:rPr lang="en-US" sz="1600" dirty="0" smtClean="0">
                <a:solidFill>
                  <a:schemeClr val="bg1"/>
                </a:solidFill>
              </a:rPr>
              <a:t> Ban </a:t>
            </a:r>
            <a:r>
              <a:rPr lang="en-US" sz="1600" dirty="0" err="1" smtClean="0">
                <a:solidFill>
                  <a:schemeClr val="bg1"/>
                </a:solidFill>
              </a:rPr>
              <a:t>Tổ</a:t>
            </a:r>
            <a:r>
              <a:rPr lang="en-US" sz="1600" dirty="0" smtClean="0">
                <a:solidFill>
                  <a:schemeClr val="bg1"/>
                </a:solidFill>
              </a:rPr>
              <a:t> </a:t>
            </a:r>
            <a:r>
              <a:rPr lang="en-US" sz="1600" dirty="0" err="1" smtClean="0">
                <a:solidFill>
                  <a:schemeClr val="bg1"/>
                </a:solidFill>
              </a:rPr>
              <a:t>chức</a:t>
            </a:r>
            <a:r>
              <a:rPr lang="en-US" sz="1600" dirty="0" smtClean="0">
                <a:solidFill>
                  <a:schemeClr val="bg1"/>
                </a:solidFill>
              </a:rPr>
              <a:t> </a:t>
            </a:r>
            <a:r>
              <a:rPr lang="en-US" sz="1600" dirty="0" err="1" smtClean="0">
                <a:solidFill>
                  <a:schemeClr val="bg1"/>
                </a:solidFill>
              </a:rPr>
              <a:t>lễ</a:t>
            </a:r>
            <a:r>
              <a:rPr lang="en-US" sz="1600" dirty="0" smtClean="0">
                <a:solidFill>
                  <a:schemeClr val="bg1"/>
                </a:solidFill>
              </a:rPr>
              <a:t> </a:t>
            </a:r>
            <a:r>
              <a:rPr lang="en-US" sz="1600" dirty="0" err="1" smtClean="0">
                <a:solidFill>
                  <a:schemeClr val="bg1"/>
                </a:solidFill>
              </a:rPr>
              <a:t>hội</a:t>
            </a:r>
            <a:r>
              <a:rPr lang="en-US" sz="1600" dirty="0" smtClean="0">
                <a:solidFill>
                  <a:schemeClr val="bg1"/>
                </a:solidFill>
              </a:rPr>
              <a:t> / Ban </a:t>
            </a:r>
            <a:r>
              <a:rPr lang="en-US" sz="1600" dirty="0" err="1" smtClean="0">
                <a:solidFill>
                  <a:schemeClr val="bg1"/>
                </a:solidFill>
              </a:rPr>
              <a:t>Quản</a:t>
            </a:r>
            <a:r>
              <a:rPr lang="en-US" sz="1600" dirty="0" smtClean="0">
                <a:solidFill>
                  <a:schemeClr val="bg1"/>
                </a:solidFill>
              </a:rPr>
              <a:t> </a:t>
            </a:r>
            <a:r>
              <a:rPr lang="en-US" sz="1600" dirty="0" err="1" smtClean="0">
                <a:solidFill>
                  <a:schemeClr val="bg1"/>
                </a:solidFill>
              </a:rPr>
              <a:t>lí</a:t>
            </a:r>
            <a:r>
              <a:rPr lang="en-US" sz="1600" dirty="0" smtClean="0">
                <a:solidFill>
                  <a:schemeClr val="bg1"/>
                </a:solidFill>
              </a:rPr>
              <a:t> di </a:t>
            </a:r>
            <a:r>
              <a:rPr lang="en-US" sz="1600" dirty="0" err="1" smtClean="0">
                <a:solidFill>
                  <a:schemeClr val="bg1"/>
                </a:solidFill>
              </a:rPr>
              <a:t>tích</a:t>
            </a:r>
            <a:r>
              <a:rPr lang="en-US" sz="1600" dirty="0" smtClean="0">
                <a:solidFill>
                  <a:schemeClr val="bg1"/>
                </a:solidFill>
              </a:rPr>
              <a:t> </a:t>
            </a:r>
            <a:r>
              <a:rPr lang="en-US" sz="1600" dirty="0" err="1" smtClean="0">
                <a:solidFill>
                  <a:schemeClr val="bg1"/>
                </a:solidFill>
              </a:rPr>
              <a:t>như</a:t>
            </a:r>
            <a:r>
              <a:rPr lang="en-US" sz="1600" dirty="0" smtClean="0">
                <a:solidFill>
                  <a:schemeClr val="bg1"/>
                </a:solidFill>
              </a:rPr>
              <a:t> </a:t>
            </a:r>
            <a:r>
              <a:rPr lang="en-US" sz="1600" dirty="0" err="1" smtClean="0">
                <a:solidFill>
                  <a:schemeClr val="bg1"/>
                </a:solidFill>
              </a:rPr>
              <a:t>thế</a:t>
            </a:r>
            <a:r>
              <a:rPr lang="en-US" sz="1600" dirty="0" smtClean="0">
                <a:solidFill>
                  <a:schemeClr val="bg1"/>
                </a:solidFill>
              </a:rPr>
              <a:t> </a:t>
            </a:r>
            <a:r>
              <a:rPr lang="en-US" sz="1600" dirty="0" err="1" smtClean="0">
                <a:solidFill>
                  <a:schemeClr val="bg1"/>
                </a:solidFill>
              </a:rPr>
              <a:t>nào</a:t>
            </a:r>
            <a:r>
              <a:rPr lang="en-US" sz="1600" dirty="0" smtClean="0">
                <a:solidFill>
                  <a:schemeClr val="bg1"/>
                </a:solidFill>
              </a:rPr>
              <a:t>?</a:t>
            </a:r>
            <a:endParaRPr lang="en-US" sz="1600" dirty="0">
              <a:solidFill>
                <a:schemeClr val="bg1"/>
              </a:solidFill>
              <a:latin typeface="Arial" panose="020B0604020202020204" pitchFamily="34" charset="0"/>
              <a:cs typeface="Arial" panose="020B0604020202020204" pitchFamily="34" charset="0"/>
            </a:endParaRPr>
          </a:p>
        </p:txBody>
      </p:sp>
      <p:sp>
        <p:nvSpPr>
          <p:cNvPr id="77" name="Rounded Rectangle 76"/>
          <p:cNvSpPr/>
          <p:nvPr/>
        </p:nvSpPr>
        <p:spPr>
          <a:xfrm>
            <a:off x="4946558" y="1170503"/>
            <a:ext cx="1556561" cy="2315083"/>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lnSpc>
                <a:spcPct val="130000"/>
              </a:lnSpc>
            </a:pPr>
            <a:r>
              <a:rPr lang="en-US" sz="1600" dirty="0" err="1" smtClean="0">
                <a:solidFill>
                  <a:schemeClr val="bg1"/>
                </a:solidFill>
              </a:rPr>
              <a:t>Nguyện</a:t>
            </a:r>
            <a:r>
              <a:rPr lang="en-US" sz="1600" dirty="0" smtClean="0">
                <a:solidFill>
                  <a:schemeClr val="bg1"/>
                </a:solidFill>
              </a:rPr>
              <a:t> </a:t>
            </a:r>
            <a:r>
              <a:rPr lang="en-US" sz="1600" dirty="0" err="1" smtClean="0">
                <a:solidFill>
                  <a:schemeClr val="bg1"/>
                </a:solidFill>
              </a:rPr>
              <a:t>vọng</a:t>
            </a:r>
            <a:r>
              <a:rPr lang="en-US" sz="1600" dirty="0">
                <a:solidFill>
                  <a:schemeClr val="bg1"/>
                </a:solidFill>
              </a:rPr>
              <a:t> </a:t>
            </a:r>
            <a:r>
              <a:rPr lang="en-US" sz="1600" dirty="0" err="1" smtClean="0">
                <a:solidFill>
                  <a:schemeClr val="bg1"/>
                </a:solidFill>
              </a:rPr>
              <a:t>của</a:t>
            </a:r>
            <a:r>
              <a:rPr lang="en-US" sz="1600" dirty="0" smtClean="0">
                <a:solidFill>
                  <a:schemeClr val="bg1"/>
                </a:solidFill>
              </a:rPr>
              <a:t> </a:t>
            </a:r>
            <a:r>
              <a:rPr lang="en-US" sz="1600" dirty="0" err="1" smtClean="0">
                <a:solidFill>
                  <a:schemeClr val="bg1"/>
                </a:solidFill>
              </a:rPr>
              <a:t>em</a:t>
            </a:r>
            <a:r>
              <a:rPr lang="en-US" sz="1600" dirty="0" smtClean="0">
                <a:solidFill>
                  <a:schemeClr val="bg1"/>
                </a:solidFill>
              </a:rPr>
              <a:t> </a:t>
            </a:r>
            <a:r>
              <a:rPr lang="en-US" sz="1600" dirty="0" err="1" smtClean="0">
                <a:solidFill>
                  <a:schemeClr val="bg1"/>
                </a:solidFill>
              </a:rPr>
              <a:t>là</a:t>
            </a:r>
            <a:r>
              <a:rPr lang="en-US" sz="1600" dirty="0" smtClean="0">
                <a:solidFill>
                  <a:schemeClr val="bg1"/>
                </a:solidFill>
              </a:rPr>
              <a:t> </a:t>
            </a:r>
            <a:r>
              <a:rPr lang="en-US" sz="1600" dirty="0" err="1" smtClean="0">
                <a:solidFill>
                  <a:schemeClr val="bg1"/>
                </a:solidFill>
              </a:rPr>
              <a:t>gì</a:t>
            </a:r>
            <a:r>
              <a:rPr lang="en-US" sz="1600" dirty="0" smtClean="0">
                <a:solidFill>
                  <a:schemeClr val="bg1"/>
                </a:solidFill>
              </a:rPr>
              <a:t>?</a:t>
            </a:r>
            <a:endParaRPr lang="en-US" sz="1600" dirty="0">
              <a:solidFill>
                <a:schemeClr val="bg1"/>
              </a:solidFill>
              <a:latin typeface="Arial" panose="020B0604020202020204" pitchFamily="34" charset="0"/>
              <a:cs typeface="Arial" panose="020B0604020202020204" pitchFamily="34" charset="0"/>
            </a:endParaRPr>
          </a:p>
        </p:txBody>
      </p:sp>
      <p:sp>
        <p:nvSpPr>
          <p:cNvPr id="78" name="Rounded Rectangle 77"/>
          <p:cNvSpPr/>
          <p:nvPr/>
        </p:nvSpPr>
        <p:spPr>
          <a:xfrm>
            <a:off x="6642415" y="2307262"/>
            <a:ext cx="2075734" cy="2315083"/>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lnSpc>
                <a:spcPct val="130000"/>
              </a:lnSpc>
            </a:pPr>
            <a:r>
              <a:rPr lang="en-US" sz="1600" dirty="0" err="1" smtClean="0">
                <a:solidFill>
                  <a:schemeClr val="bg1"/>
                </a:solidFill>
              </a:rPr>
              <a:t>Em</a:t>
            </a:r>
            <a:r>
              <a:rPr lang="en-US" sz="1600" dirty="0" smtClean="0">
                <a:solidFill>
                  <a:schemeClr val="bg1"/>
                </a:solidFill>
              </a:rPr>
              <a:t> cam </a:t>
            </a:r>
            <a:r>
              <a:rPr lang="en-US" sz="1600" dirty="0" err="1" smtClean="0">
                <a:solidFill>
                  <a:schemeClr val="bg1"/>
                </a:solidFill>
              </a:rPr>
              <a:t>kết</a:t>
            </a:r>
            <a:r>
              <a:rPr lang="en-US" sz="1600" dirty="0" smtClean="0">
                <a:solidFill>
                  <a:schemeClr val="bg1"/>
                </a:solidFill>
              </a:rPr>
              <a:t> </a:t>
            </a:r>
            <a:r>
              <a:rPr lang="en-US" sz="1600" dirty="0" err="1" smtClean="0">
                <a:solidFill>
                  <a:schemeClr val="bg1"/>
                </a:solidFill>
              </a:rPr>
              <a:t>thực</a:t>
            </a:r>
            <a:r>
              <a:rPr lang="en-US" sz="1600" dirty="0" smtClean="0">
                <a:solidFill>
                  <a:schemeClr val="bg1"/>
                </a:solidFill>
              </a:rPr>
              <a:t> </a:t>
            </a:r>
            <a:r>
              <a:rPr lang="en-US" sz="1600" dirty="0" err="1" smtClean="0">
                <a:solidFill>
                  <a:schemeClr val="bg1"/>
                </a:solidFill>
              </a:rPr>
              <a:t>hiện</a:t>
            </a:r>
            <a:r>
              <a:rPr lang="en-US" sz="1600" dirty="0" smtClean="0">
                <a:solidFill>
                  <a:schemeClr val="bg1"/>
                </a:solidFill>
              </a:rPr>
              <a:t> </a:t>
            </a:r>
            <a:r>
              <a:rPr lang="en-US" sz="1600" dirty="0" err="1" smtClean="0">
                <a:solidFill>
                  <a:schemeClr val="bg1"/>
                </a:solidFill>
              </a:rPr>
              <a:t>tốt</a:t>
            </a:r>
            <a:r>
              <a:rPr lang="en-US" sz="1600" dirty="0" smtClean="0">
                <a:solidFill>
                  <a:schemeClr val="bg1"/>
                </a:solidFill>
              </a:rPr>
              <a:t> </a:t>
            </a:r>
            <a:r>
              <a:rPr lang="en-US" sz="1600" dirty="0" err="1" smtClean="0">
                <a:solidFill>
                  <a:schemeClr val="bg1"/>
                </a:solidFill>
              </a:rPr>
              <a:t>các</a:t>
            </a:r>
            <a:r>
              <a:rPr lang="en-US" sz="1600" dirty="0" smtClean="0">
                <a:solidFill>
                  <a:schemeClr val="bg1"/>
                </a:solidFill>
              </a:rPr>
              <a:t> </a:t>
            </a:r>
            <a:r>
              <a:rPr lang="en-US" sz="1600" dirty="0" err="1" smtClean="0">
                <a:solidFill>
                  <a:schemeClr val="bg1"/>
                </a:solidFill>
              </a:rPr>
              <a:t>yêu</a:t>
            </a:r>
            <a:r>
              <a:rPr lang="en-US" sz="1600" dirty="0" smtClean="0">
                <a:solidFill>
                  <a:schemeClr val="bg1"/>
                </a:solidFill>
              </a:rPr>
              <a:t> </a:t>
            </a:r>
            <a:r>
              <a:rPr lang="en-US" sz="1600" dirty="0" err="1" smtClean="0">
                <a:solidFill>
                  <a:schemeClr val="bg1"/>
                </a:solidFill>
              </a:rPr>
              <a:t>cầu</a:t>
            </a:r>
            <a:r>
              <a:rPr lang="en-US" sz="1600" dirty="0" smtClean="0">
                <a:solidFill>
                  <a:schemeClr val="bg1"/>
                </a:solidFill>
              </a:rPr>
              <a:t> </a:t>
            </a:r>
            <a:r>
              <a:rPr lang="en-US" sz="1600" dirty="0" err="1" smtClean="0">
                <a:solidFill>
                  <a:schemeClr val="bg1"/>
                </a:solidFill>
              </a:rPr>
              <a:t>của</a:t>
            </a:r>
            <a:r>
              <a:rPr lang="en-US" sz="1600" dirty="0" smtClean="0">
                <a:solidFill>
                  <a:schemeClr val="bg1"/>
                </a:solidFill>
              </a:rPr>
              <a:t> Ban </a:t>
            </a:r>
            <a:r>
              <a:rPr lang="en-US" sz="1600" dirty="0" err="1" smtClean="0">
                <a:solidFill>
                  <a:schemeClr val="bg1"/>
                </a:solidFill>
              </a:rPr>
              <a:t>tổ</a:t>
            </a:r>
            <a:r>
              <a:rPr lang="en-US" sz="1600" dirty="0" smtClean="0">
                <a:solidFill>
                  <a:schemeClr val="bg1"/>
                </a:solidFill>
              </a:rPr>
              <a:t> </a:t>
            </a:r>
            <a:r>
              <a:rPr lang="en-US" sz="1600" dirty="0" err="1" smtClean="0">
                <a:solidFill>
                  <a:schemeClr val="bg1"/>
                </a:solidFill>
              </a:rPr>
              <a:t>chức</a:t>
            </a:r>
            <a:r>
              <a:rPr lang="en-US" sz="1600" dirty="0" smtClean="0">
                <a:solidFill>
                  <a:schemeClr val="bg1"/>
                </a:solidFill>
              </a:rPr>
              <a:t> </a:t>
            </a:r>
            <a:r>
              <a:rPr lang="en-US" sz="1600" dirty="0" err="1" smtClean="0">
                <a:solidFill>
                  <a:schemeClr val="bg1"/>
                </a:solidFill>
              </a:rPr>
              <a:t>lễ</a:t>
            </a:r>
            <a:r>
              <a:rPr lang="en-US" sz="1600" dirty="0" smtClean="0">
                <a:solidFill>
                  <a:schemeClr val="bg1"/>
                </a:solidFill>
              </a:rPr>
              <a:t> </a:t>
            </a:r>
            <a:r>
              <a:rPr lang="en-US" sz="1600" dirty="0" err="1" smtClean="0">
                <a:solidFill>
                  <a:schemeClr val="bg1"/>
                </a:solidFill>
              </a:rPr>
              <a:t>hội</a:t>
            </a:r>
            <a:r>
              <a:rPr lang="en-US" sz="1600" dirty="0" smtClean="0">
                <a:solidFill>
                  <a:schemeClr val="bg1"/>
                </a:solidFill>
              </a:rPr>
              <a:t> / Ban </a:t>
            </a:r>
            <a:r>
              <a:rPr lang="en-US" sz="1600" dirty="0" err="1" smtClean="0">
                <a:solidFill>
                  <a:schemeClr val="bg1"/>
                </a:solidFill>
              </a:rPr>
              <a:t>Quản</a:t>
            </a:r>
            <a:r>
              <a:rPr lang="en-US" sz="1600" dirty="0" smtClean="0">
                <a:solidFill>
                  <a:schemeClr val="bg1"/>
                </a:solidFill>
              </a:rPr>
              <a:t> </a:t>
            </a:r>
            <a:r>
              <a:rPr lang="en-US" sz="1600" dirty="0" err="1" smtClean="0">
                <a:solidFill>
                  <a:schemeClr val="bg1"/>
                </a:solidFill>
              </a:rPr>
              <a:t>lí</a:t>
            </a:r>
            <a:r>
              <a:rPr lang="en-US" sz="1600" dirty="0" smtClean="0">
                <a:solidFill>
                  <a:schemeClr val="bg1"/>
                </a:solidFill>
              </a:rPr>
              <a:t> di </a:t>
            </a:r>
            <a:r>
              <a:rPr lang="en-US" sz="1600" dirty="0" err="1" smtClean="0">
                <a:solidFill>
                  <a:schemeClr val="bg1"/>
                </a:solidFill>
              </a:rPr>
              <a:t>tích</a:t>
            </a:r>
            <a:r>
              <a:rPr lang="en-US" sz="1600" dirty="0" smtClean="0">
                <a:solidFill>
                  <a:schemeClr val="bg1"/>
                </a:solidFill>
              </a:rPr>
              <a:t> </a:t>
            </a:r>
            <a:r>
              <a:rPr lang="en-US" sz="1600" dirty="0" err="1" smtClean="0">
                <a:solidFill>
                  <a:schemeClr val="bg1"/>
                </a:solidFill>
              </a:rPr>
              <a:t>ra</a:t>
            </a:r>
            <a:r>
              <a:rPr lang="en-US" sz="1600" dirty="0" smtClean="0">
                <a:solidFill>
                  <a:schemeClr val="bg1"/>
                </a:solidFill>
              </a:rPr>
              <a:t> </a:t>
            </a:r>
            <a:r>
              <a:rPr lang="en-US" sz="1600" dirty="0" err="1" smtClean="0">
                <a:solidFill>
                  <a:schemeClr val="bg1"/>
                </a:solidFill>
              </a:rPr>
              <a:t>sao</a:t>
            </a:r>
            <a:r>
              <a:rPr lang="en-US" sz="1600" dirty="0" smtClean="0">
                <a:solidFill>
                  <a:schemeClr val="bg1"/>
                </a:solidFill>
              </a:rPr>
              <a:t>?</a:t>
            </a:r>
            <a:endParaRPr lang="en-US" sz="1600" dirty="0">
              <a:solidFill>
                <a:schemeClr val="bg1"/>
              </a:solidFill>
              <a:latin typeface="Arial" panose="020B0604020202020204" pitchFamily="34" charset="0"/>
              <a:cs typeface="Arial" panose="020B0604020202020204" pitchFamily="34" charset="0"/>
            </a:endParaRPr>
          </a:p>
        </p:txBody>
      </p:sp>
      <p:cxnSp>
        <p:nvCxnSpPr>
          <p:cNvPr id="10" name="Elbow Connector 9"/>
          <p:cNvCxnSpPr>
            <a:stCxn id="75" idx="2"/>
          </p:cNvCxnSpPr>
          <p:nvPr/>
        </p:nvCxnSpPr>
        <p:spPr>
          <a:xfrm rot="16200000" flipH="1">
            <a:off x="1864761" y="3086305"/>
            <a:ext cx="378600" cy="1177163"/>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rot="5400000" flipH="1" flipV="1">
            <a:off x="4112110" y="1493598"/>
            <a:ext cx="447289" cy="1221605"/>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Elbow Connector 94"/>
          <p:cNvCxnSpPr/>
          <p:nvPr/>
        </p:nvCxnSpPr>
        <p:spPr>
          <a:xfrm rot="16200000" flipH="1">
            <a:off x="5947103" y="3203068"/>
            <a:ext cx="404663" cy="917576"/>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oogle Shape;3785;p38"/>
          <p:cNvGrpSpPr/>
          <p:nvPr/>
        </p:nvGrpSpPr>
        <p:grpSpPr>
          <a:xfrm rot="964277" flipH="1">
            <a:off x="8037030" y="92017"/>
            <a:ext cx="864227" cy="1412779"/>
            <a:chOff x="5819025" y="3253925"/>
            <a:chExt cx="503750" cy="896950"/>
          </a:xfrm>
        </p:grpSpPr>
        <p:sp>
          <p:nvSpPr>
            <p:cNvPr id="97" name="Google Shape;3786;p38"/>
            <p:cNvSpPr/>
            <p:nvPr/>
          </p:nvSpPr>
          <p:spPr>
            <a:xfrm>
              <a:off x="6085250" y="3253925"/>
              <a:ext cx="199700" cy="455275"/>
            </a:xfrm>
            <a:custGeom>
              <a:avLst/>
              <a:gdLst/>
              <a:ahLst/>
              <a:cxnLst/>
              <a:rect l="l" t="t" r="r" b="b"/>
              <a:pathLst>
                <a:path w="7988" h="18211" extrusionOk="0">
                  <a:moveTo>
                    <a:pt x="2379" y="0"/>
                  </a:moveTo>
                  <a:lnTo>
                    <a:pt x="2366" y="26"/>
                  </a:lnTo>
                  <a:cubicBezTo>
                    <a:pt x="2237" y="272"/>
                    <a:pt x="1151" y="2624"/>
                    <a:pt x="3116" y="6113"/>
                  </a:cubicBezTo>
                  <a:cubicBezTo>
                    <a:pt x="2935" y="11192"/>
                    <a:pt x="1552" y="15121"/>
                    <a:pt x="1" y="17965"/>
                  </a:cubicBezTo>
                  <a:cubicBezTo>
                    <a:pt x="1" y="18042"/>
                    <a:pt x="14" y="18133"/>
                    <a:pt x="14" y="18210"/>
                  </a:cubicBezTo>
                  <a:cubicBezTo>
                    <a:pt x="699" y="16982"/>
                    <a:pt x="1267" y="15703"/>
                    <a:pt x="1733" y="14385"/>
                  </a:cubicBezTo>
                  <a:cubicBezTo>
                    <a:pt x="1965" y="14333"/>
                    <a:pt x="4912" y="13661"/>
                    <a:pt x="7988" y="9499"/>
                  </a:cubicBezTo>
                  <a:lnTo>
                    <a:pt x="7988" y="9499"/>
                  </a:lnTo>
                  <a:cubicBezTo>
                    <a:pt x="7988" y="9499"/>
                    <a:pt x="4498" y="9564"/>
                    <a:pt x="1810" y="14217"/>
                  </a:cubicBezTo>
                  <a:lnTo>
                    <a:pt x="1759" y="14294"/>
                  </a:lnTo>
                  <a:cubicBezTo>
                    <a:pt x="1978" y="13635"/>
                    <a:pt x="2198" y="12950"/>
                    <a:pt x="2379" y="12213"/>
                  </a:cubicBezTo>
                  <a:cubicBezTo>
                    <a:pt x="2702" y="10947"/>
                    <a:pt x="2935" y="9667"/>
                    <a:pt x="3077" y="8362"/>
                  </a:cubicBezTo>
                  <a:cubicBezTo>
                    <a:pt x="3284" y="8310"/>
                    <a:pt x="4395" y="7949"/>
                    <a:pt x="5778" y="6669"/>
                  </a:cubicBezTo>
                  <a:lnTo>
                    <a:pt x="5933" y="6514"/>
                  </a:lnTo>
                  <a:cubicBezTo>
                    <a:pt x="6657" y="5816"/>
                    <a:pt x="7290" y="5028"/>
                    <a:pt x="7846" y="4175"/>
                  </a:cubicBezTo>
                  <a:lnTo>
                    <a:pt x="7846" y="4175"/>
                  </a:lnTo>
                  <a:cubicBezTo>
                    <a:pt x="7445" y="4239"/>
                    <a:pt x="7070" y="4343"/>
                    <a:pt x="6708" y="4511"/>
                  </a:cubicBezTo>
                  <a:cubicBezTo>
                    <a:pt x="6282" y="4705"/>
                    <a:pt x="5868" y="4950"/>
                    <a:pt x="5494" y="5247"/>
                  </a:cubicBezTo>
                  <a:cubicBezTo>
                    <a:pt x="4692" y="5855"/>
                    <a:pt x="3826" y="6798"/>
                    <a:pt x="3090" y="8297"/>
                  </a:cubicBezTo>
                  <a:cubicBezTo>
                    <a:pt x="3154" y="7651"/>
                    <a:pt x="3206" y="6992"/>
                    <a:pt x="3232" y="6307"/>
                  </a:cubicBezTo>
                  <a:cubicBezTo>
                    <a:pt x="3271" y="6191"/>
                    <a:pt x="4046" y="3865"/>
                    <a:pt x="2379" y="26"/>
                  </a:cubicBezTo>
                  <a:cubicBezTo>
                    <a:pt x="2379" y="13"/>
                    <a:pt x="2379" y="13"/>
                    <a:pt x="2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787;p38"/>
            <p:cNvSpPr/>
            <p:nvPr/>
          </p:nvSpPr>
          <p:spPr>
            <a:xfrm>
              <a:off x="5949875" y="3789950"/>
              <a:ext cx="77900" cy="82075"/>
            </a:xfrm>
            <a:custGeom>
              <a:avLst/>
              <a:gdLst/>
              <a:ahLst/>
              <a:cxnLst/>
              <a:rect l="l" t="t" r="r" b="b"/>
              <a:pathLst>
                <a:path w="3116" h="3283" extrusionOk="0">
                  <a:moveTo>
                    <a:pt x="3115" y="0"/>
                  </a:moveTo>
                  <a:cubicBezTo>
                    <a:pt x="2198" y="1138"/>
                    <a:pt x="1151" y="2184"/>
                    <a:pt x="14" y="3102"/>
                  </a:cubicBezTo>
                  <a:cubicBezTo>
                    <a:pt x="14" y="3167"/>
                    <a:pt x="1" y="3218"/>
                    <a:pt x="1" y="3283"/>
                  </a:cubicBezTo>
                  <a:cubicBezTo>
                    <a:pt x="1099" y="2404"/>
                    <a:pt x="2107" y="1409"/>
                    <a:pt x="3012" y="310"/>
                  </a:cubicBezTo>
                  <a:cubicBezTo>
                    <a:pt x="3038" y="207"/>
                    <a:pt x="3077" y="104"/>
                    <a:pt x="3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788;p38"/>
            <p:cNvSpPr/>
            <p:nvPr/>
          </p:nvSpPr>
          <p:spPr>
            <a:xfrm>
              <a:off x="6064900" y="3362800"/>
              <a:ext cx="87275" cy="139275"/>
            </a:xfrm>
            <a:custGeom>
              <a:avLst/>
              <a:gdLst/>
              <a:ahLst/>
              <a:cxnLst/>
              <a:rect l="l" t="t" r="r" b="b"/>
              <a:pathLst>
                <a:path w="3491" h="5571" extrusionOk="0">
                  <a:moveTo>
                    <a:pt x="388" y="1"/>
                  </a:moveTo>
                  <a:cubicBezTo>
                    <a:pt x="388" y="1"/>
                    <a:pt x="1" y="2857"/>
                    <a:pt x="3490" y="5571"/>
                  </a:cubicBezTo>
                  <a:cubicBezTo>
                    <a:pt x="3490" y="5571"/>
                    <a:pt x="3426" y="3064"/>
                    <a:pt x="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789;p38"/>
            <p:cNvSpPr/>
            <p:nvPr/>
          </p:nvSpPr>
          <p:spPr>
            <a:xfrm>
              <a:off x="6016125" y="3473300"/>
              <a:ext cx="97600" cy="182900"/>
            </a:xfrm>
            <a:custGeom>
              <a:avLst/>
              <a:gdLst/>
              <a:ahLst/>
              <a:cxnLst/>
              <a:rect l="l" t="t" r="r" b="b"/>
              <a:pathLst>
                <a:path w="3904" h="7316" extrusionOk="0">
                  <a:moveTo>
                    <a:pt x="504" y="1"/>
                  </a:moveTo>
                  <a:cubicBezTo>
                    <a:pt x="504" y="1"/>
                    <a:pt x="0" y="2185"/>
                    <a:pt x="1745" y="4989"/>
                  </a:cubicBezTo>
                  <a:cubicBezTo>
                    <a:pt x="1822" y="5106"/>
                    <a:pt x="1913" y="5235"/>
                    <a:pt x="1990" y="5364"/>
                  </a:cubicBezTo>
                  <a:cubicBezTo>
                    <a:pt x="2482" y="6062"/>
                    <a:pt x="3037" y="6721"/>
                    <a:pt x="3658" y="7316"/>
                  </a:cubicBezTo>
                  <a:cubicBezTo>
                    <a:pt x="3658" y="7316"/>
                    <a:pt x="3903" y="4188"/>
                    <a:pt x="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790;p38"/>
            <p:cNvSpPr/>
            <p:nvPr/>
          </p:nvSpPr>
          <p:spPr>
            <a:xfrm>
              <a:off x="5984775" y="3601575"/>
              <a:ext cx="54950" cy="172550"/>
            </a:xfrm>
            <a:custGeom>
              <a:avLst/>
              <a:gdLst/>
              <a:ahLst/>
              <a:cxnLst/>
              <a:rect l="l" t="t" r="r" b="b"/>
              <a:pathLst>
                <a:path w="2198" h="6902" extrusionOk="0">
                  <a:moveTo>
                    <a:pt x="350" y="1"/>
                  </a:moveTo>
                  <a:cubicBezTo>
                    <a:pt x="194" y="414"/>
                    <a:pt x="117" y="841"/>
                    <a:pt x="91" y="1280"/>
                  </a:cubicBezTo>
                  <a:cubicBezTo>
                    <a:pt x="1" y="2508"/>
                    <a:pt x="233" y="4511"/>
                    <a:pt x="1939" y="6902"/>
                  </a:cubicBezTo>
                  <a:cubicBezTo>
                    <a:pt x="2004" y="6721"/>
                    <a:pt x="2081" y="6540"/>
                    <a:pt x="2172" y="6346"/>
                  </a:cubicBezTo>
                  <a:cubicBezTo>
                    <a:pt x="2198" y="5377"/>
                    <a:pt x="2055" y="3568"/>
                    <a:pt x="944" y="1177"/>
                  </a:cubicBezTo>
                  <a:cubicBezTo>
                    <a:pt x="763" y="789"/>
                    <a:pt x="569" y="414"/>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791;p38"/>
            <p:cNvSpPr/>
            <p:nvPr/>
          </p:nvSpPr>
          <p:spPr>
            <a:xfrm>
              <a:off x="6113700" y="3810250"/>
              <a:ext cx="140900" cy="41575"/>
            </a:xfrm>
            <a:custGeom>
              <a:avLst/>
              <a:gdLst/>
              <a:ahLst/>
              <a:cxnLst/>
              <a:rect l="l" t="t" r="r" b="b"/>
              <a:pathLst>
                <a:path w="5636" h="1663" extrusionOk="0">
                  <a:moveTo>
                    <a:pt x="1239" y="0"/>
                  </a:moveTo>
                  <a:cubicBezTo>
                    <a:pt x="438" y="0"/>
                    <a:pt x="0" y="132"/>
                    <a:pt x="0" y="132"/>
                  </a:cubicBezTo>
                  <a:cubicBezTo>
                    <a:pt x="1820" y="1354"/>
                    <a:pt x="3373" y="1663"/>
                    <a:pt x="4478" y="1663"/>
                  </a:cubicBezTo>
                  <a:cubicBezTo>
                    <a:pt x="4950" y="1663"/>
                    <a:pt x="5341" y="1606"/>
                    <a:pt x="5635" y="1540"/>
                  </a:cubicBezTo>
                  <a:cubicBezTo>
                    <a:pt x="5583" y="1359"/>
                    <a:pt x="5558" y="1179"/>
                    <a:pt x="5532" y="1010"/>
                  </a:cubicBezTo>
                  <a:cubicBezTo>
                    <a:pt x="3668" y="188"/>
                    <a:pt x="2195" y="0"/>
                    <a:pt x="1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792;p38"/>
            <p:cNvSpPr/>
            <p:nvPr/>
          </p:nvSpPr>
          <p:spPr>
            <a:xfrm>
              <a:off x="5819025" y="3666525"/>
              <a:ext cx="503750" cy="484350"/>
            </a:xfrm>
            <a:custGeom>
              <a:avLst/>
              <a:gdLst/>
              <a:ahLst/>
              <a:cxnLst/>
              <a:rect l="l" t="t" r="r" b="b"/>
              <a:pathLst>
                <a:path w="20150" h="19374" extrusionOk="0">
                  <a:moveTo>
                    <a:pt x="17034" y="0"/>
                  </a:moveTo>
                  <a:lnTo>
                    <a:pt x="17034" y="0"/>
                  </a:lnTo>
                  <a:cubicBezTo>
                    <a:pt x="13816" y="2404"/>
                    <a:pt x="13222" y="4692"/>
                    <a:pt x="13157" y="5015"/>
                  </a:cubicBezTo>
                  <a:cubicBezTo>
                    <a:pt x="11296" y="5855"/>
                    <a:pt x="9538" y="6902"/>
                    <a:pt x="7923" y="8129"/>
                  </a:cubicBezTo>
                  <a:cubicBezTo>
                    <a:pt x="9887" y="5958"/>
                    <a:pt x="10495" y="3981"/>
                    <a:pt x="10637" y="2611"/>
                  </a:cubicBezTo>
                  <a:cubicBezTo>
                    <a:pt x="10650" y="2417"/>
                    <a:pt x="10663" y="2236"/>
                    <a:pt x="10663" y="2068"/>
                  </a:cubicBezTo>
                  <a:lnTo>
                    <a:pt x="10663" y="1706"/>
                  </a:lnTo>
                  <a:cubicBezTo>
                    <a:pt x="10663" y="1616"/>
                    <a:pt x="10663" y="1538"/>
                    <a:pt x="10650" y="1461"/>
                  </a:cubicBezTo>
                  <a:cubicBezTo>
                    <a:pt x="10637" y="1202"/>
                    <a:pt x="10598" y="944"/>
                    <a:pt x="10534" y="698"/>
                  </a:cubicBezTo>
                  <a:cubicBezTo>
                    <a:pt x="9849" y="1655"/>
                    <a:pt x="9267" y="2663"/>
                    <a:pt x="8802" y="3735"/>
                  </a:cubicBezTo>
                  <a:cubicBezTo>
                    <a:pt x="8711" y="3929"/>
                    <a:pt x="8634" y="4123"/>
                    <a:pt x="8569" y="4304"/>
                  </a:cubicBezTo>
                  <a:cubicBezTo>
                    <a:pt x="8479" y="4524"/>
                    <a:pt x="8414" y="4730"/>
                    <a:pt x="8349" y="4937"/>
                  </a:cubicBezTo>
                  <a:cubicBezTo>
                    <a:pt x="8311" y="5041"/>
                    <a:pt x="8272" y="5144"/>
                    <a:pt x="8246" y="5247"/>
                  </a:cubicBezTo>
                  <a:cubicBezTo>
                    <a:pt x="7742" y="6966"/>
                    <a:pt x="7845" y="8039"/>
                    <a:pt x="7858" y="8181"/>
                  </a:cubicBezTo>
                  <a:cubicBezTo>
                    <a:pt x="6488" y="9228"/>
                    <a:pt x="5248" y="10404"/>
                    <a:pt x="4123" y="11709"/>
                  </a:cubicBezTo>
                  <a:cubicBezTo>
                    <a:pt x="4149" y="11671"/>
                    <a:pt x="4162" y="11632"/>
                    <a:pt x="4175" y="11593"/>
                  </a:cubicBezTo>
                  <a:lnTo>
                    <a:pt x="4175" y="11593"/>
                  </a:lnTo>
                  <a:cubicBezTo>
                    <a:pt x="4123" y="11645"/>
                    <a:pt x="4072" y="11696"/>
                    <a:pt x="4020" y="11748"/>
                  </a:cubicBezTo>
                  <a:cubicBezTo>
                    <a:pt x="4020" y="11774"/>
                    <a:pt x="4033" y="11787"/>
                    <a:pt x="4046" y="11800"/>
                  </a:cubicBezTo>
                  <a:cubicBezTo>
                    <a:pt x="3542" y="12394"/>
                    <a:pt x="3115" y="12963"/>
                    <a:pt x="2753" y="13493"/>
                  </a:cubicBezTo>
                  <a:cubicBezTo>
                    <a:pt x="1913" y="14682"/>
                    <a:pt x="1202" y="15948"/>
                    <a:pt x="634" y="17293"/>
                  </a:cubicBezTo>
                  <a:cubicBezTo>
                    <a:pt x="440" y="18016"/>
                    <a:pt x="233" y="18714"/>
                    <a:pt x="1" y="19373"/>
                  </a:cubicBezTo>
                  <a:lnTo>
                    <a:pt x="52" y="19296"/>
                  </a:lnTo>
                  <a:cubicBezTo>
                    <a:pt x="143" y="18947"/>
                    <a:pt x="789" y="16595"/>
                    <a:pt x="2728" y="13751"/>
                  </a:cubicBezTo>
                  <a:cubicBezTo>
                    <a:pt x="4005" y="14171"/>
                    <a:pt x="5117" y="14325"/>
                    <a:pt x="6061" y="14325"/>
                  </a:cubicBezTo>
                  <a:cubicBezTo>
                    <a:pt x="8662" y="14325"/>
                    <a:pt x="9991" y="13157"/>
                    <a:pt x="9991" y="13157"/>
                  </a:cubicBezTo>
                  <a:cubicBezTo>
                    <a:pt x="8840" y="12930"/>
                    <a:pt x="7826" y="12844"/>
                    <a:pt x="6948" y="12844"/>
                  </a:cubicBezTo>
                  <a:cubicBezTo>
                    <a:pt x="4422" y="12844"/>
                    <a:pt x="3022" y="13559"/>
                    <a:pt x="2753" y="13713"/>
                  </a:cubicBezTo>
                  <a:lnTo>
                    <a:pt x="2844" y="13558"/>
                  </a:lnTo>
                  <a:cubicBezTo>
                    <a:pt x="4860" y="10675"/>
                    <a:pt x="8647" y="6734"/>
                    <a:pt x="15277" y="4278"/>
                  </a:cubicBezTo>
                  <a:cubicBezTo>
                    <a:pt x="15962" y="4407"/>
                    <a:pt x="16673" y="4472"/>
                    <a:pt x="17383" y="4472"/>
                  </a:cubicBezTo>
                  <a:cubicBezTo>
                    <a:pt x="17422" y="4317"/>
                    <a:pt x="17461" y="4175"/>
                    <a:pt x="17513" y="4033"/>
                  </a:cubicBezTo>
                  <a:cubicBezTo>
                    <a:pt x="17603" y="4175"/>
                    <a:pt x="17668" y="4317"/>
                    <a:pt x="17732" y="4446"/>
                  </a:cubicBezTo>
                  <a:cubicBezTo>
                    <a:pt x="18572" y="4407"/>
                    <a:pt x="19387" y="4201"/>
                    <a:pt x="20149" y="3852"/>
                  </a:cubicBezTo>
                  <a:cubicBezTo>
                    <a:pt x="19968" y="3554"/>
                    <a:pt x="19813" y="3283"/>
                    <a:pt x="19684" y="3012"/>
                  </a:cubicBezTo>
                  <a:cubicBezTo>
                    <a:pt x="16608" y="3076"/>
                    <a:pt x="15135" y="4149"/>
                    <a:pt x="15044" y="4226"/>
                  </a:cubicBezTo>
                  <a:cubicBezTo>
                    <a:pt x="14463" y="4446"/>
                    <a:pt x="13894" y="4679"/>
                    <a:pt x="13351" y="4924"/>
                  </a:cubicBezTo>
                  <a:cubicBezTo>
                    <a:pt x="16995" y="2766"/>
                    <a:pt x="17034" y="0"/>
                    <a:pt x="170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793;p38"/>
            <p:cNvSpPr/>
            <p:nvPr/>
          </p:nvSpPr>
          <p:spPr>
            <a:xfrm>
              <a:off x="5981225" y="3894675"/>
              <a:ext cx="198400" cy="43675"/>
            </a:xfrm>
            <a:custGeom>
              <a:avLst/>
              <a:gdLst/>
              <a:ahLst/>
              <a:cxnLst/>
              <a:rect l="l" t="t" r="r" b="b"/>
              <a:pathLst>
                <a:path w="7936" h="1747" extrusionOk="0">
                  <a:moveTo>
                    <a:pt x="2564" y="1"/>
                  </a:moveTo>
                  <a:cubicBezTo>
                    <a:pt x="898" y="1"/>
                    <a:pt x="0" y="373"/>
                    <a:pt x="0" y="373"/>
                  </a:cubicBezTo>
                  <a:cubicBezTo>
                    <a:pt x="1992" y="1432"/>
                    <a:pt x="3679" y="1746"/>
                    <a:pt x="4978" y="1746"/>
                  </a:cubicBezTo>
                  <a:cubicBezTo>
                    <a:pt x="6866" y="1746"/>
                    <a:pt x="7936" y="1084"/>
                    <a:pt x="7936" y="1084"/>
                  </a:cubicBezTo>
                  <a:cubicBezTo>
                    <a:pt x="5702" y="237"/>
                    <a:pt x="3890" y="1"/>
                    <a:pt x="2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3794;p38"/>
          <p:cNvGrpSpPr/>
          <p:nvPr/>
        </p:nvGrpSpPr>
        <p:grpSpPr>
          <a:xfrm rot="13088047">
            <a:off x="8269319" y="822920"/>
            <a:ext cx="720268" cy="850288"/>
            <a:chOff x="4416775" y="3222575"/>
            <a:chExt cx="557700" cy="639775"/>
          </a:xfrm>
        </p:grpSpPr>
        <p:sp>
          <p:nvSpPr>
            <p:cNvPr id="159" name="Google Shape;3795;p38"/>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796;p38"/>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797;p38"/>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798;p38"/>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799;p38"/>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800;p38"/>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801;p38"/>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802;p38"/>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803;p38"/>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804;p38"/>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805;p38"/>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806;p38"/>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807;p38"/>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808;p38"/>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809;p38"/>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810;p38"/>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811;p38"/>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812;p38"/>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813;p38"/>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814;p38"/>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815;p38"/>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816;p38"/>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817;p38"/>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818;p38"/>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819;p38"/>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820;p38"/>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821;p38"/>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822;p38"/>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823;p38"/>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824;p38"/>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825;p38"/>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826;p38"/>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827;p38"/>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828;p38"/>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829;p38"/>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830;p38"/>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831;p38"/>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832;p38"/>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833;p38"/>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834;p38"/>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835;p38"/>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836;p38"/>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837;p38"/>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838;p38"/>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839;p38"/>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840;p38"/>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841;p38"/>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842;p38"/>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843;p38"/>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844;p38"/>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845;p38"/>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846;p38"/>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847;p38"/>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848;p38"/>
            <p:cNvSpPr/>
            <p:nvPr/>
          </p:nvSpPr>
          <p:spPr>
            <a:xfrm>
              <a:off x="4416775" y="3222575"/>
              <a:ext cx="557700" cy="639775"/>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3"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3619" y="3998670"/>
            <a:ext cx="1207589" cy="1012179"/>
          </a:xfrm>
          <a:prstGeom prst="rect">
            <a:avLst/>
          </a:prstGeom>
        </p:spPr>
      </p:pic>
    </p:spTree>
    <p:extLst>
      <p:ext uri="{BB962C8B-B14F-4D97-AF65-F5344CB8AC3E}">
        <p14:creationId xmlns:p14="http://schemas.microsoft.com/office/powerpoint/2010/main" val="4056276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arn(inVertical)">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barn(inVertical)">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left)">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barn(inVertical)">
                                      <p:cBhvr>
                                        <p:cTn id="32" dur="500"/>
                                        <p:tgtEl>
                                          <p:spTgt spid="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wipe(left)">
                                      <p:cBhvr>
                                        <p:cTn id="37" dur="500"/>
                                        <p:tgtEl>
                                          <p:spTgt spid="9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barn(inVertical)">
                                      <p:cBhvr>
                                        <p:cTn id="4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5" grpId="0" animBg="1"/>
      <p:bldP spid="76" grpId="0" animBg="1"/>
      <p:bldP spid="77" grpId="0" animBg="1"/>
      <p:bldP spid="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ounded Rectangle 87"/>
          <p:cNvSpPr/>
          <p:nvPr/>
        </p:nvSpPr>
        <p:spPr>
          <a:xfrm>
            <a:off x="3158835" y="268907"/>
            <a:ext cx="5559137" cy="1126231"/>
          </a:xfrm>
          <a:prstGeom prst="roundRect">
            <a:avLst/>
          </a:prstGeom>
          <a:solidFill>
            <a:schemeClr val="bg1"/>
          </a:solidFill>
          <a:ln w="28575">
            <a:solidFill>
              <a:schemeClr val="accent2">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1600" dirty="0">
                <a:solidFill>
                  <a:srgbClr val="000000"/>
                </a:solidFill>
              </a:rPr>
              <a:t>Dẫn dắt và nêu vấn đ</a:t>
            </a:r>
            <a:r>
              <a:rPr lang="en-US" sz="1600" dirty="0">
                <a:solidFill>
                  <a:srgbClr val="000000"/>
                </a:solidFill>
              </a:rPr>
              <a:t>ề</a:t>
            </a:r>
            <a:r>
              <a:rPr lang="vi-VN" sz="1600" dirty="0">
                <a:solidFill>
                  <a:srgbClr val="000000"/>
                </a:solidFill>
              </a:rPr>
              <a:t> của bài viết: Mong muốn làm </a:t>
            </a:r>
            <a:r>
              <a:rPr lang="vi-VN" sz="1600" dirty="0" smtClean="0">
                <a:solidFill>
                  <a:srgbClr val="000000"/>
                </a:solidFill>
              </a:rPr>
              <a:t>tình nguyện viên tham gia tổ chức hoạt động của l</a:t>
            </a:r>
            <a:r>
              <a:rPr lang="en-US" sz="1600" dirty="0" smtClean="0">
                <a:solidFill>
                  <a:srgbClr val="000000"/>
                </a:solidFill>
              </a:rPr>
              <a:t>ễ</a:t>
            </a:r>
            <a:r>
              <a:rPr lang="vi-VN" sz="1600" dirty="0" smtClean="0">
                <a:solidFill>
                  <a:srgbClr val="000000"/>
                </a:solidFill>
              </a:rPr>
              <a:t> hội</a:t>
            </a:r>
            <a:r>
              <a:rPr lang="en-US" sz="1600" dirty="0" smtClean="0">
                <a:solidFill>
                  <a:srgbClr val="000000"/>
                </a:solidFill>
              </a:rPr>
              <a:t> / </a:t>
            </a:r>
            <a:r>
              <a:rPr lang="vi-VN" sz="1600" dirty="0" smtClean="0">
                <a:solidFill>
                  <a:srgbClr val="000000"/>
                </a:solidFill>
              </a:rPr>
              <a:t>giới </a:t>
            </a:r>
            <a:r>
              <a:rPr lang="vi-VN" sz="1600" dirty="0">
                <a:solidFill>
                  <a:srgbClr val="000000"/>
                </a:solidFill>
              </a:rPr>
              <a:t>thiệu di tích lịch sử, văn hoá của địa phương.</a:t>
            </a:r>
            <a:endParaRPr lang="en-US" sz="1600" dirty="0">
              <a:solidFill>
                <a:srgbClr val="000000"/>
              </a:solidFill>
            </a:endParaRPr>
          </a:p>
        </p:txBody>
      </p:sp>
      <p:sp>
        <p:nvSpPr>
          <p:cNvPr id="92" name="Rounded Rectangle 91"/>
          <p:cNvSpPr/>
          <p:nvPr/>
        </p:nvSpPr>
        <p:spPr>
          <a:xfrm>
            <a:off x="3158833" y="2454518"/>
            <a:ext cx="5559137" cy="1131696"/>
          </a:xfrm>
          <a:prstGeom prst="roundRect">
            <a:avLst/>
          </a:prstGeom>
          <a:solidFill>
            <a:schemeClr val="bg1"/>
          </a:solidFill>
          <a:ln w="28575">
            <a:solidFill>
              <a:schemeClr val="accent2">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1600" dirty="0" err="1" smtClean="0">
                <a:solidFill>
                  <a:srgbClr val="000000"/>
                </a:solidFill>
              </a:rPr>
              <a:t>Sắp</a:t>
            </a:r>
            <a:r>
              <a:rPr lang="en-US" sz="1600" dirty="0" smtClean="0">
                <a:solidFill>
                  <a:srgbClr val="000000"/>
                </a:solidFill>
              </a:rPr>
              <a:t> </a:t>
            </a:r>
            <a:r>
              <a:rPr lang="en-US" sz="1600" dirty="0" err="1" smtClean="0">
                <a:solidFill>
                  <a:srgbClr val="000000"/>
                </a:solidFill>
              </a:rPr>
              <a:t>xếp</a:t>
            </a:r>
            <a:r>
              <a:rPr lang="en-US" sz="1600" dirty="0" smtClean="0">
                <a:solidFill>
                  <a:srgbClr val="000000"/>
                </a:solidFill>
              </a:rPr>
              <a:t> ý </a:t>
            </a:r>
            <a:r>
              <a:rPr lang="en-US" sz="1600" dirty="0" err="1" smtClean="0">
                <a:solidFill>
                  <a:srgbClr val="000000"/>
                </a:solidFill>
              </a:rPr>
              <a:t>theo</a:t>
            </a:r>
            <a:r>
              <a:rPr lang="en-US" sz="1600" dirty="0" smtClean="0">
                <a:solidFill>
                  <a:srgbClr val="000000"/>
                </a:solidFill>
              </a:rPr>
              <a:t> </a:t>
            </a:r>
            <a:r>
              <a:rPr lang="en-US" sz="1600" dirty="0" err="1" smtClean="0">
                <a:solidFill>
                  <a:srgbClr val="000000"/>
                </a:solidFill>
              </a:rPr>
              <a:t>trật</a:t>
            </a:r>
            <a:r>
              <a:rPr lang="en-US" sz="1600" dirty="0" smtClean="0">
                <a:solidFill>
                  <a:srgbClr val="000000"/>
                </a:solidFill>
              </a:rPr>
              <a:t> </a:t>
            </a:r>
            <a:r>
              <a:rPr lang="en-US" sz="1600" dirty="0" err="1" smtClean="0">
                <a:solidFill>
                  <a:srgbClr val="000000"/>
                </a:solidFill>
              </a:rPr>
              <a:t>tự</a:t>
            </a:r>
            <a:r>
              <a:rPr lang="en-US" sz="1600" dirty="0" smtClean="0">
                <a:solidFill>
                  <a:srgbClr val="000000"/>
                </a:solidFill>
              </a:rPr>
              <a:t> </a:t>
            </a:r>
            <a:r>
              <a:rPr lang="en-US" sz="1600" dirty="0" err="1" smtClean="0">
                <a:solidFill>
                  <a:srgbClr val="000000"/>
                </a:solidFill>
              </a:rPr>
              <a:t>khác</a:t>
            </a:r>
            <a:r>
              <a:rPr lang="en-US" sz="1600" dirty="0" smtClean="0">
                <a:solidFill>
                  <a:srgbClr val="000000"/>
                </a:solidFill>
              </a:rPr>
              <a:t> </a:t>
            </a:r>
            <a:r>
              <a:rPr lang="en-US" sz="1600" dirty="0" err="1" smtClean="0">
                <a:solidFill>
                  <a:srgbClr val="000000"/>
                </a:solidFill>
              </a:rPr>
              <a:t>nhau</a:t>
            </a:r>
            <a:r>
              <a:rPr lang="en-US" sz="1600" dirty="0" smtClean="0">
                <a:solidFill>
                  <a:srgbClr val="000000"/>
                </a:solidFill>
              </a:rPr>
              <a:t>: </a:t>
            </a:r>
            <a:r>
              <a:rPr lang="en-US" sz="1600" dirty="0" err="1" smtClean="0">
                <a:solidFill>
                  <a:srgbClr val="000000"/>
                </a:solidFill>
              </a:rPr>
              <a:t>Giới</a:t>
            </a:r>
            <a:r>
              <a:rPr lang="en-US" sz="1600" dirty="0" smtClean="0">
                <a:solidFill>
                  <a:srgbClr val="000000"/>
                </a:solidFill>
              </a:rPr>
              <a:t> </a:t>
            </a:r>
            <a:r>
              <a:rPr lang="en-US" sz="1600" dirty="0" err="1" smtClean="0">
                <a:solidFill>
                  <a:srgbClr val="000000"/>
                </a:solidFill>
              </a:rPr>
              <a:t>thiệu</a:t>
            </a:r>
            <a:r>
              <a:rPr lang="en-US" sz="1600" dirty="0" smtClean="0">
                <a:solidFill>
                  <a:srgbClr val="000000"/>
                </a:solidFill>
              </a:rPr>
              <a:t> </a:t>
            </a:r>
            <a:r>
              <a:rPr lang="en-US" sz="1600" dirty="0" err="1" smtClean="0">
                <a:solidFill>
                  <a:srgbClr val="000000"/>
                </a:solidFill>
              </a:rPr>
              <a:t>bản</a:t>
            </a:r>
            <a:r>
              <a:rPr lang="en-US" sz="1600" dirty="0" smtClean="0">
                <a:solidFill>
                  <a:srgbClr val="000000"/>
                </a:solidFill>
              </a:rPr>
              <a:t> </a:t>
            </a:r>
            <a:r>
              <a:rPr lang="en-US" sz="1600" dirty="0" err="1" smtClean="0">
                <a:solidFill>
                  <a:srgbClr val="000000"/>
                </a:solidFill>
              </a:rPr>
              <a:t>thân</a:t>
            </a:r>
            <a:r>
              <a:rPr lang="en-US" sz="1600" dirty="0" smtClean="0">
                <a:solidFill>
                  <a:srgbClr val="000000"/>
                </a:solidFill>
              </a:rPr>
              <a:t> </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Niềm</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yêu</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thích</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với</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các</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hoạt</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động</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tình</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nguyện</a:t>
            </a:r>
            <a:r>
              <a:rPr lang="en-US" sz="1600" dirty="0" smtClean="0">
                <a:solidFill>
                  <a:srgbClr val="000000"/>
                </a:solidFill>
                <a:latin typeface="Arial" panose="020B0604020202020204" pitchFamily="34" charset="0"/>
                <a:cs typeface="Arial" panose="020B0604020202020204" pitchFamily="34" charset="0"/>
              </a:rPr>
              <a:t> → </a:t>
            </a:r>
            <a:r>
              <a:rPr lang="en-US" sz="1600" dirty="0" err="1" smtClean="0">
                <a:solidFill>
                  <a:srgbClr val="000000"/>
                </a:solidFill>
                <a:latin typeface="Arial" panose="020B0604020202020204" pitchFamily="34" charset="0"/>
                <a:cs typeface="Arial" panose="020B0604020202020204" pitchFamily="34" charset="0"/>
              </a:rPr>
              <a:t>Khả</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năng</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tham</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gia</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hỗ</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trợ</a:t>
            </a:r>
            <a:r>
              <a:rPr lang="en-US" sz="1600" dirty="0" smtClean="0">
                <a:solidFill>
                  <a:srgbClr val="000000"/>
                </a:solidFill>
                <a:latin typeface="Arial" panose="020B0604020202020204" pitchFamily="34" charset="0"/>
                <a:cs typeface="Arial" panose="020B0604020202020204" pitchFamily="34" charset="0"/>
              </a:rPr>
              <a:t>/</a:t>
            </a:r>
            <a:r>
              <a:rPr lang="en-US" sz="1600" dirty="0" err="1" smtClean="0">
                <a:solidFill>
                  <a:srgbClr val="000000"/>
                </a:solidFill>
                <a:latin typeface="Arial" panose="020B0604020202020204" pitchFamily="34" charset="0"/>
                <a:cs typeface="Arial" panose="020B0604020202020204" pitchFamily="34" charset="0"/>
              </a:rPr>
              <a:t>tổ</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chức</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hoạt</a:t>
            </a:r>
            <a:r>
              <a:rPr lang="en-US" sz="1600" dirty="0" smtClean="0">
                <a:solidFill>
                  <a:srgbClr val="000000"/>
                </a:solidFill>
                <a:latin typeface="Arial" panose="020B0604020202020204" pitchFamily="34" charset="0"/>
                <a:cs typeface="Arial" panose="020B0604020202020204" pitchFamily="34" charset="0"/>
              </a:rPr>
              <a:t> </a:t>
            </a:r>
            <a:r>
              <a:rPr lang="en-US" sz="1600" dirty="0" err="1" smtClean="0">
                <a:solidFill>
                  <a:srgbClr val="000000"/>
                </a:solidFill>
                <a:latin typeface="Arial" panose="020B0604020202020204" pitchFamily="34" charset="0"/>
                <a:cs typeface="Arial" panose="020B0604020202020204" pitchFamily="34" charset="0"/>
              </a:rPr>
              <a:t>động</a:t>
            </a:r>
            <a:r>
              <a:rPr lang="en-US" sz="1600" dirty="0" smtClean="0">
                <a:solidFill>
                  <a:srgbClr val="000000"/>
                </a:solidFill>
                <a:latin typeface="Arial" panose="020B0604020202020204" pitchFamily="34" charset="0"/>
                <a:cs typeface="Arial" panose="020B0604020202020204" pitchFamily="34" charset="0"/>
              </a:rPr>
              <a:t> → </a:t>
            </a:r>
            <a:r>
              <a:rPr lang="en-US" sz="1600" dirty="0" err="1" smtClean="0">
                <a:solidFill>
                  <a:srgbClr val="000000"/>
                </a:solidFill>
                <a:latin typeface="Arial" panose="020B0604020202020204" pitchFamily="34" charset="0"/>
                <a:cs typeface="Arial" panose="020B0604020202020204" pitchFamily="34" charset="0"/>
              </a:rPr>
              <a:t>Lời</a:t>
            </a:r>
            <a:r>
              <a:rPr lang="en-US" sz="1600" dirty="0" smtClean="0">
                <a:solidFill>
                  <a:srgbClr val="000000"/>
                </a:solidFill>
                <a:latin typeface="Arial" panose="020B0604020202020204" pitchFamily="34" charset="0"/>
                <a:cs typeface="Arial" panose="020B0604020202020204" pitchFamily="34" charset="0"/>
              </a:rPr>
              <a:t> cam </a:t>
            </a:r>
            <a:r>
              <a:rPr lang="en-US" sz="1600" dirty="0" err="1" smtClean="0">
                <a:solidFill>
                  <a:srgbClr val="000000"/>
                </a:solidFill>
                <a:latin typeface="Arial" panose="020B0604020202020204" pitchFamily="34" charset="0"/>
                <a:cs typeface="Arial" panose="020B0604020202020204" pitchFamily="34" charset="0"/>
              </a:rPr>
              <a:t>kết</a:t>
            </a:r>
            <a:endParaRPr lang="en-US" sz="1600" dirty="0">
              <a:solidFill>
                <a:srgbClr val="000000"/>
              </a:solidFill>
            </a:endParaRPr>
          </a:p>
        </p:txBody>
      </p:sp>
      <p:sp>
        <p:nvSpPr>
          <p:cNvPr id="69" name="Rounded Rectangle 68"/>
          <p:cNvSpPr/>
          <p:nvPr/>
        </p:nvSpPr>
        <p:spPr>
          <a:xfrm>
            <a:off x="518310" y="454253"/>
            <a:ext cx="1902771" cy="755537"/>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30000"/>
              </a:lnSpc>
            </a:pPr>
            <a:r>
              <a:rPr lang="en-US" sz="2000" b="1" dirty="0" err="1" smtClean="0">
                <a:solidFill>
                  <a:schemeClr val="bg1"/>
                </a:solidFill>
              </a:rPr>
              <a:t>Mở</a:t>
            </a:r>
            <a:r>
              <a:rPr lang="en-US" sz="2000" b="1" dirty="0" smtClean="0">
                <a:solidFill>
                  <a:schemeClr val="bg1"/>
                </a:solidFill>
              </a:rPr>
              <a:t> </a:t>
            </a:r>
            <a:r>
              <a:rPr lang="en-US" sz="2000" b="1" dirty="0" err="1" smtClean="0">
                <a:solidFill>
                  <a:schemeClr val="bg1"/>
                </a:solidFill>
              </a:rPr>
              <a:t>bài</a:t>
            </a:r>
            <a:endParaRPr lang="en-US" sz="2000" b="1" dirty="0">
              <a:solidFill>
                <a:schemeClr val="bg1"/>
              </a:solidFill>
              <a:latin typeface="Arial" panose="020B0604020202020204" pitchFamily="34" charset="0"/>
              <a:cs typeface="Arial" panose="020B0604020202020204" pitchFamily="34" charset="0"/>
            </a:endParaRPr>
          </a:p>
        </p:txBody>
      </p:sp>
      <p:cxnSp>
        <p:nvCxnSpPr>
          <p:cNvPr id="90" name="Straight Arrow Connector 89"/>
          <p:cNvCxnSpPr>
            <a:stCxn id="69" idx="3"/>
            <a:endCxn id="88" idx="1"/>
          </p:cNvCxnSpPr>
          <p:nvPr/>
        </p:nvCxnSpPr>
        <p:spPr>
          <a:xfrm>
            <a:off x="2421081" y="832022"/>
            <a:ext cx="737754" cy="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518310" y="2161052"/>
            <a:ext cx="1902771" cy="755537"/>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30000"/>
              </a:lnSpc>
            </a:pPr>
            <a:r>
              <a:rPr lang="en-US" sz="2000" b="1" dirty="0" err="1" smtClean="0">
                <a:solidFill>
                  <a:schemeClr val="bg1"/>
                </a:solidFill>
              </a:rPr>
              <a:t>Thân</a:t>
            </a:r>
            <a:r>
              <a:rPr lang="en-US" sz="2000" b="1" dirty="0" smtClean="0">
                <a:solidFill>
                  <a:schemeClr val="bg1"/>
                </a:solidFill>
              </a:rPr>
              <a:t> </a:t>
            </a:r>
            <a:r>
              <a:rPr lang="en-US" sz="2000" b="1" dirty="0" err="1" smtClean="0">
                <a:solidFill>
                  <a:schemeClr val="bg1"/>
                </a:solidFill>
              </a:rPr>
              <a:t>bài</a:t>
            </a:r>
            <a:endParaRPr lang="en-US" sz="2000" b="1" dirty="0">
              <a:solidFill>
                <a:schemeClr val="bg1"/>
              </a:solidFill>
              <a:latin typeface="Arial" panose="020B0604020202020204" pitchFamily="34" charset="0"/>
              <a:cs typeface="Arial" panose="020B0604020202020204" pitchFamily="34" charset="0"/>
            </a:endParaRPr>
          </a:p>
        </p:txBody>
      </p:sp>
      <p:sp>
        <p:nvSpPr>
          <p:cNvPr id="87" name="Rounded Rectangle 86"/>
          <p:cNvSpPr/>
          <p:nvPr/>
        </p:nvSpPr>
        <p:spPr>
          <a:xfrm>
            <a:off x="3158834" y="1574951"/>
            <a:ext cx="5559137" cy="695563"/>
          </a:xfrm>
          <a:prstGeom prst="roundRect">
            <a:avLst/>
          </a:prstGeom>
          <a:solidFill>
            <a:schemeClr val="bg1"/>
          </a:solidFill>
          <a:ln w="28575">
            <a:solidFill>
              <a:schemeClr val="accent2">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err="1" smtClean="0">
                <a:solidFill>
                  <a:srgbClr val="000000"/>
                </a:solidFill>
              </a:rPr>
              <a:t>Trình</a:t>
            </a:r>
            <a:r>
              <a:rPr lang="en-US" sz="1600" dirty="0" smtClean="0">
                <a:solidFill>
                  <a:srgbClr val="000000"/>
                </a:solidFill>
              </a:rPr>
              <a:t> </a:t>
            </a:r>
            <a:r>
              <a:rPr lang="en-US" sz="1600" dirty="0" err="1" smtClean="0">
                <a:solidFill>
                  <a:srgbClr val="000000"/>
                </a:solidFill>
              </a:rPr>
              <a:t>bày</a:t>
            </a:r>
            <a:r>
              <a:rPr lang="en-US" sz="1600" dirty="0" smtClean="0">
                <a:solidFill>
                  <a:srgbClr val="000000"/>
                </a:solidFill>
              </a:rPr>
              <a:t> </a:t>
            </a:r>
            <a:r>
              <a:rPr lang="en-US" sz="1600" dirty="0" err="1" smtClean="0">
                <a:solidFill>
                  <a:srgbClr val="000000"/>
                </a:solidFill>
              </a:rPr>
              <a:t>luận</a:t>
            </a:r>
            <a:r>
              <a:rPr lang="en-US" sz="1600" dirty="0" smtClean="0">
                <a:solidFill>
                  <a:srgbClr val="000000"/>
                </a:solidFill>
              </a:rPr>
              <a:t> </a:t>
            </a:r>
            <a:r>
              <a:rPr lang="en-US" sz="1600" dirty="0" err="1" smtClean="0">
                <a:solidFill>
                  <a:srgbClr val="000000"/>
                </a:solidFill>
              </a:rPr>
              <a:t>điểm</a:t>
            </a:r>
            <a:r>
              <a:rPr lang="en-US" sz="1600" dirty="0" smtClean="0">
                <a:solidFill>
                  <a:srgbClr val="000000"/>
                </a:solidFill>
              </a:rPr>
              <a:t>, </a:t>
            </a:r>
            <a:r>
              <a:rPr lang="en-US" sz="1600" dirty="0" err="1" smtClean="0">
                <a:solidFill>
                  <a:srgbClr val="000000"/>
                </a:solidFill>
              </a:rPr>
              <a:t>sử</a:t>
            </a:r>
            <a:r>
              <a:rPr lang="en-US" sz="1600" dirty="0" smtClean="0">
                <a:solidFill>
                  <a:srgbClr val="000000"/>
                </a:solidFill>
              </a:rPr>
              <a:t> </a:t>
            </a:r>
            <a:r>
              <a:rPr lang="en-US" sz="1600" dirty="0" err="1" smtClean="0">
                <a:solidFill>
                  <a:srgbClr val="000000"/>
                </a:solidFill>
              </a:rPr>
              <a:t>dụng</a:t>
            </a:r>
            <a:r>
              <a:rPr lang="en-US" sz="1600" dirty="0" smtClean="0">
                <a:solidFill>
                  <a:srgbClr val="000000"/>
                </a:solidFill>
              </a:rPr>
              <a:t> </a:t>
            </a:r>
            <a:r>
              <a:rPr lang="en-US" sz="1600" dirty="0" err="1" smtClean="0">
                <a:solidFill>
                  <a:srgbClr val="000000"/>
                </a:solidFill>
              </a:rPr>
              <a:t>các</a:t>
            </a:r>
            <a:r>
              <a:rPr lang="en-US" sz="1600" dirty="0" smtClean="0">
                <a:solidFill>
                  <a:srgbClr val="000000"/>
                </a:solidFill>
              </a:rPr>
              <a:t> </a:t>
            </a:r>
            <a:r>
              <a:rPr lang="en-US" sz="1600" dirty="0" err="1" smtClean="0">
                <a:solidFill>
                  <a:srgbClr val="000000"/>
                </a:solidFill>
              </a:rPr>
              <a:t>lí</a:t>
            </a:r>
            <a:r>
              <a:rPr lang="en-US" sz="1600" dirty="0" smtClean="0">
                <a:solidFill>
                  <a:srgbClr val="000000"/>
                </a:solidFill>
              </a:rPr>
              <a:t> </a:t>
            </a:r>
            <a:r>
              <a:rPr lang="en-US" sz="1600" dirty="0" err="1" smtClean="0">
                <a:solidFill>
                  <a:srgbClr val="000000"/>
                </a:solidFill>
              </a:rPr>
              <a:t>lẽ</a:t>
            </a:r>
            <a:r>
              <a:rPr lang="en-US" sz="1600" dirty="0" smtClean="0">
                <a:solidFill>
                  <a:srgbClr val="000000"/>
                </a:solidFill>
              </a:rPr>
              <a:t>, </a:t>
            </a:r>
            <a:r>
              <a:rPr lang="en-US" sz="1600" dirty="0" err="1" smtClean="0">
                <a:solidFill>
                  <a:srgbClr val="000000"/>
                </a:solidFill>
              </a:rPr>
              <a:t>dẫn</a:t>
            </a:r>
            <a:r>
              <a:rPr lang="en-US" sz="1600" dirty="0" smtClean="0">
                <a:solidFill>
                  <a:srgbClr val="000000"/>
                </a:solidFill>
              </a:rPr>
              <a:t> </a:t>
            </a:r>
            <a:r>
              <a:rPr lang="en-US" sz="1600" dirty="0" err="1" smtClean="0">
                <a:solidFill>
                  <a:srgbClr val="000000"/>
                </a:solidFill>
              </a:rPr>
              <a:t>chứng</a:t>
            </a:r>
            <a:r>
              <a:rPr lang="en-US" sz="1600" dirty="0" smtClean="0">
                <a:solidFill>
                  <a:srgbClr val="000000"/>
                </a:solidFill>
              </a:rPr>
              <a:t>.</a:t>
            </a:r>
            <a:endParaRPr lang="en-US" sz="1600" dirty="0">
              <a:solidFill>
                <a:srgbClr val="000000"/>
              </a:solidFill>
            </a:endParaRPr>
          </a:p>
        </p:txBody>
      </p:sp>
      <p:cxnSp>
        <p:nvCxnSpPr>
          <p:cNvPr id="89" name="Straight Arrow Connector 88"/>
          <p:cNvCxnSpPr>
            <a:stCxn id="86" idx="3"/>
            <a:endCxn id="87" idx="1"/>
          </p:cNvCxnSpPr>
          <p:nvPr/>
        </p:nvCxnSpPr>
        <p:spPr>
          <a:xfrm flipV="1">
            <a:off x="2421081" y="1922733"/>
            <a:ext cx="737753" cy="616088"/>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86" idx="3"/>
            <a:endCxn id="92" idx="1"/>
          </p:cNvCxnSpPr>
          <p:nvPr/>
        </p:nvCxnSpPr>
        <p:spPr>
          <a:xfrm>
            <a:off x="2421081" y="2538821"/>
            <a:ext cx="737752" cy="481545"/>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4" name="Rounded Rectangle 113"/>
          <p:cNvSpPr/>
          <p:nvPr/>
        </p:nvSpPr>
        <p:spPr>
          <a:xfrm>
            <a:off x="3158833" y="3770218"/>
            <a:ext cx="5559137" cy="1126231"/>
          </a:xfrm>
          <a:prstGeom prst="roundRect">
            <a:avLst/>
          </a:prstGeom>
          <a:solidFill>
            <a:schemeClr val="bg1"/>
          </a:solidFill>
          <a:ln w="28575">
            <a:solidFill>
              <a:schemeClr val="accent2">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marL="285750" indent="-285750" algn="just">
              <a:lnSpc>
                <a:spcPct val="150000"/>
              </a:lnSpc>
              <a:buFont typeface="Wingdings" panose="05000000000000000000" pitchFamily="2" charset="2"/>
              <a:buChar char="ü"/>
            </a:pPr>
            <a:r>
              <a:rPr lang="vi-VN" sz="1600" dirty="0">
                <a:solidFill>
                  <a:srgbClr val="000000"/>
                </a:solidFill>
              </a:rPr>
              <a:t>Kh</a:t>
            </a:r>
            <a:r>
              <a:rPr lang="en-US" sz="1600" dirty="0">
                <a:solidFill>
                  <a:srgbClr val="000000"/>
                </a:solidFill>
              </a:rPr>
              <a:t>ẳ</a:t>
            </a:r>
            <a:r>
              <a:rPr lang="vi-VN" sz="1600" dirty="0">
                <a:solidFill>
                  <a:srgbClr val="000000"/>
                </a:solidFill>
              </a:rPr>
              <a:t>ng đ</a:t>
            </a:r>
            <a:r>
              <a:rPr lang="en-US" sz="1600" dirty="0">
                <a:solidFill>
                  <a:srgbClr val="000000"/>
                </a:solidFill>
              </a:rPr>
              <a:t>ị</a:t>
            </a:r>
            <a:r>
              <a:rPr lang="vi-VN" sz="1600" dirty="0">
                <a:solidFill>
                  <a:srgbClr val="000000"/>
                </a:solidFill>
              </a:rPr>
              <a:t>nh nguyện vọng, cam đoan v</a:t>
            </a:r>
            <a:r>
              <a:rPr lang="en-US" sz="1600" dirty="0">
                <a:solidFill>
                  <a:srgbClr val="000000"/>
                </a:solidFill>
              </a:rPr>
              <a:t>ề</a:t>
            </a:r>
            <a:r>
              <a:rPr lang="vi-VN" sz="1600" dirty="0">
                <a:solidFill>
                  <a:srgbClr val="000000"/>
                </a:solidFill>
              </a:rPr>
              <a:t> n</a:t>
            </a:r>
            <a:r>
              <a:rPr lang="en-US" sz="1600" dirty="0">
                <a:solidFill>
                  <a:srgbClr val="000000"/>
                </a:solidFill>
              </a:rPr>
              <a:t>ă</a:t>
            </a:r>
            <a:r>
              <a:rPr lang="vi-VN" sz="1600" dirty="0">
                <a:solidFill>
                  <a:srgbClr val="000000"/>
                </a:solidFill>
              </a:rPr>
              <a:t>ng </a:t>
            </a:r>
            <a:r>
              <a:rPr lang="vi-VN" sz="1600" dirty="0" smtClean="0">
                <a:solidFill>
                  <a:srgbClr val="000000"/>
                </a:solidFill>
              </a:rPr>
              <a:t>lực</a:t>
            </a:r>
            <a:r>
              <a:rPr lang="en-US" sz="1600" dirty="0" smtClean="0">
                <a:solidFill>
                  <a:srgbClr val="000000"/>
                </a:solidFill>
              </a:rPr>
              <a:t>, </a:t>
            </a:r>
            <a:r>
              <a:rPr lang="vi-VN" sz="1600" dirty="0" smtClean="0">
                <a:solidFill>
                  <a:srgbClr val="000000"/>
                </a:solidFill>
              </a:rPr>
              <a:t>trách </a:t>
            </a:r>
            <a:r>
              <a:rPr lang="vi-VN" sz="1600" dirty="0">
                <a:solidFill>
                  <a:srgbClr val="000000"/>
                </a:solidFill>
              </a:rPr>
              <a:t>nhiệm c</a:t>
            </a:r>
            <a:r>
              <a:rPr lang="en-US" sz="1600" dirty="0">
                <a:solidFill>
                  <a:srgbClr val="000000"/>
                </a:solidFill>
              </a:rPr>
              <a:t>ủ</a:t>
            </a:r>
            <a:r>
              <a:rPr lang="vi-VN" sz="1600" dirty="0">
                <a:solidFill>
                  <a:srgbClr val="000000"/>
                </a:solidFill>
              </a:rPr>
              <a:t>a bản </a:t>
            </a:r>
            <a:r>
              <a:rPr lang="vi-VN" sz="1600" dirty="0" smtClean="0">
                <a:solidFill>
                  <a:srgbClr val="000000"/>
                </a:solidFill>
              </a:rPr>
              <a:t>thân.</a:t>
            </a:r>
            <a:r>
              <a:rPr lang="en-US" sz="1600" dirty="0" smtClean="0">
                <a:solidFill>
                  <a:srgbClr val="000000"/>
                </a:solidFill>
              </a:rPr>
              <a:t> </a:t>
            </a:r>
          </a:p>
          <a:p>
            <a:pPr marL="285750" indent="-285750" algn="just">
              <a:lnSpc>
                <a:spcPct val="150000"/>
              </a:lnSpc>
              <a:buFont typeface="Wingdings" panose="05000000000000000000" pitchFamily="2" charset="2"/>
              <a:buChar char="ü"/>
            </a:pPr>
            <a:r>
              <a:rPr lang="en-US" sz="1600" dirty="0" err="1" smtClean="0">
                <a:solidFill>
                  <a:srgbClr val="000000"/>
                </a:solidFill>
              </a:rPr>
              <a:t>Cảm</a:t>
            </a:r>
            <a:r>
              <a:rPr lang="en-US" sz="1600" dirty="0" smtClean="0">
                <a:solidFill>
                  <a:srgbClr val="000000"/>
                </a:solidFill>
              </a:rPr>
              <a:t> </a:t>
            </a:r>
            <a:r>
              <a:rPr lang="en-US" sz="1600" dirty="0" err="1" smtClean="0">
                <a:solidFill>
                  <a:srgbClr val="000000"/>
                </a:solidFill>
              </a:rPr>
              <a:t>ơn</a:t>
            </a:r>
            <a:r>
              <a:rPr lang="en-US" sz="1600" dirty="0" smtClean="0">
                <a:solidFill>
                  <a:srgbClr val="000000"/>
                </a:solidFill>
              </a:rPr>
              <a:t> Ban </a:t>
            </a:r>
            <a:r>
              <a:rPr lang="en-US" sz="1600" dirty="0" err="1" smtClean="0">
                <a:solidFill>
                  <a:srgbClr val="000000"/>
                </a:solidFill>
              </a:rPr>
              <a:t>Tổ</a:t>
            </a:r>
            <a:r>
              <a:rPr lang="en-US" sz="1600" dirty="0" smtClean="0">
                <a:solidFill>
                  <a:srgbClr val="000000"/>
                </a:solidFill>
              </a:rPr>
              <a:t> </a:t>
            </a:r>
            <a:r>
              <a:rPr lang="en-US" sz="1600" dirty="0" err="1" smtClean="0">
                <a:solidFill>
                  <a:srgbClr val="000000"/>
                </a:solidFill>
              </a:rPr>
              <a:t>chức</a:t>
            </a:r>
            <a:r>
              <a:rPr lang="en-US" sz="1600" dirty="0" smtClean="0">
                <a:solidFill>
                  <a:srgbClr val="000000"/>
                </a:solidFill>
              </a:rPr>
              <a:t> </a:t>
            </a:r>
            <a:r>
              <a:rPr lang="en-US" sz="1600" dirty="0" err="1" smtClean="0">
                <a:solidFill>
                  <a:srgbClr val="000000"/>
                </a:solidFill>
              </a:rPr>
              <a:t>lễ</a:t>
            </a:r>
            <a:r>
              <a:rPr lang="en-US" sz="1600" dirty="0" smtClean="0">
                <a:solidFill>
                  <a:srgbClr val="000000"/>
                </a:solidFill>
              </a:rPr>
              <a:t> </a:t>
            </a:r>
            <a:r>
              <a:rPr lang="en-US" sz="1600" dirty="0" err="1" smtClean="0">
                <a:solidFill>
                  <a:srgbClr val="000000"/>
                </a:solidFill>
              </a:rPr>
              <a:t>hội</a:t>
            </a:r>
            <a:r>
              <a:rPr lang="en-US" sz="1600" dirty="0" smtClean="0">
                <a:solidFill>
                  <a:srgbClr val="000000"/>
                </a:solidFill>
              </a:rPr>
              <a:t> / Ban </a:t>
            </a:r>
            <a:r>
              <a:rPr lang="en-US" sz="1600" dirty="0" err="1" smtClean="0">
                <a:solidFill>
                  <a:srgbClr val="000000"/>
                </a:solidFill>
              </a:rPr>
              <a:t>quản</a:t>
            </a:r>
            <a:r>
              <a:rPr lang="en-US" sz="1600" dirty="0" smtClean="0">
                <a:solidFill>
                  <a:srgbClr val="000000"/>
                </a:solidFill>
              </a:rPr>
              <a:t> </a:t>
            </a:r>
            <a:r>
              <a:rPr lang="en-US" sz="1600" dirty="0" err="1" smtClean="0">
                <a:solidFill>
                  <a:srgbClr val="000000"/>
                </a:solidFill>
              </a:rPr>
              <a:t>lí</a:t>
            </a:r>
            <a:r>
              <a:rPr lang="en-US" sz="1600" dirty="0" smtClean="0">
                <a:solidFill>
                  <a:srgbClr val="000000"/>
                </a:solidFill>
              </a:rPr>
              <a:t> di </a:t>
            </a:r>
            <a:r>
              <a:rPr lang="en-US" sz="1600" dirty="0" err="1" smtClean="0">
                <a:solidFill>
                  <a:srgbClr val="000000"/>
                </a:solidFill>
              </a:rPr>
              <a:t>tích</a:t>
            </a:r>
            <a:r>
              <a:rPr lang="en-US" sz="1600" dirty="0" smtClean="0">
                <a:solidFill>
                  <a:srgbClr val="000000"/>
                </a:solidFill>
              </a:rPr>
              <a:t>.</a:t>
            </a:r>
            <a:endParaRPr lang="en-US" sz="1600" dirty="0">
              <a:solidFill>
                <a:srgbClr val="000000"/>
              </a:solidFill>
            </a:endParaRPr>
          </a:p>
        </p:txBody>
      </p:sp>
      <p:sp>
        <p:nvSpPr>
          <p:cNvPr id="115" name="Rounded Rectangle 114"/>
          <p:cNvSpPr/>
          <p:nvPr/>
        </p:nvSpPr>
        <p:spPr>
          <a:xfrm>
            <a:off x="518310" y="3955564"/>
            <a:ext cx="1902771" cy="755537"/>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30000"/>
              </a:lnSpc>
            </a:pPr>
            <a:r>
              <a:rPr lang="en-US" sz="2000" b="1" dirty="0" err="1" smtClean="0">
                <a:solidFill>
                  <a:schemeClr val="bg1"/>
                </a:solidFill>
              </a:rPr>
              <a:t>Kết</a:t>
            </a:r>
            <a:r>
              <a:rPr lang="en-US" sz="2000" b="1" dirty="0" smtClean="0">
                <a:solidFill>
                  <a:schemeClr val="bg1"/>
                </a:solidFill>
              </a:rPr>
              <a:t> </a:t>
            </a:r>
            <a:r>
              <a:rPr lang="en-US" sz="2000" b="1" dirty="0" err="1" smtClean="0">
                <a:solidFill>
                  <a:schemeClr val="bg1"/>
                </a:solidFill>
              </a:rPr>
              <a:t>bài</a:t>
            </a:r>
            <a:endParaRPr lang="en-US" sz="2000" b="1" dirty="0">
              <a:solidFill>
                <a:schemeClr val="bg1"/>
              </a:solidFill>
              <a:latin typeface="Arial" panose="020B0604020202020204" pitchFamily="34" charset="0"/>
              <a:cs typeface="Arial" panose="020B0604020202020204" pitchFamily="34" charset="0"/>
            </a:endParaRPr>
          </a:p>
        </p:txBody>
      </p:sp>
      <p:cxnSp>
        <p:nvCxnSpPr>
          <p:cNvPr id="116" name="Straight Arrow Connector 115"/>
          <p:cNvCxnSpPr>
            <a:stCxn id="115" idx="3"/>
            <a:endCxn id="114" idx="1"/>
          </p:cNvCxnSpPr>
          <p:nvPr/>
        </p:nvCxnSpPr>
        <p:spPr>
          <a:xfrm>
            <a:off x="2421081" y="4333333"/>
            <a:ext cx="737752" cy="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441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ipe(left)">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randombar(horizont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barn(inVertical)">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left)">
                                      <p:cBhvr>
                                        <p:cTn id="27" dur="500"/>
                                        <p:tgtEl>
                                          <p:spTgt spid="8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randombar(horizontal)">
                                      <p:cBhvr>
                                        <p:cTn id="32" dur="500"/>
                                        <p:tgtEl>
                                          <p:spTgt spid="8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randombar(horizontal)">
                                      <p:cBhvr>
                                        <p:cTn id="42" dur="500"/>
                                        <p:tgtEl>
                                          <p:spTgt spid="9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barn(inVertical)">
                                      <p:cBhvr>
                                        <p:cTn id="47" dur="500"/>
                                        <p:tgtEl>
                                          <p:spTgt spid="1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wipe(left)">
                                      <p:cBhvr>
                                        <p:cTn id="52" dur="500"/>
                                        <p:tgtEl>
                                          <p:spTgt spid="11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14"/>
                                        </p:tgtEl>
                                        <p:attrNameLst>
                                          <p:attrName>style.visibility</p:attrName>
                                        </p:attrNameLst>
                                      </p:cBhvr>
                                      <p:to>
                                        <p:strVal val="visible"/>
                                      </p:to>
                                    </p:set>
                                    <p:animEffect transition="in" filter="randombar(horizontal)">
                                      <p:cBhvr>
                                        <p:cTn id="57" dur="500"/>
                                        <p:tgtEl>
                                          <p:spTgt spid="1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4">
                                            <p:txEl>
                                              <p:pRg st="0" end="0"/>
                                            </p:txEl>
                                          </p:spTgt>
                                        </p:tgtEl>
                                        <p:attrNameLst>
                                          <p:attrName>style.visibility</p:attrName>
                                        </p:attrNameLst>
                                      </p:cBhvr>
                                      <p:to>
                                        <p:strVal val="visible"/>
                                      </p:to>
                                    </p:set>
                                    <p:animEffect transition="in" filter="fade">
                                      <p:cBhvr>
                                        <p:cTn id="62" dur="500"/>
                                        <p:tgtEl>
                                          <p:spTgt spid="11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4">
                                            <p:txEl>
                                              <p:pRg st="1" end="1"/>
                                            </p:txEl>
                                          </p:spTgt>
                                        </p:tgtEl>
                                        <p:attrNameLst>
                                          <p:attrName>style.visibility</p:attrName>
                                        </p:attrNameLst>
                                      </p:cBhvr>
                                      <p:to>
                                        <p:strVal val="visible"/>
                                      </p:to>
                                    </p:set>
                                    <p:animEffect transition="in" filter="fade">
                                      <p:cBhvr>
                                        <p:cTn id="67" dur="500"/>
                                        <p:tgtEl>
                                          <p:spTgt spid="1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2" grpId="0" animBg="1"/>
      <p:bldP spid="69" grpId="0" animBg="1"/>
      <p:bldP spid="86" grpId="0" animBg="1"/>
      <p:bldP spid="87" grpId="0" animBg="1"/>
      <p:bldP spid="114" grpId="0" animBg="1"/>
      <p:bldP spid="1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3" name="Rounded Rectangle 22"/>
          <p:cNvSpPr/>
          <p:nvPr/>
        </p:nvSpPr>
        <p:spPr>
          <a:xfrm>
            <a:off x="2905991" y="343189"/>
            <a:ext cx="4260273" cy="755537"/>
          </a:xfrm>
          <a:prstGeom prst="roundRect">
            <a:avLst/>
          </a:prstGeom>
          <a:solidFill>
            <a:srgbClr val="24A7B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30000"/>
              </a:lnSpc>
            </a:pPr>
            <a:endParaRPr lang="en-US" sz="2400" b="1" dirty="0">
              <a:solidFill>
                <a:schemeClr val="bg1"/>
              </a:solidFill>
              <a:latin typeface="Arial" panose="020B0604020202020204" pitchFamily="34" charset="0"/>
              <a:cs typeface="Arial" panose="020B0604020202020204" pitchFamily="34" charset="0"/>
            </a:endParaRPr>
          </a:p>
        </p:txBody>
      </p:sp>
      <p:sp>
        <p:nvSpPr>
          <p:cNvPr id="22" name="Rounded Rectangle 21"/>
          <p:cNvSpPr/>
          <p:nvPr/>
        </p:nvSpPr>
        <p:spPr>
          <a:xfrm>
            <a:off x="2992581" y="426026"/>
            <a:ext cx="4260273" cy="755537"/>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fr-FR" sz="3000" b="1" dirty="0" smtClean="0">
                <a:solidFill>
                  <a:srgbClr val="208F9C"/>
                </a:solidFill>
                <a:latin typeface="Arial" panose="020B0604020202020204" pitchFamily="34" charset="0"/>
                <a:cs typeface="Arial" panose="020B0604020202020204" pitchFamily="34" charset="0"/>
              </a:rPr>
              <a:t>KHỞI ĐỘNG</a:t>
            </a:r>
            <a:endParaRPr lang="en-US" sz="3000" b="1" dirty="0">
              <a:solidFill>
                <a:srgbClr val="208F9C"/>
              </a:solidFill>
              <a:latin typeface="Arial" panose="020B0604020202020204" pitchFamily="34" charset="0"/>
              <a:cs typeface="Arial" panose="020B0604020202020204" pitchFamily="34" charset="0"/>
            </a:endParaRPr>
          </a:p>
        </p:txBody>
      </p:sp>
      <p:pic>
        <p:nvPicPr>
          <p:cNvPr id="1026" name="Picture 2" descr="https://o.remove.bg/downloads/52292a97-ac0d-4eb3-a4e2-7af67c895f85/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693" y="252931"/>
            <a:ext cx="1101725" cy="1101725"/>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oogle Shape;2423;p37"/>
          <p:cNvGrpSpPr/>
          <p:nvPr/>
        </p:nvGrpSpPr>
        <p:grpSpPr>
          <a:xfrm>
            <a:off x="1121928" y="1437493"/>
            <a:ext cx="6931025" cy="3529362"/>
            <a:chOff x="2288800" y="350649"/>
            <a:chExt cx="4489953" cy="4487434"/>
          </a:xfrm>
        </p:grpSpPr>
        <p:sp>
          <p:nvSpPr>
            <p:cNvPr id="26" name="Google Shape;2424;p37"/>
            <p:cNvSpPr/>
            <p:nvPr/>
          </p:nvSpPr>
          <p:spPr>
            <a:xfrm>
              <a:off x="2288800" y="426853"/>
              <a:ext cx="4413515" cy="4411229"/>
            </a:xfrm>
            <a:custGeom>
              <a:avLst/>
              <a:gdLst/>
              <a:ahLst/>
              <a:cxnLst/>
              <a:rect l="l" t="t" r="r" b="b"/>
              <a:pathLst>
                <a:path w="65648" h="65614" extrusionOk="0">
                  <a:moveTo>
                    <a:pt x="0" y="0"/>
                  </a:moveTo>
                  <a:lnTo>
                    <a:pt x="0" y="65614"/>
                  </a:lnTo>
                  <a:lnTo>
                    <a:pt x="65647" y="65614"/>
                  </a:lnTo>
                  <a:lnTo>
                    <a:pt x="65647"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425;p37"/>
            <p:cNvGrpSpPr/>
            <p:nvPr/>
          </p:nvGrpSpPr>
          <p:grpSpPr>
            <a:xfrm>
              <a:off x="2365237" y="350649"/>
              <a:ext cx="4413515" cy="4442201"/>
              <a:chOff x="2365237" y="350649"/>
              <a:chExt cx="4413515" cy="4442201"/>
            </a:xfrm>
          </p:grpSpPr>
          <p:grpSp>
            <p:nvGrpSpPr>
              <p:cNvPr id="28" name="Google Shape;2426;p37"/>
              <p:cNvGrpSpPr/>
              <p:nvPr/>
            </p:nvGrpSpPr>
            <p:grpSpPr>
              <a:xfrm>
                <a:off x="2365237" y="350649"/>
                <a:ext cx="4413515" cy="4442201"/>
                <a:chOff x="-4724638" y="738299"/>
                <a:chExt cx="4413515" cy="4442201"/>
              </a:xfrm>
            </p:grpSpPr>
            <p:sp>
              <p:nvSpPr>
                <p:cNvPr id="32" name="Google Shape;2427;p37"/>
                <p:cNvSpPr/>
                <p:nvPr/>
              </p:nvSpPr>
              <p:spPr>
                <a:xfrm>
                  <a:off x="-3154819" y="882503"/>
                  <a:ext cx="154763" cy="235574"/>
                </a:xfrm>
                <a:custGeom>
                  <a:avLst/>
                  <a:gdLst/>
                  <a:ahLst/>
                  <a:cxnLst/>
                  <a:rect l="l" t="t" r="r" b="b"/>
                  <a:pathLst>
                    <a:path w="2302" h="3504" extrusionOk="0">
                      <a:moveTo>
                        <a:pt x="1134" y="368"/>
                      </a:moveTo>
                      <a:cubicBezTo>
                        <a:pt x="1334" y="368"/>
                        <a:pt x="1501" y="434"/>
                        <a:pt x="1601" y="534"/>
                      </a:cubicBezTo>
                      <a:cubicBezTo>
                        <a:pt x="1701" y="601"/>
                        <a:pt x="1768" y="768"/>
                        <a:pt x="1768" y="935"/>
                      </a:cubicBezTo>
                      <a:cubicBezTo>
                        <a:pt x="1768" y="1101"/>
                        <a:pt x="1701" y="1235"/>
                        <a:pt x="1601" y="1335"/>
                      </a:cubicBezTo>
                      <a:cubicBezTo>
                        <a:pt x="1501" y="1435"/>
                        <a:pt x="1334" y="1468"/>
                        <a:pt x="1134" y="1468"/>
                      </a:cubicBezTo>
                      <a:cubicBezTo>
                        <a:pt x="968" y="1468"/>
                        <a:pt x="801" y="1435"/>
                        <a:pt x="701" y="1335"/>
                      </a:cubicBezTo>
                      <a:cubicBezTo>
                        <a:pt x="567" y="1235"/>
                        <a:pt x="534" y="1101"/>
                        <a:pt x="534" y="935"/>
                      </a:cubicBezTo>
                      <a:cubicBezTo>
                        <a:pt x="534" y="768"/>
                        <a:pt x="567" y="601"/>
                        <a:pt x="701" y="534"/>
                      </a:cubicBezTo>
                      <a:cubicBezTo>
                        <a:pt x="801" y="434"/>
                        <a:pt x="968" y="368"/>
                        <a:pt x="1134" y="368"/>
                      </a:cubicBezTo>
                      <a:close/>
                      <a:moveTo>
                        <a:pt x="1134" y="1835"/>
                      </a:moveTo>
                      <a:cubicBezTo>
                        <a:pt x="1368" y="1835"/>
                        <a:pt x="1535" y="1902"/>
                        <a:pt x="1668" y="2002"/>
                      </a:cubicBezTo>
                      <a:cubicBezTo>
                        <a:pt x="1768" y="2135"/>
                        <a:pt x="1835" y="2269"/>
                        <a:pt x="1835" y="2469"/>
                      </a:cubicBezTo>
                      <a:cubicBezTo>
                        <a:pt x="1835" y="2669"/>
                        <a:pt x="1768" y="2836"/>
                        <a:pt x="1668" y="2969"/>
                      </a:cubicBezTo>
                      <a:cubicBezTo>
                        <a:pt x="1535" y="3069"/>
                        <a:pt x="1368" y="3136"/>
                        <a:pt x="1134" y="3136"/>
                      </a:cubicBezTo>
                      <a:cubicBezTo>
                        <a:pt x="934" y="3136"/>
                        <a:pt x="767" y="3069"/>
                        <a:pt x="634" y="2969"/>
                      </a:cubicBezTo>
                      <a:cubicBezTo>
                        <a:pt x="534" y="2836"/>
                        <a:pt x="467" y="2703"/>
                        <a:pt x="467" y="2469"/>
                      </a:cubicBezTo>
                      <a:cubicBezTo>
                        <a:pt x="467" y="2269"/>
                        <a:pt x="534" y="2135"/>
                        <a:pt x="634" y="2002"/>
                      </a:cubicBezTo>
                      <a:cubicBezTo>
                        <a:pt x="767" y="1902"/>
                        <a:pt x="934" y="1835"/>
                        <a:pt x="1134" y="1835"/>
                      </a:cubicBezTo>
                      <a:close/>
                      <a:moveTo>
                        <a:pt x="1134" y="1"/>
                      </a:moveTo>
                      <a:cubicBezTo>
                        <a:pt x="834" y="1"/>
                        <a:pt x="567" y="101"/>
                        <a:pt x="367" y="234"/>
                      </a:cubicBezTo>
                      <a:cubicBezTo>
                        <a:pt x="167" y="401"/>
                        <a:pt x="67" y="601"/>
                        <a:pt x="67" y="868"/>
                      </a:cubicBezTo>
                      <a:cubicBezTo>
                        <a:pt x="67" y="1068"/>
                        <a:pt x="134" y="1235"/>
                        <a:pt x="234" y="1368"/>
                      </a:cubicBezTo>
                      <a:cubicBezTo>
                        <a:pt x="334" y="1502"/>
                        <a:pt x="501" y="1602"/>
                        <a:pt x="701" y="1635"/>
                      </a:cubicBezTo>
                      <a:cubicBezTo>
                        <a:pt x="467" y="1702"/>
                        <a:pt x="300" y="1802"/>
                        <a:pt x="200" y="1935"/>
                      </a:cubicBezTo>
                      <a:cubicBezTo>
                        <a:pt x="67" y="2102"/>
                        <a:pt x="0" y="2269"/>
                        <a:pt x="0" y="2469"/>
                      </a:cubicBezTo>
                      <a:cubicBezTo>
                        <a:pt x="0" y="2803"/>
                        <a:pt x="100" y="3069"/>
                        <a:pt x="300" y="3236"/>
                      </a:cubicBezTo>
                      <a:cubicBezTo>
                        <a:pt x="501" y="3403"/>
                        <a:pt x="767" y="3503"/>
                        <a:pt x="1134" y="3503"/>
                      </a:cubicBezTo>
                      <a:cubicBezTo>
                        <a:pt x="1535" y="3503"/>
                        <a:pt x="1801" y="3403"/>
                        <a:pt x="2002" y="3236"/>
                      </a:cubicBezTo>
                      <a:cubicBezTo>
                        <a:pt x="2202" y="3069"/>
                        <a:pt x="2302" y="2803"/>
                        <a:pt x="2302" y="2469"/>
                      </a:cubicBezTo>
                      <a:cubicBezTo>
                        <a:pt x="2302" y="2269"/>
                        <a:pt x="2235" y="2102"/>
                        <a:pt x="2102" y="1935"/>
                      </a:cubicBezTo>
                      <a:cubicBezTo>
                        <a:pt x="2002" y="1802"/>
                        <a:pt x="1835" y="1702"/>
                        <a:pt x="1601" y="1635"/>
                      </a:cubicBezTo>
                      <a:cubicBezTo>
                        <a:pt x="1801" y="1602"/>
                        <a:pt x="1935" y="1502"/>
                        <a:pt x="2068" y="1368"/>
                      </a:cubicBezTo>
                      <a:cubicBezTo>
                        <a:pt x="2168" y="1235"/>
                        <a:pt x="2235" y="1068"/>
                        <a:pt x="2235" y="868"/>
                      </a:cubicBezTo>
                      <a:cubicBezTo>
                        <a:pt x="2235" y="601"/>
                        <a:pt x="2135" y="401"/>
                        <a:pt x="1935" y="234"/>
                      </a:cubicBezTo>
                      <a:cubicBezTo>
                        <a:pt x="1735" y="101"/>
                        <a:pt x="1468" y="1"/>
                        <a:pt x="1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28;p37"/>
                <p:cNvSpPr/>
                <p:nvPr/>
              </p:nvSpPr>
              <p:spPr>
                <a:xfrm>
                  <a:off x="-2946271" y="1075385"/>
                  <a:ext cx="31464" cy="38187"/>
                </a:xfrm>
                <a:custGeom>
                  <a:avLst/>
                  <a:gdLst/>
                  <a:ahLst/>
                  <a:cxnLst/>
                  <a:rect l="l" t="t" r="r" b="b"/>
                  <a:pathLst>
                    <a:path w="468" h="568" extrusionOk="0">
                      <a:moveTo>
                        <a:pt x="0" y="0"/>
                      </a:moveTo>
                      <a:lnTo>
                        <a:pt x="0" y="567"/>
                      </a:lnTo>
                      <a:lnTo>
                        <a:pt x="467" y="567"/>
                      </a:lnTo>
                      <a:lnTo>
                        <a:pt x="4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29;p37"/>
                <p:cNvSpPr/>
                <p:nvPr/>
              </p:nvSpPr>
              <p:spPr>
                <a:xfrm>
                  <a:off x="-4370336" y="844384"/>
                  <a:ext cx="9076" cy="67"/>
                </a:xfrm>
                <a:custGeom>
                  <a:avLst/>
                  <a:gdLst/>
                  <a:ahLst/>
                  <a:cxnLst/>
                  <a:rect l="l" t="t" r="r" b="b"/>
                  <a:pathLst>
                    <a:path w="135" h="1" fill="none" extrusionOk="0">
                      <a:moveTo>
                        <a:pt x="1" y="1"/>
                      </a:moveTo>
                      <a:lnTo>
                        <a:pt x="134" y="1"/>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30;p37"/>
                <p:cNvSpPr/>
                <p:nvPr/>
              </p:nvSpPr>
              <p:spPr>
                <a:xfrm>
                  <a:off x="-4370336" y="1153842"/>
                  <a:ext cx="9076" cy="67"/>
                </a:xfrm>
                <a:custGeom>
                  <a:avLst/>
                  <a:gdLst/>
                  <a:ahLst/>
                  <a:cxnLst/>
                  <a:rect l="l" t="t" r="r" b="b"/>
                  <a:pathLst>
                    <a:path w="135" h="1" fill="none" extrusionOk="0">
                      <a:moveTo>
                        <a:pt x="1" y="1"/>
                      </a:moveTo>
                      <a:lnTo>
                        <a:pt x="134" y="1"/>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31;p37"/>
                <p:cNvSpPr/>
                <p:nvPr/>
              </p:nvSpPr>
              <p:spPr>
                <a:xfrm>
                  <a:off x="-4370336" y="1458863"/>
                  <a:ext cx="9076" cy="67"/>
                </a:xfrm>
                <a:custGeom>
                  <a:avLst/>
                  <a:gdLst/>
                  <a:ahLst/>
                  <a:cxnLst/>
                  <a:rect l="l" t="t" r="r" b="b"/>
                  <a:pathLst>
                    <a:path w="135" h="1" fill="none" extrusionOk="0">
                      <a:moveTo>
                        <a:pt x="1" y="0"/>
                      </a:moveTo>
                      <a:lnTo>
                        <a:pt x="134" y="0"/>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32;p37"/>
                <p:cNvSpPr/>
                <p:nvPr/>
              </p:nvSpPr>
              <p:spPr>
                <a:xfrm>
                  <a:off x="-4370336" y="1761599"/>
                  <a:ext cx="9076" cy="67"/>
                </a:xfrm>
                <a:custGeom>
                  <a:avLst/>
                  <a:gdLst/>
                  <a:ahLst/>
                  <a:cxnLst/>
                  <a:rect l="l" t="t" r="r" b="b"/>
                  <a:pathLst>
                    <a:path w="135" h="1" fill="none" extrusionOk="0">
                      <a:moveTo>
                        <a:pt x="1" y="1"/>
                      </a:moveTo>
                      <a:lnTo>
                        <a:pt x="134" y="1"/>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33;p37"/>
                <p:cNvSpPr/>
                <p:nvPr/>
              </p:nvSpPr>
              <p:spPr>
                <a:xfrm>
                  <a:off x="-4291811" y="2492722"/>
                  <a:ext cx="49347" cy="38187"/>
                </a:xfrm>
                <a:custGeom>
                  <a:avLst/>
                  <a:gdLst/>
                  <a:ahLst/>
                  <a:cxnLst/>
                  <a:rect l="l" t="t" r="r" b="b"/>
                  <a:pathLst>
                    <a:path w="734" h="568" extrusionOk="0">
                      <a:moveTo>
                        <a:pt x="367" y="0"/>
                      </a:moveTo>
                      <a:cubicBezTo>
                        <a:pt x="0" y="0"/>
                        <a:pt x="0" y="567"/>
                        <a:pt x="367" y="567"/>
                      </a:cubicBezTo>
                      <a:cubicBezTo>
                        <a:pt x="734" y="567"/>
                        <a:pt x="734"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34;p37"/>
                <p:cNvSpPr/>
                <p:nvPr/>
              </p:nvSpPr>
              <p:spPr>
                <a:xfrm>
                  <a:off x="-4329931" y="2371574"/>
                  <a:ext cx="47128" cy="39330"/>
                </a:xfrm>
                <a:custGeom>
                  <a:avLst/>
                  <a:gdLst/>
                  <a:ahLst/>
                  <a:cxnLst/>
                  <a:rect l="l" t="t" r="r" b="b"/>
                  <a:pathLst>
                    <a:path w="701" h="585" extrusionOk="0">
                      <a:moveTo>
                        <a:pt x="334" y="1"/>
                      </a:moveTo>
                      <a:cubicBezTo>
                        <a:pt x="100" y="1"/>
                        <a:pt x="0" y="201"/>
                        <a:pt x="100" y="434"/>
                      </a:cubicBezTo>
                      <a:cubicBezTo>
                        <a:pt x="167" y="535"/>
                        <a:pt x="250" y="585"/>
                        <a:pt x="334" y="585"/>
                      </a:cubicBezTo>
                      <a:cubicBezTo>
                        <a:pt x="417" y="585"/>
                        <a:pt x="500" y="535"/>
                        <a:pt x="567" y="434"/>
                      </a:cubicBezTo>
                      <a:cubicBezTo>
                        <a:pt x="701" y="268"/>
                        <a:pt x="534" y="1"/>
                        <a:pt x="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35;p37"/>
                <p:cNvSpPr/>
                <p:nvPr/>
              </p:nvSpPr>
              <p:spPr>
                <a:xfrm>
                  <a:off x="-4430910" y="2507244"/>
                  <a:ext cx="31464" cy="34825"/>
                </a:xfrm>
                <a:custGeom>
                  <a:avLst/>
                  <a:gdLst/>
                  <a:ahLst/>
                  <a:cxnLst/>
                  <a:rect l="l" t="t" r="r" b="b"/>
                  <a:pathLst>
                    <a:path w="468" h="518" extrusionOk="0">
                      <a:moveTo>
                        <a:pt x="243" y="1"/>
                      </a:moveTo>
                      <a:cubicBezTo>
                        <a:pt x="126" y="1"/>
                        <a:pt x="1" y="84"/>
                        <a:pt x="1" y="251"/>
                      </a:cubicBezTo>
                      <a:lnTo>
                        <a:pt x="1" y="318"/>
                      </a:lnTo>
                      <a:cubicBezTo>
                        <a:pt x="1" y="418"/>
                        <a:pt x="68" y="518"/>
                        <a:pt x="168" y="518"/>
                      </a:cubicBezTo>
                      <a:lnTo>
                        <a:pt x="268" y="518"/>
                      </a:lnTo>
                      <a:cubicBezTo>
                        <a:pt x="368" y="485"/>
                        <a:pt x="435" y="418"/>
                        <a:pt x="435" y="318"/>
                      </a:cubicBezTo>
                      <a:lnTo>
                        <a:pt x="435" y="251"/>
                      </a:lnTo>
                      <a:cubicBezTo>
                        <a:pt x="468" y="84"/>
                        <a:pt x="360"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36;p37"/>
                <p:cNvSpPr/>
                <p:nvPr/>
              </p:nvSpPr>
              <p:spPr>
                <a:xfrm>
                  <a:off x="-4635088" y="2128001"/>
                  <a:ext cx="76441" cy="395312"/>
                </a:xfrm>
                <a:custGeom>
                  <a:avLst/>
                  <a:gdLst/>
                  <a:ahLst/>
                  <a:cxnLst/>
                  <a:rect l="l" t="t" r="r" b="b"/>
                  <a:pathLst>
                    <a:path w="1137" h="5880" extrusionOk="0">
                      <a:moveTo>
                        <a:pt x="169" y="0"/>
                      </a:moveTo>
                      <a:cubicBezTo>
                        <a:pt x="75" y="0"/>
                        <a:pt x="1" y="50"/>
                        <a:pt x="36" y="155"/>
                      </a:cubicBezTo>
                      <a:cubicBezTo>
                        <a:pt x="236" y="1989"/>
                        <a:pt x="403" y="3924"/>
                        <a:pt x="803" y="5759"/>
                      </a:cubicBezTo>
                      <a:cubicBezTo>
                        <a:pt x="831" y="5842"/>
                        <a:pt x="894" y="5880"/>
                        <a:pt x="958" y="5880"/>
                      </a:cubicBezTo>
                      <a:cubicBezTo>
                        <a:pt x="1046" y="5880"/>
                        <a:pt x="1137" y="5808"/>
                        <a:pt x="1137" y="5692"/>
                      </a:cubicBezTo>
                      <a:cubicBezTo>
                        <a:pt x="1137" y="3891"/>
                        <a:pt x="770" y="1923"/>
                        <a:pt x="403" y="121"/>
                      </a:cubicBezTo>
                      <a:cubicBezTo>
                        <a:pt x="355" y="42"/>
                        <a:pt x="254" y="0"/>
                        <a:pt x="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37;p37"/>
                <p:cNvSpPr/>
                <p:nvPr/>
              </p:nvSpPr>
              <p:spPr>
                <a:xfrm>
                  <a:off x="-4701511" y="2209013"/>
                  <a:ext cx="193824" cy="273290"/>
                </a:xfrm>
                <a:custGeom>
                  <a:avLst/>
                  <a:gdLst/>
                  <a:ahLst/>
                  <a:cxnLst/>
                  <a:rect l="l" t="t" r="r" b="b"/>
                  <a:pathLst>
                    <a:path w="2883" h="4065" extrusionOk="0">
                      <a:moveTo>
                        <a:pt x="2714" y="1"/>
                      </a:moveTo>
                      <a:cubicBezTo>
                        <a:pt x="2683" y="1"/>
                        <a:pt x="2652" y="15"/>
                        <a:pt x="2625" y="50"/>
                      </a:cubicBezTo>
                      <a:cubicBezTo>
                        <a:pt x="1724" y="1218"/>
                        <a:pt x="857" y="2519"/>
                        <a:pt x="90" y="3753"/>
                      </a:cubicBezTo>
                      <a:cubicBezTo>
                        <a:pt x="1" y="3931"/>
                        <a:pt x="119" y="4064"/>
                        <a:pt x="258" y="4064"/>
                      </a:cubicBezTo>
                      <a:cubicBezTo>
                        <a:pt x="327" y="4064"/>
                        <a:pt x="401" y="4031"/>
                        <a:pt x="457" y="3953"/>
                      </a:cubicBezTo>
                      <a:cubicBezTo>
                        <a:pt x="1357" y="2786"/>
                        <a:pt x="2191" y="1451"/>
                        <a:pt x="2858" y="184"/>
                      </a:cubicBezTo>
                      <a:cubicBezTo>
                        <a:pt x="2883" y="110"/>
                        <a:pt x="2799" y="1"/>
                        <a:pt x="27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38;p37"/>
                <p:cNvSpPr/>
                <p:nvPr/>
              </p:nvSpPr>
              <p:spPr>
                <a:xfrm>
                  <a:off x="-4724638" y="741253"/>
                  <a:ext cx="4413515" cy="4411229"/>
                </a:xfrm>
                <a:custGeom>
                  <a:avLst/>
                  <a:gdLst/>
                  <a:ahLst/>
                  <a:cxnLst/>
                  <a:rect l="l" t="t" r="r" b="b"/>
                  <a:pathLst>
                    <a:path w="65648" h="65614" extrusionOk="0">
                      <a:moveTo>
                        <a:pt x="0" y="0"/>
                      </a:moveTo>
                      <a:lnTo>
                        <a:pt x="0" y="65614"/>
                      </a:lnTo>
                      <a:lnTo>
                        <a:pt x="65647" y="65614"/>
                      </a:lnTo>
                      <a:lnTo>
                        <a:pt x="656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39;p37"/>
                <p:cNvSpPr/>
                <p:nvPr/>
              </p:nvSpPr>
              <p:spPr>
                <a:xfrm>
                  <a:off x="-4619289" y="810769"/>
                  <a:ext cx="67364" cy="300316"/>
                </a:xfrm>
                <a:custGeom>
                  <a:avLst/>
                  <a:gdLst/>
                  <a:ahLst/>
                  <a:cxnLst/>
                  <a:rect l="l" t="t" r="r" b="b"/>
                  <a:pathLst>
                    <a:path w="1002" h="4467" extrusionOk="0">
                      <a:moveTo>
                        <a:pt x="668" y="0"/>
                      </a:moveTo>
                      <a:lnTo>
                        <a:pt x="668" y="200"/>
                      </a:lnTo>
                      <a:lnTo>
                        <a:pt x="635" y="200"/>
                      </a:lnTo>
                      <a:lnTo>
                        <a:pt x="635" y="34"/>
                      </a:lnTo>
                      <a:cubicBezTo>
                        <a:pt x="635" y="67"/>
                        <a:pt x="401" y="67"/>
                        <a:pt x="401" y="100"/>
                      </a:cubicBezTo>
                      <a:lnTo>
                        <a:pt x="401" y="200"/>
                      </a:lnTo>
                      <a:cubicBezTo>
                        <a:pt x="368" y="234"/>
                        <a:pt x="335" y="267"/>
                        <a:pt x="335" y="334"/>
                      </a:cubicBezTo>
                      <a:lnTo>
                        <a:pt x="335" y="601"/>
                      </a:lnTo>
                      <a:cubicBezTo>
                        <a:pt x="335" y="601"/>
                        <a:pt x="335" y="567"/>
                        <a:pt x="301" y="567"/>
                      </a:cubicBezTo>
                      <a:lnTo>
                        <a:pt x="301" y="267"/>
                      </a:lnTo>
                      <a:cubicBezTo>
                        <a:pt x="301" y="367"/>
                        <a:pt x="234" y="434"/>
                        <a:pt x="234" y="534"/>
                      </a:cubicBezTo>
                      <a:cubicBezTo>
                        <a:pt x="168" y="1701"/>
                        <a:pt x="68" y="2836"/>
                        <a:pt x="1" y="4003"/>
                      </a:cubicBezTo>
                      <a:lnTo>
                        <a:pt x="34" y="4003"/>
                      </a:lnTo>
                      <a:lnTo>
                        <a:pt x="34" y="4170"/>
                      </a:lnTo>
                      <a:lnTo>
                        <a:pt x="301" y="4203"/>
                      </a:lnTo>
                      <a:lnTo>
                        <a:pt x="301" y="4170"/>
                      </a:lnTo>
                      <a:lnTo>
                        <a:pt x="335" y="4170"/>
                      </a:lnTo>
                      <a:lnTo>
                        <a:pt x="335" y="4437"/>
                      </a:lnTo>
                      <a:cubicBezTo>
                        <a:pt x="335" y="4437"/>
                        <a:pt x="438" y="4466"/>
                        <a:pt x="508" y="4466"/>
                      </a:cubicBezTo>
                      <a:cubicBezTo>
                        <a:pt x="542" y="4466"/>
                        <a:pt x="568" y="4459"/>
                        <a:pt x="568" y="4437"/>
                      </a:cubicBezTo>
                      <a:lnTo>
                        <a:pt x="568" y="4403"/>
                      </a:lnTo>
                      <a:lnTo>
                        <a:pt x="835" y="4403"/>
                      </a:lnTo>
                      <a:lnTo>
                        <a:pt x="835" y="4203"/>
                      </a:lnTo>
                      <a:lnTo>
                        <a:pt x="968" y="4203"/>
                      </a:lnTo>
                      <a:lnTo>
                        <a:pt x="968" y="4003"/>
                      </a:lnTo>
                      <a:lnTo>
                        <a:pt x="1002" y="4003"/>
                      </a:lnTo>
                      <a:cubicBezTo>
                        <a:pt x="968" y="3136"/>
                        <a:pt x="968" y="2202"/>
                        <a:pt x="968" y="1334"/>
                      </a:cubicBezTo>
                      <a:lnTo>
                        <a:pt x="968" y="567"/>
                      </a:lnTo>
                      <a:cubicBezTo>
                        <a:pt x="968" y="501"/>
                        <a:pt x="902" y="400"/>
                        <a:pt x="902" y="334"/>
                      </a:cubicBezTo>
                      <a:cubicBezTo>
                        <a:pt x="902" y="467"/>
                        <a:pt x="902" y="534"/>
                        <a:pt x="868" y="667"/>
                      </a:cubicBezTo>
                      <a:cubicBezTo>
                        <a:pt x="839" y="696"/>
                        <a:pt x="835" y="725"/>
                        <a:pt x="835" y="732"/>
                      </a:cubicBezTo>
                      <a:lnTo>
                        <a:pt x="835" y="732"/>
                      </a:lnTo>
                      <a:cubicBezTo>
                        <a:pt x="835" y="507"/>
                        <a:pt x="839" y="299"/>
                        <a:pt x="868" y="67"/>
                      </a:cubicBezTo>
                      <a:cubicBezTo>
                        <a:pt x="868" y="67"/>
                        <a:pt x="668" y="34"/>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40;p37"/>
                <p:cNvSpPr/>
                <p:nvPr/>
              </p:nvSpPr>
              <p:spPr>
                <a:xfrm>
                  <a:off x="-4460021" y="911681"/>
                  <a:ext cx="69583" cy="258970"/>
                </a:xfrm>
                <a:custGeom>
                  <a:avLst/>
                  <a:gdLst/>
                  <a:ahLst/>
                  <a:cxnLst/>
                  <a:rect l="l" t="t" r="r" b="b"/>
                  <a:pathLst>
                    <a:path w="1035" h="3852" extrusionOk="0">
                      <a:moveTo>
                        <a:pt x="667" y="0"/>
                      </a:moveTo>
                      <a:lnTo>
                        <a:pt x="667" y="200"/>
                      </a:lnTo>
                      <a:lnTo>
                        <a:pt x="634" y="200"/>
                      </a:lnTo>
                      <a:lnTo>
                        <a:pt x="634" y="34"/>
                      </a:lnTo>
                      <a:cubicBezTo>
                        <a:pt x="634" y="67"/>
                        <a:pt x="434" y="67"/>
                        <a:pt x="434" y="100"/>
                      </a:cubicBezTo>
                      <a:lnTo>
                        <a:pt x="434" y="200"/>
                      </a:lnTo>
                      <a:cubicBezTo>
                        <a:pt x="367" y="234"/>
                        <a:pt x="334" y="267"/>
                        <a:pt x="334" y="334"/>
                      </a:cubicBezTo>
                      <a:lnTo>
                        <a:pt x="334" y="601"/>
                      </a:lnTo>
                      <a:cubicBezTo>
                        <a:pt x="334" y="601"/>
                        <a:pt x="334" y="567"/>
                        <a:pt x="301" y="567"/>
                      </a:cubicBezTo>
                      <a:lnTo>
                        <a:pt x="301" y="334"/>
                      </a:lnTo>
                      <a:cubicBezTo>
                        <a:pt x="301" y="401"/>
                        <a:pt x="301" y="434"/>
                        <a:pt x="267" y="534"/>
                      </a:cubicBezTo>
                      <a:lnTo>
                        <a:pt x="267" y="567"/>
                      </a:lnTo>
                      <a:cubicBezTo>
                        <a:pt x="167" y="1501"/>
                        <a:pt x="100" y="2435"/>
                        <a:pt x="0" y="3369"/>
                      </a:cubicBezTo>
                      <a:lnTo>
                        <a:pt x="34" y="3369"/>
                      </a:lnTo>
                      <a:lnTo>
                        <a:pt x="34" y="3536"/>
                      </a:lnTo>
                      <a:lnTo>
                        <a:pt x="301" y="3569"/>
                      </a:lnTo>
                      <a:lnTo>
                        <a:pt x="301" y="3536"/>
                      </a:lnTo>
                      <a:lnTo>
                        <a:pt x="367" y="3536"/>
                      </a:lnTo>
                      <a:lnTo>
                        <a:pt x="367" y="3836"/>
                      </a:lnTo>
                      <a:cubicBezTo>
                        <a:pt x="367" y="3836"/>
                        <a:pt x="486" y="3851"/>
                        <a:pt x="565" y="3851"/>
                      </a:cubicBezTo>
                      <a:cubicBezTo>
                        <a:pt x="604" y="3851"/>
                        <a:pt x="634" y="3847"/>
                        <a:pt x="634" y="3836"/>
                      </a:cubicBezTo>
                      <a:lnTo>
                        <a:pt x="634" y="3770"/>
                      </a:lnTo>
                      <a:lnTo>
                        <a:pt x="868" y="3770"/>
                      </a:lnTo>
                      <a:lnTo>
                        <a:pt x="868" y="3569"/>
                      </a:lnTo>
                      <a:lnTo>
                        <a:pt x="1001" y="3569"/>
                      </a:lnTo>
                      <a:lnTo>
                        <a:pt x="1001" y="3369"/>
                      </a:lnTo>
                      <a:lnTo>
                        <a:pt x="1034" y="3369"/>
                      </a:lnTo>
                      <a:cubicBezTo>
                        <a:pt x="968" y="2669"/>
                        <a:pt x="968" y="1935"/>
                        <a:pt x="968" y="1234"/>
                      </a:cubicBezTo>
                      <a:lnTo>
                        <a:pt x="968" y="567"/>
                      </a:lnTo>
                      <a:cubicBezTo>
                        <a:pt x="968" y="501"/>
                        <a:pt x="934" y="401"/>
                        <a:pt x="934" y="334"/>
                      </a:cubicBezTo>
                      <a:cubicBezTo>
                        <a:pt x="934" y="434"/>
                        <a:pt x="934" y="567"/>
                        <a:pt x="868" y="667"/>
                      </a:cubicBezTo>
                      <a:cubicBezTo>
                        <a:pt x="848" y="687"/>
                        <a:pt x="840" y="695"/>
                        <a:pt x="837" y="705"/>
                      </a:cubicBezTo>
                      <a:lnTo>
                        <a:pt x="837" y="705"/>
                      </a:lnTo>
                      <a:cubicBezTo>
                        <a:pt x="844" y="490"/>
                        <a:pt x="868" y="290"/>
                        <a:pt x="868" y="67"/>
                      </a:cubicBezTo>
                      <a:cubicBezTo>
                        <a:pt x="868" y="67"/>
                        <a:pt x="667" y="34"/>
                        <a:pt x="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41;p37"/>
                <p:cNvSpPr/>
                <p:nvPr/>
              </p:nvSpPr>
              <p:spPr>
                <a:xfrm>
                  <a:off x="-4294097" y="808483"/>
                  <a:ext cx="71869" cy="216346"/>
                </a:xfrm>
                <a:custGeom>
                  <a:avLst/>
                  <a:gdLst/>
                  <a:ahLst/>
                  <a:cxnLst/>
                  <a:rect l="l" t="t" r="r" b="b"/>
                  <a:pathLst>
                    <a:path w="1069" h="3218" extrusionOk="0">
                      <a:moveTo>
                        <a:pt x="601" y="1"/>
                      </a:moveTo>
                      <a:lnTo>
                        <a:pt x="601" y="201"/>
                      </a:lnTo>
                      <a:lnTo>
                        <a:pt x="568" y="201"/>
                      </a:lnTo>
                      <a:lnTo>
                        <a:pt x="568" y="34"/>
                      </a:lnTo>
                      <a:cubicBezTo>
                        <a:pt x="568" y="68"/>
                        <a:pt x="368" y="68"/>
                        <a:pt x="368" y="101"/>
                      </a:cubicBezTo>
                      <a:lnTo>
                        <a:pt x="368" y="201"/>
                      </a:lnTo>
                      <a:cubicBezTo>
                        <a:pt x="334" y="234"/>
                        <a:pt x="268" y="268"/>
                        <a:pt x="268" y="334"/>
                      </a:cubicBezTo>
                      <a:lnTo>
                        <a:pt x="268" y="535"/>
                      </a:lnTo>
                      <a:cubicBezTo>
                        <a:pt x="268" y="434"/>
                        <a:pt x="268" y="368"/>
                        <a:pt x="234" y="268"/>
                      </a:cubicBezTo>
                      <a:cubicBezTo>
                        <a:pt x="234" y="368"/>
                        <a:pt x="201" y="434"/>
                        <a:pt x="201" y="535"/>
                      </a:cubicBezTo>
                      <a:cubicBezTo>
                        <a:pt x="101" y="1268"/>
                        <a:pt x="67" y="2002"/>
                        <a:pt x="1" y="2736"/>
                      </a:cubicBezTo>
                      <a:lnTo>
                        <a:pt x="34" y="2736"/>
                      </a:lnTo>
                      <a:lnTo>
                        <a:pt x="34" y="2903"/>
                      </a:lnTo>
                      <a:cubicBezTo>
                        <a:pt x="34" y="2903"/>
                        <a:pt x="138" y="2918"/>
                        <a:pt x="207" y="2918"/>
                      </a:cubicBezTo>
                      <a:cubicBezTo>
                        <a:pt x="242" y="2918"/>
                        <a:pt x="268" y="2914"/>
                        <a:pt x="268" y="2903"/>
                      </a:cubicBezTo>
                      <a:lnTo>
                        <a:pt x="368" y="2903"/>
                      </a:lnTo>
                      <a:cubicBezTo>
                        <a:pt x="368" y="3003"/>
                        <a:pt x="368" y="3070"/>
                        <a:pt x="334" y="3203"/>
                      </a:cubicBezTo>
                      <a:cubicBezTo>
                        <a:pt x="334" y="3203"/>
                        <a:pt x="438" y="3218"/>
                        <a:pt x="507" y="3218"/>
                      </a:cubicBezTo>
                      <a:cubicBezTo>
                        <a:pt x="542" y="3218"/>
                        <a:pt x="568" y="3214"/>
                        <a:pt x="568" y="3203"/>
                      </a:cubicBezTo>
                      <a:lnTo>
                        <a:pt x="568" y="3170"/>
                      </a:lnTo>
                      <a:cubicBezTo>
                        <a:pt x="568" y="3170"/>
                        <a:pt x="657" y="3185"/>
                        <a:pt x="736" y="3185"/>
                      </a:cubicBezTo>
                      <a:cubicBezTo>
                        <a:pt x="775" y="3185"/>
                        <a:pt x="812" y="3181"/>
                        <a:pt x="835" y="3170"/>
                      </a:cubicBezTo>
                      <a:lnTo>
                        <a:pt x="835" y="3003"/>
                      </a:lnTo>
                      <a:lnTo>
                        <a:pt x="935" y="3003"/>
                      </a:lnTo>
                      <a:cubicBezTo>
                        <a:pt x="935" y="2903"/>
                        <a:pt x="935" y="2836"/>
                        <a:pt x="1001" y="2769"/>
                      </a:cubicBezTo>
                      <a:cubicBezTo>
                        <a:pt x="1068" y="2102"/>
                        <a:pt x="1068" y="1435"/>
                        <a:pt x="968" y="735"/>
                      </a:cubicBezTo>
                      <a:lnTo>
                        <a:pt x="968" y="568"/>
                      </a:lnTo>
                      <a:lnTo>
                        <a:pt x="968" y="535"/>
                      </a:lnTo>
                      <a:cubicBezTo>
                        <a:pt x="968" y="434"/>
                        <a:pt x="901" y="368"/>
                        <a:pt x="901" y="268"/>
                      </a:cubicBezTo>
                      <a:cubicBezTo>
                        <a:pt x="901" y="401"/>
                        <a:pt x="901" y="535"/>
                        <a:pt x="868" y="601"/>
                      </a:cubicBezTo>
                      <a:lnTo>
                        <a:pt x="835" y="668"/>
                      </a:lnTo>
                      <a:lnTo>
                        <a:pt x="835" y="68"/>
                      </a:lnTo>
                      <a:cubicBezTo>
                        <a:pt x="835" y="34"/>
                        <a:pt x="601" y="34"/>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42;p37"/>
                <p:cNvSpPr/>
                <p:nvPr/>
              </p:nvSpPr>
              <p:spPr>
                <a:xfrm>
                  <a:off x="-4125888" y="963246"/>
                  <a:ext cx="67364" cy="217624"/>
                </a:xfrm>
                <a:custGeom>
                  <a:avLst/>
                  <a:gdLst/>
                  <a:ahLst/>
                  <a:cxnLst/>
                  <a:rect l="l" t="t" r="r" b="b"/>
                  <a:pathLst>
                    <a:path w="1002" h="3237" extrusionOk="0">
                      <a:moveTo>
                        <a:pt x="434" y="0"/>
                      </a:moveTo>
                      <a:lnTo>
                        <a:pt x="434" y="234"/>
                      </a:lnTo>
                      <a:lnTo>
                        <a:pt x="401" y="234"/>
                      </a:lnTo>
                      <a:lnTo>
                        <a:pt x="401" y="67"/>
                      </a:lnTo>
                      <a:cubicBezTo>
                        <a:pt x="401" y="101"/>
                        <a:pt x="201" y="134"/>
                        <a:pt x="201" y="134"/>
                      </a:cubicBezTo>
                      <a:lnTo>
                        <a:pt x="201" y="234"/>
                      </a:lnTo>
                      <a:cubicBezTo>
                        <a:pt x="167" y="267"/>
                        <a:pt x="101" y="301"/>
                        <a:pt x="101" y="334"/>
                      </a:cubicBezTo>
                      <a:lnTo>
                        <a:pt x="101" y="301"/>
                      </a:lnTo>
                      <a:cubicBezTo>
                        <a:pt x="101" y="401"/>
                        <a:pt x="67" y="467"/>
                        <a:pt x="67" y="568"/>
                      </a:cubicBezTo>
                      <a:cubicBezTo>
                        <a:pt x="34" y="1301"/>
                        <a:pt x="1" y="2069"/>
                        <a:pt x="1" y="2769"/>
                      </a:cubicBezTo>
                      <a:lnTo>
                        <a:pt x="34" y="2769"/>
                      </a:lnTo>
                      <a:lnTo>
                        <a:pt x="34" y="2936"/>
                      </a:lnTo>
                      <a:lnTo>
                        <a:pt x="301" y="2936"/>
                      </a:lnTo>
                      <a:lnTo>
                        <a:pt x="301" y="2903"/>
                      </a:lnTo>
                      <a:lnTo>
                        <a:pt x="334" y="2903"/>
                      </a:lnTo>
                      <a:lnTo>
                        <a:pt x="334" y="3169"/>
                      </a:lnTo>
                      <a:lnTo>
                        <a:pt x="568" y="3236"/>
                      </a:lnTo>
                      <a:lnTo>
                        <a:pt x="568" y="3136"/>
                      </a:lnTo>
                      <a:lnTo>
                        <a:pt x="834" y="3136"/>
                      </a:lnTo>
                      <a:lnTo>
                        <a:pt x="834" y="2969"/>
                      </a:lnTo>
                      <a:lnTo>
                        <a:pt x="1001" y="2969"/>
                      </a:lnTo>
                      <a:cubicBezTo>
                        <a:pt x="768" y="2936"/>
                        <a:pt x="768" y="2836"/>
                        <a:pt x="834" y="2769"/>
                      </a:cubicBezTo>
                      <a:cubicBezTo>
                        <a:pt x="768" y="2202"/>
                        <a:pt x="768" y="1602"/>
                        <a:pt x="734" y="1035"/>
                      </a:cubicBezTo>
                      <a:lnTo>
                        <a:pt x="734" y="568"/>
                      </a:lnTo>
                      <a:cubicBezTo>
                        <a:pt x="734" y="467"/>
                        <a:pt x="701" y="401"/>
                        <a:pt x="701" y="301"/>
                      </a:cubicBezTo>
                      <a:lnTo>
                        <a:pt x="701" y="634"/>
                      </a:lnTo>
                      <a:cubicBezTo>
                        <a:pt x="701" y="701"/>
                        <a:pt x="668" y="701"/>
                        <a:pt x="668" y="734"/>
                      </a:cubicBezTo>
                      <a:lnTo>
                        <a:pt x="668" y="101"/>
                      </a:lnTo>
                      <a:cubicBezTo>
                        <a:pt x="668" y="67"/>
                        <a:pt x="434" y="67"/>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43;p37"/>
                <p:cNvSpPr/>
                <p:nvPr/>
              </p:nvSpPr>
              <p:spPr>
                <a:xfrm>
                  <a:off x="-3986856" y="833156"/>
                  <a:ext cx="67364" cy="181723"/>
                </a:xfrm>
                <a:custGeom>
                  <a:avLst/>
                  <a:gdLst/>
                  <a:ahLst/>
                  <a:cxnLst/>
                  <a:rect l="l" t="t" r="r" b="b"/>
                  <a:pathLst>
                    <a:path w="1002" h="2703" extrusionOk="0">
                      <a:moveTo>
                        <a:pt x="468" y="1"/>
                      </a:moveTo>
                      <a:lnTo>
                        <a:pt x="468" y="201"/>
                      </a:lnTo>
                      <a:lnTo>
                        <a:pt x="434" y="201"/>
                      </a:lnTo>
                      <a:lnTo>
                        <a:pt x="434" y="34"/>
                      </a:lnTo>
                      <a:cubicBezTo>
                        <a:pt x="434" y="67"/>
                        <a:pt x="201" y="67"/>
                        <a:pt x="201" y="134"/>
                      </a:cubicBezTo>
                      <a:lnTo>
                        <a:pt x="201" y="201"/>
                      </a:lnTo>
                      <a:cubicBezTo>
                        <a:pt x="167" y="234"/>
                        <a:pt x="134" y="301"/>
                        <a:pt x="134" y="334"/>
                      </a:cubicBezTo>
                      <a:lnTo>
                        <a:pt x="134" y="234"/>
                      </a:lnTo>
                      <a:cubicBezTo>
                        <a:pt x="134" y="334"/>
                        <a:pt x="101" y="401"/>
                        <a:pt x="101" y="501"/>
                      </a:cubicBezTo>
                      <a:cubicBezTo>
                        <a:pt x="34" y="1068"/>
                        <a:pt x="1" y="1669"/>
                        <a:pt x="1" y="2236"/>
                      </a:cubicBezTo>
                      <a:lnTo>
                        <a:pt x="34" y="2236"/>
                      </a:lnTo>
                      <a:lnTo>
                        <a:pt x="34" y="2402"/>
                      </a:lnTo>
                      <a:cubicBezTo>
                        <a:pt x="34" y="2402"/>
                        <a:pt x="153" y="2432"/>
                        <a:pt x="232" y="2432"/>
                      </a:cubicBezTo>
                      <a:cubicBezTo>
                        <a:pt x="271" y="2432"/>
                        <a:pt x="301" y="2425"/>
                        <a:pt x="301" y="2402"/>
                      </a:cubicBezTo>
                      <a:lnTo>
                        <a:pt x="334" y="2402"/>
                      </a:lnTo>
                      <a:lnTo>
                        <a:pt x="334" y="2703"/>
                      </a:lnTo>
                      <a:lnTo>
                        <a:pt x="601" y="2703"/>
                      </a:lnTo>
                      <a:lnTo>
                        <a:pt x="601" y="2669"/>
                      </a:lnTo>
                      <a:lnTo>
                        <a:pt x="835" y="2669"/>
                      </a:lnTo>
                      <a:lnTo>
                        <a:pt x="835" y="2503"/>
                      </a:lnTo>
                      <a:lnTo>
                        <a:pt x="1001" y="2503"/>
                      </a:lnTo>
                      <a:lnTo>
                        <a:pt x="1001" y="2269"/>
                      </a:lnTo>
                      <a:lnTo>
                        <a:pt x="835" y="2336"/>
                      </a:lnTo>
                      <a:cubicBezTo>
                        <a:pt x="801" y="1869"/>
                        <a:pt x="801" y="1402"/>
                        <a:pt x="768" y="968"/>
                      </a:cubicBezTo>
                      <a:lnTo>
                        <a:pt x="768" y="568"/>
                      </a:lnTo>
                      <a:cubicBezTo>
                        <a:pt x="768" y="501"/>
                        <a:pt x="735" y="401"/>
                        <a:pt x="735" y="334"/>
                      </a:cubicBezTo>
                      <a:lnTo>
                        <a:pt x="735" y="668"/>
                      </a:lnTo>
                      <a:lnTo>
                        <a:pt x="668" y="701"/>
                      </a:lnTo>
                      <a:lnTo>
                        <a:pt x="668" y="67"/>
                      </a:lnTo>
                      <a:cubicBezTo>
                        <a:pt x="668" y="34"/>
                        <a:pt x="468" y="34"/>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44;p37"/>
                <p:cNvSpPr/>
                <p:nvPr/>
              </p:nvSpPr>
              <p:spPr>
                <a:xfrm>
                  <a:off x="-3872498" y="1041703"/>
                  <a:ext cx="65146" cy="141385"/>
                </a:xfrm>
                <a:custGeom>
                  <a:avLst/>
                  <a:gdLst/>
                  <a:ahLst/>
                  <a:cxnLst/>
                  <a:rect l="l" t="t" r="r" b="b"/>
                  <a:pathLst>
                    <a:path w="969" h="2103" extrusionOk="0">
                      <a:moveTo>
                        <a:pt x="635" y="1"/>
                      </a:moveTo>
                      <a:lnTo>
                        <a:pt x="635" y="234"/>
                      </a:lnTo>
                      <a:lnTo>
                        <a:pt x="601" y="234"/>
                      </a:lnTo>
                      <a:lnTo>
                        <a:pt x="601" y="68"/>
                      </a:lnTo>
                      <a:cubicBezTo>
                        <a:pt x="601" y="101"/>
                        <a:pt x="401" y="101"/>
                        <a:pt x="401" y="134"/>
                      </a:cubicBezTo>
                      <a:lnTo>
                        <a:pt x="401" y="234"/>
                      </a:lnTo>
                      <a:lnTo>
                        <a:pt x="301" y="301"/>
                      </a:lnTo>
                      <a:cubicBezTo>
                        <a:pt x="301" y="401"/>
                        <a:pt x="268" y="468"/>
                        <a:pt x="268" y="568"/>
                      </a:cubicBezTo>
                      <a:lnTo>
                        <a:pt x="268" y="268"/>
                      </a:lnTo>
                      <a:cubicBezTo>
                        <a:pt x="168" y="701"/>
                        <a:pt x="101" y="1135"/>
                        <a:pt x="1" y="1569"/>
                      </a:cubicBezTo>
                      <a:cubicBezTo>
                        <a:pt x="1" y="1569"/>
                        <a:pt x="68" y="1569"/>
                        <a:pt x="68" y="1602"/>
                      </a:cubicBezTo>
                      <a:cubicBezTo>
                        <a:pt x="68" y="1635"/>
                        <a:pt x="68" y="1736"/>
                        <a:pt x="1" y="1769"/>
                      </a:cubicBezTo>
                      <a:cubicBezTo>
                        <a:pt x="1" y="1802"/>
                        <a:pt x="268" y="1802"/>
                        <a:pt x="268" y="1802"/>
                      </a:cubicBezTo>
                      <a:lnTo>
                        <a:pt x="334" y="1802"/>
                      </a:lnTo>
                      <a:cubicBezTo>
                        <a:pt x="334" y="1902"/>
                        <a:pt x="334" y="1969"/>
                        <a:pt x="301" y="2069"/>
                      </a:cubicBezTo>
                      <a:cubicBezTo>
                        <a:pt x="301" y="2102"/>
                        <a:pt x="568" y="2102"/>
                        <a:pt x="568" y="2102"/>
                      </a:cubicBezTo>
                      <a:lnTo>
                        <a:pt x="568" y="2036"/>
                      </a:lnTo>
                      <a:cubicBezTo>
                        <a:pt x="568" y="2052"/>
                        <a:pt x="618" y="2061"/>
                        <a:pt x="672" y="2061"/>
                      </a:cubicBezTo>
                      <a:cubicBezTo>
                        <a:pt x="726" y="2061"/>
                        <a:pt x="785" y="2052"/>
                        <a:pt x="801" y="2036"/>
                      </a:cubicBezTo>
                      <a:lnTo>
                        <a:pt x="801" y="1802"/>
                      </a:lnTo>
                      <a:lnTo>
                        <a:pt x="935" y="1802"/>
                      </a:lnTo>
                      <a:lnTo>
                        <a:pt x="935" y="1602"/>
                      </a:lnTo>
                      <a:lnTo>
                        <a:pt x="968" y="1602"/>
                      </a:lnTo>
                      <a:cubicBezTo>
                        <a:pt x="935" y="1302"/>
                        <a:pt x="935" y="1068"/>
                        <a:pt x="935" y="802"/>
                      </a:cubicBezTo>
                      <a:lnTo>
                        <a:pt x="935" y="568"/>
                      </a:lnTo>
                      <a:cubicBezTo>
                        <a:pt x="935" y="468"/>
                        <a:pt x="902" y="401"/>
                        <a:pt x="902" y="301"/>
                      </a:cubicBezTo>
                      <a:cubicBezTo>
                        <a:pt x="835" y="435"/>
                        <a:pt x="835" y="601"/>
                        <a:pt x="801" y="735"/>
                      </a:cubicBezTo>
                      <a:lnTo>
                        <a:pt x="801" y="768"/>
                      </a:lnTo>
                      <a:lnTo>
                        <a:pt x="801" y="835"/>
                      </a:lnTo>
                      <a:lnTo>
                        <a:pt x="768" y="835"/>
                      </a:lnTo>
                      <a:lnTo>
                        <a:pt x="835" y="101"/>
                      </a:lnTo>
                      <a:cubicBezTo>
                        <a:pt x="835" y="101"/>
                        <a:pt x="635" y="68"/>
                        <a:pt x="6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45;p37"/>
                <p:cNvSpPr/>
                <p:nvPr/>
              </p:nvSpPr>
              <p:spPr>
                <a:xfrm>
                  <a:off x="-3708793" y="810769"/>
                  <a:ext cx="69650" cy="163167"/>
                </a:xfrm>
                <a:custGeom>
                  <a:avLst/>
                  <a:gdLst/>
                  <a:ahLst/>
                  <a:cxnLst/>
                  <a:rect l="l" t="t" r="r" b="b"/>
                  <a:pathLst>
                    <a:path w="1036" h="2427" extrusionOk="0">
                      <a:moveTo>
                        <a:pt x="668" y="0"/>
                      </a:moveTo>
                      <a:cubicBezTo>
                        <a:pt x="668" y="67"/>
                        <a:pt x="668" y="100"/>
                        <a:pt x="635" y="200"/>
                      </a:cubicBezTo>
                      <a:lnTo>
                        <a:pt x="568" y="200"/>
                      </a:lnTo>
                      <a:lnTo>
                        <a:pt x="568" y="34"/>
                      </a:lnTo>
                      <a:cubicBezTo>
                        <a:pt x="568" y="67"/>
                        <a:pt x="368" y="67"/>
                        <a:pt x="368" y="100"/>
                      </a:cubicBezTo>
                      <a:lnTo>
                        <a:pt x="368" y="234"/>
                      </a:lnTo>
                      <a:lnTo>
                        <a:pt x="301" y="334"/>
                      </a:lnTo>
                      <a:cubicBezTo>
                        <a:pt x="301" y="367"/>
                        <a:pt x="234" y="467"/>
                        <a:pt x="234" y="501"/>
                      </a:cubicBezTo>
                      <a:lnTo>
                        <a:pt x="234" y="267"/>
                      </a:lnTo>
                      <a:cubicBezTo>
                        <a:pt x="34" y="834"/>
                        <a:pt x="1" y="1401"/>
                        <a:pt x="68" y="1935"/>
                      </a:cubicBezTo>
                      <a:lnTo>
                        <a:pt x="68" y="2102"/>
                      </a:lnTo>
                      <a:cubicBezTo>
                        <a:pt x="68" y="2135"/>
                        <a:pt x="134" y="2152"/>
                        <a:pt x="201" y="2152"/>
                      </a:cubicBezTo>
                      <a:cubicBezTo>
                        <a:pt x="268" y="2152"/>
                        <a:pt x="335" y="2135"/>
                        <a:pt x="335" y="2102"/>
                      </a:cubicBezTo>
                      <a:lnTo>
                        <a:pt x="368" y="2102"/>
                      </a:lnTo>
                      <a:lnTo>
                        <a:pt x="368" y="2402"/>
                      </a:lnTo>
                      <a:cubicBezTo>
                        <a:pt x="368" y="2419"/>
                        <a:pt x="435" y="2427"/>
                        <a:pt x="501" y="2427"/>
                      </a:cubicBezTo>
                      <a:cubicBezTo>
                        <a:pt x="568" y="2427"/>
                        <a:pt x="635" y="2419"/>
                        <a:pt x="635" y="2402"/>
                      </a:cubicBezTo>
                      <a:lnTo>
                        <a:pt x="635" y="2369"/>
                      </a:lnTo>
                      <a:cubicBezTo>
                        <a:pt x="635" y="2385"/>
                        <a:pt x="693" y="2394"/>
                        <a:pt x="752" y="2394"/>
                      </a:cubicBezTo>
                      <a:cubicBezTo>
                        <a:pt x="810" y="2394"/>
                        <a:pt x="868" y="2385"/>
                        <a:pt x="868" y="2369"/>
                      </a:cubicBezTo>
                      <a:lnTo>
                        <a:pt x="868" y="2202"/>
                      </a:lnTo>
                      <a:lnTo>
                        <a:pt x="1035" y="2202"/>
                      </a:lnTo>
                      <a:lnTo>
                        <a:pt x="1035" y="2002"/>
                      </a:lnTo>
                      <a:lnTo>
                        <a:pt x="1002" y="2002"/>
                      </a:lnTo>
                      <a:cubicBezTo>
                        <a:pt x="1002" y="1568"/>
                        <a:pt x="968" y="1168"/>
                        <a:pt x="968" y="734"/>
                      </a:cubicBezTo>
                      <a:lnTo>
                        <a:pt x="968" y="534"/>
                      </a:lnTo>
                      <a:cubicBezTo>
                        <a:pt x="968" y="467"/>
                        <a:pt x="902" y="367"/>
                        <a:pt x="902" y="267"/>
                      </a:cubicBezTo>
                      <a:cubicBezTo>
                        <a:pt x="868" y="434"/>
                        <a:pt x="835" y="601"/>
                        <a:pt x="802" y="834"/>
                      </a:cubicBezTo>
                      <a:cubicBezTo>
                        <a:pt x="802" y="567"/>
                        <a:pt x="835" y="334"/>
                        <a:pt x="868" y="67"/>
                      </a:cubicBezTo>
                      <a:cubicBezTo>
                        <a:pt x="868" y="67"/>
                        <a:pt x="668" y="34"/>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46;p37"/>
                <p:cNvSpPr/>
                <p:nvPr/>
              </p:nvSpPr>
              <p:spPr>
                <a:xfrm>
                  <a:off x="-3536080" y="1012592"/>
                  <a:ext cx="69583" cy="186160"/>
                </a:xfrm>
                <a:custGeom>
                  <a:avLst/>
                  <a:gdLst/>
                  <a:ahLst/>
                  <a:cxnLst/>
                  <a:rect l="l" t="t" r="r" b="b"/>
                  <a:pathLst>
                    <a:path w="1035" h="2769" extrusionOk="0">
                      <a:moveTo>
                        <a:pt x="467" y="0"/>
                      </a:moveTo>
                      <a:lnTo>
                        <a:pt x="467" y="200"/>
                      </a:lnTo>
                      <a:lnTo>
                        <a:pt x="434" y="200"/>
                      </a:lnTo>
                      <a:lnTo>
                        <a:pt x="434" y="34"/>
                      </a:lnTo>
                      <a:cubicBezTo>
                        <a:pt x="434" y="67"/>
                        <a:pt x="234" y="67"/>
                        <a:pt x="234" y="100"/>
                      </a:cubicBezTo>
                      <a:lnTo>
                        <a:pt x="234" y="200"/>
                      </a:lnTo>
                      <a:cubicBezTo>
                        <a:pt x="167" y="234"/>
                        <a:pt x="134" y="267"/>
                        <a:pt x="134" y="334"/>
                      </a:cubicBezTo>
                      <a:lnTo>
                        <a:pt x="134" y="234"/>
                      </a:lnTo>
                      <a:cubicBezTo>
                        <a:pt x="134" y="334"/>
                        <a:pt x="101" y="401"/>
                        <a:pt x="101" y="501"/>
                      </a:cubicBezTo>
                      <a:cubicBezTo>
                        <a:pt x="67" y="1101"/>
                        <a:pt x="0" y="1702"/>
                        <a:pt x="0" y="2335"/>
                      </a:cubicBezTo>
                      <a:lnTo>
                        <a:pt x="67" y="2335"/>
                      </a:lnTo>
                      <a:lnTo>
                        <a:pt x="67" y="2502"/>
                      </a:lnTo>
                      <a:cubicBezTo>
                        <a:pt x="67" y="2502"/>
                        <a:pt x="171" y="2517"/>
                        <a:pt x="240" y="2517"/>
                      </a:cubicBezTo>
                      <a:cubicBezTo>
                        <a:pt x="275" y="2517"/>
                        <a:pt x="301" y="2513"/>
                        <a:pt x="301" y="2502"/>
                      </a:cubicBezTo>
                      <a:lnTo>
                        <a:pt x="367" y="2502"/>
                      </a:lnTo>
                      <a:lnTo>
                        <a:pt x="367" y="2769"/>
                      </a:lnTo>
                      <a:lnTo>
                        <a:pt x="601" y="2769"/>
                      </a:lnTo>
                      <a:lnTo>
                        <a:pt x="601" y="2736"/>
                      </a:lnTo>
                      <a:lnTo>
                        <a:pt x="868" y="2736"/>
                      </a:lnTo>
                      <a:lnTo>
                        <a:pt x="868" y="2569"/>
                      </a:lnTo>
                      <a:lnTo>
                        <a:pt x="1035" y="2569"/>
                      </a:lnTo>
                      <a:lnTo>
                        <a:pt x="1035" y="2369"/>
                      </a:lnTo>
                      <a:lnTo>
                        <a:pt x="868" y="2335"/>
                      </a:lnTo>
                      <a:cubicBezTo>
                        <a:pt x="801" y="1868"/>
                        <a:pt x="801" y="1401"/>
                        <a:pt x="768" y="934"/>
                      </a:cubicBezTo>
                      <a:lnTo>
                        <a:pt x="768" y="534"/>
                      </a:lnTo>
                      <a:cubicBezTo>
                        <a:pt x="768" y="434"/>
                        <a:pt x="734" y="367"/>
                        <a:pt x="734" y="267"/>
                      </a:cubicBezTo>
                      <a:lnTo>
                        <a:pt x="734" y="601"/>
                      </a:lnTo>
                      <a:cubicBezTo>
                        <a:pt x="734" y="667"/>
                        <a:pt x="701" y="667"/>
                        <a:pt x="701" y="701"/>
                      </a:cubicBezTo>
                      <a:lnTo>
                        <a:pt x="701" y="67"/>
                      </a:lnTo>
                      <a:cubicBezTo>
                        <a:pt x="701" y="34"/>
                        <a:pt x="467" y="34"/>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47;p37"/>
                <p:cNvSpPr/>
                <p:nvPr/>
              </p:nvSpPr>
              <p:spPr>
                <a:xfrm>
                  <a:off x="-4655122" y="1265981"/>
                  <a:ext cx="67297" cy="177218"/>
                </a:xfrm>
                <a:custGeom>
                  <a:avLst/>
                  <a:gdLst/>
                  <a:ahLst/>
                  <a:cxnLst/>
                  <a:rect l="l" t="t" r="r" b="b"/>
                  <a:pathLst>
                    <a:path w="1001" h="2636" extrusionOk="0">
                      <a:moveTo>
                        <a:pt x="434" y="1"/>
                      </a:moveTo>
                      <a:lnTo>
                        <a:pt x="434" y="234"/>
                      </a:lnTo>
                      <a:lnTo>
                        <a:pt x="401" y="234"/>
                      </a:lnTo>
                      <a:lnTo>
                        <a:pt x="401" y="67"/>
                      </a:lnTo>
                      <a:cubicBezTo>
                        <a:pt x="401" y="101"/>
                        <a:pt x="200" y="101"/>
                        <a:pt x="200" y="134"/>
                      </a:cubicBezTo>
                      <a:lnTo>
                        <a:pt x="200" y="234"/>
                      </a:lnTo>
                      <a:cubicBezTo>
                        <a:pt x="167" y="268"/>
                        <a:pt x="100" y="301"/>
                        <a:pt x="100" y="368"/>
                      </a:cubicBezTo>
                      <a:lnTo>
                        <a:pt x="100" y="268"/>
                      </a:lnTo>
                      <a:cubicBezTo>
                        <a:pt x="100" y="334"/>
                        <a:pt x="67" y="434"/>
                        <a:pt x="67" y="501"/>
                      </a:cubicBezTo>
                      <a:cubicBezTo>
                        <a:pt x="34" y="1068"/>
                        <a:pt x="0" y="1602"/>
                        <a:pt x="0" y="2169"/>
                      </a:cubicBezTo>
                      <a:lnTo>
                        <a:pt x="34" y="2169"/>
                      </a:lnTo>
                      <a:lnTo>
                        <a:pt x="34" y="2336"/>
                      </a:lnTo>
                      <a:lnTo>
                        <a:pt x="334" y="2336"/>
                      </a:lnTo>
                      <a:lnTo>
                        <a:pt x="334" y="2636"/>
                      </a:lnTo>
                      <a:lnTo>
                        <a:pt x="567" y="2636"/>
                      </a:lnTo>
                      <a:lnTo>
                        <a:pt x="567" y="2603"/>
                      </a:lnTo>
                      <a:lnTo>
                        <a:pt x="834" y="2603"/>
                      </a:lnTo>
                      <a:lnTo>
                        <a:pt x="834" y="2436"/>
                      </a:lnTo>
                      <a:lnTo>
                        <a:pt x="1001" y="2436"/>
                      </a:lnTo>
                      <a:lnTo>
                        <a:pt x="1001" y="2236"/>
                      </a:lnTo>
                      <a:cubicBezTo>
                        <a:pt x="945" y="2247"/>
                        <a:pt x="908" y="2250"/>
                        <a:pt x="884" y="2250"/>
                      </a:cubicBezTo>
                      <a:cubicBezTo>
                        <a:pt x="834" y="2250"/>
                        <a:pt x="834" y="2236"/>
                        <a:pt x="834" y="2236"/>
                      </a:cubicBezTo>
                      <a:cubicBezTo>
                        <a:pt x="767" y="1802"/>
                        <a:pt x="767" y="1335"/>
                        <a:pt x="734" y="935"/>
                      </a:cubicBezTo>
                      <a:lnTo>
                        <a:pt x="734" y="601"/>
                      </a:lnTo>
                      <a:cubicBezTo>
                        <a:pt x="734" y="501"/>
                        <a:pt x="701" y="434"/>
                        <a:pt x="701" y="334"/>
                      </a:cubicBezTo>
                      <a:lnTo>
                        <a:pt x="701" y="668"/>
                      </a:lnTo>
                      <a:lnTo>
                        <a:pt x="667" y="735"/>
                      </a:lnTo>
                      <a:lnTo>
                        <a:pt x="667" y="101"/>
                      </a:lnTo>
                      <a:cubicBezTo>
                        <a:pt x="667" y="67"/>
                        <a:pt x="434" y="67"/>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48;p37"/>
                <p:cNvSpPr/>
                <p:nvPr/>
              </p:nvSpPr>
              <p:spPr>
                <a:xfrm>
                  <a:off x="-4473467" y="1333278"/>
                  <a:ext cx="67297" cy="210833"/>
                </a:xfrm>
                <a:custGeom>
                  <a:avLst/>
                  <a:gdLst/>
                  <a:ahLst/>
                  <a:cxnLst/>
                  <a:rect l="l" t="t" r="r" b="b"/>
                  <a:pathLst>
                    <a:path w="1001" h="3136" extrusionOk="0">
                      <a:moveTo>
                        <a:pt x="501" y="0"/>
                      </a:moveTo>
                      <a:lnTo>
                        <a:pt x="501" y="234"/>
                      </a:lnTo>
                      <a:lnTo>
                        <a:pt x="467" y="234"/>
                      </a:lnTo>
                      <a:lnTo>
                        <a:pt x="467" y="67"/>
                      </a:lnTo>
                      <a:cubicBezTo>
                        <a:pt x="467" y="100"/>
                        <a:pt x="234" y="100"/>
                        <a:pt x="234" y="134"/>
                      </a:cubicBezTo>
                      <a:lnTo>
                        <a:pt x="234" y="234"/>
                      </a:lnTo>
                      <a:cubicBezTo>
                        <a:pt x="200" y="267"/>
                        <a:pt x="167" y="301"/>
                        <a:pt x="167" y="334"/>
                      </a:cubicBezTo>
                      <a:lnTo>
                        <a:pt x="167" y="634"/>
                      </a:lnTo>
                      <a:cubicBezTo>
                        <a:pt x="167" y="634"/>
                        <a:pt x="167" y="601"/>
                        <a:pt x="134" y="601"/>
                      </a:cubicBezTo>
                      <a:lnTo>
                        <a:pt x="134" y="301"/>
                      </a:lnTo>
                      <a:cubicBezTo>
                        <a:pt x="134" y="401"/>
                        <a:pt x="67" y="467"/>
                        <a:pt x="67" y="567"/>
                      </a:cubicBezTo>
                      <a:cubicBezTo>
                        <a:pt x="34" y="1268"/>
                        <a:pt x="0" y="1968"/>
                        <a:pt x="0" y="2702"/>
                      </a:cubicBezTo>
                      <a:lnTo>
                        <a:pt x="34" y="2702"/>
                      </a:lnTo>
                      <a:lnTo>
                        <a:pt x="34" y="2836"/>
                      </a:lnTo>
                      <a:lnTo>
                        <a:pt x="334" y="2836"/>
                      </a:lnTo>
                      <a:lnTo>
                        <a:pt x="334" y="3136"/>
                      </a:lnTo>
                      <a:lnTo>
                        <a:pt x="567" y="3136"/>
                      </a:lnTo>
                      <a:lnTo>
                        <a:pt x="567" y="3103"/>
                      </a:lnTo>
                      <a:lnTo>
                        <a:pt x="834" y="3103"/>
                      </a:lnTo>
                      <a:lnTo>
                        <a:pt x="834" y="2936"/>
                      </a:lnTo>
                      <a:lnTo>
                        <a:pt x="1001" y="2936"/>
                      </a:lnTo>
                      <a:cubicBezTo>
                        <a:pt x="834" y="2802"/>
                        <a:pt x="834" y="2769"/>
                        <a:pt x="867" y="2702"/>
                      </a:cubicBezTo>
                      <a:cubicBezTo>
                        <a:pt x="834" y="2102"/>
                        <a:pt x="834" y="1568"/>
                        <a:pt x="801" y="968"/>
                      </a:cubicBezTo>
                      <a:lnTo>
                        <a:pt x="801" y="567"/>
                      </a:lnTo>
                      <a:cubicBezTo>
                        <a:pt x="801" y="467"/>
                        <a:pt x="734" y="401"/>
                        <a:pt x="734" y="301"/>
                      </a:cubicBezTo>
                      <a:lnTo>
                        <a:pt x="734" y="634"/>
                      </a:lnTo>
                      <a:cubicBezTo>
                        <a:pt x="734" y="668"/>
                        <a:pt x="701" y="668"/>
                        <a:pt x="701" y="734"/>
                      </a:cubicBezTo>
                      <a:lnTo>
                        <a:pt x="701" y="100"/>
                      </a:lnTo>
                      <a:cubicBezTo>
                        <a:pt x="701" y="67"/>
                        <a:pt x="501" y="67"/>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49;p37"/>
                <p:cNvSpPr/>
                <p:nvPr/>
              </p:nvSpPr>
              <p:spPr>
                <a:xfrm>
                  <a:off x="-4619289" y="1656183"/>
                  <a:ext cx="67364" cy="199135"/>
                </a:xfrm>
                <a:custGeom>
                  <a:avLst/>
                  <a:gdLst/>
                  <a:ahLst/>
                  <a:cxnLst/>
                  <a:rect l="l" t="t" r="r" b="b"/>
                  <a:pathLst>
                    <a:path w="1002" h="2962" extrusionOk="0">
                      <a:moveTo>
                        <a:pt x="860" y="2703"/>
                      </a:moveTo>
                      <a:cubicBezTo>
                        <a:pt x="869" y="2716"/>
                        <a:pt x="885" y="2725"/>
                        <a:pt x="911" y="2725"/>
                      </a:cubicBezTo>
                      <a:cubicBezTo>
                        <a:pt x="933" y="2725"/>
                        <a:pt x="963" y="2718"/>
                        <a:pt x="1002" y="2703"/>
                      </a:cubicBezTo>
                      <a:close/>
                      <a:moveTo>
                        <a:pt x="501" y="1"/>
                      </a:moveTo>
                      <a:lnTo>
                        <a:pt x="501" y="201"/>
                      </a:lnTo>
                      <a:lnTo>
                        <a:pt x="468" y="201"/>
                      </a:lnTo>
                      <a:lnTo>
                        <a:pt x="468" y="34"/>
                      </a:lnTo>
                      <a:cubicBezTo>
                        <a:pt x="468" y="101"/>
                        <a:pt x="234" y="101"/>
                        <a:pt x="234" y="134"/>
                      </a:cubicBezTo>
                      <a:lnTo>
                        <a:pt x="234" y="201"/>
                      </a:lnTo>
                      <a:cubicBezTo>
                        <a:pt x="201" y="268"/>
                        <a:pt x="168" y="301"/>
                        <a:pt x="168" y="334"/>
                      </a:cubicBezTo>
                      <a:lnTo>
                        <a:pt x="168" y="301"/>
                      </a:lnTo>
                      <a:cubicBezTo>
                        <a:pt x="168" y="368"/>
                        <a:pt x="168" y="434"/>
                        <a:pt x="134" y="501"/>
                      </a:cubicBezTo>
                      <a:lnTo>
                        <a:pt x="134" y="535"/>
                      </a:lnTo>
                      <a:cubicBezTo>
                        <a:pt x="68" y="1168"/>
                        <a:pt x="34" y="1835"/>
                        <a:pt x="1" y="2469"/>
                      </a:cubicBezTo>
                      <a:lnTo>
                        <a:pt x="34" y="2469"/>
                      </a:lnTo>
                      <a:lnTo>
                        <a:pt x="34" y="2636"/>
                      </a:lnTo>
                      <a:cubicBezTo>
                        <a:pt x="34" y="2653"/>
                        <a:pt x="101" y="2661"/>
                        <a:pt x="168" y="2661"/>
                      </a:cubicBezTo>
                      <a:cubicBezTo>
                        <a:pt x="234" y="2661"/>
                        <a:pt x="301" y="2653"/>
                        <a:pt x="301" y="2636"/>
                      </a:cubicBezTo>
                      <a:lnTo>
                        <a:pt x="335" y="2636"/>
                      </a:lnTo>
                      <a:lnTo>
                        <a:pt x="335" y="2936"/>
                      </a:lnTo>
                      <a:cubicBezTo>
                        <a:pt x="335" y="2953"/>
                        <a:pt x="393" y="2961"/>
                        <a:pt x="451" y="2961"/>
                      </a:cubicBezTo>
                      <a:cubicBezTo>
                        <a:pt x="510" y="2961"/>
                        <a:pt x="568" y="2953"/>
                        <a:pt x="568" y="2936"/>
                      </a:cubicBezTo>
                      <a:lnTo>
                        <a:pt x="568" y="2870"/>
                      </a:lnTo>
                      <a:cubicBezTo>
                        <a:pt x="568" y="2870"/>
                        <a:pt x="687" y="2899"/>
                        <a:pt x="766" y="2899"/>
                      </a:cubicBezTo>
                      <a:cubicBezTo>
                        <a:pt x="805" y="2899"/>
                        <a:pt x="835" y="2892"/>
                        <a:pt x="835" y="2870"/>
                      </a:cubicBezTo>
                      <a:lnTo>
                        <a:pt x="835" y="2703"/>
                      </a:lnTo>
                      <a:lnTo>
                        <a:pt x="860" y="2703"/>
                      </a:lnTo>
                      <a:cubicBezTo>
                        <a:pt x="843" y="2678"/>
                        <a:pt x="852" y="2636"/>
                        <a:pt x="868" y="2603"/>
                      </a:cubicBezTo>
                      <a:cubicBezTo>
                        <a:pt x="868" y="2069"/>
                        <a:pt x="835" y="1502"/>
                        <a:pt x="835" y="968"/>
                      </a:cubicBezTo>
                      <a:lnTo>
                        <a:pt x="835" y="635"/>
                      </a:lnTo>
                      <a:lnTo>
                        <a:pt x="835" y="601"/>
                      </a:lnTo>
                      <a:cubicBezTo>
                        <a:pt x="835" y="501"/>
                        <a:pt x="802" y="434"/>
                        <a:pt x="802" y="334"/>
                      </a:cubicBezTo>
                      <a:cubicBezTo>
                        <a:pt x="802" y="468"/>
                        <a:pt x="802" y="535"/>
                        <a:pt x="735" y="668"/>
                      </a:cubicBezTo>
                      <a:cubicBezTo>
                        <a:pt x="701" y="735"/>
                        <a:pt x="701" y="735"/>
                        <a:pt x="701" y="768"/>
                      </a:cubicBezTo>
                      <a:lnTo>
                        <a:pt x="701" y="101"/>
                      </a:lnTo>
                      <a:cubicBezTo>
                        <a:pt x="701"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50;p37"/>
                <p:cNvSpPr/>
                <p:nvPr/>
              </p:nvSpPr>
              <p:spPr>
                <a:xfrm>
                  <a:off x="-4482476" y="1842342"/>
                  <a:ext cx="74087" cy="178227"/>
                </a:xfrm>
                <a:custGeom>
                  <a:avLst/>
                  <a:gdLst/>
                  <a:ahLst/>
                  <a:cxnLst/>
                  <a:rect l="l" t="t" r="r" b="b"/>
                  <a:pathLst>
                    <a:path w="1102" h="2651" extrusionOk="0">
                      <a:moveTo>
                        <a:pt x="601" y="0"/>
                      </a:moveTo>
                      <a:lnTo>
                        <a:pt x="601" y="201"/>
                      </a:lnTo>
                      <a:lnTo>
                        <a:pt x="534" y="201"/>
                      </a:lnTo>
                      <a:lnTo>
                        <a:pt x="534" y="34"/>
                      </a:lnTo>
                      <a:cubicBezTo>
                        <a:pt x="534" y="67"/>
                        <a:pt x="334" y="134"/>
                        <a:pt x="334" y="134"/>
                      </a:cubicBezTo>
                      <a:lnTo>
                        <a:pt x="334" y="201"/>
                      </a:lnTo>
                      <a:cubicBezTo>
                        <a:pt x="301" y="234"/>
                        <a:pt x="268" y="301"/>
                        <a:pt x="268" y="334"/>
                      </a:cubicBezTo>
                      <a:lnTo>
                        <a:pt x="268" y="501"/>
                      </a:lnTo>
                      <a:cubicBezTo>
                        <a:pt x="268" y="401"/>
                        <a:pt x="268" y="367"/>
                        <a:pt x="201" y="301"/>
                      </a:cubicBezTo>
                      <a:cubicBezTo>
                        <a:pt x="201" y="334"/>
                        <a:pt x="201" y="401"/>
                        <a:pt x="168" y="501"/>
                      </a:cubicBezTo>
                      <a:cubicBezTo>
                        <a:pt x="101" y="1035"/>
                        <a:pt x="34" y="1635"/>
                        <a:pt x="1" y="2169"/>
                      </a:cubicBezTo>
                      <a:lnTo>
                        <a:pt x="34" y="2169"/>
                      </a:lnTo>
                      <a:lnTo>
                        <a:pt x="34" y="2335"/>
                      </a:lnTo>
                      <a:cubicBezTo>
                        <a:pt x="34" y="2335"/>
                        <a:pt x="153" y="2350"/>
                        <a:pt x="232" y="2350"/>
                      </a:cubicBezTo>
                      <a:cubicBezTo>
                        <a:pt x="271" y="2350"/>
                        <a:pt x="301" y="2347"/>
                        <a:pt x="301" y="2335"/>
                      </a:cubicBezTo>
                      <a:lnTo>
                        <a:pt x="368" y="2335"/>
                      </a:lnTo>
                      <a:cubicBezTo>
                        <a:pt x="368" y="2402"/>
                        <a:pt x="334" y="2502"/>
                        <a:pt x="334" y="2636"/>
                      </a:cubicBezTo>
                      <a:cubicBezTo>
                        <a:pt x="334" y="2636"/>
                        <a:pt x="453" y="2651"/>
                        <a:pt x="532" y="2651"/>
                      </a:cubicBezTo>
                      <a:cubicBezTo>
                        <a:pt x="572" y="2651"/>
                        <a:pt x="601" y="2647"/>
                        <a:pt x="601" y="2636"/>
                      </a:cubicBezTo>
                      <a:lnTo>
                        <a:pt x="601" y="2569"/>
                      </a:lnTo>
                      <a:cubicBezTo>
                        <a:pt x="601" y="2569"/>
                        <a:pt x="690" y="2599"/>
                        <a:pt x="749" y="2599"/>
                      </a:cubicBezTo>
                      <a:cubicBezTo>
                        <a:pt x="779" y="2599"/>
                        <a:pt x="801" y="2591"/>
                        <a:pt x="801" y="2569"/>
                      </a:cubicBezTo>
                      <a:cubicBezTo>
                        <a:pt x="801" y="2536"/>
                        <a:pt x="801" y="2436"/>
                        <a:pt x="835" y="2402"/>
                      </a:cubicBezTo>
                      <a:lnTo>
                        <a:pt x="968" y="2402"/>
                      </a:lnTo>
                      <a:cubicBezTo>
                        <a:pt x="968" y="2335"/>
                        <a:pt x="1001" y="2235"/>
                        <a:pt x="1001" y="2202"/>
                      </a:cubicBezTo>
                      <a:cubicBezTo>
                        <a:pt x="1102" y="1568"/>
                        <a:pt x="1035" y="968"/>
                        <a:pt x="868" y="334"/>
                      </a:cubicBezTo>
                      <a:cubicBezTo>
                        <a:pt x="868" y="467"/>
                        <a:pt x="835" y="568"/>
                        <a:pt x="835" y="668"/>
                      </a:cubicBezTo>
                      <a:cubicBezTo>
                        <a:pt x="835" y="467"/>
                        <a:pt x="835" y="301"/>
                        <a:pt x="801" y="67"/>
                      </a:cubicBezTo>
                      <a:cubicBezTo>
                        <a:pt x="801" y="34"/>
                        <a:pt x="601" y="34"/>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51;p37"/>
                <p:cNvSpPr/>
                <p:nvPr/>
              </p:nvSpPr>
              <p:spPr>
                <a:xfrm>
                  <a:off x="-4686518" y="2109244"/>
                  <a:ext cx="67297" cy="283576"/>
                </a:xfrm>
                <a:custGeom>
                  <a:avLst/>
                  <a:gdLst/>
                  <a:ahLst/>
                  <a:cxnLst/>
                  <a:rect l="l" t="t" r="r" b="b"/>
                  <a:pathLst>
                    <a:path w="1001" h="4218" extrusionOk="0">
                      <a:moveTo>
                        <a:pt x="634" y="0"/>
                      </a:moveTo>
                      <a:lnTo>
                        <a:pt x="634" y="200"/>
                      </a:lnTo>
                      <a:lnTo>
                        <a:pt x="567" y="200"/>
                      </a:lnTo>
                      <a:lnTo>
                        <a:pt x="567" y="33"/>
                      </a:lnTo>
                      <a:cubicBezTo>
                        <a:pt x="567" y="67"/>
                        <a:pt x="367" y="67"/>
                        <a:pt x="367" y="100"/>
                      </a:cubicBezTo>
                      <a:lnTo>
                        <a:pt x="367" y="200"/>
                      </a:lnTo>
                      <a:cubicBezTo>
                        <a:pt x="334" y="234"/>
                        <a:pt x="300" y="267"/>
                        <a:pt x="300" y="334"/>
                      </a:cubicBezTo>
                      <a:lnTo>
                        <a:pt x="300" y="600"/>
                      </a:lnTo>
                      <a:cubicBezTo>
                        <a:pt x="300" y="600"/>
                        <a:pt x="300" y="567"/>
                        <a:pt x="234" y="567"/>
                      </a:cubicBezTo>
                      <a:lnTo>
                        <a:pt x="234" y="267"/>
                      </a:lnTo>
                      <a:cubicBezTo>
                        <a:pt x="234" y="367"/>
                        <a:pt x="200" y="434"/>
                        <a:pt x="200" y="534"/>
                      </a:cubicBezTo>
                      <a:cubicBezTo>
                        <a:pt x="134" y="1568"/>
                        <a:pt x="67" y="2669"/>
                        <a:pt x="0" y="3703"/>
                      </a:cubicBezTo>
                      <a:lnTo>
                        <a:pt x="34" y="3703"/>
                      </a:lnTo>
                      <a:lnTo>
                        <a:pt x="34" y="3869"/>
                      </a:lnTo>
                      <a:lnTo>
                        <a:pt x="300" y="3903"/>
                      </a:lnTo>
                      <a:lnTo>
                        <a:pt x="334" y="3903"/>
                      </a:lnTo>
                      <a:lnTo>
                        <a:pt x="334" y="4203"/>
                      </a:lnTo>
                      <a:cubicBezTo>
                        <a:pt x="334" y="4203"/>
                        <a:pt x="438" y="4218"/>
                        <a:pt x="507" y="4218"/>
                      </a:cubicBezTo>
                      <a:cubicBezTo>
                        <a:pt x="541" y="4218"/>
                        <a:pt x="567" y="4214"/>
                        <a:pt x="567" y="4203"/>
                      </a:cubicBezTo>
                      <a:lnTo>
                        <a:pt x="567" y="4170"/>
                      </a:lnTo>
                      <a:lnTo>
                        <a:pt x="834" y="4170"/>
                      </a:lnTo>
                      <a:lnTo>
                        <a:pt x="834" y="3936"/>
                      </a:lnTo>
                      <a:lnTo>
                        <a:pt x="968" y="3936"/>
                      </a:lnTo>
                      <a:lnTo>
                        <a:pt x="968" y="3736"/>
                      </a:lnTo>
                      <a:lnTo>
                        <a:pt x="1001" y="3736"/>
                      </a:lnTo>
                      <a:cubicBezTo>
                        <a:pt x="868" y="2935"/>
                        <a:pt x="901" y="2168"/>
                        <a:pt x="901" y="1368"/>
                      </a:cubicBezTo>
                      <a:lnTo>
                        <a:pt x="901" y="567"/>
                      </a:lnTo>
                      <a:cubicBezTo>
                        <a:pt x="901" y="500"/>
                        <a:pt x="868" y="400"/>
                        <a:pt x="868" y="334"/>
                      </a:cubicBezTo>
                      <a:cubicBezTo>
                        <a:pt x="868" y="434"/>
                        <a:pt x="868" y="534"/>
                        <a:pt x="834" y="667"/>
                      </a:cubicBezTo>
                      <a:cubicBezTo>
                        <a:pt x="805" y="696"/>
                        <a:pt x="801" y="725"/>
                        <a:pt x="801" y="732"/>
                      </a:cubicBezTo>
                      <a:lnTo>
                        <a:pt x="801" y="732"/>
                      </a:lnTo>
                      <a:cubicBezTo>
                        <a:pt x="801" y="506"/>
                        <a:pt x="805" y="299"/>
                        <a:pt x="834" y="67"/>
                      </a:cubicBezTo>
                      <a:cubicBezTo>
                        <a:pt x="834" y="67"/>
                        <a:pt x="634" y="33"/>
                        <a:pt x="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52;p37"/>
                <p:cNvSpPr/>
                <p:nvPr/>
              </p:nvSpPr>
              <p:spPr>
                <a:xfrm>
                  <a:off x="-4538545" y="2275167"/>
                  <a:ext cx="67364" cy="256684"/>
                </a:xfrm>
                <a:custGeom>
                  <a:avLst/>
                  <a:gdLst/>
                  <a:ahLst/>
                  <a:cxnLst/>
                  <a:rect l="l" t="t" r="r" b="b"/>
                  <a:pathLst>
                    <a:path w="1002" h="3818" extrusionOk="0">
                      <a:moveTo>
                        <a:pt x="635" y="0"/>
                      </a:moveTo>
                      <a:lnTo>
                        <a:pt x="635" y="234"/>
                      </a:lnTo>
                      <a:lnTo>
                        <a:pt x="601" y="234"/>
                      </a:lnTo>
                      <a:lnTo>
                        <a:pt x="601" y="67"/>
                      </a:lnTo>
                      <a:cubicBezTo>
                        <a:pt x="601" y="101"/>
                        <a:pt x="368" y="101"/>
                        <a:pt x="368" y="134"/>
                      </a:cubicBezTo>
                      <a:lnTo>
                        <a:pt x="368" y="234"/>
                      </a:lnTo>
                      <a:cubicBezTo>
                        <a:pt x="334" y="267"/>
                        <a:pt x="301" y="301"/>
                        <a:pt x="301" y="334"/>
                      </a:cubicBezTo>
                      <a:lnTo>
                        <a:pt x="301" y="634"/>
                      </a:lnTo>
                      <a:cubicBezTo>
                        <a:pt x="301" y="634"/>
                        <a:pt x="301" y="601"/>
                        <a:pt x="268" y="601"/>
                      </a:cubicBezTo>
                      <a:lnTo>
                        <a:pt x="268" y="301"/>
                      </a:lnTo>
                      <a:cubicBezTo>
                        <a:pt x="268" y="401"/>
                        <a:pt x="201" y="467"/>
                        <a:pt x="201" y="568"/>
                      </a:cubicBezTo>
                      <a:cubicBezTo>
                        <a:pt x="134" y="1468"/>
                        <a:pt x="34" y="2436"/>
                        <a:pt x="1" y="3336"/>
                      </a:cubicBezTo>
                      <a:lnTo>
                        <a:pt x="34" y="3336"/>
                      </a:lnTo>
                      <a:lnTo>
                        <a:pt x="34" y="3503"/>
                      </a:lnTo>
                      <a:lnTo>
                        <a:pt x="301" y="3570"/>
                      </a:lnTo>
                      <a:lnTo>
                        <a:pt x="301" y="3503"/>
                      </a:lnTo>
                      <a:lnTo>
                        <a:pt x="334" y="3503"/>
                      </a:lnTo>
                      <a:lnTo>
                        <a:pt x="334" y="3803"/>
                      </a:lnTo>
                      <a:cubicBezTo>
                        <a:pt x="334" y="3803"/>
                        <a:pt x="453" y="3818"/>
                        <a:pt x="532" y="3818"/>
                      </a:cubicBezTo>
                      <a:cubicBezTo>
                        <a:pt x="572" y="3818"/>
                        <a:pt x="601" y="3814"/>
                        <a:pt x="601" y="3803"/>
                      </a:cubicBezTo>
                      <a:lnTo>
                        <a:pt x="601" y="3770"/>
                      </a:lnTo>
                      <a:lnTo>
                        <a:pt x="835" y="3770"/>
                      </a:lnTo>
                      <a:lnTo>
                        <a:pt x="835" y="3570"/>
                      </a:lnTo>
                      <a:lnTo>
                        <a:pt x="968" y="3570"/>
                      </a:lnTo>
                      <a:lnTo>
                        <a:pt x="968" y="3336"/>
                      </a:lnTo>
                      <a:lnTo>
                        <a:pt x="1002" y="3336"/>
                      </a:lnTo>
                      <a:cubicBezTo>
                        <a:pt x="868" y="2636"/>
                        <a:pt x="868" y="1902"/>
                        <a:pt x="935" y="1135"/>
                      </a:cubicBezTo>
                      <a:lnTo>
                        <a:pt x="935" y="601"/>
                      </a:lnTo>
                      <a:lnTo>
                        <a:pt x="935" y="568"/>
                      </a:lnTo>
                      <a:cubicBezTo>
                        <a:pt x="935" y="467"/>
                        <a:pt x="868" y="401"/>
                        <a:pt x="868" y="301"/>
                      </a:cubicBezTo>
                      <a:cubicBezTo>
                        <a:pt x="868" y="434"/>
                        <a:pt x="868" y="568"/>
                        <a:pt x="835" y="634"/>
                      </a:cubicBezTo>
                      <a:cubicBezTo>
                        <a:pt x="805" y="694"/>
                        <a:pt x="802" y="700"/>
                        <a:pt x="801" y="725"/>
                      </a:cubicBezTo>
                      <a:lnTo>
                        <a:pt x="801" y="725"/>
                      </a:lnTo>
                      <a:cubicBezTo>
                        <a:pt x="802" y="510"/>
                        <a:pt x="805" y="276"/>
                        <a:pt x="835" y="67"/>
                      </a:cubicBezTo>
                      <a:lnTo>
                        <a:pt x="6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53;p37"/>
                <p:cNvSpPr/>
                <p:nvPr/>
              </p:nvSpPr>
              <p:spPr>
                <a:xfrm>
                  <a:off x="-4670854" y="2647418"/>
                  <a:ext cx="74087" cy="161554"/>
                </a:xfrm>
                <a:custGeom>
                  <a:avLst/>
                  <a:gdLst/>
                  <a:ahLst/>
                  <a:cxnLst/>
                  <a:rect l="l" t="t" r="r" b="b"/>
                  <a:pathLst>
                    <a:path w="1102" h="2403" extrusionOk="0">
                      <a:moveTo>
                        <a:pt x="668" y="1"/>
                      </a:moveTo>
                      <a:lnTo>
                        <a:pt x="668" y="201"/>
                      </a:lnTo>
                      <a:lnTo>
                        <a:pt x="635" y="201"/>
                      </a:lnTo>
                      <a:lnTo>
                        <a:pt x="635" y="34"/>
                      </a:lnTo>
                      <a:cubicBezTo>
                        <a:pt x="635" y="67"/>
                        <a:pt x="434" y="67"/>
                        <a:pt x="434" y="101"/>
                      </a:cubicBezTo>
                      <a:lnTo>
                        <a:pt x="434" y="201"/>
                      </a:lnTo>
                      <a:lnTo>
                        <a:pt x="334" y="268"/>
                      </a:lnTo>
                      <a:lnTo>
                        <a:pt x="334" y="234"/>
                      </a:lnTo>
                      <a:cubicBezTo>
                        <a:pt x="234" y="768"/>
                        <a:pt x="101" y="1368"/>
                        <a:pt x="1" y="1902"/>
                      </a:cubicBezTo>
                      <a:cubicBezTo>
                        <a:pt x="1" y="1902"/>
                        <a:pt x="67" y="1902"/>
                        <a:pt x="101" y="1935"/>
                      </a:cubicBezTo>
                      <a:cubicBezTo>
                        <a:pt x="101" y="2002"/>
                        <a:pt x="67" y="2069"/>
                        <a:pt x="67" y="2102"/>
                      </a:cubicBezTo>
                      <a:cubicBezTo>
                        <a:pt x="67" y="2102"/>
                        <a:pt x="215" y="2176"/>
                        <a:pt x="278" y="2176"/>
                      </a:cubicBezTo>
                      <a:cubicBezTo>
                        <a:pt x="288" y="2176"/>
                        <a:pt x="296" y="2174"/>
                        <a:pt x="301" y="2169"/>
                      </a:cubicBezTo>
                      <a:lnTo>
                        <a:pt x="301" y="2102"/>
                      </a:lnTo>
                      <a:lnTo>
                        <a:pt x="434" y="2102"/>
                      </a:lnTo>
                      <a:cubicBezTo>
                        <a:pt x="434" y="2202"/>
                        <a:pt x="401" y="2269"/>
                        <a:pt x="401" y="2369"/>
                      </a:cubicBezTo>
                      <a:cubicBezTo>
                        <a:pt x="401" y="2369"/>
                        <a:pt x="601" y="2402"/>
                        <a:pt x="635" y="2402"/>
                      </a:cubicBezTo>
                      <a:lnTo>
                        <a:pt x="635" y="2336"/>
                      </a:lnTo>
                      <a:cubicBezTo>
                        <a:pt x="668" y="2336"/>
                        <a:pt x="835" y="2369"/>
                        <a:pt x="835" y="2369"/>
                      </a:cubicBezTo>
                      <a:cubicBezTo>
                        <a:pt x="835" y="2269"/>
                        <a:pt x="901" y="2236"/>
                        <a:pt x="901" y="2169"/>
                      </a:cubicBezTo>
                      <a:lnTo>
                        <a:pt x="968" y="2169"/>
                      </a:lnTo>
                      <a:lnTo>
                        <a:pt x="1102" y="1669"/>
                      </a:lnTo>
                      <a:cubicBezTo>
                        <a:pt x="1001" y="1368"/>
                        <a:pt x="1001" y="1035"/>
                        <a:pt x="968" y="701"/>
                      </a:cubicBezTo>
                      <a:lnTo>
                        <a:pt x="968" y="534"/>
                      </a:lnTo>
                      <a:cubicBezTo>
                        <a:pt x="968" y="434"/>
                        <a:pt x="935" y="368"/>
                        <a:pt x="935" y="268"/>
                      </a:cubicBezTo>
                      <a:cubicBezTo>
                        <a:pt x="913" y="355"/>
                        <a:pt x="905" y="456"/>
                        <a:pt x="884" y="553"/>
                      </a:cubicBezTo>
                      <a:lnTo>
                        <a:pt x="884" y="553"/>
                      </a:lnTo>
                      <a:cubicBezTo>
                        <a:pt x="901" y="393"/>
                        <a:pt x="901" y="237"/>
                        <a:pt x="901" y="67"/>
                      </a:cubicBezTo>
                      <a:cubicBezTo>
                        <a:pt x="901" y="67"/>
                        <a:pt x="668" y="34"/>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54;p37"/>
                <p:cNvSpPr/>
                <p:nvPr/>
              </p:nvSpPr>
              <p:spPr>
                <a:xfrm>
                  <a:off x="-4540764" y="2750615"/>
                  <a:ext cx="69583" cy="182664"/>
                </a:xfrm>
                <a:custGeom>
                  <a:avLst/>
                  <a:gdLst/>
                  <a:ahLst/>
                  <a:cxnLst/>
                  <a:rect l="l" t="t" r="r" b="b"/>
                  <a:pathLst>
                    <a:path w="1035" h="2717" extrusionOk="0">
                      <a:moveTo>
                        <a:pt x="634" y="0"/>
                      </a:moveTo>
                      <a:lnTo>
                        <a:pt x="634" y="200"/>
                      </a:lnTo>
                      <a:lnTo>
                        <a:pt x="568" y="200"/>
                      </a:lnTo>
                      <a:lnTo>
                        <a:pt x="568" y="34"/>
                      </a:lnTo>
                      <a:cubicBezTo>
                        <a:pt x="568" y="67"/>
                        <a:pt x="367" y="67"/>
                        <a:pt x="367" y="100"/>
                      </a:cubicBezTo>
                      <a:lnTo>
                        <a:pt x="367" y="200"/>
                      </a:lnTo>
                      <a:cubicBezTo>
                        <a:pt x="334" y="234"/>
                        <a:pt x="301" y="267"/>
                        <a:pt x="301" y="334"/>
                      </a:cubicBezTo>
                      <a:cubicBezTo>
                        <a:pt x="301" y="400"/>
                        <a:pt x="301" y="501"/>
                        <a:pt x="234" y="567"/>
                      </a:cubicBezTo>
                      <a:lnTo>
                        <a:pt x="234" y="534"/>
                      </a:lnTo>
                      <a:lnTo>
                        <a:pt x="234" y="234"/>
                      </a:lnTo>
                      <a:cubicBezTo>
                        <a:pt x="167" y="901"/>
                        <a:pt x="67" y="1535"/>
                        <a:pt x="0" y="2202"/>
                      </a:cubicBezTo>
                      <a:lnTo>
                        <a:pt x="34" y="2202"/>
                      </a:lnTo>
                      <a:lnTo>
                        <a:pt x="34" y="2369"/>
                      </a:lnTo>
                      <a:lnTo>
                        <a:pt x="301" y="2402"/>
                      </a:lnTo>
                      <a:lnTo>
                        <a:pt x="367" y="2402"/>
                      </a:lnTo>
                      <a:lnTo>
                        <a:pt x="367" y="2702"/>
                      </a:lnTo>
                      <a:cubicBezTo>
                        <a:pt x="367" y="2702"/>
                        <a:pt x="486" y="2717"/>
                        <a:pt x="565" y="2717"/>
                      </a:cubicBezTo>
                      <a:cubicBezTo>
                        <a:pt x="605" y="2717"/>
                        <a:pt x="634" y="2713"/>
                        <a:pt x="634" y="2702"/>
                      </a:cubicBezTo>
                      <a:lnTo>
                        <a:pt x="634" y="2669"/>
                      </a:lnTo>
                      <a:cubicBezTo>
                        <a:pt x="634" y="2669"/>
                        <a:pt x="738" y="2684"/>
                        <a:pt x="807" y="2684"/>
                      </a:cubicBezTo>
                      <a:cubicBezTo>
                        <a:pt x="842" y="2684"/>
                        <a:pt x="868" y="2680"/>
                        <a:pt x="868" y="2669"/>
                      </a:cubicBezTo>
                      <a:lnTo>
                        <a:pt x="868" y="2435"/>
                      </a:lnTo>
                      <a:lnTo>
                        <a:pt x="1001" y="2435"/>
                      </a:lnTo>
                      <a:lnTo>
                        <a:pt x="1001" y="2235"/>
                      </a:lnTo>
                      <a:lnTo>
                        <a:pt x="1035" y="2235"/>
                      </a:lnTo>
                      <a:cubicBezTo>
                        <a:pt x="901" y="1868"/>
                        <a:pt x="901" y="1468"/>
                        <a:pt x="901" y="1068"/>
                      </a:cubicBezTo>
                      <a:lnTo>
                        <a:pt x="901" y="534"/>
                      </a:lnTo>
                      <a:cubicBezTo>
                        <a:pt x="901" y="467"/>
                        <a:pt x="868" y="367"/>
                        <a:pt x="868" y="267"/>
                      </a:cubicBezTo>
                      <a:cubicBezTo>
                        <a:pt x="868" y="400"/>
                        <a:pt x="834" y="534"/>
                        <a:pt x="834" y="667"/>
                      </a:cubicBezTo>
                      <a:cubicBezTo>
                        <a:pt x="815" y="687"/>
                        <a:pt x="807" y="695"/>
                        <a:pt x="803" y="705"/>
                      </a:cubicBezTo>
                      <a:lnTo>
                        <a:pt x="803" y="705"/>
                      </a:lnTo>
                      <a:cubicBezTo>
                        <a:pt x="811" y="490"/>
                        <a:pt x="834" y="290"/>
                        <a:pt x="834" y="67"/>
                      </a:cubicBezTo>
                      <a:cubicBezTo>
                        <a:pt x="834" y="67"/>
                        <a:pt x="634" y="34"/>
                        <a:pt x="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55;p37"/>
                <p:cNvSpPr/>
                <p:nvPr/>
              </p:nvSpPr>
              <p:spPr>
                <a:xfrm>
                  <a:off x="-4650685" y="3122866"/>
                  <a:ext cx="67364" cy="217624"/>
                </a:xfrm>
                <a:custGeom>
                  <a:avLst/>
                  <a:gdLst/>
                  <a:ahLst/>
                  <a:cxnLst/>
                  <a:rect l="l" t="t" r="r" b="b"/>
                  <a:pathLst>
                    <a:path w="1002" h="3237" extrusionOk="0">
                      <a:moveTo>
                        <a:pt x="468" y="0"/>
                      </a:moveTo>
                      <a:lnTo>
                        <a:pt x="468" y="201"/>
                      </a:lnTo>
                      <a:lnTo>
                        <a:pt x="435" y="201"/>
                      </a:lnTo>
                      <a:lnTo>
                        <a:pt x="435" y="34"/>
                      </a:lnTo>
                      <a:cubicBezTo>
                        <a:pt x="435" y="101"/>
                        <a:pt x="201" y="101"/>
                        <a:pt x="201" y="134"/>
                      </a:cubicBezTo>
                      <a:lnTo>
                        <a:pt x="201" y="201"/>
                      </a:lnTo>
                      <a:cubicBezTo>
                        <a:pt x="168" y="267"/>
                        <a:pt x="134" y="301"/>
                        <a:pt x="134" y="334"/>
                      </a:cubicBezTo>
                      <a:lnTo>
                        <a:pt x="134" y="634"/>
                      </a:lnTo>
                      <a:cubicBezTo>
                        <a:pt x="134" y="634"/>
                        <a:pt x="134" y="568"/>
                        <a:pt x="101" y="568"/>
                      </a:cubicBezTo>
                      <a:lnTo>
                        <a:pt x="101" y="868"/>
                      </a:lnTo>
                      <a:cubicBezTo>
                        <a:pt x="34" y="1502"/>
                        <a:pt x="34" y="2169"/>
                        <a:pt x="1" y="2802"/>
                      </a:cubicBezTo>
                      <a:lnTo>
                        <a:pt x="34" y="2802"/>
                      </a:lnTo>
                      <a:lnTo>
                        <a:pt x="34" y="2969"/>
                      </a:lnTo>
                      <a:cubicBezTo>
                        <a:pt x="34" y="2969"/>
                        <a:pt x="153" y="2984"/>
                        <a:pt x="232" y="2984"/>
                      </a:cubicBezTo>
                      <a:cubicBezTo>
                        <a:pt x="272" y="2984"/>
                        <a:pt x="301" y="2980"/>
                        <a:pt x="301" y="2969"/>
                      </a:cubicBezTo>
                      <a:lnTo>
                        <a:pt x="335" y="2969"/>
                      </a:lnTo>
                      <a:lnTo>
                        <a:pt x="335" y="3236"/>
                      </a:lnTo>
                      <a:lnTo>
                        <a:pt x="601" y="3236"/>
                      </a:lnTo>
                      <a:lnTo>
                        <a:pt x="601" y="3203"/>
                      </a:lnTo>
                      <a:lnTo>
                        <a:pt x="835" y="3203"/>
                      </a:lnTo>
                      <a:lnTo>
                        <a:pt x="835" y="3036"/>
                      </a:lnTo>
                      <a:lnTo>
                        <a:pt x="1002" y="3036"/>
                      </a:lnTo>
                      <a:cubicBezTo>
                        <a:pt x="802" y="3036"/>
                        <a:pt x="802" y="2969"/>
                        <a:pt x="835" y="2869"/>
                      </a:cubicBezTo>
                      <a:lnTo>
                        <a:pt x="768" y="768"/>
                      </a:lnTo>
                      <a:lnTo>
                        <a:pt x="768" y="534"/>
                      </a:lnTo>
                      <a:cubicBezTo>
                        <a:pt x="768" y="467"/>
                        <a:pt x="701" y="367"/>
                        <a:pt x="701" y="301"/>
                      </a:cubicBezTo>
                      <a:lnTo>
                        <a:pt x="701" y="634"/>
                      </a:lnTo>
                      <a:cubicBezTo>
                        <a:pt x="701" y="668"/>
                        <a:pt x="668" y="668"/>
                        <a:pt x="668" y="701"/>
                      </a:cubicBezTo>
                      <a:lnTo>
                        <a:pt x="668" y="67"/>
                      </a:lnTo>
                      <a:cubicBezTo>
                        <a:pt x="668" y="34"/>
                        <a:pt x="468" y="34"/>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56;p37"/>
                <p:cNvSpPr/>
                <p:nvPr/>
              </p:nvSpPr>
              <p:spPr>
                <a:xfrm>
                  <a:off x="-4502645" y="3208113"/>
                  <a:ext cx="67364" cy="208615"/>
                </a:xfrm>
                <a:custGeom>
                  <a:avLst/>
                  <a:gdLst/>
                  <a:ahLst/>
                  <a:cxnLst/>
                  <a:rect l="l" t="t" r="r" b="b"/>
                  <a:pathLst>
                    <a:path w="1002" h="3103" extrusionOk="0">
                      <a:moveTo>
                        <a:pt x="468" y="0"/>
                      </a:moveTo>
                      <a:lnTo>
                        <a:pt x="468" y="200"/>
                      </a:lnTo>
                      <a:lnTo>
                        <a:pt x="434" y="200"/>
                      </a:lnTo>
                      <a:lnTo>
                        <a:pt x="434" y="33"/>
                      </a:lnTo>
                      <a:cubicBezTo>
                        <a:pt x="434" y="67"/>
                        <a:pt x="234" y="100"/>
                        <a:pt x="234" y="100"/>
                      </a:cubicBezTo>
                      <a:lnTo>
                        <a:pt x="234" y="200"/>
                      </a:lnTo>
                      <a:cubicBezTo>
                        <a:pt x="167" y="234"/>
                        <a:pt x="134" y="267"/>
                        <a:pt x="134" y="334"/>
                      </a:cubicBezTo>
                      <a:lnTo>
                        <a:pt x="134" y="267"/>
                      </a:lnTo>
                      <a:cubicBezTo>
                        <a:pt x="134" y="367"/>
                        <a:pt x="101" y="434"/>
                        <a:pt x="101" y="534"/>
                      </a:cubicBezTo>
                      <a:cubicBezTo>
                        <a:pt x="67" y="1234"/>
                        <a:pt x="1" y="1935"/>
                        <a:pt x="1" y="2669"/>
                      </a:cubicBezTo>
                      <a:lnTo>
                        <a:pt x="67" y="2669"/>
                      </a:lnTo>
                      <a:lnTo>
                        <a:pt x="67" y="2835"/>
                      </a:lnTo>
                      <a:cubicBezTo>
                        <a:pt x="67" y="2835"/>
                        <a:pt x="171" y="2850"/>
                        <a:pt x="240" y="2850"/>
                      </a:cubicBezTo>
                      <a:cubicBezTo>
                        <a:pt x="275" y="2850"/>
                        <a:pt x="301" y="2847"/>
                        <a:pt x="301" y="2835"/>
                      </a:cubicBezTo>
                      <a:lnTo>
                        <a:pt x="334" y="2835"/>
                      </a:lnTo>
                      <a:lnTo>
                        <a:pt x="334" y="3102"/>
                      </a:lnTo>
                      <a:lnTo>
                        <a:pt x="601" y="3102"/>
                      </a:lnTo>
                      <a:lnTo>
                        <a:pt x="601" y="3069"/>
                      </a:lnTo>
                      <a:lnTo>
                        <a:pt x="834" y="3069"/>
                      </a:lnTo>
                      <a:lnTo>
                        <a:pt x="834" y="2902"/>
                      </a:lnTo>
                      <a:lnTo>
                        <a:pt x="1001" y="2902"/>
                      </a:lnTo>
                      <a:cubicBezTo>
                        <a:pt x="801" y="2835"/>
                        <a:pt x="801" y="2735"/>
                        <a:pt x="834" y="2669"/>
                      </a:cubicBezTo>
                      <a:cubicBezTo>
                        <a:pt x="801" y="2102"/>
                        <a:pt x="801" y="1568"/>
                        <a:pt x="768" y="1001"/>
                      </a:cubicBezTo>
                      <a:lnTo>
                        <a:pt x="768" y="534"/>
                      </a:lnTo>
                      <a:cubicBezTo>
                        <a:pt x="768" y="434"/>
                        <a:pt x="734" y="367"/>
                        <a:pt x="734" y="267"/>
                      </a:cubicBezTo>
                      <a:lnTo>
                        <a:pt x="734" y="600"/>
                      </a:lnTo>
                      <a:cubicBezTo>
                        <a:pt x="668" y="667"/>
                        <a:pt x="668" y="667"/>
                        <a:pt x="668" y="701"/>
                      </a:cubicBezTo>
                      <a:lnTo>
                        <a:pt x="668" y="67"/>
                      </a:lnTo>
                      <a:cubicBezTo>
                        <a:pt x="668" y="33"/>
                        <a:pt x="468" y="33"/>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57;p37"/>
                <p:cNvSpPr/>
                <p:nvPr/>
              </p:nvSpPr>
              <p:spPr>
                <a:xfrm>
                  <a:off x="-4641676" y="3519790"/>
                  <a:ext cx="76306" cy="186227"/>
                </a:xfrm>
                <a:custGeom>
                  <a:avLst/>
                  <a:gdLst/>
                  <a:ahLst/>
                  <a:cxnLst/>
                  <a:rect l="l" t="t" r="r" b="b"/>
                  <a:pathLst>
                    <a:path w="1135" h="2770" extrusionOk="0">
                      <a:moveTo>
                        <a:pt x="801" y="1"/>
                      </a:moveTo>
                      <a:cubicBezTo>
                        <a:pt x="801" y="101"/>
                        <a:pt x="801" y="134"/>
                        <a:pt x="734" y="234"/>
                      </a:cubicBezTo>
                      <a:lnTo>
                        <a:pt x="701" y="234"/>
                      </a:lnTo>
                      <a:lnTo>
                        <a:pt x="701" y="67"/>
                      </a:lnTo>
                      <a:cubicBezTo>
                        <a:pt x="701" y="101"/>
                        <a:pt x="501" y="101"/>
                        <a:pt x="501" y="134"/>
                      </a:cubicBezTo>
                      <a:lnTo>
                        <a:pt x="501" y="268"/>
                      </a:lnTo>
                      <a:lnTo>
                        <a:pt x="401" y="368"/>
                      </a:lnTo>
                      <a:cubicBezTo>
                        <a:pt x="401" y="434"/>
                        <a:pt x="367" y="501"/>
                        <a:pt x="367" y="601"/>
                      </a:cubicBezTo>
                      <a:lnTo>
                        <a:pt x="367" y="568"/>
                      </a:lnTo>
                      <a:lnTo>
                        <a:pt x="367" y="301"/>
                      </a:lnTo>
                      <a:cubicBezTo>
                        <a:pt x="234" y="968"/>
                        <a:pt x="134" y="1602"/>
                        <a:pt x="0" y="2269"/>
                      </a:cubicBezTo>
                      <a:cubicBezTo>
                        <a:pt x="0" y="2269"/>
                        <a:pt x="34" y="2269"/>
                        <a:pt x="34" y="2302"/>
                      </a:cubicBezTo>
                      <a:cubicBezTo>
                        <a:pt x="34" y="2369"/>
                        <a:pt x="34" y="2436"/>
                        <a:pt x="0" y="2469"/>
                      </a:cubicBezTo>
                      <a:cubicBezTo>
                        <a:pt x="0" y="2502"/>
                        <a:pt x="234" y="2502"/>
                        <a:pt x="234" y="2502"/>
                      </a:cubicBezTo>
                      <a:lnTo>
                        <a:pt x="234" y="2469"/>
                      </a:lnTo>
                      <a:lnTo>
                        <a:pt x="334" y="2469"/>
                      </a:lnTo>
                      <a:cubicBezTo>
                        <a:pt x="334" y="2569"/>
                        <a:pt x="301" y="2636"/>
                        <a:pt x="301" y="2736"/>
                      </a:cubicBezTo>
                      <a:cubicBezTo>
                        <a:pt x="301" y="2769"/>
                        <a:pt x="534" y="2769"/>
                        <a:pt x="534" y="2769"/>
                      </a:cubicBezTo>
                      <a:lnTo>
                        <a:pt x="534" y="2703"/>
                      </a:lnTo>
                      <a:lnTo>
                        <a:pt x="734" y="2736"/>
                      </a:lnTo>
                      <a:cubicBezTo>
                        <a:pt x="734" y="2636"/>
                        <a:pt x="734" y="2603"/>
                        <a:pt x="801" y="2536"/>
                      </a:cubicBezTo>
                      <a:lnTo>
                        <a:pt x="901" y="2536"/>
                      </a:lnTo>
                      <a:lnTo>
                        <a:pt x="901" y="2302"/>
                      </a:lnTo>
                      <a:cubicBezTo>
                        <a:pt x="1001" y="1902"/>
                        <a:pt x="1034" y="1535"/>
                        <a:pt x="1068" y="1101"/>
                      </a:cubicBezTo>
                      <a:cubicBezTo>
                        <a:pt x="1068" y="935"/>
                        <a:pt x="1135" y="735"/>
                        <a:pt x="1135" y="568"/>
                      </a:cubicBezTo>
                      <a:cubicBezTo>
                        <a:pt x="1135" y="468"/>
                        <a:pt x="1068" y="401"/>
                        <a:pt x="1068" y="301"/>
                      </a:cubicBezTo>
                      <a:cubicBezTo>
                        <a:pt x="1034" y="434"/>
                        <a:pt x="1034" y="601"/>
                        <a:pt x="1001" y="735"/>
                      </a:cubicBezTo>
                      <a:lnTo>
                        <a:pt x="1001" y="768"/>
                      </a:lnTo>
                      <a:lnTo>
                        <a:pt x="1001" y="835"/>
                      </a:lnTo>
                      <a:lnTo>
                        <a:pt x="901" y="835"/>
                      </a:lnTo>
                      <a:cubicBezTo>
                        <a:pt x="968" y="601"/>
                        <a:pt x="968" y="368"/>
                        <a:pt x="1001" y="101"/>
                      </a:cubicBezTo>
                      <a:cubicBezTo>
                        <a:pt x="1001" y="101"/>
                        <a:pt x="801" y="67"/>
                        <a:pt x="8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58;p37"/>
                <p:cNvSpPr/>
                <p:nvPr/>
              </p:nvSpPr>
              <p:spPr>
                <a:xfrm>
                  <a:off x="-4451079" y="3618484"/>
                  <a:ext cx="67364" cy="192950"/>
                </a:xfrm>
                <a:custGeom>
                  <a:avLst/>
                  <a:gdLst/>
                  <a:ahLst/>
                  <a:cxnLst/>
                  <a:rect l="l" t="t" r="r" b="b"/>
                  <a:pathLst>
                    <a:path w="1002" h="2870" extrusionOk="0">
                      <a:moveTo>
                        <a:pt x="468" y="0"/>
                      </a:moveTo>
                      <a:lnTo>
                        <a:pt x="468" y="201"/>
                      </a:lnTo>
                      <a:lnTo>
                        <a:pt x="401" y="201"/>
                      </a:lnTo>
                      <a:lnTo>
                        <a:pt x="401" y="67"/>
                      </a:lnTo>
                      <a:cubicBezTo>
                        <a:pt x="401" y="100"/>
                        <a:pt x="201" y="134"/>
                        <a:pt x="201" y="134"/>
                      </a:cubicBezTo>
                      <a:lnTo>
                        <a:pt x="201" y="201"/>
                      </a:lnTo>
                      <a:cubicBezTo>
                        <a:pt x="168" y="267"/>
                        <a:pt x="134" y="301"/>
                        <a:pt x="134" y="334"/>
                      </a:cubicBezTo>
                      <a:lnTo>
                        <a:pt x="134" y="267"/>
                      </a:lnTo>
                      <a:cubicBezTo>
                        <a:pt x="134" y="334"/>
                        <a:pt x="67" y="434"/>
                        <a:pt x="67" y="501"/>
                      </a:cubicBezTo>
                      <a:cubicBezTo>
                        <a:pt x="34" y="1135"/>
                        <a:pt x="1" y="1802"/>
                        <a:pt x="1" y="2435"/>
                      </a:cubicBezTo>
                      <a:lnTo>
                        <a:pt x="34" y="2435"/>
                      </a:lnTo>
                      <a:lnTo>
                        <a:pt x="34" y="2602"/>
                      </a:lnTo>
                      <a:cubicBezTo>
                        <a:pt x="34" y="2602"/>
                        <a:pt x="153" y="2617"/>
                        <a:pt x="232" y="2617"/>
                      </a:cubicBezTo>
                      <a:cubicBezTo>
                        <a:pt x="271" y="2617"/>
                        <a:pt x="301" y="2613"/>
                        <a:pt x="301" y="2602"/>
                      </a:cubicBezTo>
                      <a:lnTo>
                        <a:pt x="334" y="2602"/>
                      </a:lnTo>
                      <a:lnTo>
                        <a:pt x="334" y="2869"/>
                      </a:lnTo>
                      <a:lnTo>
                        <a:pt x="568" y="2869"/>
                      </a:lnTo>
                      <a:lnTo>
                        <a:pt x="568" y="2836"/>
                      </a:lnTo>
                      <a:lnTo>
                        <a:pt x="835" y="2836"/>
                      </a:lnTo>
                      <a:lnTo>
                        <a:pt x="835" y="2669"/>
                      </a:lnTo>
                      <a:lnTo>
                        <a:pt x="1001" y="2669"/>
                      </a:lnTo>
                      <a:lnTo>
                        <a:pt x="1001" y="2469"/>
                      </a:lnTo>
                      <a:lnTo>
                        <a:pt x="835" y="2569"/>
                      </a:lnTo>
                      <a:cubicBezTo>
                        <a:pt x="801" y="2002"/>
                        <a:pt x="801" y="1468"/>
                        <a:pt x="735" y="934"/>
                      </a:cubicBezTo>
                      <a:lnTo>
                        <a:pt x="735" y="601"/>
                      </a:lnTo>
                      <a:lnTo>
                        <a:pt x="735" y="567"/>
                      </a:lnTo>
                      <a:cubicBezTo>
                        <a:pt x="735" y="467"/>
                        <a:pt x="701" y="401"/>
                        <a:pt x="701" y="301"/>
                      </a:cubicBezTo>
                      <a:lnTo>
                        <a:pt x="701" y="634"/>
                      </a:lnTo>
                      <a:cubicBezTo>
                        <a:pt x="668" y="668"/>
                        <a:pt x="668" y="668"/>
                        <a:pt x="668" y="701"/>
                      </a:cubicBezTo>
                      <a:lnTo>
                        <a:pt x="668" y="100"/>
                      </a:lnTo>
                      <a:cubicBezTo>
                        <a:pt x="668" y="34"/>
                        <a:pt x="468" y="34"/>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59;p37"/>
                <p:cNvSpPr/>
                <p:nvPr/>
              </p:nvSpPr>
              <p:spPr>
                <a:xfrm>
                  <a:off x="-4661845" y="4019912"/>
                  <a:ext cx="67297" cy="169957"/>
                </a:xfrm>
                <a:custGeom>
                  <a:avLst/>
                  <a:gdLst/>
                  <a:ahLst/>
                  <a:cxnLst/>
                  <a:rect l="l" t="t" r="r" b="b"/>
                  <a:pathLst>
                    <a:path w="1001" h="2528" extrusionOk="0">
                      <a:moveTo>
                        <a:pt x="467" y="0"/>
                      </a:moveTo>
                      <a:lnTo>
                        <a:pt x="467" y="200"/>
                      </a:lnTo>
                      <a:lnTo>
                        <a:pt x="434" y="200"/>
                      </a:lnTo>
                      <a:lnTo>
                        <a:pt x="434" y="34"/>
                      </a:lnTo>
                      <a:cubicBezTo>
                        <a:pt x="434" y="100"/>
                        <a:pt x="200" y="100"/>
                        <a:pt x="200" y="134"/>
                      </a:cubicBezTo>
                      <a:lnTo>
                        <a:pt x="200" y="200"/>
                      </a:lnTo>
                      <a:cubicBezTo>
                        <a:pt x="167" y="267"/>
                        <a:pt x="134" y="301"/>
                        <a:pt x="134" y="334"/>
                      </a:cubicBezTo>
                      <a:lnTo>
                        <a:pt x="134" y="234"/>
                      </a:lnTo>
                      <a:cubicBezTo>
                        <a:pt x="134" y="334"/>
                        <a:pt x="100" y="401"/>
                        <a:pt x="100" y="501"/>
                      </a:cubicBezTo>
                      <a:cubicBezTo>
                        <a:pt x="34" y="1001"/>
                        <a:pt x="0" y="1535"/>
                        <a:pt x="0" y="2035"/>
                      </a:cubicBezTo>
                      <a:lnTo>
                        <a:pt x="34" y="2035"/>
                      </a:lnTo>
                      <a:lnTo>
                        <a:pt x="34" y="2202"/>
                      </a:lnTo>
                      <a:cubicBezTo>
                        <a:pt x="34" y="2219"/>
                        <a:pt x="100" y="2227"/>
                        <a:pt x="167" y="2227"/>
                      </a:cubicBezTo>
                      <a:cubicBezTo>
                        <a:pt x="234" y="2227"/>
                        <a:pt x="300" y="2219"/>
                        <a:pt x="300" y="2202"/>
                      </a:cubicBezTo>
                      <a:lnTo>
                        <a:pt x="334" y="2202"/>
                      </a:lnTo>
                      <a:lnTo>
                        <a:pt x="334" y="2502"/>
                      </a:lnTo>
                      <a:cubicBezTo>
                        <a:pt x="334" y="2519"/>
                        <a:pt x="400" y="2527"/>
                        <a:pt x="467" y="2527"/>
                      </a:cubicBezTo>
                      <a:cubicBezTo>
                        <a:pt x="534" y="2527"/>
                        <a:pt x="601" y="2519"/>
                        <a:pt x="601" y="2502"/>
                      </a:cubicBezTo>
                      <a:lnTo>
                        <a:pt x="601" y="2469"/>
                      </a:lnTo>
                      <a:cubicBezTo>
                        <a:pt x="601" y="2485"/>
                        <a:pt x="659" y="2494"/>
                        <a:pt x="717" y="2494"/>
                      </a:cubicBezTo>
                      <a:cubicBezTo>
                        <a:pt x="776" y="2494"/>
                        <a:pt x="834" y="2485"/>
                        <a:pt x="834" y="2469"/>
                      </a:cubicBezTo>
                      <a:lnTo>
                        <a:pt x="834" y="2302"/>
                      </a:lnTo>
                      <a:lnTo>
                        <a:pt x="1001" y="2302"/>
                      </a:lnTo>
                      <a:lnTo>
                        <a:pt x="1001" y="2068"/>
                      </a:lnTo>
                      <a:cubicBezTo>
                        <a:pt x="874" y="2132"/>
                        <a:pt x="841" y="2155"/>
                        <a:pt x="834" y="2164"/>
                      </a:cubicBezTo>
                      <a:lnTo>
                        <a:pt x="834" y="2164"/>
                      </a:lnTo>
                      <a:cubicBezTo>
                        <a:pt x="801" y="1765"/>
                        <a:pt x="801" y="1300"/>
                        <a:pt x="767" y="868"/>
                      </a:cubicBezTo>
                      <a:lnTo>
                        <a:pt x="767" y="634"/>
                      </a:lnTo>
                      <a:lnTo>
                        <a:pt x="767" y="567"/>
                      </a:lnTo>
                      <a:cubicBezTo>
                        <a:pt x="767" y="501"/>
                        <a:pt x="701" y="434"/>
                        <a:pt x="701" y="334"/>
                      </a:cubicBezTo>
                      <a:lnTo>
                        <a:pt x="701" y="667"/>
                      </a:lnTo>
                      <a:lnTo>
                        <a:pt x="667" y="701"/>
                      </a:lnTo>
                      <a:lnTo>
                        <a:pt x="667" y="67"/>
                      </a:lnTo>
                      <a:cubicBezTo>
                        <a:pt x="667" y="34"/>
                        <a:pt x="467" y="34"/>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60;p37"/>
                <p:cNvSpPr/>
                <p:nvPr/>
              </p:nvSpPr>
              <p:spPr>
                <a:xfrm>
                  <a:off x="-4565437" y="3851704"/>
                  <a:ext cx="62860" cy="165991"/>
                </a:xfrm>
                <a:custGeom>
                  <a:avLst/>
                  <a:gdLst/>
                  <a:ahLst/>
                  <a:cxnLst/>
                  <a:rect l="l" t="t" r="r" b="b"/>
                  <a:pathLst>
                    <a:path w="935" h="2469" extrusionOk="0">
                      <a:moveTo>
                        <a:pt x="434" y="1"/>
                      </a:moveTo>
                      <a:lnTo>
                        <a:pt x="434" y="201"/>
                      </a:lnTo>
                      <a:lnTo>
                        <a:pt x="401" y="201"/>
                      </a:lnTo>
                      <a:lnTo>
                        <a:pt x="401" y="34"/>
                      </a:lnTo>
                      <a:cubicBezTo>
                        <a:pt x="401" y="101"/>
                        <a:pt x="201" y="101"/>
                        <a:pt x="201" y="134"/>
                      </a:cubicBezTo>
                      <a:lnTo>
                        <a:pt x="201" y="201"/>
                      </a:lnTo>
                      <a:cubicBezTo>
                        <a:pt x="167" y="267"/>
                        <a:pt x="101" y="301"/>
                        <a:pt x="101" y="334"/>
                      </a:cubicBezTo>
                      <a:lnTo>
                        <a:pt x="101" y="267"/>
                      </a:lnTo>
                      <a:cubicBezTo>
                        <a:pt x="101" y="334"/>
                        <a:pt x="67" y="434"/>
                        <a:pt x="67" y="501"/>
                      </a:cubicBezTo>
                      <a:cubicBezTo>
                        <a:pt x="34" y="1001"/>
                        <a:pt x="1" y="1468"/>
                        <a:pt x="1" y="1969"/>
                      </a:cubicBezTo>
                      <a:lnTo>
                        <a:pt x="34" y="1969"/>
                      </a:lnTo>
                      <a:lnTo>
                        <a:pt x="34" y="2135"/>
                      </a:lnTo>
                      <a:lnTo>
                        <a:pt x="267" y="2169"/>
                      </a:lnTo>
                      <a:lnTo>
                        <a:pt x="267" y="2135"/>
                      </a:lnTo>
                      <a:lnTo>
                        <a:pt x="334" y="2135"/>
                      </a:lnTo>
                      <a:lnTo>
                        <a:pt x="334" y="2436"/>
                      </a:lnTo>
                      <a:lnTo>
                        <a:pt x="534" y="2469"/>
                      </a:lnTo>
                      <a:lnTo>
                        <a:pt x="534" y="2369"/>
                      </a:lnTo>
                      <a:lnTo>
                        <a:pt x="768" y="2369"/>
                      </a:lnTo>
                      <a:lnTo>
                        <a:pt x="768" y="2169"/>
                      </a:lnTo>
                      <a:lnTo>
                        <a:pt x="935" y="2169"/>
                      </a:lnTo>
                      <a:lnTo>
                        <a:pt x="935" y="1969"/>
                      </a:lnTo>
                      <a:cubicBezTo>
                        <a:pt x="863" y="2088"/>
                        <a:pt x="843" y="2105"/>
                        <a:pt x="837" y="2105"/>
                      </a:cubicBezTo>
                      <a:cubicBezTo>
                        <a:pt x="834" y="2105"/>
                        <a:pt x="834" y="2102"/>
                        <a:pt x="834" y="2102"/>
                      </a:cubicBezTo>
                      <a:cubicBezTo>
                        <a:pt x="768" y="1668"/>
                        <a:pt x="768" y="1268"/>
                        <a:pt x="734" y="834"/>
                      </a:cubicBezTo>
                      <a:lnTo>
                        <a:pt x="734" y="634"/>
                      </a:lnTo>
                      <a:lnTo>
                        <a:pt x="734" y="601"/>
                      </a:lnTo>
                      <a:cubicBezTo>
                        <a:pt x="734" y="501"/>
                        <a:pt x="701" y="434"/>
                        <a:pt x="701" y="334"/>
                      </a:cubicBezTo>
                      <a:lnTo>
                        <a:pt x="701" y="668"/>
                      </a:lnTo>
                      <a:lnTo>
                        <a:pt x="668" y="701"/>
                      </a:lnTo>
                      <a:lnTo>
                        <a:pt x="668" y="101"/>
                      </a:lnTo>
                      <a:cubicBezTo>
                        <a:pt x="668" y="34"/>
                        <a:pt x="434" y="34"/>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461;p37"/>
                <p:cNvSpPr/>
                <p:nvPr/>
              </p:nvSpPr>
              <p:spPr>
                <a:xfrm>
                  <a:off x="-4475753" y="4107378"/>
                  <a:ext cx="67364" cy="158730"/>
                </a:xfrm>
                <a:custGeom>
                  <a:avLst/>
                  <a:gdLst/>
                  <a:ahLst/>
                  <a:cxnLst/>
                  <a:rect l="l" t="t" r="r" b="b"/>
                  <a:pathLst>
                    <a:path w="1002" h="2361" extrusionOk="0">
                      <a:moveTo>
                        <a:pt x="501" y="0"/>
                      </a:moveTo>
                      <a:lnTo>
                        <a:pt x="501" y="200"/>
                      </a:lnTo>
                      <a:lnTo>
                        <a:pt x="434" y="200"/>
                      </a:lnTo>
                      <a:lnTo>
                        <a:pt x="434" y="34"/>
                      </a:lnTo>
                      <a:cubicBezTo>
                        <a:pt x="434" y="67"/>
                        <a:pt x="234" y="67"/>
                        <a:pt x="234" y="134"/>
                      </a:cubicBezTo>
                      <a:lnTo>
                        <a:pt x="234" y="200"/>
                      </a:lnTo>
                      <a:cubicBezTo>
                        <a:pt x="201" y="234"/>
                        <a:pt x="168" y="300"/>
                        <a:pt x="168" y="334"/>
                      </a:cubicBezTo>
                      <a:lnTo>
                        <a:pt x="168" y="634"/>
                      </a:lnTo>
                      <a:cubicBezTo>
                        <a:pt x="168" y="501"/>
                        <a:pt x="168" y="401"/>
                        <a:pt x="101" y="300"/>
                      </a:cubicBezTo>
                      <a:cubicBezTo>
                        <a:pt x="101" y="367"/>
                        <a:pt x="68" y="434"/>
                        <a:pt x="68" y="534"/>
                      </a:cubicBezTo>
                      <a:cubicBezTo>
                        <a:pt x="34" y="1001"/>
                        <a:pt x="1" y="1468"/>
                        <a:pt x="1" y="1868"/>
                      </a:cubicBezTo>
                      <a:lnTo>
                        <a:pt x="34" y="1868"/>
                      </a:lnTo>
                      <a:lnTo>
                        <a:pt x="34" y="2035"/>
                      </a:lnTo>
                      <a:cubicBezTo>
                        <a:pt x="34" y="2052"/>
                        <a:pt x="93" y="2060"/>
                        <a:pt x="151" y="2060"/>
                      </a:cubicBezTo>
                      <a:cubicBezTo>
                        <a:pt x="209" y="2060"/>
                        <a:pt x="268" y="2052"/>
                        <a:pt x="268" y="2035"/>
                      </a:cubicBezTo>
                      <a:lnTo>
                        <a:pt x="334" y="2035"/>
                      </a:lnTo>
                      <a:lnTo>
                        <a:pt x="334" y="2335"/>
                      </a:lnTo>
                      <a:cubicBezTo>
                        <a:pt x="334" y="2352"/>
                        <a:pt x="393" y="2360"/>
                        <a:pt x="451" y="2360"/>
                      </a:cubicBezTo>
                      <a:cubicBezTo>
                        <a:pt x="510" y="2360"/>
                        <a:pt x="568" y="2352"/>
                        <a:pt x="568" y="2335"/>
                      </a:cubicBezTo>
                      <a:lnTo>
                        <a:pt x="568" y="2269"/>
                      </a:lnTo>
                      <a:cubicBezTo>
                        <a:pt x="568" y="2302"/>
                        <a:pt x="635" y="2319"/>
                        <a:pt x="701" y="2319"/>
                      </a:cubicBezTo>
                      <a:cubicBezTo>
                        <a:pt x="768" y="2319"/>
                        <a:pt x="835" y="2302"/>
                        <a:pt x="835" y="2269"/>
                      </a:cubicBezTo>
                      <a:lnTo>
                        <a:pt x="835" y="2102"/>
                      </a:lnTo>
                      <a:lnTo>
                        <a:pt x="1002" y="2102"/>
                      </a:lnTo>
                      <a:lnTo>
                        <a:pt x="1002" y="1902"/>
                      </a:lnTo>
                      <a:lnTo>
                        <a:pt x="901" y="1902"/>
                      </a:lnTo>
                      <a:cubicBezTo>
                        <a:pt x="868" y="1535"/>
                        <a:pt x="868" y="1168"/>
                        <a:pt x="835" y="834"/>
                      </a:cubicBezTo>
                      <a:lnTo>
                        <a:pt x="835" y="567"/>
                      </a:lnTo>
                      <a:cubicBezTo>
                        <a:pt x="835" y="501"/>
                        <a:pt x="768" y="401"/>
                        <a:pt x="768" y="334"/>
                      </a:cubicBezTo>
                      <a:cubicBezTo>
                        <a:pt x="768" y="434"/>
                        <a:pt x="768" y="534"/>
                        <a:pt x="735" y="667"/>
                      </a:cubicBezTo>
                      <a:lnTo>
                        <a:pt x="701" y="701"/>
                      </a:lnTo>
                      <a:lnTo>
                        <a:pt x="701" y="67"/>
                      </a:lnTo>
                      <a:cubicBezTo>
                        <a:pt x="701"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462;p37"/>
                <p:cNvSpPr/>
                <p:nvPr/>
              </p:nvSpPr>
              <p:spPr>
                <a:xfrm>
                  <a:off x="-4715696" y="4468402"/>
                  <a:ext cx="74087" cy="184009"/>
                </a:xfrm>
                <a:custGeom>
                  <a:avLst/>
                  <a:gdLst/>
                  <a:ahLst/>
                  <a:cxnLst/>
                  <a:rect l="l" t="t" r="r" b="b"/>
                  <a:pathLst>
                    <a:path w="1102" h="2737" extrusionOk="0">
                      <a:moveTo>
                        <a:pt x="801" y="1"/>
                      </a:moveTo>
                      <a:cubicBezTo>
                        <a:pt x="801" y="68"/>
                        <a:pt x="801" y="134"/>
                        <a:pt x="768" y="201"/>
                      </a:cubicBezTo>
                      <a:lnTo>
                        <a:pt x="734" y="201"/>
                      </a:lnTo>
                      <a:lnTo>
                        <a:pt x="734" y="34"/>
                      </a:lnTo>
                      <a:cubicBezTo>
                        <a:pt x="734" y="101"/>
                        <a:pt x="501" y="101"/>
                        <a:pt x="501" y="134"/>
                      </a:cubicBezTo>
                      <a:lnTo>
                        <a:pt x="501" y="201"/>
                      </a:lnTo>
                      <a:lnTo>
                        <a:pt x="434" y="301"/>
                      </a:lnTo>
                      <a:cubicBezTo>
                        <a:pt x="434" y="368"/>
                        <a:pt x="401" y="468"/>
                        <a:pt x="401" y="535"/>
                      </a:cubicBezTo>
                      <a:lnTo>
                        <a:pt x="401" y="501"/>
                      </a:lnTo>
                      <a:lnTo>
                        <a:pt x="401" y="234"/>
                      </a:lnTo>
                      <a:cubicBezTo>
                        <a:pt x="267" y="901"/>
                        <a:pt x="134" y="1635"/>
                        <a:pt x="1" y="2302"/>
                      </a:cubicBezTo>
                      <a:lnTo>
                        <a:pt x="67" y="2302"/>
                      </a:lnTo>
                      <a:cubicBezTo>
                        <a:pt x="67" y="2336"/>
                        <a:pt x="67" y="2403"/>
                        <a:pt x="1" y="2469"/>
                      </a:cubicBezTo>
                      <a:cubicBezTo>
                        <a:pt x="1" y="2503"/>
                        <a:pt x="267" y="2503"/>
                        <a:pt x="267" y="2503"/>
                      </a:cubicBezTo>
                      <a:lnTo>
                        <a:pt x="267" y="2469"/>
                      </a:lnTo>
                      <a:lnTo>
                        <a:pt x="334" y="2469"/>
                      </a:lnTo>
                      <a:lnTo>
                        <a:pt x="301" y="2703"/>
                      </a:lnTo>
                      <a:lnTo>
                        <a:pt x="568" y="2736"/>
                      </a:lnTo>
                      <a:lnTo>
                        <a:pt x="568" y="2669"/>
                      </a:lnTo>
                      <a:cubicBezTo>
                        <a:pt x="568" y="2669"/>
                        <a:pt x="657" y="2684"/>
                        <a:pt x="716" y="2684"/>
                      </a:cubicBezTo>
                      <a:cubicBezTo>
                        <a:pt x="746" y="2684"/>
                        <a:pt x="768" y="2680"/>
                        <a:pt x="768" y="2669"/>
                      </a:cubicBezTo>
                      <a:cubicBezTo>
                        <a:pt x="768" y="2569"/>
                        <a:pt x="768" y="2536"/>
                        <a:pt x="801" y="2469"/>
                      </a:cubicBezTo>
                      <a:lnTo>
                        <a:pt x="935" y="2469"/>
                      </a:lnTo>
                      <a:lnTo>
                        <a:pt x="935" y="2236"/>
                      </a:lnTo>
                      <a:cubicBezTo>
                        <a:pt x="968" y="2036"/>
                        <a:pt x="1001" y="1669"/>
                        <a:pt x="1068" y="1302"/>
                      </a:cubicBezTo>
                      <a:cubicBezTo>
                        <a:pt x="1068" y="1035"/>
                        <a:pt x="1101" y="835"/>
                        <a:pt x="1101" y="601"/>
                      </a:cubicBezTo>
                      <a:cubicBezTo>
                        <a:pt x="1101" y="501"/>
                        <a:pt x="1068" y="434"/>
                        <a:pt x="1068" y="334"/>
                      </a:cubicBezTo>
                      <a:cubicBezTo>
                        <a:pt x="1001" y="468"/>
                        <a:pt x="1001" y="601"/>
                        <a:pt x="968" y="701"/>
                      </a:cubicBezTo>
                      <a:lnTo>
                        <a:pt x="968" y="768"/>
                      </a:lnTo>
                      <a:lnTo>
                        <a:pt x="968" y="835"/>
                      </a:lnTo>
                      <a:lnTo>
                        <a:pt x="935" y="835"/>
                      </a:lnTo>
                      <a:cubicBezTo>
                        <a:pt x="968" y="568"/>
                        <a:pt x="968" y="334"/>
                        <a:pt x="1001" y="68"/>
                      </a:cubicBezTo>
                      <a:cubicBezTo>
                        <a:pt x="1001" y="68"/>
                        <a:pt x="801" y="34"/>
                        <a:pt x="8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463;p37"/>
                <p:cNvSpPr/>
                <p:nvPr/>
              </p:nvSpPr>
              <p:spPr>
                <a:xfrm>
                  <a:off x="-4581102" y="4380936"/>
                  <a:ext cx="67297" cy="197455"/>
                </a:xfrm>
                <a:custGeom>
                  <a:avLst/>
                  <a:gdLst/>
                  <a:ahLst/>
                  <a:cxnLst/>
                  <a:rect l="l" t="t" r="r" b="b"/>
                  <a:pathLst>
                    <a:path w="1001" h="2937" extrusionOk="0">
                      <a:moveTo>
                        <a:pt x="467" y="1"/>
                      </a:moveTo>
                      <a:lnTo>
                        <a:pt x="467" y="201"/>
                      </a:lnTo>
                      <a:lnTo>
                        <a:pt x="434" y="201"/>
                      </a:lnTo>
                      <a:lnTo>
                        <a:pt x="434" y="68"/>
                      </a:lnTo>
                      <a:cubicBezTo>
                        <a:pt x="434" y="101"/>
                        <a:pt x="234" y="101"/>
                        <a:pt x="234" y="134"/>
                      </a:cubicBezTo>
                      <a:lnTo>
                        <a:pt x="234" y="201"/>
                      </a:lnTo>
                      <a:cubicBezTo>
                        <a:pt x="167" y="268"/>
                        <a:pt x="133" y="301"/>
                        <a:pt x="133" y="334"/>
                      </a:cubicBezTo>
                      <a:lnTo>
                        <a:pt x="133" y="268"/>
                      </a:lnTo>
                      <a:cubicBezTo>
                        <a:pt x="133" y="334"/>
                        <a:pt x="100" y="435"/>
                        <a:pt x="100" y="501"/>
                      </a:cubicBezTo>
                      <a:cubicBezTo>
                        <a:pt x="67" y="1168"/>
                        <a:pt x="0" y="1802"/>
                        <a:pt x="0" y="2469"/>
                      </a:cubicBezTo>
                      <a:lnTo>
                        <a:pt x="67" y="2469"/>
                      </a:lnTo>
                      <a:lnTo>
                        <a:pt x="67" y="2636"/>
                      </a:lnTo>
                      <a:lnTo>
                        <a:pt x="300" y="2636"/>
                      </a:lnTo>
                      <a:lnTo>
                        <a:pt x="300" y="2603"/>
                      </a:lnTo>
                      <a:lnTo>
                        <a:pt x="334" y="2603"/>
                      </a:lnTo>
                      <a:lnTo>
                        <a:pt x="334" y="2870"/>
                      </a:lnTo>
                      <a:lnTo>
                        <a:pt x="600" y="2936"/>
                      </a:lnTo>
                      <a:lnTo>
                        <a:pt x="600" y="2836"/>
                      </a:lnTo>
                      <a:lnTo>
                        <a:pt x="834" y="2836"/>
                      </a:lnTo>
                      <a:lnTo>
                        <a:pt x="834" y="2669"/>
                      </a:lnTo>
                      <a:lnTo>
                        <a:pt x="1001" y="2669"/>
                      </a:lnTo>
                      <a:lnTo>
                        <a:pt x="1001" y="2469"/>
                      </a:lnTo>
                      <a:cubicBezTo>
                        <a:pt x="945" y="2480"/>
                        <a:pt x="908" y="2484"/>
                        <a:pt x="883" y="2484"/>
                      </a:cubicBezTo>
                      <a:cubicBezTo>
                        <a:pt x="834" y="2484"/>
                        <a:pt x="834" y="2469"/>
                        <a:pt x="834" y="2469"/>
                      </a:cubicBezTo>
                      <a:cubicBezTo>
                        <a:pt x="801" y="1936"/>
                        <a:pt x="801" y="1435"/>
                        <a:pt x="767" y="902"/>
                      </a:cubicBezTo>
                      <a:lnTo>
                        <a:pt x="767" y="535"/>
                      </a:lnTo>
                      <a:cubicBezTo>
                        <a:pt x="767" y="468"/>
                        <a:pt x="734" y="401"/>
                        <a:pt x="734" y="301"/>
                      </a:cubicBezTo>
                      <a:lnTo>
                        <a:pt x="734" y="635"/>
                      </a:lnTo>
                      <a:cubicBezTo>
                        <a:pt x="734" y="668"/>
                        <a:pt x="667" y="668"/>
                        <a:pt x="667" y="701"/>
                      </a:cubicBezTo>
                      <a:lnTo>
                        <a:pt x="667" y="101"/>
                      </a:lnTo>
                      <a:cubicBezTo>
                        <a:pt x="667" y="34"/>
                        <a:pt x="467" y="34"/>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464;p37"/>
                <p:cNvSpPr/>
                <p:nvPr/>
              </p:nvSpPr>
              <p:spPr>
                <a:xfrm>
                  <a:off x="-4426406" y="4654561"/>
                  <a:ext cx="69583" cy="186227"/>
                </a:xfrm>
                <a:custGeom>
                  <a:avLst/>
                  <a:gdLst/>
                  <a:ahLst/>
                  <a:cxnLst/>
                  <a:rect l="l" t="t" r="r" b="b"/>
                  <a:pathLst>
                    <a:path w="1035" h="2770" extrusionOk="0">
                      <a:moveTo>
                        <a:pt x="634" y="0"/>
                      </a:moveTo>
                      <a:lnTo>
                        <a:pt x="634" y="201"/>
                      </a:lnTo>
                      <a:lnTo>
                        <a:pt x="601" y="201"/>
                      </a:lnTo>
                      <a:lnTo>
                        <a:pt x="601" y="34"/>
                      </a:lnTo>
                      <a:cubicBezTo>
                        <a:pt x="601" y="67"/>
                        <a:pt x="368" y="67"/>
                        <a:pt x="368" y="101"/>
                      </a:cubicBezTo>
                      <a:lnTo>
                        <a:pt x="368" y="201"/>
                      </a:lnTo>
                      <a:lnTo>
                        <a:pt x="301" y="267"/>
                      </a:lnTo>
                      <a:cubicBezTo>
                        <a:pt x="301" y="367"/>
                        <a:pt x="268" y="401"/>
                        <a:pt x="268" y="501"/>
                      </a:cubicBezTo>
                      <a:lnTo>
                        <a:pt x="268" y="234"/>
                      </a:lnTo>
                      <a:cubicBezTo>
                        <a:pt x="34" y="901"/>
                        <a:pt x="1" y="1602"/>
                        <a:pt x="101" y="2302"/>
                      </a:cubicBezTo>
                      <a:lnTo>
                        <a:pt x="101" y="2469"/>
                      </a:lnTo>
                      <a:cubicBezTo>
                        <a:pt x="101" y="2502"/>
                        <a:pt x="159" y="2519"/>
                        <a:pt x="218" y="2519"/>
                      </a:cubicBezTo>
                      <a:cubicBezTo>
                        <a:pt x="276" y="2519"/>
                        <a:pt x="334" y="2502"/>
                        <a:pt x="334" y="2469"/>
                      </a:cubicBezTo>
                      <a:lnTo>
                        <a:pt x="368" y="2469"/>
                      </a:lnTo>
                      <a:lnTo>
                        <a:pt x="368" y="2769"/>
                      </a:lnTo>
                      <a:lnTo>
                        <a:pt x="634" y="2769"/>
                      </a:lnTo>
                      <a:lnTo>
                        <a:pt x="634" y="2736"/>
                      </a:lnTo>
                      <a:lnTo>
                        <a:pt x="868" y="2736"/>
                      </a:lnTo>
                      <a:lnTo>
                        <a:pt x="868" y="2569"/>
                      </a:lnTo>
                      <a:lnTo>
                        <a:pt x="1035" y="2569"/>
                      </a:lnTo>
                      <a:cubicBezTo>
                        <a:pt x="935" y="2569"/>
                        <a:pt x="935" y="2502"/>
                        <a:pt x="968" y="2402"/>
                      </a:cubicBezTo>
                      <a:cubicBezTo>
                        <a:pt x="968" y="1868"/>
                        <a:pt x="935" y="1335"/>
                        <a:pt x="935" y="768"/>
                      </a:cubicBezTo>
                      <a:lnTo>
                        <a:pt x="935" y="568"/>
                      </a:lnTo>
                      <a:cubicBezTo>
                        <a:pt x="935" y="501"/>
                        <a:pt x="868" y="401"/>
                        <a:pt x="868" y="334"/>
                      </a:cubicBezTo>
                      <a:cubicBezTo>
                        <a:pt x="835" y="501"/>
                        <a:pt x="801" y="668"/>
                        <a:pt x="801" y="834"/>
                      </a:cubicBezTo>
                      <a:cubicBezTo>
                        <a:pt x="801" y="568"/>
                        <a:pt x="801" y="334"/>
                        <a:pt x="835" y="67"/>
                      </a:cubicBezTo>
                      <a:cubicBezTo>
                        <a:pt x="835" y="67"/>
                        <a:pt x="634" y="34"/>
                        <a:pt x="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465;p37"/>
                <p:cNvSpPr/>
                <p:nvPr/>
              </p:nvSpPr>
              <p:spPr>
                <a:xfrm>
                  <a:off x="-4666349" y="4840720"/>
                  <a:ext cx="69583" cy="173857"/>
                </a:xfrm>
                <a:custGeom>
                  <a:avLst/>
                  <a:gdLst/>
                  <a:ahLst/>
                  <a:cxnLst/>
                  <a:rect l="l" t="t" r="r" b="b"/>
                  <a:pathLst>
                    <a:path w="1035" h="2586" extrusionOk="0">
                      <a:moveTo>
                        <a:pt x="568" y="0"/>
                      </a:moveTo>
                      <a:lnTo>
                        <a:pt x="568" y="200"/>
                      </a:lnTo>
                      <a:lnTo>
                        <a:pt x="534" y="200"/>
                      </a:lnTo>
                      <a:lnTo>
                        <a:pt x="534" y="33"/>
                      </a:lnTo>
                      <a:cubicBezTo>
                        <a:pt x="534" y="100"/>
                        <a:pt x="334" y="100"/>
                        <a:pt x="334" y="134"/>
                      </a:cubicBezTo>
                      <a:lnTo>
                        <a:pt x="334" y="200"/>
                      </a:lnTo>
                      <a:cubicBezTo>
                        <a:pt x="267" y="267"/>
                        <a:pt x="234" y="300"/>
                        <a:pt x="234" y="334"/>
                      </a:cubicBezTo>
                      <a:cubicBezTo>
                        <a:pt x="234" y="434"/>
                        <a:pt x="234" y="500"/>
                        <a:pt x="201" y="601"/>
                      </a:cubicBezTo>
                      <a:lnTo>
                        <a:pt x="201" y="534"/>
                      </a:lnTo>
                      <a:lnTo>
                        <a:pt x="201" y="367"/>
                      </a:lnTo>
                      <a:cubicBezTo>
                        <a:pt x="101" y="934"/>
                        <a:pt x="34" y="1468"/>
                        <a:pt x="0" y="2035"/>
                      </a:cubicBezTo>
                      <a:lnTo>
                        <a:pt x="34" y="2035"/>
                      </a:lnTo>
                      <a:lnTo>
                        <a:pt x="34" y="2202"/>
                      </a:lnTo>
                      <a:cubicBezTo>
                        <a:pt x="34" y="2268"/>
                        <a:pt x="267" y="2268"/>
                        <a:pt x="267" y="2268"/>
                      </a:cubicBezTo>
                      <a:lnTo>
                        <a:pt x="367" y="2268"/>
                      </a:lnTo>
                      <a:lnTo>
                        <a:pt x="367" y="2535"/>
                      </a:lnTo>
                      <a:cubicBezTo>
                        <a:pt x="367" y="2569"/>
                        <a:pt x="426" y="2585"/>
                        <a:pt x="484" y="2585"/>
                      </a:cubicBezTo>
                      <a:cubicBezTo>
                        <a:pt x="543" y="2585"/>
                        <a:pt x="601" y="2569"/>
                        <a:pt x="601" y="2535"/>
                      </a:cubicBezTo>
                      <a:lnTo>
                        <a:pt x="601" y="2502"/>
                      </a:lnTo>
                      <a:cubicBezTo>
                        <a:pt x="601" y="2502"/>
                        <a:pt x="720" y="2517"/>
                        <a:pt x="799" y="2517"/>
                      </a:cubicBezTo>
                      <a:cubicBezTo>
                        <a:pt x="838" y="2517"/>
                        <a:pt x="868" y="2513"/>
                        <a:pt x="868" y="2502"/>
                      </a:cubicBezTo>
                      <a:lnTo>
                        <a:pt x="868" y="2335"/>
                      </a:lnTo>
                      <a:lnTo>
                        <a:pt x="1001" y="2335"/>
                      </a:lnTo>
                      <a:lnTo>
                        <a:pt x="1001" y="2135"/>
                      </a:lnTo>
                      <a:lnTo>
                        <a:pt x="1035" y="2135"/>
                      </a:lnTo>
                      <a:cubicBezTo>
                        <a:pt x="901" y="1735"/>
                        <a:pt x="901" y="1401"/>
                        <a:pt x="901" y="1001"/>
                      </a:cubicBezTo>
                      <a:lnTo>
                        <a:pt x="901" y="567"/>
                      </a:lnTo>
                      <a:cubicBezTo>
                        <a:pt x="901" y="467"/>
                        <a:pt x="868" y="400"/>
                        <a:pt x="868" y="300"/>
                      </a:cubicBezTo>
                      <a:lnTo>
                        <a:pt x="834" y="667"/>
                      </a:lnTo>
                      <a:cubicBezTo>
                        <a:pt x="768" y="734"/>
                        <a:pt x="768" y="734"/>
                        <a:pt x="768" y="767"/>
                      </a:cubicBezTo>
                      <a:lnTo>
                        <a:pt x="768" y="834"/>
                      </a:lnTo>
                      <a:lnTo>
                        <a:pt x="734" y="834"/>
                      </a:lnTo>
                      <a:cubicBezTo>
                        <a:pt x="734" y="601"/>
                        <a:pt x="768" y="334"/>
                        <a:pt x="768" y="100"/>
                      </a:cubicBezTo>
                      <a:cubicBezTo>
                        <a:pt x="768" y="100"/>
                        <a:pt x="568" y="33"/>
                        <a:pt x="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466;p37"/>
                <p:cNvSpPr/>
                <p:nvPr/>
              </p:nvSpPr>
              <p:spPr>
                <a:xfrm>
                  <a:off x="-4511586" y="5006643"/>
                  <a:ext cx="81079" cy="78592"/>
                </a:xfrm>
                <a:custGeom>
                  <a:avLst/>
                  <a:gdLst/>
                  <a:ahLst/>
                  <a:cxnLst/>
                  <a:rect l="l" t="t" r="r" b="b"/>
                  <a:pathLst>
                    <a:path w="1206" h="1169" extrusionOk="0">
                      <a:moveTo>
                        <a:pt x="767" y="1"/>
                      </a:moveTo>
                      <a:cubicBezTo>
                        <a:pt x="634" y="1"/>
                        <a:pt x="634" y="101"/>
                        <a:pt x="634" y="167"/>
                      </a:cubicBezTo>
                      <a:cubicBezTo>
                        <a:pt x="601" y="167"/>
                        <a:pt x="601" y="134"/>
                        <a:pt x="567" y="134"/>
                      </a:cubicBezTo>
                      <a:cubicBezTo>
                        <a:pt x="467" y="134"/>
                        <a:pt x="434" y="201"/>
                        <a:pt x="434" y="267"/>
                      </a:cubicBezTo>
                      <a:lnTo>
                        <a:pt x="400" y="267"/>
                      </a:lnTo>
                      <a:cubicBezTo>
                        <a:pt x="267" y="267"/>
                        <a:pt x="267" y="334"/>
                        <a:pt x="267" y="401"/>
                      </a:cubicBezTo>
                      <a:cubicBezTo>
                        <a:pt x="200" y="401"/>
                        <a:pt x="134" y="468"/>
                        <a:pt x="134" y="534"/>
                      </a:cubicBezTo>
                      <a:cubicBezTo>
                        <a:pt x="0" y="601"/>
                        <a:pt x="167" y="868"/>
                        <a:pt x="300" y="868"/>
                      </a:cubicBezTo>
                      <a:cubicBezTo>
                        <a:pt x="434" y="1001"/>
                        <a:pt x="601" y="1168"/>
                        <a:pt x="667" y="1168"/>
                      </a:cubicBezTo>
                      <a:cubicBezTo>
                        <a:pt x="767" y="1168"/>
                        <a:pt x="767" y="1101"/>
                        <a:pt x="667" y="1001"/>
                      </a:cubicBezTo>
                      <a:lnTo>
                        <a:pt x="667" y="1001"/>
                      </a:lnTo>
                      <a:cubicBezTo>
                        <a:pt x="767" y="1101"/>
                        <a:pt x="867" y="1168"/>
                        <a:pt x="934" y="1168"/>
                      </a:cubicBezTo>
                      <a:cubicBezTo>
                        <a:pt x="1101" y="1168"/>
                        <a:pt x="767" y="701"/>
                        <a:pt x="567" y="534"/>
                      </a:cubicBezTo>
                      <a:cubicBezTo>
                        <a:pt x="567" y="534"/>
                        <a:pt x="601" y="534"/>
                        <a:pt x="601" y="501"/>
                      </a:cubicBezTo>
                      <a:lnTo>
                        <a:pt x="734" y="634"/>
                      </a:lnTo>
                      <a:cubicBezTo>
                        <a:pt x="867" y="801"/>
                        <a:pt x="1001" y="901"/>
                        <a:pt x="1101" y="901"/>
                      </a:cubicBezTo>
                      <a:cubicBezTo>
                        <a:pt x="1168" y="901"/>
                        <a:pt x="1134" y="801"/>
                        <a:pt x="1068" y="668"/>
                      </a:cubicBezTo>
                      <a:cubicBezTo>
                        <a:pt x="1101" y="668"/>
                        <a:pt x="1101" y="701"/>
                        <a:pt x="1134" y="701"/>
                      </a:cubicBezTo>
                      <a:cubicBezTo>
                        <a:pt x="1145" y="708"/>
                        <a:pt x="1153" y="712"/>
                        <a:pt x="1159" y="712"/>
                      </a:cubicBezTo>
                      <a:cubicBezTo>
                        <a:pt x="1205" y="712"/>
                        <a:pt x="1083" y="483"/>
                        <a:pt x="934" y="334"/>
                      </a:cubicBezTo>
                      <a:cubicBezTo>
                        <a:pt x="1068" y="267"/>
                        <a:pt x="901" y="1"/>
                        <a:pt x="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467;p37"/>
                <p:cNvSpPr/>
                <p:nvPr/>
              </p:nvSpPr>
              <p:spPr>
                <a:xfrm>
                  <a:off x="-4486913" y="4993197"/>
                  <a:ext cx="67297" cy="111602"/>
                </a:xfrm>
                <a:custGeom>
                  <a:avLst/>
                  <a:gdLst/>
                  <a:ahLst/>
                  <a:cxnLst/>
                  <a:rect l="l" t="t" r="r" b="b"/>
                  <a:pathLst>
                    <a:path w="1001" h="1660" extrusionOk="0">
                      <a:moveTo>
                        <a:pt x="434" y="1068"/>
                      </a:moveTo>
                      <a:cubicBezTo>
                        <a:pt x="500" y="1135"/>
                        <a:pt x="434" y="1135"/>
                        <a:pt x="434" y="1168"/>
                      </a:cubicBezTo>
                      <a:lnTo>
                        <a:pt x="434" y="1068"/>
                      </a:lnTo>
                      <a:close/>
                      <a:moveTo>
                        <a:pt x="500" y="0"/>
                      </a:moveTo>
                      <a:lnTo>
                        <a:pt x="500" y="201"/>
                      </a:lnTo>
                      <a:lnTo>
                        <a:pt x="434" y="201"/>
                      </a:lnTo>
                      <a:lnTo>
                        <a:pt x="434" y="34"/>
                      </a:lnTo>
                      <a:cubicBezTo>
                        <a:pt x="434" y="67"/>
                        <a:pt x="234" y="67"/>
                        <a:pt x="234" y="134"/>
                      </a:cubicBezTo>
                      <a:lnTo>
                        <a:pt x="234" y="201"/>
                      </a:lnTo>
                      <a:cubicBezTo>
                        <a:pt x="200" y="234"/>
                        <a:pt x="167" y="301"/>
                        <a:pt x="167" y="334"/>
                      </a:cubicBezTo>
                      <a:lnTo>
                        <a:pt x="167" y="534"/>
                      </a:lnTo>
                      <a:cubicBezTo>
                        <a:pt x="167" y="467"/>
                        <a:pt x="167" y="367"/>
                        <a:pt x="100" y="301"/>
                      </a:cubicBezTo>
                      <a:lnTo>
                        <a:pt x="0" y="1168"/>
                      </a:lnTo>
                      <a:lnTo>
                        <a:pt x="33" y="1201"/>
                      </a:lnTo>
                      <a:lnTo>
                        <a:pt x="33" y="1368"/>
                      </a:lnTo>
                      <a:cubicBezTo>
                        <a:pt x="33" y="1385"/>
                        <a:pt x="83" y="1393"/>
                        <a:pt x="133" y="1393"/>
                      </a:cubicBezTo>
                      <a:cubicBezTo>
                        <a:pt x="184" y="1393"/>
                        <a:pt x="234" y="1385"/>
                        <a:pt x="234" y="1368"/>
                      </a:cubicBezTo>
                      <a:lnTo>
                        <a:pt x="334" y="1368"/>
                      </a:lnTo>
                      <a:lnTo>
                        <a:pt x="334" y="1635"/>
                      </a:lnTo>
                      <a:cubicBezTo>
                        <a:pt x="334" y="1652"/>
                        <a:pt x="392" y="1660"/>
                        <a:pt x="450" y="1660"/>
                      </a:cubicBezTo>
                      <a:cubicBezTo>
                        <a:pt x="509" y="1660"/>
                        <a:pt x="567" y="1652"/>
                        <a:pt x="567" y="1635"/>
                      </a:cubicBezTo>
                      <a:lnTo>
                        <a:pt x="567" y="1535"/>
                      </a:lnTo>
                      <a:cubicBezTo>
                        <a:pt x="567" y="1551"/>
                        <a:pt x="634" y="1560"/>
                        <a:pt x="701" y="1560"/>
                      </a:cubicBezTo>
                      <a:cubicBezTo>
                        <a:pt x="767" y="1560"/>
                        <a:pt x="834" y="1551"/>
                        <a:pt x="834" y="1535"/>
                      </a:cubicBezTo>
                      <a:lnTo>
                        <a:pt x="834" y="1368"/>
                      </a:lnTo>
                      <a:cubicBezTo>
                        <a:pt x="901" y="1368"/>
                        <a:pt x="1001" y="1368"/>
                        <a:pt x="1001" y="1335"/>
                      </a:cubicBezTo>
                      <a:lnTo>
                        <a:pt x="1001" y="1135"/>
                      </a:lnTo>
                      <a:cubicBezTo>
                        <a:pt x="916" y="1198"/>
                        <a:pt x="899" y="1221"/>
                        <a:pt x="897" y="1221"/>
                      </a:cubicBezTo>
                      <a:cubicBezTo>
                        <a:pt x="896" y="1221"/>
                        <a:pt x="901" y="1213"/>
                        <a:pt x="901" y="1201"/>
                      </a:cubicBezTo>
                      <a:cubicBezTo>
                        <a:pt x="867" y="1001"/>
                        <a:pt x="867" y="834"/>
                        <a:pt x="834" y="634"/>
                      </a:cubicBezTo>
                      <a:lnTo>
                        <a:pt x="834" y="534"/>
                      </a:lnTo>
                      <a:lnTo>
                        <a:pt x="834" y="501"/>
                      </a:lnTo>
                      <a:cubicBezTo>
                        <a:pt x="834" y="401"/>
                        <a:pt x="767" y="367"/>
                        <a:pt x="767" y="301"/>
                      </a:cubicBezTo>
                      <a:cubicBezTo>
                        <a:pt x="767" y="401"/>
                        <a:pt x="734" y="534"/>
                        <a:pt x="734" y="668"/>
                      </a:cubicBezTo>
                      <a:lnTo>
                        <a:pt x="701" y="701"/>
                      </a:lnTo>
                      <a:lnTo>
                        <a:pt x="701" y="67"/>
                      </a:lnTo>
                      <a:cubicBezTo>
                        <a:pt x="701" y="34"/>
                        <a:pt x="500" y="34"/>
                        <a:pt x="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468;p37"/>
                <p:cNvSpPr/>
                <p:nvPr/>
              </p:nvSpPr>
              <p:spPr>
                <a:xfrm>
                  <a:off x="-4278365" y="4849662"/>
                  <a:ext cx="71802" cy="234297"/>
                </a:xfrm>
                <a:custGeom>
                  <a:avLst/>
                  <a:gdLst/>
                  <a:ahLst/>
                  <a:cxnLst/>
                  <a:rect l="l" t="t" r="r" b="b"/>
                  <a:pathLst>
                    <a:path w="1068" h="3485" extrusionOk="0">
                      <a:moveTo>
                        <a:pt x="634" y="1"/>
                      </a:moveTo>
                      <a:lnTo>
                        <a:pt x="634" y="201"/>
                      </a:lnTo>
                      <a:lnTo>
                        <a:pt x="601" y="201"/>
                      </a:lnTo>
                      <a:lnTo>
                        <a:pt x="601" y="34"/>
                      </a:lnTo>
                      <a:cubicBezTo>
                        <a:pt x="601" y="101"/>
                        <a:pt x="367" y="101"/>
                        <a:pt x="367" y="134"/>
                      </a:cubicBezTo>
                      <a:lnTo>
                        <a:pt x="367" y="201"/>
                      </a:lnTo>
                      <a:cubicBezTo>
                        <a:pt x="334" y="267"/>
                        <a:pt x="300" y="301"/>
                        <a:pt x="300" y="334"/>
                      </a:cubicBezTo>
                      <a:lnTo>
                        <a:pt x="300" y="634"/>
                      </a:lnTo>
                      <a:cubicBezTo>
                        <a:pt x="300" y="634"/>
                        <a:pt x="300" y="601"/>
                        <a:pt x="267" y="601"/>
                      </a:cubicBezTo>
                      <a:lnTo>
                        <a:pt x="267" y="301"/>
                      </a:lnTo>
                      <a:cubicBezTo>
                        <a:pt x="267" y="367"/>
                        <a:pt x="200" y="468"/>
                        <a:pt x="200" y="534"/>
                      </a:cubicBezTo>
                      <a:cubicBezTo>
                        <a:pt x="134" y="1335"/>
                        <a:pt x="100" y="2135"/>
                        <a:pt x="0" y="2969"/>
                      </a:cubicBezTo>
                      <a:lnTo>
                        <a:pt x="34" y="2969"/>
                      </a:lnTo>
                      <a:lnTo>
                        <a:pt x="34" y="3136"/>
                      </a:lnTo>
                      <a:lnTo>
                        <a:pt x="300" y="3169"/>
                      </a:lnTo>
                      <a:lnTo>
                        <a:pt x="367" y="3169"/>
                      </a:lnTo>
                      <a:lnTo>
                        <a:pt x="367" y="3470"/>
                      </a:lnTo>
                      <a:cubicBezTo>
                        <a:pt x="367" y="3470"/>
                        <a:pt x="486" y="3484"/>
                        <a:pt x="565" y="3484"/>
                      </a:cubicBezTo>
                      <a:cubicBezTo>
                        <a:pt x="604" y="3484"/>
                        <a:pt x="634" y="3481"/>
                        <a:pt x="634" y="3470"/>
                      </a:cubicBezTo>
                      <a:lnTo>
                        <a:pt x="634" y="3436"/>
                      </a:lnTo>
                      <a:cubicBezTo>
                        <a:pt x="634" y="3436"/>
                        <a:pt x="753" y="3451"/>
                        <a:pt x="832" y="3451"/>
                      </a:cubicBezTo>
                      <a:cubicBezTo>
                        <a:pt x="871" y="3451"/>
                        <a:pt x="901" y="3447"/>
                        <a:pt x="901" y="3436"/>
                      </a:cubicBezTo>
                      <a:lnTo>
                        <a:pt x="901" y="3270"/>
                      </a:lnTo>
                      <a:lnTo>
                        <a:pt x="1001" y="3270"/>
                      </a:lnTo>
                      <a:lnTo>
                        <a:pt x="1001" y="3036"/>
                      </a:lnTo>
                      <a:lnTo>
                        <a:pt x="1068" y="3036"/>
                      </a:lnTo>
                      <a:cubicBezTo>
                        <a:pt x="934" y="2436"/>
                        <a:pt x="934" y="1802"/>
                        <a:pt x="934" y="1168"/>
                      </a:cubicBezTo>
                      <a:lnTo>
                        <a:pt x="934" y="601"/>
                      </a:lnTo>
                      <a:cubicBezTo>
                        <a:pt x="934" y="501"/>
                        <a:pt x="901" y="434"/>
                        <a:pt x="901" y="334"/>
                      </a:cubicBezTo>
                      <a:cubicBezTo>
                        <a:pt x="901" y="468"/>
                        <a:pt x="901" y="601"/>
                        <a:pt x="834" y="668"/>
                      </a:cubicBezTo>
                      <a:cubicBezTo>
                        <a:pt x="815" y="687"/>
                        <a:pt x="807" y="695"/>
                        <a:pt x="803" y="711"/>
                      </a:cubicBezTo>
                      <a:lnTo>
                        <a:pt x="803" y="711"/>
                      </a:lnTo>
                      <a:cubicBezTo>
                        <a:pt x="811" y="510"/>
                        <a:pt x="834" y="294"/>
                        <a:pt x="834" y="101"/>
                      </a:cubicBezTo>
                      <a:cubicBezTo>
                        <a:pt x="834" y="101"/>
                        <a:pt x="634" y="34"/>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69;p37"/>
                <p:cNvSpPr/>
                <p:nvPr/>
              </p:nvSpPr>
              <p:spPr>
                <a:xfrm>
                  <a:off x="-4092273" y="5031316"/>
                  <a:ext cx="67364" cy="149183"/>
                </a:xfrm>
                <a:custGeom>
                  <a:avLst/>
                  <a:gdLst/>
                  <a:ahLst/>
                  <a:cxnLst/>
                  <a:rect l="l" t="t" r="r" b="b"/>
                  <a:pathLst>
                    <a:path w="1002" h="2219" extrusionOk="0">
                      <a:moveTo>
                        <a:pt x="501" y="0"/>
                      </a:moveTo>
                      <a:lnTo>
                        <a:pt x="501" y="234"/>
                      </a:lnTo>
                      <a:lnTo>
                        <a:pt x="435" y="234"/>
                      </a:lnTo>
                      <a:lnTo>
                        <a:pt x="435" y="67"/>
                      </a:lnTo>
                      <a:cubicBezTo>
                        <a:pt x="435" y="101"/>
                        <a:pt x="234" y="101"/>
                        <a:pt x="234" y="134"/>
                      </a:cubicBezTo>
                      <a:lnTo>
                        <a:pt x="234" y="234"/>
                      </a:lnTo>
                      <a:cubicBezTo>
                        <a:pt x="201" y="267"/>
                        <a:pt x="168" y="301"/>
                        <a:pt x="168" y="334"/>
                      </a:cubicBezTo>
                      <a:lnTo>
                        <a:pt x="168" y="634"/>
                      </a:lnTo>
                      <a:cubicBezTo>
                        <a:pt x="168" y="501"/>
                        <a:pt x="168" y="434"/>
                        <a:pt x="101" y="301"/>
                      </a:cubicBezTo>
                      <a:cubicBezTo>
                        <a:pt x="101" y="401"/>
                        <a:pt x="68" y="467"/>
                        <a:pt x="68" y="568"/>
                      </a:cubicBezTo>
                      <a:cubicBezTo>
                        <a:pt x="34" y="934"/>
                        <a:pt x="1" y="1335"/>
                        <a:pt x="1" y="1735"/>
                      </a:cubicBezTo>
                      <a:lnTo>
                        <a:pt x="34" y="1735"/>
                      </a:lnTo>
                      <a:lnTo>
                        <a:pt x="34" y="1902"/>
                      </a:lnTo>
                      <a:cubicBezTo>
                        <a:pt x="34" y="1918"/>
                        <a:pt x="93" y="1927"/>
                        <a:pt x="151" y="1927"/>
                      </a:cubicBezTo>
                      <a:cubicBezTo>
                        <a:pt x="209" y="1927"/>
                        <a:pt x="268" y="1918"/>
                        <a:pt x="268" y="1902"/>
                      </a:cubicBezTo>
                      <a:lnTo>
                        <a:pt x="334" y="1902"/>
                      </a:lnTo>
                      <a:lnTo>
                        <a:pt x="334" y="2169"/>
                      </a:lnTo>
                      <a:cubicBezTo>
                        <a:pt x="334" y="2202"/>
                        <a:pt x="393" y="2219"/>
                        <a:pt x="451" y="2219"/>
                      </a:cubicBezTo>
                      <a:cubicBezTo>
                        <a:pt x="510" y="2219"/>
                        <a:pt x="568" y="2202"/>
                        <a:pt x="568" y="2169"/>
                      </a:cubicBezTo>
                      <a:lnTo>
                        <a:pt x="568" y="2102"/>
                      </a:lnTo>
                      <a:cubicBezTo>
                        <a:pt x="568" y="2119"/>
                        <a:pt x="635" y="2127"/>
                        <a:pt x="701" y="2127"/>
                      </a:cubicBezTo>
                      <a:cubicBezTo>
                        <a:pt x="768" y="2127"/>
                        <a:pt x="835" y="2119"/>
                        <a:pt x="835" y="2102"/>
                      </a:cubicBezTo>
                      <a:lnTo>
                        <a:pt x="835" y="1935"/>
                      </a:lnTo>
                      <a:cubicBezTo>
                        <a:pt x="902" y="1935"/>
                        <a:pt x="1002" y="1935"/>
                        <a:pt x="1002" y="1902"/>
                      </a:cubicBezTo>
                      <a:lnTo>
                        <a:pt x="1002" y="1668"/>
                      </a:lnTo>
                      <a:cubicBezTo>
                        <a:pt x="931" y="1739"/>
                        <a:pt x="907" y="1772"/>
                        <a:pt x="900" y="1788"/>
                      </a:cubicBezTo>
                      <a:lnTo>
                        <a:pt x="900" y="1788"/>
                      </a:lnTo>
                      <a:cubicBezTo>
                        <a:pt x="868" y="1460"/>
                        <a:pt x="868" y="1163"/>
                        <a:pt x="835" y="834"/>
                      </a:cubicBezTo>
                      <a:lnTo>
                        <a:pt x="835" y="634"/>
                      </a:lnTo>
                      <a:lnTo>
                        <a:pt x="835" y="601"/>
                      </a:lnTo>
                      <a:cubicBezTo>
                        <a:pt x="835" y="501"/>
                        <a:pt x="768" y="434"/>
                        <a:pt x="768" y="334"/>
                      </a:cubicBezTo>
                      <a:cubicBezTo>
                        <a:pt x="768" y="467"/>
                        <a:pt x="768" y="601"/>
                        <a:pt x="735" y="668"/>
                      </a:cubicBezTo>
                      <a:lnTo>
                        <a:pt x="701" y="734"/>
                      </a:lnTo>
                      <a:lnTo>
                        <a:pt x="701" y="101"/>
                      </a:lnTo>
                      <a:cubicBezTo>
                        <a:pt x="701"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70;p37"/>
                <p:cNvSpPr/>
                <p:nvPr/>
              </p:nvSpPr>
              <p:spPr>
                <a:xfrm>
                  <a:off x="-3980133" y="4840720"/>
                  <a:ext cx="67364" cy="197387"/>
                </a:xfrm>
                <a:custGeom>
                  <a:avLst/>
                  <a:gdLst/>
                  <a:ahLst/>
                  <a:cxnLst/>
                  <a:rect l="l" t="t" r="r" b="b"/>
                  <a:pathLst>
                    <a:path w="1002" h="2936" extrusionOk="0">
                      <a:moveTo>
                        <a:pt x="434" y="0"/>
                      </a:moveTo>
                      <a:lnTo>
                        <a:pt x="434" y="234"/>
                      </a:lnTo>
                      <a:lnTo>
                        <a:pt x="401" y="234"/>
                      </a:lnTo>
                      <a:lnTo>
                        <a:pt x="401" y="67"/>
                      </a:lnTo>
                      <a:cubicBezTo>
                        <a:pt x="401" y="100"/>
                        <a:pt x="201" y="100"/>
                        <a:pt x="201" y="134"/>
                      </a:cubicBezTo>
                      <a:lnTo>
                        <a:pt x="201" y="234"/>
                      </a:lnTo>
                      <a:cubicBezTo>
                        <a:pt x="168" y="267"/>
                        <a:pt x="101" y="300"/>
                        <a:pt x="101" y="334"/>
                      </a:cubicBezTo>
                      <a:lnTo>
                        <a:pt x="101" y="300"/>
                      </a:lnTo>
                      <a:cubicBezTo>
                        <a:pt x="101" y="367"/>
                        <a:pt x="101" y="434"/>
                        <a:pt x="67" y="500"/>
                      </a:cubicBezTo>
                      <a:lnTo>
                        <a:pt x="67" y="567"/>
                      </a:lnTo>
                      <a:lnTo>
                        <a:pt x="1" y="2469"/>
                      </a:lnTo>
                      <a:lnTo>
                        <a:pt x="34" y="2469"/>
                      </a:lnTo>
                      <a:lnTo>
                        <a:pt x="34" y="2635"/>
                      </a:lnTo>
                      <a:cubicBezTo>
                        <a:pt x="34" y="2635"/>
                        <a:pt x="138" y="2650"/>
                        <a:pt x="207" y="2650"/>
                      </a:cubicBezTo>
                      <a:cubicBezTo>
                        <a:pt x="242" y="2650"/>
                        <a:pt x="268" y="2646"/>
                        <a:pt x="268" y="2635"/>
                      </a:cubicBezTo>
                      <a:lnTo>
                        <a:pt x="334" y="2635"/>
                      </a:lnTo>
                      <a:lnTo>
                        <a:pt x="334" y="2936"/>
                      </a:lnTo>
                      <a:lnTo>
                        <a:pt x="568" y="2936"/>
                      </a:lnTo>
                      <a:lnTo>
                        <a:pt x="568" y="2869"/>
                      </a:lnTo>
                      <a:lnTo>
                        <a:pt x="835" y="2869"/>
                      </a:lnTo>
                      <a:lnTo>
                        <a:pt x="835" y="2735"/>
                      </a:lnTo>
                      <a:lnTo>
                        <a:pt x="1001" y="2735"/>
                      </a:lnTo>
                      <a:lnTo>
                        <a:pt x="1001" y="2502"/>
                      </a:lnTo>
                      <a:lnTo>
                        <a:pt x="835" y="2469"/>
                      </a:lnTo>
                      <a:cubicBezTo>
                        <a:pt x="768" y="1968"/>
                        <a:pt x="768" y="1468"/>
                        <a:pt x="735" y="967"/>
                      </a:cubicBezTo>
                      <a:lnTo>
                        <a:pt x="735" y="567"/>
                      </a:lnTo>
                      <a:cubicBezTo>
                        <a:pt x="735" y="467"/>
                        <a:pt x="701" y="400"/>
                        <a:pt x="701" y="300"/>
                      </a:cubicBezTo>
                      <a:lnTo>
                        <a:pt x="701" y="634"/>
                      </a:lnTo>
                      <a:cubicBezTo>
                        <a:pt x="668" y="667"/>
                        <a:pt x="668" y="667"/>
                        <a:pt x="668" y="734"/>
                      </a:cubicBezTo>
                      <a:lnTo>
                        <a:pt x="668" y="100"/>
                      </a:lnTo>
                      <a:cubicBezTo>
                        <a:pt x="668" y="33"/>
                        <a:pt x="434" y="33"/>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471;p37"/>
                <p:cNvSpPr/>
                <p:nvPr/>
              </p:nvSpPr>
              <p:spPr>
                <a:xfrm>
                  <a:off x="-3793974" y="4973028"/>
                  <a:ext cx="76306" cy="199606"/>
                </a:xfrm>
                <a:custGeom>
                  <a:avLst/>
                  <a:gdLst/>
                  <a:ahLst/>
                  <a:cxnLst/>
                  <a:rect l="l" t="t" r="r" b="b"/>
                  <a:pathLst>
                    <a:path w="1135" h="2969" extrusionOk="0">
                      <a:moveTo>
                        <a:pt x="701" y="0"/>
                      </a:moveTo>
                      <a:cubicBezTo>
                        <a:pt x="701" y="67"/>
                        <a:pt x="701" y="134"/>
                        <a:pt x="634" y="200"/>
                      </a:cubicBezTo>
                      <a:lnTo>
                        <a:pt x="601" y="200"/>
                      </a:lnTo>
                      <a:lnTo>
                        <a:pt x="601" y="34"/>
                      </a:lnTo>
                      <a:cubicBezTo>
                        <a:pt x="601" y="100"/>
                        <a:pt x="401" y="100"/>
                        <a:pt x="401" y="134"/>
                      </a:cubicBezTo>
                      <a:lnTo>
                        <a:pt x="401" y="267"/>
                      </a:lnTo>
                      <a:lnTo>
                        <a:pt x="301" y="334"/>
                      </a:lnTo>
                      <a:cubicBezTo>
                        <a:pt x="301" y="434"/>
                        <a:pt x="301" y="467"/>
                        <a:pt x="267" y="534"/>
                      </a:cubicBezTo>
                      <a:lnTo>
                        <a:pt x="267" y="300"/>
                      </a:lnTo>
                      <a:cubicBezTo>
                        <a:pt x="67" y="1001"/>
                        <a:pt x="0" y="1735"/>
                        <a:pt x="134" y="2469"/>
                      </a:cubicBezTo>
                      <a:cubicBezTo>
                        <a:pt x="134" y="2535"/>
                        <a:pt x="134" y="2569"/>
                        <a:pt x="167" y="2669"/>
                      </a:cubicBezTo>
                      <a:cubicBezTo>
                        <a:pt x="167" y="2680"/>
                        <a:pt x="197" y="2684"/>
                        <a:pt x="236" y="2684"/>
                      </a:cubicBezTo>
                      <a:cubicBezTo>
                        <a:pt x="315" y="2684"/>
                        <a:pt x="434" y="2669"/>
                        <a:pt x="434" y="2669"/>
                      </a:cubicBezTo>
                      <a:cubicBezTo>
                        <a:pt x="434" y="2735"/>
                        <a:pt x="434" y="2869"/>
                        <a:pt x="467" y="2969"/>
                      </a:cubicBezTo>
                      <a:lnTo>
                        <a:pt x="734" y="2969"/>
                      </a:lnTo>
                      <a:cubicBezTo>
                        <a:pt x="726" y="2912"/>
                        <a:pt x="720" y="2854"/>
                        <a:pt x="714" y="2797"/>
                      </a:cubicBezTo>
                      <a:lnTo>
                        <a:pt x="714" y="2797"/>
                      </a:lnTo>
                      <a:cubicBezTo>
                        <a:pt x="722" y="2832"/>
                        <a:pt x="728" y="2867"/>
                        <a:pt x="734" y="2902"/>
                      </a:cubicBezTo>
                      <a:lnTo>
                        <a:pt x="968" y="2902"/>
                      </a:lnTo>
                      <a:lnTo>
                        <a:pt x="968" y="2735"/>
                      </a:lnTo>
                      <a:lnTo>
                        <a:pt x="1135" y="2735"/>
                      </a:lnTo>
                      <a:cubicBezTo>
                        <a:pt x="1101" y="2669"/>
                        <a:pt x="1101" y="2602"/>
                        <a:pt x="1101" y="2502"/>
                      </a:cubicBezTo>
                      <a:lnTo>
                        <a:pt x="1135" y="2502"/>
                      </a:lnTo>
                      <a:cubicBezTo>
                        <a:pt x="1068" y="1935"/>
                        <a:pt x="1068" y="1301"/>
                        <a:pt x="1034" y="701"/>
                      </a:cubicBezTo>
                      <a:lnTo>
                        <a:pt x="1034" y="601"/>
                      </a:lnTo>
                      <a:cubicBezTo>
                        <a:pt x="1034" y="501"/>
                        <a:pt x="968" y="434"/>
                        <a:pt x="968" y="334"/>
                      </a:cubicBezTo>
                      <a:lnTo>
                        <a:pt x="834" y="834"/>
                      </a:lnTo>
                      <a:cubicBezTo>
                        <a:pt x="834" y="567"/>
                        <a:pt x="901" y="334"/>
                        <a:pt x="901" y="67"/>
                      </a:cubicBezTo>
                      <a:cubicBezTo>
                        <a:pt x="901" y="67"/>
                        <a:pt x="701" y="34"/>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472;p37"/>
                <p:cNvSpPr/>
                <p:nvPr/>
              </p:nvSpPr>
              <p:spPr>
                <a:xfrm>
                  <a:off x="-3654942" y="4804819"/>
                  <a:ext cx="67364" cy="181723"/>
                </a:xfrm>
                <a:custGeom>
                  <a:avLst/>
                  <a:gdLst/>
                  <a:ahLst/>
                  <a:cxnLst/>
                  <a:rect l="l" t="t" r="r" b="b"/>
                  <a:pathLst>
                    <a:path w="1002" h="2703" extrusionOk="0">
                      <a:moveTo>
                        <a:pt x="434" y="0"/>
                      </a:moveTo>
                      <a:lnTo>
                        <a:pt x="434" y="201"/>
                      </a:lnTo>
                      <a:lnTo>
                        <a:pt x="401" y="201"/>
                      </a:lnTo>
                      <a:lnTo>
                        <a:pt x="401" y="34"/>
                      </a:lnTo>
                      <a:cubicBezTo>
                        <a:pt x="401" y="100"/>
                        <a:pt x="201" y="100"/>
                        <a:pt x="201" y="134"/>
                      </a:cubicBezTo>
                      <a:lnTo>
                        <a:pt x="201" y="201"/>
                      </a:lnTo>
                      <a:cubicBezTo>
                        <a:pt x="167" y="267"/>
                        <a:pt x="101" y="301"/>
                        <a:pt x="101" y="334"/>
                      </a:cubicBezTo>
                      <a:lnTo>
                        <a:pt x="101" y="267"/>
                      </a:lnTo>
                      <a:cubicBezTo>
                        <a:pt x="101" y="334"/>
                        <a:pt x="67" y="434"/>
                        <a:pt x="67" y="501"/>
                      </a:cubicBezTo>
                      <a:cubicBezTo>
                        <a:pt x="34" y="1101"/>
                        <a:pt x="1" y="1668"/>
                        <a:pt x="1" y="2269"/>
                      </a:cubicBezTo>
                      <a:lnTo>
                        <a:pt x="34" y="2269"/>
                      </a:lnTo>
                      <a:lnTo>
                        <a:pt x="34" y="2435"/>
                      </a:lnTo>
                      <a:cubicBezTo>
                        <a:pt x="34" y="2435"/>
                        <a:pt x="153" y="2450"/>
                        <a:pt x="232" y="2450"/>
                      </a:cubicBezTo>
                      <a:cubicBezTo>
                        <a:pt x="271" y="2450"/>
                        <a:pt x="301" y="2447"/>
                        <a:pt x="301" y="2435"/>
                      </a:cubicBezTo>
                      <a:lnTo>
                        <a:pt x="334" y="2435"/>
                      </a:lnTo>
                      <a:lnTo>
                        <a:pt x="334" y="2702"/>
                      </a:lnTo>
                      <a:lnTo>
                        <a:pt x="568" y="2702"/>
                      </a:lnTo>
                      <a:lnTo>
                        <a:pt x="568" y="2669"/>
                      </a:lnTo>
                      <a:lnTo>
                        <a:pt x="834" y="2669"/>
                      </a:lnTo>
                      <a:lnTo>
                        <a:pt x="834" y="2502"/>
                      </a:lnTo>
                      <a:lnTo>
                        <a:pt x="1001" y="2502"/>
                      </a:lnTo>
                      <a:lnTo>
                        <a:pt x="1001" y="2302"/>
                      </a:lnTo>
                      <a:lnTo>
                        <a:pt x="834" y="2335"/>
                      </a:lnTo>
                      <a:cubicBezTo>
                        <a:pt x="801" y="1868"/>
                        <a:pt x="801" y="1435"/>
                        <a:pt x="734" y="968"/>
                      </a:cubicBezTo>
                      <a:lnTo>
                        <a:pt x="734" y="601"/>
                      </a:lnTo>
                      <a:cubicBezTo>
                        <a:pt x="734" y="501"/>
                        <a:pt x="701" y="434"/>
                        <a:pt x="701" y="334"/>
                      </a:cubicBezTo>
                      <a:lnTo>
                        <a:pt x="701" y="668"/>
                      </a:lnTo>
                      <a:lnTo>
                        <a:pt x="668" y="701"/>
                      </a:lnTo>
                      <a:lnTo>
                        <a:pt x="668" y="100"/>
                      </a:lnTo>
                      <a:cubicBezTo>
                        <a:pt x="668" y="34"/>
                        <a:pt x="434" y="34"/>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73;p37"/>
                <p:cNvSpPr/>
                <p:nvPr/>
              </p:nvSpPr>
              <p:spPr>
                <a:xfrm>
                  <a:off x="-3493456" y="5020089"/>
                  <a:ext cx="74087" cy="130157"/>
                </a:xfrm>
                <a:custGeom>
                  <a:avLst/>
                  <a:gdLst/>
                  <a:ahLst/>
                  <a:cxnLst/>
                  <a:rect l="l" t="t" r="r" b="b"/>
                  <a:pathLst>
                    <a:path w="1102" h="1936" extrusionOk="0">
                      <a:moveTo>
                        <a:pt x="701" y="1"/>
                      </a:moveTo>
                      <a:cubicBezTo>
                        <a:pt x="701" y="101"/>
                        <a:pt x="701" y="134"/>
                        <a:pt x="667" y="201"/>
                      </a:cubicBezTo>
                      <a:lnTo>
                        <a:pt x="634" y="201"/>
                      </a:lnTo>
                      <a:lnTo>
                        <a:pt x="634" y="67"/>
                      </a:lnTo>
                      <a:cubicBezTo>
                        <a:pt x="634" y="101"/>
                        <a:pt x="434" y="101"/>
                        <a:pt x="434" y="134"/>
                      </a:cubicBezTo>
                      <a:cubicBezTo>
                        <a:pt x="434" y="167"/>
                        <a:pt x="434" y="201"/>
                        <a:pt x="367" y="268"/>
                      </a:cubicBezTo>
                      <a:lnTo>
                        <a:pt x="300" y="334"/>
                      </a:lnTo>
                      <a:cubicBezTo>
                        <a:pt x="300" y="401"/>
                        <a:pt x="267" y="434"/>
                        <a:pt x="267" y="434"/>
                      </a:cubicBezTo>
                      <a:lnTo>
                        <a:pt x="267" y="301"/>
                      </a:lnTo>
                      <a:cubicBezTo>
                        <a:pt x="34" y="668"/>
                        <a:pt x="0" y="1035"/>
                        <a:pt x="100" y="1435"/>
                      </a:cubicBezTo>
                      <a:lnTo>
                        <a:pt x="100" y="1635"/>
                      </a:lnTo>
                      <a:lnTo>
                        <a:pt x="334" y="1669"/>
                      </a:lnTo>
                      <a:lnTo>
                        <a:pt x="334" y="1635"/>
                      </a:lnTo>
                      <a:lnTo>
                        <a:pt x="367" y="1635"/>
                      </a:lnTo>
                      <a:lnTo>
                        <a:pt x="367" y="1935"/>
                      </a:lnTo>
                      <a:lnTo>
                        <a:pt x="634" y="1935"/>
                      </a:lnTo>
                      <a:lnTo>
                        <a:pt x="634" y="1869"/>
                      </a:lnTo>
                      <a:lnTo>
                        <a:pt x="901" y="1869"/>
                      </a:lnTo>
                      <a:lnTo>
                        <a:pt x="901" y="1669"/>
                      </a:lnTo>
                      <a:lnTo>
                        <a:pt x="1034" y="1669"/>
                      </a:lnTo>
                      <a:lnTo>
                        <a:pt x="1034" y="1468"/>
                      </a:lnTo>
                      <a:lnTo>
                        <a:pt x="1101" y="1502"/>
                      </a:lnTo>
                      <a:cubicBezTo>
                        <a:pt x="1101" y="1268"/>
                        <a:pt x="1034" y="1001"/>
                        <a:pt x="1034" y="735"/>
                      </a:cubicBezTo>
                      <a:lnTo>
                        <a:pt x="1034" y="601"/>
                      </a:lnTo>
                      <a:cubicBezTo>
                        <a:pt x="1034" y="501"/>
                        <a:pt x="1001" y="434"/>
                        <a:pt x="1001" y="334"/>
                      </a:cubicBezTo>
                      <a:lnTo>
                        <a:pt x="868" y="701"/>
                      </a:lnTo>
                      <a:cubicBezTo>
                        <a:pt x="868" y="501"/>
                        <a:pt x="868" y="301"/>
                        <a:pt x="934" y="101"/>
                      </a:cubicBezTo>
                      <a:cubicBezTo>
                        <a:pt x="934" y="101"/>
                        <a:pt x="701" y="34"/>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74;p37"/>
                <p:cNvSpPr/>
                <p:nvPr/>
              </p:nvSpPr>
              <p:spPr>
                <a:xfrm>
                  <a:off x="-3358929" y="4840720"/>
                  <a:ext cx="69583" cy="178227"/>
                </a:xfrm>
                <a:custGeom>
                  <a:avLst/>
                  <a:gdLst/>
                  <a:ahLst/>
                  <a:cxnLst/>
                  <a:rect l="l" t="t" r="r" b="b"/>
                  <a:pathLst>
                    <a:path w="1035" h="2651" extrusionOk="0">
                      <a:moveTo>
                        <a:pt x="634" y="0"/>
                      </a:moveTo>
                      <a:lnTo>
                        <a:pt x="634" y="200"/>
                      </a:lnTo>
                      <a:lnTo>
                        <a:pt x="601" y="200"/>
                      </a:lnTo>
                      <a:lnTo>
                        <a:pt x="601" y="33"/>
                      </a:lnTo>
                      <a:cubicBezTo>
                        <a:pt x="601" y="100"/>
                        <a:pt x="368" y="100"/>
                        <a:pt x="368" y="134"/>
                      </a:cubicBezTo>
                      <a:lnTo>
                        <a:pt x="368" y="200"/>
                      </a:lnTo>
                      <a:cubicBezTo>
                        <a:pt x="334" y="267"/>
                        <a:pt x="301" y="300"/>
                        <a:pt x="301" y="334"/>
                      </a:cubicBezTo>
                      <a:cubicBezTo>
                        <a:pt x="301" y="434"/>
                        <a:pt x="301" y="500"/>
                        <a:pt x="268" y="601"/>
                      </a:cubicBezTo>
                      <a:lnTo>
                        <a:pt x="268" y="534"/>
                      </a:lnTo>
                      <a:lnTo>
                        <a:pt x="268" y="300"/>
                      </a:lnTo>
                      <a:cubicBezTo>
                        <a:pt x="167" y="934"/>
                        <a:pt x="101" y="1501"/>
                        <a:pt x="1" y="2135"/>
                      </a:cubicBezTo>
                      <a:lnTo>
                        <a:pt x="34" y="2135"/>
                      </a:lnTo>
                      <a:lnTo>
                        <a:pt x="34" y="2302"/>
                      </a:lnTo>
                      <a:cubicBezTo>
                        <a:pt x="34" y="2335"/>
                        <a:pt x="301" y="2335"/>
                        <a:pt x="301" y="2335"/>
                      </a:cubicBezTo>
                      <a:lnTo>
                        <a:pt x="368" y="2335"/>
                      </a:lnTo>
                      <a:lnTo>
                        <a:pt x="368" y="2635"/>
                      </a:lnTo>
                      <a:cubicBezTo>
                        <a:pt x="368" y="2635"/>
                        <a:pt x="486" y="2650"/>
                        <a:pt x="565" y="2650"/>
                      </a:cubicBezTo>
                      <a:cubicBezTo>
                        <a:pt x="605" y="2650"/>
                        <a:pt x="634" y="2646"/>
                        <a:pt x="634" y="2635"/>
                      </a:cubicBezTo>
                      <a:lnTo>
                        <a:pt x="634" y="2602"/>
                      </a:lnTo>
                      <a:cubicBezTo>
                        <a:pt x="634" y="2602"/>
                        <a:pt x="738" y="2617"/>
                        <a:pt x="807" y="2617"/>
                      </a:cubicBezTo>
                      <a:cubicBezTo>
                        <a:pt x="842" y="2617"/>
                        <a:pt x="868" y="2613"/>
                        <a:pt x="868" y="2602"/>
                      </a:cubicBezTo>
                      <a:lnTo>
                        <a:pt x="868" y="2368"/>
                      </a:lnTo>
                      <a:lnTo>
                        <a:pt x="1001" y="2368"/>
                      </a:lnTo>
                      <a:lnTo>
                        <a:pt x="1001" y="2168"/>
                      </a:lnTo>
                      <a:lnTo>
                        <a:pt x="1035" y="2168"/>
                      </a:lnTo>
                      <a:cubicBezTo>
                        <a:pt x="968" y="1835"/>
                        <a:pt x="968" y="1468"/>
                        <a:pt x="968" y="1101"/>
                      </a:cubicBezTo>
                      <a:lnTo>
                        <a:pt x="968" y="567"/>
                      </a:lnTo>
                      <a:cubicBezTo>
                        <a:pt x="968" y="467"/>
                        <a:pt x="935" y="400"/>
                        <a:pt x="935" y="300"/>
                      </a:cubicBezTo>
                      <a:cubicBezTo>
                        <a:pt x="935" y="434"/>
                        <a:pt x="868" y="567"/>
                        <a:pt x="868" y="667"/>
                      </a:cubicBezTo>
                      <a:cubicBezTo>
                        <a:pt x="835" y="734"/>
                        <a:pt x="835" y="734"/>
                        <a:pt x="835" y="767"/>
                      </a:cubicBezTo>
                      <a:lnTo>
                        <a:pt x="835" y="834"/>
                      </a:lnTo>
                      <a:lnTo>
                        <a:pt x="801" y="834"/>
                      </a:lnTo>
                      <a:cubicBezTo>
                        <a:pt x="801" y="601"/>
                        <a:pt x="835" y="334"/>
                        <a:pt x="835" y="100"/>
                      </a:cubicBezTo>
                      <a:cubicBezTo>
                        <a:pt x="835" y="100"/>
                        <a:pt x="634" y="33"/>
                        <a:pt x="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475;p37"/>
                <p:cNvSpPr/>
                <p:nvPr/>
              </p:nvSpPr>
              <p:spPr>
                <a:xfrm>
                  <a:off x="-3201947" y="5002139"/>
                  <a:ext cx="67364" cy="125115"/>
                </a:xfrm>
                <a:custGeom>
                  <a:avLst/>
                  <a:gdLst/>
                  <a:ahLst/>
                  <a:cxnLst/>
                  <a:rect l="l" t="t" r="r" b="b"/>
                  <a:pathLst>
                    <a:path w="1002" h="1861" extrusionOk="0">
                      <a:moveTo>
                        <a:pt x="501" y="1"/>
                      </a:moveTo>
                      <a:lnTo>
                        <a:pt x="501" y="201"/>
                      </a:lnTo>
                      <a:lnTo>
                        <a:pt x="468" y="201"/>
                      </a:lnTo>
                      <a:lnTo>
                        <a:pt x="468" y="34"/>
                      </a:lnTo>
                      <a:cubicBezTo>
                        <a:pt x="468" y="68"/>
                        <a:pt x="268" y="68"/>
                        <a:pt x="268" y="101"/>
                      </a:cubicBezTo>
                      <a:lnTo>
                        <a:pt x="268" y="201"/>
                      </a:lnTo>
                      <a:cubicBezTo>
                        <a:pt x="201" y="234"/>
                        <a:pt x="167" y="268"/>
                        <a:pt x="167" y="334"/>
                      </a:cubicBezTo>
                      <a:lnTo>
                        <a:pt x="167" y="568"/>
                      </a:lnTo>
                      <a:lnTo>
                        <a:pt x="134" y="268"/>
                      </a:lnTo>
                      <a:cubicBezTo>
                        <a:pt x="101" y="668"/>
                        <a:pt x="34" y="1002"/>
                        <a:pt x="1" y="1368"/>
                      </a:cubicBezTo>
                      <a:lnTo>
                        <a:pt x="34" y="1368"/>
                      </a:lnTo>
                      <a:lnTo>
                        <a:pt x="34" y="1535"/>
                      </a:lnTo>
                      <a:cubicBezTo>
                        <a:pt x="34" y="1552"/>
                        <a:pt x="92" y="1560"/>
                        <a:pt x="155" y="1560"/>
                      </a:cubicBezTo>
                      <a:cubicBezTo>
                        <a:pt x="218" y="1560"/>
                        <a:pt x="284" y="1552"/>
                        <a:pt x="301" y="1535"/>
                      </a:cubicBezTo>
                      <a:lnTo>
                        <a:pt x="334" y="1535"/>
                      </a:lnTo>
                      <a:lnTo>
                        <a:pt x="334" y="1835"/>
                      </a:lnTo>
                      <a:cubicBezTo>
                        <a:pt x="334" y="1852"/>
                        <a:pt x="401" y="1860"/>
                        <a:pt x="468" y="1860"/>
                      </a:cubicBezTo>
                      <a:cubicBezTo>
                        <a:pt x="534" y="1860"/>
                        <a:pt x="601" y="1852"/>
                        <a:pt x="601" y="1835"/>
                      </a:cubicBezTo>
                      <a:lnTo>
                        <a:pt x="601" y="1735"/>
                      </a:lnTo>
                      <a:cubicBezTo>
                        <a:pt x="601" y="1752"/>
                        <a:pt x="659" y="1760"/>
                        <a:pt x="718" y="1760"/>
                      </a:cubicBezTo>
                      <a:cubicBezTo>
                        <a:pt x="776" y="1760"/>
                        <a:pt x="835" y="1752"/>
                        <a:pt x="835" y="1735"/>
                      </a:cubicBezTo>
                      <a:lnTo>
                        <a:pt x="835" y="1569"/>
                      </a:lnTo>
                      <a:cubicBezTo>
                        <a:pt x="935" y="1569"/>
                        <a:pt x="1001" y="1569"/>
                        <a:pt x="1001" y="1535"/>
                      </a:cubicBezTo>
                      <a:lnTo>
                        <a:pt x="1001" y="1335"/>
                      </a:lnTo>
                      <a:cubicBezTo>
                        <a:pt x="962" y="1374"/>
                        <a:pt x="946" y="1390"/>
                        <a:pt x="939" y="1390"/>
                      </a:cubicBezTo>
                      <a:cubicBezTo>
                        <a:pt x="935" y="1390"/>
                        <a:pt x="935" y="1382"/>
                        <a:pt x="935" y="1368"/>
                      </a:cubicBezTo>
                      <a:cubicBezTo>
                        <a:pt x="868" y="1168"/>
                        <a:pt x="868" y="901"/>
                        <a:pt x="835" y="701"/>
                      </a:cubicBezTo>
                      <a:lnTo>
                        <a:pt x="835" y="568"/>
                      </a:lnTo>
                      <a:cubicBezTo>
                        <a:pt x="835" y="501"/>
                        <a:pt x="835" y="401"/>
                        <a:pt x="801" y="334"/>
                      </a:cubicBezTo>
                      <a:cubicBezTo>
                        <a:pt x="801" y="434"/>
                        <a:pt x="768" y="568"/>
                        <a:pt x="768" y="668"/>
                      </a:cubicBezTo>
                      <a:lnTo>
                        <a:pt x="701" y="701"/>
                      </a:lnTo>
                      <a:lnTo>
                        <a:pt x="701" y="68"/>
                      </a:lnTo>
                      <a:cubicBezTo>
                        <a:pt x="701"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476;p37"/>
                <p:cNvSpPr/>
                <p:nvPr/>
              </p:nvSpPr>
              <p:spPr>
                <a:xfrm>
                  <a:off x="-3024796" y="4840720"/>
                  <a:ext cx="69583" cy="166999"/>
                </a:xfrm>
                <a:custGeom>
                  <a:avLst/>
                  <a:gdLst/>
                  <a:ahLst/>
                  <a:cxnLst/>
                  <a:rect l="l" t="t" r="r" b="b"/>
                  <a:pathLst>
                    <a:path w="1035" h="2484" extrusionOk="0">
                      <a:moveTo>
                        <a:pt x="435" y="0"/>
                      </a:moveTo>
                      <a:cubicBezTo>
                        <a:pt x="435" y="100"/>
                        <a:pt x="435" y="134"/>
                        <a:pt x="468" y="234"/>
                      </a:cubicBezTo>
                      <a:lnTo>
                        <a:pt x="435" y="234"/>
                      </a:lnTo>
                      <a:cubicBezTo>
                        <a:pt x="435" y="167"/>
                        <a:pt x="435" y="100"/>
                        <a:pt x="368" y="67"/>
                      </a:cubicBezTo>
                      <a:lnTo>
                        <a:pt x="168" y="134"/>
                      </a:lnTo>
                      <a:lnTo>
                        <a:pt x="168" y="234"/>
                      </a:lnTo>
                      <a:cubicBezTo>
                        <a:pt x="134" y="267"/>
                        <a:pt x="34" y="300"/>
                        <a:pt x="101" y="334"/>
                      </a:cubicBezTo>
                      <a:lnTo>
                        <a:pt x="101" y="467"/>
                      </a:lnTo>
                      <a:cubicBezTo>
                        <a:pt x="101" y="434"/>
                        <a:pt x="34" y="334"/>
                        <a:pt x="34" y="300"/>
                      </a:cubicBezTo>
                      <a:cubicBezTo>
                        <a:pt x="34" y="400"/>
                        <a:pt x="1" y="467"/>
                        <a:pt x="1" y="567"/>
                      </a:cubicBezTo>
                      <a:lnTo>
                        <a:pt x="1" y="2002"/>
                      </a:lnTo>
                      <a:lnTo>
                        <a:pt x="34" y="2002"/>
                      </a:lnTo>
                      <a:lnTo>
                        <a:pt x="34" y="2168"/>
                      </a:lnTo>
                      <a:lnTo>
                        <a:pt x="334" y="2168"/>
                      </a:lnTo>
                      <a:lnTo>
                        <a:pt x="334" y="2469"/>
                      </a:lnTo>
                      <a:cubicBezTo>
                        <a:pt x="334" y="2480"/>
                        <a:pt x="364" y="2483"/>
                        <a:pt x="404" y="2483"/>
                      </a:cubicBezTo>
                      <a:cubicBezTo>
                        <a:pt x="483" y="2483"/>
                        <a:pt x="601" y="2469"/>
                        <a:pt x="601" y="2469"/>
                      </a:cubicBezTo>
                      <a:cubicBezTo>
                        <a:pt x="601" y="2480"/>
                        <a:pt x="627" y="2483"/>
                        <a:pt x="662" y="2483"/>
                      </a:cubicBezTo>
                      <a:cubicBezTo>
                        <a:pt x="731" y="2483"/>
                        <a:pt x="835" y="2469"/>
                        <a:pt x="835" y="2469"/>
                      </a:cubicBezTo>
                      <a:lnTo>
                        <a:pt x="835" y="2302"/>
                      </a:lnTo>
                      <a:cubicBezTo>
                        <a:pt x="935" y="2302"/>
                        <a:pt x="1002" y="2302"/>
                        <a:pt x="1002" y="2268"/>
                      </a:cubicBezTo>
                      <a:lnTo>
                        <a:pt x="1002" y="2068"/>
                      </a:lnTo>
                      <a:lnTo>
                        <a:pt x="1035" y="2068"/>
                      </a:lnTo>
                      <a:cubicBezTo>
                        <a:pt x="1002" y="1401"/>
                        <a:pt x="935" y="834"/>
                        <a:pt x="701" y="300"/>
                      </a:cubicBezTo>
                      <a:lnTo>
                        <a:pt x="701" y="601"/>
                      </a:lnTo>
                      <a:cubicBezTo>
                        <a:pt x="701" y="434"/>
                        <a:pt x="668" y="234"/>
                        <a:pt x="635" y="67"/>
                      </a:cubicBezTo>
                      <a:cubicBezTo>
                        <a:pt x="635" y="0"/>
                        <a:pt x="435" y="0"/>
                        <a:pt x="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77;p37"/>
                <p:cNvSpPr/>
                <p:nvPr/>
              </p:nvSpPr>
              <p:spPr>
                <a:xfrm>
                  <a:off x="-2856587" y="5002139"/>
                  <a:ext cx="67364" cy="112207"/>
                </a:xfrm>
                <a:custGeom>
                  <a:avLst/>
                  <a:gdLst/>
                  <a:ahLst/>
                  <a:cxnLst/>
                  <a:rect l="l" t="t" r="r" b="b"/>
                  <a:pathLst>
                    <a:path w="1002" h="1669" extrusionOk="0">
                      <a:moveTo>
                        <a:pt x="501" y="1"/>
                      </a:moveTo>
                      <a:lnTo>
                        <a:pt x="501" y="201"/>
                      </a:lnTo>
                      <a:lnTo>
                        <a:pt x="468" y="201"/>
                      </a:lnTo>
                      <a:lnTo>
                        <a:pt x="468" y="34"/>
                      </a:lnTo>
                      <a:cubicBezTo>
                        <a:pt x="468" y="68"/>
                        <a:pt x="234" y="68"/>
                        <a:pt x="234" y="101"/>
                      </a:cubicBezTo>
                      <a:lnTo>
                        <a:pt x="234" y="201"/>
                      </a:lnTo>
                      <a:cubicBezTo>
                        <a:pt x="201" y="234"/>
                        <a:pt x="167" y="268"/>
                        <a:pt x="167" y="334"/>
                      </a:cubicBezTo>
                      <a:lnTo>
                        <a:pt x="167" y="535"/>
                      </a:lnTo>
                      <a:cubicBezTo>
                        <a:pt x="167" y="434"/>
                        <a:pt x="167" y="368"/>
                        <a:pt x="134" y="268"/>
                      </a:cubicBezTo>
                      <a:cubicBezTo>
                        <a:pt x="134" y="334"/>
                        <a:pt x="67" y="434"/>
                        <a:pt x="67" y="501"/>
                      </a:cubicBezTo>
                      <a:cubicBezTo>
                        <a:pt x="34" y="735"/>
                        <a:pt x="1" y="1002"/>
                        <a:pt x="1" y="1202"/>
                      </a:cubicBezTo>
                      <a:lnTo>
                        <a:pt x="34" y="1202"/>
                      </a:lnTo>
                      <a:lnTo>
                        <a:pt x="34" y="1368"/>
                      </a:lnTo>
                      <a:lnTo>
                        <a:pt x="334" y="1368"/>
                      </a:lnTo>
                      <a:lnTo>
                        <a:pt x="334" y="1669"/>
                      </a:lnTo>
                      <a:lnTo>
                        <a:pt x="601" y="1669"/>
                      </a:lnTo>
                      <a:lnTo>
                        <a:pt x="601" y="1602"/>
                      </a:lnTo>
                      <a:cubicBezTo>
                        <a:pt x="601" y="1624"/>
                        <a:pt x="627" y="1632"/>
                        <a:pt x="662" y="1632"/>
                      </a:cubicBezTo>
                      <a:cubicBezTo>
                        <a:pt x="731" y="1632"/>
                        <a:pt x="835" y="1602"/>
                        <a:pt x="835" y="1602"/>
                      </a:cubicBezTo>
                      <a:lnTo>
                        <a:pt x="835" y="1435"/>
                      </a:lnTo>
                      <a:lnTo>
                        <a:pt x="1001" y="1435"/>
                      </a:lnTo>
                      <a:lnTo>
                        <a:pt x="1001" y="1235"/>
                      </a:lnTo>
                      <a:cubicBezTo>
                        <a:pt x="868" y="1202"/>
                        <a:pt x="935" y="1202"/>
                        <a:pt x="935" y="1202"/>
                      </a:cubicBezTo>
                      <a:cubicBezTo>
                        <a:pt x="868" y="1002"/>
                        <a:pt x="868" y="768"/>
                        <a:pt x="835" y="601"/>
                      </a:cubicBezTo>
                      <a:lnTo>
                        <a:pt x="835" y="535"/>
                      </a:lnTo>
                      <a:cubicBezTo>
                        <a:pt x="835" y="434"/>
                        <a:pt x="801" y="368"/>
                        <a:pt x="801" y="268"/>
                      </a:cubicBezTo>
                      <a:cubicBezTo>
                        <a:pt x="801" y="401"/>
                        <a:pt x="735" y="535"/>
                        <a:pt x="735" y="668"/>
                      </a:cubicBezTo>
                      <a:cubicBezTo>
                        <a:pt x="735" y="668"/>
                        <a:pt x="735" y="701"/>
                        <a:pt x="701" y="701"/>
                      </a:cubicBezTo>
                      <a:lnTo>
                        <a:pt x="701" y="68"/>
                      </a:lnTo>
                      <a:cubicBezTo>
                        <a:pt x="701"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478;p37"/>
                <p:cNvSpPr/>
                <p:nvPr/>
              </p:nvSpPr>
              <p:spPr>
                <a:xfrm>
                  <a:off x="-2665923" y="4807038"/>
                  <a:ext cx="78525" cy="172512"/>
                </a:xfrm>
                <a:custGeom>
                  <a:avLst/>
                  <a:gdLst/>
                  <a:ahLst/>
                  <a:cxnLst/>
                  <a:rect l="l" t="t" r="r" b="b"/>
                  <a:pathLst>
                    <a:path w="1168" h="2566" extrusionOk="0">
                      <a:moveTo>
                        <a:pt x="600" y="1"/>
                      </a:moveTo>
                      <a:lnTo>
                        <a:pt x="600" y="234"/>
                      </a:lnTo>
                      <a:lnTo>
                        <a:pt x="534" y="234"/>
                      </a:lnTo>
                      <a:lnTo>
                        <a:pt x="534" y="67"/>
                      </a:lnTo>
                      <a:cubicBezTo>
                        <a:pt x="534" y="101"/>
                        <a:pt x="334" y="101"/>
                        <a:pt x="334" y="134"/>
                      </a:cubicBezTo>
                      <a:lnTo>
                        <a:pt x="334" y="234"/>
                      </a:lnTo>
                      <a:lnTo>
                        <a:pt x="267" y="301"/>
                      </a:lnTo>
                      <a:cubicBezTo>
                        <a:pt x="267" y="334"/>
                        <a:pt x="267" y="434"/>
                        <a:pt x="200" y="468"/>
                      </a:cubicBezTo>
                      <a:lnTo>
                        <a:pt x="200" y="268"/>
                      </a:lnTo>
                      <a:cubicBezTo>
                        <a:pt x="33" y="835"/>
                        <a:pt x="0" y="1435"/>
                        <a:pt x="133" y="2069"/>
                      </a:cubicBezTo>
                      <a:cubicBezTo>
                        <a:pt x="133" y="2136"/>
                        <a:pt x="133" y="2169"/>
                        <a:pt x="167" y="2269"/>
                      </a:cubicBezTo>
                      <a:cubicBezTo>
                        <a:pt x="167" y="2280"/>
                        <a:pt x="189" y="2284"/>
                        <a:pt x="221" y="2284"/>
                      </a:cubicBezTo>
                      <a:cubicBezTo>
                        <a:pt x="285" y="2284"/>
                        <a:pt x="389" y="2269"/>
                        <a:pt x="434" y="2269"/>
                      </a:cubicBezTo>
                      <a:lnTo>
                        <a:pt x="467" y="2269"/>
                      </a:lnTo>
                      <a:cubicBezTo>
                        <a:pt x="467" y="2336"/>
                        <a:pt x="467" y="2469"/>
                        <a:pt x="500" y="2536"/>
                      </a:cubicBezTo>
                      <a:cubicBezTo>
                        <a:pt x="500" y="2558"/>
                        <a:pt x="530" y="2566"/>
                        <a:pt x="570" y="2566"/>
                      </a:cubicBezTo>
                      <a:cubicBezTo>
                        <a:pt x="649" y="2566"/>
                        <a:pt x="767" y="2536"/>
                        <a:pt x="767" y="2536"/>
                      </a:cubicBezTo>
                      <a:lnTo>
                        <a:pt x="767" y="2503"/>
                      </a:lnTo>
                      <a:cubicBezTo>
                        <a:pt x="767" y="2525"/>
                        <a:pt x="793" y="2532"/>
                        <a:pt x="828" y="2532"/>
                      </a:cubicBezTo>
                      <a:cubicBezTo>
                        <a:pt x="897" y="2532"/>
                        <a:pt x="1001" y="2503"/>
                        <a:pt x="1001" y="2503"/>
                      </a:cubicBezTo>
                      <a:lnTo>
                        <a:pt x="1001" y="2336"/>
                      </a:lnTo>
                      <a:cubicBezTo>
                        <a:pt x="1101" y="2336"/>
                        <a:pt x="1168" y="2336"/>
                        <a:pt x="1168" y="2302"/>
                      </a:cubicBezTo>
                      <a:cubicBezTo>
                        <a:pt x="1034" y="2269"/>
                        <a:pt x="1034" y="2236"/>
                        <a:pt x="1001" y="2136"/>
                      </a:cubicBezTo>
                      <a:lnTo>
                        <a:pt x="1034" y="2136"/>
                      </a:lnTo>
                      <a:cubicBezTo>
                        <a:pt x="1001" y="1635"/>
                        <a:pt x="967" y="1168"/>
                        <a:pt x="934" y="668"/>
                      </a:cubicBezTo>
                      <a:lnTo>
                        <a:pt x="934" y="601"/>
                      </a:lnTo>
                      <a:cubicBezTo>
                        <a:pt x="934" y="501"/>
                        <a:pt x="867" y="434"/>
                        <a:pt x="867" y="334"/>
                      </a:cubicBezTo>
                      <a:cubicBezTo>
                        <a:pt x="834" y="468"/>
                        <a:pt x="834" y="635"/>
                        <a:pt x="801" y="768"/>
                      </a:cubicBezTo>
                      <a:lnTo>
                        <a:pt x="801" y="101"/>
                      </a:lnTo>
                      <a:cubicBezTo>
                        <a:pt x="801" y="101"/>
                        <a:pt x="600" y="34"/>
                        <a:pt x="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79;p37"/>
                <p:cNvSpPr/>
                <p:nvPr/>
              </p:nvSpPr>
              <p:spPr>
                <a:xfrm>
                  <a:off x="-2482049" y="4912454"/>
                  <a:ext cx="69583" cy="204178"/>
                </a:xfrm>
                <a:custGeom>
                  <a:avLst/>
                  <a:gdLst/>
                  <a:ahLst/>
                  <a:cxnLst/>
                  <a:rect l="l" t="t" r="r" b="b"/>
                  <a:pathLst>
                    <a:path w="1035" h="3037" extrusionOk="0">
                      <a:moveTo>
                        <a:pt x="467" y="1"/>
                      </a:moveTo>
                      <a:lnTo>
                        <a:pt x="467" y="201"/>
                      </a:lnTo>
                      <a:lnTo>
                        <a:pt x="434" y="201"/>
                      </a:lnTo>
                      <a:lnTo>
                        <a:pt x="434" y="34"/>
                      </a:lnTo>
                      <a:cubicBezTo>
                        <a:pt x="434" y="67"/>
                        <a:pt x="234" y="101"/>
                        <a:pt x="234" y="101"/>
                      </a:cubicBezTo>
                      <a:lnTo>
                        <a:pt x="234" y="201"/>
                      </a:lnTo>
                      <a:cubicBezTo>
                        <a:pt x="167" y="234"/>
                        <a:pt x="134" y="267"/>
                        <a:pt x="134" y="334"/>
                      </a:cubicBezTo>
                      <a:lnTo>
                        <a:pt x="134" y="501"/>
                      </a:lnTo>
                      <a:cubicBezTo>
                        <a:pt x="134" y="401"/>
                        <a:pt x="100" y="367"/>
                        <a:pt x="100" y="267"/>
                      </a:cubicBezTo>
                      <a:cubicBezTo>
                        <a:pt x="100" y="367"/>
                        <a:pt x="67" y="434"/>
                        <a:pt x="67" y="534"/>
                      </a:cubicBezTo>
                      <a:cubicBezTo>
                        <a:pt x="67" y="1201"/>
                        <a:pt x="0" y="1869"/>
                        <a:pt x="0" y="2569"/>
                      </a:cubicBezTo>
                      <a:lnTo>
                        <a:pt x="67" y="2569"/>
                      </a:lnTo>
                      <a:lnTo>
                        <a:pt x="67" y="2736"/>
                      </a:lnTo>
                      <a:cubicBezTo>
                        <a:pt x="67" y="2736"/>
                        <a:pt x="171" y="2751"/>
                        <a:pt x="240" y="2751"/>
                      </a:cubicBezTo>
                      <a:cubicBezTo>
                        <a:pt x="275" y="2751"/>
                        <a:pt x="301" y="2747"/>
                        <a:pt x="301" y="2736"/>
                      </a:cubicBezTo>
                      <a:lnTo>
                        <a:pt x="334" y="2736"/>
                      </a:lnTo>
                      <a:lnTo>
                        <a:pt x="334" y="3036"/>
                      </a:lnTo>
                      <a:lnTo>
                        <a:pt x="601" y="3036"/>
                      </a:lnTo>
                      <a:lnTo>
                        <a:pt x="601" y="3003"/>
                      </a:lnTo>
                      <a:lnTo>
                        <a:pt x="868" y="3003"/>
                      </a:lnTo>
                      <a:lnTo>
                        <a:pt x="868" y="2836"/>
                      </a:lnTo>
                      <a:cubicBezTo>
                        <a:pt x="934" y="2836"/>
                        <a:pt x="968" y="2836"/>
                        <a:pt x="968" y="2769"/>
                      </a:cubicBezTo>
                      <a:lnTo>
                        <a:pt x="968" y="2569"/>
                      </a:lnTo>
                      <a:lnTo>
                        <a:pt x="1034" y="2569"/>
                      </a:lnTo>
                      <a:cubicBezTo>
                        <a:pt x="1034" y="1768"/>
                        <a:pt x="934" y="1035"/>
                        <a:pt x="734" y="267"/>
                      </a:cubicBezTo>
                      <a:lnTo>
                        <a:pt x="734" y="601"/>
                      </a:lnTo>
                      <a:cubicBezTo>
                        <a:pt x="734" y="434"/>
                        <a:pt x="667" y="234"/>
                        <a:pt x="667" y="67"/>
                      </a:cubicBezTo>
                      <a:cubicBezTo>
                        <a:pt x="667" y="34"/>
                        <a:pt x="467" y="34"/>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80;p37"/>
                <p:cNvSpPr/>
                <p:nvPr/>
              </p:nvSpPr>
              <p:spPr>
                <a:xfrm>
                  <a:off x="-2271283" y="4961801"/>
                  <a:ext cx="67364" cy="154226"/>
                </a:xfrm>
                <a:custGeom>
                  <a:avLst/>
                  <a:gdLst/>
                  <a:ahLst/>
                  <a:cxnLst/>
                  <a:rect l="l" t="t" r="r" b="b"/>
                  <a:pathLst>
                    <a:path w="1002" h="2294" extrusionOk="0">
                      <a:moveTo>
                        <a:pt x="501" y="0"/>
                      </a:moveTo>
                      <a:lnTo>
                        <a:pt x="501" y="201"/>
                      </a:lnTo>
                      <a:lnTo>
                        <a:pt x="468" y="201"/>
                      </a:lnTo>
                      <a:lnTo>
                        <a:pt x="468" y="34"/>
                      </a:lnTo>
                      <a:cubicBezTo>
                        <a:pt x="468" y="100"/>
                        <a:pt x="268" y="100"/>
                        <a:pt x="268" y="134"/>
                      </a:cubicBezTo>
                      <a:lnTo>
                        <a:pt x="268" y="201"/>
                      </a:lnTo>
                      <a:cubicBezTo>
                        <a:pt x="201" y="267"/>
                        <a:pt x="168" y="301"/>
                        <a:pt x="168" y="334"/>
                      </a:cubicBezTo>
                      <a:lnTo>
                        <a:pt x="168" y="634"/>
                      </a:lnTo>
                      <a:cubicBezTo>
                        <a:pt x="168" y="501"/>
                        <a:pt x="168" y="434"/>
                        <a:pt x="134" y="301"/>
                      </a:cubicBezTo>
                      <a:cubicBezTo>
                        <a:pt x="134" y="367"/>
                        <a:pt x="101" y="467"/>
                        <a:pt x="101" y="534"/>
                      </a:cubicBezTo>
                      <a:cubicBezTo>
                        <a:pt x="34" y="968"/>
                        <a:pt x="1" y="1368"/>
                        <a:pt x="1" y="1802"/>
                      </a:cubicBezTo>
                      <a:lnTo>
                        <a:pt x="34" y="1802"/>
                      </a:lnTo>
                      <a:lnTo>
                        <a:pt x="34" y="1968"/>
                      </a:lnTo>
                      <a:cubicBezTo>
                        <a:pt x="34" y="1985"/>
                        <a:pt x="101" y="1993"/>
                        <a:pt x="168" y="1993"/>
                      </a:cubicBezTo>
                      <a:cubicBezTo>
                        <a:pt x="234" y="1993"/>
                        <a:pt x="301" y="1985"/>
                        <a:pt x="301" y="1968"/>
                      </a:cubicBezTo>
                      <a:lnTo>
                        <a:pt x="334" y="1968"/>
                      </a:lnTo>
                      <a:lnTo>
                        <a:pt x="334" y="2269"/>
                      </a:lnTo>
                      <a:cubicBezTo>
                        <a:pt x="334" y="2285"/>
                        <a:pt x="401" y="2294"/>
                        <a:pt x="468" y="2294"/>
                      </a:cubicBezTo>
                      <a:cubicBezTo>
                        <a:pt x="535" y="2294"/>
                        <a:pt x="601" y="2285"/>
                        <a:pt x="601" y="2269"/>
                      </a:cubicBezTo>
                      <a:lnTo>
                        <a:pt x="601" y="2202"/>
                      </a:lnTo>
                      <a:cubicBezTo>
                        <a:pt x="601" y="2235"/>
                        <a:pt x="660" y="2252"/>
                        <a:pt x="718" y="2252"/>
                      </a:cubicBezTo>
                      <a:cubicBezTo>
                        <a:pt x="776" y="2252"/>
                        <a:pt x="835" y="2235"/>
                        <a:pt x="835" y="2202"/>
                      </a:cubicBezTo>
                      <a:lnTo>
                        <a:pt x="835" y="2035"/>
                      </a:lnTo>
                      <a:lnTo>
                        <a:pt x="1002" y="2035"/>
                      </a:lnTo>
                      <a:lnTo>
                        <a:pt x="1002" y="1835"/>
                      </a:lnTo>
                      <a:cubicBezTo>
                        <a:pt x="965" y="1890"/>
                        <a:pt x="948" y="1915"/>
                        <a:pt x="941" y="1915"/>
                      </a:cubicBezTo>
                      <a:cubicBezTo>
                        <a:pt x="935" y="1915"/>
                        <a:pt x="935" y="1898"/>
                        <a:pt x="935" y="1868"/>
                      </a:cubicBezTo>
                      <a:cubicBezTo>
                        <a:pt x="868" y="1501"/>
                        <a:pt x="868" y="1168"/>
                        <a:pt x="835" y="801"/>
                      </a:cubicBezTo>
                      <a:lnTo>
                        <a:pt x="835" y="634"/>
                      </a:lnTo>
                      <a:lnTo>
                        <a:pt x="835" y="601"/>
                      </a:lnTo>
                      <a:cubicBezTo>
                        <a:pt x="835" y="501"/>
                        <a:pt x="801" y="434"/>
                        <a:pt x="801" y="334"/>
                      </a:cubicBezTo>
                      <a:cubicBezTo>
                        <a:pt x="801" y="467"/>
                        <a:pt x="801" y="601"/>
                        <a:pt x="768" y="668"/>
                      </a:cubicBezTo>
                      <a:lnTo>
                        <a:pt x="701" y="701"/>
                      </a:lnTo>
                      <a:lnTo>
                        <a:pt x="701" y="100"/>
                      </a:lnTo>
                      <a:cubicBezTo>
                        <a:pt x="701"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81;p37"/>
                <p:cNvSpPr/>
                <p:nvPr/>
              </p:nvSpPr>
              <p:spPr>
                <a:xfrm>
                  <a:off x="-2145697" y="4809324"/>
                  <a:ext cx="71869" cy="166999"/>
                </a:xfrm>
                <a:custGeom>
                  <a:avLst/>
                  <a:gdLst/>
                  <a:ahLst/>
                  <a:cxnLst/>
                  <a:rect l="l" t="t" r="r" b="b"/>
                  <a:pathLst>
                    <a:path w="1069" h="2484" extrusionOk="0">
                      <a:moveTo>
                        <a:pt x="635" y="0"/>
                      </a:moveTo>
                      <a:lnTo>
                        <a:pt x="635" y="234"/>
                      </a:lnTo>
                      <a:lnTo>
                        <a:pt x="601" y="234"/>
                      </a:lnTo>
                      <a:lnTo>
                        <a:pt x="601" y="67"/>
                      </a:lnTo>
                      <a:cubicBezTo>
                        <a:pt x="601" y="100"/>
                        <a:pt x="401" y="100"/>
                        <a:pt x="401" y="134"/>
                      </a:cubicBezTo>
                      <a:lnTo>
                        <a:pt x="401" y="234"/>
                      </a:lnTo>
                      <a:lnTo>
                        <a:pt x="301" y="300"/>
                      </a:lnTo>
                      <a:cubicBezTo>
                        <a:pt x="301" y="400"/>
                        <a:pt x="301" y="467"/>
                        <a:pt x="268" y="567"/>
                      </a:cubicBezTo>
                      <a:lnTo>
                        <a:pt x="268" y="500"/>
                      </a:lnTo>
                      <a:lnTo>
                        <a:pt x="268" y="234"/>
                      </a:lnTo>
                      <a:lnTo>
                        <a:pt x="1" y="1968"/>
                      </a:lnTo>
                      <a:lnTo>
                        <a:pt x="68" y="1968"/>
                      </a:lnTo>
                      <a:lnTo>
                        <a:pt x="68" y="2135"/>
                      </a:lnTo>
                      <a:cubicBezTo>
                        <a:pt x="68" y="2168"/>
                        <a:pt x="301" y="2168"/>
                        <a:pt x="301" y="2168"/>
                      </a:cubicBezTo>
                      <a:lnTo>
                        <a:pt x="401" y="2168"/>
                      </a:lnTo>
                      <a:lnTo>
                        <a:pt x="401" y="2469"/>
                      </a:lnTo>
                      <a:cubicBezTo>
                        <a:pt x="401" y="2469"/>
                        <a:pt x="505" y="2483"/>
                        <a:pt x="574" y="2483"/>
                      </a:cubicBezTo>
                      <a:cubicBezTo>
                        <a:pt x="609" y="2483"/>
                        <a:pt x="635" y="2480"/>
                        <a:pt x="635" y="2469"/>
                      </a:cubicBezTo>
                      <a:lnTo>
                        <a:pt x="635" y="2435"/>
                      </a:lnTo>
                      <a:cubicBezTo>
                        <a:pt x="635" y="2435"/>
                        <a:pt x="753" y="2450"/>
                        <a:pt x="832" y="2450"/>
                      </a:cubicBezTo>
                      <a:cubicBezTo>
                        <a:pt x="872" y="2450"/>
                        <a:pt x="902" y="2446"/>
                        <a:pt x="902" y="2435"/>
                      </a:cubicBezTo>
                      <a:lnTo>
                        <a:pt x="902" y="2235"/>
                      </a:lnTo>
                      <a:lnTo>
                        <a:pt x="1035" y="2235"/>
                      </a:lnTo>
                      <a:lnTo>
                        <a:pt x="1035" y="2002"/>
                      </a:lnTo>
                      <a:lnTo>
                        <a:pt x="1068" y="2002"/>
                      </a:lnTo>
                      <a:cubicBezTo>
                        <a:pt x="968" y="1768"/>
                        <a:pt x="968" y="1368"/>
                        <a:pt x="968" y="934"/>
                      </a:cubicBezTo>
                      <a:lnTo>
                        <a:pt x="968" y="601"/>
                      </a:lnTo>
                      <a:lnTo>
                        <a:pt x="968" y="567"/>
                      </a:lnTo>
                      <a:cubicBezTo>
                        <a:pt x="968" y="467"/>
                        <a:pt x="935" y="400"/>
                        <a:pt x="935" y="300"/>
                      </a:cubicBezTo>
                      <a:lnTo>
                        <a:pt x="902" y="667"/>
                      </a:lnTo>
                      <a:cubicBezTo>
                        <a:pt x="902" y="734"/>
                        <a:pt x="835" y="734"/>
                        <a:pt x="835" y="767"/>
                      </a:cubicBezTo>
                      <a:lnTo>
                        <a:pt x="835" y="834"/>
                      </a:lnTo>
                      <a:lnTo>
                        <a:pt x="801" y="834"/>
                      </a:lnTo>
                      <a:cubicBezTo>
                        <a:pt x="801" y="601"/>
                        <a:pt x="835" y="334"/>
                        <a:pt x="835" y="100"/>
                      </a:cubicBezTo>
                      <a:cubicBezTo>
                        <a:pt x="835" y="100"/>
                        <a:pt x="635" y="67"/>
                        <a:pt x="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482;p37"/>
                <p:cNvSpPr/>
                <p:nvPr/>
              </p:nvSpPr>
              <p:spPr>
                <a:xfrm>
                  <a:off x="-1990934" y="4997701"/>
                  <a:ext cx="76306" cy="127603"/>
                </a:xfrm>
                <a:custGeom>
                  <a:avLst/>
                  <a:gdLst/>
                  <a:ahLst/>
                  <a:cxnLst/>
                  <a:rect l="l" t="t" r="r" b="b"/>
                  <a:pathLst>
                    <a:path w="1135" h="1898" extrusionOk="0">
                      <a:moveTo>
                        <a:pt x="634" y="0"/>
                      </a:moveTo>
                      <a:cubicBezTo>
                        <a:pt x="634" y="100"/>
                        <a:pt x="634" y="134"/>
                        <a:pt x="601" y="234"/>
                      </a:cubicBezTo>
                      <a:lnTo>
                        <a:pt x="534" y="234"/>
                      </a:lnTo>
                      <a:lnTo>
                        <a:pt x="534" y="67"/>
                      </a:lnTo>
                      <a:cubicBezTo>
                        <a:pt x="534" y="100"/>
                        <a:pt x="334" y="100"/>
                        <a:pt x="334" y="134"/>
                      </a:cubicBezTo>
                      <a:lnTo>
                        <a:pt x="334" y="267"/>
                      </a:lnTo>
                      <a:lnTo>
                        <a:pt x="267" y="334"/>
                      </a:lnTo>
                      <a:cubicBezTo>
                        <a:pt x="267" y="400"/>
                        <a:pt x="267" y="400"/>
                        <a:pt x="201" y="434"/>
                      </a:cubicBezTo>
                      <a:lnTo>
                        <a:pt x="201" y="300"/>
                      </a:lnTo>
                      <a:cubicBezTo>
                        <a:pt x="34" y="601"/>
                        <a:pt x="1" y="934"/>
                        <a:pt x="101" y="1234"/>
                      </a:cubicBezTo>
                      <a:cubicBezTo>
                        <a:pt x="101" y="1334"/>
                        <a:pt x="134" y="1468"/>
                        <a:pt x="167" y="1601"/>
                      </a:cubicBezTo>
                      <a:cubicBezTo>
                        <a:pt x="167" y="1612"/>
                        <a:pt x="186" y="1616"/>
                        <a:pt x="212" y="1616"/>
                      </a:cubicBezTo>
                      <a:cubicBezTo>
                        <a:pt x="264" y="1616"/>
                        <a:pt x="345" y="1601"/>
                        <a:pt x="367" y="1601"/>
                      </a:cubicBezTo>
                      <a:cubicBezTo>
                        <a:pt x="367" y="1668"/>
                        <a:pt x="434" y="1768"/>
                        <a:pt x="468" y="1868"/>
                      </a:cubicBezTo>
                      <a:cubicBezTo>
                        <a:pt x="468" y="1890"/>
                        <a:pt x="494" y="1898"/>
                        <a:pt x="528" y="1898"/>
                      </a:cubicBezTo>
                      <a:cubicBezTo>
                        <a:pt x="597" y="1898"/>
                        <a:pt x="701" y="1868"/>
                        <a:pt x="701" y="1868"/>
                      </a:cubicBezTo>
                      <a:cubicBezTo>
                        <a:pt x="634" y="1668"/>
                        <a:pt x="634" y="1468"/>
                        <a:pt x="634" y="1268"/>
                      </a:cubicBezTo>
                      <a:lnTo>
                        <a:pt x="634" y="1268"/>
                      </a:lnTo>
                      <a:cubicBezTo>
                        <a:pt x="634" y="1468"/>
                        <a:pt x="668" y="1668"/>
                        <a:pt x="701" y="1868"/>
                      </a:cubicBezTo>
                      <a:cubicBezTo>
                        <a:pt x="701" y="1890"/>
                        <a:pt x="731" y="1898"/>
                        <a:pt x="770" y="1898"/>
                      </a:cubicBezTo>
                      <a:cubicBezTo>
                        <a:pt x="849" y="1898"/>
                        <a:pt x="968" y="1868"/>
                        <a:pt x="968" y="1868"/>
                      </a:cubicBezTo>
                      <a:cubicBezTo>
                        <a:pt x="968" y="1835"/>
                        <a:pt x="935" y="1768"/>
                        <a:pt x="935" y="1735"/>
                      </a:cubicBezTo>
                      <a:cubicBezTo>
                        <a:pt x="1001" y="1735"/>
                        <a:pt x="1135" y="1735"/>
                        <a:pt x="1101" y="1668"/>
                      </a:cubicBezTo>
                      <a:cubicBezTo>
                        <a:pt x="1068" y="1601"/>
                        <a:pt x="1068" y="1501"/>
                        <a:pt x="1068" y="1468"/>
                      </a:cubicBezTo>
                      <a:cubicBezTo>
                        <a:pt x="1101" y="1468"/>
                        <a:pt x="1135" y="1468"/>
                        <a:pt x="1135" y="1434"/>
                      </a:cubicBezTo>
                      <a:cubicBezTo>
                        <a:pt x="1068" y="1068"/>
                        <a:pt x="1001" y="734"/>
                        <a:pt x="935" y="334"/>
                      </a:cubicBezTo>
                      <a:cubicBezTo>
                        <a:pt x="868" y="434"/>
                        <a:pt x="834" y="500"/>
                        <a:pt x="834" y="601"/>
                      </a:cubicBezTo>
                      <a:lnTo>
                        <a:pt x="834" y="100"/>
                      </a:lnTo>
                      <a:cubicBezTo>
                        <a:pt x="834" y="100"/>
                        <a:pt x="634" y="67"/>
                        <a:pt x="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83;p37"/>
                <p:cNvSpPr/>
                <p:nvPr/>
              </p:nvSpPr>
              <p:spPr>
                <a:xfrm>
                  <a:off x="-1867567" y="4937127"/>
                  <a:ext cx="71802" cy="127334"/>
                </a:xfrm>
                <a:custGeom>
                  <a:avLst/>
                  <a:gdLst/>
                  <a:ahLst/>
                  <a:cxnLst/>
                  <a:rect l="l" t="t" r="r" b="b"/>
                  <a:pathLst>
                    <a:path w="1068" h="1894" extrusionOk="0">
                      <a:moveTo>
                        <a:pt x="501" y="0"/>
                      </a:moveTo>
                      <a:cubicBezTo>
                        <a:pt x="501" y="67"/>
                        <a:pt x="567" y="134"/>
                        <a:pt x="567" y="201"/>
                      </a:cubicBezTo>
                      <a:lnTo>
                        <a:pt x="501" y="201"/>
                      </a:lnTo>
                      <a:cubicBezTo>
                        <a:pt x="501" y="167"/>
                        <a:pt x="467" y="67"/>
                        <a:pt x="467" y="34"/>
                      </a:cubicBezTo>
                      <a:lnTo>
                        <a:pt x="267" y="134"/>
                      </a:lnTo>
                      <a:lnTo>
                        <a:pt x="267" y="201"/>
                      </a:lnTo>
                      <a:cubicBezTo>
                        <a:pt x="234" y="234"/>
                        <a:pt x="134" y="301"/>
                        <a:pt x="134" y="334"/>
                      </a:cubicBezTo>
                      <a:lnTo>
                        <a:pt x="134" y="367"/>
                      </a:lnTo>
                      <a:cubicBezTo>
                        <a:pt x="134" y="334"/>
                        <a:pt x="100" y="301"/>
                        <a:pt x="100" y="301"/>
                      </a:cubicBezTo>
                      <a:cubicBezTo>
                        <a:pt x="100" y="334"/>
                        <a:pt x="34" y="467"/>
                        <a:pt x="34" y="534"/>
                      </a:cubicBezTo>
                      <a:cubicBezTo>
                        <a:pt x="34" y="834"/>
                        <a:pt x="34" y="1135"/>
                        <a:pt x="0" y="1401"/>
                      </a:cubicBezTo>
                      <a:lnTo>
                        <a:pt x="34" y="1401"/>
                      </a:lnTo>
                      <a:lnTo>
                        <a:pt x="34" y="1568"/>
                      </a:lnTo>
                      <a:cubicBezTo>
                        <a:pt x="34" y="1568"/>
                        <a:pt x="108" y="1598"/>
                        <a:pt x="177" y="1598"/>
                      </a:cubicBezTo>
                      <a:cubicBezTo>
                        <a:pt x="211" y="1598"/>
                        <a:pt x="245" y="1590"/>
                        <a:pt x="267" y="1568"/>
                      </a:cubicBezTo>
                      <a:lnTo>
                        <a:pt x="334" y="1568"/>
                      </a:lnTo>
                      <a:cubicBezTo>
                        <a:pt x="334" y="1668"/>
                        <a:pt x="334" y="1735"/>
                        <a:pt x="300" y="1868"/>
                      </a:cubicBezTo>
                      <a:cubicBezTo>
                        <a:pt x="300" y="1885"/>
                        <a:pt x="359" y="1893"/>
                        <a:pt x="417" y="1893"/>
                      </a:cubicBezTo>
                      <a:cubicBezTo>
                        <a:pt x="476" y="1893"/>
                        <a:pt x="534" y="1885"/>
                        <a:pt x="534" y="1868"/>
                      </a:cubicBezTo>
                      <a:lnTo>
                        <a:pt x="534" y="1835"/>
                      </a:lnTo>
                      <a:cubicBezTo>
                        <a:pt x="534" y="1846"/>
                        <a:pt x="564" y="1850"/>
                        <a:pt x="603" y="1850"/>
                      </a:cubicBezTo>
                      <a:cubicBezTo>
                        <a:pt x="682" y="1850"/>
                        <a:pt x="801" y="1835"/>
                        <a:pt x="801" y="1835"/>
                      </a:cubicBezTo>
                      <a:lnTo>
                        <a:pt x="801" y="1668"/>
                      </a:lnTo>
                      <a:cubicBezTo>
                        <a:pt x="867" y="1668"/>
                        <a:pt x="934" y="1668"/>
                        <a:pt x="934" y="1635"/>
                      </a:cubicBezTo>
                      <a:cubicBezTo>
                        <a:pt x="934" y="1535"/>
                        <a:pt x="934" y="1502"/>
                        <a:pt x="968" y="1401"/>
                      </a:cubicBezTo>
                      <a:cubicBezTo>
                        <a:pt x="1068" y="1001"/>
                        <a:pt x="1001" y="634"/>
                        <a:pt x="801" y="301"/>
                      </a:cubicBezTo>
                      <a:cubicBezTo>
                        <a:pt x="801" y="234"/>
                        <a:pt x="767" y="167"/>
                        <a:pt x="734" y="67"/>
                      </a:cubicBezTo>
                      <a:cubicBezTo>
                        <a:pt x="734"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84;p37"/>
                <p:cNvSpPr/>
                <p:nvPr/>
              </p:nvSpPr>
              <p:spPr>
                <a:xfrm>
                  <a:off x="-1611959" y="4782365"/>
                  <a:ext cx="65146" cy="197455"/>
                </a:xfrm>
                <a:custGeom>
                  <a:avLst/>
                  <a:gdLst/>
                  <a:ahLst/>
                  <a:cxnLst/>
                  <a:rect l="l" t="t" r="r" b="b"/>
                  <a:pathLst>
                    <a:path w="969" h="2937" extrusionOk="0">
                      <a:moveTo>
                        <a:pt x="401" y="1"/>
                      </a:moveTo>
                      <a:lnTo>
                        <a:pt x="401" y="201"/>
                      </a:lnTo>
                      <a:lnTo>
                        <a:pt x="368" y="201"/>
                      </a:lnTo>
                      <a:lnTo>
                        <a:pt x="368" y="34"/>
                      </a:lnTo>
                      <a:cubicBezTo>
                        <a:pt x="368" y="101"/>
                        <a:pt x="168" y="134"/>
                        <a:pt x="168" y="134"/>
                      </a:cubicBezTo>
                      <a:lnTo>
                        <a:pt x="168" y="201"/>
                      </a:lnTo>
                      <a:cubicBezTo>
                        <a:pt x="134" y="268"/>
                        <a:pt x="68" y="301"/>
                        <a:pt x="68" y="334"/>
                      </a:cubicBezTo>
                      <a:lnTo>
                        <a:pt x="68" y="635"/>
                      </a:lnTo>
                      <a:cubicBezTo>
                        <a:pt x="68" y="501"/>
                        <a:pt x="34" y="434"/>
                        <a:pt x="34" y="301"/>
                      </a:cubicBezTo>
                      <a:cubicBezTo>
                        <a:pt x="34" y="368"/>
                        <a:pt x="34" y="434"/>
                        <a:pt x="1" y="501"/>
                      </a:cubicBezTo>
                      <a:lnTo>
                        <a:pt x="1" y="535"/>
                      </a:lnTo>
                      <a:lnTo>
                        <a:pt x="1" y="2469"/>
                      </a:lnTo>
                      <a:lnTo>
                        <a:pt x="34" y="2469"/>
                      </a:lnTo>
                      <a:lnTo>
                        <a:pt x="34" y="2636"/>
                      </a:lnTo>
                      <a:lnTo>
                        <a:pt x="301" y="2636"/>
                      </a:lnTo>
                      <a:lnTo>
                        <a:pt x="301" y="2936"/>
                      </a:lnTo>
                      <a:lnTo>
                        <a:pt x="735" y="2936"/>
                      </a:lnTo>
                      <a:lnTo>
                        <a:pt x="735" y="2769"/>
                      </a:lnTo>
                      <a:cubicBezTo>
                        <a:pt x="835" y="2769"/>
                        <a:pt x="902" y="2769"/>
                        <a:pt x="902" y="2703"/>
                      </a:cubicBezTo>
                      <a:lnTo>
                        <a:pt x="935" y="2436"/>
                      </a:lnTo>
                      <a:lnTo>
                        <a:pt x="968" y="2436"/>
                      </a:lnTo>
                      <a:cubicBezTo>
                        <a:pt x="935" y="1936"/>
                        <a:pt x="835" y="1435"/>
                        <a:pt x="801" y="935"/>
                      </a:cubicBezTo>
                      <a:cubicBezTo>
                        <a:pt x="801" y="801"/>
                        <a:pt x="801" y="668"/>
                        <a:pt x="768" y="501"/>
                      </a:cubicBezTo>
                      <a:cubicBezTo>
                        <a:pt x="768" y="434"/>
                        <a:pt x="701" y="334"/>
                        <a:pt x="701" y="301"/>
                      </a:cubicBezTo>
                      <a:lnTo>
                        <a:pt x="701" y="635"/>
                      </a:lnTo>
                      <a:lnTo>
                        <a:pt x="668" y="668"/>
                      </a:lnTo>
                      <a:cubicBezTo>
                        <a:pt x="668" y="468"/>
                        <a:pt x="635" y="301"/>
                        <a:pt x="635" y="101"/>
                      </a:cubicBezTo>
                      <a:cubicBezTo>
                        <a:pt x="635" y="34"/>
                        <a:pt x="401" y="34"/>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85;p37"/>
                <p:cNvSpPr/>
                <p:nvPr/>
              </p:nvSpPr>
              <p:spPr>
                <a:xfrm>
                  <a:off x="-1497533" y="5008862"/>
                  <a:ext cx="85248" cy="150797"/>
                </a:xfrm>
                <a:custGeom>
                  <a:avLst/>
                  <a:gdLst/>
                  <a:ahLst/>
                  <a:cxnLst/>
                  <a:rect l="l" t="t" r="r" b="b"/>
                  <a:pathLst>
                    <a:path w="1268" h="2243" extrusionOk="0">
                      <a:moveTo>
                        <a:pt x="601" y="1"/>
                      </a:moveTo>
                      <a:cubicBezTo>
                        <a:pt x="601" y="101"/>
                        <a:pt x="601" y="134"/>
                        <a:pt x="567" y="234"/>
                      </a:cubicBezTo>
                      <a:lnTo>
                        <a:pt x="500" y="234"/>
                      </a:lnTo>
                      <a:lnTo>
                        <a:pt x="500" y="68"/>
                      </a:lnTo>
                      <a:cubicBezTo>
                        <a:pt x="500" y="101"/>
                        <a:pt x="300" y="101"/>
                        <a:pt x="300" y="134"/>
                      </a:cubicBezTo>
                      <a:lnTo>
                        <a:pt x="300" y="268"/>
                      </a:lnTo>
                      <a:lnTo>
                        <a:pt x="200" y="334"/>
                      </a:lnTo>
                      <a:cubicBezTo>
                        <a:pt x="200" y="401"/>
                        <a:pt x="200" y="468"/>
                        <a:pt x="167" y="501"/>
                      </a:cubicBezTo>
                      <a:lnTo>
                        <a:pt x="167" y="301"/>
                      </a:lnTo>
                      <a:cubicBezTo>
                        <a:pt x="33" y="635"/>
                        <a:pt x="0" y="935"/>
                        <a:pt x="33" y="1235"/>
                      </a:cubicBezTo>
                      <a:cubicBezTo>
                        <a:pt x="100" y="1469"/>
                        <a:pt x="167" y="1669"/>
                        <a:pt x="300" y="1936"/>
                      </a:cubicBezTo>
                      <a:lnTo>
                        <a:pt x="434" y="1936"/>
                      </a:lnTo>
                      <a:cubicBezTo>
                        <a:pt x="467" y="2002"/>
                        <a:pt x="500" y="2136"/>
                        <a:pt x="601" y="2236"/>
                      </a:cubicBezTo>
                      <a:cubicBezTo>
                        <a:pt x="601" y="2241"/>
                        <a:pt x="605" y="2243"/>
                        <a:pt x="613" y="2243"/>
                      </a:cubicBezTo>
                      <a:cubicBezTo>
                        <a:pt x="663" y="2243"/>
                        <a:pt x="834" y="2169"/>
                        <a:pt x="834" y="2169"/>
                      </a:cubicBezTo>
                      <a:cubicBezTo>
                        <a:pt x="801" y="2102"/>
                        <a:pt x="701" y="2002"/>
                        <a:pt x="667" y="1902"/>
                      </a:cubicBezTo>
                      <a:lnTo>
                        <a:pt x="667" y="1902"/>
                      </a:lnTo>
                      <a:cubicBezTo>
                        <a:pt x="734" y="1969"/>
                        <a:pt x="767" y="2036"/>
                        <a:pt x="834" y="2169"/>
                      </a:cubicBezTo>
                      <a:cubicBezTo>
                        <a:pt x="834" y="2186"/>
                        <a:pt x="851" y="2192"/>
                        <a:pt x="876" y="2192"/>
                      </a:cubicBezTo>
                      <a:cubicBezTo>
                        <a:pt x="951" y="2192"/>
                        <a:pt x="1101" y="2136"/>
                        <a:pt x="1101" y="2136"/>
                      </a:cubicBezTo>
                      <a:cubicBezTo>
                        <a:pt x="1034" y="2102"/>
                        <a:pt x="1034" y="2036"/>
                        <a:pt x="1001" y="2002"/>
                      </a:cubicBezTo>
                      <a:cubicBezTo>
                        <a:pt x="1001" y="1969"/>
                        <a:pt x="1234" y="1902"/>
                        <a:pt x="1234" y="1902"/>
                      </a:cubicBezTo>
                      <a:cubicBezTo>
                        <a:pt x="1168" y="1836"/>
                        <a:pt x="1168" y="1769"/>
                        <a:pt x="1134" y="1735"/>
                      </a:cubicBezTo>
                      <a:cubicBezTo>
                        <a:pt x="1168" y="1735"/>
                        <a:pt x="1268" y="1669"/>
                        <a:pt x="1268" y="1669"/>
                      </a:cubicBezTo>
                      <a:cubicBezTo>
                        <a:pt x="1101" y="1335"/>
                        <a:pt x="967" y="1002"/>
                        <a:pt x="934" y="668"/>
                      </a:cubicBezTo>
                      <a:lnTo>
                        <a:pt x="934" y="601"/>
                      </a:lnTo>
                      <a:cubicBezTo>
                        <a:pt x="934" y="501"/>
                        <a:pt x="901" y="435"/>
                        <a:pt x="901" y="301"/>
                      </a:cubicBezTo>
                      <a:cubicBezTo>
                        <a:pt x="834" y="401"/>
                        <a:pt x="834" y="468"/>
                        <a:pt x="801" y="601"/>
                      </a:cubicBezTo>
                      <a:cubicBezTo>
                        <a:pt x="801" y="435"/>
                        <a:pt x="767" y="268"/>
                        <a:pt x="801" y="101"/>
                      </a:cubicBezTo>
                      <a:cubicBezTo>
                        <a:pt x="801" y="68"/>
                        <a:pt x="601" y="68"/>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86;p37"/>
                <p:cNvSpPr/>
                <p:nvPr/>
              </p:nvSpPr>
              <p:spPr>
                <a:xfrm>
                  <a:off x="-1288986" y="5002139"/>
                  <a:ext cx="67364" cy="129619"/>
                </a:xfrm>
                <a:custGeom>
                  <a:avLst/>
                  <a:gdLst/>
                  <a:ahLst/>
                  <a:cxnLst/>
                  <a:rect l="l" t="t" r="r" b="b"/>
                  <a:pathLst>
                    <a:path w="1002" h="1928" extrusionOk="0">
                      <a:moveTo>
                        <a:pt x="501" y="1"/>
                      </a:moveTo>
                      <a:lnTo>
                        <a:pt x="501" y="201"/>
                      </a:lnTo>
                      <a:lnTo>
                        <a:pt x="434" y="201"/>
                      </a:lnTo>
                      <a:lnTo>
                        <a:pt x="434" y="34"/>
                      </a:lnTo>
                      <a:cubicBezTo>
                        <a:pt x="434" y="68"/>
                        <a:pt x="234" y="101"/>
                        <a:pt x="234" y="101"/>
                      </a:cubicBezTo>
                      <a:lnTo>
                        <a:pt x="234" y="201"/>
                      </a:lnTo>
                      <a:cubicBezTo>
                        <a:pt x="200" y="234"/>
                        <a:pt x="167" y="268"/>
                        <a:pt x="167" y="334"/>
                      </a:cubicBezTo>
                      <a:lnTo>
                        <a:pt x="167" y="601"/>
                      </a:lnTo>
                      <a:cubicBezTo>
                        <a:pt x="167" y="468"/>
                        <a:pt x="167" y="401"/>
                        <a:pt x="100" y="268"/>
                      </a:cubicBezTo>
                      <a:cubicBezTo>
                        <a:pt x="100" y="368"/>
                        <a:pt x="67" y="434"/>
                        <a:pt x="67" y="468"/>
                      </a:cubicBezTo>
                      <a:cubicBezTo>
                        <a:pt x="34" y="835"/>
                        <a:pt x="0" y="1102"/>
                        <a:pt x="0" y="1435"/>
                      </a:cubicBezTo>
                      <a:lnTo>
                        <a:pt x="34" y="1435"/>
                      </a:lnTo>
                      <a:lnTo>
                        <a:pt x="34" y="1602"/>
                      </a:lnTo>
                      <a:cubicBezTo>
                        <a:pt x="34" y="1635"/>
                        <a:pt x="84" y="1652"/>
                        <a:pt x="138" y="1652"/>
                      </a:cubicBezTo>
                      <a:cubicBezTo>
                        <a:pt x="192" y="1652"/>
                        <a:pt x="251" y="1635"/>
                        <a:pt x="267" y="1602"/>
                      </a:cubicBezTo>
                      <a:lnTo>
                        <a:pt x="334" y="1602"/>
                      </a:lnTo>
                      <a:lnTo>
                        <a:pt x="334" y="1902"/>
                      </a:lnTo>
                      <a:cubicBezTo>
                        <a:pt x="334" y="1919"/>
                        <a:pt x="392" y="1927"/>
                        <a:pt x="451" y="1927"/>
                      </a:cubicBezTo>
                      <a:cubicBezTo>
                        <a:pt x="509" y="1927"/>
                        <a:pt x="567" y="1919"/>
                        <a:pt x="567" y="1902"/>
                      </a:cubicBezTo>
                      <a:lnTo>
                        <a:pt x="567" y="1802"/>
                      </a:lnTo>
                      <a:cubicBezTo>
                        <a:pt x="567" y="1835"/>
                        <a:pt x="634" y="1852"/>
                        <a:pt x="701" y="1852"/>
                      </a:cubicBezTo>
                      <a:cubicBezTo>
                        <a:pt x="768" y="1852"/>
                        <a:pt x="834" y="1835"/>
                        <a:pt x="834" y="1802"/>
                      </a:cubicBezTo>
                      <a:lnTo>
                        <a:pt x="834" y="1669"/>
                      </a:lnTo>
                      <a:cubicBezTo>
                        <a:pt x="901" y="1669"/>
                        <a:pt x="1001" y="1669"/>
                        <a:pt x="1001" y="1602"/>
                      </a:cubicBezTo>
                      <a:lnTo>
                        <a:pt x="1001" y="1402"/>
                      </a:lnTo>
                      <a:cubicBezTo>
                        <a:pt x="901" y="1502"/>
                        <a:pt x="968" y="1502"/>
                        <a:pt x="901" y="1502"/>
                      </a:cubicBezTo>
                      <a:cubicBezTo>
                        <a:pt x="868" y="1202"/>
                        <a:pt x="868" y="935"/>
                        <a:pt x="834" y="668"/>
                      </a:cubicBezTo>
                      <a:lnTo>
                        <a:pt x="834" y="535"/>
                      </a:lnTo>
                      <a:cubicBezTo>
                        <a:pt x="834" y="434"/>
                        <a:pt x="801" y="368"/>
                        <a:pt x="801" y="268"/>
                      </a:cubicBezTo>
                      <a:cubicBezTo>
                        <a:pt x="801" y="401"/>
                        <a:pt x="801" y="535"/>
                        <a:pt x="734" y="635"/>
                      </a:cubicBezTo>
                      <a:lnTo>
                        <a:pt x="701" y="701"/>
                      </a:lnTo>
                      <a:lnTo>
                        <a:pt x="701" y="68"/>
                      </a:lnTo>
                      <a:cubicBezTo>
                        <a:pt x="701"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487;p37"/>
                <p:cNvSpPr/>
                <p:nvPr/>
              </p:nvSpPr>
              <p:spPr>
                <a:xfrm>
                  <a:off x="-1181351" y="4800315"/>
                  <a:ext cx="69583" cy="152007"/>
                </a:xfrm>
                <a:custGeom>
                  <a:avLst/>
                  <a:gdLst/>
                  <a:ahLst/>
                  <a:cxnLst/>
                  <a:rect l="l" t="t" r="r" b="b"/>
                  <a:pathLst>
                    <a:path w="1035" h="2261" extrusionOk="0">
                      <a:moveTo>
                        <a:pt x="501" y="1"/>
                      </a:moveTo>
                      <a:lnTo>
                        <a:pt x="501" y="201"/>
                      </a:lnTo>
                      <a:lnTo>
                        <a:pt x="467" y="201"/>
                      </a:lnTo>
                      <a:lnTo>
                        <a:pt x="467" y="34"/>
                      </a:lnTo>
                      <a:cubicBezTo>
                        <a:pt x="467" y="67"/>
                        <a:pt x="267" y="67"/>
                        <a:pt x="267" y="101"/>
                      </a:cubicBezTo>
                      <a:lnTo>
                        <a:pt x="267" y="201"/>
                      </a:lnTo>
                      <a:cubicBezTo>
                        <a:pt x="234" y="234"/>
                        <a:pt x="167" y="268"/>
                        <a:pt x="167" y="334"/>
                      </a:cubicBezTo>
                      <a:lnTo>
                        <a:pt x="167" y="601"/>
                      </a:lnTo>
                      <a:cubicBezTo>
                        <a:pt x="167" y="501"/>
                        <a:pt x="167" y="401"/>
                        <a:pt x="134" y="268"/>
                      </a:cubicBezTo>
                      <a:cubicBezTo>
                        <a:pt x="134" y="368"/>
                        <a:pt x="101" y="434"/>
                        <a:pt x="101" y="534"/>
                      </a:cubicBezTo>
                      <a:cubicBezTo>
                        <a:pt x="67" y="935"/>
                        <a:pt x="0" y="1368"/>
                        <a:pt x="0" y="1769"/>
                      </a:cubicBezTo>
                      <a:lnTo>
                        <a:pt x="67" y="1769"/>
                      </a:lnTo>
                      <a:lnTo>
                        <a:pt x="67" y="1935"/>
                      </a:lnTo>
                      <a:cubicBezTo>
                        <a:pt x="67" y="1969"/>
                        <a:pt x="126" y="1985"/>
                        <a:pt x="184" y="1985"/>
                      </a:cubicBezTo>
                      <a:cubicBezTo>
                        <a:pt x="242" y="1985"/>
                        <a:pt x="301" y="1969"/>
                        <a:pt x="301" y="1935"/>
                      </a:cubicBezTo>
                      <a:lnTo>
                        <a:pt x="367" y="1935"/>
                      </a:lnTo>
                      <a:lnTo>
                        <a:pt x="367" y="2236"/>
                      </a:lnTo>
                      <a:cubicBezTo>
                        <a:pt x="367" y="2252"/>
                        <a:pt x="426" y="2261"/>
                        <a:pt x="484" y="2261"/>
                      </a:cubicBezTo>
                      <a:cubicBezTo>
                        <a:pt x="543" y="2261"/>
                        <a:pt x="601" y="2252"/>
                        <a:pt x="601" y="2236"/>
                      </a:cubicBezTo>
                      <a:lnTo>
                        <a:pt x="601" y="2169"/>
                      </a:lnTo>
                      <a:cubicBezTo>
                        <a:pt x="601" y="2186"/>
                        <a:pt x="668" y="2194"/>
                        <a:pt x="734" y="2194"/>
                      </a:cubicBezTo>
                      <a:cubicBezTo>
                        <a:pt x="801" y="2194"/>
                        <a:pt x="868" y="2186"/>
                        <a:pt x="868" y="2169"/>
                      </a:cubicBezTo>
                      <a:lnTo>
                        <a:pt x="868" y="2002"/>
                      </a:lnTo>
                      <a:cubicBezTo>
                        <a:pt x="934" y="2002"/>
                        <a:pt x="1035" y="2002"/>
                        <a:pt x="1035" y="1935"/>
                      </a:cubicBezTo>
                      <a:lnTo>
                        <a:pt x="1035" y="1735"/>
                      </a:lnTo>
                      <a:lnTo>
                        <a:pt x="934" y="1835"/>
                      </a:lnTo>
                      <a:cubicBezTo>
                        <a:pt x="901" y="1502"/>
                        <a:pt x="901" y="1202"/>
                        <a:pt x="868" y="868"/>
                      </a:cubicBezTo>
                      <a:lnTo>
                        <a:pt x="868" y="568"/>
                      </a:lnTo>
                      <a:cubicBezTo>
                        <a:pt x="868" y="501"/>
                        <a:pt x="801" y="401"/>
                        <a:pt x="801" y="334"/>
                      </a:cubicBezTo>
                      <a:cubicBezTo>
                        <a:pt x="801" y="434"/>
                        <a:pt x="801" y="534"/>
                        <a:pt x="768" y="668"/>
                      </a:cubicBezTo>
                      <a:lnTo>
                        <a:pt x="734" y="701"/>
                      </a:lnTo>
                      <a:lnTo>
                        <a:pt x="734" y="67"/>
                      </a:lnTo>
                      <a:cubicBezTo>
                        <a:pt x="734"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488;p37"/>
                <p:cNvSpPr/>
                <p:nvPr/>
              </p:nvSpPr>
              <p:spPr>
                <a:xfrm>
                  <a:off x="-1015427" y="4968524"/>
                  <a:ext cx="67364" cy="145822"/>
                </a:xfrm>
                <a:custGeom>
                  <a:avLst/>
                  <a:gdLst/>
                  <a:ahLst/>
                  <a:cxnLst/>
                  <a:rect l="l" t="t" r="r" b="b"/>
                  <a:pathLst>
                    <a:path w="1002" h="2169" extrusionOk="0">
                      <a:moveTo>
                        <a:pt x="501" y="0"/>
                      </a:moveTo>
                      <a:lnTo>
                        <a:pt x="501" y="201"/>
                      </a:lnTo>
                      <a:lnTo>
                        <a:pt x="468" y="201"/>
                      </a:lnTo>
                      <a:lnTo>
                        <a:pt x="468" y="34"/>
                      </a:lnTo>
                      <a:cubicBezTo>
                        <a:pt x="468" y="67"/>
                        <a:pt x="268" y="67"/>
                        <a:pt x="268" y="101"/>
                      </a:cubicBezTo>
                      <a:lnTo>
                        <a:pt x="268" y="201"/>
                      </a:lnTo>
                      <a:cubicBezTo>
                        <a:pt x="201" y="234"/>
                        <a:pt x="168" y="267"/>
                        <a:pt x="168" y="334"/>
                      </a:cubicBezTo>
                      <a:lnTo>
                        <a:pt x="168" y="601"/>
                      </a:lnTo>
                      <a:cubicBezTo>
                        <a:pt x="168" y="501"/>
                        <a:pt x="168" y="401"/>
                        <a:pt x="134" y="267"/>
                      </a:cubicBezTo>
                      <a:cubicBezTo>
                        <a:pt x="134" y="367"/>
                        <a:pt x="101" y="434"/>
                        <a:pt x="101" y="534"/>
                      </a:cubicBezTo>
                      <a:cubicBezTo>
                        <a:pt x="34" y="901"/>
                        <a:pt x="1" y="1335"/>
                        <a:pt x="1" y="1702"/>
                      </a:cubicBezTo>
                      <a:lnTo>
                        <a:pt x="34" y="1702"/>
                      </a:lnTo>
                      <a:lnTo>
                        <a:pt x="34" y="1868"/>
                      </a:lnTo>
                      <a:cubicBezTo>
                        <a:pt x="34" y="1868"/>
                        <a:pt x="268" y="1902"/>
                        <a:pt x="301" y="1902"/>
                      </a:cubicBezTo>
                      <a:lnTo>
                        <a:pt x="301" y="1868"/>
                      </a:lnTo>
                      <a:lnTo>
                        <a:pt x="334" y="1868"/>
                      </a:lnTo>
                      <a:lnTo>
                        <a:pt x="334" y="2169"/>
                      </a:lnTo>
                      <a:lnTo>
                        <a:pt x="601" y="2169"/>
                      </a:lnTo>
                      <a:lnTo>
                        <a:pt x="601" y="2102"/>
                      </a:lnTo>
                      <a:lnTo>
                        <a:pt x="835" y="2102"/>
                      </a:lnTo>
                      <a:lnTo>
                        <a:pt x="835" y="1902"/>
                      </a:lnTo>
                      <a:lnTo>
                        <a:pt x="1002" y="1902"/>
                      </a:lnTo>
                      <a:lnTo>
                        <a:pt x="1002" y="1702"/>
                      </a:lnTo>
                      <a:lnTo>
                        <a:pt x="935" y="1835"/>
                      </a:lnTo>
                      <a:cubicBezTo>
                        <a:pt x="902" y="1502"/>
                        <a:pt x="902" y="1168"/>
                        <a:pt x="835" y="834"/>
                      </a:cubicBezTo>
                      <a:lnTo>
                        <a:pt x="835" y="601"/>
                      </a:lnTo>
                      <a:lnTo>
                        <a:pt x="835" y="568"/>
                      </a:lnTo>
                      <a:cubicBezTo>
                        <a:pt x="835" y="501"/>
                        <a:pt x="801" y="401"/>
                        <a:pt x="801" y="334"/>
                      </a:cubicBezTo>
                      <a:cubicBezTo>
                        <a:pt x="801" y="434"/>
                        <a:pt x="801" y="568"/>
                        <a:pt x="768" y="668"/>
                      </a:cubicBezTo>
                      <a:lnTo>
                        <a:pt x="701" y="701"/>
                      </a:lnTo>
                      <a:lnTo>
                        <a:pt x="701" y="67"/>
                      </a:lnTo>
                      <a:cubicBezTo>
                        <a:pt x="701"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489;p37"/>
                <p:cNvSpPr/>
                <p:nvPr/>
              </p:nvSpPr>
              <p:spPr>
                <a:xfrm>
                  <a:off x="-842714" y="4829493"/>
                  <a:ext cx="67364" cy="183941"/>
                </a:xfrm>
                <a:custGeom>
                  <a:avLst/>
                  <a:gdLst/>
                  <a:ahLst/>
                  <a:cxnLst/>
                  <a:rect l="l" t="t" r="r" b="b"/>
                  <a:pathLst>
                    <a:path w="1002" h="2736" extrusionOk="0">
                      <a:moveTo>
                        <a:pt x="434" y="0"/>
                      </a:moveTo>
                      <a:lnTo>
                        <a:pt x="434" y="234"/>
                      </a:lnTo>
                      <a:lnTo>
                        <a:pt x="401" y="234"/>
                      </a:lnTo>
                      <a:lnTo>
                        <a:pt x="401" y="67"/>
                      </a:lnTo>
                      <a:cubicBezTo>
                        <a:pt x="401" y="100"/>
                        <a:pt x="201" y="134"/>
                        <a:pt x="201" y="134"/>
                      </a:cubicBezTo>
                      <a:lnTo>
                        <a:pt x="201" y="234"/>
                      </a:lnTo>
                      <a:cubicBezTo>
                        <a:pt x="134" y="267"/>
                        <a:pt x="100" y="301"/>
                        <a:pt x="100" y="334"/>
                      </a:cubicBezTo>
                      <a:lnTo>
                        <a:pt x="100" y="267"/>
                      </a:lnTo>
                      <a:cubicBezTo>
                        <a:pt x="100" y="334"/>
                        <a:pt x="67" y="434"/>
                        <a:pt x="67" y="501"/>
                      </a:cubicBezTo>
                      <a:cubicBezTo>
                        <a:pt x="34" y="1101"/>
                        <a:pt x="0" y="1668"/>
                        <a:pt x="0" y="2269"/>
                      </a:cubicBezTo>
                      <a:lnTo>
                        <a:pt x="34" y="2269"/>
                      </a:lnTo>
                      <a:lnTo>
                        <a:pt x="34" y="2435"/>
                      </a:lnTo>
                      <a:cubicBezTo>
                        <a:pt x="34" y="2435"/>
                        <a:pt x="138" y="2450"/>
                        <a:pt x="207" y="2450"/>
                      </a:cubicBezTo>
                      <a:cubicBezTo>
                        <a:pt x="241" y="2450"/>
                        <a:pt x="267" y="2446"/>
                        <a:pt x="267" y="2435"/>
                      </a:cubicBezTo>
                      <a:lnTo>
                        <a:pt x="334" y="2435"/>
                      </a:lnTo>
                      <a:lnTo>
                        <a:pt x="334" y="2736"/>
                      </a:lnTo>
                      <a:lnTo>
                        <a:pt x="567" y="2736"/>
                      </a:lnTo>
                      <a:lnTo>
                        <a:pt x="567" y="2669"/>
                      </a:lnTo>
                      <a:lnTo>
                        <a:pt x="834" y="2669"/>
                      </a:lnTo>
                      <a:lnTo>
                        <a:pt x="834" y="2502"/>
                      </a:lnTo>
                      <a:lnTo>
                        <a:pt x="1001" y="2502"/>
                      </a:lnTo>
                      <a:lnTo>
                        <a:pt x="1001" y="2302"/>
                      </a:lnTo>
                      <a:lnTo>
                        <a:pt x="834" y="2335"/>
                      </a:lnTo>
                      <a:cubicBezTo>
                        <a:pt x="768" y="1902"/>
                        <a:pt x="768" y="1468"/>
                        <a:pt x="734" y="1001"/>
                      </a:cubicBezTo>
                      <a:lnTo>
                        <a:pt x="734" y="601"/>
                      </a:lnTo>
                      <a:cubicBezTo>
                        <a:pt x="734" y="501"/>
                        <a:pt x="701" y="434"/>
                        <a:pt x="701" y="334"/>
                      </a:cubicBezTo>
                      <a:lnTo>
                        <a:pt x="701" y="667"/>
                      </a:lnTo>
                      <a:lnTo>
                        <a:pt x="668" y="734"/>
                      </a:lnTo>
                      <a:lnTo>
                        <a:pt x="668" y="100"/>
                      </a:lnTo>
                      <a:cubicBezTo>
                        <a:pt x="668" y="67"/>
                        <a:pt x="434" y="67"/>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490;p37"/>
                <p:cNvSpPr/>
                <p:nvPr/>
              </p:nvSpPr>
              <p:spPr>
                <a:xfrm>
                  <a:off x="-681227" y="4973028"/>
                  <a:ext cx="69583" cy="148982"/>
                </a:xfrm>
                <a:custGeom>
                  <a:avLst/>
                  <a:gdLst/>
                  <a:ahLst/>
                  <a:cxnLst/>
                  <a:rect l="l" t="t" r="r" b="b"/>
                  <a:pathLst>
                    <a:path w="1035" h="2216" extrusionOk="0">
                      <a:moveTo>
                        <a:pt x="367" y="0"/>
                      </a:moveTo>
                      <a:cubicBezTo>
                        <a:pt x="367" y="2"/>
                        <a:pt x="368" y="3"/>
                        <a:pt x="369" y="5"/>
                      </a:cubicBezTo>
                      <a:lnTo>
                        <a:pt x="369" y="5"/>
                      </a:lnTo>
                      <a:lnTo>
                        <a:pt x="367" y="0"/>
                      </a:lnTo>
                      <a:close/>
                      <a:moveTo>
                        <a:pt x="369" y="5"/>
                      </a:moveTo>
                      <a:lnTo>
                        <a:pt x="434" y="200"/>
                      </a:lnTo>
                      <a:lnTo>
                        <a:pt x="367" y="200"/>
                      </a:lnTo>
                      <a:cubicBezTo>
                        <a:pt x="367" y="167"/>
                        <a:pt x="367" y="67"/>
                        <a:pt x="334" y="34"/>
                      </a:cubicBezTo>
                      <a:lnTo>
                        <a:pt x="134" y="134"/>
                      </a:lnTo>
                      <a:lnTo>
                        <a:pt x="134" y="200"/>
                      </a:lnTo>
                      <a:cubicBezTo>
                        <a:pt x="100" y="267"/>
                        <a:pt x="0" y="300"/>
                        <a:pt x="33" y="334"/>
                      </a:cubicBezTo>
                      <a:cubicBezTo>
                        <a:pt x="33" y="467"/>
                        <a:pt x="100" y="601"/>
                        <a:pt x="100" y="701"/>
                      </a:cubicBezTo>
                      <a:cubicBezTo>
                        <a:pt x="33" y="534"/>
                        <a:pt x="33" y="434"/>
                        <a:pt x="0" y="234"/>
                      </a:cubicBezTo>
                      <a:lnTo>
                        <a:pt x="0" y="467"/>
                      </a:lnTo>
                      <a:lnTo>
                        <a:pt x="0" y="501"/>
                      </a:lnTo>
                      <a:cubicBezTo>
                        <a:pt x="33" y="901"/>
                        <a:pt x="33" y="1334"/>
                        <a:pt x="100" y="1735"/>
                      </a:cubicBezTo>
                      <a:lnTo>
                        <a:pt x="100" y="1902"/>
                      </a:lnTo>
                      <a:lnTo>
                        <a:pt x="334" y="1902"/>
                      </a:lnTo>
                      <a:cubicBezTo>
                        <a:pt x="334" y="2002"/>
                        <a:pt x="367" y="2135"/>
                        <a:pt x="367" y="2202"/>
                      </a:cubicBezTo>
                      <a:cubicBezTo>
                        <a:pt x="367" y="2212"/>
                        <a:pt x="390" y="2216"/>
                        <a:pt x="422" y="2216"/>
                      </a:cubicBezTo>
                      <a:cubicBezTo>
                        <a:pt x="500" y="2216"/>
                        <a:pt x="634" y="2192"/>
                        <a:pt x="634" y="2168"/>
                      </a:cubicBezTo>
                      <a:cubicBezTo>
                        <a:pt x="634" y="2178"/>
                        <a:pt x="654" y="2182"/>
                        <a:pt x="682" y="2182"/>
                      </a:cubicBezTo>
                      <a:cubicBezTo>
                        <a:pt x="751" y="2182"/>
                        <a:pt x="867" y="2159"/>
                        <a:pt x="867" y="2135"/>
                      </a:cubicBezTo>
                      <a:lnTo>
                        <a:pt x="867" y="1968"/>
                      </a:lnTo>
                      <a:cubicBezTo>
                        <a:pt x="967" y="1968"/>
                        <a:pt x="1034" y="1902"/>
                        <a:pt x="1034" y="1902"/>
                      </a:cubicBezTo>
                      <a:lnTo>
                        <a:pt x="1034" y="1902"/>
                      </a:lnTo>
                      <a:cubicBezTo>
                        <a:pt x="999" y="1925"/>
                        <a:pt x="976" y="1936"/>
                        <a:pt x="958" y="1936"/>
                      </a:cubicBezTo>
                      <a:cubicBezTo>
                        <a:pt x="926" y="1936"/>
                        <a:pt x="911" y="1899"/>
                        <a:pt x="867" y="1835"/>
                      </a:cubicBezTo>
                      <a:cubicBezTo>
                        <a:pt x="934" y="1835"/>
                        <a:pt x="967" y="1835"/>
                        <a:pt x="967" y="1801"/>
                      </a:cubicBezTo>
                      <a:lnTo>
                        <a:pt x="667" y="334"/>
                      </a:lnTo>
                      <a:lnTo>
                        <a:pt x="667" y="634"/>
                      </a:lnTo>
                      <a:cubicBezTo>
                        <a:pt x="634" y="467"/>
                        <a:pt x="634" y="267"/>
                        <a:pt x="601" y="67"/>
                      </a:cubicBezTo>
                      <a:cubicBezTo>
                        <a:pt x="601" y="35"/>
                        <a:pt x="388" y="34"/>
                        <a:pt x="369" y="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91;p37"/>
                <p:cNvSpPr/>
                <p:nvPr/>
              </p:nvSpPr>
              <p:spPr>
                <a:xfrm>
                  <a:off x="-564651" y="4847443"/>
                  <a:ext cx="80810" cy="163503"/>
                </a:xfrm>
                <a:custGeom>
                  <a:avLst/>
                  <a:gdLst/>
                  <a:ahLst/>
                  <a:cxnLst/>
                  <a:rect l="l" t="t" r="r" b="b"/>
                  <a:pathLst>
                    <a:path w="1202" h="2432" extrusionOk="0">
                      <a:moveTo>
                        <a:pt x="601" y="34"/>
                      </a:moveTo>
                      <a:cubicBezTo>
                        <a:pt x="598" y="37"/>
                        <a:pt x="595" y="40"/>
                        <a:pt x="593" y="45"/>
                      </a:cubicBezTo>
                      <a:lnTo>
                        <a:pt x="593" y="45"/>
                      </a:lnTo>
                      <a:cubicBezTo>
                        <a:pt x="598" y="41"/>
                        <a:pt x="601" y="38"/>
                        <a:pt x="601" y="34"/>
                      </a:cubicBezTo>
                      <a:close/>
                      <a:moveTo>
                        <a:pt x="634" y="1735"/>
                      </a:moveTo>
                      <a:lnTo>
                        <a:pt x="701" y="2051"/>
                      </a:lnTo>
                      <a:lnTo>
                        <a:pt x="701" y="2051"/>
                      </a:lnTo>
                      <a:cubicBezTo>
                        <a:pt x="674" y="1940"/>
                        <a:pt x="650" y="1830"/>
                        <a:pt x="634" y="1735"/>
                      </a:cubicBezTo>
                      <a:close/>
                      <a:moveTo>
                        <a:pt x="634" y="0"/>
                      </a:moveTo>
                      <a:cubicBezTo>
                        <a:pt x="634" y="67"/>
                        <a:pt x="634" y="134"/>
                        <a:pt x="601" y="200"/>
                      </a:cubicBezTo>
                      <a:lnTo>
                        <a:pt x="568" y="200"/>
                      </a:lnTo>
                      <a:cubicBezTo>
                        <a:pt x="568" y="170"/>
                        <a:pt x="568" y="85"/>
                        <a:pt x="593" y="45"/>
                      </a:cubicBezTo>
                      <a:lnTo>
                        <a:pt x="593" y="45"/>
                      </a:lnTo>
                      <a:cubicBezTo>
                        <a:pt x="554" y="68"/>
                        <a:pt x="401" y="75"/>
                        <a:pt x="401" y="134"/>
                      </a:cubicBezTo>
                      <a:lnTo>
                        <a:pt x="401" y="234"/>
                      </a:lnTo>
                      <a:cubicBezTo>
                        <a:pt x="334" y="300"/>
                        <a:pt x="301" y="300"/>
                        <a:pt x="301" y="334"/>
                      </a:cubicBezTo>
                      <a:cubicBezTo>
                        <a:pt x="301" y="367"/>
                        <a:pt x="268" y="467"/>
                        <a:pt x="268" y="501"/>
                      </a:cubicBezTo>
                      <a:lnTo>
                        <a:pt x="268" y="267"/>
                      </a:lnTo>
                      <a:cubicBezTo>
                        <a:pt x="67" y="701"/>
                        <a:pt x="1" y="1168"/>
                        <a:pt x="134" y="1568"/>
                      </a:cubicBezTo>
                      <a:cubicBezTo>
                        <a:pt x="167" y="1735"/>
                        <a:pt x="234" y="1902"/>
                        <a:pt x="268" y="2135"/>
                      </a:cubicBezTo>
                      <a:lnTo>
                        <a:pt x="468" y="2135"/>
                      </a:lnTo>
                      <a:cubicBezTo>
                        <a:pt x="501" y="2202"/>
                        <a:pt x="501" y="2335"/>
                        <a:pt x="568" y="2402"/>
                      </a:cubicBezTo>
                      <a:cubicBezTo>
                        <a:pt x="568" y="2424"/>
                        <a:pt x="594" y="2432"/>
                        <a:pt x="628" y="2432"/>
                      </a:cubicBezTo>
                      <a:cubicBezTo>
                        <a:pt x="697" y="2432"/>
                        <a:pt x="801" y="2402"/>
                        <a:pt x="801" y="2402"/>
                      </a:cubicBezTo>
                      <a:cubicBezTo>
                        <a:pt x="799" y="2395"/>
                        <a:pt x="797" y="2388"/>
                        <a:pt x="794" y="2381"/>
                      </a:cubicBezTo>
                      <a:lnTo>
                        <a:pt x="794" y="2381"/>
                      </a:lnTo>
                      <a:cubicBezTo>
                        <a:pt x="806" y="2383"/>
                        <a:pt x="821" y="2383"/>
                        <a:pt x="837" y="2383"/>
                      </a:cubicBezTo>
                      <a:cubicBezTo>
                        <a:pt x="916" y="2383"/>
                        <a:pt x="1035" y="2369"/>
                        <a:pt x="1035" y="2369"/>
                      </a:cubicBezTo>
                      <a:cubicBezTo>
                        <a:pt x="1035" y="2335"/>
                        <a:pt x="968" y="2235"/>
                        <a:pt x="968" y="2202"/>
                      </a:cubicBezTo>
                      <a:cubicBezTo>
                        <a:pt x="1035" y="2068"/>
                        <a:pt x="1135" y="2035"/>
                        <a:pt x="1135" y="2035"/>
                      </a:cubicBezTo>
                      <a:cubicBezTo>
                        <a:pt x="1101" y="1968"/>
                        <a:pt x="1101" y="1902"/>
                        <a:pt x="1101" y="1835"/>
                      </a:cubicBezTo>
                      <a:lnTo>
                        <a:pt x="1202" y="1835"/>
                      </a:lnTo>
                      <a:cubicBezTo>
                        <a:pt x="1068" y="1401"/>
                        <a:pt x="968" y="1001"/>
                        <a:pt x="968" y="567"/>
                      </a:cubicBezTo>
                      <a:lnTo>
                        <a:pt x="968" y="501"/>
                      </a:lnTo>
                      <a:cubicBezTo>
                        <a:pt x="968" y="400"/>
                        <a:pt x="935" y="334"/>
                        <a:pt x="935" y="234"/>
                      </a:cubicBezTo>
                      <a:cubicBezTo>
                        <a:pt x="901" y="367"/>
                        <a:pt x="868" y="501"/>
                        <a:pt x="801" y="667"/>
                      </a:cubicBezTo>
                      <a:cubicBezTo>
                        <a:pt x="801" y="467"/>
                        <a:pt x="801" y="234"/>
                        <a:pt x="868" y="34"/>
                      </a:cubicBezTo>
                      <a:lnTo>
                        <a:pt x="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492;p37"/>
                <p:cNvSpPr/>
                <p:nvPr/>
              </p:nvSpPr>
              <p:spPr>
                <a:xfrm>
                  <a:off x="-430056" y="4981970"/>
                  <a:ext cx="76306" cy="115434"/>
                </a:xfrm>
                <a:custGeom>
                  <a:avLst/>
                  <a:gdLst/>
                  <a:ahLst/>
                  <a:cxnLst/>
                  <a:rect l="l" t="t" r="r" b="b"/>
                  <a:pathLst>
                    <a:path w="1135" h="1717" extrusionOk="0">
                      <a:moveTo>
                        <a:pt x="634" y="1"/>
                      </a:moveTo>
                      <a:cubicBezTo>
                        <a:pt x="634" y="67"/>
                        <a:pt x="601" y="134"/>
                        <a:pt x="601" y="201"/>
                      </a:cubicBezTo>
                      <a:lnTo>
                        <a:pt x="567" y="201"/>
                      </a:lnTo>
                      <a:lnTo>
                        <a:pt x="567" y="34"/>
                      </a:lnTo>
                      <a:cubicBezTo>
                        <a:pt x="567" y="67"/>
                        <a:pt x="334" y="67"/>
                        <a:pt x="334" y="134"/>
                      </a:cubicBezTo>
                      <a:lnTo>
                        <a:pt x="334" y="234"/>
                      </a:lnTo>
                      <a:cubicBezTo>
                        <a:pt x="300" y="301"/>
                        <a:pt x="267" y="301"/>
                        <a:pt x="267" y="334"/>
                      </a:cubicBezTo>
                      <a:cubicBezTo>
                        <a:pt x="267" y="368"/>
                        <a:pt x="267" y="368"/>
                        <a:pt x="234" y="401"/>
                      </a:cubicBezTo>
                      <a:lnTo>
                        <a:pt x="234" y="301"/>
                      </a:lnTo>
                      <a:cubicBezTo>
                        <a:pt x="67" y="534"/>
                        <a:pt x="0" y="768"/>
                        <a:pt x="100" y="1068"/>
                      </a:cubicBezTo>
                      <a:cubicBezTo>
                        <a:pt x="100" y="1201"/>
                        <a:pt x="134" y="1268"/>
                        <a:pt x="167" y="1402"/>
                      </a:cubicBezTo>
                      <a:cubicBezTo>
                        <a:pt x="167" y="1435"/>
                        <a:pt x="209" y="1452"/>
                        <a:pt x="259" y="1452"/>
                      </a:cubicBezTo>
                      <a:cubicBezTo>
                        <a:pt x="309" y="1452"/>
                        <a:pt x="367" y="1435"/>
                        <a:pt x="400" y="1402"/>
                      </a:cubicBezTo>
                      <a:cubicBezTo>
                        <a:pt x="400" y="1502"/>
                        <a:pt x="434" y="1568"/>
                        <a:pt x="434" y="1702"/>
                      </a:cubicBezTo>
                      <a:cubicBezTo>
                        <a:pt x="434" y="1713"/>
                        <a:pt x="460" y="1717"/>
                        <a:pt x="494" y="1717"/>
                      </a:cubicBezTo>
                      <a:cubicBezTo>
                        <a:pt x="564" y="1717"/>
                        <a:pt x="667" y="1702"/>
                        <a:pt x="667" y="1702"/>
                      </a:cubicBezTo>
                      <a:cubicBezTo>
                        <a:pt x="601" y="1503"/>
                        <a:pt x="601" y="1337"/>
                        <a:pt x="601" y="1138"/>
                      </a:cubicBezTo>
                      <a:lnTo>
                        <a:pt x="601" y="1138"/>
                      </a:lnTo>
                      <a:cubicBezTo>
                        <a:pt x="601" y="1272"/>
                        <a:pt x="601" y="1503"/>
                        <a:pt x="667" y="1668"/>
                      </a:cubicBezTo>
                      <a:cubicBezTo>
                        <a:pt x="667" y="1680"/>
                        <a:pt x="697" y="1683"/>
                        <a:pt x="736" y="1683"/>
                      </a:cubicBezTo>
                      <a:cubicBezTo>
                        <a:pt x="816" y="1683"/>
                        <a:pt x="934" y="1668"/>
                        <a:pt x="934" y="1668"/>
                      </a:cubicBezTo>
                      <a:cubicBezTo>
                        <a:pt x="934" y="1602"/>
                        <a:pt x="901" y="1535"/>
                        <a:pt x="901" y="1502"/>
                      </a:cubicBezTo>
                      <a:cubicBezTo>
                        <a:pt x="967" y="1502"/>
                        <a:pt x="1101" y="1502"/>
                        <a:pt x="1101" y="1468"/>
                      </a:cubicBezTo>
                      <a:cubicBezTo>
                        <a:pt x="1068" y="1368"/>
                        <a:pt x="1068" y="1302"/>
                        <a:pt x="1068" y="1235"/>
                      </a:cubicBezTo>
                      <a:cubicBezTo>
                        <a:pt x="1101" y="1235"/>
                        <a:pt x="1134" y="1235"/>
                        <a:pt x="1134" y="1201"/>
                      </a:cubicBezTo>
                      <a:cubicBezTo>
                        <a:pt x="1101" y="901"/>
                        <a:pt x="1001" y="634"/>
                        <a:pt x="934" y="301"/>
                      </a:cubicBezTo>
                      <a:cubicBezTo>
                        <a:pt x="901" y="368"/>
                        <a:pt x="901" y="401"/>
                        <a:pt x="867" y="501"/>
                      </a:cubicBezTo>
                      <a:lnTo>
                        <a:pt x="867" y="67"/>
                      </a:lnTo>
                      <a:cubicBezTo>
                        <a:pt x="867" y="67"/>
                        <a:pt x="634" y="34"/>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493;p37"/>
                <p:cNvSpPr/>
                <p:nvPr/>
              </p:nvSpPr>
              <p:spPr>
                <a:xfrm>
                  <a:off x="-506362" y="4605214"/>
                  <a:ext cx="67" cy="9009"/>
                </a:xfrm>
                <a:custGeom>
                  <a:avLst/>
                  <a:gdLst/>
                  <a:ahLst/>
                  <a:cxnLst/>
                  <a:rect l="l" t="t" r="r" b="b"/>
                  <a:pathLst>
                    <a:path w="1" h="134" extrusionOk="0">
                      <a:moveTo>
                        <a:pt x="1" y="134"/>
                      </a:move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494;p37"/>
                <p:cNvSpPr/>
                <p:nvPr/>
              </p:nvSpPr>
              <p:spPr>
                <a:xfrm>
                  <a:off x="-524245" y="4589550"/>
                  <a:ext cx="96475" cy="224884"/>
                </a:xfrm>
                <a:custGeom>
                  <a:avLst/>
                  <a:gdLst/>
                  <a:ahLst/>
                  <a:cxnLst/>
                  <a:rect l="l" t="t" r="r" b="b"/>
                  <a:pathLst>
                    <a:path w="1435" h="3345" extrusionOk="0">
                      <a:moveTo>
                        <a:pt x="634" y="0"/>
                      </a:moveTo>
                      <a:lnTo>
                        <a:pt x="634" y="200"/>
                      </a:lnTo>
                      <a:lnTo>
                        <a:pt x="534" y="200"/>
                      </a:lnTo>
                      <a:lnTo>
                        <a:pt x="534" y="33"/>
                      </a:lnTo>
                      <a:cubicBezTo>
                        <a:pt x="534" y="67"/>
                        <a:pt x="334" y="134"/>
                        <a:pt x="334" y="134"/>
                      </a:cubicBezTo>
                      <a:lnTo>
                        <a:pt x="334" y="200"/>
                      </a:lnTo>
                      <a:cubicBezTo>
                        <a:pt x="300" y="234"/>
                        <a:pt x="267" y="300"/>
                        <a:pt x="267" y="334"/>
                      </a:cubicBezTo>
                      <a:lnTo>
                        <a:pt x="267" y="634"/>
                      </a:lnTo>
                      <a:cubicBezTo>
                        <a:pt x="267" y="567"/>
                        <a:pt x="200" y="567"/>
                        <a:pt x="200" y="534"/>
                      </a:cubicBezTo>
                      <a:cubicBezTo>
                        <a:pt x="200" y="1068"/>
                        <a:pt x="0" y="1968"/>
                        <a:pt x="200" y="2535"/>
                      </a:cubicBezTo>
                      <a:cubicBezTo>
                        <a:pt x="200" y="2635"/>
                        <a:pt x="200" y="2702"/>
                        <a:pt x="267" y="2802"/>
                      </a:cubicBezTo>
                      <a:cubicBezTo>
                        <a:pt x="334" y="3002"/>
                        <a:pt x="200" y="2835"/>
                        <a:pt x="467" y="3036"/>
                      </a:cubicBezTo>
                      <a:lnTo>
                        <a:pt x="534" y="3036"/>
                      </a:lnTo>
                      <a:lnTo>
                        <a:pt x="534" y="3069"/>
                      </a:lnTo>
                      <a:cubicBezTo>
                        <a:pt x="634" y="3302"/>
                        <a:pt x="500" y="3136"/>
                        <a:pt x="767" y="3336"/>
                      </a:cubicBezTo>
                      <a:cubicBezTo>
                        <a:pt x="773" y="3342"/>
                        <a:pt x="784" y="3345"/>
                        <a:pt x="797" y="3345"/>
                      </a:cubicBezTo>
                      <a:cubicBezTo>
                        <a:pt x="856" y="3345"/>
                        <a:pt x="967" y="3290"/>
                        <a:pt x="967" y="3236"/>
                      </a:cubicBezTo>
                      <a:lnTo>
                        <a:pt x="1001" y="3236"/>
                      </a:lnTo>
                      <a:cubicBezTo>
                        <a:pt x="1009" y="3252"/>
                        <a:pt x="1028" y="3258"/>
                        <a:pt x="1053" y="3258"/>
                      </a:cubicBezTo>
                      <a:cubicBezTo>
                        <a:pt x="1129" y="3258"/>
                        <a:pt x="1252" y="3194"/>
                        <a:pt x="1201" y="3169"/>
                      </a:cubicBezTo>
                      <a:cubicBezTo>
                        <a:pt x="1168" y="3136"/>
                        <a:pt x="1134" y="3069"/>
                        <a:pt x="1101" y="3002"/>
                      </a:cubicBezTo>
                      <a:lnTo>
                        <a:pt x="1101" y="3002"/>
                      </a:lnTo>
                      <a:cubicBezTo>
                        <a:pt x="1101" y="3002"/>
                        <a:pt x="1134" y="3036"/>
                        <a:pt x="1168" y="3036"/>
                      </a:cubicBezTo>
                      <a:cubicBezTo>
                        <a:pt x="1174" y="3042"/>
                        <a:pt x="1188" y="3045"/>
                        <a:pt x="1205" y="3045"/>
                      </a:cubicBezTo>
                      <a:cubicBezTo>
                        <a:pt x="1279" y="3045"/>
                        <a:pt x="1422" y="2996"/>
                        <a:pt x="1368" y="2969"/>
                      </a:cubicBezTo>
                      <a:lnTo>
                        <a:pt x="1268" y="2835"/>
                      </a:lnTo>
                      <a:cubicBezTo>
                        <a:pt x="1301" y="2802"/>
                        <a:pt x="1434" y="2735"/>
                        <a:pt x="1368" y="2702"/>
                      </a:cubicBezTo>
                      <a:cubicBezTo>
                        <a:pt x="1301" y="2635"/>
                        <a:pt x="1201" y="2535"/>
                        <a:pt x="1168" y="2368"/>
                      </a:cubicBezTo>
                      <a:lnTo>
                        <a:pt x="1168" y="2335"/>
                      </a:lnTo>
                      <a:lnTo>
                        <a:pt x="1134" y="2268"/>
                      </a:lnTo>
                      <a:cubicBezTo>
                        <a:pt x="967" y="1768"/>
                        <a:pt x="967" y="1034"/>
                        <a:pt x="967" y="667"/>
                      </a:cubicBezTo>
                      <a:lnTo>
                        <a:pt x="967" y="500"/>
                      </a:lnTo>
                      <a:cubicBezTo>
                        <a:pt x="967" y="400"/>
                        <a:pt x="934" y="334"/>
                        <a:pt x="934" y="300"/>
                      </a:cubicBezTo>
                      <a:lnTo>
                        <a:pt x="934" y="634"/>
                      </a:lnTo>
                      <a:cubicBezTo>
                        <a:pt x="867" y="667"/>
                        <a:pt x="834" y="701"/>
                        <a:pt x="834" y="734"/>
                      </a:cubicBezTo>
                      <a:lnTo>
                        <a:pt x="834" y="834"/>
                      </a:lnTo>
                      <a:lnTo>
                        <a:pt x="801" y="834"/>
                      </a:lnTo>
                      <a:cubicBezTo>
                        <a:pt x="801" y="400"/>
                        <a:pt x="834" y="67"/>
                        <a:pt x="834" y="67"/>
                      </a:cubicBezTo>
                      <a:cubicBezTo>
                        <a:pt x="834" y="33"/>
                        <a:pt x="634" y="33"/>
                        <a:pt x="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495;p37"/>
                <p:cNvSpPr/>
                <p:nvPr/>
              </p:nvSpPr>
              <p:spPr>
                <a:xfrm>
                  <a:off x="-457016" y="4620946"/>
                  <a:ext cx="67" cy="2286"/>
                </a:xfrm>
                <a:custGeom>
                  <a:avLst/>
                  <a:gdLst/>
                  <a:ahLst/>
                  <a:cxnLst/>
                  <a:rect l="l" t="t" r="r" b="b"/>
                  <a:pathLst>
                    <a:path w="1" h="34" extrusionOk="0">
                      <a:moveTo>
                        <a:pt x="1" y="33"/>
                      </a:moveTo>
                      <a:lnTo>
                        <a:pt x="1" y="33"/>
                      </a:lnTo>
                      <a:cubicBezTo>
                        <a:pt x="1" y="0"/>
                        <a:pt x="1" y="33"/>
                        <a:pt x="1" y="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496;p37"/>
                <p:cNvSpPr/>
                <p:nvPr/>
              </p:nvSpPr>
              <p:spPr>
                <a:xfrm>
                  <a:off x="-645394" y="4374213"/>
                  <a:ext cx="67364" cy="159335"/>
                </a:xfrm>
                <a:custGeom>
                  <a:avLst/>
                  <a:gdLst/>
                  <a:ahLst/>
                  <a:cxnLst/>
                  <a:rect l="l" t="t" r="r" b="b"/>
                  <a:pathLst>
                    <a:path w="1002" h="2370" extrusionOk="0">
                      <a:moveTo>
                        <a:pt x="501" y="1"/>
                      </a:moveTo>
                      <a:lnTo>
                        <a:pt x="501" y="201"/>
                      </a:lnTo>
                      <a:lnTo>
                        <a:pt x="468" y="201"/>
                      </a:lnTo>
                      <a:lnTo>
                        <a:pt x="468" y="34"/>
                      </a:lnTo>
                      <a:cubicBezTo>
                        <a:pt x="468" y="68"/>
                        <a:pt x="268" y="68"/>
                        <a:pt x="268" y="101"/>
                      </a:cubicBezTo>
                      <a:lnTo>
                        <a:pt x="268" y="201"/>
                      </a:lnTo>
                      <a:cubicBezTo>
                        <a:pt x="201" y="234"/>
                        <a:pt x="168" y="268"/>
                        <a:pt x="168" y="334"/>
                      </a:cubicBezTo>
                      <a:lnTo>
                        <a:pt x="168" y="601"/>
                      </a:lnTo>
                      <a:cubicBezTo>
                        <a:pt x="168" y="501"/>
                        <a:pt x="168" y="401"/>
                        <a:pt x="134" y="268"/>
                      </a:cubicBezTo>
                      <a:cubicBezTo>
                        <a:pt x="134" y="368"/>
                        <a:pt x="134" y="401"/>
                        <a:pt x="101" y="501"/>
                      </a:cubicBezTo>
                      <a:lnTo>
                        <a:pt x="101" y="535"/>
                      </a:lnTo>
                      <a:lnTo>
                        <a:pt x="1" y="1902"/>
                      </a:lnTo>
                      <a:lnTo>
                        <a:pt x="34" y="1902"/>
                      </a:lnTo>
                      <a:lnTo>
                        <a:pt x="34" y="2069"/>
                      </a:lnTo>
                      <a:cubicBezTo>
                        <a:pt x="34" y="2069"/>
                        <a:pt x="153" y="2084"/>
                        <a:pt x="232" y="2084"/>
                      </a:cubicBezTo>
                      <a:cubicBezTo>
                        <a:pt x="271" y="2084"/>
                        <a:pt x="301" y="2080"/>
                        <a:pt x="301" y="2069"/>
                      </a:cubicBezTo>
                      <a:lnTo>
                        <a:pt x="334" y="2069"/>
                      </a:lnTo>
                      <a:lnTo>
                        <a:pt x="334" y="2369"/>
                      </a:lnTo>
                      <a:lnTo>
                        <a:pt x="601" y="2369"/>
                      </a:lnTo>
                      <a:lnTo>
                        <a:pt x="601" y="2336"/>
                      </a:lnTo>
                      <a:lnTo>
                        <a:pt x="835" y="2336"/>
                      </a:lnTo>
                      <a:lnTo>
                        <a:pt x="835" y="2169"/>
                      </a:lnTo>
                      <a:lnTo>
                        <a:pt x="1002" y="2169"/>
                      </a:lnTo>
                      <a:lnTo>
                        <a:pt x="1002" y="1936"/>
                      </a:lnTo>
                      <a:lnTo>
                        <a:pt x="935" y="1902"/>
                      </a:lnTo>
                      <a:cubicBezTo>
                        <a:pt x="868" y="1569"/>
                        <a:pt x="868" y="1202"/>
                        <a:pt x="835" y="868"/>
                      </a:cubicBezTo>
                      <a:lnTo>
                        <a:pt x="835" y="568"/>
                      </a:lnTo>
                      <a:cubicBezTo>
                        <a:pt x="835" y="501"/>
                        <a:pt x="801" y="401"/>
                        <a:pt x="801" y="334"/>
                      </a:cubicBezTo>
                      <a:cubicBezTo>
                        <a:pt x="801" y="434"/>
                        <a:pt x="801" y="535"/>
                        <a:pt x="768" y="668"/>
                      </a:cubicBezTo>
                      <a:lnTo>
                        <a:pt x="701" y="701"/>
                      </a:lnTo>
                      <a:lnTo>
                        <a:pt x="701" y="68"/>
                      </a:lnTo>
                      <a:cubicBezTo>
                        <a:pt x="701"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497;p37"/>
                <p:cNvSpPr/>
                <p:nvPr/>
              </p:nvSpPr>
              <p:spPr>
                <a:xfrm>
                  <a:off x="-459234" y="4277806"/>
                  <a:ext cx="67364" cy="192950"/>
                </a:xfrm>
                <a:custGeom>
                  <a:avLst/>
                  <a:gdLst/>
                  <a:ahLst/>
                  <a:cxnLst/>
                  <a:rect l="l" t="t" r="r" b="b"/>
                  <a:pathLst>
                    <a:path w="1002" h="2870" extrusionOk="0">
                      <a:moveTo>
                        <a:pt x="467" y="0"/>
                      </a:moveTo>
                      <a:lnTo>
                        <a:pt x="467" y="201"/>
                      </a:lnTo>
                      <a:lnTo>
                        <a:pt x="401" y="201"/>
                      </a:lnTo>
                      <a:lnTo>
                        <a:pt x="401" y="34"/>
                      </a:lnTo>
                      <a:cubicBezTo>
                        <a:pt x="401" y="100"/>
                        <a:pt x="201" y="100"/>
                        <a:pt x="201" y="134"/>
                      </a:cubicBezTo>
                      <a:lnTo>
                        <a:pt x="201" y="201"/>
                      </a:lnTo>
                      <a:cubicBezTo>
                        <a:pt x="167" y="267"/>
                        <a:pt x="134" y="301"/>
                        <a:pt x="134" y="334"/>
                      </a:cubicBezTo>
                      <a:lnTo>
                        <a:pt x="134" y="267"/>
                      </a:lnTo>
                      <a:cubicBezTo>
                        <a:pt x="134" y="334"/>
                        <a:pt x="67" y="401"/>
                        <a:pt x="67" y="501"/>
                      </a:cubicBezTo>
                      <a:cubicBezTo>
                        <a:pt x="34" y="1135"/>
                        <a:pt x="0" y="1802"/>
                        <a:pt x="0" y="2436"/>
                      </a:cubicBezTo>
                      <a:lnTo>
                        <a:pt x="34" y="2436"/>
                      </a:lnTo>
                      <a:lnTo>
                        <a:pt x="34" y="2602"/>
                      </a:lnTo>
                      <a:cubicBezTo>
                        <a:pt x="34" y="2602"/>
                        <a:pt x="152" y="2617"/>
                        <a:pt x="232" y="2617"/>
                      </a:cubicBezTo>
                      <a:cubicBezTo>
                        <a:pt x="271" y="2617"/>
                        <a:pt x="301" y="2613"/>
                        <a:pt x="301" y="2602"/>
                      </a:cubicBezTo>
                      <a:lnTo>
                        <a:pt x="334" y="2602"/>
                      </a:lnTo>
                      <a:lnTo>
                        <a:pt x="334" y="2869"/>
                      </a:lnTo>
                      <a:lnTo>
                        <a:pt x="568" y="2869"/>
                      </a:lnTo>
                      <a:lnTo>
                        <a:pt x="568" y="2836"/>
                      </a:lnTo>
                      <a:lnTo>
                        <a:pt x="834" y="2836"/>
                      </a:lnTo>
                      <a:lnTo>
                        <a:pt x="834" y="2669"/>
                      </a:lnTo>
                      <a:lnTo>
                        <a:pt x="1001" y="2669"/>
                      </a:lnTo>
                      <a:lnTo>
                        <a:pt x="1001" y="2469"/>
                      </a:lnTo>
                      <a:lnTo>
                        <a:pt x="834" y="2502"/>
                      </a:lnTo>
                      <a:cubicBezTo>
                        <a:pt x="801" y="1969"/>
                        <a:pt x="801" y="1435"/>
                        <a:pt x="734" y="868"/>
                      </a:cubicBezTo>
                      <a:lnTo>
                        <a:pt x="734" y="601"/>
                      </a:lnTo>
                      <a:lnTo>
                        <a:pt x="734" y="534"/>
                      </a:lnTo>
                      <a:cubicBezTo>
                        <a:pt x="734" y="467"/>
                        <a:pt x="701" y="367"/>
                        <a:pt x="701" y="301"/>
                      </a:cubicBezTo>
                      <a:lnTo>
                        <a:pt x="701" y="634"/>
                      </a:lnTo>
                      <a:cubicBezTo>
                        <a:pt x="701" y="668"/>
                        <a:pt x="668" y="668"/>
                        <a:pt x="668" y="701"/>
                      </a:cubicBezTo>
                      <a:lnTo>
                        <a:pt x="668" y="100"/>
                      </a:lnTo>
                      <a:cubicBezTo>
                        <a:pt x="668" y="34"/>
                        <a:pt x="467" y="34"/>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498;p37"/>
                <p:cNvSpPr/>
                <p:nvPr/>
              </p:nvSpPr>
              <p:spPr>
                <a:xfrm>
                  <a:off x="-560146" y="4053527"/>
                  <a:ext cx="67364" cy="154226"/>
                </a:xfrm>
                <a:custGeom>
                  <a:avLst/>
                  <a:gdLst/>
                  <a:ahLst/>
                  <a:cxnLst/>
                  <a:rect l="l" t="t" r="r" b="b"/>
                  <a:pathLst>
                    <a:path w="1002" h="2294" extrusionOk="0">
                      <a:moveTo>
                        <a:pt x="501" y="1"/>
                      </a:moveTo>
                      <a:lnTo>
                        <a:pt x="501" y="201"/>
                      </a:lnTo>
                      <a:lnTo>
                        <a:pt x="434" y="201"/>
                      </a:lnTo>
                      <a:lnTo>
                        <a:pt x="434" y="34"/>
                      </a:lnTo>
                      <a:cubicBezTo>
                        <a:pt x="434" y="101"/>
                        <a:pt x="234" y="101"/>
                        <a:pt x="234" y="134"/>
                      </a:cubicBezTo>
                      <a:lnTo>
                        <a:pt x="234" y="201"/>
                      </a:lnTo>
                      <a:cubicBezTo>
                        <a:pt x="201" y="268"/>
                        <a:pt x="167" y="301"/>
                        <a:pt x="167" y="334"/>
                      </a:cubicBezTo>
                      <a:lnTo>
                        <a:pt x="167" y="634"/>
                      </a:lnTo>
                      <a:cubicBezTo>
                        <a:pt x="167" y="501"/>
                        <a:pt x="167" y="434"/>
                        <a:pt x="100" y="301"/>
                      </a:cubicBezTo>
                      <a:cubicBezTo>
                        <a:pt x="100" y="368"/>
                        <a:pt x="67" y="468"/>
                        <a:pt x="67" y="534"/>
                      </a:cubicBezTo>
                      <a:cubicBezTo>
                        <a:pt x="34" y="968"/>
                        <a:pt x="0" y="1368"/>
                        <a:pt x="0" y="1802"/>
                      </a:cubicBezTo>
                      <a:lnTo>
                        <a:pt x="34" y="1802"/>
                      </a:lnTo>
                      <a:lnTo>
                        <a:pt x="34" y="1969"/>
                      </a:lnTo>
                      <a:cubicBezTo>
                        <a:pt x="34" y="1985"/>
                        <a:pt x="92" y="1994"/>
                        <a:pt x="151" y="1994"/>
                      </a:cubicBezTo>
                      <a:cubicBezTo>
                        <a:pt x="209" y="1994"/>
                        <a:pt x="267" y="1985"/>
                        <a:pt x="267" y="1969"/>
                      </a:cubicBezTo>
                      <a:lnTo>
                        <a:pt x="334" y="1969"/>
                      </a:lnTo>
                      <a:lnTo>
                        <a:pt x="334" y="2269"/>
                      </a:lnTo>
                      <a:cubicBezTo>
                        <a:pt x="334" y="2286"/>
                        <a:pt x="392" y="2294"/>
                        <a:pt x="451" y="2294"/>
                      </a:cubicBezTo>
                      <a:cubicBezTo>
                        <a:pt x="509" y="2294"/>
                        <a:pt x="567" y="2286"/>
                        <a:pt x="567" y="2269"/>
                      </a:cubicBezTo>
                      <a:lnTo>
                        <a:pt x="567" y="2202"/>
                      </a:lnTo>
                      <a:cubicBezTo>
                        <a:pt x="567" y="2236"/>
                        <a:pt x="634" y="2252"/>
                        <a:pt x="701" y="2252"/>
                      </a:cubicBezTo>
                      <a:cubicBezTo>
                        <a:pt x="768" y="2252"/>
                        <a:pt x="834" y="2236"/>
                        <a:pt x="834" y="2202"/>
                      </a:cubicBezTo>
                      <a:lnTo>
                        <a:pt x="834" y="2035"/>
                      </a:lnTo>
                      <a:lnTo>
                        <a:pt x="1001" y="2035"/>
                      </a:lnTo>
                      <a:lnTo>
                        <a:pt x="1001" y="1835"/>
                      </a:lnTo>
                      <a:lnTo>
                        <a:pt x="901" y="1835"/>
                      </a:lnTo>
                      <a:cubicBezTo>
                        <a:pt x="868" y="1468"/>
                        <a:pt x="868" y="1101"/>
                        <a:pt x="834" y="701"/>
                      </a:cubicBezTo>
                      <a:lnTo>
                        <a:pt x="834" y="601"/>
                      </a:lnTo>
                      <a:cubicBezTo>
                        <a:pt x="834" y="501"/>
                        <a:pt x="801" y="434"/>
                        <a:pt x="801" y="334"/>
                      </a:cubicBezTo>
                      <a:cubicBezTo>
                        <a:pt x="801" y="468"/>
                        <a:pt x="801" y="601"/>
                        <a:pt x="734" y="668"/>
                      </a:cubicBezTo>
                      <a:lnTo>
                        <a:pt x="701" y="701"/>
                      </a:lnTo>
                      <a:lnTo>
                        <a:pt x="701" y="101"/>
                      </a:lnTo>
                      <a:cubicBezTo>
                        <a:pt x="701"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499;p37"/>
                <p:cNvSpPr/>
                <p:nvPr/>
              </p:nvSpPr>
              <p:spPr>
                <a:xfrm>
                  <a:off x="-436779" y="3925724"/>
                  <a:ext cx="71802" cy="154091"/>
                </a:xfrm>
                <a:custGeom>
                  <a:avLst/>
                  <a:gdLst/>
                  <a:ahLst/>
                  <a:cxnLst/>
                  <a:rect l="l" t="t" r="r" b="b"/>
                  <a:pathLst>
                    <a:path w="1068" h="2292" extrusionOk="0">
                      <a:moveTo>
                        <a:pt x="400" y="267"/>
                      </a:moveTo>
                      <a:cubicBezTo>
                        <a:pt x="387" y="307"/>
                        <a:pt x="379" y="336"/>
                        <a:pt x="374" y="363"/>
                      </a:cubicBezTo>
                      <a:lnTo>
                        <a:pt x="374" y="363"/>
                      </a:lnTo>
                      <a:cubicBezTo>
                        <a:pt x="383" y="331"/>
                        <a:pt x="392" y="299"/>
                        <a:pt x="400" y="267"/>
                      </a:cubicBezTo>
                      <a:close/>
                      <a:moveTo>
                        <a:pt x="1067" y="534"/>
                      </a:moveTo>
                      <a:cubicBezTo>
                        <a:pt x="1067" y="536"/>
                        <a:pt x="1067" y="537"/>
                        <a:pt x="1067" y="539"/>
                      </a:cubicBezTo>
                      <a:lnTo>
                        <a:pt x="1067" y="539"/>
                      </a:lnTo>
                      <a:cubicBezTo>
                        <a:pt x="1067" y="536"/>
                        <a:pt x="1067" y="534"/>
                        <a:pt x="1067" y="534"/>
                      </a:cubicBezTo>
                      <a:close/>
                      <a:moveTo>
                        <a:pt x="734" y="0"/>
                      </a:moveTo>
                      <a:cubicBezTo>
                        <a:pt x="734" y="67"/>
                        <a:pt x="701" y="100"/>
                        <a:pt x="701" y="200"/>
                      </a:cubicBezTo>
                      <a:lnTo>
                        <a:pt x="667" y="200"/>
                      </a:lnTo>
                      <a:cubicBezTo>
                        <a:pt x="667" y="167"/>
                        <a:pt x="701" y="67"/>
                        <a:pt x="701" y="34"/>
                      </a:cubicBezTo>
                      <a:lnTo>
                        <a:pt x="701" y="34"/>
                      </a:lnTo>
                      <a:cubicBezTo>
                        <a:pt x="700" y="67"/>
                        <a:pt x="500" y="67"/>
                        <a:pt x="500" y="100"/>
                      </a:cubicBezTo>
                      <a:cubicBezTo>
                        <a:pt x="500" y="167"/>
                        <a:pt x="500" y="200"/>
                        <a:pt x="434" y="234"/>
                      </a:cubicBezTo>
                      <a:cubicBezTo>
                        <a:pt x="400" y="267"/>
                        <a:pt x="400" y="267"/>
                        <a:pt x="400" y="334"/>
                      </a:cubicBezTo>
                      <a:cubicBezTo>
                        <a:pt x="400" y="401"/>
                        <a:pt x="367" y="434"/>
                        <a:pt x="367" y="534"/>
                      </a:cubicBezTo>
                      <a:lnTo>
                        <a:pt x="367" y="501"/>
                      </a:lnTo>
                      <a:cubicBezTo>
                        <a:pt x="367" y="440"/>
                        <a:pt x="367" y="404"/>
                        <a:pt x="374" y="363"/>
                      </a:cubicBezTo>
                      <a:lnTo>
                        <a:pt x="374" y="363"/>
                      </a:lnTo>
                      <a:cubicBezTo>
                        <a:pt x="246" y="827"/>
                        <a:pt x="94" y="1267"/>
                        <a:pt x="0" y="1735"/>
                      </a:cubicBezTo>
                      <a:cubicBezTo>
                        <a:pt x="0" y="1735"/>
                        <a:pt x="33" y="1735"/>
                        <a:pt x="67" y="1768"/>
                      </a:cubicBezTo>
                      <a:cubicBezTo>
                        <a:pt x="67" y="1835"/>
                        <a:pt x="33" y="1902"/>
                        <a:pt x="33" y="1935"/>
                      </a:cubicBezTo>
                      <a:cubicBezTo>
                        <a:pt x="33" y="1935"/>
                        <a:pt x="180" y="2009"/>
                        <a:pt x="243" y="2009"/>
                      </a:cubicBezTo>
                      <a:cubicBezTo>
                        <a:pt x="254" y="2009"/>
                        <a:pt x="262" y="2007"/>
                        <a:pt x="267" y="2002"/>
                      </a:cubicBezTo>
                      <a:lnTo>
                        <a:pt x="267" y="1935"/>
                      </a:lnTo>
                      <a:cubicBezTo>
                        <a:pt x="334" y="1935"/>
                        <a:pt x="367" y="1935"/>
                        <a:pt x="367" y="2002"/>
                      </a:cubicBezTo>
                      <a:cubicBezTo>
                        <a:pt x="367" y="2068"/>
                        <a:pt x="334" y="2169"/>
                        <a:pt x="334" y="2235"/>
                      </a:cubicBezTo>
                      <a:cubicBezTo>
                        <a:pt x="334" y="2235"/>
                        <a:pt x="446" y="2292"/>
                        <a:pt x="517" y="2292"/>
                      </a:cubicBezTo>
                      <a:cubicBezTo>
                        <a:pt x="540" y="2292"/>
                        <a:pt x="559" y="2285"/>
                        <a:pt x="567" y="2269"/>
                      </a:cubicBezTo>
                      <a:lnTo>
                        <a:pt x="567" y="2202"/>
                      </a:lnTo>
                      <a:cubicBezTo>
                        <a:pt x="600" y="2235"/>
                        <a:pt x="767" y="2235"/>
                        <a:pt x="767" y="2235"/>
                      </a:cubicBezTo>
                      <a:cubicBezTo>
                        <a:pt x="767" y="2169"/>
                        <a:pt x="834" y="2102"/>
                        <a:pt x="834" y="2035"/>
                      </a:cubicBezTo>
                      <a:lnTo>
                        <a:pt x="934" y="2035"/>
                      </a:lnTo>
                      <a:cubicBezTo>
                        <a:pt x="934" y="1935"/>
                        <a:pt x="1001" y="1868"/>
                        <a:pt x="1001" y="1835"/>
                      </a:cubicBezTo>
                      <a:lnTo>
                        <a:pt x="901" y="1702"/>
                      </a:lnTo>
                      <a:cubicBezTo>
                        <a:pt x="967" y="1336"/>
                        <a:pt x="1034" y="905"/>
                        <a:pt x="1067" y="539"/>
                      </a:cubicBezTo>
                      <a:lnTo>
                        <a:pt x="1067" y="539"/>
                      </a:lnTo>
                      <a:cubicBezTo>
                        <a:pt x="1066" y="548"/>
                        <a:pt x="1060" y="567"/>
                        <a:pt x="1034" y="567"/>
                      </a:cubicBezTo>
                      <a:lnTo>
                        <a:pt x="1034" y="534"/>
                      </a:lnTo>
                      <a:cubicBezTo>
                        <a:pt x="1034" y="434"/>
                        <a:pt x="1001" y="367"/>
                        <a:pt x="1001" y="267"/>
                      </a:cubicBezTo>
                      <a:cubicBezTo>
                        <a:pt x="934" y="434"/>
                        <a:pt x="901" y="601"/>
                        <a:pt x="867" y="834"/>
                      </a:cubicBezTo>
                      <a:lnTo>
                        <a:pt x="767" y="834"/>
                      </a:lnTo>
                      <a:lnTo>
                        <a:pt x="767" y="768"/>
                      </a:lnTo>
                      <a:cubicBezTo>
                        <a:pt x="834" y="534"/>
                        <a:pt x="867" y="267"/>
                        <a:pt x="934" y="67"/>
                      </a:cubicBezTo>
                      <a:cubicBezTo>
                        <a:pt x="934" y="67"/>
                        <a:pt x="734" y="34"/>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500;p37"/>
                <p:cNvSpPr/>
                <p:nvPr/>
              </p:nvSpPr>
              <p:spPr>
                <a:xfrm>
                  <a:off x="-620720" y="3670049"/>
                  <a:ext cx="74087" cy="178227"/>
                </a:xfrm>
                <a:custGeom>
                  <a:avLst/>
                  <a:gdLst/>
                  <a:ahLst/>
                  <a:cxnLst/>
                  <a:rect l="l" t="t" r="r" b="b"/>
                  <a:pathLst>
                    <a:path w="1102" h="2651" extrusionOk="0">
                      <a:moveTo>
                        <a:pt x="635" y="1"/>
                      </a:moveTo>
                      <a:lnTo>
                        <a:pt x="635" y="201"/>
                      </a:lnTo>
                      <a:lnTo>
                        <a:pt x="601" y="201"/>
                      </a:lnTo>
                      <a:lnTo>
                        <a:pt x="601" y="34"/>
                      </a:lnTo>
                      <a:cubicBezTo>
                        <a:pt x="601" y="67"/>
                        <a:pt x="401" y="67"/>
                        <a:pt x="401" y="134"/>
                      </a:cubicBezTo>
                      <a:lnTo>
                        <a:pt x="401" y="201"/>
                      </a:lnTo>
                      <a:cubicBezTo>
                        <a:pt x="334" y="234"/>
                        <a:pt x="301" y="301"/>
                        <a:pt x="301" y="334"/>
                      </a:cubicBezTo>
                      <a:lnTo>
                        <a:pt x="301" y="501"/>
                      </a:lnTo>
                      <a:cubicBezTo>
                        <a:pt x="301" y="401"/>
                        <a:pt x="301" y="368"/>
                        <a:pt x="268" y="301"/>
                      </a:cubicBezTo>
                      <a:cubicBezTo>
                        <a:pt x="268" y="368"/>
                        <a:pt x="268" y="468"/>
                        <a:pt x="234" y="501"/>
                      </a:cubicBezTo>
                      <a:cubicBezTo>
                        <a:pt x="134" y="1035"/>
                        <a:pt x="101" y="1635"/>
                        <a:pt x="1" y="2169"/>
                      </a:cubicBezTo>
                      <a:lnTo>
                        <a:pt x="67" y="2169"/>
                      </a:lnTo>
                      <a:lnTo>
                        <a:pt x="67" y="2336"/>
                      </a:lnTo>
                      <a:lnTo>
                        <a:pt x="301" y="2369"/>
                      </a:lnTo>
                      <a:lnTo>
                        <a:pt x="301" y="2336"/>
                      </a:lnTo>
                      <a:lnTo>
                        <a:pt x="401" y="2336"/>
                      </a:lnTo>
                      <a:cubicBezTo>
                        <a:pt x="401" y="2402"/>
                        <a:pt x="334" y="2536"/>
                        <a:pt x="334" y="2636"/>
                      </a:cubicBezTo>
                      <a:cubicBezTo>
                        <a:pt x="334" y="2636"/>
                        <a:pt x="453" y="2651"/>
                        <a:pt x="532" y="2651"/>
                      </a:cubicBezTo>
                      <a:cubicBezTo>
                        <a:pt x="572" y="2651"/>
                        <a:pt x="601" y="2647"/>
                        <a:pt x="601" y="2636"/>
                      </a:cubicBezTo>
                      <a:lnTo>
                        <a:pt x="601" y="2536"/>
                      </a:lnTo>
                      <a:cubicBezTo>
                        <a:pt x="623" y="2536"/>
                        <a:pt x="705" y="2551"/>
                        <a:pt x="757" y="2551"/>
                      </a:cubicBezTo>
                      <a:cubicBezTo>
                        <a:pt x="783" y="2551"/>
                        <a:pt x="801" y="2547"/>
                        <a:pt x="801" y="2536"/>
                      </a:cubicBezTo>
                      <a:cubicBezTo>
                        <a:pt x="801" y="2502"/>
                        <a:pt x="801" y="2402"/>
                        <a:pt x="868" y="2369"/>
                      </a:cubicBezTo>
                      <a:lnTo>
                        <a:pt x="968" y="2369"/>
                      </a:lnTo>
                      <a:cubicBezTo>
                        <a:pt x="968" y="2302"/>
                        <a:pt x="1035" y="2202"/>
                        <a:pt x="1035" y="2169"/>
                      </a:cubicBezTo>
                      <a:cubicBezTo>
                        <a:pt x="1102" y="1535"/>
                        <a:pt x="1102" y="901"/>
                        <a:pt x="901" y="301"/>
                      </a:cubicBezTo>
                      <a:cubicBezTo>
                        <a:pt x="901" y="401"/>
                        <a:pt x="868" y="534"/>
                        <a:pt x="868" y="634"/>
                      </a:cubicBezTo>
                      <a:lnTo>
                        <a:pt x="868" y="34"/>
                      </a:lnTo>
                      <a:cubicBezTo>
                        <a:pt x="868" y="1"/>
                        <a:pt x="635" y="1"/>
                        <a:pt x="6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501;p37"/>
                <p:cNvSpPr/>
                <p:nvPr/>
              </p:nvSpPr>
              <p:spPr>
                <a:xfrm>
                  <a:off x="-470462" y="3515286"/>
                  <a:ext cx="69583" cy="217355"/>
                </a:xfrm>
                <a:custGeom>
                  <a:avLst/>
                  <a:gdLst/>
                  <a:ahLst/>
                  <a:cxnLst/>
                  <a:rect l="l" t="t" r="r" b="b"/>
                  <a:pathLst>
                    <a:path w="1035" h="3233" extrusionOk="0">
                      <a:moveTo>
                        <a:pt x="568" y="1"/>
                      </a:moveTo>
                      <a:lnTo>
                        <a:pt x="568" y="201"/>
                      </a:lnTo>
                      <a:lnTo>
                        <a:pt x="534" y="201"/>
                      </a:lnTo>
                      <a:lnTo>
                        <a:pt x="534" y="34"/>
                      </a:lnTo>
                      <a:cubicBezTo>
                        <a:pt x="534" y="101"/>
                        <a:pt x="334" y="134"/>
                        <a:pt x="334" y="134"/>
                      </a:cubicBezTo>
                      <a:lnTo>
                        <a:pt x="334" y="201"/>
                      </a:lnTo>
                      <a:cubicBezTo>
                        <a:pt x="268" y="268"/>
                        <a:pt x="234" y="301"/>
                        <a:pt x="234" y="335"/>
                      </a:cubicBezTo>
                      <a:lnTo>
                        <a:pt x="234" y="535"/>
                      </a:lnTo>
                      <a:cubicBezTo>
                        <a:pt x="234" y="468"/>
                        <a:pt x="234" y="368"/>
                        <a:pt x="201" y="301"/>
                      </a:cubicBezTo>
                      <a:cubicBezTo>
                        <a:pt x="201" y="368"/>
                        <a:pt x="167" y="468"/>
                        <a:pt x="167" y="535"/>
                      </a:cubicBezTo>
                      <a:cubicBezTo>
                        <a:pt x="101" y="1302"/>
                        <a:pt x="34" y="2002"/>
                        <a:pt x="1" y="2770"/>
                      </a:cubicBezTo>
                      <a:lnTo>
                        <a:pt x="34" y="2770"/>
                      </a:lnTo>
                      <a:lnTo>
                        <a:pt x="34" y="2936"/>
                      </a:lnTo>
                      <a:cubicBezTo>
                        <a:pt x="34" y="2936"/>
                        <a:pt x="153" y="2951"/>
                        <a:pt x="232" y="2951"/>
                      </a:cubicBezTo>
                      <a:cubicBezTo>
                        <a:pt x="271" y="2951"/>
                        <a:pt x="301" y="2948"/>
                        <a:pt x="301" y="2936"/>
                      </a:cubicBezTo>
                      <a:lnTo>
                        <a:pt x="368" y="2936"/>
                      </a:lnTo>
                      <a:cubicBezTo>
                        <a:pt x="368" y="3003"/>
                        <a:pt x="368" y="3103"/>
                        <a:pt x="334" y="3203"/>
                      </a:cubicBezTo>
                      <a:cubicBezTo>
                        <a:pt x="334" y="3203"/>
                        <a:pt x="438" y="3233"/>
                        <a:pt x="507" y="3233"/>
                      </a:cubicBezTo>
                      <a:cubicBezTo>
                        <a:pt x="542" y="3233"/>
                        <a:pt x="568" y="3226"/>
                        <a:pt x="568" y="3203"/>
                      </a:cubicBezTo>
                      <a:lnTo>
                        <a:pt x="568" y="3170"/>
                      </a:lnTo>
                      <a:cubicBezTo>
                        <a:pt x="568" y="3170"/>
                        <a:pt x="657" y="3185"/>
                        <a:pt x="736" y="3185"/>
                      </a:cubicBezTo>
                      <a:cubicBezTo>
                        <a:pt x="775" y="3185"/>
                        <a:pt x="812" y="3181"/>
                        <a:pt x="835" y="3170"/>
                      </a:cubicBezTo>
                      <a:cubicBezTo>
                        <a:pt x="835" y="3137"/>
                        <a:pt x="835" y="3036"/>
                        <a:pt x="868" y="3003"/>
                      </a:cubicBezTo>
                      <a:lnTo>
                        <a:pt x="1001" y="3003"/>
                      </a:lnTo>
                      <a:cubicBezTo>
                        <a:pt x="1001" y="2936"/>
                        <a:pt x="1001" y="2836"/>
                        <a:pt x="1035" y="2803"/>
                      </a:cubicBezTo>
                      <a:cubicBezTo>
                        <a:pt x="1035" y="2102"/>
                        <a:pt x="1035" y="1369"/>
                        <a:pt x="901" y="701"/>
                      </a:cubicBezTo>
                      <a:lnTo>
                        <a:pt x="901" y="535"/>
                      </a:lnTo>
                      <a:lnTo>
                        <a:pt x="901" y="501"/>
                      </a:lnTo>
                      <a:cubicBezTo>
                        <a:pt x="901" y="435"/>
                        <a:pt x="868" y="335"/>
                        <a:pt x="868" y="301"/>
                      </a:cubicBezTo>
                      <a:cubicBezTo>
                        <a:pt x="868" y="435"/>
                        <a:pt x="868" y="501"/>
                        <a:pt x="835" y="635"/>
                      </a:cubicBezTo>
                      <a:lnTo>
                        <a:pt x="835" y="668"/>
                      </a:lnTo>
                      <a:cubicBezTo>
                        <a:pt x="835" y="468"/>
                        <a:pt x="835" y="301"/>
                        <a:pt x="768" y="101"/>
                      </a:cubicBezTo>
                      <a:cubicBezTo>
                        <a:pt x="768" y="34"/>
                        <a:pt x="568" y="34"/>
                        <a:pt x="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502;p37"/>
                <p:cNvSpPr/>
                <p:nvPr/>
              </p:nvSpPr>
              <p:spPr>
                <a:xfrm>
                  <a:off x="-598266" y="3297798"/>
                  <a:ext cx="69583" cy="163234"/>
                </a:xfrm>
                <a:custGeom>
                  <a:avLst/>
                  <a:gdLst/>
                  <a:ahLst/>
                  <a:cxnLst/>
                  <a:rect l="l" t="t" r="r" b="b"/>
                  <a:pathLst>
                    <a:path w="1035" h="2428" extrusionOk="0">
                      <a:moveTo>
                        <a:pt x="467" y="0"/>
                      </a:moveTo>
                      <a:lnTo>
                        <a:pt x="467" y="200"/>
                      </a:lnTo>
                      <a:lnTo>
                        <a:pt x="434" y="200"/>
                      </a:lnTo>
                      <a:lnTo>
                        <a:pt x="434" y="34"/>
                      </a:lnTo>
                      <a:cubicBezTo>
                        <a:pt x="434" y="67"/>
                        <a:pt x="234" y="67"/>
                        <a:pt x="234" y="100"/>
                      </a:cubicBezTo>
                      <a:lnTo>
                        <a:pt x="234" y="200"/>
                      </a:lnTo>
                      <a:cubicBezTo>
                        <a:pt x="167" y="234"/>
                        <a:pt x="134" y="267"/>
                        <a:pt x="134" y="334"/>
                      </a:cubicBezTo>
                      <a:lnTo>
                        <a:pt x="134" y="234"/>
                      </a:lnTo>
                      <a:cubicBezTo>
                        <a:pt x="134" y="334"/>
                        <a:pt x="100" y="401"/>
                        <a:pt x="100" y="501"/>
                      </a:cubicBezTo>
                      <a:cubicBezTo>
                        <a:pt x="67" y="1001"/>
                        <a:pt x="0" y="1435"/>
                        <a:pt x="0" y="1935"/>
                      </a:cubicBezTo>
                      <a:lnTo>
                        <a:pt x="67" y="1935"/>
                      </a:lnTo>
                      <a:lnTo>
                        <a:pt x="67" y="2102"/>
                      </a:lnTo>
                      <a:cubicBezTo>
                        <a:pt x="67" y="2135"/>
                        <a:pt x="125" y="2152"/>
                        <a:pt x="184" y="2152"/>
                      </a:cubicBezTo>
                      <a:cubicBezTo>
                        <a:pt x="242" y="2152"/>
                        <a:pt x="301" y="2135"/>
                        <a:pt x="301" y="2102"/>
                      </a:cubicBezTo>
                      <a:lnTo>
                        <a:pt x="367" y="2102"/>
                      </a:lnTo>
                      <a:lnTo>
                        <a:pt x="367" y="2402"/>
                      </a:lnTo>
                      <a:cubicBezTo>
                        <a:pt x="367" y="2419"/>
                        <a:pt x="426" y="2427"/>
                        <a:pt x="484" y="2427"/>
                      </a:cubicBezTo>
                      <a:cubicBezTo>
                        <a:pt x="542" y="2427"/>
                        <a:pt x="601" y="2419"/>
                        <a:pt x="601" y="2402"/>
                      </a:cubicBezTo>
                      <a:lnTo>
                        <a:pt x="601" y="2369"/>
                      </a:lnTo>
                      <a:cubicBezTo>
                        <a:pt x="601" y="2385"/>
                        <a:pt x="667" y="2394"/>
                        <a:pt x="734" y="2394"/>
                      </a:cubicBezTo>
                      <a:cubicBezTo>
                        <a:pt x="801" y="2394"/>
                        <a:pt x="868" y="2385"/>
                        <a:pt x="868" y="2369"/>
                      </a:cubicBezTo>
                      <a:lnTo>
                        <a:pt x="868" y="2202"/>
                      </a:lnTo>
                      <a:lnTo>
                        <a:pt x="1034" y="2202"/>
                      </a:lnTo>
                      <a:lnTo>
                        <a:pt x="1034" y="2002"/>
                      </a:lnTo>
                      <a:lnTo>
                        <a:pt x="901" y="2002"/>
                      </a:lnTo>
                      <a:cubicBezTo>
                        <a:pt x="868" y="1601"/>
                        <a:pt x="868" y="1235"/>
                        <a:pt x="801" y="868"/>
                      </a:cubicBezTo>
                      <a:lnTo>
                        <a:pt x="801" y="534"/>
                      </a:lnTo>
                      <a:cubicBezTo>
                        <a:pt x="801" y="434"/>
                        <a:pt x="768" y="367"/>
                        <a:pt x="768" y="267"/>
                      </a:cubicBezTo>
                      <a:cubicBezTo>
                        <a:pt x="768" y="401"/>
                        <a:pt x="768" y="501"/>
                        <a:pt x="734" y="601"/>
                      </a:cubicBezTo>
                      <a:cubicBezTo>
                        <a:pt x="734" y="667"/>
                        <a:pt x="667" y="667"/>
                        <a:pt x="667" y="701"/>
                      </a:cubicBezTo>
                      <a:lnTo>
                        <a:pt x="667" y="67"/>
                      </a:lnTo>
                      <a:cubicBezTo>
                        <a:pt x="667" y="34"/>
                        <a:pt x="467" y="34"/>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503;p37"/>
                <p:cNvSpPr/>
                <p:nvPr/>
              </p:nvSpPr>
              <p:spPr>
                <a:xfrm>
                  <a:off x="-448007" y="3169927"/>
                  <a:ext cx="67297" cy="195236"/>
                </a:xfrm>
                <a:custGeom>
                  <a:avLst/>
                  <a:gdLst/>
                  <a:ahLst/>
                  <a:cxnLst/>
                  <a:rect l="l" t="t" r="r" b="b"/>
                  <a:pathLst>
                    <a:path w="1001" h="2904" extrusionOk="0">
                      <a:moveTo>
                        <a:pt x="434" y="1"/>
                      </a:moveTo>
                      <a:lnTo>
                        <a:pt x="434" y="234"/>
                      </a:lnTo>
                      <a:lnTo>
                        <a:pt x="401" y="234"/>
                      </a:lnTo>
                      <a:lnTo>
                        <a:pt x="401" y="68"/>
                      </a:lnTo>
                      <a:cubicBezTo>
                        <a:pt x="401" y="101"/>
                        <a:pt x="200" y="101"/>
                        <a:pt x="200" y="134"/>
                      </a:cubicBezTo>
                      <a:lnTo>
                        <a:pt x="200" y="234"/>
                      </a:lnTo>
                      <a:cubicBezTo>
                        <a:pt x="167" y="268"/>
                        <a:pt x="100" y="301"/>
                        <a:pt x="100" y="335"/>
                      </a:cubicBezTo>
                      <a:lnTo>
                        <a:pt x="100" y="268"/>
                      </a:lnTo>
                      <a:cubicBezTo>
                        <a:pt x="100" y="335"/>
                        <a:pt x="67" y="435"/>
                        <a:pt x="67" y="501"/>
                      </a:cubicBezTo>
                      <a:cubicBezTo>
                        <a:pt x="34" y="1135"/>
                        <a:pt x="0" y="1802"/>
                        <a:pt x="0" y="2436"/>
                      </a:cubicBezTo>
                      <a:lnTo>
                        <a:pt x="34" y="2436"/>
                      </a:lnTo>
                      <a:lnTo>
                        <a:pt x="34" y="2603"/>
                      </a:lnTo>
                      <a:cubicBezTo>
                        <a:pt x="34" y="2603"/>
                        <a:pt x="152" y="2618"/>
                        <a:pt x="231" y="2618"/>
                      </a:cubicBezTo>
                      <a:cubicBezTo>
                        <a:pt x="271" y="2618"/>
                        <a:pt x="300" y="2614"/>
                        <a:pt x="300" y="2603"/>
                      </a:cubicBezTo>
                      <a:lnTo>
                        <a:pt x="334" y="2603"/>
                      </a:lnTo>
                      <a:lnTo>
                        <a:pt x="334" y="2903"/>
                      </a:lnTo>
                      <a:lnTo>
                        <a:pt x="567" y="2903"/>
                      </a:lnTo>
                      <a:lnTo>
                        <a:pt x="567" y="2836"/>
                      </a:lnTo>
                      <a:lnTo>
                        <a:pt x="834" y="2836"/>
                      </a:lnTo>
                      <a:lnTo>
                        <a:pt x="834" y="2670"/>
                      </a:lnTo>
                      <a:lnTo>
                        <a:pt x="1001" y="2670"/>
                      </a:lnTo>
                      <a:cubicBezTo>
                        <a:pt x="834" y="2636"/>
                        <a:pt x="834" y="2569"/>
                        <a:pt x="834" y="2469"/>
                      </a:cubicBezTo>
                      <a:cubicBezTo>
                        <a:pt x="801" y="1969"/>
                        <a:pt x="801" y="1435"/>
                        <a:pt x="734" y="935"/>
                      </a:cubicBezTo>
                      <a:lnTo>
                        <a:pt x="734" y="568"/>
                      </a:lnTo>
                      <a:cubicBezTo>
                        <a:pt x="734" y="468"/>
                        <a:pt x="701" y="401"/>
                        <a:pt x="701" y="301"/>
                      </a:cubicBezTo>
                      <a:lnTo>
                        <a:pt x="701" y="635"/>
                      </a:lnTo>
                      <a:cubicBezTo>
                        <a:pt x="701" y="668"/>
                        <a:pt x="667" y="668"/>
                        <a:pt x="667" y="735"/>
                      </a:cubicBezTo>
                      <a:lnTo>
                        <a:pt x="667" y="101"/>
                      </a:lnTo>
                      <a:cubicBezTo>
                        <a:pt x="667" y="68"/>
                        <a:pt x="434" y="68"/>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504;p37"/>
                <p:cNvSpPr/>
                <p:nvPr/>
              </p:nvSpPr>
              <p:spPr>
                <a:xfrm>
                  <a:off x="-618435" y="2873915"/>
                  <a:ext cx="67297" cy="167739"/>
                </a:xfrm>
                <a:custGeom>
                  <a:avLst/>
                  <a:gdLst/>
                  <a:ahLst/>
                  <a:cxnLst/>
                  <a:rect l="l" t="t" r="r" b="b"/>
                  <a:pathLst>
                    <a:path w="1001" h="2495" extrusionOk="0">
                      <a:moveTo>
                        <a:pt x="434" y="1"/>
                      </a:moveTo>
                      <a:lnTo>
                        <a:pt x="434" y="201"/>
                      </a:lnTo>
                      <a:lnTo>
                        <a:pt x="400" y="201"/>
                      </a:lnTo>
                      <a:lnTo>
                        <a:pt x="400" y="34"/>
                      </a:lnTo>
                      <a:cubicBezTo>
                        <a:pt x="400" y="68"/>
                        <a:pt x="200" y="68"/>
                        <a:pt x="200" y="134"/>
                      </a:cubicBezTo>
                      <a:lnTo>
                        <a:pt x="200" y="201"/>
                      </a:lnTo>
                      <a:cubicBezTo>
                        <a:pt x="134" y="234"/>
                        <a:pt x="100" y="301"/>
                        <a:pt x="100" y="334"/>
                      </a:cubicBezTo>
                      <a:lnTo>
                        <a:pt x="100" y="301"/>
                      </a:lnTo>
                      <a:cubicBezTo>
                        <a:pt x="100" y="368"/>
                        <a:pt x="67" y="468"/>
                        <a:pt x="67" y="535"/>
                      </a:cubicBezTo>
                      <a:cubicBezTo>
                        <a:pt x="33" y="1035"/>
                        <a:pt x="0" y="1502"/>
                        <a:pt x="0" y="2002"/>
                      </a:cubicBezTo>
                      <a:lnTo>
                        <a:pt x="33" y="2002"/>
                      </a:lnTo>
                      <a:lnTo>
                        <a:pt x="33" y="2169"/>
                      </a:lnTo>
                      <a:cubicBezTo>
                        <a:pt x="33" y="2186"/>
                        <a:pt x="92" y="2194"/>
                        <a:pt x="150" y="2194"/>
                      </a:cubicBezTo>
                      <a:cubicBezTo>
                        <a:pt x="209" y="2194"/>
                        <a:pt x="267" y="2186"/>
                        <a:pt x="267" y="2169"/>
                      </a:cubicBezTo>
                      <a:lnTo>
                        <a:pt x="334" y="2169"/>
                      </a:lnTo>
                      <a:lnTo>
                        <a:pt x="334" y="2469"/>
                      </a:lnTo>
                      <a:cubicBezTo>
                        <a:pt x="334" y="2486"/>
                        <a:pt x="392" y="2494"/>
                        <a:pt x="450" y="2494"/>
                      </a:cubicBezTo>
                      <a:cubicBezTo>
                        <a:pt x="509" y="2494"/>
                        <a:pt x="567" y="2486"/>
                        <a:pt x="567" y="2469"/>
                      </a:cubicBezTo>
                      <a:lnTo>
                        <a:pt x="567" y="2403"/>
                      </a:lnTo>
                      <a:cubicBezTo>
                        <a:pt x="567" y="2436"/>
                        <a:pt x="634" y="2453"/>
                        <a:pt x="701" y="2453"/>
                      </a:cubicBezTo>
                      <a:cubicBezTo>
                        <a:pt x="767" y="2453"/>
                        <a:pt x="834" y="2436"/>
                        <a:pt x="834" y="2403"/>
                      </a:cubicBezTo>
                      <a:lnTo>
                        <a:pt x="834" y="2236"/>
                      </a:lnTo>
                      <a:lnTo>
                        <a:pt x="1001" y="2236"/>
                      </a:lnTo>
                      <a:lnTo>
                        <a:pt x="1001" y="2036"/>
                      </a:lnTo>
                      <a:lnTo>
                        <a:pt x="834" y="2036"/>
                      </a:lnTo>
                      <a:cubicBezTo>
                        <a:pt x="767" y="1669"/>
                        <a:pt x="767" y="1302"/>
                        <a:pt x="734" y="868"/>
                      </a:cubicBezTo>
                      <a:lnTo>
                        <a:pt x="734" y="568"/>
                      </a:lnTo>
                      <a:cubicBezTo>
                        <a:pt x="734" y="501"/>
                        <a:pt x="701" y="401"/>
                        <a:pt x="701" y="334"/>
                      </a:cubicBezTo>
                      <a:lnTo>
                        <a:pt x="701" y="668"/>
                      </a:lnTo>
                      <a:lnTo>
                        <a:pt x="667" y="701"/>
                      </a:lnTo>
                      <a:lnTo>
                        <a:pt x="667" y="68"/>
                      </a:lnTo>
                      <a:cubicBezTo>
                        <a:pt x="667" y="34"/>
                        <a:pt x="434" y="34"/>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505;p37"/>
                <p:cNvSpPr/>
                <p:nvPr/>
              </p:nvSpPr>
              <p:spPr>
                <a:xfrm>
                  <a:off x="-499572" y="2820131"/>
                  <a:ext cx="71802" cy="147503"/>
                </a:xfrm>
                <a:custGeom>
                  <a:avLst/>
                  <a:gdLst/>
                  <a:ahLst/>
                  <a:cxnLst/>
                  <a:rect l="l" t="t" r="r" b="b"/>
                  <a:pathLst>
                    <a:path w="1068" h="2194" extrusionOk="0">
                      <a:moveTo>
                        <a:pt x="667" y="34"/>
                      </a:moveTo>
                      <a:cubicBezTo>
                        <a:pt x="660" y="41"/>
                        <a:pt x="654" y="52"/>
                        <a:pt x="650" y="64"/>
                      </a:cubicBezTo>
                      <a:lnTo>
                        <a:pt x="650" y="64"/>
                      </a:lnTo>
                      <a:cubicBezTo>
                        <a:pt x="661" y="56"/>
                        <a:pt x="667" y="46"/>
                        <a:pt x="667" y="34"/>
                      </a:cubicBezTo>
                      <a:close/>
                      <a:moveTo>
                        <a:pt x="734" y="0"/>
                      </a:moveTo>
                      <a:cubicBezTo>
                        <a:pt x="734" y="67"/>
                        <a:pt x="667" y="134"/>
                        <a:pt x="667" y="200"/>
                      </a:cubicBezTo>
                      <a:lnTo>
                        <a:pt x="634" y="200"/>
                      </a:lnTo>
                      <a:cubicBezTo>
                        <a:pt x="634" y="174"/>
                        <a:pt x="634" y="108"/>
                        <a:pt x="650" y="64"/>
                      </a:cubicBezTo>
                      <a:lnTo>
                        <a:pt x="650" y="64"/>
                      </a:lnTo>
                      <a:cubicBezTo>
                        <a:pt x="601" y="101"/>
                        <a:pt x="467" y="106"/>
                        <a:pt x="467" y="134"/>
                      </a:cubicBezTo>
                      <a:cubicBezTo>
                        <a:pt x="467" y="167"/>
                        <a:pt x="467" y="200"/>
                        <a:pt x="434" y="267"/>
                      </a:cubicBezTo>
                      <a:lnTo>
                        <a:pt x="334" y="334"/>
                      </a:lnTo>
                      <a:cubicBezTo>
                        <a:pt x="334" y="367"/>
                        <a:pt x="300" y="401"/>
                        <a:pt x="300" y="467"/>
                      </a:cubicBezTo>
                      <a:lnTo>
                        <a:pt x="300" y="300"/>
                      </a:lnTo>
                      <a:cubicBezTo>
                        <a:pt x="100" y="767"/>
                        <a:pt x="0" y="1201"/>
                        <a:pt x="100" y="1668"/>
                      </a:cubicBezTo>
                      <a:lnTo>
                        <a:pt x="100" y="1835"/>
                      </a:lnTo>
                      <a:cubicBezTo>
                        <a:pt x="100" y="1868"/>
                        <a:pt x="334" y="1868"/>
                        <a:pt x="334" y="1868"/>
                      </a:cubicBezTo>
                      <a:lnTo>
                        <a:pt x="367" y="1868"/>
                      </a:lnTo>
                      <a:lnTo>
                        <a:pt x="367" y="2168"/>
                      </a:lnTo>
                      <a:cubicBezTo>
                        <a:pt x="367" y="2185"/>
                        <a:pt x="434" y="2193"/>
                        <a:pt x="500" y="2193"/>
                      </a:cubicBezTo>
                      <a:cubicBezTo>
                        <a:pt x="567" y="2193"/>
                        <a:pt x="634" y="2185"/>
                        <a:pt x="634" y="2168"/>
                      </a:cubicBezTo>
                      <a:lnTo>
                        <a:pt x="634" y="2135"/>
                      </a:lnTo>
                      <a:cubicBezTo>
                        <a:pt x="634" y="2152"/>
                        <a:pt x="701" y="2160"/>
                        <a:pt x="767" y="2160"/>
                      </a:cubicBezTo>
                      <a:cubicBezTo>
                        <a:pt x="834" y="2160"/>
                        <a:pt x="901" y="2152"/>
                        <a:pt x="901" y="2135"/>
                      </a:cubicBezTo>
                      <a:lnTo>
                        <a:pt x="901" y="1968"/>
                      </a:lnTo>
                      <a:lnTo>
                        <a:pt x="1067" y="1968"/>
                      </a:lnTo>
                      <a:cubicBezTo>
                        <a:pt x="1001" y="1835"/>
                        <a:pt x="1001" y="1802"/>
                        <a:pt x="1067" y="1701"/>
                      </a:cubicBezTo>
                      <a:lnTo>
                        <a:pt x="1067" y="667"/>
                      </a:lnTo>
                      <a:lnTo>
                        <a:pt x="1067" y="534"/>
                      </a:lnTo>
                      <a:cubicBezTo>
                        <a:pt x="1067" y="467"/>
                        <a:pt x="1001" y="367"/>
                        <a:pt x="1001" y="300"/>
                      </a:cubicBezTo>
                      <a:cubicBezTo>
                        <a:pt x="934" y="467"/>
                        <a:pt x="867" y="634"/>
                        <a:pt x="834" y="834"/>
                      </a:cubicBezTo>
                      <a:cubicBezTo>
                        <a:pt x="834" y="567"/>
                        <a:pt x="901" y="334"/>
                        <a:pt x="934" y="67"/>
                      </a:cubicBezTo>
                      <a:cubicBezTo>
                        <a:pt x="934" y="67"/>
                        <a:pt x="734" y="34"/>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506;p37"/>
                <p:cNvSpPr/>
                <p:nvPr/>
              </p:nvSpPr>
              <p:spPr>
                <a:xfrm>
                  <a:off x="-580315" y="2510605"/>
                  <a:ext cx="65079" cy="181723"/>
                </a:xfrm>
                <a:custGeom>
                  <a:avLst/>
                  <a:gdLst/>
                  <a:ahLst/>
                  <a:cxnLst/>
                  <a:rect l="l" t="t" r="r" b="b"/>
                  <a:pathLst>
                    <a:path w="968" h="2703" extrusionOk="0">
                      <a:moveTo>
                        <a:pt x="667" y="1"/>
                      </a:moveTo>
                      <a:lnTo>
                        <a:pt x="667" y="234"/>
                      </a:lnTo>
                      <a:lnTo>
                        <a:pt x="634" y="234"/>
                      </a:lnTo>
                      <a:lnTo>
                        <a:pt x="634" y="68"/>
                      </a:lnTo>
                      <a:cubicBezTo>
                        <a:pt x="634" y="101"/>
                        <a:pt x="400" y="101"/>
                        <a:pt x="400" y="134"/>
                      </a:cubicBezTo>
                      <a:lnTo>
                        <a:pt x="400" y="234"/>
                      </a:lnTo>
                      <a:cubicBezTo>
                        <a:pt x="367" y="268"/>
                        <a:pt x="334" y="301"/>
                        <a:pt x="334" y="368"/>
                      </a:cubicBezTo>
                      <a:cubicBezTo>
                        <a:pt x="334" y="435"/>
                        <a:pt x="300" y="501"/>
                        <a:pt x="300" y="601"/>
                      </a:cubicBezTo>
                      <a:lnTo>
                        <a:pt x="300" y="568"/>
                      </a:lnTo>
                      <a:lnTo>
                        <a:pt x="300" y="301"/>
                      </a:lnTo>
                      <a:cubicBezTo>
                        <a:pt x="200" y="935"/>
                        <a:pt x="67" y="1569"/>
                        <a:pt x="0" y="2169"/>
                      </a:cubicBezTo>
                      <a:lnTo>
                        <a:pt x="34" y="2169"/>
                      </a:lnTo>
                      <a:cubicBezTo>
                        <a:pt x="34" y="2236"/>
                        <a:pt x="34" y="2303"/>
                        <a:pt x="0" y="2336"/>
                      </a:cubicBezTo>
                      <a:cubicBezTo>
                        <a:pt x="0" y="2403"/>
                        <a:pt x="234" y="2403"/>
                        <a:pt x="234" y="2403"/>
                      </a:cubicBezTo>
                      <a:lnTo>
                        <a:pt x="334" y="2403"/>
                      </a:lnTo>
                      <a:cubicBezTo>
                        <a:pt x="334" y="2469"/>
                        <a:pt x="334" y="2569"/>
                        <a:pt x="300" y="2636"/>
                      </a:cubicBezTo>
                      <a:cubicBezTo>
                        <a:pt x="300" y="2703"/>
                        <a:pt x="534" y="2703"/>
                        <a:pt x="534" y="2703"/>
                      </a:cubicBezTo>
                      <a:lnTo>
                        <a:pt x="534" y="2603"/>
                      </a:lnTo>
                      <a:cubicBezTo>
                        <a:pt x="534" y="2619"/>
                        <a:pt x="584" y="2628"/>
                        <a:pt x="642" y="2628"/>
                      </a:cubicBezTo>
                      <a:cubicBezTo>
                        <a:pt x="701" y="2628"/>
                        <a:pt x="767" y="2619"/>
                        <a:pt x="801" y="2603"/>
                      </a:cubicBezTo>
                      <a:lnTo>
                        <a:pt x="801" y="2403"/>
                      </a:lnTo>
                      <a:lnTo>
                        <a:pt x="901" y="2403"/>
                      </a:lnTo>
                      <a:lnTo>
                        <a:pt x="901" y="2203"/>
                      </a:lnTo>
                      <a:lnTo>
                        <a:pt x="968" y="2203"/>
                      </a:lnTo>
                      <a:cubicBezTo>
                        <a:pt x="867" y="1869"/>
                        <a:pt x="867" y="1469"/>
                        <a:pt x="934" y="1102"/>
                      </a:cubicBezTo>
                      <a:cubicBezTo>
                        <a:pt x="934" y="935"/>
                        <a:pt x="934" y="768"/>
                        <a:pt x="968" y="601"/>
                      </a:cubicBezTo>
                      <a:cubicBezTo>
                        <a:pt x="968" y="535"/>
                        <a:pt x="934" y="435"/>
                        <a:pt x="934" y="368"/>
                      </a:cubicBezTo>
                      <a:cubicBezTo>
                        <a:pt x="934" y="468"/>
                        <a:pt x="867" y="601"/>
                        <a:pt x="867" y="735"/>
                      </a:cubicBezTo>
                      <a:lnTo>
                        <a:pt x="834" y="768"/>
                      </a:lnTo>
                      <a:lnTo>
                        <a:pt x="834" y="835"/>
                      </a:lnTo>
                      <a:lnTo>
                        <a:pt x="801" y="835"/>
                      </a:lnTo>
                      <a:cubicBezTo>
                        <a:pt x="834" y="601"/>
                        <a:pt x="834" y="368"/>
                        <a:pt x="867" y="101"/>
                      </a:cubicBezTo>
                      <a:cubicBezTo>
                        <a:pt x="867" y="101"/>
                        <a:pt x="667" y="68"/>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507;p37"/>
                <p:cNvSpPr/>
                <p:nvPr/>
              </p:nvSpPr>
              <p:spPr>
                <a:xfrm>
                  <a:off x="-463739" y="2245989"/>
                  <a:ext cx="69583" cy="249020"/>
                </a:xfrm>
                <a:custGeom>
                  <a:avLst/>
                  <a:gdLst/>
                  <a:ahLst/>
                  <a:cxnLst/>
                  <a:rect l="l" t="t" r="r" b="b"/>
                  <a:pathLst>
                    <a:path w="1035" h="3704" extrusionOk="0">
                      <a:moveTo>
                        <a:pt x="534" y="1"/>
                      </a:moveTo>
                      <a:lnTo>
                        <a:pt x="534" y="201"/>
                      </a:lnTo>
                      <a:lnTo>
                        <a:pt x="468" y="201"/>
                      </a:lnTo>
                      <a:lnTo>
                        <a:pt x="468" y="34"/>
                      </a:lnTo>
                      <a:cubicBezTo>
                        <a:pt x="468" y="68"/>
                        <a:pt x="268" y="68"/>
                        <a:pt x="268" y="134"/>
                      </a:cubicBezTo>
                      <a:lnTo>
                        <a:pt x="268" y="201"/>
                      </a:lnTo>
                      <a:cubicBezTo>
                        <a:pt x="234" y="234"/>
                        <a:pt x="201" y="301"/>
                        <a:pt x="201" y="334"/>
                      </a:cubicBezTo>
                      <a:lnTo>
                        <a:pt x="201" y="635"/>
                      </a:lnTo>
                      <a:cubicBezTo>
                        <a:pt x="201" y="635"/>
                        <a:pt x="201" y="568"/>
                        <a:pt x="134" y="568"/>
                      </a:cubicBezTo>
                      <a:lnTo>
                        <a:pt x="134" y="301"/>
                      </a:lnTo>
                      <a:cubicBezTo>
                        <a:pt x="134" y="368"/>
                        <a:pt x="101" y="468"/>
                        <a:pt x="101" y="535"/>
                      </a:cubicBezTo>
                      <a:cubicBezTo>
                        <a:pt x="67" y="1469"/>
                        <a:pt x="1" y="2336"/>
                        <a:pt x="1" y="3236"/>
                      </a:cubicBezTo>
                      <a:lnTo>
                        <a:pt x="67" y="3236"/>
                      </a:lnTo>
                      <a:lnTo>
                        <a:pt x="67" y="3403"/>
                      </a:lnTo>
                      <a:cubicBezTo>
                        <a:pt x="67" y="3403"/>
                        <a:pt x="171" y="3433"/>
                        <a:pt x="240" y="3433"/>
                      </a:cubicBezTo>
                      <a:cubicBezTo>
                        <a:pt x="275" y="3433"/>
                        <a:pt x="301" y="3425"/>
                        <a:pt x="301" y="3403"/>
                      </a:cubicBezTo>
                      <a:lnTo>
                        <a:pt x="368" y="3403"/>
                      </a:lnTo>
                      <a:lnTo>
                        <a:pt x="368" y="3703"/>
                      </a:lnTo>
                      <a:lnTo>
                        <a:pt x="601" y="3703"/>
                      </a:lnTo>
                      <a:lnTo>
                        <a:pt x="601" y="3670"/>
                      </a:lnTo>
                      <a:lnTo>
                        <a:pt x="868" y="3670"/>
                      </a:lnTo>
                      <a:lnTo>
                        <a:pt x="868" y="3503"/>
                      </a:lnTo>
                      <a:lnTo>
                        <a:pt x="1035" y="3503"/>
                      </a:lnTo>
                      <a:cubicBezTo>
                        <a:pt x="868" y="3370"/>
                        <a:pt x="868" y="3337"/>
                        <a:pt x="901" y="3236"/>
                      </a:cubicBezTo>
                      <a:cubicBezTo>
                        <a:pt x="868" y="2569"/>
                        <a:pt x="868" y="1869"/>
                        <a:pt x="801" y="1202"/>
                      </a:cubicBezTo>
                      <a:lnTo>
                        <a:pt x="801" y="535"/>
                      </a:lnTo>
                      <a:cubicBezTo>
                        <a:pt x="801" y="468"/>
                        <a:pt x="768" y="368"/>
                        <a:pt x="768" y="301"/>
                      </a:cubicBezTo>
                      <a:lnTo>
                        <a:pt x="768" y="635"/>
                      </a:lnTo>
                      <a:cubicBezTo>
                        <a:pt x="735" y="668"/>
                        <a:pt x="735" y="668"/>
                        <a:pt x="735" y="701"/>
                      </a:cubicBezTo>
                      <a:lnTo>
                        <a:pt x="735" y="68"/>
                      </a:lnTo>
                      <a:cubicBezTo>
                        <a:pt x="735" y="34"/>
                        <a:pt x="534" y="34"/>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508;p37"/>
                <p:cNvSpPr/>
                <p:nvPr/>
              </p:nvSpPr>
              <p:spPr>
                <a:xfrm>
                  <a:off x="-625158" y="2198928"/>
                  <a:ext cx="69583" cy="163772"/>
                </a:xfrm>
                <a:custGeom>
                  <a:avLst/>
                  <a:gdLst/>
                  <a:ahLst/>
                  <a:cxnLst/>
                  <a:rect l="l" t="t" r="r" b="b"/>
                  <a:pathLst>
                    <a:path w="1035" h="2436" extrusionOk="0">
                      <a:moveTo>
                        <a:pt x="667" y="34"/>
                      </a:moveTo>
                      <a:cubicBezTo>
                        <a:pt x="664" y="37"/>
                        <a:pt x="661" y="41"/>
                        <a:pt x="658" y="45"/>
                      </a:cubicBezTo>
                      <a:lnTo>
                        <a:pt x="658" y="45"/>
                      </a:lnTo>
                      <a:cubicBezTo>
                        <a:pt x="664" y="42"/>
                        <a:pt x="667" y="38"/>
                        <a:pt x="667" y="34"/>
                      </a:cubicBezTo>
                      <a:close/>
                      <a:moveTo>
                        <a:pt x="701" y="0"/>
                      </a:moveTo>
                      <a:cubicBezTo>
                        <a:pt x="701" y="67"/>
                        <a:pt x="701" y="100"/>
                        <a:pt x="667" y="200"/>
                      </a:cubicBezTo>
                      <a:lnTo>
                        <a:pt x="634" y="200"/>
                      </a:lnTo>
                      <a:cubicBezTo>
                        <a:pt x="634" y="141"/>
                        <a:pt x="634" y="81"/>
                        <a:pt x="658" y="45"/>
                      </a:cubicBezTo>
                      <a:lnTo>
                        <a:pt x="658" y="45"/>
                      </a:lnTo>
                      <a:cubicBezTo>
                        <a:pt x="618" y="68"/>
                        <a:pt x="467" y="71"/>
                        <a:pt x="467" y="100"/>
                      </a:cubicBezTo>
                      <a:lnTo>
                        <a:pt x="467" y="234"/>
                      </a:lnTo>
                      <a:cubicBezTo>
                        <a:pt x="434" y="267"/>
                        <a:pt x="367" y="267"/>
                        <a:pt x="367" y="334"/>
                      </a:cubicBezTo>
                      <a:cubicBezTo>
                        <a:pt x="367" y="401"/>
                        <a:pt x="334" y="467"/>
                        <a:pt x="334" y="567"/>
                      </a:cubicBezTo>
                      <a:lnTo>
                        <a:pt x="334" y="534"/>
                      </a:lnTo>
                      <a:lnTo>
                        <a:pt x="334" y="267"/>
                      </a:lnTo>
                      <a:cubicBezTo>
                        <a:pt x="200" y="834"/>
                        <a:pt x="133" y="1401"/>
                        <a:pt x="0" y="1935"/>
                      </a:cubicBezTo>
                      <a:cubicBezTo>
                        <a:pt x="0" y="1935"/>
                        <a:pt x="33" y="1935"/>
                        <a:pt x="33" y="2002"/>
                      </a:cubicBezTo>
                      <a:cubicBezTo>
                        <a:pt x="33" y="2035"/>
                        <a:pt x="33" y="2102"/>
                        <a:pt x="0" y="2135"/>
                      </a:cubicBezTo>
                      <a:cubicBezTo>
                        <a:pt x="0" y="2202"/>
                        <a:pt x="267" y="2202"/>
                        <a:pt x="267" y="2202"/>
                      </a:cubicBezTo>
                      <a:lnTo>
                        <a:pt x="267" y="2135"/>
                      </a:lnTo>
                      <a:lnTo>
                        <a:pt x="334" y="2135"/>
                      </a:lnTo>
                      <a:cubicBezTo>
                        <a:pt x="334" y="2235"/>
                        <a:pt x="300" y="2302"/>
                        <a:pt x="300" y="2402"/>
                      </a:cubicBezTo>
                      <a:cubicBezTo>
                        <a:pt x="300" y="2435"/>
                        <a:pt x="534" y="2435"/>
                        <a:pt x="534" y="2435"/>
                      </a:cubicBezTo>
                      <a:lnTo>
                        <a:pt x="534" y="2369"/>
                      </a:lnTo>
                      <a:cubicBezTo>
                        <a:pt x="534" y="2402"/>
                        <a:pt x="767" y="2402"/>
                        <a:pt x="767" y="2402"/>
                      </a:cubicBezTo>
                      <a:cubicBezTo>
                        <a:pt x="767" y="2335"/>
                        <a:pt x="767" y="2269"/>
                        <a:pt x="801" y="2202"/>
                      </a:cubicBezTo>
                      <a:lnTo>
                        <a:pt x="934" y="2202"/>
                      </a:lnTo>
                      <a:lnTo>
                        <a:pt x="934" y="2002"/>
                      </a:lnTo>
                      <a:cubicBezTo>
                        <a:pt x="967" y="1735"/>
                        <a:pt x="967" y="1435"/>
                        <a:pt x="1001" y="1101"/>
                      </a:cubicBezTo>
                      <a:cubicBezTo>
                        <a:pt x="1001" y="934"/>
                        <a:pt x="1034" y="734"/>
                        <a:pt x="1034" y="567"/>
                      </a:cubicBezTo>
                      <a:cubicBezTo>
                        <a:pt x="1034" y="501"/>
                        <a:pt x="1001" y="401"/>
                        <a:pt x="1001" y="334"/>
                      </a:cubicBezTo>
                      <a:cubicBezTo>
                        <a:pt x="967" y="434"/>
                        <a:pt x="967" y="601"/>
                        <a:pt x="934" y="734"/>
                      </a:cubicBezTo>
                      <a:lnTo>
                        <a:pt x="934" y="834"/>
                      </a:lnTo>
                      <a:lnTo>
                        <a:pt x="834" y="834"/>
                      </a:lnTo>
                      <a:cubicBezTo>
                        <a:pt x="867" y="567"/>
                        <a:pt x="934" y="334"/>
                        <a:pt x="934" y="67"/>
                      </a:cubicBezTo>
                      <a:cubicBezTo>
                        <a:pt x="934" y="67"/>
                        <a:pt x="701" y="34"/>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509;p37"/>
                <p:cNvSpPr/>
                <p:nvPr/>
              </p:nvSpPr>
              <p:spPr>
                <a:xfrm>
                  <a:off x="-504077" y="1920799"/>
                  <a:ext cx="67364" cy="169957"/>
                </a:xfrm>
                <a:custGeom>
                  <a:avLst/>
                  <a:gdLst/>
                  <a:ahLst/>
                  <a:cxnLst/>
                  <a:rect l="l" t="t" r="r" b="b"/>
                  <a:pathLst>
                    <a:path w="1002" h="2528" extrusionOk="0">
                      <a:moveTo>
                        <a:pt x="434" y="1"/>
                      </a:moveTo>
                      <a:lnTo>
                        <a:pt x="434" y="201"/>
                      </a:lnTo>
                      <a:lnTo>
                        <a:pt x="401" y="201"/>
                      </a:lnTo>
                      <a:lnTo>
                        <a:pt x="401" y="34"/>
                      </a:lnTo>
                      <a:cubicBezTo>
                        <a:pt x="401" y="68"/>
                        <a:pt x="200" y="68"/>
                        <a:pt x="200" y="101"/>
                      </a:cubicBezTo>
                      <a:lnTo>
                        <a:pt x="200" y="201"/>
                      </a:lnTo>
                      <a:cubicBezTo>
                        <a:pt x="167" y="234"/>
                        <a:pt x="100" y="268"/>
                        <a:pt x="100" y="335"/>
                      </a:cubicBezTo>
                      <a:lnTo>
                        <a:pt x="100" y="234"/>
                      </a:lnTo>
                      <a:cubicBezTo>
                        <a:pt x="100" y="335"/>
                        <a:pt x="67" y="401"/>
                        <a:pt x="67" y="501"/>
                      </a:cubicBezTo>
                      <a:cubicBezTo>
                        <a:pt x="34" y="1002"/>
                        <a:pt x="0" y="1535"/>
                        <a:pt x="0" y="2036"/>
                      </a:cubicBezTo>
                      <a:lnTo>
                        <a:pt x="34" y="2036"/>
                      </a:lnTo>
                      <a:lnTo>
                        <a:pt x="34" y="2203"/>
                      </a:lnTo>
                      <a:cubicBezTo>
                        <a:pt x="34" y="2219"/>
                        <a:pt x="100" y="2228"/>
                        <a:pt x="167" y="2228"/>
                      </a:cubicBezTo>
                      <a:cubicBezTo>
                        <a:pt x="234" y="2228"/>
                        <a:pt x="301" y="2219"/>
                        <a:pt x="301" y="2203"/>
                      </a:cubicBezTo>
                      <a:lnTo>
                        <a:pt x="334" y="2203"/>
                      </a:lnTo>
                      <a:lnTo>
                        <a:pt x="334" y="2503"/>
                      </a:lnTo>
                      <a:cubicBezTo>
                        <a:pt x="334" y="2519"/>
                        <a:pt x="392" y="2528"/>
                        <a:pt x="451" y="2528"/>
                      </a:cubicBezTo>
                      <a:cubicBezTo>
                        <a:pt x="509" y="2528"/>
                        <a:pt x="567" y="2519"/>
                        <a:pt x="567" y="2503"/>
                      </a:cubicBezTo>
                      <a:lnTo>
                        <a:pt x="567" y="2436"/>
                      </a:lnTo>
                      <a:cubicBezTo>
                        <a:pt x="567" y="2458"/>
                        <a:pt x="597" y="2466"/>
                        <a:pt x="637" y="2466"/>
                      </a:cubicBezTo>
                      <a:cubicBezTo>
                        <a:pt x="716" y="2466"/>
                        <a:pt x="834" y="2436"/>
                        <a:pt x="834" y="2436"/>
                      </a:cubicBezTo>
                      <a:lnTo>
                        <a:pt x="834" y="2269"/>
                      </a:lnTo>
                      <a:lnTo>
                        <a:pt x="1001" y="2269"/>
                      </a:lnTo>
                      <a:lnTo>
                        <a:pt x="1001" y="2069"/>
                      </a:lnTo>
                      <a:cubicBezTo>
                        <a:pt x="890" y="2158"/>
                        <a:pt x="853" y="2173"/>
                        <a:pt x="840" y="2173"/>
                      </a:cubicBezTo>
                      <a:cubicBezTo>
                        <a:pt x="834" y="2173"/>
                        <a:pt x="834" y="2169"/>
                        <a:pt x="834" y="2169"/>
                      </a:cubicBezTo>
                      <a:cubicBezTo>
                        <a:pt x="801" y="1736"/>
                        <a:pt x="801" y="1269"/>
                        <a:pt x="734" y="868"/>
                      </a:cubicBezTo>
                      <a:lnTo>
                        <a:pt x="734" y="601"/>
                      </a:lnTo>
                      <a:lnTo>
                        <a:pt x="734" y="568"/>
                      </a:lnTo>
                      <a:cubicBezTo>
                        <a:pt x="734" y="501"/>
                        <a:pt x="701" y="401"/>
                        <a:pt x="701" y="335"/>
                      </a:cubicBezTo>
                      <a:lnTo>
                        <a:pt x="701" y="668"/>
                      </a:lnTo>
                      <a:lnTo>
                        <a:pt x="667" y="701"/>
                      </a:lnTo>
                      <a:lnTo>
                        <a:pt x="667" y="68"/>
                      </a:lnTo>
                      <a:cubicBezTo>
                        <a:pt x="667" y="34"/>
                        <a:pt x="434" y="34"/>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510;p37"/>
                <p:cNvSpPr/>
                <p:nvPr/>
              </p:nvSpPr>
              <p:spPr>
                <a:xfrm>
                  <a:off x="-631948" y="1858006"/>
                  <a:ext cx="69650" cy="113888"/>
                </a:xfrm>
                <a:custGeom>
                  <a:avLst/>
                  <a:gdLst/>
                  <a:ahLst/>
                  <a:cxnLst/>
                  <a:rect l="l" t="t" r="r" b="b"/>
                  <a:pathLst>
                    <a:path w="1036" h="1694" extrusionOk="0">
                      <a:moveTo>
                        <a:pt x="501" y="1"/>
                      </a:moveTo>
                      <a:lnTo>
                        <a:pt x="501" y="234"/>
                      </a:lnTo>
                      <a:lnTo>
                        <a:pt x="468" y="234"/>
                      </a:lnTo>
                      <a:lnTo>
                        <a:pt x="468" y="68"/>
                      </a:lnTo>
                      <a:cubicBezTo>
                        <a:pt x="468" y="101"/>
                        <a:pt x="268" y="101"/>
                        <a:pt x="268" y="134"/>
                      </a:cubicBezTo>
                      <a:lnTo>
                        <a:pt x="268" y="234"/>
                      </a:lnTo>
                      <a:cubicBezTo>
                        <a:pt x="234" y="268"/>
                        <a:pt x="168" y="301"/>
                        <a:pt x="168" y="335"/>
                      </a:cubicBezTo>
                      <a:lnTo>
                        <a:pt x="168" y="568"/>
                      </a:lnTo>
                      <a:cubicBezTo>
                        <a:pt x="168" y="468"/>
                        <a:pt x="168" y="401"/>
                        <a:pt x="134" y="301"/>
                      </a:cubicBezTo>
                      <a:cubicBezTo>
                        <a:pt x="101" y="601"/>
                        <a:pt x="68" y="868"/>
                        <a:pt x="1" y="1202"/>
                      </a:cubicBezTo>
                      <a:lnTo>
                        <a:pt x="68" y="1202"/>
                      </a:lnTo>
                      <a:lnTo>
                        <a:pt x="68" y="1369"/>
                      </a:lnTo>
                      <a:cubicBezTo>
                        <a:pt x="68" y="1402"/>
                        <a:pt x="118" y="1419"/>
                        <a:pt x="172" y="1419"/>
                      </a:cubicBezTo>
                      <a:cubicBezTo>
                        <a:pt x="226" y="1419"/>
                        <a:pt x="285" y="1402"/>
                        <a:pt x="301" y="1369"/>
                      </a:cubicBezTo>
                      <a:lnTo>
                        <a:pt x="335" y="1369"/>
                      </a:lnTo>
                      <a:lnTo>
                        <a:pt x="335" y="1669"/>
                      </a:lnTo>
                      <a:cubicBezTo>
                        <a:pt x="335" y="1686"/>
                        <a:pt x="401" y="1694"/>
                        <a:pt x="468" y="1694"/>
                      </a:cubicBezTo>
                      <a:cubicBezTo>
                        <a:pt x="535" y="1694"/>
                        <a:pt x="601" y="1686"/>
                        <a:pt x="601" y="1669"/>
                      </a:cubicBezTo>
                      <a:lnTo>
                        <a:pt x="601" y="1602"/>
                      </a:lnTo>
                      <a:cubicBezTo>
                        <a:pt x="601" y="1619"/>
                        <a:pt x="668" y="1627"/>
                        <a:pt x="735" y="1627"/>
                      </a:cubicBezTo>
                      <a:cubicBezTo>
                        <a:pt x="802" y="1627"/>
                        <a:pt x="868" y="1619"/>
                        <a:pt x="868" y="1602"/>
                      </a:cubicBezTo>
                      <a:lnTo>
                        <a:pt x="868" y="1435"/>
                      </a:lnTo>
                      <a:cubicBezTo>
                        <a:pt x="935" y="1435"/>
                        <a:pt x="1035" y="1435"/>
                        <a:pt x="1035" y="1369"/>
                      </a:cubicBezTo>
                      <a:lnTo>
                        <a:pt x="1035" y="1168"/>
                      </a:lnTo>
                      <a:cubicBezTo>
                        <a:pt x="991" y="1180"/>
                        <a:pt x="965" y="1183"/>
                        <a:pt x="950" y="1183"/>
                      </a:cubicBezTo>
                      <a:cubicBezTo>
                        <a:pt x="920" y="1183"/>
                        <a:pt x="935" y="1168"/>
                        <a:pt x="935" y="1168"/>
                      </a:cubicBezTo>
                      <a:cubicBezTo>
                        <a:pt x="902" y="1002"/>
                        <a:pt x="902" y="802"/>
                        <a:pt x="868" y="635"/>
                      </a:cubicBezTo>
                      <a:lnTo>
                        <a:pt x="868" y="568"/>
                      </a:lnTo>
                      <a:cubicBezTo>
                        <a:pt x="868" y="468"/>
                        <a:pt x="802" y="401"/>
                        <a:pt x="802" y="301"/>
                      </a:cubicBezTo>
                      <a:cubicBezTo>
                        <a:pt x="802" y="435"/>
                        <a:pt x="768" y="568"/>
                        <a:pt x="768" y="668"/>
                      </a:cubicBezTo>
                      <a:lnTo>
                        <a:pt x="735" y="735"/>
                      </a:lnTo>
                      <a:lnTo>
                        <a:pt x="735" y="101"/>
                      </a:lnTo>
                      <a:cubicBezTo>
                        <a:pt x="735"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511;p37"/>
                <p:cNvSpPr/>
                <p:nvPr/>
              </p:nvSpPr>
              <p:spPr>
                <a:xfrm>
                  <a:off x="-414392" y="1613626"/>
                  <a:ext cx="67364" cy="217556"/>
                </a:xfrm>
                <a:custGeom>
                  <a:avLst/>
                  <a:gdLst/>
                  <a:ahLst/>
                  <a:cxnLst/>
                  <a:rect l="l" t="t" r="r" b="b"/>
                  <a:pathLst>
                    <a:path w="1002" h="3236" extrusionOk="0">
                      <a:moveTo>
                        <a:pt x="434" y="0"/>
                      </a:moveTo>
                      <a:lnTo>
                        <a:pt x="434" y="234"/>
                      </a:lnTo>
                      <a:lnTo>
                        <a:pt x="401" y="234"/>
                      </a:lnTo>
                      <a:lnTo>
                        <a:pt x="401" y="67"/>
                      </a:lnTo>
                      <a:cubicBezTo>
                        <a:pt x="401" y="100"/>
                        <a:pt x="201" y="100"/>
                        <a:pt x="201" y="133"/>
                      </a:cubicBezTo>
                      <a:lnTo>
                        <a:pt x="201" y="234"/>
                      </a:lnTo>
                      <a:cubicBezTo>
                        <a:pt x="167" y="267"/>
                        <a:pt x="101" y="300"/>
                        <a:pt x="101" y="334"/>
                      </a:cubicBezTo>
                      <a:lnTo>
                        <a:pt x="101" y="300"/>
                      </a:lnTo>
                      <a:cubicBezTo>
                        <a:pt x="101" y="400"/>
                        <a:pt x="67" y="467"/>
                        <a:pt x="67" y="567"/>
                      </a:cubicBezTo>
                      <a:cubicBezTo>
                        <a:pt x="34" y="1301"/>
                        <a:pt x="1" y="2001"/>
                        <a:pt x="1" y="2769"/>
                      </a:cubicBezTo>
                      <a:lnTo>
                        <a:pt x="34" y="2769"/>
                      </a:lnTo>
                      <a:lnTo>
                        <a:pt x="34" y="2935"/>
                      </a:lnTo>
                      <a:cubicBezTo>
                        <a:pt x="34" y="2935"/>
                        <a:pt x="153" y="2950"/>
                        <a:pt x="232" y="2950"/>
                      </a:cubicBezTo>
                      <a:cubicBezTo>
                        <a:pt x="271" y="2950"/>
                        <a:pt x="301" y="2947"/>
                        <a:pt x="301" y="2935"/>
                      </a:cubicBezTo>
                      <a:lnTo>
                        <a:pt x="334" y="2935"/>
                      </a:lnTo>
                      <a:lnTo>
                        <a:pt x="334" y="3236"/>
                      </a:lnTo>
                      <a:lnTo>
                        <a:pt x="568" y="3236"/>
                      </a:lnTo>
                      <a:lnTo>
                        <a:pt x="568" y="3169"/>
                      </a:lnTo>
                      <a:lnTo>
                        <a:pt x="835" y="3169"/>
                      </a:lnTo>
                      <a:lnTo>
                        <a:pt x="835" y="3002"/>
                      </a:lnTo>
                      <a:lnTo>
                        <a:pt x="1001" y="3002"/>
                      </a:lnTo>
                      <a:cubicBezTo>
                        <a:pt x="801" y="2935"/>
                        <a:pt x="801" y="2869"/>
                        <a:pt x="835" y="2769"/>
                      </a:cubicBezTo>
                      <a:cubicBezTo>
                        <a:pt x="768" y="2135"/>
                        <a:pt x="768" y="1468"/>
                        <a:pt x="734" y="834"/>
                      </a:cubicBezTo>
                      <a:lnTo>
                        <a:pt x="734" y="567"/>
                      </a:lnTo>
                      <a:cubicBezTo>
                        <a:pt x="734" y="467"/>
                        <a:pt x="701" y="400"/>
                        <a:pt x="701" y="300"/>
                      </a:cubicBezTo>
                      <a:lnTo>
                        <a:pt x="701" y="634"/>
                      </a:lnTo>
                      <a:cubicBezTo>
                        <a:pt x="668" y="667"/>
                        <a:pt x="668" y="667"/>
                        <a:pt x="668" y="734"/>
                      </a:cubicBezTo>
                      <a:lnTo>
                        <a:pt x="668" y="100"/>
                      </a:lnTo>
                      <a:cubicBezTo>
                        <a:pt x="668" y="67"/>
                        <a:pt x="434" y="67"/>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512;p37"/>
                <p:cNvSpPr/>
                <p:nvPr/>
              </p:nvSpPr>
              <p:spPr>
                <a:xfrm>
                  <a:off x="-526531" y="1488041"/>
                  <a:ext cx="53918" cy="168209"/>
                </a:xfrm>
                <a:custGeom>
                  <a:avLst/>
                  <a:gdLst/>
                  <a:ahLst/>
                  <a:cxnLst/>
                  <a:rect l="l" t="t" r="r" b="b"/>
                  <a:pathLst>
                    <a:path w="802" h="2502" extrusionOk="0">
                      <a:moveTo>
                        <a:pt x="401" y="0"/>
                      </a:moveTo>
                      <a:lnTo>
                        <a:pt x="401" y="200"/>
                      </a:lnTo>
                      <a:lnTo>
                        <a:pt x="368" y="200"/>
                      </a:lnTo>
                      <a:lnTo>
                        <a:pt x="368" y="33"/>
                      </a:lnTo>
                      <a:cubicBezTo>
                        <a:pt x="368" y="100"/>
                        <a:pt x="168" y="100"/>
                        <a:pt x="168" y="133"/>
                      </a:cubicBezTo>
                      <a:lnTo>
                        <a:pt x="168" y="200"/>
                      </a:lnTo>
                      <a:cubicBezTo>
                        <a:pt x="101" y="267"/>
                        <a:pt x="67" y="300"/>
                        <a:pt x="67" y="334"/>
                      </a:cubicBezTo>
                      <a:lnTo>
                        <a:pt x="67" y="634"/>
                      </a:lnTo>
                      <a:cubicBezTo>
                        <a:pt x="67" y="600"/>
                        <a:pt x="34" y="600"/>
                        <a:pt x="34" y="534"/>
                      </a:cubicBezTo>
                      <a:lnTo>
                        <a:pt x="34" y="267"/>
                      </a:lnTo>
                      <a:cubicBezTo>
                        <a:pt x="34" y="334"/>
                        <a:pt x="1" y="434"/>
                        <a:pt x="1" y="500"/>
                      </a:cubicBezTo>
                      <a:lnTo>
                        <a:pt x="1" y="2102"/>
                      </a:lnTo>
                      <a:cubicBezTo>
                        <a:pt x="1" y="2168"/>
                        <a:pt x="67" y="2268"/>
                        <a:pt x="67" y="2302"/>
                      </a:cubicBezTo>
                      <a:lnTo>
                        <a:pt x="67" y="1835"/>
                      </a:lnTo>
                      <a:lnTo>
                        <a:pt x="101" y="1835"/>
                      </a:lnTo>
                      <a:lnTo>
                        <a:pt x="101" y="2268"/>
                      </a:lnTo>
                      <a:cubicBezTo>
                        <a:pt x="101" y="2268"/>
                        <a:pt x="168" y="2202"/>
                        <a:pt x="201" y="2202"/>
                      </a:cubicBezTo>
                      <a:lnTo>
                        <a:pt x="201" y="2468"/>
                      </a:lnTo>
                      <a:lnTo>
                        <a:pt x="434" y="2502"/>
                      </a:lnTo>
                      <a:lnTo>
                        <a:pt x="434" y="2035"/>
                      </a:lnTo>
                      <a:lnTo>
                        <a:pt x="501" y="2035"/>
                      </a:lnTo>
                      <a:lnTo>
                        <a:pt x="501" y="2335"/>
                      </a:lnTo>
                      <a:cubicBezTo>
                        <a:pt x="501" y="2362"/>
                        <a:pt x="611" y="2433"/>
                        <a:pt x="635" y="2477"/>
                      </a:cubicBezTo>
                      <a:lnTo>
                        <a:pt x="635" y="2477"/>
                      </a:lnTo>
                      <a:lnTo>
                        <a:pt x="635" y="2168"/>
                      </a:lnTo>
                      <a:cubicBezTo>
                        <a:pt x="668" y="2202"/>
                        <a:pt x="768" y="2268"/>
                        <a:pt x="768" y="2302"/>
                      </a:cubicBezTo>
                      <a:lnTo>
                        <a:pt x="768" y="2084"/>
                      </a:lnTo>
                      <a:lnTo>
                        <a:pt x="768" y="2084"/>
                      </a:lnTo>
                      <a:cubicBezTo>
                        <a:pt x="776" y="2089"/>
                        <a:pt x="787" y="2095"/>
                        <a:pt x="801" y="2102"/>
                      </a:cubicBezTo>
                      <a:cubicBezTo>
                        <a:pt x="735" y="1668"/>
                        <a:pt x="735" y="1234"/>
                        <a:pt x="701" y="801"/>
                      </a:cubicBezTo>
                      <a:lnTo>
                        <a:pt x="701" y="534"/>
                      </a:lnTo>
                      <a:cubicBezTo>
                        <a:pt x="701" y="467"/>
                        <a:pt x="668" y="400"/>
                        <a:pt x="668" y="300"/>
                      </a:cubicBezTo>
                      <a:lnTo>
                        <a:pt x="668" y="634"/>
                      </a:lnTo>
                      <a:lnTo>
                        <a:pt x="635" y="667"/>
                      </a:lnTo>
                      <a:lnTo>
                        <a:pt x="635" y="33"/>
                      </a:lnTo>
                      <a:cubicBezTo>
                        <a:pt x="635" y="0"/>
                        <a:pt x="401" y="0"/>
                        <a:pt x="401" y="0"/>
                      </a:cubicBezTo>
                      <a:close/>
                      <a:moveTo>
                        <a:pt x="635" y="2477"/>
                      </a:moveTo>
                      <a:lnTo>
                        <a:pt x="635" y="2502"/>
                      </a:lnTo>
                      <a:cubicBezTo>
                        <a:pt x="641" y="2496"/>
                        <a:pt x="640" y="2487"/>
                        <a:pt x="635" y="24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513;p37"/>
                <p:cNvSpPr/>
                <p:nvPr/>
              </p:nvSpPr>
              <p:spPr>
                <a:xfrm>
                  <a:off x="-448007" y="1277209"/>
                  <a:ext cx="69583" cy="141317"/>
                </a:xfrm>
                <a:custGeom>
                  <a:avLst/>
                  <a:gdLst/>
                  <a:ahLst/>
                  <a:cxnLst/>
                  <a:rect l="l" t="t" r="r" b="b"/>
                  <a:pathLst>
                    <a:path w="1035" h="2102" extrusionOk="0">
                      <a:moveTo>
                        <a:pt x="634" y="67"/>
                      </a:moveTo>
                      <a:lnTo>
                        <a:pt x="634" y="67"/>
                      </a:lnTo>
                      <a:cubicBezTo>
                        <a:pt x="624" y="72"/>
                        <a:pt x="616" y="78"/>
                        <a:pt x="609" y="84"/>
                      </a:cubicBezTo>
                      <a:lnTo>
                        <a:pt x="609" y="84"/>
                      </a:lnTo>
                      <a:cubicBezTo>
                        <a:pt x="624" y="79"/>
                        <a:pt x="634" y="74"/>
                        <a:pt x="634" y="67"/>
                      </a:cubicBezTo>
                      <a:close/>
                      <a:moveTo>
                        <a:pt x="667" y="0"/>
                      </a:moveTo>
                      <a:cubicBezTo>
                        <a:pt x="667" y="101"/>
                        <a:pt x="634" y="134"/>
                        <a:pt x="634" y="234"/>
                      </a:cubicBezTo>
                      <a:lnTo>
                        <a:pt x="567" y="234"/>
                      </a:lnTo>
                      <a:cubicBezTo>
                        <a:pt x="567" y="177"/>
                        <a:pt x="567" y="120"/>
                        <a:pt x="609" y="84"/>
                      </a:cubicBezTo>
                      <a:lnTo>
                        <a:pt x="609" y="84"/>
                      </a:lnTo>
                      <a:cubicBezTo>
                        <a:pt x="548" y="102"/>
                        <a:pt x="401" y="107"/>
                        <a:pt x="401" y="134"/>
                      </a:cubicBezTo>
                      <a:cubicBezTo>
                        <a:pt x="401" y="201"/>
                        <a:pt x="367" y="234"/>
                        <a:pt x="367" y="267"/>
                      </a:cubicBezTo>
                      <a:cubicBezTo>
                        <a:pt x="334" y="301"/>
                        <a:pt x="334" y="301"/>
                        <a:pt x="334" y="334"/>
                      </a:cubicBezTo>
                      <a:cubicBezTo>
                        <a:pt x="334" y="401"/>
                        <a:pt x="267" y="434"/>
                        <a:pt x="267" y="467"/>
                      </a:cubicBezTo>
                      <a:lnTo>
                        <a:pt x="267" y="301"/>
                      </a:lnTo>
                      <a:cubicBezTo>
                        <a:pt x="67" y="734"/>
                        <a:pt x="0" y="1135"/>
                        <a:pt x="34" y="1602"/>
                      </a:cubicBezTo>
                      <a:lnTo>
                        <a:pt x="34" y="1768"/>
                      </a:lnTo>
                      <a:cubicBezTo>
                        <a:pt x="34" y="1802"/>
                        <a:pt x="267" y="1802"/>
                        <a:pt x="267" y="1802"/>
                      </a:cubicBezTo>
                      <a:lnTo>
                        <a:pt x="334" y="1802"/>
                      </a:lnTo>
                      <a:lnTo>
                        <a:pt x="334" y="2069"/>
                      </a:lnTo>
                      <a:cubicBezTo>
                        <a:pt x="334" y="2102"/>
                        <a:pt x="567" y="2102"/>
                        <a:pt x="567" y="2102"/>
                      </a:cubicBezTo>
                      <a:lnTo>
                        <a:pt x="567" y="2069"/>
                      </a:lnTo>
                      <a:cubicBezTo>
                        <a:pt x="567" y="2085"/>
                        <a:pt x="634" y="2094"/>
                        <a:pt x="701" y="2094"/>
                      </a:cubicBezTo>
                      <a:cubicBezTo>
                        <a:pt x="767" y="2094"/>
                        <a:pt x="834" y="2085"/>
                        <a:pt x="834" y="2069"/>
                      </a:cubicBezTo>
                      <a:lnTo>
                        <a:pt x="834" y="1868"/>
                      </a:lnTo>
                      <a:lnTo>
                        <a:pt x="1001" y="1868"/>
                      </a:lnTo>
                      <a:lnTo>
                        <a:pt x="1001" y="1635"/>
                      </a:lnTo>
                      <a:lnTo>
                        <a:pt x="1034" y="1635"/>
                      </a:lnTo>
                      <a:cubicBezTo>
                        <a:pt x="968" y="1301"/>
                        <a:pt x="968" y="968"/>
                        <a:pt x="968" y="668"/>
                      </a:cubicBezTo>
                      <a:lnTo>
                        <a:pt x="968" y="568"/>
                      </a:lnTo>
                      <a:cubicBezTo>
                        <a:pt x="968" y="467"/>
                        <a:pt x="901" y="401"/>
                        <a:pt x="901" y="301"/>
                      </a:cubicBezTo>
                      <a:cubicBezTo>
                        <a:pt x="834" y="467"/>
                        <a:pt x="801" y="634"/>
                        <a:pt x="734" y="834"/>
                      </a:cubicBezTo>
                      <a:cubicBezTo>
                        <a:pt x="734" y="601"/>
                        <a:pt x="801" y="334"/>
                        <a:pt x="868" y="101"/>
                      </a:cubicBezTo>
                      <a:cubicBezTo>
                        <a:pt x="868" y="101"/>
                        <a:pt x="667" y="67"/>
                        <a:pt x="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514;p37"/>
                <p:cNvSpPr/>
                <p:nvPr/>
              </p:nvSpPr>
              <p:spPr>
                <a:xfrm>
                  <a:off x="-3405990" y="853325"/>
                  <a:ext cx="65079" cy="151335"/>
                </a:xfrm>
                <a:custGeom>
                  <a:avLst/>
                  <a:gdLst/>
                  <a:ahLst/>
                  <a:cxnLst/>
                  <a:rect l="l" t="t" r="r" b="b"/>
                  <a:pathLst>
                    <a:path w="968" h="2251" extrusionOk="0">
                      <a:moveTo>
                        <a:pt x="434" y="1"/>
                      </a:moveTo>
                      <a:lnTo>
                        <a:pt x="434" y="201"/>
                      </a:lnTo>
                      <a:lnTo>
                        <a:pt x="367" y="201"/>
                      </a:lnTo>
                      <a:lnTo>
                        <a:pt x="367" y="34"/>
                      </a:lnTo>
                      <a:cubicBezTo>
                        <a:pt x="367" y="68"/>
                        <a:pt x="167" y="101"/>
                        <a:pt x="167" y="101"/>
                      </a:cubicBezTo>
                      <a:lnTo>
                        <a:pt x="167" y="201"/>
                      </a:lnTo>
                      <a:cubicBezTo>
                        <a:pt x="134" y="234"/>
                        <a:pt x="67" y="268"/>
                        <a:pt x="67" y="335"/>
                      </a:cubicBezTo>
                      <a:lnTo>
                        <a:pt x="67" y="701"/>
                      </a:lnTo>
                      <a:cubicBezTo>
                        <a:pt x="67" y="568"/>
                        <a:pt x="34" y="401"/>
                        <a:pt x="34" y="268"/>
                      </a:cubicBezTo>
                      <a:cubicBezTo>
                        <a:pt x="34" y="368"/>
                        <a:pt x="0" y="435"/>
                        <a:pt x="0" y="535"/>
                      </a:cubicBezTo>
                      <a:lnTo>
                        <a:pt x="0" y="1769"/>
                      </a:lnTo>
                      <a:lnTo>
                        <a:pt x="34" y="1769"/>
                      </a:lnTo>
                      <a:lnTo>
                        <a:pt x="34" y="1936"/>
                      </a:lnTo>
                      <a:cubicBezTo>
                        <a:pt x="34" y="1958"/>
                        <a:pt x="52" y="1965"/>
                        <a:pt x="78" y="1965"/>
                      </a:cubicBezTo>
                      <a:cubicBezTo>
                        <a:pt x="130" y="1965"/>
                        <a:pt x="211" y="1936"/>
                        <a:pt x="234" y="1936"/>
                      </a:cubicBezTo>
                      <a:lnTo>
                        <a:pt x="300" y="1936"/>
                      </a:lnTo>
                      <a:lnTo>
                        <a:pt x="300" y="2236"/>
                      </a:lnTo>
                      <a:cubicBezTo>
                        <a:pt x="300" y="2247"/>
                        <a:pt x="326" y="2251"/>
                        <a:pt x="361" y="2251"/>
                      </a:cubicBezTo>
                      <a:cubicBezTo>
                        <a:pt x="430" y="2251"/>
                        <a:pt x="534" y="2236"/>
                        <a:pt x="534" y="2236"/>
                      </a:cubicBezTo>
                      <a:cubicBezTo>
                        <a:pt x="534" y="2247"/>
                        <a:pt x="564" y="2251"/>
                        <a:pt x="603" y="2251"/>
                      </a:cubicBezTo>
                      <a:cubicBezTo>
                        <a:pt x="682" y="2251"/>
                        <a:pt x="801" y="2236"/>
                        <a:pt x="801" y="2236"/>
                      </a:cubicBezTo>
                      <a:lnTo>
                        <a:pt x="801" y="2069"/>
                      </a:lnTo>
                      <a:cubicBezTo>
                        <a:pt x="867" y="2069"/>
                        <a:pt x="968" y="2069"/>
                        <a:pt x="968" y="2036"/>
                      </a:cubicBezTo>
                      <a:cubicBezTo>
                        <a:pt x="867" y="1969"/>
                        <a:pt x="867" y="1902"/>
                        <a:pt x="867" y="1836"/>
                      </a:cubicBezTo>
                      <a:cubicBezTo>
                        <a:pt x="934" y="1836"/>
                        <a:pt x="934" y="1836"/>
                        <a:pt x="934" y="1769"/>
                      </a:cubicBezTo>
                      <a:cubicBezTo>
                        <a:pt x="867" y="1402"/>
                        <a:pt x="801" y="1035"/>
                        <a:pt x="767" y="668"/>
                      </a:cubicBezTo>
                      <a:lnTo>
                        <a:pt x="767" y="535"/>
                      </a:lnTo>
                      <a:lnTo>
                        <a:pt x="701" y="268"/>
                      </a:lnTo>
                      <a:lnTo>
                        <a:pt x="701" y="601"/>
                      </a:lnTo>
                      <a:lnTo>
                        <a:pt x="667" y="668"/>
                      </a:lnTo>
                      <a:cubicBezTo>
                        <a:pt x="667" y="435"/>
                        <a:pt x="634" y="268"/>
                        <a:pt x="634" y="68"/>
                      </a:cubicBezTo>
                      <a:cubicBezTo>
                        <a:pt x="634" y="34"/>
                        <a:pt x="434" y="34"/>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515;p37"/>
                <p:cNvSpPr/>
                <p:nvPr/>
              </p:nvSpPr>
              <p:spPr>
                <a:xfrm>
                  <a:off x="-3251300" y="740251"/>
                  <a:ext cx="67374" cy="115424"/>
                </a:xfrm>
                <a:custGeom>
                  <a:avLst/>
                  <a:gdLst/>
                  <a:ahLst/>
                  <a:cxnLst/>
                  <a:rect l="l" t="t" r="r" b="b"/>
                  <a:pathLst>
                    <a:path w="1002" h="2436" extrusionOk="0">
                      <a:moveTo>
                        <a:pt x="434" y="0"/>
                      </a:moveTo>
                      <a:lnTo>
                        <a:pt x="434" y="234"/>
                      </a:lnTo>
                      <a:lnTo>
                        <a:pt x="401" y="234"/>
                      </a:lnTo>
                      <a:lnTo>
                        <a:pt x="401" y="67"/>
                      </a:lnTo>
                      <a:cubicBezTo>
                        <a:pt x="401" y="100"/>
                        <a:pt x="201" y="100"/>
                        <a:pt x="201" y="134"/>
                      </a:cubicBezTo>
                      <a:lnTo>
                        <a:pt x="201" y="234"/>
                      </a:lnTo>
                      <a:cubicBezTo>
                        <a:pt x="168" y="267"/>
                        <a:pt x="101" y="300"/>
                        <a:pt x="101" y="334"/>
                      </a:cubicBezTo>
                      <a:lnTo>
                        <a:pt x="101" y="267"/>
                      </a:lnTo>
                      <a:cubicBezTo>
                        <a:pt x="101" y="334"/>
                        <a:pt x="101" y="401"/>
                        <a:pt x="68" y="467"/>
                      </a:cubicBezTo>
                      <a:lnTo>
                        <a:pt x="68" y="501"/>
                      </a:lnTo>
                      <a:lnTo>
                        <a:pt x="1" y="1968"/>
                      </a:lnTo>
                      <a:lnTo>
                        <a:pt x="34" y="1968"/>
                      </a:lnTo>
                      <a:lnTo>
                        <a:pt x="34" y="2135"/>
                      </a:lnTo>
                      <a:lnTo>
                        <a:pt x="334" y="2135"/>
                      </a:lnTo>
                      <a:lnTo>
                        <a:pt x="334" y="2435"/>
                      </a:lnTo>
                      <a:lnTo>
                        <a:pt x="568" y="2435"/>
                      </a:lnTo>
                      <a:lnTo>
                        <a:pt x="568" y="2369"/>
                      </a:lnTo>
                      <a:lnTo>
                        <a:pt x="835" y="2369"/>
                      </a:lnTo>
                      <a:lnTo>
                        <a:pt x="835" y="2235"/>
                      </a:lnTo>
                      <a:lnTo>
                        <a:pt x="1002" y="2235"/>
                      </a:lnTo>
                      <a:lnTo>
                        <a:pt x="1002" y="2002"/>
                      </a:lnTo>
                      <a:cubicBezTo>
                        <a:pt x="873" y="2044"/>
                        <a:pt x="841" y="2060"/>
                        <a:pt x="834" y="2065"/>
                      </a:cubicBezTo>
                      <a:lnTo>
                        <a:pt x="834" y="2065"/>
                      </a:lnTo>
                      <a:cubicBezTo>
                        <a:pt x="768" y="1666"/>
                        <a:pt x="768" y="1267"/>
                        <a:pt x="735" y="901"/>
                      </a:cubicBezTo>
                      <a:lnTo>
                        <a:pt x="735" y="601"/>
                      </a:lnTo>
                      <a:cubicBezTo>
                        <a:pt x="735" y="501"/>
                        <a:pt x="701" y="434"/>
                        <a:pt x="701" y="334"/>
                      </a:cubicBezTo>
                      <a:lnTo>
                        <a:pt x="701" y="667"/>
                      </a:lnTo>
                      <a:lnTo>
                        <a:pt x="668" y="734"/>
                      </a:lnTo>
                      <a:lnTo>
                        <a:pt x="668" y="100"/>
                      </a:lnTo>
                      <a:cubicBezTo>
                        <a:pt x="668" y="67"/>
                        <a:pt x="434" y="67"/>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516;p37"/>
                <p:cNvSpPr/>
                <p:nvPr/>
              </p:nvSpPr>
              <p:spPr>
                <a:xfrm>
                  <a:off x="-3143659" y="954304"/>
                  <a:ext cx="69650" cy="157049"/>
                </a:xfrm>
                <a:custGeom>
                  <a:avLst/>
                  <a:gdLst/>
                  <a:ahLst/>
                  <a:cxnLst/>
                  <a:rect l="l" t="t" r="r" b="b"/>
                  <a:pathLst>
                    <a:path w="1036" h="2336" extrusionOk="0">
                      <a:moveTo>
                        <a:pt x="468" y="0"/>
                      </a:moveTo>
                      <a:lnTo>
                        <a:pt x="468" y="200"/>
                      </a:lnTo>
                      <a:lnTo>
                        <a:pt x="435" y="200"/>
                      </a:lnTo>
                      <a:lnTo>
                        <a:pt x="435" y="33"/>
                      </a:lnTo>
                      <a:cubicBezTo>
                        <a:pt x="435" y="67"/>
                        <a:pt x="234" y="67"/>
                        <a:pt x="234" y="100"/>
                      </a:cubicBezTo>
                      <a:lnTo>
                        <a:pt x="234" y="200"/>
                      </a:lnTo>
                      <a:cubicBezTo>
                        <a:pt x="168" y="234"/>
                        <a:pt x="134" y="267"/>
                        <a:pt x="134" y="334"/>
                      </a:cubicBezTo>
                      <a:lnTo>
                        <a:pt x="134" y="234"/>
                      </a:lnTo>
                      <a:cubicBezTo>
                        <a:pt x="134" y="334"/>
                        <a:pt x="134" y="367"/>
                        <a:pt x="101" y="434"/>
                      </a:cubicBezTo>
                      <a:lnTo>
                        <a:pt x="101" y="500"/>
                      </a:lnTo>
                      <a:cubicBezTo>
                        <a:pt x="68" y="901"/>
                        <a:pt x="68" y="1334"/>
                        <a:pt x="1" y="1735"/>
                      </a:cubicBezTo>
                      <a:lnTo>
                        <a:pt x="68" y="1768"/>
                      </a:lnTo>
                      <a:lnTo>
                        <a:pt x="68" y="1935"/>
                      </a:lnTo>
                      <a:cubicBezTo>
                        <a:pt x="68" y="2001"/>
                        <a:pt x="268" y="2001"/>
                        <a:pt x="268" y="2035"/>
                      </a:cubicBezTo>
                      <a:lnTo>
                        <a:pt x="268" y="2001"/>
                      </a:lnTo>
                      <a:lnTo>
                        <a:pt x="335" y="2001"/>
                      </a:lnTo>
                      <a:lnTo>
                        <a:pt x="335" y="2268"/>
                      </a:lnTo>
                      <a:lnTo>
                        <a:pt x="601" y="2335"/>
                      </a:lnTo>
                      <a:lnTo>
                        <a:pt x="601" y="2268"/>
                      </a:lnTo>
                      <a:lnTo>
                        <a:pt x="868" y="2268"/>
                      </a:lnTo>
                      <a:lnTo>
                        <a:pt x="868" y="2102"/>
                      </a:lnTo>
                      <a:lnTo>
                        <a:pt x="1035" y="2102"/>
                      </a:lnTo>
                      <a:cubicBezTo>
                        <a:pt x="902" y="2035"/>
                        <a:pt x="902" y="1935"/>
                        <a:pt x="868" y="1868"/>
                      </a:cubicBezTo>
                      <a:lnTo>
                        <a:pt x="902" y="1868"/>
                      </a:lnTo>
                      <a:lnTo>
                        <a:pt x="802" y="867"/>
                      </a:lnTo>
                      <a:lnTo>
                        <a:pt x="802" y="567"/>
                      </a:lnTo>
                      <a:cubicBezTo>
                        <a:pt x="802" y="500"/>
                        <a:pt x="768" y="400"/>
                        <a:pt x="768" y="334"/>
                      </a:cubicBezTo>
                      <a:cubicBezTo>
                        <a:pt x="768" y="434"/>
                        <a:pt x="768" y="534"/>
                        <a:pt x="735" y="667"/>
                      </a:cubicBezTo>
                      <a:lnTo>
                        <a:pt x="701" y="701"/>
                      </a:lnTo>
                      <a:lnTo>
                        <a:pt x="701" y="67"/>
                      </a:lnTo>
                      <a:cubicBezTo>
                        <a:pt x="701" y="33"/>
                        <a:pt x="468" y="33"/>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517;p37"/>
                <p:cNvSpPr/>
                <p:nvPr/>
              </p:nvSpPr>
              <p:spPr>
                <a:xfrm>
                  <a:off x="-3280404" y="1064158"/>
                  <a:ext cx="67297" cy="100979"/>
                </a:xfrm>
                <a:custGeom>
                  <a:avLst/>
                  <a:gdLst/>
                  <a:ahLst/>
                  <a:cxnLst/>
                  <a:rect l="l" t="t" r="r" b="b"/>
                  <a:pathLst>
                    <a:path w="1001" h="1502" extrusionOk="0">
                      <a:moveTo>
                        <a:pt x="667" y="668"/>
                      </a:moveTo>
                      <a:lnTo>
                        <a:pt x="634" y="734"/>
                      </a:lnTo>
                      <a:lnTo>
                        <a:pt x="634" y="668"/>
                      </a:lnTo>
                      <a:close/>
                      <a:moveTo>
                        <a:pt x="100" y="901"/>
                      </a:moveTo>
                      <a:lnTo>
                        <a:pt x="100" y="901"/>
                      </a:lnTo>
                      <a:cubicBezTo>
                        <a:pt x="128" y="929"/>
                        <a:pt x="133" y="956"/>
                        <a:pt x="115" y="1002"/>
                      </a:cubicBezTo>
                      <a:lnTo>
                        <a:pt x="115" y="1002"/>
                      </a:lnTo>
                      <a:cubicBezTo>
                        <a:pt x="113" y="970"/>
                        <a:pt x="100" y="922"/>
                        <a:pt x="100" y="901"/>
                      </a:cubicBezTo>
                      <a:close/>
                      <a:moveTo>
                        <a:pt x="467" y="868"/>
                      </a:moveTo>
                      <a:lnTo>
                        <a:pt x="467" y="935"/>
                      </a:lnTo>
                      <a:lnTo>
                        <a:pt x="434" y="1035"/>
                      </a:lnTo>
                      <a:lnTo>
                        <a:pt x="434" y="935"/>
                      </a:lnTo>
                      <a:cubicBezTo>
                        <a:pt x="434" y="935"/>
                        <a:pt x="334" y="901"/>
                        <a:pt x="300" y="901"/>
                      </a:cubicBezTo>
                      <a:lnTo>
                        <a:pt x="300" y="868"/>
                      </a:lnTo>
                      <a:close/>
                      <a:moveTo>
                        <a:pt x="501" y="1"/>
                      </a:moveTo>
                      <a:lnTo>
                        <a:pt x="501" y="234"/>
                      </a:lnTo>
                      <a:lnTo>
                        <a:pt x="467" y="234"/>
                      </a:lnTo>
                      <a:lnTo>
                        <a:pt x="467" y="67"/>
                      </a:lnTo>
                      <a:cubicBezTo>
                        <a:pt x="467" y="101"/>
                        <a:pt x="267" y="101"/>
                        <a:pt x="267" y="134"/>
                      </a:cubicBezTo>
                      <a:lnTo>
                        <a:pt x="267" y="234"/>
                      </a:lnTo>
                      <a:cubicBezTo>
                        <a:pt x="200" y="267"/>
                        <a:pt x="167" y="301"/>
                        <a:pt x="167" y="334"/>
                      </a:cubicBezTo>
                      <a:lnTo>
                        <a:pt x="167" y="501"/>
                      </a:lnTo>
                      <a:cubicBezTo>
                        <a:pt x="167" y="434"/>
                        <a:pt x="167" y="401"/>
                        <a:pt x="134" y="301"/>
                      </a:cubicBezTo>
                      <a:lnTo>
                        <a:pt x="0" y="1068"/>
                      </a:lnTo>
                      <a:lnTo>
                        <a:pt x="34" y="1068"/>
                      </a:lnTo>
                      <a:lnTo>
                        <a:pt x="34" y="1235"/>
                      </a:lnTo>
                      <a:cubicBezTo>
                        <a:pt x="34" y="1235"/>
                        <a:pt x="300" y="1235"/>
                        <a:pt x="300" y="1268"/>
                      </a:cubicBezTo>
                      <a:lnTo>
                        <a:pt x="300" y="1235"/>
                      </a:lnTo>
                      <a:lnTo>
                        <a:pt x="334" y="1235"/>
                      </a:lnTo>
                      <a:lnTo>
                        <a:pt x="334" y="1502"/>
                      </a:lnTo>
                      <a:lnTo>
                        <a:pt x="601" y="1502"/>
                      </a:lnTo>
                      <a:lnTo>
                        <a:pt x="601" y="1468"/>
                      </a:lnTo>
                      <a:lnTo>
                        <a:pt x="834" y="1468"/>
                      </a:lnTo>
                      <a:lnTo>
                        <a:pt x="834" y="1268"/>
                      </a:lnTo>
                      <a:lnTo>
                        <a:pt x="1001" y="1268"/>
                      </a:lnTo>
                      <a:lnTo>
                        <a:pt x="1001" y="1068"/>
                      </a:lnTo>
                      <a:lnTo>
                        <a:pt x="834" y="1068"/>
                      </a:lnTo>
                      <a:lnTo>
                        <a:pt x="701" y="301"/>
                      </a:lnTo>
                      <a:lnTo>
                        <a:pt x="701" y="67"/>
                      </a:lnTo>
                      <a:lnTo>
                        <a:pt x="5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518;p37"/>
                <p:cNvSpPr/>
                <p:nvPr/>
              </p:nvSpPr>
              <p:spPr>
                <a:xfrm>
                  <a:off x="-2970950" y="739575"/>
                  <a:ext cx="58349" cy="172178"/>
                </a:xfrm>
                <a:custGeom>
                  <a:avLst/>
                  <a:gdLst/>
                  <a:ahLst/>
                  <a:cxnLst/>
                  <a:rect l="l" t="t" r="r" b="b"/>
                  <a:pathLst>
                    <a:path w="868" h="2970" extrusionOk="0">
                      <a:moveTo>
                        <a:pt x="867" y="2450"/>
                      </a:moveTo>
                      <a:lnTo>
                        <a:pt x="867" y="2450"/>
                      </a:lnTo>
                      <a:cubicBezTo>
                        <a:pt x="867" y="2457"/>
                        <a:pt x="867" y="2463"/>
                        <a:pt x="868" y="2469"/>
                      </a:cubicBezTo>
                      <a:cubicBezTo>
                        <a:pt x="868" y="2462"/>
                        <a:pt x="867" y="2456"/>
                        <a:pt x="867" y="2450"/>
                      </a:cubicBezTo>
                      <a:close/>
                      <a:moveTo>
                        <a:pt x="501" y="0"/>
                      </a:moveTo>
                      <a:lnTo>
                        <a:pt x="501" y="201"/>
                      </a:lnTo>
                      <a:lnTo>
                        <a:pt x="434" y="201"/>
                      </a:lnTo>
                      <a:lnTo>
                        <a:pt x="434" y="34"/>
                      </a:lnTo>
                      <a:cubicBezTo>
                        <a:pt x="434" y="101"/>
                        <a:pt x="234" y="101"/>
                        <a:pt x="234" y="134"/>
                      </a:cubicBezTo>
                      <a:lnTo>
                        <a:pt x="234" y="201"/>
                      </a:lnTo>
                      <a:cubicBezTo>
                        <a:pt x="201" y="267"/>
                        <a:pt x="167" y="301"/>
                        <a:pt x="167" y="334"/>
                      </a:cubicBezTo>
                      <a:lnTo>
                        <a:pt x="167" y="634"/>
                      </a:lnTo>
                      <a:cubicBezTo>
                        <a:pt x="167" y="634"/>
                        <a:pt x="167" y="568"/>
                        <a:pt x="101" y="568"/>
                      </a:cubicBezTo>
                      <a:lnTo>
                        <a:pt x="101" y="301"/>
                      </a:lnTo>
                      <a:cubicBezTo>
                        <a:pt x="101" y="367"/>
                        <a:pt x="101" y="401"/>
                        <a:pt x="67" y="501"/>
                      </a:cubicBezTo>
                      <a:lnTo>
                        <a:pt x="67" y="534"/>
                      </a:lnTo>
                      <a:cubicBezTo>
                        <a:pt x="34" y="1201"/>
                        <a:pt x="34" y="1835"/>
                        <a:pt x="0" y="2502"/>
                      </a:cubicBezTo>
                      <a:lnTo>
                        <a:pt x="34" y="2469"/>
                      </a:lnTo>
                      <a:lnTo>
                        <a:pt x="34" y="2702"/>
                      </a:lnTo>
                      <a:cubicBezTo>
                        <a:pt x="34" y="2636"/>
                        <a:pt x="167" y="2569"/>
                        <a:pt x="167" y="2502"/>
                      </a:cubicBezTo>
                      <a:lnTo>
                        <a:pt x="167" y="2235"/>
                      </a:lnTo>
                      <a:lnTo>
                        <a:pt x="201" y="2235"/>
                      </a:lnTo>
                      <a:lnTo>
                        <a:pt x="201" y="2669"/>
                      </a:lnTo>
                      <a:cubicBezTo>
                        <a:pt x="201" y="2636"/>
                        <a:pt x="267" y="2569"/>
                        <a:pt x="334" y="2536"/>
                      </a:cubicBezTo>
                      <a:lnTo>
                        <a:pt x="334" y="2736"/>
                      </a:lnTo>
                      <a:cubicBezTo>
                        <a:pt x="334" y="2836"/>
                        <a:pt x="401" y="2903"/>
                        <a:pt x="401" y="2969"/>
                      </a:cubicBezTo>
                      <a:cubicBezTo>
                        <a:pt x="401" y="2702"/>
                        <a:pt x="401" y="2402"/>
                        <a:pt x="467" y="2169"/>
                      </a:cubicBezTo>
                      <a:lnTo>
                        <a:pt x="501" y="2169"/>
                      </a:lnTo>
                      <a:lnTo>
                        <a:pt x="501" y="2369"/>
                      </a:lnTo>
                      <a:cubicBezTo>
                        <a:pt x="501" y="2369"/>
                        <a:pt x="534" y="2402"/>
                        <a:pt x="568" y="2402"/>
                      </a:cubicBezTo>
                      <a:lnTo>
                        <a:pt x="568" y="2669"/>
                      </a:lnTo>
                      <a:cubicBezTo>
                        <a:pt x="568" y="2769"/>
                        <a:pt x="634" y="2836"/>
                        <a:pt x="634" y="2936"/>
                      </a:cubicBezTo>
                      <a:lnTo>
                        <a:pt x="634" y="2469"/>
                      </a:lnTo>
                      <a:cubicBezTo>
                        <a:pt x="668" y="2469"/>
                        <a:pt x="668" y="2469"/>
                        <a:pt x="668" y="2502"/>
                      </a:cubicBezTo>
                      <a:cubicBezTo>
                        <a:pt x="668" y="2335"/>
                        <a:pt x="668" y="2202"/>
                        <a:pt x="634" y="2035"/>
                      </a:cubicBezTo>
                      <a:lnTo>
                        <a:pt x="668" y="2035"/>
                      </a:lnTo>
                      <a:lnTo>
                        <a:pt x="668" y="2536"/>
                      </a:lnTo>
                      <a:cubicBezTo>
                        <a:pt x="668" y="2636"/>
                        <a:pt x="801" y="2669"/>
                        <a:pt x="801" y="2769"/>
                      </a:cubicBezTo>
                      <a:lnTo>
                        <a:pt x="801" y="2402"/>
                      </a:lnTo>
                      <a:cubicBezTo>
                        <a:pt x="831" y="2402"/>
                        <a:pt x="861" y="2402"/>
                        <a:pt x="867" y="2450"/>
                      </a:cubicBezTo>
                      <a:lnTo>
                        <a:pt x="867" y="2450"/>
                      </a:lnTo>
                      <a:cubicBezTo>
                        <a:pt x="834" y="1857"/>
                        <a:pt x="834" y="1329"/>
                        <a:pt x="801" y="734"/>
                      </a:cubicBezTo>
                      <a:lnTo>
                        <a:pt x="801" y="534"/>
                      </a:lnTo>
                      <a:cubicBezTo>
                        <a:pt x="801" y="467"/>
                        <a:pt x="734" y="367"/>
                        <a:pt x="734" y="301"/>
                      </a:cubicBezTo>
                      <a:lnTo>
                        <a:pt x="734" y="634"/>
                      </a:lnTo>
                      <a:cubicBezTo>
                        <a:pt x="701" y="668"/>
                        <a:pt x="701" y="668"/>
                        <a:pt x="701" y="701"/>
                      </a:cubicBezTo>
                      <a:lnTo>
                        <a:pt x="701" y="67"/>
                      </a:lnTo>
                      <a:cubicBezTo>
                        <a:pt x="701"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519;p37"/>
                <p:cNvSpPr/>
                <p:nvPr/>
              </p:nvSpPr>
              <p:spPr>
                <a:xfrm>
                  <a:off x="-2899210" y="1017097"/>
                  <a:ext cx="65146" cy="157049"/>
                </a:xfrm>
                <a:custGeom>
                  <a:avLst/>
                  <a:gdLst/>
                  <a:ahLst/>
                  <a:cxnLst/>
                  <a:rect l="l" t="t" r="r" b="b"/>
                  <a:pathLst>
                    <a:path w="969" h="2336" extrusionOk="0">
                      <a:moveTo>
                        <a:pt x="501" y="0"/>
                      </a:moveTo>
                      <a:lnTo>
                        <a:pt x="501" y="200"/>
                      </a:lnTo>
                      <a:lnTo>
                        <a:pt x="468" y="200"/>
                      </a:lnTo>
                      <a:lnTo>
                        <a:pt x="468" y="33"/>
                      </a:lnTo>
                      <a:cubicBezTo>
                        <a:pt x="468" y="100"/>
                        <a:pt x="268" y="100"/>
                        <a:pt x="268" y="133"/>
                      </a:cubicBezTo>
                      <a:lnTo>
                        <a:pt x="268" y="200"/>
                      </a:lnTo>
                      <a:lnTo>
                        <a:pt x="168" y="300"/>
                      </a:lnTo>
                      <a:cubicBezTo>
                        <a:pt x="168" y="367"/>
                        <a:pt x="134" y="467"/>
                        <a:pt x="134" y="534"/>
                      </a:cubicBezTo>
                      <a:lnTo>
                        <a:pt x="134" y="300"/>
                      </a:lnTo>
                      <a:cubicBezTo>
                        <a:pt x="134" y="367"/>
                        <a:pt x="101" y="467"/>
                        <a:pt x="101" y="534"/>
                      </a:cubicBezTo>
                      <a:cubicBezTo>
                        <a:pt x="1" y="967"/>
                        <a:pt x="1" y="1434"/>
                        <a:pt x="101" y="1835"/>
                      </a:cubicBezTo>
                      <a:cubicBezTo>
                        <a:pt x="101" y="1835"/>
                        <a:pt x="101" y="1801"/>
                        <a:pt x="134" y="1801"/>
                      </a:cubicBezTo>
                      <a:lnTo>
                        <a:pt x="134" y="2035"/>
                      </a:lnTo>
                      <a:cubicBezTo>
                        <a:pt x="134" y="2001"/>
                        <a:pt x="268" y="1935"/>
                        <a:pt x="268" y="1835"/>
                      </a:cubicBezTo>
                      <a:lnTo>
                        <a:pt x="268" y="1935"/>
                      </a:lnTo>
                      <a:lnTo>
                        <a:pt x="401" y="1935"/>
                      </a:lnTo>
                      <a:cubicBezTo>
                        <a:pt x="401" y="2001"/>
                        <a:pt x="435" y="2035"/>
                        <a:pt x="435" y="2135"/>
                      </a:cubicBezTo>
                      <a:cubicBezTo>
                        <a:pt x="435" y="2202"/>
                        <a:pt x="501" y="2268"/>
                        <a:pt x="568" y="2335"/>
                      </a:cubicBezTo>
                      <a:cubicBezTo>
                        <a:pt x="501" y="2102"/>
                        <a:pt x="501" y="1835"/>
                        <a:pt x="501" y="1568"/>
                      </a:cubicBezTo>
                      <a:lnTo>
                        <a:pt x="501" y="1568"/>
                      </a:lnTo>
                      <a:cubicBezTo>
                        <a:pt x="501" y="1768"/>
                        <a:pt x="568" y="1968"/>
                        <a:pt x="601" y="2168"/>
                      </a:cubicBezTo>
                      <a:lnTo>
                        <a:pt x="835" y="2135"/>
                      </a:lnTo>
                      <a:cubicBezTo>
                        <a:pt x="835" y="2102"/>
                        <a:pt x="835" y="2001"/>
                        <a:pt x="801" y="1968"/>
                      </a:cubicBezTo>
                      <a:cubicBezTo>
                        <a:pt x="868" y="1968"/>
                        <a:pt x="968" y="1935"/>
                        <a:pt x="968" y="1935"/>
                      </a:cubicBezTo>
                      <a:cubicBezTo>
                        <a:pt x="868" y="1935"/>
                        <a:pt x="868" y="1901"/>
                        <a:pt x="868" y="1801"/>
                      </a:cubicBezTo>
                      <a:lnTo>
                        <a:pt x="968" y="1801"/>
                      </a:lnTo>
                      <a:cubicBezTo>
                        <a:pt x="935" y="1434"/>
                        <a:pt x="868" y="1101"/>
                        <a:pt x="801" y="734"/>
                      </a:cubicBezTo>
                      <a:lnTo>
                        <a:pt x="801" y="634"/>
                      </a:lnTo>
                      <a:cubicBezTo>
                        <a:pt x="801" y="567"/>
                        <a:pt x="768" y="467"/>
                        <a:pt x="768" y="367"/>
                      </a:cubicBezTo>
                      <a:lnTo>
                        <a:pt x="768" y="334"/>
                      </a:lnTo>
                      <a:cubicBezTo>
                        <a:pt x="701" y="467"/>
                        <a:pt x="668" y="634"/>
                        <a:pt x="668" y="767"/>
                      </a:cubicBezTo>
                      <a:cubicBezTo>
                        <a:pt x="668" y="534"/>
                        <a:pt x="668" y="300"/>
                        <a:pt x="735" y="100"/>
                      </a:cubicBezTo>
                      <a:cubicBezTo>
                        <a:pt x="735" y="100"/>
                        <a:pt x="501" y="33"/>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520;p37"/>
                <p:cNvSpPr/>
                <p:nvPr/>
              </p:nvSpPr>
              <p:spPr>
                <a:xfrm>
                  <a:off x="-2719774" y="889226"/>
                  <a:ext cx="71802" cy="195169"/>
                </a:xfrm>
                <a:custGeom>
                  <a:avLst/>
                  <a:gdLst/>
                  <a:ahLst/>
                  <a:cxnLst/>
                  <a:rect l="l" t="t" r="r" b="b"/>
                  <a:pathLst>
                    <a:path w="1068" h="2903" extrusionOk="0">
                      <a:moveTo>
                        <a:pt x="467" y="1"/>
                      </a:moveTo>
                      <a:cubicBezTo>
                        <a:pt x="467" y="67"/>
                        <a:pt x="467" y="134"/>
                        <a:pt x="501" y="201"/>
                      </a:cubicBezTo>
                      <a:lnTo>
                        <a:pt x="467" y="201"/>
                      </a:lnTo>
                      <a:cubicBezTo>
                        <a:pt x="467" y="167"/>
                        <a:pt x="467" y="67"/>
                        <a:pt x="434" y="34"/>
                      </a:cubicBezTo>
                      <a:cubicBezTo>
                        <a:pt x="434" y="67"/>
                        <a:pt x="234" y="134"/>
                        <a:pt x="234" y="134"/>
                      </a:cubicBezTo>
                      <a:lnTo>
                        <a:pt x="234" y="201"/>
                      </a:lnTo>
                      <a:cubicBezTo>
                        <a:pt x="167" y="234"/>
                        <a:pt x="134" y="301"/>
                        <a:pt x="134" y="334"/>
                      </a:cubicBezTo>
                      <a:lnTo>
                        <a:pt x="134" y="501"/>
                      </a:lnTo>
                      <a:cubicBezTo>
                        <a:pt x="134" y="401"/>
                        <a:pt x="101" y="334"/>
                        <a:pt x="101" y="301"/>
                      </a:cubicBezTo>
                      <a:cubicBezTo>
                        <a:pt x="101" y="368"/>
                        <a:pt x="101" y="401"/>
                        <a:pt x="34" y="501"/>
                      </a:cubicBezTo>
                      <a:lnTo>
                        <a:pt x="34" y="534"/>
                      </a:lnTo>
                      <a:cubicBezTo>
                        <a:pt x="34" y="1168"/>
                        <a:pt x="34" y="1835"/>
                        <a:pt x="0" y="2469"/>
                      </a:cubicBezTo>
                      <a:lnTo>
                        <a:pt x="34" y="2469"/>
                      </a:lnTo>
                      <a:lnTo>
                        <a:pt x="34" y="2636"/>
                      </a:lnTo>
                      <a:lnTo>
                        <a:pt x="334" y="2636"/>
                      </a:lnTo>
                      <a:lnTo>
                        <a:pt x="334" y="2903"/>
                      </a:lnTo>
                      <a:lnTo>
                        <a:pt x="601" y="2903"/>
                      </a:lnTo>
                      <a:lnTo>
                        <a:pt x="601" y="2869"/>
                      </a:lnTo>
                      <a:lnTo>
                        <a:pt x="834" y="2869"/>
                      </a:lnTo>
                      <a:lnTo>
                        <a:pt x="834" y="2703"/>
                      </a:lnTo>
                      <a:cubicBezTo>
                        <a:pt x="934" y="2703"/>
                        <a:pt x="968" y="2703"/>
                        <a:pt x="968" y="2669"/>
                      </a:cubicBezTo>
                      <a:lnTo>
                        <a:pt x="968" y="2469"/>
                      </a:lnTo>
                      <a:lnTo>
                        <a:pt x="1001" y="2469"/>
                      </a:lnTo>
                      <a:cubicBezTo>
                        <a:pt x="1068" y="1702"/>
                        <a:pt x="968" y="1001"/>
                        <a:pt x="768" y="301"/>
                      </a:cubicBezTo>
                      <a:lnTo>
                        <a:pt x="768" y="568"/>
                      </a:lnTo>
                      <a:cubicBezTo>
                        <a:pt x="768" y="401"/>
                        <a:pt x="701" y="234"/>
                        <a:pt x="668" y="67"/>
                      </a:cubicBezTo>
                      <a:cubicBezTo>
                        <a:pt x="668" y="34"/>
                        <a:pt x="468" y="34"/>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521;p37"/>
                <p:cNvSpPr/>
                <p:nvPr/>
              </p:nvSpPr>
              <p:spPr>
                <a:xfrm>
                  <a:off x="-2522454" y="759136"/>
                  <a:ext cx="71869" cy="166058"/>
                </a:xfrm>
                <a:custGeom>
                  <a:avLst/>
                  <a:gdLst/>
                  <a:ahLst/>
                  <a:cxnLst/>
                  <a:rect l="l" t="t" r="r" b="b"/>
                  <a:pathLst>
                    <a:path w="1069" h="2470" extrusionOk="0">
                      <a:moveTo>
                        <a:pt x="668" y="1"/>
                      </a:moveTo>
                      <a:lnTo>
                        <a:pt x="668" y="234"/>
                      </a:lnTo>
                      <a:lnTo>
                        <a:pt x="601" y="234"/>
                      </a:lnTo>
                      <a:lnTo>
                        <a:pt x="601" y="68"/>
                      </a:lnTo>
                      <a:cubicBezTo>
                        <a:pt x="601" y="101"/>
                        <a:pt x="401" y="101"/>
                        <a:pt x="401" y="134"/>
                      </a:cubicBezTo>
                      <a:lnTo>
                        <a:pt x="401" y="234"/>
                      </a:lnTo>
                      <a:cubicBezTo>
                        <a:pt x="368" y="268"/>
                        <a:pt x="334" y="301"/>
                        <a:pt x="334" y="335"/>
                      </a:cubicBezTo>
                      <a:lnTo>
                        <a:pt x="334" y="468"/>
                      </a:lnTo>
                      <a:cubicBezTo>
                        <a:pt x="334" y="435"/>
                        <a:pt x="334" y="335"/>
                        <a:pt x="268" y="301"/>
                      </a:cubicBezTo>
                      <a:cubicBezTo>
                        <a:pt x="201" y="835"/>
                        <a:pt x="101" y="1435"/>
                        <a:pt x="1" y="1969"/>
                      </a:cubicBezTo>
                      <a:cubicBezTo>
                        <a:pt x="1" y="1969"/>
                        <a:pt x="34" y="1969"/>
                        <a:pt x="68" y="2002"/>
                      </a:cubicBezTo>
                      <a:cubicBezTo>
                        <a:pt x="68" y="2069"/>
                        <a:pt x="68" y="2136"/>
                        <a:pt x="34" y="2169"/>
                      </a:cubicBezTo>
                      <a:cubicBezTo>
                        <a:pt x="34" y="2169"/>
                        <a:pt x="234" y="2236"/>
                        <a:pt x="268" y="2236"/>
                      </a:cubicBezTo>
                      <a:lnTo>
                        <a:pt x="268" y="2169"/>
                      </a:lnTo>
                      <a:lnTo>
                        <a:pt x="401" y="2169"/>
                      </a:lnTo>
                      <a:cubicBezTo>
                        <a:pt x="401" y="2269"/>
                        <a:pt x="368" y="2336"/>
                        <a:pt x="334" y="2436"/>
                      </a:cubicBezTo>
                      <a:cubicBezTo>
                        <a:pt x="334" y="2436"/>
                        <a:pt x="535" y="2469"/>
                        <a:pt x="568" y="2469"/>
                      </a:cubicBezTo>
                      <a:lnTo>
                        <a:pt x="568" y="2403"/>
                      </a:lnTo>
                      <a:cubicBezTo>
                        <a:pt x="612" y="2403"/>
                        <a:pt x="687" y="2418"/>
                        <a:pt x="731" y="2418"/>
                      </a:cubicBezTo>
                      <a:cubicBezTo>
                        <a:pt x="753" y="2418"/>
                        <a:pt x="768" y="2414"/>
                        <a:pt x="768" y="2403"/>
                      </a:cubicBezTo>
                      <a:cubicBezTo>
                        <a:pt x="768" y="2336"/>
                        <a:pt x="835" y="2269"/>
                        <a:pt x="835" y="2169"/>
                      </a:cubicBezTo>
                      <a:lnTo>
                        <a:pt x="902" y="2169"/>
                      </a:lnTo>
                      <a:cubicBezTo>
                        <a:pt x="968" y="2002"/>
                        <a:pt x="1002" y="1836"/>
                        <a:pt x="1035" y="1635"/>
                      </a:cubicBezTo>
                      <a:cubicBezTo>
                        <a:pt x="1068" y="1269"/>
                        <a:pt x="1068" y="802"/>
                        <a:pt x="968" y="335"/>
                      </a:cubicBezTo>
                      <a:cubicBezTo>
                        <a:pt x="968" y="435"/>
                        <a:pt x="902" y="568"/>
                        <a:pt x="902" y="668"/>
                      </a:cubicBezTo>
                      <a:cubicBezTo>
                        <a:pt x="902" y="668"/>
                        <a:pt x="902" y="735"/>
                        <a:pt x="868" y="735"/>
                      </a:cubicBezTo>
                      <a:lnTo>
                        <a:pt x="868" y="101"/>
                      </a:lnTo>
                      <a:cubicBezTo>
                        <a:pt x="868" y="68"/>
                        <a:pt x="668" y="68"/>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522;p37"/>
                <p:cNvSpPr/>
                <p:nvPr/>
              </p:nvSpPr>
              <p:spPr>
                <a:xfrm>
                  <a:off x="-2421542" y="1066376"/>
                  <a:ext cx="62860" cy="107165"/>
                </a:xfrm>
                <a:custGeom>
                  <a:avLst/>
                  <a:gdLst/>
                  <a:ahLst/>
                  <a:cxnLst/>
                  <a:rect l="l" t="t" r="r" b="b"/>
                  <a:pathLst>
                    <a:path w="935" h="1594" extrusionOk="0">
                      <a:moveTo>
                        <a:pt x="435" y="1035"/>
                      </a:moveTo>
                      <a:cubicBezTo>
                        <a:pt x="501" y="1102"/>
                        <a:pt x="435" y="1102"/>
                        <a:pt x="435" y="1102"/>
                      </a:cubicBezTo>
                      <a:lnTo>
                        <a:pt x="435" y="1035"/>
                      </a:lnTo>
                      <a:close/>
                      <a:moveTo>
                        <a:pt x="501" y="1"/>
                      </a:moveTo>
                      <a:lnTo>
                        <a:pt x="501" y="201"/>
                      </a:lnTo>
                      <a:lnTo>
                        <a:pt x="435" y="201"/>
                      </a:lnTo>
                      <a:lnTo>
                        <a:pt x="435" y="34"/>
                      </a:lnTo>
                      <a:cubicBezTo>
                        <a:pt x="435" y="68"/>
                        <a:pt x="234" y="68"/>
                        <a:pt x="234" y="101"/>
                      </a:cubicBezTo>
                      <a:lnTo>
                        <a:pt x="234" y="201"/>
                      </a:lnTo>
                      <a:cubicBezTo>
                        <a:pt x="201" y="234"/>
                        <a:pt x="168" y="268"/>
                        <a:pt x="168" y="334"/>
                      </a:cubicBezTo>
                      <a:lnTo>
                        <a:pt x="168" y="535"/>
                      </a:lnTo>
                      <a:cubicBezTo>
                        <a:pt x="168" y="435"/>
                        <a:pt x="168" y="368"/>
                        <a:pt x="101" y="268"/>
                      </a:cubicBezTo>
                      <a:lnTo>
                        <a:pt x="1" y="1168"/>
                      </a:lnTo>
                      <a:lnTo>
                        <a:pt x="34" y="1168"/>
                      </a:lnTo>
                      <a:lnTo>
                        <a:pt x="34" y="1335"/>
                      </a:lnTo>
                      <a:cubicBezTo>
                        <a:pt x="34" y="1352"/>
                        <a:pt x="84" y="1360"/>
                        <a:pt x="134" y="1360"/>
                      </a:cubicBezTo>
                      <a:cubicBezTo>
                        <a:pt x="184" y="1360"/>
                        <a:pt x="234" y="1352"/>
                        <a:pt x="234" y="1335"/>
                      </a:cubicBezTo>
                      <a:lnTo>
                        <a:pt x="268" y="1335"/>
                      </a:lnTo>
                      <a:lnTo>
                        <a:pt x="268" y="1569"/>
                      </a:lnTo>
                      <a:cubicBezTo>
                        <a:pt x="268" y="1585"/>
                        <a:pt x="335" y="1594"/>
                        <a:pt x="401" y="1594"/>
                      </a:cubicBezTo>
                      <a:cubicBezTo>
                        <a:pt x="468" y="1594"/>
                        <a:pt x="535" y="1585"/>
                        <a:pt x="535" y="1569"/>
                      </a:cubicBezTo>
                      <a:lnTo>
                        <a:pt x="535" y="1502"/>
                      </a:lnTo>
                      <a:cubicBezTo>
                        <a:pt x="535" y="1519"/>
                        <a:pt x="601" y="1527"/>
                        <a:pt x="668" y="1527"/>
                      </a:cubicBezTo>
                      <a:cubicBezTo>
                        <a:pt x="735" y="1527"/>
                        <a:pt x="802" y="1519"/>
                        <a:pt x="802" y="1502"/>
                      </a:cubicBezTo>
                      <a:lnTo>
                        <a:pt x="802" y="1335"/>
                      </a:lnTo>
                      <a:cubicBezTo>
                        <a:pt x="868" y="1335"/>
                        <a:pt x="935" y="1335"/>
                        <a:pt x="935" y="1268"/>
                      </a:cubicBezTo>
                      <a:lnTo>
                        <a:pt x="935" y="1068"/>
                      </a:lnTo>
                      <a:cubicBezTo>
                        <a:pt x="911" y="1115"/>
                        <a:pt x="900" y="1146"/>
                        <a:pt x="896" y="1166"/>
                      </a:cubicBezTo>
                      <a:lnTo>
                        <a:pt x="896" y="1166"/>
                      </a:lnTo>
                      <a:cubicBezTo>
                        <a:pt x="868" y="981"/>
                        <a:pt x="866" y="821"/>
                        <a:pt x="835" y="601"/>
                      </a:cubicBezTo>
                      <a:lnTo>
                        <a:pt x="835" y="535"/>
                      </a:lnTo>
                      <a:cubicBezTo>
                        <a:pt x="835" y="435"/>
                        <a:pt x="802" y="368"/>
                        <a:pt x="802" y="268"/>
                      </a:cubicBezTo>
                      <a:cubicBezTo>
                        <a:pt x="802" y="401"/>
                        <a:pt x="735" y="535"/>
                        <a:pt x="735" y="668"/>
                      </a:cubicBezTo>
                      <a:lnTo>
                        <a:pt x="701" y="701"/>
                      </a:lnTo>
                      <a:lnTo>
                        <a:pt x="701" y="68"/>
                      </a:lnTo>
                      <a:cubicBezTo>
                        <a:pt x="701" y="34"/>
                        <a:pt x="501" y="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523;p37"/>
                <p:cNvSpPr/>
                <p:nvPr/>
              </p:nvSpPr>
              <p:spPr>
                <a:xfrm>
                  <a:off x="-2152420" y="765927"/>
                  <a:ext cx="69583" cy="172176"/>
                </a:xfrm>
                <a:custGeom>
                  <a:avLst/>
                  <a:gdLst/>
                  <a:ahLst/>
                  <a:cxnLst/>
                  <a:rect l="l" t="t" r="r" b="b"/>
                  <a:pathLst>
                    <a:path w="1035" h="2561" extrusionOk="0">
                      <a:moveTo>
                        <a:pt x="601" y="0"/>
                      </a:moveTo>
                      <a:lnTo>
                        <a:pt x="601" y="200"/>
                      </a:lnTo>
                      <a:lnTo>
                        <a:pt x="568" y="200"/>
                      </a:lnTo>
                      <a:lnTo>
                        <a:pt x="568" y="33"/>
                      </a:lnTo>
                      <a:cubicBezTo>
                        <a:pt x="568" y="67"/>
                        <a:pt x="368" y="67"/>
                        <a:pt x="368" y="100"/>
                      </a:cubicBezTo>
                      <a:lnTo>
                        <a:pt x="368" y="200"/>
                      </a:lnTo>
                      <a:cubicBezTo>
                        <a:pt x="334" y="234"/>
                        <a:pt x="268" y="267"/>
                        <a:pt x="268" y="334"/>
                      </a:cubicBezTo>
                      <a:cubicBezTo>
                        <a:pt x="268" y="400"/>
                        <a:pt x="268" y="500"/>
                        <a:pt x="234" y="567"/>
                      </a:cubicBezTo>
                      <a:lnTo>
                        <a:pt x="234" y="534"/>
                      </a:lnTo>
                      <a:lnTo>
                        <a:pt x="234" y="300"/>
                      </a:lnTo>
                      <a:cubicBezTo>
                        <a:pt x="168" y="867"/>
                        <a:pt x="68" y="1501"/>
                        <a:pt x="1" y="2068"/>
                      </a:cubicBezTo>
                      <a:lnTo>
                        <a:pt x="34" y="2068"/>
                      </a:lnTo>
                      <a:lnTo>
                        <a:pt x="34" y="2235"/>
                      </a:lnTo>
                      <a:cubicBezTo>
                        <a:pt x="34" y="2302"/>
                        <a:pt x="268" y="2302"/>
                        <a:pt x="268" y="2302"/>
                      </a:cubicBezTo>
                      <a:lnTo>
                        <a:pt x="368" y="2302"/>
                      </a:lnTo>
                      <a:lnTo>
                        <a:pt x="368" y="2535"/>
                      </a:lnTo>
                      <a:cubicBezTo>
                        <a:pt x="368" y="2552"/>
                        <a:pt x="426" y="2560"/>
                        <a:pt x="485" y="2560"/>
                      </a:cubicBezTo>
                      <a:cubicBezTo>
                        <a:pt x="543" y="2560"/>
                        <a:pt x="601" y="2552"/>
                        <a:pt x="601" y="2535"/>
                      </a:cubicBezTo>
                      <a:lnTo>
                        <a:pt x="601" y="2502"/>
                      </a:lnTo>
                      <a:cubicBezTo>
                        <a:pt x="601" y="2518"/>
                        <a:pt x="668" y="2527"/>
                        <a:pt x="735" y="2527"/>
                      </a:cubicBezTo>
                      <a:cubicBezTo>
                        <a:pt x="801" y="2527"/>
                        <a:pt x="868" y="2518"/>
                        <a:pt x="868" y="2502"/>
                      </a:cubicBezTo>
                      <a:lnTo>
                        <a:pt x="868" y="2335"/>
                      </a:lnTo>
                      <a:lnTo>
                        <a:pt x="1002" y="2335"/>
                      </a:lnTo>
                      <a:lnTo>
                        <a:pt x="1002" y="2135"/>
                      </a:lnTo>
                      <a:lnTo>
                        <a:pt x="1035" y="2135"/>
                      </a:lnTo>
                      <a:cubicBezTo>
                        <a:pt x="968" y="1835"/>
                        <a:pt x="968" y="1401"/>
                        <a:pt x="968" y="1034"/>
                      </a:cubicBezTo>
                      <a:lnTo>
                        <a:pt x="968" y="534"/>
                      </a:lnTo>
                      <a:cubicBezTo>
                        <a:pt x="968" y="467"/>
                        <a:pt x="901" y="367"/>
                        <a:pt x="901" y="300"/>
                      </a:cubicBezTo>
                      <a:cubicBezTo>
                        <a:pt x="901" y="400"/>
                        <a:pt x="868" y="534"/>
                        <a:pt x="868" y="667"/>
                      </a:cubicBezTo>
                      <a:cubicBezTo>
                        <a:pt x="868" y="701"/>
                        <a:pt x="835" y="701"/>
                        <a:pt x="835" y="734"/>
                      </a:cubicBezTo>
                      <a:lnTo>
                        <a:pt x="835" y="834"/>
                      </a:lnTo>
                      <a:lnTo>
                        <a:pt x="768" y="834"/>
                      </a:lnTo>
                      <a:cubicBezTo>
                        <a:pt x="768" y="567"/>
                        <a:pt x="835" y="334"/>
                        <a:pt x="835" y="67"/>
                      </a:cubicBezTo>
                      <a:cubicBezTo>
                        <a:pt x="835" y="67"/>
                        <a:pt x="601" y="33"/>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524;p37"/>
                <p:cNvSpPr/>
                <p:nvPr/>
              </p:nvSpPr>
              <p:spPr>
                <a:xfrm>
                  <a:off x="-1990934" y="961027"/>
                  <a:ext cx="71802" cy="169218"/>
                </a:xfrm>
                <a:custGeom>
                  <a:avLst/>
                  <a:gdLst/>
                  <a:ahLst/>
                  <a:cxnLst/>
                  <a:rect l="l" t="t" r="r" b="b"/>
                  <a:pathLst>
                    <a:path w="1068" h="2517" extrusionOk="0">
                      <a:moveTo>
                        <a:pt x="634" y="0"/>
                      </a:moveTo>
                      <a:lnTo>
                        <a:pt x="634" y="200"/>
                      </a:lnTo>
                      <a:lnTo>
                        <a:pt x="601" y="200"/>
                      </a:lnTo>
                      <a:lnTo>
                        <a:pt x="601" y="33"/>
                      </a:lnTo>
                      <a:cubicBezTo>
                        <a:pt x="601" y="100"/>
                        <a:pt x="367" y="100"/>
                        <a:pt x="367" y="134"/>
                      </a:cubicBezTo>
                      <a:lnTo>
                        <a:pt x="367" y="200"/>
                      </a:lnTo>
                      <a:cubicBezTo>
                        <a:pt x="334" y="267"/>
                        <a:pt x="301" y="300"/>
                        <a:pt x="301" y="334"/>
                      </a:cubicBezTo>
                      <a:cubicBezTo>
                        <a:pt x="301" y="434"/>
                        <a:pt x="301" y="500"/>
                        <a:pt x="267" y="601"/>
                      </a:cubicBezTo>
                      <a:lnTo>
                        <a:pt x="267" y="534"/>
                      </a:lnTo>
                      <a:lnTo>
                        <a:pt x="267" y="267"/>
                      </a:lnTo>
                      <a:lnTo>
                        <a:pt x="1" y="2002"/>
                      </a:lnTo>
                      <a:lnTo>
                        <a:pt x="34" y="2002"/>
                      </a:lnTo>
                      <a:lnTo>
                        <a:pt x="34" y="2168"/>
                      </a:lnTo>
                      <a:cubicBezTo>
                        <a:pt x="34" y="2202"/>
                        <a:pt x="301" y="2202"/>
                        <a:pt x="301" y="2202"/>
                      </a:cubicBezTo>
                      <a:lnTo>
                        <a:pt x="367" y="2202"/>
                      </a:lnTo>
                      <a:lnTo>
                        <a:pt x="367" y="2502"/>
                      </a:lnTo>
                      <a:cubicBezTo>
                        <a:pt x="367" y="2502"/>
                        <a:pt x="486" y="2517"/>
                        <a:pt x="565" y="2517"/>
                      </a:cubicBezTo>
                      <a:cubicBezTo>
                        <a:pt x="605" y="2517"/>
                        <a:pt x="634" y="2513"/>
                        <a:pt x="634" y="2502"/>
                      </a:cubicBezTo>
                      <a:lnTo>
                        <a:pt x="634" y="2469"/>
                      </a:lnTo>
                      <a:cubicBezTo>
                        <a:pt x="634" y="2469"/>
                        <a:pt x="738" y="2483"/>
                        <a:pt x="807" y="2483"/>
                      </a:cubicBezTo>
                      <a:cubicBezTo>
                        <a:pt x="842" y="2483"/>
                        <a:pt x="868" y="2480"/>
                        <a:pt x="868" y="2469"/>
                      </a:cubicBezTo>
                      <a:lnTo>
                        <a:pt x="868" y="2268"/>
                      </a:lnTo>
                      <a:lnTo>
                        <a:pt x="1001" y="2268"/>
                      </a:lnTo>
                      <a:lnTo>
                        <a:pt x="1001" y="2035"/>
                      </a:lnTo>
                      <a:lnTo>
                        <a:pt x="1068" y="2035"/>
                      </a:lnTo>
                      <a:cubicBezTo>
                        <a:pt x="935" y="1768"/>
                        <a:pt x="935" y="1401"/>
                        <a:pt x="968" y="967"/>
                      </a:cubicBezTo>
                      <a:lnTo>
                        <a:pt x="968" y="567"/>
                      </a:lnTo>
                      <a:cubicBezTo>
                        <a:pt x="968" y="467"/>
                        <a:pt x="935" y="400"/>
                        <a:pt x="935" y="300"/>
                      </a:cubicBezTo>
                      <a:cubicBezTo>
                        <a:pt x="935" y="434"/>
                        <a:pt x="868" y="567"/>
                        <a:pt x="868" y="667"/>
                      </a:cubicBezTo>
                      <a:cubicBezTo>
                        <a:pt x="868" y="734"/>
                        <a:pt x="834" y="734"/>
                        <a:pt x="834" y="767"/>
                      </a:cubicBezTo>
                      <a:lnTo>
                        <a:pt x="834" y="834"/>
                      </a:lnTo>
                      <a:lnTo>
                        <a:pt x="801" y="834"/>
                      </a:lnTo>
                      <a:cubicBezTo>
                        <a:pt x="801" y="601"/>
                        <a:pt x="834" y="334"/>
                        <a:pt x="834" y="100"/>
                      </a:cubicBezTo>
                      <a:cubicBezTo>
                        <a:pt x="834" y="100"/>
                        <a:pt x="634" y="33"/>
                        <a:pt x="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525;p37"/>
                <p:cNvSpPr/>
                <p:nvPr/>
              </p:nvSpPr>
              <p:spPr>
                <a:xfrm>
                  <a:off x="-1755427" y="797323"/>
                  <a:ext cx="67297" cy="169352"/>
                </a:xfrm>
                <a:custGeom>
                  <a:avLst/>
                  <a:gdLst/>
                  <a:ahLst/>
                  <a:cxnLst/>
                  <a:rect l="l" t="t" r="r" b="b"/>
                  <a:pathLst>
                    <a:path w="1001" h="2519" extrusionOk="0">
                      <a:moveTo>
                        <a:pt x="467" y="0"/>
                      </a:moveTo>
                      <a:lnTo>
                        <a:pt x="467" y="200"/>
                      </a:lnTo>
                      <a:lnTo>
                        <a:pt x="434" y="200"/>
                      </a:lnTo>
                      <a:lnTo>
                        <a:pt x="434" y="33"/>
                      </a:lnTo>
                      <a:cubicBezTo>
                        <a:pt x="434" y="67"/>
                        <a:pt x="234" y="67"/>
                        <a:pt x="234" y="100"/>
                      </a:cubicBezTo>
                      <a:lnTo>
                        <a:pt x="234" y="200"/>
                      </a:lnTo>
                      <a:cubicBezTo>
                        <a:pt x="167" y="234"/>
                        <a:pt x="133" y="267"/>
                        <a:pt x="133" y="334"/>
                      </a:cubicBezTo>
                      <a:lnTo>
                        <a:pt x="133" y="234"/>
                      </a:lnTo>
                      <a:cubicBezTo>
                        <a:pt x="133" y="300"/>
                        <a:pt x="100" y="400"/>
                        <a:pt x="100" y="500"/>
                      </a:cubicBezTo>
                      <a:cubicBezTo>
                        <a:pt x="33" y="1001"/>
                        <a:pt x="0" y="1534"/>
                        <a:pt x="0" y="2035"/>
                      </a:cubicBezTo>
                      <a:lnTo>
                        <a:pt x="67" y="2035"/>
                      </a:lnTo>
                      <a:lnTo>
                        <a:pt x="67" y="2202"/>
                      </a:lnTo>
                      <a:cubicBezTo>
                        <a:pt x="67" y="2218"/>
                        <a:pt x="125" y="2227"/>
                        <a:pt x="184" y="2227"/>
                      </a:cubicBezTo>
                      <a:cubicBezTo>
                        <a:pt x="242" y="2227"/>
                        <a:pt x="300" y="2218"/>
                        <a:pt x="300" y="2202"/>
                      </a:cubicBezTo>
                      <a:lnTo>
                        <a:pt x="334" y="2202"/>
                      </a:lnTo>
                      <a:lnTo>
                        <a:pt x="334" y="2468"/>
                      </a:lnTo>
                      <a:cubicBezTo>
                        <a:pt x="334" y="2502"/>
                        <a:pt x="400" y="2519"/>
                        <a:pt x="467" y="2519"/>
                      </a:cubicBezTo>
                      <a:cubicBezTo>
                        <a:pt x="534" y="2519"/>
                        <a:pt x="600" y="2502"/>
                        <a:pt x="600" y="2468"/>
                      </a:cubicBezTo>
                      <a:lnTo>
                        <a:pt x="600" y="2435"/>
                      </a:lnTo>
                      <a:cubicBezTo>
                        <a:pt x="600" y="2452"/>
                        <a:pt x="659" y="2460"/>
                        <a:pt x="717" y="2460"/>
                      </a:cubicBezTo>
                      <a:cubicBezTo>
                        <a:pt x="776" y="2460"/>
                        <a:pt x="834" y="2452"/>
                        <a:pt x="834" y="2435"/>
                      </a:cubicBezTo>
                      <a:lnTo>
                        <a:pt x="834" y="2268"/>
                      </a:lnTo>
                      <a:lnTo>
                        <a:pt x="1001" y="2268"/>
                      </a:lnTo>
                      <a:lnTo>
                        <a:pt x="1001" y="2068"/>
                      </a:lnTo>
                      <a:lnTo>
                        <a:pt x="834" y="2102"/>
                      </a:lnTo>
                      <a:cubicBezTo>
                        <a:pt x="801" y="1701"/>
                        <a:pt x="801" y="1268"/>
                        <a:pt x="767" y="867"/>
                      </a:cubicBezTo>
                      <a:lnTo>
                        <a:pt x="767" y="567"/>
                      </a:lnTo>
                      <a:cubicBezTo>
                        <a:pt x="767" y="500"/>
                        <a:pt x="734" y="400"/>
                        <a:pt x="734" y="300"/>
                      </a:cubicBezTo>
                      <a:lnTo>
                        <a:pt x="734" y="667"/>
                      </a:lnTo>
                      <a:lnTo>
                        <a:pt x="667" y="701"/>
                      </a:lnTo>
                      <a:lnTo>
                        <a:pt x="667" y="67"/>
                      </a:lnTo>
                      <a:cubicBezTo>
                        <a:pt x="667" y="33"/>
                        <a:pt x="467" y="33"/>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26;p37"/>
                <p:cNvSpPr/>
                <p:nvPr/>
              </p:nvSpPr>
              <p:spPr>
                <a:xfrm>
                  <a:off x="-1531216" y="801760"/>
                  <a:ext cx="67364" cy="175000"/>
                </a:xfrm>
                <a:custGeom>
                  <a:avLst/>
                  <a:gdLst/>
                  <a:ahLst/>
                  <a:cxnLst/>
                  <a:rect l="l" t="t" r="r" b="b"/>
                  <a:pathLst>
                    <a:path w="1002" h="2603" extrusionOk="0">
                      <a:moveTo>
                        <a:pt x="468" y="1"/>
                      </a:moveTo>
                      <a:lnTo>
                        <a:pt x="468" y="201"/>
                      </a:lnTo>
                      <a:lnTo>
                        <a:pt x="434" y="201"/>
                      </a:lnTo>
                      <a:lnTo>
                        <a:pt x="434" y="34"/>
                      </a:lnTo>
                      <a:cubicBezTo>
                        <a:pt x="434" y="101"/>
                        <a:pt x="234" y="101"/>
                        <a:pt x="234" y="134"/>
                      </a:cubicBezTo>
                      <a:lnTo>
                        <a:pt x="234" y="201"/>
                      </a:lnTo>
                      <a:cubicBezTo>
                        <a:pt x="168" y="268"/>
                        <a:pt x="134" y="301"/>
                        <a:pt x="134" y="334"/>
                      </a:cubicBezTo>
                      <a:lnTo>
                        <a:pt x="134" y="268"/>
                      </a:lnTo>
                      <a:cubicBezTo>
                        <a:pt x="134" y="334"/>
                        <a:pt x="101" y="434"/>
                        <a:pt x="101" y="501"/>
                      </a:cubicBezTo>
                      <a:cubicBezTo>
                        <a:pt x="34" y="1035"/>
                        <a:pt x="1" y="1602"/>
                        <a:pt x="1" y="2136"/>
                      </a:cubicBezTo>
                      <a:lnTo>
                        <a:pt x="67" y="2136"/>
                      </a:lnTo>
                      <a:lnTo>
                        <a:pt x="67" y="2302"/>
                      </a:lnTo>
                      <a:cubicBezTo>
                        <a:pt x="67" y="2319"/>
                        <a:pt x="126" y="2327"/>
                        <a:pt x="184" y="2327"/>
                      </a:cubicBezTo>
                      <a:cubicBezTo>
                        <a:pt x="243" y="2327"/>
                        <a:pt x="301" y="2319"/>
                        <a:pt x="301" y="2302"/>
                      </a:cubicBezTo>
                      <a:lnTo>
                        <a:pt x="334" y="2302"/>
                      </a:lnTo>
                      <a:lnTo>
                        <a:pt x="334" y="2603"/>
                      </a:lnTo>
                      <a:lnTo>
                        <a:pt x="601" y="2603"/>
                      </a:lnTo>
                      <a:lnTo>
                        <a:pt x="601" y="2536"/>
                      </a:lnTo>
                      <a:lnTo>
                        <a:pt x="835" y="2536"/>
                      </a:lnTo>
                      <a:lnTo>
                        <a:pt x="835" y="2369"/>
                      </a:lnTo>
                      <a:lnTo>
                        <a:pt x="1001" y="2369"/>
                      </a:lnTo>
                      <a:lnTo>
                        <a:pt x="1001" y="2169"/>
                      </a:lnTo>
                      <a:cubicBezTo>
                        <a:pt x="876" y="2190"/>
                        <a:pt x="842" y="2198"/>
                        <a:pt x="835" y="2201"/>
                      </a:cubicBezTo>
                      <a:lnTo>
                        <a:pt x="835" y="2201"/>
                      </a:lnTo>
                      <a:cubicBezTo>
                        <a:pt x="801" y="1768"/>
                        <a:pt x="801" y="1334"/>
                        <a:pt x="768" y="868"/>
                      </a:cubicBezTo>
                      <a:lnTo>
                        <a:pt x="768" y="601"/>
                      </a:lnTo>
                      <a:cubicBezTo>
                        <a:pt x="768" y="501"/>
                        <a:pt x="735" y="434"/>
                        <a:pt x="735" y="334"/>
                      </a:cubicBezTo>
                      <a:lnTo>
                        <a:pt x="735" y="668"/>
                      </a:lnTo>
                      <a:lnTo>
                        <a:pt x="668" y="701"/>
                      </a:lnTo>
                      <a:lnTo>
                        <a:pt x="668" y="101"/>
                      </a:lnTo>
                      <a:cubicBezTo>
                        <a:pt x="668" y="34"/>
                        <a:pt x="468" y="34"/>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27;p37"/>
                <p:cNvSpPr/>
                <p:nvPr/>
              </p:nvSpPr>
              <p:spPr>
                <a:xfrm>
                  <a:off x="-1643355" y="1088831"/>
                  <a:ext cx="65146" cy="118392"/>
                </a:xfrm>
                <a:custGeom>
                  <a:avLst/>
                  <a:gdLst/>
                  <a:ahLst/>
                  <a:cxnLst/>
                  <a:rect l="l" t="t" r="r" b="b"/>
                  <a:pathLst>
                    <a:path w="969" h="1761" extrusionOk="0">
                      <a:moveTo>
                        <a:pt x="501" y="0"/>
                      </a:moveTo>
                      <a:lnTo>
                        <a:pt x="501" y="201"/>
                      </a:lnTo>
                      <a:lnTo>
                        <a:pt x="468" y="201"/>
                      </a:lnTo>
                      <a:lnTo>
                        <a:pt x="468" y="34"/>
                      </a:lnTo>
                      <a:cubicBezTo>
                        <a:pt x="468" y="67"/>
                        <a:pt x="268" y="67"/>
                        <a:pt x="268" y="101"/>
                      </a:cubicBezTo>
                      <a:lnTo>
                        <a:pt x="268" y="201"/>
                      </a:lnTo>
                      <a:cubicBezTo>
                        <a:pt x="201" y="234"/>
                        <a:pt x="168" y="267"/>
                        <a:pt x="168" y="334"/>
                      </a:cubicBezTo>
                      <a:lnTo>
                        <a:pt x="168" y="534"/>
                      </a:lnTo>
                      <a:cubicBezTo>
                        <a:pt x="168" y="434"/>
                        <a:pt x="168" y="367"/>
                        <a:pt x="134" y="267"/>
                      </a:cubicBezTo>
                      <a:lnTo>
                        <a:pt x="134" y="401"/>
                      </a:lnTo>
                      <a:lnTo>
                        <a:pt x="1" y="1268"/>
                      </a:lnTo>
                      <a:lnTo>
                        <a:pt x="34" y="1335"/>
                      </a:lnTo>
                      <a:lnTo>
                        <a:pt x="34" y="1502"/>
                      </a:lnTo>
                      <a:cubicBezTo>
                        <a:pt x="34" y="1518"/>
                        <a:pt x="93" y="1527"/>
                        <a:pt x="151" y="1527"/>
                      </a:cubicBezTo>
                      <a:cubicBezTo>
                        <a:pt x="209" y="1527"/>
                        <a:pt x="268" y="1518"/>
                        <a:pt x="268" y="1502"/>
                      </a:cubicBezTo>
                      <a:lnTo>
                        <a:pt x="301" y="1502"/>
                      </a:lnTo>
                      <a:lnTo>
                        <a:pt x="301" y="1735"/>
                      </a:lnTo>
                      <a:cubicBezTo>
                        <a:pt x="301" y="1752"/>
                        <a:pt x="368" y="1760"/>
                        <a:pt x="435" y="1760"/>
                      </a:cubicBezTo>
                      <a:cubicBezTo>
                        <a:pt x="501" y="1760"/>
                        <a:pt x="568" y="1752"/>
                        <a:pt x="568" y="1735"/>
                      </a:cubicBezTo>
                      <a:lnTo>
                        <a:pt x="568" y="1668"/>
                      </a:lnTo>
                      <a:cubicBezTo>
                        <a:pt x="568" y="1685"/>
                        <a:pt x="626" y="1693"/>
                        <a:pt x="685" y="1693"/>
                      </a:cubicBezTo>
                      <a:cubicBezTo>
                        <a:pt x="743" y="1693"/>
                        <a:pt x="801" y="1685"/>
                        <a:pt x="801" y="1668"/>
                      </a:cubicBezTo>
                      <a:lnTo>
                        <a:pt x="801" y="1502"/>
                      </a:lnTo>
                      <a:cubicBezTo>
                        <a:pt x="902" y="1502"/>
                        <a:pt x="968" y="1502"/>
                        <a:pt x="968" y="1435"/>
                      </a:cubicBezTo>
                      <a:lnTo>
                        <a:pt x="968" y="1235"/>
                      </a:lnTo>
                      <a:cubicBezTo>
                        <a:pt x="946" y="1246"/>
                        <a:pt x="931" y="1250"/>
                        <a:pt x="921" y="1250"/>
                      </a:cubicBezTo>
                      <a:cubicBezTo>
                        <a:pt x="902" y="1250"/>
                        <a:pt x="902" y="1235"/>
                        <a:pt x="902" y="1235"/>
                      </a:cubicBezTo>
                      <a:cubicBezTo>
                        <a:pt x="835" y="1035"/>
                        <a:pt x="835" y="834"/>
                        <a:pt x="801" y="601"/>
                      </a:cubicBezTo>
                      <a:lnTo>
                        <a:pt x="801" y="534"/>
                      </a:lnTo>
                      <a:lnTo>
                        <a:pt x="801" y="401"/>
                      </a:lnTo>
                      <a:lnTo>
                        <a:pt x="801" y="267"/>
                      </a:lnTo>
                      <a:cubicBezTo>
                        <a:pt x="801" y="401"/>
                        <a:pt x="768" y="534"/>
                        <a:pt x="768" y="634"/>
                      </a:cubicBezTo>
                      <a:cubicBezTo>
                        <a:pt x="768" y="634"/>
                        <a:pt x="768" y="701"/>
                        <a:pt x="701" y="701"/>
                      </a:cubicBezTo>
                      <a:lnTo>
                        <a:pt x="701" y="67"/>
                      </a:lnTo>
                      <a:cubicBezTo>
                        <a:pt x="701"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28;p37"/>
                <p:cNvSpPr/>
                <p:nvPr/>
              </p:nvSpPr>
              <p:spPr>
                <a:xfrm>
                  <a:off x="-1239639" y="978910"/>
                  <a:ext cx="67297" cy="174462"/>
                </a:xfrm>
                <a:custGeom>
                  <a:avLst/>
                  <a:gdLst/>
                  <a:ahLst/>
                  <a:cxnLst/>
                  <a:rect l="l" t="t" r="r" b="b"/>
                  <a:pathLst>
                    <a:path w="1001" h="2595" extrusionOk="0">
                      <a:moveTo>
                        <a:pt x="467" y="1"/>
                      </a:moveTo>
                      <a:lnTo>
                        <a:pt x="467" y="201"/>
                      </a:lnTo>
                      <a:lnTo>
                        <a:pt x="434" y="201"/>
                      </a:lnTo>
                      <a:lnTo>
                        <a:pt x="434" y="34"/>
                      </a:lnTo>
                      <a:cubicBezTo>
                        <a:pt x="434" y="68"/>
                        <a:pt x="200" y="68"/>
                        <a:pt x="200" y="101"/>
                      </a:cubicBezTo>
                      <a:lnTo>
                        <a:pt x="200" y="201"/>
                      </a:lnTo>
                      <a:cubicBezTo>
                        <a:pt x="167" y="234"/>
                        <a:pt x="134" y="268"/>
                        <a:pt x="134" y="335"/>
                      </a:cubicBezTo>
                      <a:lnTo>
                        <a:pt x="134" y="234"/>
                      </a:lnTo>
                      <a:cubicBezTo>
                        <a:pt x="134" y="335"/>
                        <a:pt x="134" y="368"/>
                        <a:pt x="100" y="435"/>
                      </a:cubicBezTo>
                      <a:lnTo>
                        <a:pt x="100" y="501"/>
                      </a:lnTo>
                      <a:cubicBezTo>
                        <a:pt x="34" y="1035"/>
                        <a:pt x="0" y="1569"/>
                        <a:pt x="0" y="2102"/>
                      </a:cubicBezTo>
                      <a:lnTo>
                        <a:pt x="67" y="2102"/>
                      </a:lnTo>
                      <a:lnTo>
                        <a:pt x="67" y="2269"/>
                      </a:lnTo>
                      <a:cubicBezTo>
                        <a:pt x="67" y="2303"/>
                        <a:pt x="125" y="2319"/>
                        <a:pt x="184" y="2319"/>
                      </a:cubicBezTo>
                      <a:cubicBezTo>
                        <a:pt x="242" y="2319"/>
                        <a:pt x="300" y="2303"/>
                        <a:pt x="300" y="2269"/>
                      </a:cubicBezTo>
                      <a:lnTo>
                        <a:pt x="334" y="2269"/>
                      </a:lnTo>
                      <a:lnTo>
                        <a:pt x="334" y="2569"/>
                      </a:lnTo>
                      <a:cubicBezTo>
                        <a:pt x="334" y="2586"/>
                        <a:pt x="400" y="2594"/>
                        <a:pt x="467" y="2594"/>
                      </a:cubicBezTo>
                      <a:cubicBezTo>
                        <a:pt x="534" y="2594"/>
                        <a:pt x="601" y="2586"/>
                        <a:pt x="601" y="2569"/>
                      </a:cubicBezTo>
                      <a:lnTo>
                        <a:pt x="601" y="2536"/>
                      </a:lnTo>
                      <a:cubicBezTo>
                        <a:pt x="601" y="2547"/>
                        <a:pt x="627" y="2551"/>
                        <a:pt x="661" y="2551"/>
                      </a:cubicBezTo>
                      <a:cubicBezTo>
                        <a:pt x="730" y="2551"/>
                        <a:pt x="834" y="2536"/>
                        <a:pt x="834" y="2536"/>
                      </a:cubicBezTo>
                      <a:lnTo>
                        <a:pt x="834" y="2369"/>
                      </a:lnTo>
                      <a:lnTo>
                        <a:pt x="1001" y="2369"/>
                      </a:lnTo>
                      <a:lnTo>
                        <a:pt x="1001" y="2169"/>
                      </a:lnTo>
                      <a:lnTo>
                        <a:pt x="834" y="2236"/>
                      </a:lnTo>
                      <a:cubicBezTo>
                        <a:pt x="801" y="1769"/>
                        <a:pt x="801" y="1335"/>
                        <a:pt x="767" y="868"/>
                      </a:cubicBezTo>
                      <a:lnTo>
                        <a:pt x="767" y="601"/>
                      </a:lnTo>
                      <a:lnTo>
                        <a:pt x="767" y="568"/>
                      </a:lnTo>
                      <a:cubicBezTo>
                        <a:pt x="767" y="501"/>
                        <a:pt x="734" y="401"/>
                        <a:pt x="734" y="335"/>
                      </a:cubicBezTo>
                      <a:lnTo>
                        <a:pt x="734" y="668"/>
                      </a:lnTo>
                      <a:lnTo>
                        <a:pt x="667" y="701"/>
                      </a:lnTo>
                      <a:lnTo>
                        <a:pt x="667" y="68"/>
                      </a:lnTo>
                      <a:cubicBezTo>
                        <a:pt x="667" y="34"/>
                        <a:pt x="467" y="34"/>
                        <a:pt x="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29;p37"/>
                <p:cNvSpPr/>
                <p:nvPr/>
              </p:nvSpPr>
              <p:spPr>
                <a:xfrm>
                  <a:off x="-1176847" y="779373"/>
                  <a:ext cx="69583" cy="183941"/>
                </a:xfrm>
                <a:custGeom>
                  <a:avLst/>
                  <a:gdLst/>
                  <a:ahLst/>
                  <a:cxnLst/>
                  <a:rect l="l" t="t" r="r" b="b"/>
                  <a:pathLst>
                    <a:path w="1035" h="2736" extrusionOk="0">
                      <a:moveTo>
                        <a:pt x="467" y="0"/>
                      </a:moveTo>
                      <a:cubicBezTo>
                        <a:pt x="467" y="100"/>
                        <a:pt x="467" y="134"/>
                        <a:pt x="501" y="200"/>
                      </a:cubicBezTo>
                      <a:lnTo>
                        <a:pt x="467" y="200"/>
                      </a:lnTo>
                      <a:cubicBezTo>
                        <a:pt x="467" y="167"/>
                        <a:pt x="467" y="100"/>
                        <a:pt x="400" y="34"/>
                      </a:cubicBezTo>
                      <a:cubicBezTo>
                        <a:pt x="400" y="100"/>
                        <a:pt x="200" y="134"/>
                        <a:pt x="200" y="134"/>
                      </a:cubicBezTo>
                      <a:lnTo>
                        <a:pt x="200" y="200"/>
                      </a:lnTo>
                      <a:cubicBezTo>
                        <a:pt x="167" y="267"/>
                        <a:pt x="67" y="300"/>
                        <a:pt x="134" y="334"/>
                      </a:cubicBezTo>
                      <a:lnTo>
                        <a:pt x="134" y="501"/>
                      </a:lnTo>
                      <a:cubicBezTo>
                        <a:pt x="134" y="434"/>
                        <a:pt x="67" y="367"/>
                        <a:pt x="67" y="300"/>
                      </a:cubicBezTo>
                      <a:cubicBezTo>
                        <a:pt x="67" y="334"/>
                        <a:pt x="67" y="434"/>
                        <a:pt x="34" y="501"/>
                      </a:cubicBezTo>
                      <a:lnTo>
                        <a:pt x="34" y="534"/>
                      </a:lnTo>
                      <a:cubicBezTo>
                        <a:pt x="34" y="1134"/>
                        <a:pt x="34" y="1701"/>
                        <a:pt x="0" y="2302"/>
                      </a:cubicBezTo>
                      <a:lnTo>
                        <a:pt x="34" y="2302"/>
                      </a:lnTo>
                      <a:lnTo>
                        <a:pt x="34" y="2469"/>
                      </a:lnTo>
                      <a:lnTo>
                        <a:pt x="367" y="2469"/>
                      </a:lnTo>
                      <a:lnTo>
                        <a:pt x="367" y="2735"/>
                      </a:lnTo>
                      <a:lnTo>
                        <a:pt x="634" y="2735"/>
                      </a:lnTo>
                      <a:lnTo>
                        <a:pt x="634" y="2702"/>
                      </a:lnTo>
                      <a:lnTo>
                        <a:pt x="867" y="2702"/>
                      </a:lnTo>
                      <a:lnTo>
                        <a:pt x="867" y="2535"/>
                      </a:lnTo>
                      <a:cubicBezTo>
                        <a:pt x="968" y="2535"/>
                        <a:pt x="1001" y="2535"/>
                        <a:pt x="1001" y="2502"/>
                      </a:cubicBezTo>
                      <a:lnTo>
                        <a:pt x="1001" y="2302"/>
                      </a:lnTo>
                      <a:lnTo>
                        <a:pt x="1034" y="2302"/>
                      </a:lnTo>
                      <a:cubicBezTo>
                        <a:pt x="1034" y="1601"/>
                        <a:pt x="1001" y="934"/>
                        <a:pt x="734" y="300"/>
                      </a:cubicBezTo>
                      <a:lnTo>
                        <a:pt x="734" y="534"/>
                      </a:lnTo>
                      <a:cubicBezTo>
                        <a:pt x="734" y="367"/>
                        <a:pt x="701" y="200"/>
                        <a:pt x="667" y="100"/>
                      </a:cubicBezTo>
                      <a:cubicBezTo>
                        <a:pt x="667" y="34"/>
                        <a:pt x="467" y="34"/>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30;p37"/>
                <p:cNvSpPr/>
                <p:nvPr/>
              </p:nvSpPr>
              <p:spPr>
                <a:xfrm>
                  <a:off x="-975022" y="936354"/>
                  <a:ext cx="67364" cy="154226"/>
                </a:xfrm>
                <a:custGeom>
                  <a:avLst/>
                  <a:gdLst/>
                  <a:ahLst/>
                  <a:cxnLst/>
                  <a:rect l="l" t="t" r="r" b="b"/>
                  <a:pathLst>
                    <a:path w="1002" h="2294" extrusionOk="0">
                      <a:moveTo>
                        <a:pt x="501" y="0"/>
                      </a:moveTo>
                      <a:lnTo>
                        <a:pt x="501" y="200"/>
                      </a:lnTo>
                      <a:lnTo>
                        <a:pt x="434" y="200"/>
                      </a:lnTo>
                      <a:lnTo>
                        <a:pt x="434" y="34"/>
                      </a:lnTo>
                      <a:cubicBezTo>
                        <a:pt x="434" y="100"/>
                        <a:pt x="234" y="100"/>
                        <a:pt x="234" y="134"/>
                      </a:cubicBezTo>
                      <a:lnTo>
                        <a:pt x="234" y="200"/>
                      </a:lnTo>
                      <a:cubicBezTo>
                        <a:pt x="200" y="267"/>
                        <a:pt x="167" y="300"/>
                        <a:pt x="167" y="334"/>
                      </a:cubicBezTo>
                      <a:lnTo>
                        <a:pt x="167" y="634"/>
                      </a:lnTo>
                      <a:cubicBezTo>
                        <a:pt x="167" y="501"/>
                        <a:pt x="167" y="434"/>
                        <a:pt x="100" y="300"/>
                      </a:cubicBezTo>
                      <a:cubicBezTo>
                        <a:pt x="100" y="367"/>
                        <a:pt x="67" y="467"/>
                        <a:pt x="67" y="534"/>
                      </a:cubicBezTo>
                      <a:cubicBezTo>
                        <a:pt x="34" y="968"/>
                        <a:pt x="0" y="1368"/>
                        <a:pt x="0" y="1801"/>
                      </a:cubicBezTo>
                      <a:lnTo>
                        <a:pt x="34" y="1801"/>
                      </a:lnTo>
                      <a:lnTo>
                        <a:pt x="34" y="1968"/>
                      </a:lnTo>
                      <a:cubicBezTo>
                        <a:pt x="34" y="1985"/>
                        <a:pt x="100" y="1993"/>
                        <a:pt x="167" y="1993"/>
                      </a:cubicBezTo>
                      <a:cubicBezTo>
                        <a:pt x="234" y="1993"/>
                        <a:pt x="301" y="1985"/>
                        <a:pt x="301" y="1968"/>
                      </a:cubicBezTo>
                      <a:lnTo>
                        <a:pt x="334" y="1968"/>
                      </a:lnTo>
                      <a:lnTo>
                        <a:pt x="334" y="2268"/>
                      </a:lnTo>
                      <a:cubicBezTo>
                        <a:pt x="334" y="2285"/>
                        <a:pt x="392" y="2293"/>
                        <a:pt x="451" y="2293"/>
                      </a:cubicBezTo>
                      <a:cubicBezTo>
                        <a:pt x="509" y="2293"/>
                        <a:pt x="567" y="2285"/>
                        <a:pt x="567" y="2268"/>
                      </a:cubicBezTo>
                      <a:lnTo>
                        <a:pt x="567" y="2168"/>
                      </a:lnTo>
                      <a:cubicBezTo>
                        <a:pt x="567" y="2185"/>
                        <a:pt x="634" y="2193"/>
                        <a:pt x="701" y="2193"/>
                      </a:cubicBezTo>
                      <a:cubicBezTo>
                        <a:pt x="768" y="2193"/>
                        <a:pt x="834" y="2185"/>
                        <a:pt x="834" y="2168"/>
                      </a:cubicBezTo>
                      <a:lnTo>
                        <a:pt x="834" y="2002"/>
                      </a:lnTo>
                      <a:cubicBezTo>
                        <a:pt x="901" y="2002"/>
                        <a:pt x="1001" y="2002"/>
                        <a:pt x="1001" y="1968"/>
                      </a:cubicBezTo>
                      <a:lnTo>
                        <a:pt x="1001" y="1768"/>
                      </a:lnTo>
                      <a:lnTo>
                        <a:pt x="901" y="1835"/>
                      </a:lnTo>
                      <a:cubicBezTo>
                        <a:pt x="868" y="1501"/>
                        <a:pt x="868" y="1201"/>
                        <a:pt x="834" y="867"/>
                      </a:cubicBezTo>
                      <a:lnTo>
                        <a:pt x="834" y="601"/>
                      </a:lnTo>
                      <a:cubicBezTo>
                        <a:pt x="834" y="501"/>
                        <a:pt x="801" y="434"/>
                        <a:pt x="801" y="334"/>
                      </a:cubicBezTo>
                      <a:cubicBezTo>
                        <a:pt x="801" y="467"/>
                        <a:pt x="801" y="534"/>
                        <a:pt x="734" y="667"/>
                      </a:cubicBezTo>
                      <a:lnTo>
                        <a:pt x="701" y="701"/>
                      </a:lnTo>
                      <a:lnTo>
                        <a:pt x="701" y="100"/>
                      </a:lnTo>
                      <a:cubicBezTo>
                        <a:pt x="701" y="34"/>
                        <a:pt x="501" y="34"/>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31;p37"/>
                <p:cNvSpPr/>
                <p:nvPr/>
              </p:nvSpPr>
              <p:spPr>
                <a:xfrm>
                  <a:off x="-818040" y="759136"/>
                  <a:ext cx="71802" cy="168277"/>
                </a:xfrm>
                <a:custGeom>
                  <a:avLst/>
                  <a:gdLst/>
                  <a:ahLst/>
                  <a:cxnLst/>
                  <a:rect l="l" t="t" r="r" b="b"/>
                  <a:pathLst>
                    <a:path w="1068" h="2503" extrusionOk="0">
                      <a:moveTo>
                        <a:pt x="667" y="1"/>
                      </a:moveTo>
                      <a:lnTo>
                        <a:pt x="667" y="234"/>
                      </a:lnTo>
                      <a:lnTo>
                        <a:pt x="601" y="234"/>
                      </a:lnTo>
                      <a:lnTo>
                        <a:pt x="601" y="68"/>
                      </a:lnTo>
                      <a:cubicBezTo>
                        <a:pt x="601" y="101"/>
                        <a:pt x="401" y="134"/>
                        <a:pt x="401" y="134"/>
                      </a:cubicBezTo>
                      <a:lnTo>
                        <a:pt x="401" y="234"/>
                      </a:lnTo>
                      <a:cubicBezTo>
                        <a:pt x="367" y="268"/>
                        <a:pt x="334" y="301"/>
                        <a:pt x="334" y="335"/>
                      </a:cubicBezTo>
                      <a:lnTo>
                        <a:pt x="334" y="468"/>
                      </a:lnTo>
                      <a:cubicBezTo>
                        <a:pt x="334" y="435"/>
                        <a:pt x="267" y="335"/>
                        <a:pt x="267" y="301"/>
                      </a:cubicBezTo>
                      <a:cubicBezTo>
                        <a:pt x="267" y="401"/>
                        <a:pt x="234" y="468"/>
                        <a:pt x="234" y="501"/>
                      </a:cubicBezTo>
                      <a:cubicBezTo>
                        <a:pt x="200" y="1068"/>
                        <a:pt x="100" y="1569"/>
                        <a:pt x="0" y="2069"/>
                      </a:cubicBezTo>
                      <a:lnTo>
                        <a:pt x="67" y="2069"/>
                      </a:lnTo>
                      <a:cubicBezTo>
                        <a:pt x="67" y="2102"/>
                        <a:pt x="34" y="2169"/>
                        <a:pt x="34" y="2236"/>
                      </a:cubicBezTo>
                      <a:cubicBezTo>
                        <a:pt x="34" y="2236"/>
                        <a:pt x="234" y="2269"/>
                        <a:pt x="267" y="2269"/>
                      </a:cubicBezTo>
                      <a:lnTo>
                        <a:pt x="267" y="2236"/>
                      </a:lnTo>
                      <a:lnTo>
                        <a:pt x="401" y="2236"/>
                      </a:lnTo>
                      <a:cubicBezTo>
                        <a:pt x="367" y="2303"/>
                        <a:pt x="367" y="2403"/>
                        <a:pt x="334" y="2469"/>
                      </a:cubicBezTo>
                      <a:cubicBezTo>
                        <a:pt x="334" y="2469"/>
                        <a:pt x="534" y="2503"/>
                        <a:pt x="567" y="2503"/>
                      </a:cubicBezTo>
                      <a:lnTo>
                        <a:pt x="567" y="2469"/>
                      </a:lnTo>
                      <a:cubicBezTo>
                        <a:pt x="590" y="2469"/>
                        <a:pt x="671" y="2484"/>
                        <a:pt x="723" y="2484"/>
                      </a:cubicBezTo>
                      <a:cubicBezTo>
                        <a:pt x="749" y="2484"/>
                        <a:pt x="768" y="2481"/>
                        <a:pt x="768" y="2469"/>
                      </a:cubicBezTo>
                      <a:cubicBezTo>
                        <a:pt x="834" y="2403"/>
                        <a:pt x="834" y="2336"/>
                        <a:pt x="834" y="2269"/>
                      </a:cubicBezTo>
                      <a:lnTo>
                        <a:pt x="901" y="2269"/>
                      </a:lnTo>
                      <a:cubicBezTo>
                        <a:pt x="1001" y="2069"/>
                        <a:pt x="1034" y="1902"/>
                        <a:pt x="1034" y="1669"/>
                      </a:cubicBezTo>
                      <a:cubicBezTo>
                        <a:pt x="1068" y="1302"/>
                        <a:pt x="1068" y="802"/>
                        <a:pt x="901" y="301"/>
                      </a:cubicBezTo>
                      <a:lnTo>
                        <a:pt x="901" y="635"/>
                      </a:lnTo>
                      <a:lnTo>
                        <a:pt x="901" y="668"/>
                      </a:lnTo>
                      <a:cubicBezTo>
                        <a:pt x="901" y="468"/>
                        <a:pt x="901" y="301"/>
                        <a:pt x="868" y="101"/>
                      </a:cubicBezTo>
                      <a:cubicBezTo>
                        <a:pt x="868" y="68"/>
                        <a:pt x="667" y="68"/>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32;p37"/>
                <p:cNvSpPr/>
                <p:nvPr/>
              </p:nvSpPr>
              <p:spPr>
                <a:xfrm>
                  <a:off x="-611700" y="738299"/>
                  <a:ext cx="67275" cy="154223"/>
                </a:xfrm>
                <a:custGeom>
                  <a:avLst/>
                  <a:gdLst/>
                  <a:ahLst/>
                  <a:cxnLst/>
                  <a:rect l="l" t="t" r="r" b="b"/>
                  <a:pathLst>
                    <a:path w="1001" h="3218" extrusionOk="0">
                      <a:moveTo>
                        <a:pt x="534" y="1"/>
                      </a:moveTo>
                      <a:lnTo>
                        <a:pt x="534" y="201"/>
                      </a:lnTo>
                      <a:lnTo>
                        <a:pt x="501" y="201"/>
                      </a:lnTo>
                      <a:lnTo>
                        <a:pt x="501" y="34"/>
                      </a:lnTo>
                      <a:cubicBezTo>
                        <a:pt x="501" y="67"/>
                        <a:pt x="300" y="67"/>
                        <a:pt x="300" y="134"/>
                      </a:cubicBezTo>
                      <a:lnTo>
                        <a:pt x="300" y="201"/>
                      </a:lnTo>
                      <a:cubicBezTo>
                        <a:pt x="267" y="234"/>
                        <a:pt x="200" y="301"/>
                        <a:pt x="200" y="334"/>
                      </a:cubicBezTo>
                      <a:lnTo>
                        <a:pt x="200" y="534"/>
                      </a:lnTo>
                      <a:cubicBezTo>
                        <a:pt x="200" y="468"/>
                        <a:pt x="167" y="368"/>
                        <a:pt x="167" y="301"/>
                      </a:cubicBezTo>
                      <a:cubicBezTo>
                        <a:pt x="167" y="368"/>
                        <a:pt x="167" y="401"/>
                        <a:pt x="134" y="501"/>
                      </a:cubicBezTo>
                      <a:lnTo>
                        <a:pt x="134" y="534"/>
                      </a:lnTo>
                      <a:cubicBezTo>
                        <a:pt x="34" y="1302"/>
                        <a:pt x="0" y="2002"/>
                        <a:pt x="0" y="2736"/>
                      </a:cubicBezTo>
                      <a:lnTo>
                        <a:pt x="34" y="2736"/>
                      </a:lnTo>
                      <a:lnTo>
                        <a:pt x="34" y="2903"/>
                      </a:lnTo>
                      <a:cubicBezTo>
                        <a:pt x="34" y="2903"/>
                        <a:pt x="152" y="2932"/>
                        <a:pt x="231" y="2932"/>
                      </a:cubicBezTo>
                      <a:cubicBezTo>
                        <a:pt x="271" y="2932"/>
                        <a:pt x="300" y="2925"/>
                        <a:pt x="300" y="2903"/>
                      </a:cubicBezTo>
                      <a:lnTo>
                        <a:pt x="367" y="2903"/>
                      </a:lnTo>
                      <a:lnTo>
                        <a:pt x="367" y="3203"/>
                      </a:lnTo>
                      <a:cubicBezTo>
                        <a:pt x="367" y="3203"/>
                        <a:pt x="486" y="3218"/>
                        <a:pt x="565" y="3218"/>
                      </a:cubicBezTo>
                      <a:cubicBezTo>
                        <a:pt x="604" y="3218"/>
                        <a:pt x="634" y="3214"/>
                        <a:pt x="634" y="3203"/>
                      </a:cubicBezTo>
                      <a:lnTo>
                        <a:pt x="634" y="3170"/>
                      </a:lnTo>
                      <a:cubicBezTo>
                        <a:pt x="634" y="3170"/>
                        <a:pt x="738" y="3185"/>
                        <a:pt x="807" y="3185"/>
                      </a:cubicBezTo>
                      <a:cubicBezTo>
                        <a:pt x="842" y="3185"/>
                        <a:pt x="867" y="3181"/>
                        <a:pt x="867" y="3170"/>
                      </a:cubicBezTo>
                      <a:lnTo>
                        <a:pt x="867" y="3003"/>
                      </a:lnTo>
                      <a:lnTo>
                        <a:pt x="1001" y="3003"/>
                      </a:lnTo>
                      <a:lnTo>
                        <a:pt x="1001" y="2803"/>
                      </a:lnTo>
                      <a:cubicBezTo>
                        <a:pt x="968" y="2069"/>
                        <a:pt x="934" y="1402"/>
                        <a:pt x="834" y="701"/>
                      </a:cubicBezTo>
                      <a:lnTo>
                        <a:pt x="834" y="534"/>
                      </a:lnTo>
                      <a:lnTo>
                        <a:pt x="834" y="501"/>
                      </a:lnTo>
                      <a:cubicBezTo>
                        <a:pt x="834" y="401"/>
                        <a:pt x="801" y="334"/>
                        <a:pt x="801" y="301"/>
                      </a:cubicBezTo>
                      <a:lnTo>
                        <a:pt x="801" y="635"/>
                      </a:lnTo>
                      <a:lnTo>
                        <a:pt x="767" y="668"/>
                      </a:lnTo>
                      <a:lnTo>
                        <a:pt x="767" y="67"/>
                      </a:lnTo>
                      <a:cubicBezTo>
                        <a:pt x="767" y="34"/>
                        <a:pt x="534" y="34"/>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33;p37"/>
                <p:cNvSpPr/>
                <p:nvPr/>
              </p:nvSpPr>
              <p:spPr>
                <a:xfrm>
                  <a:off x="-658840" y="1034980"/>
                  <a:ext cx="67364" cy="146830"/>
                </a:xfrm>
                <a:custGeom>
                  <a:avLst/>
                  <a:gdLst/>
                  <a:ahLst/>
                  <a:cxnLst/>
                  <a:rect l="l" t="t" r="r" b="b"/>
                  <a:pathLst>
                    <a:path w="1002" h="2184" extrusionOk="0">
                      <a:moveTo>
                        <a:pt x="434" y="1"/>
                      </a:moveTo>
                      <a:lnTo>
                        <a:pt x="434" y="201"/>
                      </a:lnTo>
                      <a:lnTo>
                        <a:pt x="368" y="201"/>
                      </a:lnTo>
                      <a:lnTo>
                        <a:pt x="368" y="34"/>
                      </a:lnTo>
                      <a:cubicBezTo>
                        <a:pt x="368" y="68"/>
                        <a:pt x="167" y="101"/>
                        <a:pt x="167" y="101"/>
                      </a:cubicBezTo>
                      <a:lnTo>
                        <a:pt x="167" y="201"/>
                      </a:lnTo>
                      <a:cubicBezTo>
                        <a:pt x="134" y="234"/>
                        <a:pt x="101" y="268"/>
                        <a:pt x="101" y="334"/>
                      </a:cubicBezTo>
                      <a:lnTo>
                        <a:pt x="101" y="668"/>
                      </a:lnTo>
                      <a:cubicBezTo>
                        <a:pt x="101" y="535"/>
                        <a:pt x="34" y="401"/>
                        <a:pt x="34" y="301"/>
                      </a:cubicBezTo>
                      <a:cubicBezTo>
                        <a:pt x="34" y="368"/>
                        <a:pt x="1" y="468"/>
                        <a:pt x="1" y="535"/>
                      </a:cubicBezTo>
                      <a:lnTo>
                        <a:pt x="1" y="1702"/>
                      </a:lnTo>
                      <a:lnTo>
                        <a:pt x="34" y="1702"/>
                      </a:lnTo>
                      <a:lnTo>
                        <a:pt x="34" y="1869"/>
                      </a:lnTo>
                      <a:cubicBezTo>
                        <a:pt x="34" y="1880"/>
                        <a:pt x="53" y="1884"/>
                        <a:pt x="79" y="1884"/>
                      </a:cubicBezTo>
                      <a:cubicBezTo>
                        <a:pt x="130" y="1884"/>
                        <a:pt x="212" y="1869"/>
                        <a:pt x="234" y="1869"/>
                      </a:cubicBezTo>
                      <a:lnTo>
                        <a:pt x="301" y="1869"/>
                      </a:lnTo>
                      <a:cubicBezTo>
                        <a:pt x="301" y="1969"/>
                        <a:pt x="301" y="2069"/>
                        <a:pt x="334" y="2169"/>
                      </a:cubicBezTo>
                      <a:cubicBezTo>
                        <a:pt x="334" y="2180"/>
                        <a:pt x="364" y="2184"/>
                        <a:pt x="403" y="2184"/>
                      </a:cubicBezTo>
                      <a:cubicBezTo>
                        <a:pt x="483" y="2184"/>
                        <a:pt x="601" y="2169"/>
                        <a:pt x="601" y="2169"/>
                      </a:cubicBezTo>
                      <a:cubicBezTo>
                        <a:pt x="601" y="2180"/>
                        <a:pt x="627" y="2184"/>
                        <a:pt x="662" y="2184"/>
                      </a:cubicBezTo>
                      <a:cubicBezTo>
                        <a:pt x="731" y="2184"/>
                        <a:pt x="835" y="2169"/>
                        <a:pt x="835" y="2169"/>
                      </a:cubicBezTo>
                      <a:lnTo>
                        <a:pt x="835" y="2002"/>
                      </a:lnTo>
                      <a:cubicBezTo>
                        <a:pt x="935" y="2002"/>
                        <a:pt x="1001" y="2002"/>
                        <a:pt x="1001" y="1969"/>
                      </a:cubicBezTo>
                      <a:cubicBezTo>
                        <a:pt x="868" y="1836"/>
                        <a:pt x="868" y="1735"/>
                        <a:pt x="835" y="1702"/>
                      </a:cubicBezTo>
                      <a:cubicBezTo>
                        <a:pt x="868" y="1702"/>
                        <a:pt x="868" y="1702"/>
                        <a:pt x="868" y="1669"/>
                      </a:cubicBezTo>
                      <a:cubicBezTo>
                        <a:pt x="835" y="1302"/>
                        <a:pt x="768" y="902"/>
                        <a:pt x="701" y="568"/>
                      </a:cubicBezTo>
                      <a:lnTo>
                        <a:pt x="701" y="535"/>
                      </a:lnTo>
                      <a:cubicBezTo>
                        <a:pt x="701" y="435"/>
                        <a:pt x="668" y="368"/>
                        <a:pt x="668" y="268"/>
                      </a:cubicBezTo>
                      <a:lnTo>
                        <a:pt x="668" y="601"/>
                      </a:lnTo>
                      <a:lnTo>
                        <a:pt x="668" y="668"/>
                      </a:lnTo>
                      <a:cubicBezTo>
                        <a:pt x="668" y="435"/>
                        <a:pt x="634" y="268"/>
                        <a:pt x="634" y="68"/>
                      </a:cubicBezTo>
                      <a:cubicBezTo>
                        <a:pt x="634" y="34"/>
                        <a:pt x="434" y="34"/>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34;p37"/>
                <p:cNvSpPr/>
                <p:nvPr/>
              </p:nvSpPr>
              <p:spPr>
                <a:xfrm>
                  <a:off x="-465957" y="943077"/>
                  <a:ext cx="76306" cy="193891"/>
                </a:xfrm>
                <a:custGeom>
                  <a:avLst/>
                  <a:gdLst/>
                  <a:ahLst/>
                  <a:cxnLst/>
                  <a:rect l="l" t="t" r="r" b="b"/>
                  <a:pathLst>
                    <a:path w="1135" h="2884" extrusionOk="0">
                      <a:moveTo>
                        <a:pt x="601" y="0"/>
                      </a:moveTo>
                      <a:lnTo>
                        <a:pt x="601" y="200"/>
                      </a:lnTo>
                      <a:lnTo>
                        <a:pt x="567" y="200"/>
                      </a:lnTo>
                      <a:lnTo>
                        <a:pt x="567" y="34"/>
                      </a:lnTo>
                      <a:cubicBezTo>
                        <a:pt x="567" y="67"/>
                        <a:pt x="334" y="67"/>
                        <a:pt x="334" y="100"/>
                      </a:cubicBezTo>
                      <a:lnTo>
                        <a:pt x="334" y="200"/>
                      </a:lnTo>
                      <a:cubicBezTo>
                        <a:pt x="301" y="234"/>
                        <a:pt x="267" y="267"/>
                        <a:pt x="267" y="334"/>
                      </a:cubicBezTo>
                      <a:cubicBezTo>
                        <a:pt x="267" y="401"/>
                        <a:pt x="267" y="434"/>
                        <a:pt x="234" y="534"/>
                      </a:cubicBezTo>
                      <a:lnTo>
                        <a:pt x="234" y="267"/>
                      </a:lnTo>
                      <a:cubicBezTo>
                        <a:pt x="67" y="934"/>
                        <a:pt x="0" y="1668"/>
                        <a:pt x="134" y="2369"/>
                      </a:cubicBezTo>
                      <a:lnTo>
                        <a:pt x="134" y="2569"/>
                      </a:lnTo>
                      <a:cubicBezTo>
                        <a:pt x="134" y="2580"/>
                        <a:pt x="164" y="2584"/>
                        <a:pt x="203" y="2584"/>
                      </a:cubicBezTo>
                      <a:cubicBezTo>
                        <a:pt x="282" y="2584"/>
                        <a:pt x="401" y="2569"/>
                        <a:pt x="401" y="2569"/>
                      </a:cubicBezTo>
                      <a:lnTo>
                        <a:pt x="434" y="2569"/>
                      </a:lnTo>
                      <a:cubicBezTo>
                        <a:pt x="434" y="2669"/>
                        <a:pt x="434" y="2769"/>
                        <a:pt x="467" y="2869"/>
                      </a:cubicBezTo>
                      <a:cubicBezTo>
                        <a:pt x="467" y="2880"/>
                        <a:pt x="497" y="2884"/>
                        <a:pt x="537" y="2884"/>
                      </a:cubicBezTo>
                      <a:cubicBezTo>
                        <a:pt x="616" y="2884"/>
                        <a:pt x="734" y="2869"/>
                        <a:pt x="734" y="2869"/>
                      </a:cubicBezTo>
                      <a:lnTo>
                        <a:pt x="734" y="2836"/>
                      </a:lnTo>
                      <a:cubicBezTo>
                        <a:pt x="734" y="2847"/>
                        <a:pt x="760" y="2850"/>
                        <a:pt x="795" y="2850"/>
                      </a:cubicBezTo>
                      <a:cubicBezTo>
                        <a:pt x="864" y="2850"/>
                        <a:pt x="968" y="2836"/>
                        <a:pt x="968" y="2836"/>
                      </a:cubicBezTo>
                      <a:lnTo>
                        <a:pt x="968" y="2669"/>
                      </a:lnTo>
                      <a:cubicBezTo>
                        <a:pt x="1068" y="2669"/>
                        <a:pt x="1135" y="2669"/>
                        <a:pt x="1135" y="2602"/>
                      </a:cubicBezTo>
                      <a:cubicBezTo>
                        <a:pt x="1068" y="2435"/>
                        <a:pt x="1001" y="2402"/>
                        <a:pt x="1001" y="2302"/>
                      </a:cubicBezTo>
                      <a:lnTo>
                        <a:pt x="1068" y="2302"/>
                      </a:lnTo>
                      <a:lnTo>
                        <a:pt x="934" y="701"/>
                      </a:lnTo>
                      <a:lnTo>
                        <a:pt x="934" y="501"/>
                      </a:lnTo>
                      <a:cubicBezTo>
                        <a:pt x="934" y="401"/>
                        <a:pt x="901" y="334"/>
                        <a:pt x="901" y="267"/>
                      </a:cubicBezTo>
                      <a:cubicBezTo>
                        <a:pt x="834" y="401"/>
                        <a:pt x="834" y="534"/>
                        <a:pt x="801" y="701"/>
                      </a:cubicBezTo>
                      <a:lnTo>
                        <a:pt x="801" y="67"/>
                      </a:lnTo>
                      <a:cubicBezTo>
                        <a:pt x="801" y="34"/>
                        <a:pt x="601" y="34"/>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535;p37"/>
                <p:cNvSpPr/>
                <p:nvPr/>
              </p:nvSpPr>
              <p:spPr>
                <a:xfrm>
                  <a:off x="-4383782" y="1151086"/>
                  <a:ext cx="3731736" cy="3777183"/>
                </a:xfrm>
                <a:custGeom>
                  <a:avLst/>
                  <a:gdLst/>
                  <a:ahLst/>
                  <a:cxnLst/>
                  <a:rect l="l" t="t" r="r" b="b"/>
                  <a:pathLst>
                    <a:path w="55507" h="56183" extrusionOk="0">
                      <a:moveTo>
                        <a:pt x="54740" y="1009"/>
                      </a:moveTo>
                      <a:cubicBezTo>
                        <a:pt x="54733" y="1066"/>
                        <a:pt x="54731" y="1120"/>
                        <a:pt x="54734" y="1174"/>
                      </a:cubicBezTo>
                      <a:lnTo>
                        <a:pt x="54734" y="1174"/>
                      </a:lnTo>
                      <a:lnTo>
                        <a:pt x="54740" y="1009"/>
                      </a:lnTo>
                      <a:close/>
                      <a:moveTo>
                        <a:pt x="1969" y="2210"/>
                      </a:moveTo>
                      <a:cubicBezTo>
                        <a:pt x="2002" y="2277"/>
                        <a:pt x="2035" y="2277"/>
                        <a:pt x="2102" y="2277"/>
                      </a:cubicBezTo>
                      <a:lnTo>
                        <a:pt x="1969" y="2277"/>
                      </a:lnTo>
                      <a:lnTo>
                        <a:pt x="1969" y="2210"/>
                      </a:lnTo>
                      <a:close/>
                      <a:moveTo>
                        <a:pt x="5538" y="55348"/>
                      </a:moveTo>
                      <a:cubicBezTo>
                        <a:pt x="4904" y="55381"/>
                        <a:pt x="4337" y="55482"/>
                        <a:pt x="3736" y="55548"/>
                      </a:cubicBezTo>
                      <a:lnTo>
                        <a:pt x="3736" y="55448"/>
                      </a:lnTo>
                      <a:cubicBezTo>
                        <a:pt x="4337" y="55381"/>
                        <a:pt x="4904" y="55381"/>
                        <a:pt x="5538" y="55348"/>
                      </a:cubicBezTo>
                      <a:close/>
                      <a:moveTo>
                        <a:pt x="7452" y="0"/>
                      </a:moveTo>
                      <a:cubicBezTo>
                        <a:pt x="5673" y="0"/>
                        <a:pt x="3900" y="40"/>
                        <a:pt x="2102" y="142"/>
                      </a:cubicBezTo>
                      <a:cubicBezTo>
                        <a:pt x="2202" y="142"/>
                        <a:pt x="2269" y="175"/>
                        <a:pt x="2369" y="175"/>
                      </a:cubicBezTo>
                      <a:lnTo>
                        <a:pt x="1969" y="175"/>
                      </a:lnTo>
                      <a:cubicBezTo>
                        <a:pt x="1735" y="175"/>
                        <a:pt x="1502" y="475"/>
                        <a:pt x="1301" y="475"/>
                      </a:cubicBezTo>
                      <a:cubicBezTo>
                        <a:pt x="1668" y="509"/>
                        <a:pt x="2035" y="509"/>
                        <a:pt x="2402" y="542"/>
                      </a:cubicBezTo>
                      <a:lnTo>
                        <a:pt x="1401" y="542"/>
                      </a:lnTo>
                      <a:cubicBezTo>
                        <a:pt x="1335" y="542"/>
                        <a:pt x="1201" y="809"/>
                        <a:pt x="1135" y="976"/>
                      </a:cubicBezTo>
                      <a:lnTo>
                        <a:pt x="868" y="976"/>
                      </a:lnTo>
                      <a:cubicBezTo>
                        <a:pt x="834" y="976"/>
                        <a:pt x="801" y="1676"/>
                        <a:pt x="801" y="1676"/>
                      </a:cubicBezTo>
                      <a:lnTo>
                        <a:pt x="868" y="1676"/>
                      </a:lnTo>
                      <a:cubicBezTo>
                        <a:pt x="901" y="1876"/>
                        <a:pt x="1001" y="2210"/>
                        <a:pt x="1035" y="2210"/>
                      </a:cubicBezTo>
                      <a:lnTo>
                        <a:pt x="1235" y="2210"/>
                      </a:lnTo>
                      <a:lnTo>
                        <a:pt x="1235" y="2310"/>
                      </a:lnTo>
                      <a:cubicBezTo>
                        <a:pt x="1135" y="2444"/>
                        <a:pt x="1001" y="2510"/>
                        <a:pt x="1001" y="2644"/>
                      </a:cubicBezTo>
                      <a:cubicBezTo>
                        <a:pt x="1001" y="2944"/>
                        <a:pt x="968" y="3177"/>
                        <a:pt x="968" y="3478"/>
                      </a:cubicBezTo>
                      <a:cubicBezTo>
                        <a:pt x="968" y="3444"/>
                        <a:pt x="901" y="3444"/>
                        <a:pt x="901" y="3378"/>
                      </a:cubicBezTo>
                      <a:cubicBezTo>
                        <a:pt x="901" y="3111"/>
                        <a:pt x="901" y="2810"/>
                        <a:pt x="868" y="2510"/>
                      </a:cubicBezTo>
                      <a:cubicBezTo>
                        <a:pt x="868" y="2710"/>
                        <a:pt x="801" y="2977"/>
                        <a:pt x="801" y="3177"/>
                      </a:cubicBezTo>
                      <a:cubicBezTo>
                        <a:pt x="634" y="4979"/>
                        <a:pt x="401" y="6713"/>
                        <a:pt x="234" y="8515"/>
                      </a:cubicBezTo>
                      <a:cubicBezTo>
                        <a:pt x="201" y="10449"/>
                        <a:pt x="134" y="12351"/>
                        <a:pt x="67" y="14285"/>
                      </a:cubicBezTo>
                      <a:cubicBezTo>
                        <a:pt x="0" y="19055"/>
                        <a:pt x="0" y="23859"/>
                        <a:pt x="67" y="28662"/>
                      </a:cubicBezTo>
                      <a:cubicBezTo>
                        <a:pt x="234" y="37168"/>
                        <a:pt x="734" y="45641"/>
                        <a:pt x="1401" y="54081"/>
                      </a:cubicBezTo>
                      <a:lnTo>
                        <a:pt x="1335" y="54081"/>
                      </a:lnTo>
                      <a:cubicBezTo>
                        <a:pt x="1301" y="54081"/>
                        <a:pt x="1301" y="54481"/>
                        <a:pt x="1235" y="54681"/>
                      </a:cubicBezTo>
                      <a:cubicBezTo>
                        <a:pt x="1235" y="54748"/>
                        <a:pt x="1235" y="54814"/>
                        <a:pt x="1201" y="54814"/>
                      </a:cubicBezTo>
                      <a:lnTo>
                        <a:pt x="1301" y="54814"/>
                      </a:lnTo>
                      <a:cubicBezTo>
                        <a:pt x="1333" y="55006"/>
                        <a:pt x="1396" y="55350"/>
                        <a:pt x="1460" y="55350"/>
                      </a:cubicBezTo>
                      <a:cubicBezTo>
                        <a:pt x="1462" y="55350"/>
                        <a:pt x="1465" y="55350"/>
                        <a:pt x="1468" y="55348"/>
                      </a:cubicBezTo>
                      <a:cubicBezTo>
                        <a:pt x="1735" y="55348"/>
                        <a:pt x="2002" y="55315"/>
                        <a:pt x="2302" y="55315"/>
                      </a:cubicBezTo>
                      <a:cubicBezTo>
                        <a:pt x="2302" y="55415"/>
                        <a:pt x="2335" y="55582"/>
                        <a:pt x="2335" y="55715"/>
                      </a:cubicBezTo>
                      <a:cubicBezTo>
                        <a:pt x="2169" y="55715"/>
                        <a:pt x="2035" y="55748"/>
                        <a:pt x="1868" y="55748"/>
                      </a:cubicBezTo>
                      <a:cubicBezTo>
                        <a:pt x="2035" y="55748"/>
                        <a:pt x="2169" y="55848"/>
                        <a:pt x="2335" y="55882"/>
                      </a:cubicBezTo>
                      <a:lnTo>
                        <a:pt x="2335" y="55982"/>
                      </a:lnTo>
                      <a:cubicBezTo>
                        <a:pt x="2352" y="56115"/>
                        <a:pt x="2527" y="56182"/>
                        <a:pt x="2698" y="56182"/>
                      </a:cubicBezTo>
                      <a:cubicBezTo>
                        <a:pt x="2869" y="56182"/>
                        <a:pt x="3036" y="56115"/>
                        <a:pt x="3036" y="55982"/>
                      </a:cubicBezTo>
                      <a:lnTo>
                        <a:pt x="3169" y="55982"/>
                      </a:lnTo>
                      <a:cubicBezTo>
                        <a:pt x="3236" y="56015"/>
                        <a:pt x="3311" y="56032"/>
                        <a:pt x="3382" y="56032"/>
                      </a:cubicBezTo>
                      <a:cubicBezTo>
                        <a:pt x="3453" y="56032"/>
                        <a:pt x="3520" y="56015"/>
                        <a:pt x="3570" y="55982"/>
                      </a:cubicBezTo>
                      <a:cubicBezTo>
                        <a:pt x="5838" y="55982"/>
                        <a:pt x="8140" y="55915"/>
                        <a:pt x="10375" y="55815"/>
                      </a:cubicBezTo>
                      <a:lnTo>
                        <a:pt x="18647" y="55448"/>
                      </a:lnTo>
                      <a:cubicBezTo>
                        <a:pt x="24184" y="55215"/>
                        <a:pt x="29722" y="55115"/>
                        <a:pt x="35226" y="55015"/>
                      </a:cubicBezTo>
                      <a:cubicBezTo>
                        <a:pt x="38081" y="54992"/>
                        <a:pt x="40966" y="54923"/>
                        <a:pt x="43841" y="54923"/>
                      </a:cubicBezTo>
                      <a:cubicBezTo>
                        <a:pt x="45199" y="54923"/>
                        <a:pt x="46553" y="54938"/>
                        <a:pt x="47901" y="54981"/>
                      </a:cubicBezTo>
                      <a:cubicBezTo>
                        <a:pt x="48435" y="55015"/>
                        <a:pt x="48935" y="55015"/>
                        <a:pt x="49502" y="55048"/>
                      </a:cubicBezTo>
                      <a:cubicBezTo>
                        <a:pt x="50537" y="55148"/>
                        <a:pt x="51604" y="55315"/>
                        <a:pt x="52605" y="55615"/>
                      </a:cubicBezTo>
                      <a:cubicBezTo>
                        <a:pt x="52619" y="55618"/>
                        <a:pt x="52633" y="55620"/>
                        <a:pt x="52646" y="55620"/>
                      </a:cubicBezTo>
                      <a:cubicBezTo>
                        <a:pt x="52759" y="55620"/>
                        <a:pt x="52842" y="55501"/>
                        <a:pt x="52872" y="55381"/>
                      </a:cubicBezTo>
                      <a:cubicBezTo>
                        <a:pt x="52938" y="55381"/>
                        <a:pt x="53005" y="55448"/>
                        <a:pt x="53072" y="55448"/>
                      </a:cubicBezTo>
                      <a:cubicBezTo>
                        <a:pt x="53134" y="55458"/>
                        <a:pt x="53189" y="55466"/>
                        <a:pt x="53239" y="55466"/>
                      </a:cubicBezTo>
                      <a:cubicBezTo>
                        <a:pt x="53351" y="55466"/>
                        <a:pt x="53436" y="55430"/>
                        <a:pt x="53505" y="55315"/>
                      </a:cubicBezTo>
                      <a:lnTo>
                        <a:pt x="53505" y="55615"/>
                      </a:lnTo>
                      <a:cubicBezTo>
                        <a:pt x="53505" y="55715"/>
                        <a:pt x="53680" y="55765"/>
                        <a:pt x="53856" y="55765"/>
                      </a:cubicBezTo>
                      <a:cubicBezTo>
                        <a:pt x="54031" y="55765"/>
                        <a:pt x="54206" y="55715"/>
                        <a:pt x="54206" y="55615"/>
                      </a:cubicBezTo>
                      <a:lnTo>
                        <a:pt x="54206" y="55448"/>
                      </a:lnTo>
                      <a:cubicBezTo>
                        <a:pt x="54221" y="55553"/>
                        <a:pt x="54364" y="55604"/>
                        <a:pt x="54518" y="55604"/>
                      </a:cubicBezTo>
                      <a:cubicBezTo>
                        <a:pt x="54705" y="55604"/>
                        <a:pt x="54906" y="55528"/>
                        <a:pt x="54906" y="55381"/>
                      </a:cubicBezTo>
                      <a:lnTo>
                        <a:pt x="54906" y="54981"/>
                      </a:lnTo>
                      <a:cubicBezTo>
                        <a:pt x="55106" y="54981"/>
                        <a:pt x="55373" y="54914"/>
                        <a:pt x="55373" y="54781"/>
                      </a:cubicBezTo>
                      <a:lnTo>
                        <a:pt x="55373" y="54281"/>
                      </a:lnTo>
                      <a:cubicBezTo>
                        <a:pt x="55440" y="54214"/>
                        <a:pt x="55507" y="54181"/>
                        <a:pt x="55507" y="54114"/>
                      </a:cubicBezTo>
                      <a:cubicBezTo>
                        <a:pt x="55407" y="45207"/>
                        <a:pt x="55373" y="36368"/>
                        <a:pt x="55340" y="27495"/>
                      </a:cubicBezTo>
                      <a:cubicBezTo>
                        <a:pt x="55273" y="23625"/>
                        <a:pt x="55273" y="19789"/>
                        <a:pt x="55240" y="15920"/>
                      </a:cubicBezTo>
                      <a:cubicBezTo>
                        <a:pt x="55240" y="13985"/>
                        <a:pt x="55207" y="12017"/>
                        <a:pt x="55207" y="10116"/>
                      </a:cubicBezTo>
                      <a:cubicBezTo>
                        <a:pt x="55240" y="7547"/>
                        <a:pt x="55106" y="5045"/>
                        <a:pt x="54906" y="2510"/>
                      </a:cubicBezTo>
                      <a:cubicBezTo>
                        <a:pt x="54906" y="2277"/>
                        <a:pt x="54906" y="2010"/>
                        <a:pt x="54873" y="1776"/>
                      </a:cubicBezTo>
                      <a:cubicBezTo>
                        <a:pt x="54873" y="1810"/>
                        <a:pt x="54873" y="1810"/>
                        <a:pt x="54806" y="1843"/>
                      </a:cubicBezTo>
                      <a:lnTo>
                        <a:pt x="54806" y="1710"/>
                      </a:lnTo>
                      <a:cubicBezTo>
                        <a:pt x="54806" y="1552"/>
                        <a:pt x="54744" y="1373"/>
                        <a:pt x="54734" y="1174"/>
                      </a:cubicBezTo>
                      <a:lnTo>
                        <a:pt x="54734" y="1174"/>
                      </a:lnTo>
                      <a:lnTo>
                        <a:pt x="54706" y="2010"/>
                      </a:lnTo>
                      <a:lnTo>
                        <a:pt x="54539" y="2177"/>
                      </a:lnTo>
                      <a:lnTo>
                        <a:pt x="54539" y="1676"/>
                      </a:lnTo>
                      <a:cubicBezTo>
                        <a:pt x="54573" y="1543"/>
                        <a:pt x="54573" y="1443"/>
                        <a:pt x="54539" y="1343"/>
                      </a:cubicBezTo>
                      <a:lnTo>
                        <a:pt x="54539" y="375"/>
                      </a:lnTo>
                      <a:cubicBezTo>
                        <a:pt x="54539" y="342"/>
                        <a:pt x="54206" y="309"/>
                        <a:pt x="53972" y="275"/>
                      </a:cubicBezTo>
                      <a:cubicBezTo>
                        <a:pt x="53939" y="175"/>
                        <a:pt x="53872" y="109"/>
                        <a:pt x="53772" y="109"/>
                      </a:cubicBezTo>
                      <a:cubicBezTo>
                        <a:pt x="46204" y="195"/>
                        <a:pt x="38660" y="282"/>
                        <a:pt x="31076" y="282"/>
                      </a:cubicBezTo>
                      <a:cubicBezTo>
                        <a:pt x="29903" y="282"/>
                        <a:pt x="28729" y="280"/>
                        <a:pt x="27553" y="275"/>
                      </a:cubicBezTo>
                      <a:cubicBezTo>
                        <a:pt x="23851" y="275"/>
                        <a:pt x="20081" y="209"/>
                        <a:pt x="16379" y="142"/>
                      </a:cubicBezTo>
                      <a:cubicBezTo>
                        <a:pt x="14544" y="109"/>
                        <a:pt x="12676" y="109"/>
                        <a:pt x="10842" y="42"/>
                      </a:cubicBezTo>
                      <a:cubicBezTo>
                        <a:pt x="9704" y="16"/>
                        <a:pt x="8577" y="0"/>
                        <a:pt x="7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536;p37"/>
                <p:cNvSpPr/>
                <p:nvPr/>
              </p:nvSpPr>
              <p:spPr>
                <a:xfrm>
                  <a:off x="-4172949" y="2918635"/>
                  <a:ext cx="3334810" cy="56473"/>
                </a:xfrm>
                <a:custGeom>
                  <a:avLst/>
                  <a:gdLst/>
                  <a:ahLst/>
                  <a:cxnLst/>
                  <a:rect l="l" t="t" r="r" b="b"/>
                  <a:pathLst>
                    <a:path w="49603" h="840" extrusionOk="0">
                      <a:moveTo>
                        <a:pt x="39030" y="1"/>
                      </a:moveTo>
                      <a:cubicBezTo>
                        <a:pt x="34255" y="1"/>
                        <a:pt x="29486" y="36"/>
                        <a:pt x="24718" y="95"/>
                      </a:cubicBezTo>
                      <a:cubicBezTo>
                        <a:pt x="20615" y="128"/>
                        <a:pt x="16579" y="161"/>
                        <a:pt x="12509" y="261"/>
                      </a:cubicBezTo>
                      <a:cubicBezTo>
                        <a:pt x="8373" y="328"/>
                        <a:pt x="4203" y="295"/>
                        <a:pt x="67" y="662"/>
                      </a:cubicBezTo>
                      <a:cubicBezTo>
                        <a:pt x="0" y="662"/>
                        <a:pt x="0" y="795"/>
                        <a:pt x="67" y="795"/>
                      </a:cubicBezTo>
                      <a:cubicBezTo>
                        <a:pt x="1044" y="827"/>
                        <a:pt x="2023" y="839"/>
                        <a:pt x="3004" y="839"/>
                      </a:cubicBezTo>
                      <a:cubicBezTo>
                        <a:pt x="6172" y="839"/>
                        <a:pt x="9350" y="705"/>
                        <a:pt x="12509" y="628"/>
                      </a:cubicBezTo>
                      <a:cubicBezTo>
                        <a:pt x="16579" y="562"/>
                        <a:pt x="20615" y="495"/>
                        <a:pt x="24718" y="461"/>
                      </a:cubicBezTo>
                      <a:cubicBezTo>
                        <a:pt x="29525" y="422"/>
                        <a:pt x="34331" y="406"/>
                        <a:pt x="39145" y="406"/>
                      </a:cubicBezTo>
                      <a:cubicBezTo>
                        <a:pt x="42549" y="406"/>
                        <a:pt x="45956" y="414"/>
                        <a:pt x="49369" y="428"/>
                      </a:cubicBezTo>
                      <a:cubicBezTo>
                        <a:pt x="49602" y="428"/>
                        <a:pt x="49602" y="61"/>
                        <a:pt x="49369" y="61"/>
                      </a:cubicBezTo>
                      <a:cubicBezTo>
                        <a:pt x="45918" y="19"/>
                        <a:pt x="42472" y="1"/>
                        <a:pt x="390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537;p37"/>
                <p:cNvSpPr/>
                <p:nvPr/>
              </p:nvSpPr>
              <p:spPr>
                <a:xfrm>
                  <a:off x="-4172949" y="3168030"/>
                  <a:ext cx="3334810" cy="56675"/>
                </a:xfrm>
                <a:custGeom>
                  <a:avLst/>
                  <a:gdLst/>
                  <a:ahLst/>
                  <a:cxnLst/>
                  <a:rect l="l" t="t" r="r" b="b"/>
                  <a:pathLst>
                    <a:path w="49603" h="843" extrusionOk="0">
                      <a:moveTo>
                        <a:pt x="40624" y="0"/>
                      </a:moveTo>
                      <a:cubicBezTo>
                        <a:pt x="35316" y="0"/>
                        <a:pt x="30017" y="37"/>
                        <a:pt x="24718" y="102"/>
                      </a:cubicBezTo>
                      <a:cubicBezTo>
                        <a:pt x="20615" y="135"/>
                        <a:pt x="16579" y="169"/>
                        <a:pt x="12509" y="269"/>
                      </a:cubicBezTo>
                      <a:cubicBezTo>
                        <a:pt x="8373" y="335"/>
                        <a:pt x="4203" y="302"/>
                        <a:pt x="67" y="669"/>
                      </a:cubicBezTo>
                      <a:cubicBezTo>
                        <a:pt x="59" y="665"/>
                        <a:pt x="53" y="664"/>
                        <a:pt x="47" y="664"/>
                      </a:cubicBezTo>
                      <a:cubicBezTo>
                        <a:pt x="1" y="664"/>
                        <a:pt x="7" y="773"/>
                        <a:pt x="67" y="802"/>
                      </a:cubicBezTo>
                      <a:cubicBezTo>
                        <a:pt x="959" y="831"/>
                        <a:pt x="1852" y="843"/>
                        <a:pt x="2747" y="843"/>
                      </a:cubicBezTo>
                      <a:cubicBezTo>
                        <a:pt x="6000" y="843"/>
                        <a:pt x="9265" y="688"/>
                        <a:pt x="12509" y="636"/>
                      </a:cubicBezTo>
                      <a:cubicBezTo>
                        <a:pt x="16579" y="536"/>
                        <a:pt x="20615" y="502"/>
                        <a:pt x="24718" y="469"/>
                      </a:cubicBezTo>
                      <a:cubicBezTo>
                        <a:pt x="29235" y="414"/>
                        <a:pt x="33753" y="389"/>
                        <a:pt x="38275" y="389"/>
                      </a:cubicBezTo>
                      <a:cubicBezTo>
                        <a:pt x="41968" y="389"/>
                        <a:pt x="45665" y="405"/>
                        <a:pt x="49369" y="435"/>
                      </a:cubicBezTo>
                      <a:cubicBezTo>
                        <a:pt x="49602" y="435"/>
                        <a:pt x="49602" y="35"/>
                        <a:pt x="49369" y="35"/>
                      </a:cubicBezTo>
                      <a:cubicBezTo>
                        <a:pt x="46450" y="12"/>
                        <a:pt x="43535" y="0"/>
                        <a:pt x="40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538;p37"/>
                <p:cNvSpPr/>
                <p:nvPr/>
              </p:nvSpPr>
              <p:spPr>
                <a:xfrm>
                  <a:off x="-4172949" y="3417627"/>
                  <a:ext cx="3334810" cy="56473"/>
                </a:xfrm>
                <a:custGeom>
                  <a:avLst/>
                  <a:gdLst/>
                  <a:ahLst/>
                  <a:cxnLst/>
                  <a:rect l="l" t="t" r="r" b="b"/>
                  <a:pathLst>
                    <a:path w="49603" h="840" extrusionOk="0">
                      <a:moveTo>
                        <a:pt x="39030" y="1"/>
                      </a:moveTo>
                      <a:cubicBezTo>
                        <a:pt x="34255" y="1"/>
                        <a:pt x="29486" y="37"/>
                        <a:pt x="24718" y="95"/>
                      </a:cubicBezTo>
                      <a:cubicBezTo>
                        <a:pt x="20615" y="128"/>
                        <a:pt x="16579" y="161"/>
                        <a:pt x="12509" y="262"/>
                      </a:cubicBezTo>
                      <a:cubicBezTo>
                        <a:pt x="8373" y="328"/>
                        <a:pt x="4203" y="295"/>
                        <a:pt x="67" y="662"/>
                      </a:cubicBezTo>
                      <a:cubicBezTo>
                        <a:pt x="0" y="662"/>
                        <a:pt x="0" y="795"/>
                        <a:pt x="67" y="795"/>
                      </a:cubicBezTo>
                      <a:cubicBezTo>
                        <a:pt x="1044" y="827"/>
                        <a:pt x="2023" y="840"/>
                        <a:pt x="3004" y="840"/>
                      </a:cubicBezTo>
                      <a:cubicBezTo>
                        <a:pt x="6172" y="840"/>
                        <a:pt x="9350" y="705"/>
                        <a:pt x="12509" y="628"/>
                      </a:cubicBezTo>
                      <a:cubicBezTo>
                        <a:pt x="16579" y="562"/>
                        <a:pt x="20615" y="495"/>
                        <a:pt x="24718" y="462"/>
                      </a:cubicBezTo>
                      <a:cubicBezTo>
                        <a:pt x="29525" y="423"/>
                        <a:pt x="34331" y="406"/>
                        <a:pt x="39145" y="406"/>
                      </a:cubicBezTo>
                      <a:cubicBezTo>
                        <a:pt x="42549" y="406"/>
                        <a:pt x="45956" y="415"/>
                        <a:pt x="49369" y="428"/>
                      </a:cubicBezTo>
                      <a:cubicBezTo>
                        <a:pt x="49602" y="428"/>
                        <a:pt x="49602" y="61"/>
                        <a:pt x="49369" y="61"/>
                      </a:cubicBezTo>
                      <a:cubicBezTo>
                        <a:pt x="45918" y="19"/>
                        <a:pt x="42472" y="1"/>
                        <a:pt x="390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539;p37"/>
                <p:cNvSpPr/>
                <p:nvPr/>
              </p:nvSpPr>
              <p:spPr>
                <a:xfrm>
                  <a:off x="-4172949" y="3667022"/>
                  <a:ext cx="3334810" cy="55868"/>
                </a:xfrm>
                <a:custGeom>
                  <a:avLst/>
                  <a:gdLst/>
                  <a:ahLst/>
                  <a:cxnLst/>
                  <a:rect l="l" t="t" r="r" b="b"/>
                  <a:pathLst>
                    <a:path w="49603" h="831" extrusionOk="0">
                      <a:moveTo>
                        <a:pt x="40296" y="1"/>
                      </a:moveTo>
                      <a:cubicBezTo>
                        <a:pt x="35097" y="1"/>
                        <a:pt x="29908" y="43"/>
                        <a:pt x="24718" y="85"/>
                      </a:cubicBezTo>
                      <a:cubicBezTo>
                        <a:pt x="20615" y="119"/>
                        <a:pt x="16579" y="185"/>
                        <a:pt x="12509" y="252"/>
                      </a:cubicBezTo>
                      <a:cubicBezTo>
                        <a:pt x="8373" y="352"/>
                        <a:pt x="4203" y="285"/>
                        <a:pt x="67" y="686"/>
                      </a:cubicBezTo>
                      <a:cubicBezTo>
                        <a:pt x="0" y="686"/>
                        <a:pt x="0" y="786"/>
                        <a:pt x="67" y="786"/>
                      </a:cubicBezTo>
                      <a:cubicBezTo>
                        <a:pt x="1044" y="817"/>
                        <a:pt x="2023" y="830"/>
                        <a:pt x="3004" y="830"/>
                      </a:cubicBezTo>
                      <a:cubicBezTo>
                        <a:pt x="6172" y="830"/>
                        <a:pt x="9350" y="695"/>
                        <a:pt x="12509" y="619"/>
                      </a:cubicBezTo>
                      <a:cubicBezTo>
                        <a:pt x="16579" y="552"/>
                        <a:pt x="20615" y="519"/>
                        <a:pt x="24718" y="452"/>
                      </a:cubicBezTo>
                      <a:cubicBezTo>
                        <a:pt x="29525" y="413"/>
                        <a:pt x="34331" y="397"/>
                        <a:pt x="39145" y="397"/>
                      </a:cubicBezTo>
                      <a:cubicBezTo>
                        <a:pt x="42549" y="397"/>
                        <a:pt x="45956" y="405"/>
                        <a:pt x="49369" y="419"/>
                      </a:cubicBezTo>
                      <a:cubicBezTo>
                        <a:pt x="49602" y="419"/>
                        <a:pt x="49602" y="52"/>
                        <a:pt x="49369" y="52"/>
                      </a:cubicBezTo>
                      <a:cubicBezTo>
                        <a:pt x="46340" y="15"/>
                        <a:pt x="43317" y="1"/>
                        <a:pt x="40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540;p37"/>
                <p:cNvSpPr/>
                <p:nvPr/>
              </p:nvSpPr>
              <p:spPr>
                <a:xfrm>
                  <a:off x="-4172949" y="3915812"/>
                  <a:ext cx="3334810" cy="55935"/>
                </a:xfrm>
                <a:custGeom>
                  <a:avLst/>
                  <a:gdLst/>
                  <a:ahLst/>
                  <a:cxnLst/>
                  <a:rect l="l" t="t" r="r" b="b"/>
                  <a:pathLst>
                    <a:path w="49603" h="832" extrusionOk="0">
                      <a:moveTo>
                        <a:pt x="39940" y="0"/>
                      </a:moveTo>
                      <a:cubicBezTo>
                        <a:pt x="34861" y="0"/>
                        <a:pt x="29789" y="29"/>
                        <a:pt x="24718" y="70"/>
                      </a:cubicBezTo>
                      <a:cubicBezTo>
                        <a:pt x="20615" y="137"/>
                        <a:pt x="16579" y="170"/>
                        <a:pt x="12509" y="237"/>
                      </a:cubicBezTo>
                      <a:cubicBezTo>
                        <a:pt x="8373" y="337"/>
                        <a:pt x="4203" y="304"/>
                        <a:pt x="67" y="671"/>
                      </a:cubicBezTo>
                      <a:cubicBezTo>
                        <a:pt x="0" y="671"/>
                        <a:pt x="0" y="804"/>
                        <a:pt x="67" y="804"/>
                      </a:cubicBezTo>
                      <a:cubicBezTo>
                        <a:pt x="868" y="823"/>
                        <a:pt x="1671" y="832"/>
                        <a:pt x="2475" y="832"/>
                      </a:cubicBezTo>
                      <a:cubicBezTo>
                        <a:pt x="5818" y="832"/>
                        <a:pt x="9174" y="691"/>
                        <a:pt x="12509" y="637"/>
                      </a:cubicBezTo>
                      <a:cubicBezTo>
                        <a:pt x="16579" y="537"/>
                        <a:pt x="20615" y="504"/>
                        <a:pt x="24718" y="471"/>
                      </a:cubicBezTo>
                      <a:cubicBezTo>
                        <a:pt x="29920" y="407"/>
                        <a:pt x="35122" y="384"/>
                        <a:pt x="40333" y="384"/>
                      </a:cubicBezTo>
                      <a:cubicBezTo>
                        <a:pt x="43342" y="384"/>
                        <a:pt x="46353" y="392"/>
                        <a:pt x="49369" y="404"/>
                      </a:cubicBezTo>
                      <a:cubicBezTo>
                        <a:pt x="49602" y="404"/>
                        <a:pt x="49602" y="37"/>
                        <a:pt x="49369" y="37"/>
                      </a:cubicBezTo>
                      <a:cubicBezTo>
                        <a:pt x="46222" y="11"/>
                        <a:pt x="43079" y="0"/>
                        <a:pt x="399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541;p37"/>
              <p:cNvGrpSpPr/>
              <p:nvPr/>
            </p:nvGrpSpPr>
            <p:grpSpPr>
              <a:xfrm>
                <a:off x="2916926" y="3778531"/>
                <a:ext cx="3334810" cy="305263"/>
                <a:chOff x="-4172949" y="3417627"/>
                <a:chExt cx="3334810" cy="305263"/>
              </a:xfrm>
            </p:grpSpPr>
            <p:sp>
              <p:nvSpPr>
                <p:cNvPr id="30" name="Google Shape;2542;p37"/>
                <p:cNvSpPr/>
                <p:nvPr/>
              </p:nvSpPr>
              <p:spPr>
                <a:xfrm>
                  <a:off x="-4172949" y="3417627"/>
                  <a:ext cx="3334810" cy="56473"/>
                </a:xfrm>
                <a:custGeom>
                  <a:avLst/>
                  <a:gdLst/>
                  <a:ahLst/>
                  <a:cxnLst/>
                  <a:rect l="l" t="t" r="r" b="b"/>
                  <a:pathLst>
                    <a:path w="49603" h="840" extrusionOk="0">
                      <a:moveTo>
                        <a:pt x="39030" y="1"/>
                      </a:moveTo>
                      <a:cubicBezTo>
                        <a:pt x="34255" y="1"/>
                        <a:pt x="29486" y="37"/>
                        <a:pt x="24718" y="95"/>
                      </a:cubicBezTo>
                      <a:cubicBezTo>
                        <a:pt x="20615" y="128"/>
                        <a:pt x="16579" y="161"/>
                        <a:pt x="12509" y="262"/>
                      </a:cubicBezTo>
                      <a:cubicBezTo>
                        <a:pt x="8373" y="328"/>
                        <a:pt x="4203" y="295"/>
                        <a:pt x="67" y="662"/>
                      </a:cubicBezTo>
                      <a:cubicBezTo>
                        <a:pt x="0" y="662"/>
                        <a:pt x="0" y="795"/>
                        <a:pt x="67" y="795"/>
                      </a:cubicBezTo>
                      <a:cubicBezTo>
                        <a:pt x="1044" y="827"/>
                        <a:pt x="2023" y="840"/>
                        <a:pt x="3004" y="840"/>
                      </a:cubicBezTo>
                      <a:cubicBezTo>
                        <a:pt x="6172" y="840"/>
                        <a:pt x="9350" y="705"/>
                        <a:pt x="12509" y="628"/>
                      </a:cubicBezTo>
                      <a:cubicBezTo>
                        <a:pt x="16579" y="562"/>
                        <a:pt x="20615" y="495"/>
                        <a:pt x="24718" y="462"/>
                      </a:cubicBezTo>
                      <a:cubicBezTo>
                        <a:pt x="29525" y="423"/>
                        <a:pt x="34331" y="406"/>
                        <a:pt x="39145" y="406"/>
                      </a:cubicBezTo>
                      <a:cubicBezTo>
                        <a:pt x="42549" y="406"/>
                        <a:pt x="45956" y="415"/>
                        <a:pt x="49369" y="428"/>
                      </a:cubicBezTo>
                      <a:cubicBezTo>
                        <a:pt x="49602" y="428"/>
                        <a:pt x="49602" y="61"/>
                        <a:pt x="49369" y="61"/>
                      </a:cubicBezTo>
                      <a:cubicBezTo>
                        <a:pt x="45918" y="19"/>
                        <a:pt x="42472" y="1"/>
                        <a:pt x="390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43;p37"/>
                <p:cNvSpPr/>
                <p:nvPr/>
              </p:nvSpPr>
              <p:spPr>
                <a:xfrm>
                  <a:off x="-4172949" y="3667022"/>
                  <a:ext cx="3334810" cy="55868"/>
                </a:xfrm>
                <a:custGeom>
                  <a:avLst/>
                  <a:gdLst/>
                  <a:ahLst/>
                  <a:cxnLst/>
                  <a:rect l="l" t="t" r="r" b="b"/>
                  <a:pathLst>
                    <a:path w="49603" h="831" extrusionOk="0">
                      <a:moveTo>
                        <a:pt x="40296" y="1"/>
                      </a:moveTo>
                      <a:cubicBezTo>
                        <a:pt x="35097" y="1"/>
                        <a:pt x="29908" y="43"/>
                        <a:pt x="24718" y="85"/>
                      </a:cubicBezTo>
                      <a:cubicBezTo>
                        <a:pt x="20615" y="119"/>
                        <a:pt x="16579" y="185"/>
                        <a:pt x="12509" y="252"/>
                      </a:cubicBezTo>
                      <a:cubicBezTo>
                        <a:pt x="8373" y="352"/>
                        <a:pt x="4203" y="285"/>
                        <a:pt x="67" y="686"/>
                      </a:cubicBezTo>
                      <a:cubicBezTo>
                        <a:pt x="0" y="686"/>
                        <a:pt x="0" y="786"/>
                        <a:pt x="67" y="786"/>
                      </a:cubicBezTo>
                      <a:cubicBezTo>
                        <a:pt x="1044" y="817"/>
                        <a:pt x="2023" y="830"/>
                        <a:pt x="3004" y="830"/>
                      </a:cubicBezTo>
                      <a:cubicBezTo>
                        <a:pt x="6172" y="830"/>
                        <a:pt x="9350" y="695"/>
                        <a:pt x="12509" y="619"/>
                      </a:cubicBezTo>
                      <a:cubicBezTo>
                        <a:pt x="16579" y="552"/>
                        <a:pt x="20615" y="519"/>
                        <a:pt x="24718" y="452"/>
                      </a:cubicBezTo>
                      <a:cubicBezTo>
                        <a:pt x="29525" y="413"/>
                        <a:pt x="34331" y="397"/>
                        <a:pt x="39145" y="397"/>
                      </a:cubicBezTo>
                      <a:cubicBezTo>
                        <a:pt x="42549" y="397"/>
                        <a:pt x="45956" y="405"/>
                        <a:pt x="49369" y="419"/>
                      </a:cubicBezTo>
                      <a:cubicBezTo>
                        <a:pt x="49602" y="419"/>
                        <a:pt x="49602" y="52"/>
                        <a:pt x="49369" y="52"/>
                      </a:cubicBezTo>
                      <a:cubicBezTo>
                        <a:pt x="46340" y="15"/>
                        <a:pt x="43317" y="1"/>
                        <a:pt x="40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 name="Rectangle 1"/>
          <p:cNvSpPr/>
          <p:nvPr/>
        </p:nvSpPr>
        <p:spPr>
          <a:xfrm>
            <a:off x="2129534" y="1977908"/>
            <a:ext cx="5069505" cy="1015663"/>
          </a:xfrm>
          <a:prstGeom prst="rect">
            <a:avLst/>
          </a:prstGeom>
        </p:spPr>
        <p:txBody>
          <a:bodyPr wrap="square">
            <a:spAutoFit/>
          </a:bodyPr>
          <a:lstStyle/>
          <a:p>
            <a:pPr algn="just">
              <a:lnSpc>
                <a:spcPct val="150000"/>
              </a:lnSpc>
            </a:pPr>
            <a:r>
              <a:rPr lang="en-US" sz="2000" dirty="0" err="1">
                <a:latin typeface="+mj-lt"/>
                <a:ea typeface="Times New Roman" panose="02020603050405020304" pitchFamily="18" charset="0"/>
              </a:rPr>
              <a:t>Em</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đã</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từng</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viết</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bài</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giới</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thiệu</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về</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bản</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thân</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chưa</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Đó</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là</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viết</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trong</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hoàn</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cảnh</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nào</a:t>
            </a:r>
            <a:r>
              <a:rPr lang="en-US" sz="2000" dirty="0">
                <a:latin typeface="+mj-lt"/>
                <a:ea typeface="Times New Roman" panose="02020603050405020304" pitchFamily="18" charset="0"/>
              </a:rPr>
              <a:t>?</a:t>
            </a:r>
            <a:endParaRPr lang="en-US" sz="2000" dirty="0">
              <a:latin typeface="+mj-lt"/>
            </a:endParaRPr>
          </a:p>
        </p:txBody>
      </p:sp>
      <p:pic>
        <p:nvPicPr>
          <p:cNvPr id="146" name="Picture 3"/>
          <p:cNvPicPr>
            <a:picLocks noChangeAspect="1"/>
          </p:cNvPicPr>
          <p:nvPr/>
        </p:nvPicPr>
        <p:blipFill>
          <a:blip r:embed="rId4"/>
          <a:srcRect/>
          <a:stretch>
            <a:fillRect/>
          </a:stretch>
        </p:blipFill>
        <p:spPr>
          <a:xfrm>
            <a:off x="3089736" y="3110093"/>
            <a:ext cx="3123745" cy="16516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nodeType="withEffect">
                                  <p:stCondLst>
                                    <p:cond delay="0"/>
                                  </p:stCondLst>
                                  <p:childTnLst>
                                    <p:set>
                                      <p:cBhvr>
                                        <p:cTn id="20" dur="1" fill="hold">
                                          <p:stCondLst>
                                            <p:cond delay="0"/>
                                          </p:stCondLst>
                                        </p:cTn>
                                        <p:tgtEl>
                                          <p:spTgt spid="146"/>
                                        </p:tgtEl>
                                        <p:attrNameLst>
                                          <p:attrName>style.visibility</p:attrName>
                                        </p:attrNameLst>
                                      </p:cBhvr>
                                      <p:to>
                                        <p:strVal val="visible"/>
                                      </p:to>
                                    </p:set>
                                    <p:animEffect transition="in" filter="barn(inVertical)">
                                      <p:cBhvr>
                                        <p:cTn id="21" dur="500"/>
                                        <p:tgtEl>
                                          <p:spTgt spid="14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55"/>
        <p:cNvGrpSpPr/>
        <p:nvPr/>
      </p:nvGrpSpPr>
      <p:grpSpPr>
        <a:xfrm>
          <a:off x="0" y="0"/>
          <a:ext cx="0" cy="0"/>
          <a:chOff x="0" y="0"/>
          <a:chExt cx="0" cy="0"/>
        </a:xfrm>
      </p:grpSpPr>
      <p:grpSp>
        <p:nvGrpSpPr>
          <p:cNvPr id="2" name="Group 1"/>
          <p:cNvGrpSpPr/>
          <p:nvPr/>
        </p:nvGrpSpPr>
        <p:grpSpPr>
          <a:xfrm>
            <a:off x="332509" y="395720"/>
            <a:ext cx="8738755" cy="4449159"/>
            <a:chOff x="1443456" y="395720"/>
            <a:chExt cx="6691578" cy="4449159"/>
          </a:xfrm>
        </p:grpSpPr>
        <p:grpSp>
          <p:nvGrpSpPr>
            <p:cNvPr id="10856" name="Google Shape;10856;p64"/>
            <p:cNvGrpSpPr/>
            <p:nvPr/>
          </p:nvGrpSpPr>
          <p:grpSpPr>
            <a:xfrm>
              <a:off x="1443456" y="395720"/>
              <a:ext cx="6257097" cy="4449159"/>
              <a:chOff x="-2131525" y="7097425"/>
              <a:chExt cx="2626825" cy="1867825"/>
            </a:xfrm>
          </p:grpSpPr>
          <p:sp>
            <p:nvSpPr>
              <p:cNvPr id="10857" name="Google Shape;10857;p64"/>
              <p:cNvSpPr/>
              <p:nvPr/>
            </p:nvSpPr>
            <p:spPr>
              <a:xfrm>
                <a:off x="-2131525" y="7097425"/>
                <a:ext cx="2626825" cy="1867825"/>
              </a:xfrm>
              <a:custGeom>
                <a:avLst/>
                <a:gdLst/>
                <a:ahLst/>
                <a:cxnLst/>
                <a:rect l="l" t="t" r="r" b="b"/>
                <a:pathLst>
                  <a:path w="105073" h="74713" extrusionOk="0">
                    <a:moveTo>
                      <a:pt x="3286" y="1"/>
                    </a:moveTo>
                    <a:cubicBezTo>
                      <a:pt x="1441" y="1"/>
                      <a:pt x="0" y="1418"/>
                      <a:pt x="0" y="3263"/>
                    </a:cubicBezTo>
                    <a:lnTo>
                      <a:pt x="0" y="71307"/>
                    </a:lnTo>
                    <a:cubicBezTo>
                      <a:pt x="0" y="73153"/>
                      <a:pt x="1441" y="74712"/>
                      <a:pt x="3286" y="74712"/>
                    </a:cubicBezTo>
                    <a:lnTo>
                      <a:pt x="101787" y="74712"/>
                    </a:lnTo>
                    <a:cubicBezTo>
                      <a:pt x="103632" y="74712"/>
                      <a:pt x="105073" y="73153"/>
                      <a:pt x="105073" y="71307"/>
                    </a:cubicBezTo>
                    <a:lnTo>
                      <a:pt x="105073" y="3263"/>
                    </a:lnTo>
                    <a:cubicBezTo>
                      <a:pt x="105073" y="1429"/>
                      <a:pt x="103609" y="1"/>
                      <a:pt x="1017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64"/>
              <p:cNvSpPr/>
              <p:nvPr/>
            </p:nvSpPr>
            <p:spPr>
              <a:xfrm>
                <a:off x="-2046100" y="7186725"/>
                <a:ext cx="1224275" cy="1722850"/>
              </a:xfrm>
              <a:custGeom>
                <a:avLst/>
                <a:gdLst/>
                <a:ahLst/>
                <a:cxnLst/>
                <a:rect l="l" t="t" r="r" b="b"/>
                <a:pathLst>
                  <a:path w="48971" h="68914" extrusionOk="0">
                    <a:moveTo>
                      <a:pt x="3144" y="1"/>
                    </a:moveTo>
                    <a:cubicBezTo>
                      <a:pt x="1417" y="1"/>
                      <a:pt x="0" y="1406"/>
                      <a:pt x="0" y="3144"/>
                    </a:cubicBezTo>
                    <a:lnTo>
                      <a:pt x="0" y="65771"/>
                    </a:lnTo>
                    <a:cubicBezTo>
                      <a:pt x="0" y="67497"/>
                      <a:pt x="1405" y="68914"/>
                      <a:pt x="3144" y="68914"/>
                    </a:cubicBezTo>
                    <a:lnTo>
                      <a:pt x="45828" y="68914"/>
                    </a:lnTo>
                    <a:cubicBezTo>
                      <a:pt x="47554" y="68914"/>
                      <a:pt x="48971" y="67509"/>
                      <a:pt x="48971" y="65771"/>
                    </a:cubicBezTo>
                    <a:lnTo>
                      <a:pt x="48971" y="3144"/>
                    </a:lnTo>
                    <a:cubicBezTo>
                      <a:pt x="48971" y="1417"/>
                      <a:pt x="47566" y="1"/>
                      <a:pt x="45828" y="1"/>
                    </a:cubicBezTo>
                    <a:close/>
                  </a:path>
                </a:pathLst>
              </a:custGeom>
              <a:solidFill>
                <a:schemeClr val="lt2">
                  <a:alpha val="94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64"/>
              <p:cNvSpPr/>
              <p:nvPr/>
            </p:nvSpPr>
            <p:spPr>
              <a:xfrm>
                <a:off x="-814400" y="7186725"/>
                <a:ext cx="1223975" cy="1722850"/>
              </a:xfrm>
              <a:custGeom>
                <a:avLst/>
                <a:gdLst/>
                <a:ahLst/>
                <a:cxnLst/>
                <a:rect l="l" t="t" r="r" b="b"/>
                <a:pathLst>
                  <a:path w="48959" h="68914" extrusionOk="0">
                    <a:moveTo>
                      <a:pt x="3132" y="1"/>
                    </a:moveTo>
                    <a:cubicBezTo>
                      <a:pt x="1405" y="1"/>
                      <a:pt x="1" y="1406"/>
                      <a:pt x="1" y="3144"/>
                    </a:cubicBezTo>
                    <a:lnTo>
                      <a:pt x="1" y="65771"/>
                    </a:lnTo>
                    <a:cubicBezTo>
                      <a:pt x="1" y="67497"/>
                      <a:pt x="1394" y="68914"/>
                      <a:pt x="3132" y="68914"/>
                    </a:cubicBezTo>
                    <a:lnTo>
                      <a:pt x="45828" y="68914"/>
                    </a:lnTo>
                    <a:cubicBezTo>
                      <a:pt x="47554" y="68914"/>
                      <a:pt x="48959" y="67509"/>
                      <a:pt x="48959" y="65771"/>
                    </a:cubicBezTo>
                    <a:lnTo>
                      <a:pt x="48959" y="3144"/>
                    </a:lnTo>
                    <a:cubicBezTo>
                      <a:pt x="48959" y="1417"/>
                      <a:pt x="47566" y="1"/>
                      <a:pt x="45828" y="1"/>
                    </a:cubicBezTo>
                    <a:close/>
                  </a:path>
                </a:pathLst>
              </a:custGeom>
              <a:solidFill>
                <a:schemeClr val="lt2">
                  <a:alpha val="94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64"/>
              <p:cNvSpPr/>
              <p:nvPr/>
            </p:nvSpPr>
            <p:spPr>
              <a:xfrm>
                <a:off x="-2068425" y="7164400"/>
                <a:ext cx="1246600" cy="1722850"/>
              </a:xfrm>
              <a:custGeom>
                <a:avLst/>
                <a:gdLst/>
                <a:ahLst/>
                <a:cxnLst/>
                <a:rect l="l" t="t" r="r" b="b"/>
                <a:pathLst>
                  <a:path w="49864" h="68914" extrusionOk="0">
                    <a:moveTo>
                      <a:pt x="3144" y="1"/>
                    </a:moveTo>
                    <a:cubicBezTo>
                      <a:pt x="1417" y="1"/>
                      <a:pt x="0" y="1406"/>
                      <a:pt x="0" y="3144"/>
                    </a:cubicBezTo>
                    <a:lnTo>
                      <a:pt x="0" y="65771"/>
                    </a:lnTo>
                    <a:cubicBezTo>
                      <a:pt x="0" y="67497"/>
                      <a:pt x="1405" y="68914"/>
                      <a:pt x="3144" y="68914"/>
                    </a:cubicBezTo>
                    <a:lnTo>
                      <a:pt x="46721" y="68914"/>
                    </a:lnTo>
                    <a:cubicBezTo>
                      <a:pt x="48447" y="68914"/>
                      <a:pt x="49864" y="67509"/>
                      <a:pt x="49864" y="65771"/>
                    </a:cubicBezTo>
                    <a:lnTo>
                      <a:pt x="49864" y="3144"/>
                    </a:lnTo>
                    <a:cubicBezTo>
                      <a:pt x="49864" y="1417"/>
                      <a:pt x="48459" y="1"/>
                      <a:pt x="46721" y="1"/>
                    </a:cubicBezTo>
                    <a:close/>
                  </a:path>
                </a:pathLst>
              </a:custGeom>
              <a:solidFill>
                <a:schemeClr val="lt2">
                  <a:alpha val="94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64"/>
              <p:cNvSpPr/>
              <p:nvPr/>
            </p:nvSpPr>
            <p:spPr>
              <a:xfrm>
                <a:off x="-818275" y="7164400"/>
                <a:ext cx="1250175" cy="1722850"/>
              </a:xfrm>
              <a:custGeom>
                <a:avLst/>
                <a:gdLst/>
                <a:ahLst/>
                <a:cxnLst/>
                <a:rect l="l" t="t" r="r" b="b"/>
                <a:pathLst>
                  <a:path w="50007" h="68914" extrusionOk="0">
                    <a:moveTo>
                      <a:pt x="3144" y="1"/>
                    </a:moveTo>
                    <a:cubicBezTo>
                      <a:pt x="1418" y="1"/>
                      <a:pt x="1" y="1406"/>
                      <a:pt x="1" y="3144"/>
                    </a:cubicBezTo>
                    <a:lnTo>
                      <a:pt x="1" y="65771"/>
                    </a:lnTo>
                    <a:cubicBezTo>
                      <a:pt x="1" y="67497"/>
                      <a:pt x="1406" y="68914"/>
                      <a:pt x="3144" y="68914"/>
                    </a:cubicBezTo>
                    <a:lnTo>
                      <a:pt x="46876" y="68914"/>
                    </a:lnTo>
                    <a:cubicBezTo>
                      <a:pt x="48602" y="68914"/>
                      <a:pt x="50007" y="67509"/>
                      <a:pt x="50007" y="65771"/>
                    </a:cubicBezTo>
                    <a:lnTo>
                      <a:pt x="50007" y="3144"/>
                    </a:lnTo>
                    <a:cubicBezTo>
                      <a:pt x="50007" y="1417"/>
                      <a:pt x="48614" y="1"/>
                      <a:pt x="46876" y="1"/>
                    </a:cubicBezTo>
                    <a:close/>
                  </a:path>
                </a:pathLst>
              </a:custGeom>
              <a:solidFill>
                <a:schemeClr val="lt2">
                  <a:alpha val="94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64"/>
              <p:cNvSpPr/>
              <p:nvPr/>
            </p:nvSpPr>
            <p:spPr>
              <a:xfrm>
                <a:off x="-2046100" y="7142075"/>
                <a:ext cx="1224275" cy="1722850"/>
              </a:xfrm>
              <a:custGeom>
                <a:avLst/>
                <a:gdLst/>
                <a:ahLst/>
                <a:cxnLst/>
                <a:rect l="l" t="t" r="r" b="b"/>
                <a:pathLst>
                  <a:path w="48971" h="68914" extrusionOk="0">
                    <a:moveTo>
                      <a:pt x="3144" y="1"/>
                    </a:moveTo>
                    <a:cubicBezTo>
                      <a:pt x="1405" y="1"/>
                      <a:pt x="0" y="1418"/>
                      <a:pt x="0" y="3144"/>
                    </a:cubicBezTo>
                    <a:lnTo>
                      <a:pt x="0" y="65771"/>
                    </a:lnTo>
                    <a:cubicBezTo>
                      <a:pt x="0" y="67509"/>
                      <a:pt x="1417" y="68914"/>
                      <a:pt x="3144" y="68914"/>
                    </a:cubicBezTo>
                    <a:lnTo>
                      <a:pt x="45828" y="68914"/>
                    </a:lnTo>
                    <a:cubicBezTo>
                      <a:pt x="47566" y="68914"/>
                      <a:pt x="48971" y="67497"/>
                      <a:pt x="48971" y="65771"/>
                    </a:cubicBezTo>
                    <a:lnTo>
                      <a:pt x="48971" y="3144"/>
                    </a:lnTo>
                    <a:cubicBezTo>
                      <a:pt x="48971" y="1406"/>
                      <a:pt x="47554" y="1"/>
                      <a:pt x="45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64"/>
              <p:cNvSpPr/>
              <p:nvPr/>
            </p:nvSpPr>
            <p:spPr>
              <a:xfrm>
                <a:off x="-1908275" y="7354300"/>
                <a:ext cx="937625" cy="25"/>
              </a:xfrm>
              <a:custGeom>
                <a:avLst/>
                <a:gdLst/>
                <a:ahLst/>
                <a:cxnLst/>
                <a:rect l="l" t="t" r="r" b="b"/>
                <a:pathLst>
                  <a:path w="37505" h="1" fill="none" extrusionOk="0">
                    <a:moveTo>
                      <a:pt x="0" y="1"/>
                    </a:moveTo>
                    <a:lnTo>
                      <a:pt x="37505" y="1"/>
                    </a:lnTo>
                  </a:path>
                </a:pathLst>
              </a:custGeom>
              <a:noFill/>
              <a:ln w="7450" cap="rnd"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64"/>
              <p:cNvSpPr/>
              <p:nvPr/>
            </p:nvSpPr>
            <p:spPr>
              <a:xfrm>
                <a:off x="-1908275" y="8704775"/>
                <a:ext cx="937625" cy="25"/>
              </a:xfrm>
              <a:custGeom>
                <a:avLst/>
                <a:gdLst/>
                <a:ahLst/>
                <a:cxnLst/>
                <a:rect l="l" t="t" r="r" b="b"/>
                <a:pathLst>
                  <a:path w="37505" h="1" fill="none" extrusionOk="0">
                    <a:moveTo>
                      <a:pt x="0" y="0"/>
                    </a:moveTo>
                    <a:lnTo>
                      <a:pt x="37505" y="0"/>
                    </a:lnTo>
                  </a:path>
                </a:pathLst>
              </a:custGeom>
              <a:noFill/>
              <a:ln w="7450" cap="rnd"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64"/>
              <p:cNvSpPr/>
              <p:nvPr/>
            </p:nvSpPr>
            <p:spPr>
              <a:xfrm>
                <a:off x="-1908275" y="7463850"/>
                <a:ext cx="933750" cy="25"/>
              </a:xfrm>
              <a:custGeom>
                <a:avLst/>
                <a:gdLst/>
                <a:ahLst/>
                <a:cxnLst/>
                <a:rect l="l" t="t" r="r" b="b"/>
                <a:pathLst>
                  <a:path w="37350" h="1" fill="none" extrusionOk="0">
                    <a:moveTo>
                      <a:pt x="0" y="0"/>
                    </a:moveTo>
                    <a:lnTo>
                      <a:pt x="37350"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64"/>
              <p:cNvSpPr/>
              <p:nvPr/>
            </p:nvSpPr>
            <p:spPr>
              <a:xfrm>
                <a:off x="-1908275" y="7538250"/>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64"/>
              <p:cNvSpPr/>
              <p:nvPr/>
            </p:nvSpPr>
            <p:spPr>
              <a:xfrm>
                <a:off x="-1908275" y="7612675"/>
                <a:ext cx="933750" cy="25"/>
              </a:xfrm>
              <a:custGeom>
                <a:avLst/>
                <a:gdLst/>
                <a:ahLst/>
                <a:cxnLst/>
                <a:rect l="l" t="t" r="r" b="b"/>
                <a:pathLst>
                  <a:path w="37350" h="1" fill="none" extrusionOk="0">
                    <a:moveTo>
                      <a:pt x="0" y="0"/>
                    </a:moveTo>
                    <a:lnTo>
                      <a:pt x="37350"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64"/>
              <p:cNvSpPr/>
              <p:nvPr/>
            </p:nvSpPr>
            <p:spPr>
              <a:xfrm>
                <a:off x="-1908275" y="7690950"/>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64"/>
              <p:cNvSpPr/>
              <p:nvPr/>
            </p:nvSpPr>
            <p:spPr>
              <a:xfrm>
                <a:off x="-1908275" y="7765375"/>
                <a:ext cx="933750" cy="25"/>
              </a:xfrm>
              <a:custGeom>
                <a:avLst/>
                <a:gdLst/>
                <a:ahLst/>
                <a:cxnLst/>
                <a:rect l="l" t="t" r="r" b="b"/>
                <a:pathLst>
                  <a:path w="37350" h="1" fill="none" extrusionOk="0">
                    <a:moveTo>
                      <a:pt x="0" y="0"/>
                    </a:moveTo>
                    <a:lnTo>
                      <a:pt x="37350"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64"/>
              <p:cNvSpPr/>
              <p:nvPr/>
            </p:nvSpPr>
            <p:spPr>
              <a:xfrm>
                <a:off x="-1908275" y="7839775"/>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64"/>
              <p:cNvSpPr/>
              <p:nvPr/>
            </p:nvSpPr>
            <p:spPr>
              <a:xfrm>
                <a:off x="-1908275" y="7914200"/>
                <a:ext cx="933750" cy="25"/>
              </a:xfrm>
              <a:custGeom>
                <a:avLst/>
                <a:gdLst/>
                <a:ahLst/>
                <a:cxnLst/>
                <a:rect l="l" t="t" r="r" b="b"/>
                <a:pathLst>
                  <a:path w="37350" h="1" fill="none" extrusionOk="0">
                    <a:moveTo>
                      <a:pt x="0" y="0"/>
                    </a:moveTo>
                    <a:lnTo>
                      <a:pt x="37350"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64"/>
              <p:cNvSpPr/>
              <p:nvPr/>
            </p:nvSpPr>
            <p:spPr>
              <a:xfrm>
                <a:off x="-1908275" y="7992175"/>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64"/>
              <p:cNvSpPr/>
              <p:nvPr/>
            </p:nvSpPr>
            <p:spPr>
              <a:xfrm>
                <a:off x="-1908275" y="8066600"/>
                <a:ext cx="933750" cy="25"/>
              </a:xfrm>
              <a:custGeom>
                <a:avLst/>
                <a:gdLst/>
                <a:ahLst/>
                <a:cxnLst/>
                <a:rect l="l" t="t" r="r" b="b"/>
                <a:pathLst>
                  <a:path w="37350" h="1" fill="none" extrusionOk="0">
                    <a:moveTo>
                      <a:pt x="0" y="0"/>
                    </a:moveTo>
                    <a:lnTo>
                      <a:pt x="37350"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64"/>
              <p:cNvSpPr/>
              <p:nvPr/>
            </p:nvSpPr>
            <p:spPr>
              <a:xfrm>
                <a:off x="-1908275" y="8141000"/>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64"/>
              <p:cNvSpPr/>
              <p:nvPr/>
            </p:nvSpPr>
            <p:spPr>
              <a:xfrm>
                <a:off x="-1908275" y="8215425"/>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64"/>
              <p:cNvSpPr/>
              <p:nvPr/>
            </p:nvSpPr>
            <p:spPr>
              <a:xfrm>
                <a:off x="-1908275" y="8293700"/>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64"/>
              <p:cNvSpPr/>
              <p:nvPr/>
            </p:nvSpPr>
            <p:spPr>
              <a:xfrm>
                <a:off x="-1908275" y="8368125"/>
                <a:ext cx="933750" cy="25"/>
              </a:xfrm>
              <a:custGeom>
                <a:avLst/>
                <a:gdLst/>
                <a:ahLst/>
                <a:cxnLst/>
                <a:rect l="l" t="t" r="r" b="b"/>
                <a:pathLst>
                  <a:path w="37350" h="1" fill="none" extrusionOk="0">
                    <a:moveTo>
                      <a:pt x="0" y="0"/>
                    </a:moveTo>
                    <a:lnTo>
                      <a:pt x="37350"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64"/>
              <p:cNvSpPr/>
              <p:nvPr/>
            </p:nvSpPr>
            <p:spPr>
              <a:xfrm>
                <a:off x="-1908275" y="8442525"/>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64"/>
              <p:cNvSpPr/>
              <p:nvPr/>
            </p:nvSpPr>
            <p:spPr>
              <a:xfrm>
                <a:off x="-1908275" y="8516950"/>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64"/>
              <p:cNvSpPr/>
              <p:nvPr/>
            </p:nvSpPr>
            <p:spPr>
              <a:xfrm>
                <a:off x="-1908275" y="8594925"/>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64"/>
              <p:cNvSpPr/>
              <p:nvPr/>
            </p:nvSpPr>
            <p:spPr>
              <a:xfrm>
                <a:off x="-814400" y="7142075"/>
                <a:ext cx="1223975" cy="1722850"/>
              </a:xfrm>
              <a:custGeom>
                <a:avLst/>
                <a:gdLst/>
                <a:ahLst/>
                <a:cxnLst/>
                <a:rect l="l" t="t" r="r" b="b"/>
                <a:pathLst>
                  <a:path w="48959" h="68914" extrusionOk="0">
                    <a:moveTo>
                      <a:pt x="3132" y="1"/>
                    </a:moveTo>
                    <a:cubicBezTo>
                      <a:pt x="1405" y="1"/>
                      <a:pt x="1" y="1406"/>
                      <a:pt x="1" y="3144"/>
                    </a:cubicBezTo>
                    <a:lnTo>
                      <a:pt x="1" y="65771"/>
                    </a:lnTo>
                    <a:cubicBezTo>
                      <a:pt x="1" y="67497"/>
                      <a:pt x="1394" y="68914"/>
                      <a:pt x="3132" y="68914"/>
                    </a:cubicBezTo>
                    <a:lnTo>
                      <a:pt x="45828" y="68914"/>
                    </a:lnTo>
                    <a:cubicBezTo>
                      <a:pt x="47554" y="68914"/>
                      <a:pt x="48959" y="67509"/>
                      <a:pt x="48959" y="65771"/>
                    </a:cubicBezTo>
                    <a:lnTo>
                      <a:pt x="48959" y="3144"/>
                    </a:lnTo>
                    <a:cubicBezTo>
                      <a:pt x="48959" y="1418"/>
                      <a:pt x="47566" y="1"/>
                      <a:pt x="45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64"/>
              <p:cNvSpPr/>
              <p:nvPr/>
            </p:nvSpPr>
            <p:spPr>
              <a:xfrm>
                <a:off x="-676875" y="7354300"/>
                <a:ext cx="937625" cy="25"/>
              </a:xfrm>
              <a:custGeom>
                <a:avLst/>
                <a:gdLst/>
                <a:ahLst/>
                <a:cxnLst/>
                <a:rect l="l" t="t" r="r" b="b"/>
                <a:pathLst>
                  <a:path w="37505" h="1" fill="none" extrusionOk="0">
                    <a:moveTo>
                      <a:pt x="0" y="1"/>
                    </a:moveTo>
                    <a:lnTo>
                      <a:pt x="37505" y="1"/>
                    </a:lnTo>
                  </a:path>
                </a:pathLst>
              </a:custGeom>
              <a:noFill/>
              <a:ln w="7450" cap="rnd"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64"/>
              <p:cNvSpPr/>
              <p:nvPr/>
            </p:nvSpPr>
            <p:spPr>
              <a:xfrm>
                <a:off x="-676875" y="8704775"/>
                <a:ext cx="937625" cy="25"/>
              </a:xfrm>
              <a:custGeom>
                <a:avLst/>
                <a:gdLst/>
                <a:ahLst/>
                <a:cxnLst/>
                <a:rect l="l" t="t" r="r" b="b"/>
                <a:pathLst>
                  <a:path w="37505" h="1" fill="none" extrusionOk="0">
                    <a:moveTo>
                      <a:pt x="0" y="0"/>
                    </a:moveTo>
                    <a:lnTo>
                      <a:pt x="37505" y="0"/>
                    </a:lnTo>
                  </a:path>
                </a:pathLst>
              </a:custGeom>
              <a:noFill/>
              <a:ln w="7450" cap="rnd"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64"/>
              <p:cNvSpPr/>
              <p:nvPr/>
            </p:nvSpPr>
            <p:spPr>
              <a:xfrm>
                <a:off x="-676875" y="7463850"/>
                <a:ext cx="934050" cy="25"/>
              </a:xfrm>
              <a:custGeom>
                <a:avLst/>
                <a:gdLst/>
                <a:ahLst/>
                <a:cxnLst/>
                <a:rect l="l" t="t" r="r" b="b"/>
                <a:pathLst>
                  <a:path w="37362" h="1" fill="none" extrusionOk="0">
                    <a:moveTo>
                      <a:pt x="0" y="0"/>
                    </a:moveTo>
                    <a:lnTo>
                      <a:pt x="37362"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64"/>
              <p:cNvSpPr/>
              <p:nvPr/>
            </p:nvSpPr>
            <p:spPr>
              <a:xfrm>
                <a:off x="-676875" y="7538250"/>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64"/>
              <p:cNvSpPr/>
              <p:nvPr/>
            </p:nvSpPr>
            <p:spPr>
              <a:xfrm>
                <a:off x="-676875" y="7612675"/>
                <a:ext cx="934050" cy="25"/>
              </a:xfrm>
              <a:custGeom>
                <a:avLst/>
                <a:gdLst/>
                <a:ahLst/>
                <a:cxnLst/>
                <a:rect l="l" t="t" r="r" b="b"/>
                <a:pathLst>
                  <a:path w="37362" h="1" fill="none" extrusionOk="0">
                    <a:moveTo>
                      <a:pt x="0" y="0"/>
                    </a:moveTo>
                    <a:lnTo>
                      <a:pt x="37362"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64"/>
              <p:cNvSpPr/>
              <p:nvPr/>
            </p:nvSpPr>
            <p:spPr>
              <a:xfrm>
                <a:off x="-676875" y="7690950"/>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64"/>
              <p:cNvSpPr/>
              <p:nvPr/>
            </p:nvSpPr>
            <p:spPr>
              <a:xfrm>
                <a:off x="-676875" y="7765375"/>
                <a:ext cx="934050" cy="25"/>
              </a:xfrm>
              <a:custGeom>
                <a:avLst/>
                <a:gdLst/>
                <a:ahLst/>
                <a:cxnLst/>
                <a:rect l="l" t="t" r="r" b="b"/>
                <a:pathLst>
                  <a:path w="37362" h="1" fill="none" extrusionOk="0">
                    <a:moveTo>
                      <a:pt x="0" y="0"/>
                    </a:moveTo>
                    <a:lnTo>
                      <a:pt x="37362"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64"/>
              <p:cNvSpPr/>
              <p:nvPr/>
            </p:nvSpPr>
            <p:spPr>
              <a:xfrm>
                <a:off x="-676875" y="7839775"/>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64"/>
              <p:cNvSpPr/>
              <p:nvPr/>
            </p:nvSpPr>
            <p:spPr>
              <a:xfrm>
                <a:off x="-676875" y="7914200"/>
                <a:ext cx="934050" cy="25"/>
              </a:xfrm>
              <a:custGeom>
                <a:avLst/>
                <a:gdLst/>
                <a:ahLst/>
                <a:cxnLst/>
                <a:rect l="l" t="t" r="r" b="b"/>
                <a:pathLst>
                  <a:path w="37362" h="1" fill="none" extrusionOk="0">
                    <a:moveTo>
                      <a:pt x="0" y="0"/>
                    </a:moveTo>
                    <a:lnTo>
                      <a:pt x="37362"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64"/>
              <p:cNvSpPr/>
              <p:nvPr/>
            </p:nvSpPr>
            <p:spPr>
              <a:xfrm>
                <a:off x="-676875" y="7992175"/>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64"/>
              <p:cNvSpPr/>
              <p:nvPr/>
            </p:nvSpPr>
            <p:spPr>
              <a:xfrm>
                <a:off x="-676875" y="8066600"/>
                <a:ext cx="934050" cy="25"/>
              </a:xfrm>
              <a:custGeom>
                <a:avLst/>
                <a:gdLst/>
                <a:ahLst/>
                <a:cxnLst/>
                <a:rect l="l" t="t" r="r" b="b"/>
                <a:pathLst>
                  <a:path w="37362" h="1" fill="none" extrusionOk="0">
                    <a:moveTo>
                      <a:pt x="0" y="0"/>
                    </a:moveTo>
                    <a:lnTo>
                      <a:pt x="37362"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64"/>
              <p:cNvSpPr/>
              <p:nvPr/>
            </p:nvSpPr>
            <p:spPr>
              <a:xfrm>
                <a:off x="-676875" y="8141000"/>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64"/>
              <p:cNvSpPr/>
              <p:nvPr/>
            </p:nvSpPr>
            <p:spPr>
              <a:xfrm>
                <a:off x="-676875" y="8215425"/>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64"/>
              <p:cNvSpPr/>
              <p:nvPr/>
            </p:nvSpPr>
            <p:spPr>
              <a:xfrm>
                <a:off x="-676875" y="8293700"/>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64"/>
              <p:cNvSpPr/>
              <p:nvPr/>
            </p:nvSpPr>
            <p:spPr>
              <a:xfrm>
                <a:off x="-676875" y="8368125"/>
                <a:ext cx="934050" cy="25"/>
              </a:xfrm>
              <a:custGeom>
                <a:avLst/>
                <a:gdLst/>
                <a:ahLst/>
                <a:cxnLst/>
                <a:rect l="l" t="t" r="r" b="b"/>
                <a:pathLst>
                  <a:path w="37362" h="1" fill="none" extrusionOk="0">
                    <a:moveTo>
                      <a:pt x="0" y="0"/>
                    </a:moveTo>
                    <a:lnTo>
                      <a:pt x="37362"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64"/>
              <p:cNvSpPr/>
              <p:nvPr/>
            </p:nvSpPr>
            <p:spPr>
              <a:xfrm>
                <a:off x="-676875" y="8442525"/>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64"/>
              <p:cNvSpPr/>
              <p:nvPr/>
            </p:nvSpPr>
            <p:spPr>
              <a:xfrm>
                <a:off x="-676875" y="8516950"/>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64"/>
              <p:cNvSpPr/>
              <p:nvPr/>
            </p:nvSpPr>
            <p:spPr>
              <a:xfrm>
                <a:off x="-676875" y="8594925"/>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64"/>
              <p:cNvSpPr/>
              <p:nvPr/>
            </p:nvSpPr>
            <p:spPr>
              <a:xfrm>
                <a:off x="-1104625" y="7142075"/>
                <a:ext cx="148875" cy="287275"/>
              </a:xfrm>
              <a:custGeom>
                <a:avLst/>
                <a:gdLst/>
                <a:ahLst/>
                <a:cxnLst/>
                <a:rect l="l" t="t" r="r" b="b"/>
                <a:pathLst>
                  <a:path w="5955" h="11491" extrusionOk="0">
                    <a:moveTo>
                      <a:pt x="5954" y="11490"/>
                    </a:moveTo>
                    <a:lnTo>
                      <a:pt x="3001" y="9573"/>
                    </a:lnTo>
                    <a:lnTo>
                      <a:pt x="1" y="11490"/>
                    </a:lnTo>
                    <a:lnTo>
                      <a:pt x="1" y="1"/>
                    </a:lnTo>
                    <a:lnTo>
                      <a:pt x="59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5" name="Google Shape;10905;p64"/>
            <p:cNvGrpSpPr/>
            <p:nvPr/>
          </p:nvGrpSpPr>
          <p:grpSpPr>
            <a:xfrm rot="696162">
              <a:off x="7503977" y="1235148"/>
              <a:ext cx="504255" cy="560070"/>
              <a:chOff x="6743511" y="1631082"/>
              <a:chExt cx="647211" cy="718940"/>
            </a:xfrm>
          </p:grpSpPr>
          <p:sp>
            <p:nvSpPr>
              <p:cNvPr id="10906" name="Google Shape;10906;p64"/>
              <p:cNvSpPr/>
              <p:nvPr/>
            </p:nvSpPr>
            <p:spPr>
              <a:xfrm rot="10228520" flipH="1">
                <a:off x="6809076" y="1739909"/>
                <a:ext cx="490307" cy="575091"/>
              </a:xfrm>
              <a:custGeom>
                <a:avLst/>
                <a:gdLst/>
                <a:ahLst/>
                <a:cxnLst/>
                <a:rect l="l" t="t" r="r" b="b"/>
                <a:pathLst>
                  <a:path w="28847" h="19580" extrusionOk="0">
                    <a:moveTo>
                      <a:pt x="517" y="0"/>
                    </a:moveTo>
                    <a:lnTo>
                      <a:pt x="0" y="18804"/>
                    </a:lnTo>
                    <a:lnTo>
                      <a:pt x="28330" y="19580"/>
                    </a:lnTo>
                    <a:lnTo>
                      <a:pt x="24117" y="10055"/>
                    </a:lnTo>
                    <a:lnTo>
                      <a:pt x="28847" y="763"/>
                    </a:lnTo>
                    <a:lnTo>
                      <a:pt x="517"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07" name="Google Shape;10907;p64"/>
              <p:cNvGrpSpPr/>
              <p:nvPr/>
            </p:nvGrpSpPr>
            <p:grpSpPr>
              <a:xfrm rot="10164887" flipH="1">
                <a:off x="6792579" y="1676536"/>
                <a:ext cx="549077" cy="585081"/>
                <a:chOff x="6732470" y="2830081"/>
                <a:chExt cx="467180" cy="497814"/>
              </a:xfrm>
            </p:grpSpPr>
            <p:sp>
              <p:nvSpPr>
                <p:cNvPr id="10908" name="Google Shape;10908;p64"/>
                <p:cNvSpPr/>
                <p:nvPr/>
              </p:nvSpPr>
              <p:spPr>
                <a:xfrm rot="-64006">
                  <a:off x="6735392" y="2834318"/>
                  <a:ext cx="457088" cy="489340"/>
                </a:xfrm>
                <a:custGeom>
                  <a:avLst/>
                  <a:gdLst/>
                  <a:ahLst/>
                  <a:cxnLst/>
                  <a:rect l="l" t="t" r="r" b="b"/>
                  <a:pathLst>
                    <a:path w="28847" h="19580" extrusionOk="0">
                      <a:moveTo>
                        <a:pt x="517" y="0"/>
                      </a:moveTo>
                      <a:lnTo>
                        <a:pt x="0" y="18804"/>
                      </a:lnTo>
                      <a:lnTo>
                        <a:pt x="28330" y="19580"/>
                      </a:lnTo>
                      <a:lnTo>
                        <a:pt x="24117" y="10055"/>
                      </a:lnTo>
                      <a:lnTo>
                        <a:pt x="28847" y="763"/>
                      </a:ln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64"/>
                <p:cNvSpPr/>
                <p:nvPr/>
              </p:nvSpPr>
              <p:spPr>
                <a:xfrm>
                  <a:off x="6851325" y="2839375"/>
                  <a:ext cx="64650" cy="23625"/>
                </a:xfrm>
                <a:custGeom>
                  <a:avLst/>
                  <a:gdLst/>
                  <a:ahLst/>
                  <a:cxnLst/>
                  <a:rect l="l" t="t" r="r" b="b"/>
                  <a:pathLst>
                    <a:path w="2586" h="945" extrusionOk="0">
                      <a:moveTo>
                        <a:pt x="1" y="1"/>
                      </a:moveTo>
                      <a:lnTo>
                        <a:pt x="1" y="1"/>
                      </a:lnTo>
                      <a:cubicBezTo>
                        <a:pt x="182" y="544"/>
                        <a:pt x="686" y="918"/>
                        <a:pt x="1267" y="944"/>
                      </a:cubicBezTo>
                      <a:cubicBezTo>
                        <a:pt x="1278" y="944"/>
                        <a:pt x="1288" y="945"/>
                        <a:pt x="1299" y="945"/>
                      </a:cubicBezTo>
                      <a:cubicBezTo>
                        <a:pt x="1867" y="945"/>
                        <a:pt x="2370" y="599"/>
                        <a:pt x="2586" y="7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64"/>
                <p:cNvSpPr/>
                <p:nvPr/>
              </p:nvSpPr>
              <p:spPr>
                <a:xfrm>
                  <a:off x="7005450" y="2843575"/>
                  <a:ext cx="64650" cy="23300"/>
                </a:xfrm>
                <a:custGeom>
                  <a:avLst/>
                  <a:gdLst/>
                  <a:ahLst/>
                  <a:cxnLst/>
                  <a:rect l="l" t="t" r="r" b="b"/>
                  <a:pathLst>
                    <a:path w="2586" h="932" extrusionOk="0">
                      <a:moveTo>
                        <a:pt x="1" y="1"/>
                      </a:moveTo>
                      <a:lnTo>
                        <a:pt x="1" y="1"/>
                      </a:lnTo>
                      <a:cubicBezTo>
                        <a:pt x="181" y="544"/>
                        <a:pt x="686" y="905"/>
                        <a:pt x="1267" y="931"/>
                      </a:cubicBezTo>
                      <a:cubicBezTo>
                        <a:pt x="1278" y="932"/>
                        <a:pt x="1288" y="932"/>
                        <a:pt x="1299" y="932"/>
                      </a:cubicBezTo>
                      <a:cubicBezTo>
                        <a:pt x="1855" y="932"/>
                        <a:pt x="2370" y="598"/>
                        <a:pt x="2585" y="65"/>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64"/>
                <p:cNvSpPr/>
                <p:nvPr/>
              </p:nvSpPr>
              <p:spPr>
                <a:xfrm>
                  <a:off x="7159250" y="2847775"/>
                  <a:ext cx="40400" cy="23300"/>
                </a:xfrm>
                <a:custGeom>
                  <a:avLst/>
                  <a:gdLst/>
                  <a:ahLst/>
                  <a:cxnLst/>
                  <a:rect l="l" t="t" r="r" b="b"/>
                  <a:pathLst>
                    <a:path w="1616" h="932" extrusionOk="0">
                      <a:moveTo>
                        <a:pt x="0" y="1"/>
                      </a:moveTo>
                      <a:lnTo>
                        <a:pt x="0" y="1"/>
                      </a:lnTo>
                      <a:cubicBezTo>
                        <a:pt x="168" y="505"/>
                        <a:pt x="621" y="867"/>
                        <a:pt x="1164" y="931"/>
                      </a:cubicBezTo>
                      <a:lnTo>
                        <a:pt x="1616" y="4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64"/>
                <p:cNvSpPr/>
                <p:nvPr/>
              </p:nvSpPr>
              <p:spPr>
                <a:xfrm>
                  <a:off x="6758150" y="2883650"/>
                  <a:ext cx="81575" cy="69500"/>
                </a:xfrm>
                <a:custGeom>
                  <a:avLst/>
                  <a:gdLst/>
                  <a:ahLst/>
                  <a:cxnLst/>
                  <a:rect l="l" t="t" r="r" b="b"/>
                  <a:pathLst>
                    <a:path w="3263" h="2780" extrusionOk="0">
                      <a:moveTo>
                        <a:pt x="1860" y="0"/>
                      </a:moveTo>
                      <a:cubicBezTo>
                        <a:pt x="641" y="0"/>
                        <a:pt x="0" y="1456"/>
                        <a:pt x="846" y="2340"/>
                      </a:cubicBezTo>
                      <a:cubicBezTo>
                        <a:pt x="1133" y="2644"/>
                        <a:pt x="1494" y="2780"/>
                        <a:pt x="1848" y="2780"/>
                      </a:cubicBezTo>
                      <a:cubicBezTo>
                        <a:pt x="2548" y="2780"/>
                        <a:pt x="3220" y="2250"/>
                        <a:pt x="3237" y="1435"/>
                      </a:cubicBezTo>
                      <a:cubicBezTo>
                        <a:pt x="3263" y="659"/>
                        <a:pt x="2655" y="26"/>
                        <a:pt x="1893" y="0"/>
                      </a:cubicBezTo>
                      <a:cubicBezTo>
                        <a:pt x="1882" y="0"/>
                        <a:pt x="1871" y="0"/>
                        <a:pt x="1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64"/>
                <p:cNvSpPr/>
                <p:nvPr/>
              </p:nvSpPr>
              <p:spPr>
                <a:xfrm>
                  <a:off x="6912250" y="2887850"/>
                  <a:ext cx="81275" cy="69525"/>
                </a:xfrm>
                <a:custGeom>
                  <a:avLst/>
                  <a:gdLst/>
                  <a:ahLst/>
                  <a:cxnLst/>
                  <a:rect l="l" t="t" r="r" b="b"/>
                  <a:pathLst>
                    <a:path w="3251" h="2781" extrusionOk="0">
                      <a:moveTo>
                        <a:pt x="1849" y="0"/>
                      </a:moveTo>
                      <a:cubicBezTo>
                        <a:pt x="641" y="0"/>
                        <a:pt x="1" y="1456"/>
                        <a:pt x="834" y="2340"/>
                      </a:cubicBezTo>
                      <a:cubicBezTo>
                        <a:pt x="1120" y="2644"/>
                        <a:pt x="1482" y="2780"/>
                        <a:pt x="1837" y="2780"/>
                      </a:cubicBezTo>
                      <a:cubicBezTo>
                        <a:pt x="2537" y="2780"/>
                        <a:pt x="3212" y="2250"/>
                        <a:pt x="3237" y="1435"/>
                      </a:cubicBezTo>
                      <a:cubicBezTo>
                        <a:pt x="3250" y="659"/>
                        <a:pt x="2643" y="26"/>
                        <a:pt x="1880" y="0"/>
                      </a:cubicBezTo>
                      <a:cubicBezTo>
                        <a:pt x="1870" y="0"/>
                        <a:pt x="1859" y="0"/>
                        <a:pt x="1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64"/>
                <p:cNvSpPr/>
                <p:nvPr/>
              </p:nvSpPr>
              <p:spPr>
                <a:xfrm>
                  <a:off x="7077175" y="2892175"/>
                  <a:ext cx="81175" cy="69375"/>
                </a:xfrm>
                <a:custGeom>
                  <a:avLst/>
                  <a:gdLst/>
                  <a:ahLst/>
                  <a:cxnLst/>
                  <a:rect l="l" t="t" r="r" b="b"/>
                  <a:pathLst>
                    <a:path w="3247" h="2775" extrusionOk="0">
                      <a:moveTo>
                        <a:pt x="1417" y="1"/>
                      </a:moveTo>
                      <a:cubicBezTo>
                        <a:pt x="717" y="1"/>
                        <a:pt x="44" y="528"/>
                        <a:pt x="27" y="1352"/>
                      </a:cubicBezTo>
                      <a:cubicBezTo>
                        <a:pt x="1" y="2115"/>
                        <a:pt x="608" y="2748"/>
                        <a:pt x="1371" y="2774"/>
                      </a:cubicBezTo>
                      <a:cubicBezTo>
                        <a:pt x="1386" y="2775"/>
                        <a:pt x="1402" y="2775"/>
                        <a:pt x="1418" y="2775"/>
                      </a:cubicBezTo>
                      <a:cubicBezTo>
                        <a:pt x="2615" y="2775"/>
                        <a:pt x="3247" y="1315"/>
                        <a:pt x="2417" y="435"/>
                      </a:cubicBezTo>
                      <a:cubicBezTo>
                        <a:pt x="2131" y="135"/>
                        <a:pt x="1770" y="1"/>
                        <a:pt x="1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64"/>
                <p:cNvSpPr/>
                <p:nvPr/>
              </p:nvSpPr>
              <p:spPr>
                <a:xfrm>
                  <a:off x="6832875" y="2978300"/>
                  <a:ext cx="81175" cy="69200"/>
                </a:xfrm>
                <a:custGeom>
                  <a:avLst/>
                  <a:gdLst/>
                  <a:ahLst/>
                  <a:cxnLst/>
                  <a:rect l="l" t="t" r="r" b="b"/>
                  <a:pathLst>
                    <a:path w="3247" h="2768" extrusionOk="0">
                      <a:moveTo>
                        <a:pt x="1829" y="0"/>
                      </a:moveTo>
                      <a:cubicBezTo>
                        <a:pt x="632" y="0"/>
                        <a:pt x="0" y="1447"/>
                        <a:pt x="842" y="2327"/>
                      </a:cubicBezTo>
                      <a:cubicBezTo>
                        <a:pt x="1125" y="2632"/>
                        <a:pt x="1483" y="2768"/>
                        <a:pt x="1836" y="2768"/>
                      </a:cubicBezTo>
                      <a:cubicBezTo>
                        <a:pt x="2533" y="2768"/>
                        <a:pt x="3207" y="2238"/>
                        <a:pt x="3233" y="1423"/>
                      </a:cubicBezTo>
                      <a:cubicBezTo>
                        <a:pt x="3246" y="660"/>
                        <a:pt x="2652" y="14"/>
                        <a:pt x="1876" y="1"/>
                      </a:cubicBezTo>
                      <a:cubicBezTo>
                        <a:pt x="1860" y="1"/>
                        <a:pt x="1844"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64"/>
                <p:cNvSpPr/>
                <p:nvPr/>
              </p:nvSpPr>
              <p:spPr>
                <a:xfrm>
                  <a:off x="6986675" y="2982500"/>
                  <a:ext cx="81475" cy="69375"/>
                </a:xfrm>
                <a:custGeom>
                  <a:avLst/>
                  <a:gdLst/>
                  <a:ahLst/>
                  <a:cxnLst/>
                  <a:rect l="l" t="t" r="r" b="b"/>
                  <a:pathLst>
                    <a:path w="3259" h="2775" extrusionOk="0">
                      <a:moveTo>
                        <a:pt x="1841" y="0"/>
                      </a:moveTo>
                      <a:cubicBezTo>
                        <a:pt x="631" y="0"/>
                        <a:pt x="0" y="1447"/>
                        <a:pt x="842" y="2340"/>
                      </a:cubicBezTo>
                      <a:cubicBezTo>
                        <a:pt x="1124" y="2640"/>
                        <a:pt x="1482" y="2775"/>
                        <a:pt x="1834" y="2775"/>
                      </a:cubicBezTo>
                      <a:cubicBezTo>
                        <a:pt x="2531" y="2775"/>
                        <a:pt x="3207" y="2247"/>
                        <a:pt x="3233" y="1423"/>
                      </a:cubicBezTo>
                      <a:cubicBezTo>
                        <a:pt x="3259" y="660"/>
                        <a:pt x="2651" y="14"/>
                        <a:pt x="1889" y="1"/>
                      </a:cubicBezTo>
                      <a:cubicBezTo>
                        <a:pt x="1873" y="1"/>
                        <a:pt x="1857" y="0"/>
                        <a:pt x="1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64"/>
                <p:cNvSpPr/>
                <p:nvPr/>
              </p:nvSpPr>
              <p:spPr>
                <a:xfrm>
                  <a:off x="6753375" y="3068450"/>
                  <a:ext cx="81175" cy="69375"/>
                </a:xfrm>
                <a:custGeom>
                  <a:avLst/>
                  <a:gdLst/>
                  <a:ahLst/>
                  <a:cxnLst/>
                  <a:rect l="l" t="t" r="r" b="b"/>
                  <a:pathLst>
                    <a:path w="3247" h="2775" extrusionOk="0">
                      <a:moveTo>
                        <a:pt x="1829" y="0"/>
                      </a:moveTo>
                      <a:cubicBezTo>
                        <a:pt x="632" y="0"/>
                        <a:pt x="1" y="1447"/>
                        <a:pt x="830" y="2340"/>
                      </a:cubicBezTo>
                      <a:cubicBezTo>
                        <a:pt x="1116" y="2640"/>
                        <a:pt x="1477" y="2774"/>
                        <a:pt x="1831" y="2774"/>
                      </a:cubicBezTo>
                      <a:cubicBezTo>
                        <a:pt x="2531" y="2774"/>
                        <a:pt x="3204" y="2247"/>
                        <a:pt x="3221" y="1423"/>
                      </a:cubicBezTo>
                      <a:cubicBezTo>
                        <a:pt x="3247" y="660"/>
                        <a:pt x="2639" y="27"/>
                        <a:pt x="1877" y="1"/>
                      </a:cubicBezTo>
                      <a:cubicBezTo>
                        <a:pt x="1861" y="0"/>
                        <a:pt x="1845"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64"/>
                <p:cNvSpPr/>
                <p:nvPr/>
              </p:nvSpPr>
              <p:spPr>
                <a:xfrm>
                  <a:off x="6907175" y="3072975"/>
                  <a:ext cx="81175" cy="69200"/>
                </a:xfrm>
                <a:custGeom>
                  <a:avLst/>
                  <a:gdLst/>
                  <a:ahLst/>
                  <a:cxnLst/>
                  <a:rect l="l" t="t" r="r" b="b"/>
                  <a:pathLst>
                    <a:path w="3247" h="2768" extrusionOk="0">
                      <a:moveTo>
                        <a:pt x="1842" y="0"/>
                      </a:moveTo>
                      <a:cubicBezTo>
                        <a:pt x="632" y="0"/>
                        <a:pt x="1" y="1447"/>
                        <a:pt x="843" y="2327"/>
                      </a:cubicBezTo>
                      <a:cubicBezTo>
                        <a:pt x="1125" y="2631"/>
                        <a:pt x="1484" y="2768"/>
                        <a:pt x="1837" y="2768"/>
                      </a:cubicBezTo>
                      <a:cubicBezTo>
                        <a:pt x="2533" y="2768"/>
                        <a:pt x="3208" y="2237"/>
                        <a:pt x="3234" y="1422"/>
                      </a:cubicBezTo>
                      <a:cubicBezTo>
                        <a:pt x="3247" y="647"/>
                        <a:pt x="2652" y="14"/>
                        <a:pt x="1890" y="1"/>
                      </a:cubicBezTo>
                      <a:cubicBezTo>
                        <a:pt x="1873" y="0"/>
                        <a:pt x="1858" y="0"/>
                        <a:pt x="18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64"/>
                <p:cNvSpPr/>
                <p:nvPr/>
              </p:nvSpPr>
              <p:spPr>
                <a:xfrm rot="518288">
                  <a:off x="7101683" y="3086752"/>
                  <a:ext cx="38477" cy="60128"/>
                </a:xfrm>
                <a:custGeom>
                  <a:avLst/>
                  <a:gdLst/>
                  <a:ahLst/>
                  <a:cxnLst/>
                  <a:rect l="l" t="t" r="r" b="b"/>
                  <a:pathLst>
                    <a:path w="1539" h="2405" extrusionOk="0">
                      <a:moveTo>
                        <a:pt x="479" y="1"/>
                      </a:moveTo>
                      <a:cubicBezTo>
                        <a:pt x="195" y="246"/>
                        <a:pt x="40" y="595"/>
                        <a:pt x="27" y="970"/>
                      </a:cubicBezTo>
                      <a:cubicBezTo>
                        <a:pt x="1" y="1745"/>
                        <a:pt x="608" y="2379"/>
                        <a:pt x="1371" y="2405"/>
                      </a:cubicBezTo>
                      <a:lnTo>
                        <a:pt x="1539" y="2405"/>
                      </a:lnTo>
                      <a:lnTo>
                        <a:pt x="4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64"/>
                <p:cNvSpPr/>
                <p:nvPr/>
              </p:nvSpPr>
              <p:spPr>
                <a:xfrm>
                  <a:off x="6827600" y="3162800"/>
                  <a:ext cx="81275" cy="69525"/>
                </a:xfrm>
                <a:custGeom>
                  <a:avLst/>
                  <a:gdLst/>
                  <a:ahLst/>
                  <a:cxnLst/>
                  <a:rect l="l" t="t" r="r" b="b"/>
                  <a:pathLst>
                    <a:path w="3251" h="2781" extrusionOk="0">
                      <a:moveTo>
                        <a:pt x="1861" y="0"/>
                      </a:moveTo>
                      <a:cubicBezTo>
                        <a:pt x="641" y="0"/>
                        <a:pt x="1" y="1456"/>
                        <a:pt x="846" y="2340"/>
                      </a:cubicBezTo>
                      <a:cubicBezTo>
                        <a:pt x="1129" y="2644"/>
                        <a:pt x="1487" y="2780"/>
                        <a:pt x="1840" y="2780"/>
                      </a:cubicBezTo>
                      <a:cubicBezTo>
                        <a:pt x="2537" y="2780"/>
                        <a:pt x="3212" y="2250"/>
                        <a:pt x="3237" y="1435"/>
                      </a:cubicBezTo>
                      <a:cubicBezTo>
                        <a:pt x="3250"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64"/>
                <p:cNvSpPr/>
                <p:nvPr/>
              </p:nvSpPr>
              <p:spPr>
                <a:xfrm>
                  <a:off x="6981400" y="3167000"/>
                  <a:ext cx="81575" cy="69525"/>
                </a:xfrm>
                <a:custGeom>
                  <a:avLst/>
                  <a:gdLst/>
                  <a:ahLst/>
                  <a:cxnLst/>
                  <a:rect l="l" t="t" r="r" b="b"/>
                  <a:pathLst>
                    <a:path w="3263" h="2781" extrusionOk="0">
                      <a:moveTo>
                        <a:pt x="1861" y="0"/>
                      </a:moveTo>
                      <a:cubicBezTo>
                        <a:pt x="654" y="0"/>
                        <a:pt x="1" y="1456"/>
                        <a:pt x="846" y="2340"/>
                      </a:cubicBezTo>
                      <a:cubicBezTo>
                        <a:pt x="1133" y="2644"/>
                        <a:pt x="1495" y="2780"/>
                        <a:pt x="1849" y="2780"/>
                      </a:cubicBezTo>
                      <a:cubicBezTo>
                        <a:pt x="2548" y="2780"/>
                        <a:pt x="3220" y="2250"/>
                        <a:pt x="3237" y="1435"/>
                      </a:cubicBezTo>
                      <a:cubicBezTo>
                        <a:pt x="3263"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64"/>
                <p:cNvSpPr/>
                <p:nvPr/>
              </p:nvSpPr>
              <p:spPr>
                <a:xfrm>
                  <a:off x="6759575" y="3253250"/>
                  <a:ext cx="79500" cy="55950"/>
                </a:xfrm>
                <a:custGeom>
                  <a:avLst/>
                  <a:gdLst/>
                  <a:ahLst/>
                  <a:cxnLst/>
                  <a:rect l="l" t="t" r="r" b="b"/>
                  <a:pathLst>
                    <a:path w="3180" h="2238" extrusionOk="0">
                      <a:moveTo>
                        <a:pt x="1387" y="1"/>
                      </a:moveTo>
                      <a:cubicBezTo>
                        <a:pt x="634" y="1"/>
                        <a:pt x="26" y="599"/>
                        <a:pt x="0" y="1346"/>
                      </a:cubicBezTo>
                      <a:cubicBezTo>
                        <a:pt x="0" y="1643"/>
                        <a:pt x="78" y="1927"/>
                        <a:pt x="259" y="2173"/>
                      </a:cubicBezTo>
                      <a:lnTo>
                        <a:pt x="2482" y="2237"/>
                      </a:lnTo>
                      <a:cubicBezTo>
                        <a:pt x="3180" y="1333"/>
                        <a:pt x="2572" y="27"/>
                        <a:pt x="1435" y="1"/>
                      </a:cubicBezTo>
                      <a:cubicBezTo>
                        <a:pt x="1419" y="1"/>
                        <a:pt x="1403" y="1"/>
                        <a:pt x="1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64"/>
                <p:cNvSpPr/>
                <p:nvPr/>
              </p:nvSpPr>
              <p:spPr>
                <a:xfrm>
                  <a:off x="6903925" y="3257450"/>
                  <a:ext cx="89275" cy="55950"/>
                </a:xfrm>
                <a:custGeom>
                  <a:avLst/>
                  <a:gdLst/>
                  <a:ahLst/>
                  <a:cxnLst/>
                  <a:rect l="l" t="t" r="r" b="b"/>
                  <a:pathLst>
                    <a:path w="3571" h="2238" extrusionOk="0">
                      <a:moveTo>
                        <a:pt x="1762" y="1"/>
                      </a:moveTo>
                      <a:cubicBezTo>
                        <a:pt x="655" y="1"/>
                        <a:pt x="0" y="1256"/>
                        <a:pt x="637" y="2173"/>
                      </a:cubicBezTo>
                      <a:lnTo>
                        <a:pt x="2873" y="2237"/>
                      </a:lnTo>
                      <a:cubicBezTo>
                        <a:pt x="3570" y="1333"/>
                        <a:pt x="2950" y="27"/>
                        <a:pt x="1813" y="1"/>
                      </a:cubicBezTo>
                      <a:cubicBezTo>
                        <a:pt x="1796" y="1"/>
                        <a:pt x="1779" y="1"/>
                        <a:pt x="1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64"/>
                <p:cNvSpPr/>
                <p:nvPr/>
              </p:nvSpPr>
              <p:spPr>
                <a:xfrm>
                  <a:off x="7057700" y="3261650"/>
                  <a:ext cx="89300" cy="55950"/>
                </a:xfrm>
                <a:custGeom>
                  <a:avLst/>
                  <a:gdLst/>
                  <a:ahLst/>
                  <a:cxnLst/>
                  <a:rect l="l" t="t" r="r" b="b"/>
                  <a:pathLst>
                    <a:path w="3572" h="2238" extrusionOk="0">
                      <a:moveTo>
                        <a:pt x="1763" y="1"/>
                      </a:moveTo>
                      <a:cubicBezTo>
                        <a:pt x="656" y="1"/>
                        <a:pt x="1" y="1256"/>
                        <a:pt x="638" y="2173"/>
                      </a:cubicBezTo>
                      <a:lnTo>
                        <a:pt x="2873" y="2237"/>
                      </a:lnTo>
                      <a:cubicBezTo>
                        <a:pt x="3571" y="1333"/>
                        <a:pt x="2951" y="27"/>
                        <a:pt x="1814" y="1"/>
                      </a:cubicBezTo>
                      <a:cubicBezTo>
                        <a:pt x="1797" y="1"/>
                        <a:pt x="1780" y="1"/>
                        <a:pt x="1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25" name="Google Shape;10925;p64"/>
            <p:cNvSpPr/>
            <p:nvPr/>
          </p:nvSpPr>
          <p:spPr>
            <a:xfrm rot="-9842621" flipH="1">
              <a:off x="7526666" y="3555019"/>
              <a:ext cx="560891" cy="446932"/>
            </a:xfrm>
            <a:custGeom>
              <a:avLst/>
              <a:gdLst/>
              <a:ahLst/>
              <a:cxnLst/>
              <a:rect l="l" t="t" r="r" b="b"/>
              <a:pathLst>
                <a:path w="28305" h="15354" extrusionOk="0">
                  <a:moveTo>
                    <a:pt x="2301" y="0"/>
                  </a:moveTo>
                  <a:lnTo>
                    <a:pt x="0" y="11309"/>
                  </a:lnTo>
                  <a:lnTo>
                    <a:pt x="19891" y="15354"/>
                  </a:lnTo>
                  <a:lnTo>
                    <a:pt x="28304" y="5273"/>
                  </a:lnTo>
                  <a:lnTo>
                    <a:pt x="2301"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26" name="Google Shape;10926;p64"/>
            <p:cNvGrpSpPr/>
            <p:nvPr/>
          </p:nvGrpSpPr>
          <p:grpSpPr>
            <a:xfrm rot="-10131557" flipH="1">
              <a:off x="7513360" y="3489635"/>
              <a:ext cx="621674" cy="492649"/>
              <a:chOff x="6829499" y="2238173"/>
              <a:chExt cx="528927" cy="419152"/>
            </a:xfrm>
          </p:grpSpPr>
          <p:sp>
            <p:nvSpPr>
              <p:cNvPr id="10927" name="Google Shape;10927;p64"/>
              <p:cNvSpPr/>
              <p:nvPr/>
            </p:nvSpPr>
            <p:spPr>
              <a:xfrm rot="-266928">
                <a:off x="6839442" y="2257614"/>
                <a:ext cx="509042" cy="380270"/>
              </a:xfrm>
              <a:custGeom>
                <a:avLst/>
                <a:gdLst/>
                <a:ahLst/>
                <a:cxnLst/>
                <a:rect l="l" t="t" r="r" b="b"/>
                <a:pathLst>
                  <a:path w="28305" h="15354" extrusionOk="0">
                    <a:moveTo>
                      <a:pt x="2301" y="0"/>
                    </a:moveTo>
                    <a:lnTo>
                      <a:pt x="0" y="11309"/>
                    </a:lnTo>
                    <a:lnTo>
                      <a:pt x="19891" y="15354"/>
                    </a:lnTo>
                    <a:lnTo>
                      <a:pt x="28304" y="5273"/>
                    </a:lnTo>
                    <a:lnTo>
                      <a:pt x="2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64"/>
              <p:cNvSpPr/>
              <p:nvPr/>
            </p:nvSpPr>
            <p:spPr>
              <a:xfrm>
                <a:off x="7270077" y="2357926"/>
                <a:ext cx="46767" cy="135893"/>
              </a:xfrm>
              <a:custGeom>
                <a:avLst/>
                <a:gdLst/>
                <a:ahLst/>
                <a:cxnLst/>
                <a:rect l="l" t="t" r="r" b="b"/>
                <a:pathLst>
                  <a:path w="2120" h="5779" extrusionOk="0">
                    <a:moveTo>
                      <a:pt x="1163" y="1"/>
                    </a:moveTo>
                    <a:lnTo>
                      <a:pt x="0" y="5778"/>
                    </a:lnTo>
                    <a:lnTo>
                      <a:pt x="1306" y="4227"/>
                    </a:lnTo>
                    <a:lnTo>
                      <a:pt x="2120" y="195"/>
                    </a:lnTo>
                    <a:lnTo>
                      <a:pt x="11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64"/>
              <p:cNvSpPr/>
              <p:nvPr/>
            </p:nvSpPr>
            <p:spPr>
              <a:xfrm>
                <a:off x="7195101" y="2346970"/>
                <a:ext cx="76904" cy="260382"/>
              </a:xfrm>
              <a:custGeom>
                <a:avLst/>
                <a:gdLst/>
                <a:ahLst/>
                <a:cxnLst/>
                <a:rect l="l" t="t" r="r" b="b"/>
                <a:pathLst>
                  <a:path w="2935" h="9810" extrusionOk="0">
                    <a:moveTo>
                      <a:pt x="1991" y="1"/>
                    </a:moveTo>
                    <a:lnTo>
                      <a:pt x="1" y="9810"/>
                    </a:lnTo>
                    <a:lnTo>
                      <a:pt x="1306" y="8246"/>
                    </a:lnTo>
                    <a:lnTo>
                      <a:pt x="2935" y="194"/>
                    </a:lnTo>
                    <a:lnTo>
                      <a:pt x="1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64"/>
              <p:cNvSpPr/>
              <p:nvPr/>
            </p:nvSpPr>
            <p:spPr>
              <a:xfrm>
                <a:off x="7133400" y="2336325"/>
                <a:ext cx="81125" cy="287575"/>
              </a:xfrm>
              <a:custGeom>
                <a:avLst/>
                <a:gdLst/>
                <a:ahLst/>
                <a:cxnLst/>
                <a:rect l="l" t="t" r="r" b="b"/>
                <a:pathLst>
                  <a:path w="3245" h="11503" extrusionOk="0">
                    <a:moveTo>
                      <a:pt x="2301" y="0"/>
                    </a:moveTo>
                    <a:lnTo>
                      <a:pt x="0" y="11309"/>
                    </a:lnTo>
                    <a:lnTo>
                      <a:pt x="957" y="11502"/>
                    </a:lnTo>
                    <a:lnTo>
                      <a:pt x="3244" y="181"/>
                    </a:lnTo>
                    <a:lnTo>
                      <a:pt x="23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64"/>
              <p:cNvSpPr/>
              <p:nvPr/>
            </p:nvSpPr>
            <p:spPr>
              <a:xfrm>
                <a:off x="7078800" y="2325000"/>
                <a:ext cx="81125" cy="287925"/>
              </a:xfrm>
              <a:custGeom>
                <a:avLst/>
                <a:gdLst/>
                <a:ahLst/>
                <a:cxnLst/>
                <a:rect l="l" t="t" r="r" b="b"/>
                <a:pathLst>
                  <a:path w="3245" h="11517" extrusionOk="0">
                    <a:moveTo>
                      <a:pt x="2301" y="1"/>
                    </a:moveTo>
                    <a:lnTo>
                      <a:pt x="0" y="11322"/>
                    </a:lnTo>
                    <a:lnTo>
                      <a:pt x="957" y="11516"/>
                    </a:lnTo>
                    <a:lnTo>
                      <a:pt x="3244" y="195"/>
                    </a:lnTo>
                    <a:lnTo>
                      <a:pt x="2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64"/>
              <p:cNvSpPr/>
              <p:nvPr/>
            </p:nvSpPr>
            <p:spPr>
              <a:xfrm>
                <a:off x="7023550" y="2313375"/>
                <a:ext cx="80800" cy="287900"/>
              </a:xfrm>
              <a:custGeom>
                <a:avLst/>
                <a:gdLst/>
                <a:ahLst/>
                <a:cxnLst/>
                <a:rect l="l" t="t" r="r" b="b"/>
                <a:pathLst>
                  <a:path w="3232" h="11516" extrusionOk="0">
                    <a:moveTo>
                      <a:pt x="2288" y="0"/>
                    </a:moveTo>
                    <a:lnTo>
                      <a:pt x="0" y="11322"/>
                    </a:lnTo>
                    <a:lnTo>
                      <a:pt x="944" y="11516"/>
                    </a:lnTo>
                    <a:lnTo>
                      <a:pt x="3231" y="194"/>
                    </a:lnTo>
                    <a:lnTo>
                      <a:pt x="22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64"/>
              <p:cNvSpPr/>
              <p:nvPr/>
            </p:nvSpPr>
            <p:spPr>
              <a:xfrm>
                <a:off x="6968950" y="2302400"/>
                <a:ext cx="81125" cy="287900"/>
              </a:xfrm>
              <a:custGeom>
                <a:avLst/>
                <a:gdLst/>
                <a:ahLst/>
                <a:cxnLst/>
                <a:rect l="l" t="t" r="r" b="b"/>
                <a:pathLst>
                  <a:path w="3245" h="11516" extrusionOk="0">
                    <a:moveTo>
                      <a:pt x="2301" y="0"/>
                    </a:moveTo>
                    <a:lnTo>
                      <a:pt x="0" y="11321"/>
                    </a:lnTo>
                    <a:lnTo>
                      <a:pt x="944" y="11515"/>
                    </a:lnTo>
                    <a:lnTo>
                      <a:pt x="3244" y="194"/>
                    </a:lnTo>
                    <a:lnTo>
                      <a:pt x="23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64"/>
              <p:cNvSpPr/>
              <p:nvPr/>
            </p:nvSpPr>
            <p:spPr>
              <a:xfrm>
                <a:off x="6914325" y="2291400"/>
                <a:ext cx="81125" cy="287575"/>
              </a:xfrm>
              <a:custGeom>
                <a:avLst/>
                <a:gdLst/>
                <a:ahLst/>
                <a:cxnLst/>
                <a:rect l="l" t="t" r="r" b="b"/>
                <a:pathLst>
                  <a:path w="3245" h="11503" extrusionOk="0">
                    <a:moveTo>
                      <a:pt x="2301" y="1"/>
                    </a:moveTo>
                    <a:lnTo>
                      <a:pt x="1" y="11309"/>
                    </a:lnTo>
                    <a:lnTo>
                      <a:pt x="957" y="11503"/>
                    </a:lnTo>
                    <a:lnTo>
                      <a:pt x="3245" y="194"/>
                    </a:lnTo>
                    <a:lnTo>
                      <a:pt x="2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64"/>
              <p:cNvSpPr/>
              <p:nvPr/>
            </p:nvSpPr>
            <p:spPr>
              <a:xfrm>
                <a:off x="6860050" y="2280425"/>
                <a:ext cx="81125" cy="287575"/>
              </a:xfrm>
              <a:custGeom>
                <a:avLst/>
                <a:gdLst/>
                <a:ahLst/>
                <a:cxnLst/>
                <a:rect l="l" t="t" r="r" b="b"/>
                <a:pathLst>
                  <a:path w="3245" h="11503" extrusionOk="0">
                    <a:moveTo>
                      <a:pt x="2288" y="0"/>
                    </a:moveTo>
                    <a:lnTo>
                      <a:pt x="1" y="11309"/>
                    </a:lnTo>
                    <a:lnTo>
                      <a:pt x="944" y="11503"/>
                    </a:lnTo>
                    <a:lnTo>
                      <a:pt x="3245" y="194"/>
                    </a:lnTo>
                    <a:lnTo>
                      <a:pt x="22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5" name="TextBox 114">
            <a:extLst>
              <a:ext uri="{FF2B5EF4-FFF2-40B4-BE49-F238E27FC236}">
                <a16:creationId xmlns:a16="http://schemas.microsoft.com/office/drawing/2014/main" id="{43364E24-D033-45D5-9BAC-03F94A34CC39}"/>
              </a:ext>
            </a:extLst>
          </p:cNvPr>
          <p:cNvSpPr txBox="1"/>
          <p:nvPr/>
        </p:nvSpPr>
        <p:spPr>
          <a:xfrm>
            <a:off x="429031" y="1198037"/>
            <a:ext cx="4137608" cy="553998"/>
          </a:xfrm>
          <a:prstGeom prst="rect">
            <a:avLst/>
          </a:prstGeom>
          <a:noFill/>
        </p:spPr>
        <p:txBody>
          <a:bodyPr wrap="square" rtlCol="0">
            <a:spAutoFit/>
          </a:bodyPr>
          <a:lstStyle/>
          <a:p>
            <a:pPr algn="ctr"/>
            <a:r>
              <a:rPr lang="en-US" sz="3000" b="1" dirty="0" smtClean="0">
                <a:solidFill>
                  <a:schemeClr val="tx1"/>
                </a:solidFill>
              </a:rPr>
              <a:t>LUYỆN TẬP</a:t>
            </a:r>
            <a:endParaRPr lang="en-US" sz="3000" b="1" dirty="0">
              <a:solidFill>
                <a:schemeClr val="tx1"/>
              </a:solidFill>
            </a:endParaRPr>
          </a:p>
        </p:txBody>
      </p:sp>
      <p:sp>
        <p:nvSpPr>
          <p:cNvPr id="5" name="Rectangle 4"/>
          <p:cNvSpPr/>
          <p:nvPr/>
        </p:nvSpPr>
        <p:spPr>
          <a:xfrm>
            <a:off x="4458771" y="1074249"/>
            <a:ext cx="3821289" cy="3070071"/>
          </a:xfrm>
          <a:prstGeom prst="rect">
            <a:avLst/>
          </a:prstGeom>
        </p:spPr>
        <p:txBody>
          <a:bodyPr wrap="square">
            <a:spAutoFit/>
          </a:bodyPr>
          <a:lstStyle/>
          <a:p>
            <a:pPr marL="285750" marR="90170" indent="-285750" algn="just">
              <a:lnSpc>
                <a:spcPct val="150000"/>
              </a:lnSpc>
              <a:spcBef>
                <a:spcPts val="300"/>
              </a:spcBef>
              <a:spcAft>
                <a:spcPts val="300"/>
              </a:spcAft>
              <a:buFont typeface="Wingdings" panose="05000000000000000000" pitchFamily="2" charset="2"/>
              <a:buChar char="§"/>
            </a:pPr>
            <a:r>
              <a:rPr lang="en-US" sz="1700" dirty="0" err="1" smtClean="0">
                <a:latin typeface="+mj-lt"/>
                <a:ea typeface="Calibri" panose="020F0502020204030204" pitchFamily="34" charset="0"/>
              </a:rPr>
              <a:t>Thực</a:t>
            </a:r>
            <a:r>
              <a:rPr lang="en-US" sz="1700" dirty="0" smtClean="0">
                <a:latin typeface="+mj-lt"/>
                <a:ea typeface="Calibri" panose="020F0502020204030204" pitchFamily="34" charset="0"/>
              </a:rPr>
              <a:t> </a:t>
            </a:r>
            <a:r>
              <a:rPr lang="en-US" sz="1700" dirty="0" err="1" smtClean="0">
                <a:latin typeface="+mj-lt"/>
                <a:ea typeface="Calibri" panose="020F0502020204030204" pitchFamily="34" charset="0"/>
              </a:rPr>
              <a:t>hành</a:t>
            </a:r>
            <a:r>
              <a:rPr lang="en-US" sz="1700" dirty="0" smtClean="0">
                <a:latin typeface="+mj-lt"/>
                <a:ea typeface="Calibri" panose="020F0502020204030204" pitchFamily="34" charset="0"/>
              </a:rPr>
              <a:t> </a:t>
            </a:r>
            <a:r>
              <a:rPr lang="en-US" sz="1700" dirty="0" err="1" smtClean="0">
                <a:latin typeface="+mj-lt"/>
                <a:ea typeface="Calibri" panose="020F0502020204030204" pitchFamily="34" charset="0"/>
              </a:rPr>
              <a:t>viết</a:t>
            </a:r>
            <a:r>
              <a:rPr lang="en-US" sz="1700" dirty="0" smtClean="0">
                <a:latin typeface="+mj-lt"/>
                <a:ea typeface="Calibri" panose="020F0502020204030204" pitchFamily="34" charset="0"/>
              </a:rPr>
              <a:t> </a:t>
            </a:r>
            <a:r>
              <a:rPr lang="en-US" sz="1700" dirty="0" err="1" smtClean="0">
                <a:latin typeface="+mj-lt"/>
                <a:ea typeface="Calibri" panose="020F0502020204030204" pitchFamily="34" charset="0"/>
              </a:rPr>
              <a:t>bài</a:t>
            </a:r>
            <a:r>
              <a:rPr lang="en-US" sz="1700" dirty="0" smtClean="0">
                <a:latin typeface="+mj-lt"/>
                <a:ea typeface="Calibri" panose="020F0502020204030204" pitchFamily="34" charset="0"/>
              </a:rPr>
              <a:t> </a:t>
            </a:r>
            <a:r>
              <a:rPr lang="en-US" sz="1700" dirty="0" err="1" smtClean="0">
                <a:latin typeface="+mj-lt"/>
                <a:ea typeface="Calibri" panose="020F0502020204030204" pitchFamily="34" charset="0"/>
              </a:rPr>
              <a:t>theo</a:t>
            </a:r>
            <a:r>
              <a:rPr lang="en-US" sz="1700" dirty="0" smtClean="0">
                <a:latin typeface="+mj-lt"/>
                <a:ea typeface="Calibri" panose="020F0502020204030204" pitchFamily="34" charset="0"/>
              </a:rPr>
              <a:t> </a:t>
            </a:r>
            <a:r>
              <a:rPr lang="en-US" sz="1700" dirty="0" err="1" smtClean="0">
                <a:latin typeface="+mj-lt"/>
                <a:ea typeface="Calibri" panose="020F0502020204030204" pitchFamily="34" charset="0"/>
              </a:rPr>
              <a:t>yêu</a:t>
            </a:r>
            <a:r>
              <a:rPr lang="en-US" sz="1700" dirty="0" smtClean="0">
                <a:latin typeface="+mj-lt"/>
                <a:ea typeface="Calibri" panose="020F0502020204030204" pitchFamily="34" charset="0"/>
              </a:rPr>
              <a:t> </a:t>
            </a:r>
            <a:r>
              <a:rPr lang="en-US" sz="1700" dirty="0" err="1" smtClean="0">
                <a:latin typeface="+mj-lt"/>
                <a:ea typeface="Calibri" panose="020F0502020204030204" pitchFamily="34" charset="0"/>
              </a:rPr>
              <a:t>cầu</a:t>
            </a:r>
            <a:r>
              <a:rPr lang="en-US" sz="1700" dirty="0" smtClean="0">
                <a:latin typeface="+mj-lt"/>
                <a:ea typeface="Calibri" panose="020F0502020204030204" pitchFamily="34" charset="0"/>
              </a:rPr>
              <a:t>.</a:t>
            </a:r>
          </a:p>
          <a:p>
            <a:pPr marL="285750" marR="90170" indent="-285750" algn="just">
              <a:lnSpc>
                <a:spcPct val="150000"/>
              </a:lnSpc>
              <a:spcBef>
                <a:spcPts val="300"/>
              </a:spcBef>
              <a:spcAft>
                <a:spcPts val="300"/>
              </a:spcAft>
              <a:buFont typeface="Wingdings" panose="05000000000000000000" pitchFamily="2" charset="2"/>
              <a:buChar char="§"/>
            </a:pPr>
            <a:r>
              <a:rPr lang="en-US" sz="1700" dirty="0" err="1"/>
              <a:t>Chú</a:t>
            </a:r>
            <a:r>
              <a:rPr lang="en-US" sz="1700" dirty="0"/>
              <a:t> </a:t>
            </a:r>
            <a:r>
              <a:rPr lang="en-US" sz="1700" dirty="0" smtClean="0"/>
              <a:t>ý: </a:t>
            </a:r>
            <a:endParaRPr lang="en-US" sz="1700" dirty="0"/>
          </a:p>
          <a:p>
            <a:pPr marL="285750" marR="90170" indent="-285750" algn="just">
              <a:lnSpc>
                <a:spcPct val="150000"/>
              </a:lnSpc>
              <a:spcBef>
                <a:spcPts val="300"/>
              </a:spcBef>
              <a:spcAft>
                <a:spcPts val="300"/>
              </a:spcAft>
              <a:buFont typeface="Wingdings" panose="05000000000000000000" pitchFamily="2" charset="2"/>
              <a:buChar char="ü"/>
            </a:pPr>
            <a:r>
              <a:rPr lang="en-US" sz="1700" dirty="0" err="1"/>
              <a:t>S</a:t>
            </a:r>
            <a:r>
              <a:rPr lang="en-US" sz="1700" dirty="0" err="1" smtClean="0"/>
              <a:t>ử</a:t>
            </a:r>
            <a:r>
              <a:rPr lang="en-US" sz="1700" dirty="0" smtClean="0"/>
              <a:t> </a:t>
            </a:r>
            <a:r>
              <a:rPr lang="en-US" sz="1700" dirty="0" err="1"/>
              <a:t>dụng</a:t>
            </a:r>
            <a:r>
              <a:rPr lang="en-US" sz="1700" dirty="0"/>
              <a:t> </a:t>
            </a:r>
            <a:r>
              <a:rPr lang="en-US" sz="1700" dirty="0" err="1"/>
              <a:t>ngôn</a:t>
            </a:r>
            <a:r>
              <a:rPr lang="en-US" sz="1700" dirty="0"/>
              <a:t> </a:t>
            </a:r>
            <a:r>
              <a:rPr lang="en-US" sz="1700" dirty="0" err="1"/>
              <a:t>ngữ</a:t>
            </a:r>
            <a:r>
              <a:rPr lang="en-US" sz="1700" dirty="0"/>
              <a:t>, </a:t>
            </a:r>
            <a:r>
              <a:rPr lang="en-US" sz="1700" dirty="0" err="1"/>
              <a:t>giọng</a:t>
            </a:r>
            <a:r>
              <a:rPr lang="en-US" sz="1700" dirty="0"/>
              <a:t> </a:t>
            </a:r>
            <a:r>
              <a:rPr lang="en-US" sz="1700" dirty="0" err="1"/>
              <a:t>điệu</a:t>
            </a:r>
            <a:r>
              <a:rPr lang="en-US" sz="1700" dirty="0"/>
              <a:t> </a:t>
            </a:r>
            <a:r>
              <a:rPr lang="en-US" sz="1700" dirty="0" err="1"/>
              <a:t>phù</a:t>
            </a:r>
            <a:r>
              <a:rPr lang="en-US" sz="1700" dirty="0"/>
              <a:t> </a:t>
            </a:r>
            <a:r>
              <a:rPr lang="en-US" sz="1700" dirty="0" err="1" smtClean="0"/>
              <a:t>hợp</a:t>
            </a:r>
            <a:r>
              <a:rPr lang="en-US" sz="1700" dirty="0" smtClean="0"/>
              <a:t>.</a:t>
            </a:r>
          </a:p>
          <a:p>
            <a:pPr marL="285750" marR="90170" indent="-285750" algn="just">
              <a:lnSpc>
                <a:spcPct val="150000"/>
              </a:lnSpc>
              <a:spcBef>
                <a:spcPts val="300"/>
              </a:spcBef>
              <a:spcAft>
                <a:spcPts val="300"/>
              </a:spcAft>
              <a:buFont typeface="Wingdings" panose="05000000000000000000" pitchFamily="2" charset="2"/>
              <a:buChar char="ü"/>
            </a:pPr>
            <a:r>
              <a:rPr lang="en-US" sz="1700" dirty="0" err="1" smtClean="0"/>
              <a:t>Thể</a:t>
            </a:r>
            <a:r>
              <a:rPr lang="en-US" sz="1700" dirty="0" smtClean="0"/>
              <a:t> </a:t>
            </a:r>
            <a:r>
              <a:rPr lang="en-US" sz="1700" dirty="0" err="1" smtClean="0"/>
              <a:t>hiện</a:t>
            </a:r>
            <a:r>
              <a:rPr lang="en-US" sz="1700" dirty="0" smtClean="0"/>
              <a:t> </a:t>
            </a:r>
            <a:r>
              <a:rPr lang="en-US" sz="1700" dirty="0" err="1"/>
              <a:t>sự</a:t>
            </a:r>
            <a:r>
              <a:rPr lang="en-US" sz="1700" dirty="0"/>
              <a:t> </a:t>
            </a:r>
            <a:r>
              <a:rPr lang="en-US" sz="1700" dirty="0" err="1"/>
              <a:t>chân</a:t>
            </a:r>
            <a:r>
              <a:rPr lang="en-US" sz="1700" dirty="0"/>
              <a:t> </a:t>
            </a:r>
            <a:r>
              <a:rPr lang="en-US" sz="1700" dirty="0" err="1"/>
              <a:t>thành</a:t>
            </a:r>
            <a:r>
              <a:rPr lang="en-US" sz="1700" dirty="0"/>
              <a:t>, </a:t>
            </a:r>
            <a:r>
              <a:rPr lang="en-US" sz="1700" dirty="0" err="1"/>
              <a:t>nghiêm</a:t>
            </a:r>
            <a:r>
              <a:rPr lang="en-US" sz="1700" dirty="0"/>
              <a:t> </a:t>
            </a:r>
            <a:r>
              <a:rPr lang="en-US" sz="1700" dirty="0" err="1"/>
              <a:t>túc</a:t>
            </a:r>
            <a:r>
              <a:rPr lang="en-US" sz="1700" dirty="0"/>
              <a:t> </a:t>
            </a:r>
            <a:r>
              <a:rPr lang="en-US" sz="1700" dirty="0" err="1"/>
              <a:t>và</a:t>
            </a:r>
            <a:r>
              <a:rPr lang="en-US" sz="1700" dirty="0"/>
              <a:t> </a:t>
            </a:r>
            <a:r>
              <a:rPr lang="en-US" sz="1700" dirty="0" err="1"/>
              <a:t>mong</a:t>
            </a:r>
            <a:r>
              <a:rPr lang="en-US" sz="1700" dirty="0"/>
              <a:t> </a:t>
            </a:r>
            <a:r>
              <a:rPr lang="en-US" sz="1700" dirty="0" err="1"/>
              <a:t>muốn</a:t>
            </a:r>
            <a:r>
              <a:rPr lang="en-US" sz="1700" dirty="0"/>
              <a:t> </a:t>
            </a:r>
            <a:r>
              <a:rPr lang="en-US" sz="1700" dirty="0" err="1"/>
              <a:t>được</a:t>
            </a:r>
            <a:r>
              <a:rPr lang="en-US" sz="1700" dirty="0"/>
              <a:t> </a:t>
            </a:r>
            <a:r>
              <a:rPr lang="en-US" sz="1700" dirty="0" err="1"/>
              <a:t>đáp</a:t>
            </a:r>
            <a:r>
              <a:rPr lang="en-US" sz="1700" dirty="0"/>
              <a:t> </a:t>
            </a:r>
            <a:r>
              <a:rPr lang="en-US" sz="1700" dirty="0" err="1"/>
              <a:t>ứng</a:t>
            </a:r>
            <a:r>
              <a:rPr lang="en-US" sz="1700" dirty="0"/>
              <a:t> </a:t>
            </a:r>
            <a:r>
              <a:rPr lang="en-US" sz="1700" dirty="0" err="1"/>
              <a:t>nguyện</a:t>
            </a:r>
            <a:r>
              <a:rPr lang="en-US" sz="1700" dirty="0"/>
              <a:t> </a:t>
            </a:r>
            <a:r>
              <a:rPr lang="en-US" sz="1700" dirty="0" err="1"/>
              <a:t>vọng</a:t>
            </a:r>
            <a:r>
              <a:rPr lang="en-US" sz="1700" dirty="0"/>
              <a:t> </a:t>
            </a:r>
            <a:r>
              <a:rPr lang="en-US" sz="1700" dirty="0" err="1"/>
              <a:t>của</a:t>
            </a:r>
            <a:r>
              <a:rPr lang="en-US" sz="1700" dirty="0"/>
              <a:t> </a:t>
            </a:r>
            <a:r>
              <a:rPr lang="en-US" sz="1700" dirty="0" err="1"/>
              <a:t>bản</a:t>
            </a:r>
            <a:r>
              <a:rPr lang="en-US" sz="1700" dirty="0"/>
              <a:t> </a:t>
            </a:r>
            <a:r>
              <a:rPr lang="en-US" sz="1700" dirty="0" err="1"/>
              <a:t>thân</a:t>
            </a:r>
            <a:r>
              <a:rPr lang="en-US" sz="1700" dirty="0" smtClean="0"/>
              <a:t>.</a:t>
            </a:r>
            <a:endParaRPr lang="en-US" sz="1700" dirty="0"/>
          </a:p>
        </p:txBody>
      </p:sp>
      <p:pic>
        <p:nvPicPr>
          <p:cNvPr id="83"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15755" y="2045722"/>
            <a:ext cx="2503921" cy="266890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down)">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90"/>
        <p:cNvGrpSpPr/>
        <p:nvPr/>
      </p:nvGrpSpPr>
      <p:grpSpPr>
        <a:xfrm>
          <a:off x="0" y="0"/>
          <a:ext cx="0" cy="0"/>
          <a:chOff x="0" y="0"/>
          <a:chExt cx="0" cy="0"/>
        </a:xfrm>
      </p:grpSpPr>
      <p:grpSp>
        <p:nvGrpSpPr>
          <p:cNvPr id="8" name="Group 7"/>
          <p:cNvGrpSpPr/>
          <p:nvPr/>
        </p:nvGrpSpPr>
        <p:grpSpPr>
          <a:xfrm>
            <a:off x="494852" y="-1975159"/>
            <a:ext cx="7960659" cy="9093968"/>
            <a:chOff x="627701" y="-1975159"/>
            <a:chExt cx="7123596" cy="9093968"/>
          </a:xfrm>
        </p:grpSpPr>
        <p:grpSp>
          <p:nvGrpSpPr>
            <p:cNvPr id="8691" name="Google Shape;8691;p56"/>
            <p:cNvGrpSpPr/>
            <p:nvPr/>
          </p:nvGrpSpPr>
          <p:grpSpPr>
            <a:xfrm rot="456930">
              <a:off x="627701" y="-1975159"/>
              <a:ext cx="7123596" cy="9093968"/>
              <a:chOff x="1756075" y="238250"/>
              <a:chExt cx="4086800" cy="5217200"/>
            </a:xfrm>
          </p:grpSpPr>
          <p:sp>
            <p:nvSpPr>
              <p:cNvPr id="8692" name="Google Shape;8692;p56"/>
              <p:cNvSpPr/>
              <p:nvPr/>
            </p:nvSpPr>
            <p:spPr>
              <a:xfrm>
                <a:off x="1829775" y="238250"/>
                <a:ext cx="4013100" cy="5217200"/>
              </a:xfrm>
              <a:custGeom>
                <a:avLst/>
                <a:gdLst/>
                <a:ahLst/>
                <a:cxnLst/>
                <a:rect l="l" t="t" r="r" b="b"/>
                <a:pathLst>
                  <a:path w="160524" h="208688" extrusionOk="0">
                    <a:moveTo>
                      <a:pt x="131331" y="0"/>
                    </a:moveTo>
                    <a:cubicBezTo>
                      <a:pt x="131259" y="0"/>
                      <a:pt x="131186" y="3"/>
                      <a:pt x="131114" y="9"/>
                    </a:cubicBezTo>
                    <a:cubicBezTo>
                      <a:pt x="131059" y="9"/>
                      <a:pt x="131003" y="23"/>
                      <a:pt x="130948" y="23"/>
                    </a:cubicBezTo>
                    <a:lnTo>
                      <a:pt x="126871" y="587"/>
                    </a:lnTo>
                    <a:lnTo>
                      <a:pt x="121884" y="1276"/>
                    </a:lnTo>
                    <a:lnTo>
                      <a:pt x="121691" y="1304"/>
                    </a:lnTo>
                    <a:lnTo>
                      <a:pt x="109514" y="2984"/>
                    </a:lnTo>
                    <a:lnTo>
                      <a:pt x="108729" y="3094"/>
                    </a:lnTo>
                    <a:lnTo>
                      <a:pt x="104583" y="3673"/>
                    </a:lnTo>
                    <a:lnTo>
                      <a:pt x="99803" y="4334"/>
                    </a:lnTo>
                    <a:lnTo>
                      <a:pt x="99568" y="4362"/>
                    </a:lnTo>
                    <a:lnTo>
                      <a:pt x="91592" y="5464"/>
                    </a:lnTo>
                    <a:lnTo>
                      <a:pt x="91317" y="5505"/>
                    </a:lnTo>
                    <a:lnTo>
                      <a:pt x="88369" y="5918"/>
                    </a:lnTo>
                    <a:lnTo>
                      <a:pt x="88066" y="5960"/>
                    </a:lnTo>
                    <a:lnTo>
                      <a:pt x="87088" y="6084"/>
                    </a:lnTo>
                    <a:lnTo>
                      <a:pt x="86881" y="6111"/>
                    </a:lnTo>
                    <a:lnTo>
                      <a:pt x="75241" y="7723"/>
                    </a:lnTo>
                    <a:lnTo>
                      <a:pt x="74098" y="7888"/>
                    </a:lnTo>
                    <a:lnTo>
                      <a:pt x="63491" y="9348"/>
                    </a:lnTo>
                    <a:lnTo>
                      <a:pt x="63257" y="9376"/>
                    </a:lnTo>
                    <a:lnTo>
                      <a:pt x="59152" y="9955"/>
                    </a:lnTo>
                    <a:lnTo>
                      <a:pt x="58959" y="9968"/>
                    </a:lnTo>
                    <a:lnTo>
                      <a:pt x="58311" y="10065"/>
                    </a:lnTo>
                    <a:lnTo>
                      <a:pt x="47057" y="11608"/>
                    </a:lnTo>
                    <a:lnTo>
                      <a:pt x="43021" y="12172"/>
                    </a:lnTo>
                    <a:lnTo>
                      <a:pt x="43007" y="12172"/>
                    </a:lnTo>
                    <a:lnTo>
                      <a:pt x="38723" y="12765"/>
                    </a:lnTo>
                    <a:lnTo>
                      <a:pt x="38503" y="12792"/>
                    </a:lnTo>
                    <a:lnTo>
                      <a:pt x="32262" y="13660"/>
                    </a:lnTo>
                    <a:lnTo>
                      <a:pt x="24259" y="14762"/>
                    </a:lnTo>
                    <a:lnTo>
                      <a:pt x="24080" y="14790"/>
                    </a:lnTo>
                    <a:lnTo>
                      <a:pt x="19327" y="15451"/>
                    </a:lnTo>
                    <a:lnTo>
                      <a:pt x="9409" y="16828"/>
                    </a:lnTo>
                    <a:lnTo>
                      <a:pt x="9120" y="16856"/>
                    </a:lnTo>
                    <a:lnTo>
                      <a:pt x="3486" y="17641"/>
                    </a:lnTo>
                    <a:lnTo>
                      <a:pt x="3321" y="17669"/>
                    </a:lnTo>
                    <a:cubicBezTo>
                      <a:pt x="2962" y="17710"/>
                      <a:pt x="2604" y="17834"/>
                      <a:pt x="2287" y="18013"/>
                    </a:cubicBezTo>
                    <a:cubicBezTo>
                      <a:pt x="855" y="18812"/>
                      <a:pt x="1" y="20796"/>
                      <a:pt x="276" y="22986"/>
                    </a:cubicBezTo>
                    <a:cubicBezTo>
                      <a:pt x="276" y="23027"/>
                      <a:pt x="276" y="23055"/>
                      <a:pt x="276" y="23096"/>
                    </a:cubicBezTo>
                    <a:lnTo>
                      <a:pt x="1061" y="28744"/>
                    </a:lnTo>
                    <a:lnTo>
                      <a:pt x="1406" y="31265"/>
                    </a:lnTo>
                    <a:lnTo>
                      <a:pt x="1544" y="32229"/>
                    </a:lnTo>
                    <a:lnTo>
                      <a:pt x="1764" y="33868"/>
                    </a:lnTo>
                    <a:lnTo>
                      <a:pt x="2356" y="38139"/>
                    </a:lnTo>
                    <a:lnTo>
                      <a:pt x="2935" y="42313"/>
                    </a:lnTo>
                    <a:lnTo>
                      <a:pt x="5414" y="60262"/>
                    </a:lnTo>
                    <a:lnTo>
                      <a:pt x="6806" y="70359"/>
                    </a:lnTo>
                    <a:lnTo>
                      <a:pt x="7798" y="77509"/>
                    </a:lnTo>
                    <a:lnTo>
                      <a:pt x="8762" y="84479"/>
                    </a:lnTo>
                    <a:lnTo>
                      <a:pt x="9643" y="90816"/>
                    </a:lnTo>
                    <a:lnTo>
                      <a:pt x="10194" y="94879"/>
                    </a:lnTo>
                    <a:lnTo>
                      <a:pt x="10925" y="100100"/>
                    </a:lnTo>
                    <a:lnTo>
                      <a:pt x="11586" y="104922"/>
                    </a:lnTo>
                    <a:lnTo>
                      <a:pt x="12192" y="109371"/>
                    </a:lnTo>
                    <a:lnTo>
                      <a:pt x="12578" y="112181"/>
                    </a:lnTo>
                    <a:lnTo>
                      <a:pt x="12798" y="113765"/>
                    </a:lnTo>
                    <a:lnTo>
                      <a:pt x="13487" y="118711"/>
                    </a:lnTo>
                    <a:lnTo>
                      <a:pt x="14052" y="122733"/>
                    </a:lnTo>
                    <a:lnTo>
                      <a:pt x="14644" y="127003"/>
                    </a:lnTo>
                    <a:lnTo>
                      <a:pt x="17330" y="146468"/>
                    </a:lnTo>
                    <a:lnTo>
                      <a:pt x="18170" y="152543"/>
                    </a:lnTo>
                    <a:lnTo>
                      <a:pt x="18735" y="156593"/>
                    </a:lnTo>
                    <a:lnTo>
                      <a:pt x="19424" y="161648"/>
                    </a:lnTo>
                    <a:lnTo>
                      <a:pt x="20264" y="167723"/>
                    </a:lnTo>
                    <a:lnTo>
                      <a:pt x="20664" y="170547"/>
                    </a:lnTo>
                    <a:lnTo>
                      <a:pt x="21160" y="174198"/>
                    </a:lnTo>
                    <a:lnTo>
                      <a:pt x="21628" y="177573"/>
                    </a:lnTo>
                    <a:lnTo>
                      <a:pt x="22344" y="182738"/>
                    </a:lnTo>
                    <a:lnTo>
                      <a:pt x="22358" y="182807"/>
                    </a:lnTo>
                    <a:lnTo>
                      <a:pt x="23625" y="192050"/>
                    </a:lnTo>
                    <a:lnTo>
                      <a:pt x="24383" y="197478"/>
                    </a:lnTo>
                    <a:lnTo>
                      <a:pt x="24507" y="198373"/>
                    </a:lnTo>
                    <a:lnTo>
                      <a:pt x="24576" y="198456"/>
                    </a:lnTo>
                    <a:lnTo>
                      <a:pt x="24645" y="198525"/>
                    </a:lnTo>
                    <a:lnTo>
                      <a:pt x="24686" y="198566"/>
                    </a:lnTo>
                    <a:cubicBezTo>
                      <a:pt x="24755" y="198635"/>
                      <a:pt x="24838" y="198718"/>
                      <a:pt x="24934" y="198786"/>
                    </a:cubicBezTo>
                    <a:lnTo>
                      <a:pt x="24948" y="198814"/>
                    </a:lnTo>
                    <a:lnTo>
                      <a:pt x="24962" y="198828"/>
                    </a:lnTo>
                    <a:lnTo>
                      <a:pt x="25678" y="203870"/>
                    </a:lnTo>
                    <a:cubicBezTo>
                      <a:pt x="26069" y="206672"/>
                      <a:pt x="28473" y="208687"/>
                      <a:pt x="31225" y="208687"/>
                    </a:cubicBezTo>
                    <a:cubicBezTo>
                      <a:pt x="31476" y="208687"/>
                      <a:pt x="31731" y="208670"/>
                      <a:pt x="31987" y="208636"/>
                    </a:cubicBezTo>
                    <a:lnTo>
                      <a:pt x="45735" y="206694"/>
                    </a:lnTo>
                    <a:lnTo>
                      <a:pt x="48242" y="206349"/>
                    </a:lnTo>
                    <a:lnTo>
                      <a:pt x="54606" y="205468"/>
                    </a:lnTo>
                    <a:lnTo>
                      <a:pt x="55970" y="205275"/>
                    </a:lnTo>
                    <a:lnTo>
                      <a:pt x="65640" y="203911"/>
                    </a:lnTo>
                    <a:lnTo>
                      <a:pt x="67169" y="203704"/>
                    </a:lnTo>
                    <a:lnTo>
                      <a:pt x="73037" y="202864"/>
                    </a:lnTo>
                    <a:lnTo>
                      <a:pt x="94279" y="199889"/>
                    </a:lnTo>
                    <a:lnTo>
                      <a:pt x="103990" y="198525"/>
                    </a:lnTo>
                    <a:lnTo>
                      <a:pt x="106993" y="198098"/>
                    </a:lnTo>
                    <a:lnTo>
                      <a:pt x="110589" y="197588"/>
                    </a:lnTo>
                    <a:lnTo>
                      <a:pt x="120562" y="196197"/>
                    </a:lnTo>
                    <a:cubicBezTo>
                      <a:pt x="120687" y="196198"/>
                      <a:pt x="120808" y="196199"/>
                      <a:pt x="120924" y="196199"/>
                    </a:cubicBezTo>
                    <a:cubicBezTo>
                      <a:pt x="121848" y="196199"/>
                      <a:pt x="122435" y="196155"/>
                      <a:pt x="122435" y="196155"/>
                    </a:cubicBezTo>
                    <a:cubicBezTo>
                      <a:pt x="122435" y="196155"/>
                      <a:pt x="122380" y="196087"/>
                      <a:pt x="122298" y="195949"/>
                    </a:cubicBezTo>
                    <a:lnTo>
                      <a:pt x="126540" y="195343"/>
                    </a:lnTo>
                    <a:lnTo>
                      <a:pt x="127876" y="195164"/>
                    </a:lnTo>
                    <a:cubicBezTo>
                      <a:pt x="127941" y="195318"/>
                      <a:pt x="128090" y="195413"/>
                      <a:pt x="128256" y="195413"/>
                    </a:cubicBezTo>
                    <a:cubicBezTo>
                      <a:pt x="128267" y="195413"/>
                      <a:pt x="128278" y="195412"/>
                      <a:pt x="128290" y="195412"/>
                    </a:cubicBezTo>
                    <a:cubicBezTo>
                      <a:pt x="128483" y="195398"/>
                      <a:pt x="128634" y="195246"/>
                      <a:pt x="128648" y="195053"/>
                    </a:cubicBezTo>
                    <a:lnTo>
                      <a:pt x="129612" y="194916"/>
                    </a:lnTo>
                    <a:lnTo>
                      <a:pt x="134158" y="194296"/>
                    </a:lnTo>
                    <a:lnTo>
                      <a:pt x="139131" y="193593"/>
                    </a:lnTo>
                    <a:lnTo>
                      <a:pt x="139709" y="193511"/>
                    </a:lnTo>
                    <a:lnTo>
                      <a:pt x="141748" y="193221"/>
                    </a:lnTo>
                    <a:lnTo>
                      <a:pt x="144421" y="192849"/>
                    </a:lnTo>
                    <a:lnTo>
                      <a:pt x="154325" y="191444"/>
                    </a:lnTo>
                    <a:lnTo>
                      <a:pt x="155551" y="191279"/>
                    </a:lnTo>
                    <a:cubicBezTo>
                      <a:pt x="158444" y="190866"/>
                      <a:pt x="160524" y="188303"/>
                      <a:pt x="160359" y="185397"/>
                    </a:cubicBezTo>
                    <a:lnTo>
                      <a:pt x="159312" y="177834"/>
                    </a:lnTo>
                    <a:lnTo>
                      <a:pt x="158637" y="172999"/>
                    </a:lnTo>
                    <a:lnTo>
                      <a:pt x="158609" y="172765"/>
                    </a:lnTo>
                    <a:lnTo>
                      <a:pt x="158499" y="171994"/>
                    </a:lnTo>
                    <a:lnTo>
                      <a:pt x="158471" y="171759"/>
                    </a:lnTo>
                    <a:lnTo>
                      <a:pt x="158444" y="171608"/>
                    </a:lnTo>
                    <a:lnTo>
                      <a:pt x="158416" y="171415"/>
                    </a:lnTo>
                    <a:lnTo>
                      <a:pt x="158099" y="169046"/>
                    </a:lnTo>
                    <a:lnTo>
                      <a:pt x="155028" y="146867"/>
                    </a:lnTo>
                    <a:lnTo>
                      <a:pt x="154972" y="146454"/>
                    </a:lnTo>
                    <a:lnTo>
                      <a:pt x="154807" y="145269"/>
                    </a:lnTo>
                    <a:lnTo>
                      <a:pt x="154780" y="145077"/>
                    </a:lnTo>
                    <a:lnTo>
                      <a:pt x="154008" y="139539"/>
                    </a:lnTo>
                    <a:lnTo>
                      <a:pt x="153967" y="139181"/>
                    </a:lnTo>
                    <a:lnTo>
                      <a:pt x="151804" y="123601"/>
                    </a:lnTo>
                    <a:lnTo>
                      <a:pt x="151777" y="123408"/>
                    </a:lnTo>
                    <a:lnTo>
                      <a:pt x="151721" y="122967"/>
                    </a:lnTo>
                    <a:lnTo>
                      <a:pt x="151680" y="122705"/>
                    </a:lnTo>
                    <a:lnTo>
                      <a:pt x="149793" y="109068"/>
                    </a:lnTo>
                    <a:lnTo>
                      <a:pt x="149311" y="105583"/>
                    </a:lnTo>
                    <a:lnTo>
                      <a:pt x="148760" y="101560"/>
                    </a:lnTo>
                    <a:lnTo>
                      <a:pt x="148457" y="99439"/>
                    </a:lnTo>
                    <a:lnTo>
                      <a:pt x="146680" y="86531"/>
                    </a:lnTo>
                    <a:lnTo>
                      <a:pt x="146652" y="86352"/>
                    </a:lnTo>
                    <a:lnTo>
                      <a:pt x="137671" y="21374"/>
                    </a:lnTo>
                    <a:lnTo>
                      <a:pt x="137657" y="21223"/>
                    </a:lnTo>
                    <a:lnTo>
                      <a:pt x="135329" y="4444"/>
                    </a:lnTo>
                    <a:cubicBezTo>
                      <a:pt x="134984" y="1896"/>
                      <a:pt x="133233" y="0"/>
                      <a:pt x="131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56"/>
              <p:cNvSpPr/>
              <p:nvPr/>
            </p:nvSpPr>
            <p:spPr>
              <a:xfrm>
                <a:off x="5084875" y="1286425"/>
                <a:ext cx="275875" cy="330625"/>
              </a:xfrm>
              <a:custGeom>
                <a:avLst/>
                <a:gdLst/>
                <a:ahLst/>
                <a:cxnLst/>
                <a:rect l="l" t="t" r="r" b="b"/>
                <a:pathLst>
                  <a:path w="11035" h="13225" extrusionOk="0">
                    <a:moveTo>
                      <a:pt x="6054" y="3935"/>
                    </a:moveTo>
                    <a:cubicBezTo>
                      <a:pt x="6368" y="3935"/>
                      <a:pt x="6642" y="4172"/>
                      <a:pt x="6668" y="4491"/>
                    </a:cubicBezTo>
                    <a:cubicBezTo>
                      <a:pt x="6668" y="4518"/>
                      <a:pt x="6668" y="4546"/>
                      <a:pt x="6668" y="4573"/>
                    </a:cubicBezTo>
                    <a:cubicBezTo>
                      <a:pt x="6653" y="4960"/>
                      <a:pt x="6354" y="5166"/>
                      <a:pt x="6053" y="5166"/>
                    </a:cubicBezTo>
                    <a:cubicBezTo>
                      <a:pt x="5796" y="5166"/>
                      <a:pt x="5538" y="5015"/>
                      <a:pt x="5456" y="4697"/>
                    </a:cubicBezTo>
                    <a:cubicBezTo>
                      <a:pt x="5442" y="4670"/>
                      <a:pt x="5442" y="4642"/>
                      <a:pt x="5442" y="4615"/>
                    </a:cubicBezTo>
                    <a:cubicBezTo>
                      <a:pt x="5400" y="4270"/>
                      <a:pt x="5648" y="3967"/>
                      <a:pt x="5979" y="3940"/>
                    </a:cubicBezTo>
                    <a:cubicBezTo>
                      <a:pt x="6004" y="3937"/>
                      <a:pt x="6029" y="3935"/>
                      <a:pt x="6054" y="3935"/>
                    </a:cubicBezTo>
                    <a:close/>
                    <a:moveTo>
                      <a:pt x="1" y="0"/>
                    </a:moveTo>
                    <a:lnTo>
                      <a:pt x="1" y="0"/>
                    </a:lnTo>
                    <a:cubicBezTo>
                      <a:pt x="221" y="1750"/>
                      <a:pt x="607" y="3485"/>
                      <a:pt x="1185" y="5152"/>
                    </a:cubicBezTo>
                    <a:cubicBezTo>
                      <a:pt x="1695" y="6626"/>
                      <a:pt x="2397" y="8183"/>
                      <a:pt x="3375" y="9464"/>
                    </a:cubicBezTo>
                    <a:cubicBezTo>
                      <a:pt x="6172" y="13114"/>
                      <a:pt x="10098" y="13224"/>
                      <a:pt x="10098" y="13224"/>
                    </a:cubicBezTo>
                    <a:cubicBezTo>
                      <a:pt x="10098" y="13224"/>
                      <a:pt x="11034" y="9409"/>
                      <a:pt x="8238" y="5758"/>
                    </a:cubicBezTo>
                    <a:cubicBezTo>
                      <a:pt x="7908" y="5317"/>
                      <a:pt x="7536" y="4918"/>
                      <a:pt x="7150" y="4532"/>
                    </a:cubicBezTo>
                    <a:cubicBezTo>
                      <a:pt x="4243" y="1639"/>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56"/>
              <p:cNvSpPr/>
              <p:nvPr/>
            </p:nvSpPr>
            <p:spPr>
              <a:xfrm>
                <a:off x="4817625" y="965850"/>
                <a:ext cx="394350" cy="174650"/>
              </a:xfrm>
              <a:custGeom>
                <a:avLst/>
                <a:gdLst/>
                <a:ahLst/>
                <a:cxnLst/>
                <a:rect l="l" t="t" r="r" b="b"/>
                <a:pathLst>
                  <a:path w="15774" h="6986" extrusionOk="0">
                    <a:moveTo>
                      <a:pt x="7401" y="5411"/>
                    </a:moveTo>
                    <a:cubicBezTo>
                      <a:pt x="7546" y="5411"/>
                      <a:pt x="7684" y="5514"/>
                      <a:pt x="7701" y="5687"/>
                    </a:cubicBezTo>
                    <a:cubicBezTo>
                      <a:pt x="7729" y="5853"/>
                      <a:pt x="7605" y="6004"/>
                      <a:pt x="7440" y="6018"/>
                    </a:cubicBezTo>
                    <a:cubicBezTo>
                      <a:pt x="7428" y="6019"/>
                      <a:pt x="7417" y="6020"/>
                      <a:pt x="7406" y="6020"/>
                    </a:cubicBezTo>
                    <a:cubicBezTo>
                      <a:pt x="7151" y="6020"/>
                      <a:pt x="7006" y="5720"/>
                      <a:pt x="7164" y="5522"/>
                    </a:cubicBezTo>
                    <a:cubicBezTo>
                      <a:pt x="7230" y="5446"/>
                      <a:pt x="7317" y="5411"/>
                      <a:pt x="7401" y="5411"/>
                    </a:cubicBezTo>
                    <a:close/>
                    <a:moveTo>
                      <a:pt x="3977" y="5845"/>
                    </a:moveTo>
                    <a:cubicBezTo>
                      <a:pt x="4150" y="5845"/>
                      <a:pt x="4323" y="5969"/>
                      <a:pt x="4340" y="6170"/>
                    </a:cubicBezTo>
                    <a:cubicBezTo>
                      <a:pt x="4368" y="6362"/>
                      <a:pt x="4230" y="6555"/>
                      <a:pt x="4023" y="6569"/>
                    </a:cubicBezTo>
                    <a:cubicBezTo>
                      <a:pt x="4012" y="6570"/>
                      <a:pt x="4001" y="6570"/>
                      <a:pt x="3990" y="6570"/>
                    </a:cubicBezTo>
                    <a:cubicBezTo>
                      <a:pt x="3692" y="6570"/>
                      <a:pt x="3507" y="6216"/>
                      <a:pt x="3706" y="5977"/>
                    </a:cubicBezTo>
                    <a:cubicBezTo>
                      <a:pt x="3777" y="5886"/>
                      <a:pt x="3877" y="5845"/>
                      <a:pt x="3977" y="5845"/>
                    </a:cubicBezTo>
                    <a:close/>
                    <a:moveTo>
                      <a:pt x="10564" y="0"/>
                    </a:moveTo>
                    <a:cubicBezTo>
                      <a:pt x="8992" y="0"/>
                      <a:pt x="7271" y="168"/>
                      <a:pt x="5718" y="687"/>
                    </a:cubicBezTo>
                    <a:cubicBezTo>
                      <a:pt x="1365" y="2133"/>
                      <a:pt x="1" y="5811"/>
                      <a:pt x="1" y="5811"/>
                    </a:cubicBezTo>
                    <a:cubicBezTo>
                      <a:pt x="1" y="5811"/>
                      <a:pt x="1831" y="6986"/>
                      <a:pt x="4560" y="6986"/>
                    </a:cubicBezTo>
                    <a:cubicBezTo>
                      <a:pt x="5500" y="6986"/>
                      <a:pt x="6545" y="6846"/>
                      <a:pt x="7660" y="6473"/>
                    </a:cubicBezTo>
                    <a:cubicBezTo>
                      <a:pt x="12013" y="5026"/>
                      <a:pt x="15774" y="549"/>
                      <a:pt x="15774" y="549"/>
                    </a:cubicBezTo>
                    <a:cubicBezTo>
                      <a:pt x="15774" y="549"/>
                      <a:pt x="13412" y="0"/>
                      <a:pt x="10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56"/>
              <p:cNvSpPr/>
              <p:nvPr/>
            </p:nvSpPr>
            <p:spPr>
              <a:xfrm>
                <a:off x="4833125" y="431500"/>
                <a:ext cx="364050" cy="212925"/>
              </a:xfrm>
              <a:custGeom>
                <a:avLst/>
                <a:gdLst/>
                <a:ahLst/>
                <a:cxnLst/>
                <a:rect l="l" t="t" r="r" b="b"/>
                <a:pathLst>
                  <a:path w="14562" h="8517" extrusionOk="0">
                    <a:moveTo>
                      <a:pt x="11600" y="0"/>
                    </a:moveTo>
                    <a:cubicBezTo>
                      <a:pt x="10279" y="0"/>
                      <a:pt x="8634" y="272"/>
                      <a:pt x="6916" y="1219"/>
                    </a:cubicBezTo>
                    <a:cubicBezTo>
                      <a:pt x="2894" y="3437"/>
                      <a:pt x="1" y="8506"/>
                      <a:pt x="1" y="8506"/>
                    </a:cubicBezTo>
                    <a:cubicBezTo>
                      <a:pt x="1" y="8506"/>
                      <a:pt x="232" y="8517"/>
                      <a:pt x="634" y="8517"/>
                    </a:cubicBezTo>
                    <a:cubicBezTo>
                      <a:pt x="2253" y="8517"/>
                      <a:pt x="6642" y="8340"/>
                      <a:pt x="9864" y="6564"/>
                    </a:cubicBezTo>
                    <a:cubicBezTo>
                      <a:pt x="13886" y="4346"/>
                      <a:pt x="14561" y="489"/>
                      <a:pt x="14561" y="489"/>
                    </a:cubicBezTo>
                    <a:cubicBezTo>
                      <a:pt x="14561" y="489"/>
                      <a:pt x="13372" y="0"/>
                      <a:pt x="116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56"/>
              <p:cNvSpPr/>
              <p:nvPr/>
            </p:nvSpPr>
            <p:spPr>
              <a:xfrm>
                <a:off x="4589650" y="1857750"/>
                <a:ext cx="335100" cy="250375"/>
              </a:xfrm>
              <a:custGeom>
                <a:avLst/>
                <a:gdLst/>
                <a:ahLst/>
                <a:cxnLst/>
                <a:rect l="l" t="t" r="r" b="b"/>
                <a:pathLst>
                  <a:path w="13404" h="10015" extrusionOk="0">
                    <a:moveTo>
                      <a:pt x="4740" y="4479"/>
                    </a:moveTo>
                    <a:cubicBezTo>
                      <a:pt x="4930" y="4479"/>
                      <a:pt x="5113" y="4611"/>
                      <a:pt x="5139" y="4835"/>
                    </a:cubicBezTo>
                    <a:cubicBezTo>
                      <a:pt x="5153" y="5056"/>
                      <a:pt x="5001" y="5249"/>
                      <a:pt x="4781" y="5276"/>
                    </a:cubicBezTo>
                    <a:cubicBezTo>
                      <a:pt x="4764" y="5278"/>
                      <a:pt x="4747" y="5279"/>
                      <a:pt x="4731" y="5279"/>
                    </a:cubicBezTo>
                    <a:cubicBezTo>
                      <a:pt x="4403" y="5279"/>
                      <a:pt x="4212" y="4891"/>
                      <a:pt x="4423" y="4629"/>
                    </a:cubicBezTo>
                    <a:cubicBezTo>
                      <a:pt x="4510" y="4526"/>
                      <a:pt x="4626" y="4479"/>
                      <a:pt x="4740" y="4479"/>
                    </a:cubicBezTo>
                    <a:close/>
                    <a:moveTo>
                      <a:pt x="1" y="0"/>
                    </a:moveTo>
                    <a:lnTo>
                      <a:pt x="1" y="0"/>
                    </a:lnTo>
                    <a:cubicBezTo>
                      <a:pt x="1" y="0"/>
                      <a:pt x="2205" y="5414"/>
                      <a:pt x="5910" y="8128"/>
                    </a:cubicBezTo>
                    <a:cubicBezTo>
                      <a:pt x="6103" y="8265"/>
                      <a:pt x="6296" y="8389"/>
                      <a:pt x="6489" y="8513"/>
                    </a:cubicBezTo>
                    <a:cubicBezTo>
                      <a:pt x="8425" y="9740"/>
                      <a:pt x="10335" y="10015"/>
                      <a:pt x="11656" y="10015"/>
                    </a:cubicBezTo>
                    <a:cubicBezTo>
                      <a:pt x="12722" y="10015"/>
                      <a:pt x="13404" y="9836"/>
                      <a:pt x="13404" y="9836"/>
                    </a:cubicBezTo>
                    <a:cubicBezTo>
                      <a:pt x="13404" y="9836"/>
                      <a:pt x="13225" y="5910"/>
                      <a:pt x="9533" y="3196"/>
                    </a:cubicBezTo>
                    <a:cubicBezTo>
                      <a:pt x="8362" y="2370"/>
                      <a:pt x="7081" y="1722"/>
                      <a:pt x="5717" y="1268"/>
                    </a:cubicBezTo>
                    <a:cubicBezTo>
                      <a:pt x="3872" y="620"/>
                      <a:pt x="1943" y="19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56"/>
              <p:cNvSpPr/>
              <p:nvPr/>
            </p:nvSpPr>
            <p:spPr>
              <a:xfrm>
                <a:off x="4981900" y="2532950"/>
                <a:ext cx="394350" cy="174825"/>
              </a:xfrm>
              <a:custGeom>
                <a:avLst/>
                <a:gdLst/>
                <a:ahLst/>
                <a:cxnLst/>
                <a:rect l="l" t="t" r="r" b="b"/>
                <a:pathLst>
                  <a:path w="15774" h="6993" extrusionOk="0">
                    <a:moveTo>
                      <a:pt x="7395" y="5405"/>
                    </a:moveTo>
                    <a:cubicBezTo>
                      <a:pt x="7540" y="5405"/>
                      <a:pt x="7684" y="5507"/>
                      <a:pt x="7701" y="5681"/>
                    </a:cubicBezTo>
                    <a:cubicBezTo>
                      <a:pt x="7715" y="5846"/>
                      <a:pt x="7591" y="5998"/>
                      <a:pt x="7426" y="6012"/>
                    </a:cubicBezTo>
                    <a:cubicBezTo>
                      <a:pt x="7415" y="6013"/>
                      <a:pt x="7404" y="6013"/>
                      <a:pt x="7394" y="6013"/>
                    </a:cubicBezTo>
                    <a:cubicBezTo>
                      <a:pt x="7151" y="6013"/>
                      <a:pt x="7005" y="5714"/>
                      <a:pt x="7164" y="5516"/>
                    </a:cubicBezTo>
                    <a:cubicBezTo>
                      <a:pt x="7225" y="5440"/>
                      <a:pt x="7310" y="5405"/>
                      <a:pt x="7395" y="5405"/>
                    </a:cubicBezTo>
                    <a:close/>
                    <a:moveTo>
                      <a:pt x="3976" y="5849"/>
                    </a:moveTo>
                    <a:cubicBezTo>
                      <a:pt x="4147" y="5849"/>
                      <a:pt x="4314" y="5970"/>
                      <a:pt x="4340" y="6177"/>
                    </a:cubicBezTo>
                    <a:cubicBezTo>
                      <a:pt x="4354" y="6370"/>
                      <a:pt x="4216" y="6549"/>
                      <a:pt x="4009" y="6563"/>
                    </a:cubicBezTo>
                    <a:cubicBezTo>
                      <a:pt x="3993" y="6565"/>
                      <a:pt x="3977" y="6566"/>
                      <a:pt x="3961" y="6566"/>
                    </a:cubicBezTo>
                    <a:cubicBezTo>
                      <a:pt x="3672" y="6566"/>
                      <a:pt x="3497" y="6219"/>
                      <a:pt x="3692" y="5984"/>
                    </a:cubicBezTo>
                    <a:cubicBezTo>
                      <a:pt x="3770" y="5892"/>
                      <a:pt x="3873" y="5849"/>
                      <a:pt x="3976" y="5849"/>
                    </a:cubicBezTo>
                    <a:close/>
                    <a:moveTo>
                      <a:pt x="10561" y="0"/>
                    </a:moveTo>
                    <a:cubicBezTo>
                      <a:pt x="8987" y="0"/>
                      <a:pt x="7267" y="166"/>
                      <a:pt x="5717" y="681"/>
                    </a:cubicBezTo>
                    <a:cubicBezTo>
                      <a:pt x="1364" y="2141"/>
                      <a:pt x="1" y="5819"/>
                      <a:pt x="1" y="5819"/>
                    </a:cubicBezTo>
                    <a:cubicBezTo>
                      <a:pt x="1" y="5819"/>
                      <a:pt x="1823" y="6993"/>
                      <a:pt x="4554" y="6993"/>
                    </a:cubicBezTo>
                    <a:cubicBezTo>
                      <a:pt x="5494" y="6993"/>
                      <a:pt x="6542" y="6854"/>
                      <a:pt x="7660" y="6480"/>
                    </a:cubicBezTo>
                    <a:cubicBezTo>
                      <a:pt x="12013" y="5034"/>
                      <a:pt x="15773" y="543"/>
                      <a:pt x="15773" y="543"/>
                    </a:cubicBezTo>
                    <a:cubicBezTo>
                      <a:pt x="15773" y="543"/>
                      <a:pt x="13408" y="0"/>
                      <a:pt x="105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56"/>
              <p:cNvSpPr/>
              <p:nvPr/>
            </p:nvSpPr>
            <p:spPr>
              <a:xfrm>
                <a:off x="4997050" y="1998450"/>
                <a:ext cx="364400" cy="213275"/>
              </a:xfrm>
              <a:custGeom>
                <a:avLst/>
                <a:gdLst/>
                <a:ahLst/>
                <a:cxnLst/>
                <a:rect l="l" t="t" r="r" b="b"/>
                <a:pathLst>
                  <a:path w="14576" h="8531" extrusionOk="0">
                    <a:moveTo>
                      <a:pt x="11605" y="0"/>
                    </a:moveTo>
                    <a:cubicBezTo>
                      <a:pt x="10281" y="0"/>
                      <a:pt x="8634" y="271"/>
                      <a:pt x="6916" y="1219"/>
                    </a:cubicBezTo>
                    <a:cubicBezTo>
                      <a:pt x="2894" y="3436"/>
                      <a:pt x="1" y="8520"/>
                      <a:pt x="1" y="8520"/>
                    </a:cubicBezTo>
                    <a:cubicBezTo>
                      <a:pt x="1" y="8520"/>
                      <a:pt x="232" y="8530"/>
                      <a:pt x="634" y="8530"/>
                    </a:cubicBezTo>
                    <a:cubicBezTo>
                      <a:pt x="2253" y="8530"/>
                      <a:pt x="6642" y="8354"/>
                      <a:pt x="9864" y="6577"/>
                    </a:cubicBezTo>
                    <a:cubicBezTo>
                      <a:pt x="13886" y="4346"/>
                      <a:pt x="14575" y="489"/>
                      <a:pt x="14575" y="489"/>
                    </a:cubicBezTo>
                    <a:cubicBezTo>
                      <a:pt x="14575" y="489"/>
                      <a:pt x="13381" y="0"/>
                      <a:pt x="11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56"/>
              <p:cNvSpPr/>
              <p:nvPr/>
            </p:nvSpPr>
            <p:spPr>
              <a:xfrm>
                <a:off x="5248800" y="2853350"/>
                <a:ext cx="275875" cy="330625"/>
              </a:xfrm>
              <a:custGeom>
                <a:avLst/>
                <a:gdLst/>
                <a:ahLst/>
                <a:cxnLst/>
                <a:rect l="l" t="t" r="r" b="b"/>
                <a:pathLst>
                  <a:path w="11035" h="13225" extrusionOk="0">
                    <a:moveTo>
                      <a:pt x="6061" y="3918"/>
                    </a:moveTo>
                    <a:cubicBezTo>
                      <a:pt x="6350" y="3918"/>
                      <a:pt x="6636" y="4097"/>
                      <a:pt x="6668" y="4478"/>
                    </a:cubicBezTo>
                    <a:cubicBezTo>
                      <a:pt x="6668" y="4519"/>
                      <a:pt x="6668" y="4547"/>
                      <a:pt x="6668" y="4574"/>
                    </a:cubicBezTo>
                    <a:cubicBezTo>
                      <a:pt x="6653" y="4960"/>
                      <a:pt x="6354" y="5166"/>
                      <a:pt x="6053" y="5166"/>
                    </a:cubicBezTo>
                    <a:cubicBezTo>
                      <a:pt x="5796" y="5166"/>
                      <a:pt x="5538" y="5016"/>
                      <a:pt x="5456" y="4698"/>
                    </a:cubicBezTo>
                    <a:cubicBezTo>
                      <a:pt x="5442" y="4671"/>
                      <a:pt x="5442" y="4643"/>
                      <a:pt x="5442" y="4615"/>
                    </a:cubicBezTo>
                    <a:cubicBezTo>
                      <a:pt x="5382" y="4162"/>
                      <a:pt x="5723" y="3918"/>
                      <a:pt x="6061" y="3918"/>
                    </a:cubicBezTo>
                    <a:close/>
                    <a:moveTo>
                      <a:pt x="1" y="1"/>
                    </a:moveTo>
                    <a:cubicBezTo>
                      <a:pt x="221" y="1764"/>
                      <a:pt x="620" y="3486"/>
                      <a:pt x="1185" y="5153"/>
                    </a:cubicBezTo>
                    <a:cubicBezTo>
                      <a:pt x="1695" y="6627"/>
                      <a:pt x="2397" y="8183"/>
                      <a:pt x="3389" y="9478"/>
                    </a:cubicBezTo>
                    <a:cubicBezTo>
                      <a:pt x="6172" y="13129"/>
                      <a:pt x="10098" y="13225"/>
                      <a:pt x="10098" y="13225"/>
                    </a:cubicBezTo>
                    <a:cubicBezTo>
                      <a:pt x="10098" y="13225"/>
                      <a:pt x="11035" y="9409"/>
                      <a:pt x="8238" y="5759"/>
                    </a:cubicBezTo>
                    <a:cubicBezTo>
                      <a:pt x="7908" y="5332"/>
                      <a:pt x="7549" y="4918"/>
                      <a:pt x="7150" y="4533"/>
                    </a:cubicBezTo>
                    <a:cubicBezTo>
                      <a:pt x="4243" y="1640"/>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56"/>
              <p:cNvSpPr/>
              <p:nvPr/>
            </p:nvSpPr>
            <p:spPr>
              <a:xfrm>
                <a:off x="5145825" y="4100075"/>
                <a:ext cx="394350" cy="174850"/>
              </a:xfrm>
              <a:custGeom>
                <a:avLst/>
                <a:gdLst/>
                <a:ahLst/>
                <a:cxnLst/>
                <a:rect l="l" t="t" r="r" b="b"/>
                <a:pathLst>
                  <a:path w="15774" h="6994" extrusionOk="0">
                    <a:moveTo>
                      <a:pt x="7401" y="5397"/>
                    </a:moveTo>
                    <a:cubicBezTo>
                      <a:pt x="7546" y="5397"/>
                      <a:pt x="7684" y="5500"/>
                      <a:pt x="7701" y="5674"/>
                    </a:cubicBezTo>
                    <a:cubicBezTo>
                      <a:pt x="7729" y="5839"/>
                      <a:pt x="7605" y="5991"/>
                      <a:pt x="7439" y="6004"/>
                    </a:cubicBezTo>
                    <a:cubicBezTo>
                      <a:pt x="7428" y="6005"/>
                      <a:pt x="7417" y="6006"/>
                      <a:pt x="7406" y="6006"/>
                    </a:cubicBezTo>
                    <a:cubicBezTo>
                      <a:pt x="7151" y="6006"/>
                      <a:pt x="7005" y="5707"/>
                      <a:pt x="7164" y="5508"/>
                    </a:cubicBezTo>
                    <a:cubicBezTo>
                      <a:pt x="7230" y="5432"/>
                      <a:pt x="7317" y="5397"/>
                      <a:pt x="7401" y="5397"/>
                    </a:cubicBezTo>
                    <a:close/>
                    <a:moveTo>
                      <a:pt x="3976" y="5845"/>
                    </a:moveTo>
                    <a:cubicBezTo>
                      <a:pt x="4150" y="5845"/>
                      <a:pt x="4322" y="5969"/>
                      <a:pt x="4340" y="6170"/>
                    </a:cubicBezTo>
                    <a:cubicBezTo>
                      <a:pt x="4354" y="6363"/>
                      <a:pt x="4216" y="6542"/>
                      <a:pt x="4023" y="6569"/>
                    </a:cubicBezTo>
                    <a:cubicBezTo>
                      <a:pt x="4006" y="6571"/>
                      <a:pt x="3989" y="6572"/>
                      <a:pt x="3973" y="6572"/>
                    </a:cubicBezTo>
                    <a:cubicBezTo>
                      <a:pt x="3674" y="6572"/>
                      <a:pt x="3510" y="6225"/>
                      <a:pt x="3706" y="5977"/>
                    </a:cubicBezTo>
                    <a:cubicBezTo>
                      <a:pt x="3777" y="5886"/>
                      <a:pt x="3877" y="5845"/>
                      <a:pt x="3976" y="5845"/>
                    </a:cubicBezTo>
                    <a:close/>
                    <a:moveTo>
                      <a:pt x="10564" y="0"/>
                    </a:moveTo>
                    <a:cubicBezTo>
                      <a:pt x="8991" y="0"/>
                      <a:pt x="7271" y="168"/>
                      <a:pt x="5717" y="687"/>
                    </a:cubicBezTo>
                    <a:cubicBezTo>
                      <a:pt x="1364" y="2133"/>
                      <a:pt x="1" y="5825"/>
                      <a:pt x="1" y="5825"/>
                    </a:cubicBezTo>
                    <a:cubicBezTo>
                      <a:pt x="1" y="5825"/>
                      <a:pt x="1833" y="6994"/>
                      <a:pt x="4566" y="6994"/>
                    </a:cubicBezTo>
                    <a:cubicBezTo>
                      <a:pt x="5504" y="6994"/>
                      <a:pt x="6548" y="6856"/>
                      <a:pt x="7660" y="6486"/>
                    </a:cubicBezTo>
                    <a:cubicBezTo>
                      <a:pt x="12013" y="5026"/>
                      <a:pt x="15773" y="549"/>
                      <a:pt x="15773" y="549"/>
                    </a:cubicBezTo>
                    <a:cubicBezTo>
                      <a:pt x="15773" y="549"/>
                      <a:pt x="13412" y="0"/>
                      <a:pt x="10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56"/>
              <p:cNvSpPr/>
              <p:nvPr/>
            </p:nvSpPr>
            <p:spPr>
              <a:xfrm>
                <a:off x="5161325" y="3565375"/>
                <a:ext cx="364050" cy="213300"/>
              </a:xfrm>
              <a:custGeom>
                <a:avLst/>
                <a:gdLst/>
                <a:ahLst/>
                <a:cxnLst/>
                <a:rect l="l" t="t" r="r" b="b"/>
                <a:pathLst>
                  <a:path w="14562" h="8532" extrusionOk="0">
                    <a:moveTo>
                      <a:pt x="11591" y="1"/>
                    </a:moveTo>
                    <a:cubicBezTo>
                      <a:pt x="10267" y="1"/>
                      <a:pt x="8620" y="272"/>
                      <a:pt x="6902" y="1219"/>
                    </a:cubicBezTo>
                    <a:cubicBezTo>
                      <a:pt x="2880" y="3437"/>
                      <a:pt x="1" y="8520"/>
                      <a:pt x="1" y="8520"/>
                    </a:cubicBezTo>
                    <a:cubicBezTo>
                      <a:pt x="1" y="8520"/>
                      <a:pt x="232" y="8531"/>
                      <a:pt x="634" y="8531"/>
                    </a:cubicBezTo>
                    <a:cubicBezTo>
                      <a:pt x="2253" y="8531"/>
                      <a:pt x="6642" y="8354"/>
                      <a:pt x="9864" y="6578"/>
                    </a:cubicBezTo>
                    <a:cubicBezTo>
                      <a:pt x="13886" y="4360"/>
                      <a:pt x="14561" y="489"/>
                      <a:pt x="14561" y="489"/>
                    </a:cubicBezTo>
                    <a:cubicBezTo>
                      <a:pt x="14561" y="489"/>
                      <a:pt x="13367" y="1"/>
                      <a:pt x="11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56"/>
              <p:cNvSpPr/>
              <p:nvPr/>
            </p:nvSpPr>
            <p:spPr>
              <a:xfrm>
                <a:off x="5413075" y="4420650"/>
                <a:ext cx="275875" cy="330275"/>
              </a:xfrm>
              <a:custGeom>
                <a:avLst/>
                <a:gdLst/>
                <a:ahLst/>
                <a:cxnLst/>
                <a:rect l="l" t="t" r="r" b="b"/>
                <a:pathLst>
                  <a:path w="11035" h="13211" extrusionOk="0">
                    <a:moveTo>
                      <a:pt x="6054" y="3922"/>
                    </a:moveTo>
                    <a:cubicBezTo>
                      <a:pt x="6368" y="3922"/>
                      <a:pt x="6642" y="4158"/>
                      <a:pt x="6668" y="4477"/>
                    </a:cubicBezTo>
                    <a:cubicBezTo>
                      <a:pt x="6668" y="4505"/>
                      <a:pt x="6668" y="4546"/>
                      <a:pt x="6668" y="4574"/>
                    </a:cubicBezTo>
                    <a:cubicBezTo>
                      <a:pt x="6653" y="4954"/>
                      <a:pt x="6351" y="5161"/>
                      <a:pt x="6048" y="5161"/>
                    </a:cubicBezTo>
                    <a:cubicBezTo>
                      <a:pt x="5793" y="5161"/>
                      <a:pt x="5537" y="5013"/>
                      <a:pt x="5455" y="4698"/>
                    </a:cubicBezTo>
                    <a:cubicBezTo>
                      <a:pt x="5442" y="4670"/>
                      <a:pt x="5442" y="4642"/>
                      <a:pt x="5442" y="4615"/>
                    </a:cubicBezTo>
                    <a:cubicBezTo>
                      <a:pt x="5400" y="4270"/>
                      <a:pt x="5648" y="3967"/>
                      <a:pt x="5979" y="3926"/>
                    </a:cubicBezTo>
                    <a:cubicBezTo>
                      <a:pt x="6004" y="3923"/>
                      <a:pt x="6029" y="3922"/>
                      <a:pt x="6054" y="3922"/>
                    </a:cubicBezTo>
                    <a:close/>
                    <a:moveTo>
                      <a:pt x="0" y="0"/>
                    </a:moveTo>
                    <a:cubicBezTo>
                      <a:pt x="221" y="1750"/>
                      <a:pt x="606" y="3472"/>
                      <a:pt x="1185" y="5138"/>
                    </a:cubicBezTo>
                    <a:cubicBezTo>
                      <a:pt x="1681" y="6626"/>
                      <a:pt x="2397" y="8183"/>
                      <a:pt x="3375" y="9464"/>
                    </a:cubicBezTo>
                    <a:cubicBezTo>
                      <a:pt x="6158" y="13114"/>
                      <a:pt x="10098" y="13211"/>
                      <a:pt x="10098" y="13211"/>
                    </a:cubicBezTo>
                    <a:cubicBezTo>
                      <a:pt x="10098" y="13211"/>
                      <a:pt x="11034" y="9395"/>
                      <a:pt x="8238" y="5744"/>
                    </a:cubicBezTo>
                    <a:cubicBezTo>
                      <a:pt x="7907" y="5317"/>
                      <a:pt x="7535" y="4904"/>
                      <a:pt x="7150" y="4518"/>
                    </a:cubicBezTo>
                    <a:cubicBezTo>
                      <a:pt x="4243" y="1640"/>
                      <a:pt x="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56"/>
              <p:cNvSpPr/>
              <p:nvPr/>
            </p:nvSpPr>
            <p:spPr>
              <a:xfrm>
                <a:off x="4497700" y="1374925"/>
                <a:ext cx="282075" cy="308575"/>
              </a:xfrm>
              <a:custGeom>
                <a:avLst/>
                <a:gdLst/>
                <a:ahLst/>
                <a:cxnLst/>
                <a:rect l="l" t="t" r="r" b="b"/>
                <a:pathLst>
                  <a:path w="11283" h="12343" extrusionOk="0">
                    <a:moveTo>
                      <a:pt x="11283" y="0"/>
                    </a:moveTo>
                    <a:lnTo>
                      <a:pt x="11283" y="0"/>
                    </a:lnTo>
                    <a:cubicBezTo>
                      <a:pt x="9960" y="414"/>
                      <a:pt x="8665" y="951"/>
                      <a:pt x="7412" y="1584"/>
                    </a:cubicBezTo>
                    <a:cubicBezTo>
                      <a:pt x="6186" y="2191"/>
                      <a:pt x="5029" y="2921"/>
                      <a:pt x="3968" y="3775"/>
                    </a:cubicBezTo>
                    <a:cubicBezTo>
                      <a:pt x="3486" y="4174"/>
                      <a:pt x="3017" y="4601"/>
                      <a:pt x="2604" y="5056"/>
                    </a:cubicBezTo>
                    <a:cubicBezTo>
                      <a:pt x="896" y="6916"/>
                      <a:pt x="1" y="9354"/>
                      <a:pt x="97" y="11875"/>
                    </a:cubicBezTo>
                    <a:cubicBezTo>
                      <a:pt x="166" y="11957"/>
                      <a:pt x="207" y="12054"/>
                      <a:pt x="221" y="12164"/>
                    </a:cubicBezTo>
                    <a:cubicBezTo>
                      <a:pt x="221" y="12219"/>
                      <a:pt x="221" y="12288"/>
                      <a:pt x="207" y="12343"/>
                    </a:cubicBezTo>
                    <a:cubicBezTo>
                      <a:pt x="2866" y="12288"/>
                      <a:pt x="5373" y="11145"/>
                      <a:pt x="7136" y="9161"/>
                    </a:cubicBezTo>
                    <a:cubicBezTo>
                      <a:pt x="7481" y="8775"/>
                      <a:pt x="7797" y="8376"/>
                      <a:pt x="8087" y="7949"/>
                    </a:cubicBezTo>
                    <a:cubicBezTo>
                      <a:pt x="9161" y="6392"/>
                      <a:pt x="9933" y="4587"/>
                      <a:pt x="10442" y="3086"/>
                    </a:cubicBezTo>
                    <a:cubicBezTo>
                      <a:pt x="10787" y="2080"/>
                      <a:pt x="11076" y="1047"/>
                      <a:pt x="11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56"/>
              <p:cNvSpPr/>
              <p:nvPr/>
            </p:nvSpPr>
            <p:spPr>
              <a:xfrm>
                <a:off x="4044150" y="1011950"/>
                <a:ext cx="179100" cy="398125"/>
              </a:xfrm>
              <a:custGeom>
                <a:avLst/>
                <a:gdLst/>
                <a:ahLst/>
                <a:cxnLst/>
                <a:rect l="l" t="t" r="r" b="b"/>
                <a:pathLst>
                  <a:path w="7164" h="15925" extrusionOk="0">
                    <a:moveTo>
                      <a:pt x="3217" y="7775"/>
                    </a:moveTo>
                    <a:cubicBezTo>
                      <a:pt x="3516" y="7775"/>
                      <a:pt x="3809" y="7986"/>
                      <a:pt x="3844" y="8334"/>
                    </a:cubicBezTo>
                    <a:cubicBezTo>
                      <a:pt x="3885" y="8679"/>
                      <a:pt x="3637" y="8982"/>
                      <a:pt x="3293" y="9023"/>
                    </a:cubicBezTo>
                    <a:cubicBezTo>
                      <a:pt x="3270" y="9025"/>
                      <a:pt x="3248" y="9026"/>
                      <a:pt x="3226" y="9026"/>
                    </a:cubicBezTo>
                    <a:cubicBezTo>
                      <a:pt x="2715" y="9026"/>
                      <a:pt x="2412" y="8426"/>
                      <a:pt x="2742" y="8004"/>
                    </a:cubicBezTo>
                    <a:cubicBezTo>
                      <a:pt x="2869" y="7846"/>
                      <a:pt x="3044" y="7775"/>
                      <a:pt x="3217" y="7775"/>
                    </a:cubicBezTo>
                    <a:close/>
                    <a:moveTo>
                      <a:pt x="2990" y="0"/>
                    </a:moveTo>
                    <a:cubicBezTo>
                      <a:pt x="2835" y="253"/>
                      <a:pt x="2574" y="385"/>
                      <a:pt x="2309" y="385"/>
                    </a:cubicBezTo>
                    <a:cubicBezTo>
                      <a:pt x="2127" y="385"/>
                      <a:pt x="1943" y="322"/>
                      <a:pt x="1791" y="193"/>
                    </a:cubicBezTo>
                    <a:cubicBezTo>
                      <a:pt x="497" y="2204"/>
                      <a:pt x="1" y="4615"/>
                      <a:pt x="400" y="6957"/>
                    </a:cubicBezTo>
                    <a:cubicBezTo>
                      <a:pt x="1130" y="11489"/>
                      <a:pt x="4932" y="15924"/>
                      <a:pt x="4932" y="15924"/>
                    </a:cubicBezTo>
                    <a:cubicBezTo>
                      <a:pt x="4932" y="15924"/>
                      <a:pt x="7164" y="10524"/>
                      <a:pt x="6434" y="5992"/>
                    </a:cubicBezTo>
                    <a:cubicBezTo>
                      <a:pt x="6062" y="3637"/>
                      <a:pt x="4836" y="1502"/>
                      <a:pt x="2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56"/>
              <p:cNvSpPr/>
              <p:nvPr/>
            </p:nvSpPr>
            <p:spPr>
              <a:xfrm>
                <a:off x="3250700" y="1130125"/>
                <a:ext cx="394350" cy="174850"/>
              </a:xfrm>
              <a:custGeom>
                <a:avLst/>
                <a:gdLst/>
                <a:ahLst/>
                <a:cxnLst/>
                <a:rect l="l" t="t" r="r" b="b"/>
                <a:pathLst>
                  <a:path w="15774" h="6994" extrusionOk="0">
                    <a:moveTo>
                      <a:pt x="7395" y="5397"/>
                    </a:moveTo>
                    <a:cubicBezTo>
                      <a:pt x="7540" y="5397"/>
                      <a:pt x="7683" y="5500"/>
                      <a:pt x="7701" y="5673"/>
                    </a:cubicBezTo>
                    <a:cubicBezTo>
                      <a:pt x="7715" y="5839"/>
                      <a:pt x="7604" y="5990"/>
                      <a:pt x="7439" y="6004"/>
                    </a:cubicBezTo>
                    <a:cubicBezTo>
                      <a:pt x="7428" y="6005"/>
                      <a:pt x="7417" y="6006"/>
                      <a:pt x="7406" y="6006"/>
                    </a:cubicBezTo>
                    <a:cubicBezTo>
                      <a:pt x="7151" y="6006"/>
                      <a:pt x="7005" y="5706"/>
                      <a:pt x="7164" y="5508"/>
                    </a:cubicBezTo>
                    <a:cubicBezTo>
                      <a:pt x="7225" y="5432"/>
                      <a:pt x="7310" y="5397"/>
                      <a:pt x="7395" y="5397"/>
                    </a:cubicBezTo>
                    <a:close/>
                    <a:moveTo>
                      <a:pt x="3975" y="5841"/>
                    </a:moveTo>
                    <a:cubicBezTo>
                      <a:pt x="4147" y="5841"/>
                      <a:pt x="4314" y="5962"/>
                      <a:pt x="4340" y="6169"/>
                    </a:cubicBezTo>
                    <a:cubicBezTo>
                      <a:pt x="4353" y="6362"/>
                      <a:pt x="4216" y="6541"/>
                      <a:pt x="4023" y="6569"/>
                    </a:cubicBezTo>
                    <a:cubicBezTo>
                      <a:pt x="4011" y="6570"/>
                      <a:pt x="4000" y="6570"/>
                      <a:pt x="3988" y="6570"/>
                    </a:cubicBezTo>
                    <a:cubicBezTo>
                      <a:pt x="3679" y="6570"/>
                      <a:pt x="3506" y="6216"/>
                      <a:pt x="3692" y="5977"/>
                    </a:cubicBezTo>
                    <a:cubicBezTo>
                      <a:pt x="3769" y="5884"/>
                      <a:pt x="3873" y="5841"/>
                      <a:pt x="3975" y="5841"/>
                    </a:cubicBezTo>
                    <a:close/>
                    <a:moveTo>
                      <a:pt x="10557" y="0"/>
                    </a:moveTo>
                    <a:cubicBezTo>
                      <a:pt x="8985" y="0"/>
                      <a:pt x="7266" y="167"/>
                      <a:pt x="5717" y="687"/>
                    </a:cubicBezTo>
                    <a:cubicBezTo>
                      <a:pt x="1364" y="2133"/>
                      <a:pt x="0" y="5825"/>
                      <a:pt x="0" y="5825"/>
                    </a:cubicBezTo>
                    <a:cubicBezTo>
                      <a:pt x="0" y="5825"/>
                      <a:pt x="1833" y="6993"/>
                      <a:pt x="4566" y="6993"/>
                    </a:cubicBezTo>
                    <a:cubicBezTo>
                      <a:pt x="5504" y="6993"/>
                      <a:pt x="6547" y="6856"/>
                      <a:pt x="7660" y="6486"/>
                    </a:cubicBezTo>
                    <a:cubicBezTo>
                      <a:pt x="12013" y="5026"/>
                      <a:pt x="15773" y="549"/>
                      <a:pt x="15773" y="549"/>
                    </a:cubicBezTo>
                    <a:cubicBezTo>
                      <a:pt x="15773" y="549"/>
                      <a:pt x="13406" y="0"/>
                      <a:pt x="10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56"/>
              <p:cNvSpPr/>
              <p:nvPr/>
            </p:nvSpPr>
            <p:spPr>
              <a:xfrm>
                <a:off x="3913300" y="671700"/>
                <a:ext cx="286550" cy="310650"/>
              </a:xfrm>
              <a:custGeom>
                <a:avLst/>
                <a:gdLst/>
                <a:ahLst/>
                <a:cxnLst/>
                <a:rect l="l" t="t" r="r" b="b"/>
                <a:pathLst>
                  <a:path w="11462" h="12426" extrusionOk="0">
                    <a:moveTo>
                      <a:pt x="10786" y="0"/>
                    </a:moveTo>
                    <a:cubicBezTo>
                      <a:pt x="10400" y="0"/>
                      <a:pt x="10028" y="28"/>
                      <a:pt x="9643" y="97"/>
                    </a:cubicBezTo>
                    <a:cubicBezTo>
                      <a:pt x="9533" y="152"/>
                      <a:pt x="9395" y="165"/>
                      <a:pt x="9271" y="165"/>
                    </a:cubicBezTo>
                    <a:cubicBezTo>
                      <a:pt x="7163" y="565"/>
                      <a:pt x="5248" y="1667"/>
                      <a:pt x="3843" y="3292"/>
                    </a:cubicBezTo>
                    <a:cubicBezTo>
                      <a:pt x="1515" y="5937"/>
                      <a:pt x="400" y="9932"/>
                      <a:pt x="0" y="11654"/>
                    </a:cubicBezTo>
                    <a:cubicBezTo>
                      <a:pt x="138" y="11723"/>
                      <a:pt x="234" y="11847"/>
                      <a:pt x="262" y="12012"/>
                    </a:cubicBezTo>
                    <a:cubicBezTo>
                      <a:pt x="276" y="12177"/>
                      <a:pt x="193" y="12343"/>
                      <a:pt x="41" y="12425"/>
                    </a:cubicBezTo>
                    <a:cubicBezTo>
                      <a:pt x="1102" y="12067"/>
                      <a:pt x="5758" y="10359"/>
                      <a:pt x="8431" y="7329"/>
                    </a:cubicBezTo>
                    <a:cubicBezTo>
                      <a:pt x="11461" y="3885"/>
                      <a:pt x="10786" y="0"/>
                      <a:pt x="10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56"/>
              <p:cNvSpPr/>
              <p:nvPr/>
            </p:nvSpPr>
            <p:spPr>
              <a:xfrm>
                <a:off x="3908825" y="983700"/>
                <a:ext cx="1050" cy="725"/>
              </a:xfrm>
              <a:custGeom>
                <a:avLst/>
                <a:gdLst/>
                <a:ahLst/>
                <a:cxnLst/>
                <a:rect l="l" t="t" r="r" b="b"/>
                <a:pathLst>
                  <a:path w="42" h="29" extrusionOk="0">
                    <a:moveTo>
                      <a:pt x="0" y="1"/>
                    </a:moveTo>
                    <a:lnTo>
                      <a:pt x="0" y="28"/>
                    </a:lnTo>
                    <a:lnTo>
                      <a:pt x="41" y="14"/>
                    </a:lnTo>
                    <a:cubicBezTo>
                      <a:pt x="28" y="14"/>
                      <a:pt x="14" y="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56"/>
              <p:cNvSpPr/>
              <p:nvPr/>
            </p:nvSpPr>
            <p:spPr>
              <a:xfrm>
                <a:off x="3266200" y="595425"/>
                <a:ext cx="364025" cy="213275"/>
              </a:xfrm>
              <a:custGeom>
                <a:avLst/>
                <a:gdLst/>
                <a:ahLst/>
                <a:cxnLst/>
                <a:rect l="l" t="t" r="r" b="b"/>
                <a:pathLst>
                  <a:path w="14561" h="8531" extrusionOk="0">
                    <a:moveTo>
                      <a:pt x="11591" y="1"/>
                    </a:moveTo>
                    <a:cubicBezTo>
                      <a:pt x="10267" y="1"/>
                      <a:pt x="8620" y="272"/>
                      <a:pt x="6902" y="1219"/>
                    </a:cubicBezTo>
                    <a:cubicBezTo>
                      <a:pt x="2879" y="3437"/>
                      <a:pt x="0" y="8520"/>
                      <a:pt x="0" y="8520"/>
                    </a:cubicBezTo>
                    <a:cubicBezTo>
                      <a:pt x="0" y="8520"/>
                      <a:pt x="232" y="8531"/>
                      <a:pt x="634" y="8531"/>
                    </a:cubicBezTo>
                    <a:cubicBezTo>
                      <a:pt x="2253" y="8531"/>
                      <a:pt x="6642" y="8354"/>
                      <a:pt x="9863" y="6578"/>
                    </a:cubicBezTo>
                    <a:cubicBezTo>
                      <a:pt x="13886" y="4360"/>
                      <a:pt x="14561" y="489"/>
                      <a:pt x="14561" y="489"/>
                    </a:cubicBezTo>
                    <a:cubicBezTo>
                      <a:pt x="14561" y="489"/>
                      <a:pt x="13367" y="1"/>
                      <a:pt x="11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56"/>
              <p:cNvSpPr/>
              <p:nvPr/>
            </p:nvSpPr>
            <p:spPr>
              <a:xfrm>
                <a:off x="4661625" y="2941850"/>
                <a:ext cx="282425" cy="308950"/>
              </a:xfrm>
              <a:custGeom>
                <a:avLst/>
                <a:gdLst/>
                <a:ahLst/>
                <a:cxnLst/>
                <a:rect l="l" t="t" r="r" b="b"/>
                <a:pathLst>
                  <a:path w="11297" h="12358" extrusionOk="0">
                    <a:moveTo>
                      <a:pt x="11296" y="1"/>
                    </a:moveTo>
                    <a:lnTo>
                      <a:pt x="11296" y="1"/>
                    </a:lnTo>
                    <a:cubicBezTo>
                      <a:pt x="9960" y="428"/>
                      <a:pt x="8665" y="951"/>
                      <a:pt x="7426" y="1585"/>
                    </a:cubicBezTo>
                    <a:cubicBezTo>
                      <a:pt x="6200" y="2191"/>
                      <a:pt x="5042" y="2935"/>
                      <a:pt x="3968" y="3789"/>
                    </a:cubicBezTo>
                    <a:cubicBezTo>
                      <a:pt x="3486" y="4175"/>
                      <a:pt x="3018" y="4602"/>
                      <a:pt x="2590" y="5070"/>
                    </a:cubicBezTo>
                    <a:cubicBezTo>
                      <a:pt x="896" y="6916"/>
                      <a:pt x="1" y="9368"/>
                      <a:pt x="97" y="11875"/>
                    </a:cubicBezTo>
                    <a:cubicBezTo>
                      <a:pt x="207" y="12013"/>
                      <a:pt x="249" y="12178"/>
                      <a:pt x="207" y="12357"/>
                    </a:cubicBezTo>
                    <a:cubicBezTo>
                      <a:pt x="2852" y="12302"/>
                      <a:pt x="5373" y="11159"/>
                      <a:pt x="7136" y="9175"/>
                    </a:cubicBezTo>
                    <a:cubicBezTo>
                      <a:pt x="7467" y="8790"/>
                      <a:pt x="7784" y="8390"/>
                      <a:pt x="8073" y="7963"/>
                    </a:cubicBezTo>
                    <a:cubicBezTo>
                      <a:pt x="9161" y="6406"/>
                      <a:pt x="9919" y="4602"/>
                      <a:pt x="10429" y="3100"/>
                    </a:cubicBezTo>
                    <a:cubicBezTo>
                      <a:pt x="10787" y="2095"/>
                      <a:pt x="11076" y="1062"/>
                      <a:pt x="11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56"/>
              <p:cNvSpPr/>
              <p:nvPr/>
            </p:nvSpPr>
            <p:spPr>
              <a:xfrm>
                <a:off x="4208425" y="2578875"/>
                <a:ext cx="179100" cy="398150"/>
              </a:xfrm>
              <a:custGeom>
                <a:avLst/>
                <a:gdLst/>
                <a:ahLst/>
                <a:cxnLst/>
                <a:rect l="l" t="t" r="r" b="b"/>
                <a:pathLst>
                  <a:path w="7164" h="15926" extrusionOk="0">
                    <a:moveTo>
                      <a:pt x="3224" y="7779"/>
                    </a:moveTo>
                    <a:cubicBezTo>
                      <a:pt x="3520" y="7779"/>
                      <a:pt x="3809" y="7989"/>
                      <a:pt x="3844" y="8335"/>
                    </a:cubicBezTo>
                    <a:cubicBezTo>
                      <a:pt x="3885" y="8679"/>
                      <a:pt x="3637" y="8982"/>
                      <a:pt x="3293" y="9024"/>
                    </a:cubicBezTo>
                    <a:cubicBezTo>
                      <a:pt x="3270" y="9026"/>
                      <a:pt x="3248" y="9027"/>
                      <a:pt x="3226" y="9027"/>
                    </a:cubicBezTo>
                    <a:cubicBezTo>
                      <a:pt x="2715" y="9027"/>
                      <a:pt x="2412" y="8427"/>
                      <a:pt x="2742" y="8018"/>
                    </a:cubicBezTo>
                    <a:cubicBezTo>
                      <a:pt x="2870" y="7854"/>
                      <a:pt x="3048" y="7779"/>
                      <a:pt x="3224" y="7779"/>
                    </a:cubicBezTo>
                    <a:close/>
                    <a:moveTo>
                      <a:pt x="2990" y="1"/>
                    </a:moveTo>
                    <a:cubicBezTo>
                      <a:pt x="2834" y="255"/>
                      <a:pt x="2567" y="392"/>
                      <a:pt x="2297" y="392"/>
                    </a:cubicBezTo>
                    <a:cubicBezTo>
                      <a:pt x="2113" y="392"/>
                      <a:pt x="1928" y="328"/>
                      <a:pt x="1777" y="194"/>
                    </a:cubicBezTo>
                    <a:cubicBezTo>
                      <a:pt x="496" y="2205"/>
                      <a:pt x="0" y="4616"/>
                      <a:pt x="386" y="6957"/>
                    </a:cubicBezTo>
                    <a:cubicBezTo>
                      <a:pt x="1116" y="11503"/>
                      <a:pt x="4932" y="15925"/>
                      <a:pt x="4932" y="15925"/>
                    </a:cubicBezTo>
                    <a:cubicBezTo>
                      <a:pt x="4932" y="15925"/>
                      <a:pt x="7164" y="10525"/>
                      <a:pt x="6434" y="5993"/>
                    </a:cubicBezTo>
                    <a:cubicBezTo>
                      <a:pt x="6062" y="3637"/>
                      <a:pt x="4836" y="1502"/>
                      <a:pt x="2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56"/>
              <p:cNvSpPr/>
              <p:nvPr/>
            </p:nvSpPr>
            <p:spPr>
              <a:xfrm>
                <a:off x="3022375" y="2021675"/>
                <a:ext cx="335450" cy="250500"/>
              </a:xfrm>
              <a:custGeom>
                <a:avLst/>
                <a:gdLst/>
                <a:ahLst/>
                <a:cxnLst/>
                <a:rect l="l" t="t" r="r" b="b"/>
                <a:pathLst>
                  <a:path w="13418" h="10020" extrusionOk="0">
                    <a:moveTo>
                      <a:pt x="4738" y="4483"/>
                    </a:moveTo>
                    <a:cubicBezTo>
                      <a:pt x="4931" y="4483"/>
                      <a:pt x="5121" y="4622"/>
                      <a:pt x="5139" y="4849"/>
                    </a:cubicBezTo>
                    <a:cubicBezTo>
                      <a:pt x="5166" y="5070"/>
                      <a:pt x="5015" y="5262"/>
                      <a:pt x="4794" y="5290"/>
                    </a:cubicBezTo>
                    <a:cubicBezTo>
                      <a:pt x="4782" y="5291"/>
                      <a:pt x="4771" y="5291"/>
                      <a:pt x="4759" y="5291"/>
                    </a:cubicBezTo>
                    <a:cubicBezTo>
                      <a:pt x="4422" y="5291"/>
                      <a:pt x="4223" y="4909"/>
                      <a:pt x="4436" y="4629"/>
                    </a:cubicBezTo>
                    <a:cubicBezTo>
                      <a:pt x="4516" y="4528"/>
                      <a:pt x="4628" y="4483"/>
                      <a:pt x="4738" y="4483"/>
                    </a:cubicBezTo>
                    <a:close/>
                    <a:moveTo>
                      <a:pt x="0" y="0"/>
                    </a:moveTo>
                    <a:cubicBezTo>
                      <a:pt x="1" y="0"/>
                      <a:pt x="2218" y="5414"/>
                      <a:pt x="5924" y="8128"/>
                    </a:cubicBezTo>
                    <a:cubicBezTo>
                      <a:pt x="6117" y="8266"/>
                      <a:pt x="6296" y="8389"/>
                      <a:pt x="6489" y="8513"/>
                    </a:cubicBezTo>
                    <a:cubicBezTo>
                      <a:pt x="8424" y="9743"/>
                      <a:pt x="10330" y="10019"/>
                      <a:pt x="11652" y="10019"/>
                    </a:cubicBezTo>
                    <a:cubicBezTo>
                      <a:pt x="12729" y="10019"/>
                      <a:pt x="13418" y="9836"/>
                      <a:pt x="13418" y="9836"/>
                    </a:cubicBezTo>
                    <a:cubicBezTo>
                      <a:pt x="13418" y="9836"/>
                      <a:pt x="13239" y="5910"/>
                      <a:pt x="9533" y="3196"/>
                    </a:cubicBezTo>
                    <a:cubicBezTo>
                      <a:pt x="8362" y="2383"/>
                      <a:pt x="7081" y="1722"/>
                      <a:pt x="5731" y="1268"/>
                    </a:cubicBezTo>
                    <a:cubicBezTo>
                      <a:pt x="3885" y="634"/>
                      <a:pt x="1957" y="20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56"/>
              <p:cNvSpPr/>
              <p:nvPr/>
            </p:nvSpPr>
            <p:spPr>
              <a:xfrm>
                <a:off x="3414625" y="2697050"/>
                <a:ext cx="394350" cy="174850"/>
              </a:xfrm>
              <a:custGeom>
                <a:avLst/>
                <a:gdLst/>
                <a:ahLst/>
                <a:cxnLst/>
                <a:rect l="l" t="t" r="r" b="b"/>
                <a:pathLst>
                  <a:path w="15774" h="6994" extrusionOk="0">
                    <a:moveTo>
                      <a:pt x="7405" y="5398"/>
                    </a:moveTo>
                    <a:cubicBezTo>
                      <a:pt x="7547" y="5398"/>
                      <a:pt x="7689" y="5500"/>
                      <a:pt x="7715" y="5674"/>
                    </a:cubicBezTo>
                    <a:cubicBezTo>
                      <a:pt x="7728" y="5839"/>
                      <a:pt x="7604" y="5991"/>
                      <a:pt x="7439" y="6005"/>
                    </a:cubicBezTo>
                    <a:cubicBezTo>
                      <a:pt x="7427" y="6006"/>
                      <a:pt x="7416" y="6006"/>
                      <a:pt x="7404" y="6006"/>
                    </a:cubicBezTo>
                    <a:cubicBezTo>
                      <a:pt x="7150" y="6006"/>
                      <a:pt x="7006" y="5720"/>
                      <a:pt x="7177" y="5509"/>
                    </a:cubicBezTo>
                    <a:cubicBezTo>
                      <a:pt x="7238" y="5433"/>
                      <a:pt x="7322" y="5398"/>
                      <a:pt x="7405" y="5398"/>
                    </a:cubicBezTo>
                    <a:close/>
                    <a:moveTo>
                      <a:pt x="3982" y="5846"/>
                    </a:moveTo>
                    <a:cubicBezTo>
                      <a:pt x="4155" y="5846"/>
                      <a:pt x="4322" y="5969"/>
                      <a:pt x="4340" y="6170"/>
                    </a:cubicBezTo>
                    <a:cubicBezTo>
                      <a:pt x="4367" y="6363"/>
                      <a:pt x="4216" y="6542"/>
                      <a:pt x="4023" y="6570"/>
                    </a:cubicBezTo>
                    <a:cubicBezTo>
                      <a:pt x="4012" y="6571"/>
                      <a:pt x="4001" y="6571"/>
                      <a:pt x="3990" y="6571"/>
                    </a:cubicBezTo>
                    <a:cubicBezTo>
                      <a:pt x="3692" y="6571"/>
                      <a:pt x="3507" y="6216"/>
                      <a:pt x="3706" y="5977"/>
                    </a:cubicBezTo>
                    <a:cubicBezTo>
                      <a:pt x="3782" y="5887"/>
                      <a:pt x="3883" y="5846"/>
                      <a:pt x="3982" y="5846"/>
                    </a:cubicBezTo>
                    <a:close/>
                    <a:moveTo>
                      <a:pt x="10567" y="1"/>
                    </a:moveTo>
                    <a:cubicBezTo>
                      <a:pt x="8997" y="1"/>
                      <a:pt x="7279" y="168"/>
                      <a:pt x="5731" y="687"/>
                    </a:cubicBezTo>
                    <a:cubicBezTo>
                      <a:pt x="1364" y="2148"/>
                      <a:pt x="1" y="5826"/>
                      <a:pt x="1" y="5826"/>
                    </a:cubicBezTo>
                    <a:cubicBezTo>
                      <a:pt x="1" y="5826"/>
                      <a:pt x="1833" y="6994"/>
                      <a:pt x="4566" y="6994"/>
                    </a:cubicBezTo>
                    <a:cubicBezTo>
                      <a:pt x="5504" y="6994"/>
                      <a:pt x="6547" y="6856"/>
                      <a:pt x="7660" y="6487"/>
                    </a:cubicBezTo>
                    <a:cubicBezTo>
                      <a:pt x="12013" y="5027"/>
                      <a:pt x="15773" y="550"/>
                      <a:pt x="15773" y="550"/>
                    </a:cubicBezTo>
                    <a:cubicBezTo>
                      <a:pt x="15773" y="550"/>
                      <a:pt x="13412" y="1"/>
                      <a:pt x="10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56"/>
              <p:cNvSpPr/>
              <p:nvPr/>
            </p:nvSpPr>
            <p:spPr>
              <a:xfrm>
                <a:off x="4077225" y="2238900"/>
                <a:ext cx="286875" cy="310725"/>
              </a:xfrm>
              <a:custGeom>
                <a:avLst/>
                <a:gdLst/>
                <a:ahLst/>
                <a:cxnLst/>
                <a:rect l="l" t="t" r="r" b="b"/>
                <a:pathLst>
                  <a:path w="11475" h="12429" extrusionOk="0">
                    <a:moveTo>
                      <a:pt x="10648" y="1"/>
                    </a:moveTo>
                    <a:cubicBezTo>
                      <a:pt x="10313" y="1"/>
                      <a:pt x="9980" y="38"/>
                      <a:pt x="9657" y="86"/>
                    </a:cubicBezTo>
                    <a:cubicBezTo>
                      <a:pt x="9574" y="114"/>
                      <a:pt x="9491" y="141"/>
                      <a:pt x="9422" y="155"/>
                    </a:cubicBezTo>
                    <a:lnTo>
                      <a:pt x="9271" y="155"/>
                    </a:lnTo>
                    <a:cubicBezTo>
                      <a:pt x="7163" y="555"/>
                      <a:pt x="5248" y="1657"/>
                      <a:pt x="3843" y="3282"/>
                    </a:cubicBezTo>
                    <a:cubicBezTo>
                      <a:pt x="1529" y="5927"/>
                      <a:pt x="400" y="9922"/>
                      <a:pt x="0" y="11657"/>
                    </a:cubicBezTo>
                    <a:cubicBezTo>
                      <a:pt x="138" y="11713"/>
                      <a:pt x="248" y="11850"/>
                      <a:pt x="262" y="12002"/>
                    </a:cubicBezTo>
                    <a:cubicBezTo>
                      <a:pt x="276" y="12167"/>
                      <a:pt x="193" y="12332"/>
                      <a:pt x="41" y="12429"/>
                    </a:cubicBezTo>
                    <a:cubicBezTo>
                      <a:pt x="1102" y="12071"/>
                      <a:pt x="5772" y="10363"/>
                      <a:pt x="8444" y="7318"/>
                    </a:cubicBezTo>
                    <a:cubicBezTo>
                      <a:pt x="11475" y="3874"/>
                      <a:pt x="10800" y="4"/>
                      <a:pt x="10800" y="4"/>
                    </a:cubicBezTo>
                    <a:cubicBezTo>
                      <a:pt x="10749" y="2"/>
                      <a:pt x="10698" y="1"/>
                      <a:pt x="10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56"/>
              <p:cNvSpPr/>
              <p:nvPr/>
            </p:nvSpPr>
            <p:spPr>
              <a:xfrm>
                <a:off x="4072750" y="2550975"/>
                <a:ext cx="1050" cy="375"/>
              </a:xfrm>
              <a:custGeom>
                <a:avLst/>
                <a:gdLst/>
                <a:ahLst/>
                <a:cxnLst/>
                <a:rect l="l" t="t" r="r" b="b"/>
                <a:pathLst>
                  <a:path w="42" h="15" extrusionOk="0">
                    <a:moveTo>
                      <a:pt x="0" y="1"/>
                    </a:moveTo>
                    <a:lnTo>
                      <a:pt x="0" y="15"/>
                    </a:lnTo>
                    <a:lnTo>
                      <a:pt x="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56"/>
              <p:cNvSpPr/>
              <p:nvPr/>
            </p:nvSpPr>
            <p:spPr>
              <a:xfrm>
                <a:off x="4192575" y="1803675"/>
                <a:ext cx="369900" cy="205550"/>
              </a:xfrm>
              <a:custGeom>
                <a:avLst/>
                <a:gdLst/>
                <a:ahLst/>
                <a:cxnLst/>
                <a:rect l="l" t="t" r="r" b="b"/>
                <a:pathLst>
                  <a:path w="14796" h="8222" extrusionOk="0">
                    <a:moveTo>
                      <a:pt x="8231" y="3815"/>
                    </a:moveTo>
                    <a:cubicBezTo>
                      <a:pt x="8528" y="3815"/>
                      <a:pt x="8713" y="4156"/>
                      <a:pt x="8514" y="4395"/>
                    </a:cubicBezTo>
                    <a:cubicBezTo>
                      <a:pt x="8441" y="4488"/>
                      <a:pt x="8340" y="4531"/>
                      <a:pt x="8239" y="4531"/>
                    </a:cubicBezTo>
                    <a:cubicBezTo>
                      <a:pt x="8071" y="4531"/>
                      <a:pt x="7906" y="4413"/>
                      <a:pt x="7880" y="4216"/>
                    </a:cubicBezTo>
                    <a:cubicBezTo>
                      <a:pt x="7866" y="4009"/>
                      <a:pt x="8004" y="3844"/>
                      <a:pt x="8197" y="3816"/>
                    </a:cubicBezTo>
                    <a:cubicBezTo>
                      <a:pt x="8209" y="3815"/>
                      <a:pt x="8220" y="3815"/>
                      <a:pt x="8231" y="3815"/>
                    </a:cubicBezTo>
                    <a:close/>
                    <a:moveTo>
                      <a:pt x="12682" y="5771"/>
                    </a:moveTo>
                    <a:cubicBezTo>
                      <a:pt x="12770" y="5771"/>
                      <a:pt x="12854" y="5848"/>
                      <a:pt x="12867" y="5938"/>
                    </a:cubicBezTo>
                    <a:cubicBezTo>
                      <a:pt x="12882" y="6072"/>
                      <a:pt x="12780" y="6146"/>
                      <a:pt x="12678" y="6146"/>
                    </a:cubicBezTo>
                    <a:cubicBezTo>
                      <a:pt x="12593" y="6146"/>
                      <a:pt x="12508" y="6093"/>
                      <a:pt x="12495" y="5979"/>
                    </a:cubicBezTo>
                    <a:cubicBezTo>
                      <a:pt x="12481" y="5883"/>
                      <a:pt x="12550" y="5786"/>
                      <a:pt x="12660" y="5772"/>
                    </a:cubicBezTo>
                    <a:cubicBezTo>
                      <a:pt x="12667" y="5771"/>
                      <a:pt x="12675" y="5771"/>
                      <a:pt x="12682" y="5771"/>
                    </a:cubicBezTo>
                    <a:close/>
                    <a:moveTo>
                      <a:pt x="3610" y="1"/>
                    </a:moveTo>
                    <a:lnTo>
                      <a:pt x="3610" y="1"/>
                    </a:lnTo>
                    <a:cubicBezTo>
                      <a:pt x="3624" y="56"/>
                      <a:pt x="3637" y="97"/>
                      <a:pt x="3637" y="152"/>
                    </a:cubicBezTo>
                    <a:cubicBezTo>
                      <a:pt x="3693" y="565"/>
                      <a:pt x="3390" y="951"/>
                      <a:pt x="2976" y="992"/>
                    </a:cubicBezTo>
                    <a:cubicBezTo>
                      <a:pt x="2950" y="995"/>
                      <a:pt x="2924" y="996"/>
                      <a:pt x="2899" y="996"/>
                    </a:cubicBezTo>
                    <a:cubicBezTo>
                      <a:pt x="2505" y="996"/>
                      <a:pt x="2176" y="705"/>
                      <a:pt x="2150" y="304"/>
                    </a:cubicBezTo>
                    <a:cubicBezTo>
                      <a:pt x="2136" y="221"/>
                      <a:pt x="2136" y="138"/>
                      <a:pt x="2164" y="56"/>
                    </a:cubicBezTo>
                    <a:lnTo>
                      <a:pt x="2164" y="56"/>
                    </a:lnTo>
                    <a:cubicBezTo>
                      <a:pt x="1420" y="125"/>
                      <a:pt x="690" y="304"/>
                      <a:pt x="1" y="579"/>
                    </a:cubicBezTo>
                    <a:cubicBezTo>
                      <a:pt x="1" y="579"/>
                      <a:pt x="800" y="4422"/>
                      <a:pt x="4877" y="6516"/>
                    </a:cubicBezTo>
                    <a:cubicBezTo>
                      <a:pt x="7752" y="8002"/>
                      <a:pt x="11504" y="8221"/>
                      <a:pt x="13466" y="8221"/>
                    </a:cubicBezTo>
                    <a:cubicBezTo>
                      <a:pt x="14287" y="8221"/>
                      <a:pt x="14795" y="8183"/>
                      <a:pt x="14795" y="8183"/>
                    </a:cubicBezTo>
                    <a:cubicBezTo>
                      <a:pt x="14795" y="8183"/>
                      <a:pt x="11765" y="3183"/>
                      <a:pt x="7674" y="1089"/>
                    </a:cubicBezTo>
                    <a:cubicBezTo>
                      <a:pt x="6420" y="428"/>
                      <a:pt x="5029" y="56"/>
                      <a:pt x="36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56"/>
              <p:cNvSpPr/>
              <p:nvPr/>
            </p:nvSpPr>
            <p:spPr>
              <a:xfrm>
                <a:off x="3430125" y="2162500"/>
                <a:ext cx="364025" cy="213150"/>
              </a:xfrm>
              <a:custGeom>
                <a:avLst/>
                <a:gdLst/>
                <a:ahLst/>
                <a:cxnLst/>
                <a:rect l="l" t="t" r="r" b="b"/>
                <a:pathLst>
                  <a:path w="14561" h="8526" extrusionOk="0">
                    <a:moveTo>
                      <a:pt x="11578" y="1"/>
                    </a:moveTo>
                    <a:cubicBezTo>
                      <a:pt x="10261" y="1"/>
                      <a:pt x="8624" y="272"/>
                      <a:pt x="6916" y="1214"/>
                    </a:cubicBezTo>
                    <a:cubicBezTo>
                      <a:pt x="2893" y="3431"/>
                      <a:pt x="0" y="8515"/>
                      <a:pt x="0" y="8515"/>
                    </a:cubicBezTo>
                    <a:cubicBezTo>
                      <a:pt x="0" y="8515"/>
                      <a:pt x="232" y="8525"/>
                      <a:pt x="634" y="8525"/>
                    </a:cubicBezTo>
                    <a:cubicBezTo>
                      <a:pt x="2253" y="8525"/>
                      <a:pt x="6642" y="8349"/>
                      <a:pt x="9863" y="6572"/>
                    </a:cubicBezTo>
                    <a:cubicBezTo>
                      <a:pt x="13886" y="4354"/>
                      <a:pt x="14561" y="497"/>
                      <a:pt x="14561" y="497"/>
                    </a:cubicBezTo>
                    <a:cubicBezTo>
                      <a:pt x="14561" y="497"/>
                      <a:pt x="13362" y="1"/>
                      <a:pt x="1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56"/>
              <p:cNvSpPr/>
              <p:nvPr/>
            </p:nvSpPr>
            <p:spPr>
              <a:xfrm>
                <a:off x="3681875" y="3017625"/>
                <a:ext cx="275875" cy="330300"/>
              </a:xfrm>
              <a:custGeom>
                <a:avLst/>
                <a:gdLst/>
                <a:ahLst/>
                <a:cxnLst/>
                <a:rect l="l" t="t" r="r" b="b"/>
                <a:pathLst>
                  <a:path w="11035" h="13212" extrusionOk="0">
                    <a:moveTo>
                      <a:pt x="6059" y="3921"/>
                    </a:moveTo>
                    <a:cubicBezTo>
                      <a:pt x="6346" y="3921"/>
                      <a:pt x="6629" y="4097"/>
                      <a:pt x="6667" y="4477"/>
                    </a:cubicBezTo>
                    <a:cubicBezTo>
                      <a:pt x="6667" y="4505"/>
                      <a:pt x="6667" y="4533"/>
                      <a:pt x="6667" y="4574"/>
                    </a:cubicBezTo>
                    <a:cubicBezTo>
                      <a:pt x="6645" y="4955"/>
                      <a:pt x="6344" y="5161"/>
                      <a:pt x="6044" y="5161"/>
                    </a:cubicBezTo>
                    <a:cubicBezTo>
                      <a:pt x="5790" y="5161"/>
                      <a:pt x="5537" y="5013"/>
                      <a:pt x="5455" y="4698"/>
                    </a:cubicBezTo>
                    <a:cubicBezTo>
                      <a:pt x="5441" y="4670"/>
                      <a:pt x="5441" y="4643"/>
                      <a:pt x="5428" y="4615"/>
                    </a:cubicBezTo>
                    <a:lnTo>
                      <a:pt x="5428" y="4601"/>
                    </a:lnTo>
                    <a:cubicBezTo>
                      <a:pt x="5383" y="4163"/>
                      <a:pt x="5723" y="3921"/>
                      <a:pt x="6059" y="3921"/>
                    </a:cubicBezTo>
                    <a:close/>
                    <a:moveTo>
                      <a:pt x="0" y="1"/>
                    </a:moveTo>
                    <a:lnTo>
                      <a:pt x="0" y="1"/>
                    </a:lnTo>
                    <a:cubicBezTo>
                      <a:pt x="221" y="1750"/>
                      <a:pt x="606" y="3472"/>
                      <a:pt x="1185" y="5152"/>
                    </a:cubicBezTo>
                    <a:cubicBezTo>
                      <a:pt x="1694" y="6626"/>
                      <a:pt x="2397" y="8183"/>
                      <a:pt x="3375" y="9464"/>
                    </a:cubicBezTo>
                    <a:cubicBezTo>
                      <a:pt x="6171" y="13115"/>
                      <a:pt x="10097" y="13211"/>
                      <a:pt x="10097" y="13211"/>
                    </a:cubicBezTo>
                    <a:cubicBezTo>
                      <a:pt x="10097" y="13211"/>
                      <a:pt x="11034" y="9409"/>
                      <a:pt x="8238" y="5759"/>
                    </a:cubicBezTo>
                    <a:cubicBezTo>
                      <a:pt x="7907" y="5318"/>
                      <a:pt x="7535" y="4905"/>
                      <a:pt x="7149" y="4519"/>
                    </a:cubicBezTo>
                    <a:cubicBezTo>
                      <a:pt x="4243" y="1640"/>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56"/>
              <p:cNvSpPr/>
              <p:nvPr/>
            </p:nvSpPr>
            <p:spPr>
              <a:xfrm>
                <a:off x="4372700" y="4146175"/>
                <a:ext cx="178750" cy="398125"/>
              </a:xfrm>
              <a:custGeom>
                <a:avLst/>
                <a:gdLst/>
                <a:ahLst/>
                <a:cxnLst/>
                <a:rect l="l" t="t" r="r" b="b"/>
                <a:pathLst>
                  <a:path w="7150" h="15925" extrusionOk="0">
                    <a:moveTo>
                      <a:pt x="3212" y="7771"/>
                    </a:moveTo>
                    <a:cubicBezTo>
                      <a:pt x="3507" y="7771"/>
                      <a:pt x="3795" y="7976"/>
                      <a:pt x="3830" y="8321"/>
                    </a:cubicBezTo>
                    <a:cubicBezTo>
                      <a:pt x="3871" y="8665"/>
                      <a:pt x="3623" y="8982"/>
                      <a:pt x="3279" y="9009"/>
                    </a:cubicBezTo>
                    <a:cubicBezTo>
                      <a:pt x="3256" y="9012"/>
                      <a:pt x="3234" y="9013"/>
                      <a:pt x="3212" y="9013"/>
                    </a:cubicBezTo>
                    <a:cubicBezTo>
                      <a:pt x="2701" y="9013"/>
                      <a:pt x="2398" y="8413"/>
                      <a:pt x="2728" y="8004"/>
                    </a:cubicBezTo>
                    <a:cubicBezTo>
                      <a:pt x="2857" y="7844"/>
                      <a:pt x="3035" y="7771"/>
                      <a:pt x="3212" y="7771"/>
                    </a:cubicBezTo>
                    <a:close/>
                    <a:moveTo>
                      <a:pt x="2976" y="0"/>
                    </a:moveTo>
                    <a:cubicBezTo>
                      <a:pt x="2820" y="246"/>
                      <a:pt x="2557" y="375"/>
                      <a:pt x="2291" y="375"/>
                    </a:cubicBezTo>
                    <a:cubicBezTo>
                      <a:pt x="2110" y="375"/>
                      <a:pt x="1928" y="316"/>
                      <a:pt x="1777" y="193"/>
                    </a:cubicBezTo>
                    <a:cubicBezTo>
                      <a:pt x="496" y="2190"/>
                      <a:pt x="0" y="4601"/>
                      <a:pt x="386" y="6957"/>
                    </a:cubicBezTo>
                    <a:cubicBezTo>
                      <a:pt x="1116" y="11489"/>
                      <a:pt x="4932" y="15924"/>
                      <a:pt x="4932" y="15924"/>
                    </a:cubicBezTo>
                    <a:cubicBezTo>
                      <a:pt x="4932" y="15924"/>
                      <a:pt x="7150" y="10511"/>
                      <a:pt x="6420" y="5979"/>
                    </a:cubicBezTo>
                    <a:cubicBezTo>
                      <a:pt x="6061" y="3623"/>
                      <a:pt x="4835" y="1488"/>
                      <a:pt x="2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56"/>
              <p:cNvSpPr/>
              <p:nvPr/>
            </p:nvSpPr>
            <p:spPr>
              <a:xfrm>
                <a:off x="3845800" y="4584575"/>
                <a:ext cx="275875" cy="330625"/>
              </a:xfrm>
              <a:custGeom>
                <a:avLst/>
                <a:gdLst/>
                <a:ahLst/>
                <a:cxnLst/>
                <a:rect l="l" t="t" r="r" b="b"/>
                <a:pathLst>
                  <a:path w="11035" h="13225" extrusionOk="0">
                    <a:moveTo>
                      <a:pt x="6067" y="3935"/>
                    </a:moveTo>
                    <a:cubicBezTo>
                      <a:pt x="6380" y="3935"/>
                      <a:pt x="6643" y="4172"/>
                      <a:pt x="6681" y="4491"/>
                    </a:cubicBezTo>
                    <a:cubicBezTo>
                      <a:pt x="6681" y="4518"/>
                      <a:pt x="6681" y="4546"/>
                      <a:pt x="6681" y="4574"/>
                    </a:cubicBezTo>
                    <a:cubicBezTo>
                      <a:pt x="6659" y="4962"/>
                      <a:pt x="6357" y="5168"/>
                      <a:pt x="6057" y="5168"/>
                    </a:cubicBezTo>
                    <a:cubicBezTo>
                      <a:pt x="5804" y="5168"/>
                      <a:pt x="5551" y="5021"/>
                      <a:pt x="5469" y="4711"/>
                    </a:cubicBezTo>
                    <a:cubicBezTo>
                      <a:pt x="5455" y="4670"/>
                      <a:pt x="5455" y="4642"/>
                      <a:pt x="5441" y="4615"/>
                    </a:cubicBezTo>
                    <a:cubicBezTo>
                      <a:pt x="5414" y="4271"/>
                      <a:pt x="5648" y="3967"/>
                      <a:pt x="5992" y="3940"/>
                    </a:cubicBezTo>
                    <a:cubicBezTo>
                      <a:pt x="6018" y="3937"/>
                      <a:pt x="6043" y="3935"/>
                      <a:pt x="6067" y="3935"/>
                    </a:cubicBezTo>
                    <a:close/>
                    <a:moveTo>
                      <a:pt x="0" y="0"/>
                    </a:moveTo>
                    <a:cubicBezTo>
                      <a:pt x="221" y="1750"/>
                      <a:pt x="620" y="3485"/>
                      <a:pt x="1185" y="5152"/>
                    </a:cubicBezTo>
                    <a:cubicBezTo>
                      <a:pt x="1708" y="6626"/>
                      <a:pt x="2411" y="8183"/>
                      <a:pt x="3389" y="9464"/>
                    </a:cubicBezTo>
                    <a:cubicBezTo>
                      <a:pt x="6171" y="13114"/>
                      <a:pt x="10097" y="13224"/>
                      <a:pt x="10097" y="13224"/>
                    </a:cubicBezTo>
                    <a:cubicBezTo>
                      <a:pt x="10097" y="13224"/>
                      <a:pt x="11034" y="9409"/>
                      <a:pt x="8252" y="5758"/>
                    </a:cubicBezTo>
                    <a:cubicBezTo>
                      <a:pt x="7921" y="5317"/>
                      <a:pt x="7549" y="4904"/>
                      <a:pt x="7163" y="4532"/>
                    </a:cubicBezTo>
                    <a:cubicBezTo>
                      <a:pt x="4243" y="164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56"/>
              <p:cNvSpPr/>
              <p:nvPr/>
            </p:nvSpPr>
            <p:spPr>
              <a:xfrm>
                <a:off x="3578900" y="4264000"/>
                <a:ext cx="394325" cy="174850"/>
              </a:xfrm>
              <a:custGeom>
                <a:avLst/>
                <a:gdLst/>
                <a:ahLst/>
                <a:cxnLst/>
                <a:rect l="l" t="t" r="r" b="b"/>
                <a:pathLst>
                  <a:path w="15773" h="6994" extrusionOk="0">
                    <a:moveTo>
                      <a:pt x="7394" y="5411"/>
                    </a:moveTo>
                    <a:cubicBezTo>
                      <a:pt x="7540" y="5411"/>
                      <a:pt x="7683" y="5514"/>
                      <a:pt x="7701" y="5688"/>
                    </a:cubicBezTo>
                    <a:cubicBezTo>
                      <a:pt x="7714" y="5853"/>
                      <a:pt x="7590" y="5991"/>
                      <a:pt x="7425" y="6004"/>
                    </a:cubicBezTo>
                    <a:lnTo>
                      <a:pt x="7425" y="6018"/>
                    </a:lnTo>
                    <a:cubicBezTo>
                      <a:pt x="7414" y="6019"/>
                      <a:pt x="7404" y="6020"/>
                      <a:pt x="7393" y="6020"/>
                    </a:cubicBezTo>
                    <a:cubicBezTo>
                      <a:pt x="7150" y="6020"/>
                      <a:pt x="7005" y="5720"/>
                      <a:pt x="7163" y="5522"/>
                    </a:cubicBezTo>
                    <a:cubicBezTo>
                      <a:pt x="7224" y="5446"/>
                      <a:pt x="7310" y="5411"/>
                      <a:pt x="7394" y="5411"/>
                    </a:cubicBezTo>
                    <a:close/>
                    <a:moveTo>
                      <a:pt x="3969" y="5859"/>
                    </a:moveTo>
                    <a:cubicBezTo>
                      <a:pt x="4143" y="5859"/>
                      <a:pt x="4313" y="5982"/>
                      <a:pt x="4340" y="6183"/>
                    </a:cubicBezTo>
                    <a:cubicBezTo>
                      <a:pt x="4353" y="6376"/>
                      <a:pt x="4216" y="6542"/>
                      <a:pt x="4023" y="6569"/>
                    </a:cubicBezTo>
                    <a:lnTo>
                      <a:pt x="4009" y="6583"/>
                    </a:lnTo>
                    <a:cubicBezTo>
                      <a:pt x="3998" y="6584"/>
                      <a:pt x="3987" y="6584"/>
                      <a:pt x="3976" y="6584"/>
                    </a:cubicBezTo>
                    <a:cubicBezTo>
                      <a:pt x="3679" y="6584"/>
                      <a:pt x="3506" y="6230"/>
                      <a:pt x="3692" y="5991"/>
                    </a:cubicBezTo>
                    <a:cubicBezTo>
                      <a:pt x="3768" y="5900"/>
                      <a:pt x="3869" y="5859"/>
                      <a:pt x="3969" y="5859"/>
                    </a:cubicBezTo>
                    <a:close/>
                    <a:moveTo>
                      <a:pt x="10557" y="0"/>
                    </a:moveTo>
                    <a:cubicBezTo>
                      <a:pt x="8985" y="0"/>
                      <a:pt x="7265" y="168"/>
                      <a:pt x="5717" y="687"/>
                    </a:cubicBezTo>
                    <a:cubicBezTo>
                      <a:pt x="1364" y="2147"/>
                      <a:pt x="0" y="5825"/>
                      <a:pt x="0" y="5825"/>
                    </a:cubicBezTo>
                    <a:cubicBezTo>
                      <a:pt x="0" y="5825"/>
                      <a:pt x="1833" y="6994"/>
                      <a:pt x="4566" y="6994"/>
                    </a:cubicBezTo>
                    <a:cubicBezTo>
                      <a:pt x="5504" y="6994"/>
                      <a:pt x="6547" y="6856"/>
                      <a:pt x="7659" y="6487"/>
                    </a:cubicBezTo>
                    <a:cubicBezTo>
                      <a:pt x="12012" y="5026"/>
                      <a:pt x="15773" y="549"/>
                      <a:pt x="15773" y="549"/>
                    </a:cubicBezTo>
                    <a:cubicBezTo>
                      <a:pt x="15773" y="549"/>
                      <a:pt x="13406" y="0"/>
                      <a:pt x="10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56"/>
              <p:cNvSpPr/>
              <p:nvPr/>
            </p:nvSpPr>
            <p:spPr>
              <a:xfrm>
                <a:off x="4241475" y="3806175"/>
                <a:ext cx="286550" cy="310750"/>
              </a:xfrm>
              <a:custGeom>
                <a:avLst/>
                <a:gdLst/>
                <a:ahLst/>
                <a:cxnLst/>
                <a:rect l="l" t="t" r="r" b="b"/>
                <a:pathLst>
                  <a:path w="11462" h="12430" extrusionOk="0">
                    <a:moveTo>
                      <a:pt x="10595" y="1"/>
                    </a:moveTo>
                    <a:cubicBezTo>
                      <a:pt x="10277" y="1"/>
                      <a:pt x="9965" y="29"/>
                      <a:pt x="9644" y="87"/>
                    </a:cubicBezTo>
                    <a:cubicBezTo>
                      <a:pt x="9575" y="114"/>
                      <a:pt x="9492" y="142"/>
                      <a:pt x="9409" y="156"/>
                    </a:cubicBezTo>
                    <a:lnTo>
                      <a:pt x="9258" y="156"/>
                    </a:lnTo>
                    <a:cubicBezTo>
                      <a:pt x="7150" y="555"/>
                      <a:pt x="5249" y="1657"/>
                      <a:pt x="3830" y="3283"/>
                    </a:cubicBezTo>
                    <a:cubicBezTo>
                      <a:pt x="1516" y="5927"/>
                      <a:pt x="387" y="9922"/>
                      <a:pt x="1" y="11644"/>
                    </a:cubicBezTo>
                    <a:cubicBezTo>
                      <a:pt x="139" y="11713"/>
                      <a:pt x="235" y="11837"/>
                      <a:pt x="249" y="11989"/>
                    </a:cubicBezTo>
                    <a:cubicBezTo>
                      <a:pt x="276" y="12168"/>
                      <a:pt x="194" y="12333"/>
                      <a:pt x="42" y="12429"/>
                    </a:cubicBezTo>
                    <a:cubicBezTo>
                      <a:pt x="1089" y="12071"/>
                      <a:pt x="5759" y="10363"/>
                      <a:pt x="8431" y="7319"/>
                    </a:cubicBezTo>
                    <a:cubicBezTo>
                      <a:pt x="11462" y="3875"/>
                      <a:pt x="10787" y="4"/>
                      <a:pt x="10787" y="4"/>
                    </a:cubicBezTo>
                    <a:cubicBezTo>
                      <a:pt x="10723" y="2"/>
                      <a:pt x="10659" y="1"/>
                      <a:pt x="10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56"/>
              <p:cNvSpPr/>
              <p:nvPr/>
            </p:nvSpPr>
            <p:spPr>
              <a:xfrm>
                <a:off x="4237000" y="4117925"/>
                <a:ext cx="1075" cy="375"/>
              </a:xfrm>
              <a:custGeom>
                <a:avLst/>
                <a:gdLst/>
                <a:ahLst/>
                <a:cxnLst/>
                <a:rect l="l" t="t" r="r" b="b"/>
                <a:pathLst>
                  <a:path w="43" h="15" extrusionOk="0">
                    <a:moveTo>
                      <a:pt x="1" y="1"/>
                    </a:moveTo>
                    <a:lnTo>
                      <a:pt x="1" y="14"/>
                    </a:lnTo>
                    <a:lnTo>
                      <a:pt x="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56"/>
              <p:cNvSpPr/>
              <p:nvPr/>
            </p:nvSpPr>
            <p:spPr>
              <a:xfrm>
                <a:off x="4356500" y="3370950"/>
                <a:ext cx="369900" cy="205225"/>
              </a:xfrm>
              <a:custGeom>
                <a:avLst/>
                <a:gdLst/>
                <a:ahLst/>
                <a:cxnLst/>
                <a:rect l="l" t="t" r="r" b="b"/>
                <a:pathLst>
                  <a:path w="14796" h="8209" extrusionOk="0">
                    <a:moveTo>
                      <a:pt x="8245" y="3806"/>
                    </a:moveTo>
                    <a:cubicBezTo>
                      <a:pt x="8416" y="3806"/>
                      <a:pt x="8579" y="3926"/>
                      <a:pt x="8597" y="4134"/>
                    </a:cubicBezTo>
                    <a:cubicBezTo>
                      <a:pt x="8624" y="4326"/>
                      <a:pt x="8473" y="4492"/>
                      <a:pt x="8280" y="4519"/>
                    </a:cubicBezTo>
                    <a:cubicBezTo>
                      <a:pt x="8268" y="4520"/>
                      <a:pt x="8257" y="4521"/>
                      <a:pt x="8246" y="4521"/>
                    </a:cubicBezTo>
                    <a:cubicBezTo>
                      <a:pt x="7949" y="4521"/>
                      <a:pt x="7777" y="4180"/>
                      <a:pt x="7963" y="3941"/>
                    </a:cubicBezTo>
                    <a:cubicBezTo>
                      <a:pt x="8040" y="3848"/>
                      <a:pt x="8144" y="3806"/>
                      <a:pt x="8245" y="3806"/>
                    </a:cubicBezTo>
                    <a:close/>
                    <a:moveTo>
                      <a:pt x="12684" y="5758"/>
                    </a:moveTo>
                    <a:cubicBezTo>
                      <a:pt x="12784" y="5758"/>
                      <a:pt x="12867" y="5836"/>
                      <a:pt x="12867" y="5938"/>
                    </a:cubicBezTo>
                    <a:cubicBezTo>
                      <a:pt x="12877" y="6055"/>
                      <a:pt x="12784" y="6137"/>
                      <a:pt x="12685" y="6137"/>
                    </a:cubicBezTo>
                    <a:cubicBezTo>
                      <a:pt x="12643" y="6137"/>
                      <a:pt x="12601" y="6122"/>
                      <a:pt x="12564" y="6090"/>
                    </a:cubicBezTo>
                    <a:cubicBezTo>
                      <a:pt x="12426" y="5993"/>
                      <a:pt x="12495" y="5773"/>
                      <a:pt x="12660" y="5759"/>
                    </a:cubicBezTo>
                    <a:cubicBezTo>
                      <a:pt x="12668" y="5758"/>
                      <a:pt x="12676" y="5758"/>
                      <a:pt x="12684" y="5758"/>
                    </a:cubicBezTo>
                    <a:close/>
                    <a:moveTo>
                      <a:pt x="3624" y="1"/>
                    </a:moveTo>
                    <a:cubicBezTo>
                      <a:pt x="3638" y="42"/>
                      <a:pt x="3638" y="84"/>
                      <a:pt x="3651" y="139"/>
                    </a:cubicBezTo>
                    <a:cubicBezTo>
                      <a:pt x="3706" y="552"/>
                      <a:pt x="3403" y="938"/>
                      <a:pt x="2976" y="979"/>
                    </a:cubicBezTo>
                    <a:cubicBezTo>
                      <a:pt x="2945" y="983"/>
                      <a:pt x="2914" y="985"/>
                      <a:pt x="2883" y="985"/>
                    </a:cubicBezTo>
                    <a:cubicBezTo>
                      <a:pt x="2506" y="985"/>
                      <a:pt x="2175" y="685"/>
                      <a:pt x="2150" y="290"/>
                    </a:cubicBezTo>
                    <a:cubicBezTo>
                      <a:pt x="2136" y="208"/>
                      <a:pt x="2150" y="125"/>
                      <a:pt x="2164" y="42"/>
                    </a:cubicBezTo>
                    <a:lnTo>
                      <a:pt x="2164" y="42"/>
                    </a:lnTo>
                    <a:cubicBezTo>
                      <a:pt x="1433" y="125"/>
                      <a:pt x="703" y="290"/>
                      <a:pt x="1" y="566"/>
                    </a:cubicBezTo>
                    <a:cubicBezTo>
                      <a:pt x="1" y="566"/>
                      <a:pt x="800" y="4409"/>
                      <a:pt x="4877" y="6517"/>
                    </a:cubicBezTo>
                    <a:cubicBezTo>
                      <a:pt x="7756" y="7990"/>
                      <a:pt x="11495" y="8208"/>
                      <a:pt x="13458" y="8208"/>
                    </a:cubicBezTo>
                    <a:cubicBezTo>
                      <a:pt x="14284" y="8208"/>
                      <a:pt x="14795" y="8170"/>
                      <a:pt x="14795" y="8170"/>
                    </a:cubicBezTo>
                    <a:cubicBezTo>
                      <a:pt x="14795" y="8170"/>
                      <a:pt x="11765" y="3183"/>
                      <a:pt x="7687" y="1075"/>
                    </a:cubicBezTo>
                    <a:cubicBezTo>
                      <a:pt x="6420" y="414"/>
                      <a:pt x="5043" y="56"/>
                      <a:pt x="3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56"/>
              <p:cNvSpPr/>
              <p:nvPr/>
            </p:nvSpPr>
            <p:spPr>
              <a:xfrm>
                <a:off x="3594050" y="3729650"/>
                <a:ext cx="364375" cy="212950"/>
              </a:xfrm>
              <a:custGeom>
                <a:avLst/>
                <a:gdLst/>
                <a:ahLst/>
                <a:cxnLst/>
                <a:rect l="l" t="t" r="r" b="b"/>
                <a:pathLst>
                  <a:path w="14575" h="8518" extrusionOk="0">
                    <a:moveTo>
                      <a:pt x="11605" y="1"/>
                    </a:moveTo>
                    <a:cubicBezTo>
                      <a:pt x="10281" y="1"/>
                      <a:pt x="8633" y="272"/>
                      <a:pt x="6916" y="1219"/>
                    </a:cubicBezTo>
                    <a:cubicBezTo>
                      <a:pt x="2893" y="3423"/>
                      <a:pt x="0" y="8506"/>
                      <a:pt x="0" y="8506"/>
                    </a:cubicBezTo>
                    <a:cubicBezTo>
                      <a:pt x="0" y="8506"/>
                      <a:pt x="232" y="8517"/>
                      <a:pt x="634" y="8517"/>
                    </a:cubicBezTo>
                    <a:cubicBezTo>
                      <a:pt x="2253" y="8517"/>
                      <a:pt x="6642" y="8340"/>
                      <a:pt x="9864" y="6564"/>
                    </a:cubicBezTo>
                    <a:cubicBezTo>
                      <a:pt x="13886" y="4346"/>
                      <a:pt x="14575" y="489"/>
                      <a:pt x="14575" y="489"/>
                    </a:cubicBezTo>
                    <a:cubicBezTo>
                      <a:pt x="14575" y="489"/>
                      <a:pt x="13381" y="1"/>
                      <a:pt x="11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56"/>
              <p:cNvSpPr/>
              <p:nvPr/>
            </p:nvSpPr>
            <p:spPr>
              <a:xfrm>
                <a:off x="4753575" y="3424675"/>
                <a:ext cx="335450" cy="250400"/>
              </a:xfrm>
              <a:custGeom>
                <a:avLst/>
                <a:gdLst/>
                <a:ahLst/>
                <a:cxnLst/>
                <a:rect l="l" t="t" r="r" b="b"/>
                <a:pathLst>
                  <a:path w="13418" h="10016" extrusionOk="0">
                    <a:moveTo>
                      <a:pt x="4751" y="4489"/>
                    </a:moveTo>
                    <a:cubicBezTo>
                      <a:pt x="5240" y="4489"/>
                      <a:pt x="5300" y="5224"/>
                      <a:pt x="4781" y="5277"/>
                    </a:cubicBezTo>
                    <a:cubicBezTo>
                      <a:pt x="4763" y="5279"/>
                      <a:pt x="4746" y="5280"/>
                      <a:pt x="4730" y="5280"/>
                    </a:cubicBezTo>
                    <a:cubicBezTo>
                      <a:pt x="4252" y="5280"/>
                      <a:pt x="4192" y="4532"/>
                      <a:pt x="4698" y="4492"/>
                    </a:cubicBezTo>
                    <a:cubicBezTo>
                      <a:pt x="4716" y="4490"/>
                      <a:pt x="4734" y="4489"/>
                      <a:pt x="4751" y="4489"/>
                    </a:cubicBezTo>
                    <a:close/>
                    <a:moveTo>
                      <a:pt x="1" y="1"/>
                    </a:moveTo>
                    <a:cubicBezTo>
                      <a:pt x="1" y="1"/>
                      <a:pt x="2219" y="5415"/>
                      <a:pt x="5924" y="8128"/>
                    </a:cubicBezTo>
                    <a:cubicBezTo>
                      <a:pt x="6103" y="8266"/>
                      <a:pt x="6296" y="8390"/>
                      <a:pt x="6489" y="8514"/>
                    </a:cubicBezTo>
                    <a:cubicBezTo>
                      <a:pt x="8432" y="9741"/>
                      <a:pt x="10346" y="10015"/>
                      <a:pt x="11668" y="10015"/>
                    </a:cubicBezTo>
                    <a:cubicBezTo>
                      <a:pt x="12736" y="10015"/>
                      <a:pt x="13418" y="9837"/>
                      <a:pt x="13418" y="9837"/>
                    </a:cubicBezTo>
                    <a:cubicBezTo>
                      <a:pt x="13418" y="9837"/>
                      <a:pt x="13239" y="5911"/>
                      <a:pt x="9533" y="3197"/>
                    </a:cubicBezTo>
                    <a:cubicBezTo>
                      <a:pt x="8362" y="2370"/>
                      <a:pt x="7081" y="1723"/>
                      <a:pt x="5731" y="1268"/>
                    </a:cubicBezTo>
                    <a:cubicBezTo>
                      <a:pt x="3872" y="635"/>
                      <a:pt x="1957" y="20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56"/>
              <p:cNvSpPr/>
              <p:nvPr/>
            </p:nvSpPr>
            <p:spPr>
              <a:xfrm>
                <a:off x="4825900" y="4509150"/>
                <a:ext cx="282075" cy="308325"/>
              </a:xfrm>
              <a:custGeom>
                <a:avLst/>
                <a:gdLst/>
                <a:ahLst/>
                <a:cxnLst/>
                <a:rect l="l" t="t" r="r" b="b"/>
                <a:pathLst>
                  <a:path w="11283" h="12333" extrusionOk="0">
                    <a:moveTo>
                      <a:pt x="11282" y="0"/>
                    </a:moveTo>
                    <a:cubicBezTo>
                      <a:pt x="9960" y="414"/>
                      <a:pt x="8651" y="951"/>
                      <a:pt x="7412" y="1585"/>
                    </a:cubicBezTo>
                    <a:cubicBezTo>
                      <a:pt x="6186" y="2191"/>
                      <a:pt x="5042" y="2921"/>
                      <a:pt x="3968" y="3761"/>
                    </a:cubicBezTo>
                    <a:cubicBezTo>
                      <a:pt x="3486" y="4161"/>
                      <a:pt x="3017" y="4588"/>
                      <a:pt x="2604" y="5042"/>
                    </a:cubicBezTo>
                    <a:cubicBezTo>
                      <a:pt x="910" y="6902"/>
                      <a:pt x="1" y="9354"/>
                      <a:pt x="97" y="11861"/>
                    </a:cubicBezTo>
                    <a:cubicBezTo>
                      <a:pt x="166" y="11944"/>
                      <a:pt x="207" y="12054"/>
                      <a:pt x="221" y="12164"/>
                    </a:cubicBezTo>
                    <a:cubicBezTo>
                      <a:pt x="221" y="12219"/>
                      <a:pt x="221" y="12274"/>
                      <a:pt x="207" y="12329"/>
                    </a:cubicBezTo>
                    <a:cubicBezTo>
                      <a:pt x="245" y="12331"/>
                      <a:pt x="298" y="12333"/>
                      <a:pt x="366" y="12333"/>
                    </a:cubicBezTo>
                    <a:cubicBezTo>
                      <a:pt x="1240" y="12333"/>
                      <a:pt x="4490" y="12075"/>
                      <a:pt x="7136" y="9161"/>
                    </a:cubicBezTo>
                    <a:cubicBezTo>
                      <a:pt x="7467" y="8775"/>
                      <a:pt x="7784" y="8376"/>
                      <a:pt x="8073" y="7949"/>
                    </a:cubicBezTo>
                    <a:cubicBezTo>
                      <a:pt x="9161" y="6392"/>
                      <a:pt x="9919" y="4588"/>
                      <a:pt x="10442" y="3100"/>
                    </a:cubicBezTo>
                    <a:cubicBezTo>
                      <a:pt x="10787" y="2080"/>
                      <a:pt x="11076" y="1047"/>
                      <a:pt x="11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56"/>
              <p:cNvSpPr/>
              <p:nvPr/>
            </p:nvSpPr>
            <p:spPr>
              <a:xfrm>
                <a:off x="4520775" y="4937900"/>
                <a:ext cx="369900" cy="205325"/>
              </a:xfrm>
              <a:custGeom>
                <a:avLst/>
                <a:gdLst/>
                <a:ahLst/>
                <a:cxnLst/>
                <a:rect l="l" t="t" r="r" b="b"/>
                <a:pathLst>
                  <a:path w="14796" h="8213" extrusionOk="0">
                    <a:moveTo>
                      <a:pt x="8248" y="3805"/>
                    </a:moveTo>
                    <a:cubicBezTo>
                      <a:pt x="8417" y="3805"/>
                      <a:pt x="8579" y="3922"/>
                      <a:pt x="8596" y="4119"/>
                    </a:cubicBezTo>
                    <a:cubicBezTo>
                      <a:pt x="8624" y="4326"/>
                      <a:pt x="8472" y="4505"/>
                      <a:pt x="8280" y="4519"/>
                    </a:cubicBezTo>
                    <a:cubicBezTo>
                      <a:pt x="8268" y="4520"/>
                      <a:pt x="8257" y="4520"/>
                      <a:pt x="8245" y="4520"/>
                    </a:cubicBezTo>
                    <a:cubicBezTo>
                      <a:pt x="7949" y="4520"/>
                      <a:pt x="7777" y="4179"/>
                      <a:pt x="7963" y="3940"/>
                    </a:cubicBezTo>
                    <a:cubicBezTo>
                      <a:pt x="8040" y="3847"/>
                      <a:pt x="8145" y="3805"/>
                      <a:pt x="8248" y="3805"/>
                    </a:cubicBezTo>
                    <a:close/>
                    <a:moveTo>
                      <a:pt x="12685" y="5760"/>
                    </a:moveTo>
                    <a:cubicBezTo>
                      <a:pt x="12776" y="5760"/>
                      <a:pt x="12863" y="5820"/>
                      <a:pt x="12881" y="5924"/>
                    </a:cubicBezTo>
                    <a:cubicBezTo>
                      <a:pt x="12894" y="6034"/>
                      <a:pt x="12812" y="6131"/>
                      <a:pt x="12701" y="6144"/>
                    </a:cubicBezTo>
                    <a:lnTo>
                      <a:pt x="12701" y="6131"/>
                    </a:lnTo>
                    <a:cubicBezTo>
                      <a:pt x="12696" y="6131"/>
                      <a:pt x="12690" y="6131"/>
                      <a:pt x="12685" y="6131"/>
                    </a:cubicBezTo>
                    <a:cubicBezTo>
                      <a:pt x="12530" y="6131"/>
                      <a:pt x="12443" y="5947"/>
                      <a:pt x="12536" y="5828"/>
                    </a:cubicBezTo>
                    <a:cubicBezTo>
                      <a:pt x="12577" y="5781"/>
                      <a:pt x="12632" y="5760"/>
                      <a:pt x="12685" y="5760"/>
                    </a:cubicBezTo>
                    <a:close/>
                    <a:moveTo>
                      <a:pt x="3610" y="1"/>
                    </a:moveTo>
                    <a:lnTo>
                      <a:pt x="3610" y="1"/>
                    </a:lnTo>
                    <a:cubicBezTo>
                      <a:pt x="3624" y="42"/>
                      <a:pt x="3637" y="97"/>
                      <a:pt x="3637" y="138"/>
                    </a:cubicBezTo>
                    <a:cubicBezTo>
                      <a:pt x="3692" y="565"/>
                      <a:pt x="3389" y="937"/>
                      <a:pt x="2976" y="979"/>
                    </a:cubicBezTo>
                    <a:cubicBezTo>
                      <a:pt x="2944" y="983"/>
                      <a:pt x="2911" y="985"/>
                      <a:pt x="2880" y="985"/>
                    </a:cubicBezTo>
                    <a:cubicBezTo>
                      <a:pt x="2494" y="985"/>
                      <a:pt x="2174" y="685"/>
                      <a:pt x="2136" y="304"/>
                    </a:cubicBezTo>
                    <a:cubicBezTo>
                      <a:pt x="2136" y="221"/>
                      <a:pt x="2136" y="138"/>
                      <a:pt x="2163" y="56"/>
                    </a:cubicBezTo>
                    <a:lnTo>
                      <a:pt x="2163" y="56"/>
                    </a:lnTo>
                    <a:cubicBezTo>
                      <a:pt x="1419" y="125"/>
                      <a:pt x="689" y="290"/>
                      <a:pt x="1" y="565"/>
                    </a:cubicBezTo>
                    <a:cubicBezTo>
                      <a:pt x="1" y="565"/>
                      <a:pt x="800" y="4409"/>
                      <a:pt x="4877" y="6516"/>
                    </a:cubicBezTo>
                    <a:cubicBezTo>
                      <a:pt x="7508" y="7866"/>
                      <a:pt x="10869" y="8169"/>
                      <a:pt x="12922" y="8211"/>
                    </a:cubicBezTo>
                    <a:cubicBezTo>
                      <a:pt x="13047" y="8212"/>
                      <a:pt x="13168" y="8213"/>
                      <a:pt x="13284" y="8213"/>
                    </a:cubicBezTo>
                    <a:cubicBezTo>
                      <a:pt x="14208" y="8213"/>
                      <a:pt x="14795" y="8169"/>
                      <a:pt x="14795" y="8169"/>
                    </a:cubicBezTo>
                    <a:cubicBezTo>
                      <a:pt x="14795" y="8169"/>
                      <a:pt x="14740" y="8101"/>
                      <a:pt x="14658" y="7963"/>
                    </a:cubicBezTo>
                    <a:cubicBezTo>
                      <a:pt x="14024" y="6985"/>
                      <a:pt x="11255" y="2921"/>
                      <a:pt x="7673" y="1075"/>
                    </a:cubicBezTo>
                    <a:cubicBezTo>
                      <a:pt x="6420" y="428"/>
                      <a:pt x="5029" y="56"/>
                      <a:pt x="36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56"/>
              <p:cNvSpPr/>
              <p:nvPr/>
            </p:nvSpPr>
            <p:spPr>
              <a:xfrm>
                <a:off x="4917850" y="4991625"/>
                <a:ext cx="265875" cy="130550"/>
              </a:xfrm>
              <a:custGeom>
                <a:avLst/>
                <a:gdLst/>
                <a:ahLst/>
                <a:cxnLst/>
                <a:rect l="l" t="t" r="r" b="b"/>
                <a:pathLst>
                  <a:path w="10635" h="5222" extrusionOk="0">
                    <a:moveTo>
                      <a:pt x="1" y="1"/>
                    </a:moveTo>
                    <a:lnTo>
                      <a:pt x="1" y="1"/>
                    </a:lnTo>
                    <a:cubicBezTo>
                      <a:pt x="799" y="1860"/>
                      <a:pt x="1819" y="3610"/>
                      <a:pt x="3031" y="5221"/>
                    </a:cubicBezTo>
                    <a:lnTo>
                      <a:pt x="4367" y="5029"/>
                    </a:lnTo>
                    <a:cubicBezTo>
                      <a:pt x="4271" y="4781"/>
                      <a:pt x="4436" y="4519"/>
                      <a:pt x="4698" y="4491"/>
                    </a:cubicBezTo>
                    <a:cubicBezTo>
                      <a:pt x="4714" y="4489"/>
                      <a:pt x="4730" y="4488"/>
                      <a:pt x="4746" y="4488"/>
                    </a:cubicBezTo>
                    <a:cubicBezTo>
                      <a:pt x="4946" y="4488"/>
                      <a:pt x="5113" y="4645"/>
                      <a:pt x="5139" y="4850"/>
                    </a:cubicBezTo>
                    <a:cubicBezTo>
                      <a:pt x="5139" y="4863"/>
                      <a:pt x="5139" y="4891"/>
                      <a:pt x="5139" y="4918"/>
                    </a:cubicBezTo>
                    <a:lnTo>
                      <a:pt x="6089" y="4781"/>
                    </a:lnTo>
                    <a:lnTo>
                      <a:pt x="10635" y="4147"/>
                    </a:lnTo>
                    <a:cubicBezTo>
                      <a:pt x="10291" y="3803"/>
                      <a:pt x="9919" y="3486"/>
                      <a:pt x="9533" y="3196"/>
                    </a:cubicBezTo>
                    <a:cubicBezTo>
                      <a:pt x="8362" y="2384"/>
                      <a:pt x="7081" y="1736"/>
                      <a:pt x="5731" y="1268"/>
                    </a:cubicBezTo>
                    <a:cubicBezTo>
                      <a:pt x="3871" y="634"/>
                      <a:pt x="1943" y="20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56"/>
              <p:cNvSpPr/>
              <p:nvPr/>
            </p:nvSpPr>
            <p:spPr>
              <a:xfrm>
                <a:off x="2477225" y="1176200"/>
                <a:ext cx="179100" cy="398150"/>
              </a:xfrm>
              <a:custGeom>
                <a:avLst/>
                <a:gdLst/>
                <a:ahLst/>
                <a:cxnLst/>
                <a:rect l="l" t="t" r="r" b="b"/>
                <a:pathLst>
                  <a:path w="7164" h="15926" extrusionOk="0">
                    <a:moveTo>
                      <a:pt x="3224" y="7766"/>
                    </a:moveTo>
                    <a:cubicBezTo>
                      <a:pt x="3520" y="7766"/>
                      <a:pt x="3809" y="7976"/>
                      <a:pt x="3844" y="8321"/>
                    </a:cubicBezTo>
                    <a:cubicBezTo>
                      <a:pt x="3885" y="8666"/>
                      <a:pt x="3637" y="8982"/>
                      <a:pt x="3293" y="9010"/>
                    </a:cubicBezTo>
                    <a:cubicBezTo>
                      <a:pt x="3270" y="9012"/>
                      <a:pt x="3248" y="9013"/>
                      <a:pt x="3226" y="9013"/>
                    </a:cubicBezTo>
                    <a:cubicBezTo>
                      <a:pt x="2714" y="9013"/>
                      <a:pt x="2411" y="8414"/>
                      <a:pt x="2742" y="8004"/>
                    </a:cubicBezTo>
                    <a:cubicBezTo>
                      <a:pt x="2870" y="7840"/>
                      <a:pt x="3048" y="7766"/>
                      <a:pt x="3224" y="7766"/>
                    </a:cubicBezTo>
                    <a:close/>
                    <a:moveTo>
                      <a:pt x="2989" y="1"/>
                    </a:moveTo>
                    <a:cubicBezTo>
                      <a:pt x="2833" y="248"/>
                      <a:pt x="2568" y="382"/>
                      <a:pt x="2301" y="382"/>
                    </a:cubicBezTo>
                    <a:cubicBezTo>
                      <a:pt x="2121" y="382"/>
                      <a:pt x="1941" y="321"/>
                      <a:pt x="1791" y="194"/>
                    </a:cubicBezTo>
                    <a:cubicBezTo>
                      <a:pt x="496" y="2191"/>
                      <a:pt x="0" y="4602"/>
                      <a:pt x="400" y="6957"/>
                    </a:cubicBezTo>
                    <a:cubicBezTo>
                      <a:pt x="1130" y="11490"/>
                      <a:pt x="4932" y="15925"/>
                      <a:pt x="4932" y="15925"/>
                    </a:cubicBezTo>
                    <a:cubicBezTo>
                      <a:pt x="4932" y="15925"/>
                      <a:pt x="7163" y="10525"/>
                      <a:pt x="6433" y="5979"/>
                    </a:cubicBezTo>
                    <a:cubicBezTo>
                      <a:pt x="6075" y="3624"/>
                      <a:pt x="4835" y="1489"/>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56"/>
              <p:cNvSpPr/>
              <p:nvPr/>
            </p:nvSpPr>
            <p:spPr>
              <a:xfrm>
                <a:off x="2346350" y="835900"/>
                <a:ext cx="286550" cy="310725"/>
              </a:xfrm>
              <a:custGeom>
                <a:avLst/>
                <a:gdLst/>
                <a:ahLst/>
                <a:cxnLst/>
                <a:rect l="l" t="t" r="r" b="b"/>
                <a:pathLst>
                  <a:path w="11462" h="12429" extrusionOk="0">
                    <a:moveTo>
                      <a:pt x="10648" y="0"/>
                    </a:moveTo>
                    <a:cubicBezTo>
                      <a:pt x="10314" y="0"/>
                      <a:pt x="9980" y="38"/>
                      <a:pt x="9657" y="86"/>
                    </a:cubicBezTo>
                    <a:cubicBezTo>
                      <a:pt x="9574" y="127"/>
                      <a:pt x="9492" y="141"/>
                      <a:pt x="9423" y="154"/>
                    </a:cubicBezTo>
                    <a:lnTo>
                      <a:pt x="9271" y="154"/>
                    </a:lnTo>
                    <a:cubicBezTo>
                      <a:pt x="7164" y="568"/>
                      <a:pt x="5249" y="1670"/>
                      <a:pt x="3844" y="3281"/>
                    </a:cubicBezTo>
                    <a:cubicBezTo>
                      <a:pt x="1530" y="5926"/>
                      <a:pt x="400" y="9921"/>
                      <a:pt x="1" y="11657"/>
                    </a:cubicBezTo>
                    <a:cubicBezTo>
                      <a:pt x="138" y="11712"/>
                      <a:pt x="235" y="11850"/>
                      <a:pt x="249" y="12001"/>
                    </a:cubicBezTo>
                    <a:cubicBezTo>
                      <a:pt x="262" y="12167"/>
                      <a:pt x="180" y="12332"/>
                      <a:pt x="42" y="12428"/>
                    </a:cubicBezTo>
                    <a:cubicBezTo>
                      <a:pt x="1089" y="12070"/>
                      <a:pt x="5759" y="10362"/>
                      <a:pt x="8431" y="7318"/>
                    </a:cubicBezTo>
                    <a:cubicBezTo>
                      <a:pt x="11462" y="3860"/>
                      <a:pt x="10800" y="3"/>
                      <a:pt x="10800" y="3"/>
                    </a:cubicBezTo>
                    <a:cubicBezTo>
                      <a:pt x="10750" y="1"/>
                      <a:pt x="10699" y="0"/>
                      <a:pt x="10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56"/>
              <p:cNvSpPr/>
              <p:nvPr/>
            </p:nvSpPr>
            <p:spPr>
              <a:xfrm>
                <a:off x="2341875" y="1147975"/>
                <a:ext cx="1050" cy="375"/>
              </a:xfrm>
              <a:custGeom>
                <a:avLst/>
                <a:gdLst/>
                <a:ahLst/>
                <a:cxnLst/>
                <a:rect l="l" t="t" r="r" b="b"/>
                <a:pathLst>
                  <a:path w="42" h="15" extrusionOk="0">
                    <a:moveTo>
                      <a:pt x="1" y="0"/>
                    </a:moveTo>
                    <a:lnTo>
                      <a:pt x="1" y="14"/>
                    </a:lnTo>
                    <a:lnTo>
                      <a:pt x="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56"/>
              <p:cNvSpPr/>
              <p:nvPr/>
            </p:nvSpPr>
            <p:spPr>
              <a:xfrm>
                <a:off x="3094700" y="3106125"/>
                <a:ext cx="282400" cy="308600"/>
              </a:xfrm>
              <a:custGeom>
                <a:avLst/>
                <a:gdLst/>
                <a:ahLst/>
                <a:cxnLst/>
                <a:rect l="l" t="t" r="r" b="b"/>
                <a:pathLst>
                  <a:path w="11296" h="12344" extrusionOk="0">
                    <a:moveTo>
                      <a:pt x="11296" y="1"/>
                    </a:moveTo>
                    <a:lnTo>
                      <a:pt x="11296" y="1"/>
                    </a:lnTo>
                    <a:cubicBezTo>
                      <a:pt x="9960" y="414"/>
                      <a:pt x="8665" y="937"/>
                      <a:pt x="7411" y="1571"/>
                    </a:cubicBezTo>
                    <a:cubicBezTo>
                      <a:pt x="6185" y="2191"/>
                      <a:pt x="5042" y="2921"/>
                      <a:pt x="3968" y="3775"/>
                    </a:cubicBezTo>
                    <a:cubicBezTo>
                      <a:pt x="3485" y="4161"/>
                      <a:pt x="3017" y="4602"/>
                      <a:pt x="2604" y="5056"/>
                    </a:cubicBezTo>
                    <a:cubicBezTo>
                      <a:pt x="909" y="6916"/>
                      <a:pt x="0" y="9354"/>
                      <a:pt x="97" y="11875"/>
                    </a:cubicBezTo>
                    <a:cubicBezTo>
                      <a:pt x="166" y="11958"/>
                      <a:pt x="207" y="12054"/>
                      <a:pt x="221" y="12164"/>
                    </a:cubicBezTo>
                    <a:cubicBezTo>
                      <a:pt x="221" y="12233"/>
                      <a:pt x="221" y="12288"/>
                      <a:pt x="207" y="12343"/>
                    </a:cubicBezTo>
                    <a:cubicBezTo>
                      <a:pt x="2866" y="12288"/>
                      <a:pt x="5373" y="11145"/>
                      <a:pt x="7136" y="9161"/>
                    </a:cubicBezTo>
                    <a:cubicBezTo>
                      <a:pt x="7480" y="8776"/>
                      <a:pt x="7797" y="8376"/>
                      <a:pt x="8086" y="7949"/>
                    </a:cubicBezTo>
                    <a:cubicBezTo>
                      <a:pt x="9161" y="6393"/>
                      <a:pt x="9932" y="4588"/>
                      <a:pt x="10442" y="3100"/>
                    </a:cubicBezTo>
                    <a:cubicBezTo>
                      <a:pt x="10786" y="2081"/>
                      <a:pt x="11076" y="1048"/>
                      <a:pt x="11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56"/>
              <p:cNvSpPr/>
              <p:nvPr/>
            </p:nvSpPr>
            <p:spPr>
              <a:xfrm>
                <a:off x="3517950" y="1450675"/>
                <a:ext cx="275525" cy="330300"/>
              </a:xfrm>
              <a:custGeom>
                <a:avLst/>
                <a:gdLst/>
                <a:ahLst/>
                <a:cxnLst/>
                <a:rect l="l" t="t" r="r" b="b"/>
                <a:pathLst>
                  <a:path w="11021" h="13212" extrusionOk="0">
                    <a:moveTo>
                      <a:pt x="6053" y="3922"/>
                    </a:moveTo>
                    <a:cubicBezTo>
                      <a:pt x="6366" y="3922"/>
                      <a:pt x="6629" y="4159"/>
                      <a:pt x="6667" y="4478"/>
                    </a:cubicBezTo>
                    <a:cubicBezTo>
                      <a:pt x="6667" y="4505"/>
                      <a:pt x="6667" y="4547"/>
                      <a:pt x="6667" y="4574"/>
                    </a:cubicBezTo>
                    <a:cubicBezTo>
                      <a:pt x="6652" y="4955"/>
                      <a:pt x="6350" y="5162"/>
                      <a:pt x="6048" y="5162"/>
                    </a:cubicBezTo>
                    <a:cubicBezTo>
                      <a:pt x="5793" y="5162"/>
                      <a:pt x="5537" y="5014"/>
                      <a:pt x="5455" y="4698"/>
                    </a:cubicBezTo>
                    <a:cubicBezTo>
                      <a:pt x="5441" y="4671"/>
                      <a:pt x="5441" y="4643"/>
                      <a:pt x="5428" y="4602"/>
                    </a:cubicBezTo>
                    <a:cubicBezTo>
                      <a:pt x="5400" y="4271"/>
                      <a:pt x="5634" y="3968"/>
                      <a:pt x="5979" y="3927"/>
                    </a:cubicBezTo>
                    <a:cubicBezTo>
                      <a:pt x="6004" y="3924"/>
                      <a:pt x="6029" y="3922"/>
                      <a:pt x="6053" y="3922"/>
                    </a:cubicBezTo>
                    <a:close/>
                    <a:moveTo>
                      <a:pt x="0" y="1"/>
                    </a:moveTo>
                    <a:lnTo>
                      <a:pt x="0" y="1"/>
                    </a:lnTo>
                    <a:cubicBezTo>
                      <a:pt x="207" y="1750"/>
                      <a:pt x="606" y="3472"/>
                      <a:pt x="1171" y="5139"/>
                    </a:cubicBezTo>
                    <a:cubicBezTo>
                      <a:pt x="1681" y="6627"/>
                      <a:pt x="2397" y="8170"/>
                      <a:pt x="3375" y="9465"/>
                    </a:cubicBezTo>
                    <a:cubicBezTo>
                      <a:pt x="6158" y="13115"/>
                      <a:pt x="10097" y="13211"/>
                      <a:pt x="10097" y="13211"/>
                    </a:cubicBezTo>
                    <a:cubicBezTo>
                      <a:pt x="10097" y="13211"/>
                      <a:pt x="11020" y="9396"/>
                      <a:pt x="8238" y="5745"/>
                    </a:cubicBezTo>
                    <a:cubicBezTo>
                      <a:pt x="7907" y="5318"/>
                      <a:pt x="7535" y="4905"/>
                      <a:pt x="7149" y="4519"/>
                    </a:cubicBezTo>
                    <a:cubicBezTo>
                      <a:pt x="4243" y="1626"/>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56"/>
              <p:cNvSpPr/>
              <p:nvPr/>
            </p:nvSpPr>
            <p:spPr>
              <a:xfrm>
                <a:off x="2930775" y="1539200"/>
                <a:ext cx="282075" cy="308600"/>
              </a:xfrm>
              <a:custGeom>
                <a:avLst/>
                <a:gdLst/>
                <a:ahLst/>
                <a:cxnLst/>
                <a:rect l="l" t="t" r="r" b="b"/>
                <a:pathLst>
                  <a:path w="11283" h="12344" extrusionOk="0">
                    <a:moveTo>
                      <a:pt x="11282" y="0"/>
                    </a:moveTo>
                    <a:lnTo>
                      <a:pt x="11282" y="0"/>
                    </a:lnTo>
                    <a:cubicBezTo>
                      <a:pt x="9946" y="413"/>
                      <a:pt x="8651" y="951"/>
                      <a:pt x="7411" y="1584"/>
                    </a:cubicBezTo>
                    <a:cubicBezTo>
                      <a:pt x="6185" y="2190"/>
                      <a:pt x="5028" y="2920"/>
                      <a:pt x="3968" y="3775"/>
                    </a:cubicBezTo>
                    <a:cubicBezTo>
                      <a:pt x="3472" y="4160"/>
                      <a:pt x="3017" y="4587"/>
                      <a:pt x="2590" y="5056"/>
                    </a:cubicBezTo>
                    <a:cubicBezTo>
                      <a:pt x="896" y="6902"/>
                      <a:pt x="0" y="9354"/>
                      <a:pt x="83" y="11861"/>
                    </a:cubicBezTo>
                    <a:cubicBezTo>
                      <a:pt x="166" y="11957"/>
                      <a:pt x="207" y="12054"/>
                      <a:pt x="221" y="12164"/>
                    </a:cubicBezTo>
                    <a:cubicBezTo>
                      <a:pt x="221" y="12219"/>
                      <a:pt x="221" y="12288"/>
                      <a:pt x="207" y="12343"/>
                    </a:cubicBezTo>
                    <a:cubicBezTo>
                      <a:pt x="232" y="12343"/>
                      <a:pt x="264" y="12344"/>
                      <a:pt x="302" y="12344"/>
                    </a:cubicBezTo>
                    <a:cubicBezTo>
                      <a:pt x="1061" y="12344"/>
                      <a:pt x="4423" y="12149"/>
                      <a:pt x="7136" y="9161"/>
                    </a:cubicBezTo>
                    <a:cubicBezTo>
                      <a:pt x="7466" y="8775"/>
                      <a:pt x="7783" y="8376"/>
                      <a:pt x="8073" y="7948"/>
                    </a:cubicBezTo>
                    <a:cubicBezTo>
                      <a:pt x="9161" y="6392"/>
                      <a:pt x="9918" y="4587"/>
                      <a:pt x="10428" y="3086"/>
                    </a:cubicBezTo>
                    <a:cubicBezTo>
                      <a:pt x="10786" y="2080"/>
                      <a:pt x="11062" y="1047"/>
                      <a:pt x="11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56"/>
              <p:cNvSpPr/>
              <p:nvPr/>
            </p:nvSpPr>
            <p:spPr>
              <a:xfrm>
                <a:off x="2457925" y="1616925"/>
                <a:ext cx="303425" cy="151775"/>
              </a:xfrm>
              <a:custGeom>
                <a:avLst/>
                <a:gdLst/>
                <a:ahLst/>
                <a:cxnLst/>
                <a:rect l="l" t="t" r="r" b="b"/>
                <a:pathLst>
                  <a:path w="12137" h="6071" extrusionOk="0">
                    <a:moveTo>
                      <a:pt x="3059" y="1"/>
                    </a:moveTo>
                    <a:cubicBezTo>
                      <a:pt x="2015" y="1"/>
                      <a:pt x="972" y="218"/>
                      <a:pt x="1" y="652"/>
                    </a:cubicBezTo>
                    <a:cubicBezTo>
                      <a:pt x="276" y="1492"/>
                      <a:pt x="717" y="2263"/>
                      <a:pt x="1282" y="2925"/>
                    </a:cubicBezTo>
                    <a:cubicBezTo>
                      <a:pt x="2053" y="3875"/>
                      <a:pt x="3045" y="4633"/>
                      <a:pt x="4175" y="5115"/>
                    </a:cubicBezTo>
                    <a:cubicBezTo>
                      <a:pt x="5956" y="5889"/>
                      <a:pt x="8086" y="6071"/>
                      <a:pt x="9694" y="6071"/>
                    </a:cubicBezTo>
                    <a:cubicBezTo>
                      <a:pt x="11120" y="6071"/>
                      <a:pt x="12137" y="5928"/>
                      <a:pt x="12137" y="5928"/>
                    </a:cubicBezTo>
                    <a:cubicBezTo>
                      <a:pt x="11104" y="4523"/>
                      <a:pt x="9905" y="3255"/>
                      <a:pt x="8555" y="2167"/>
                    </a:cubicBezTo>
                    <a:cubicBezTo>
                      <a:pt x="7811" y="1561"/>
                      <a:pt x="6999" y="1051"/>
                      <a:pt x="6117" y="652"/>
                    </a:cubicBezTo>
                    <a:cubicBezTo>
                      <a:pt x="5146" y="218"/>
                      <a:pt x="4102" y="1"/>
                      <a:pt x="3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56"/>
              <p:cNvSpPr/>
              <p:nvPr/>
            </p:nvSpPr>
            <p:spPr>
              <a:xfrm>
                <a:off x="2641500" y="2743150"/>
                <a:ext cx="179100" cy="398125"/>
              </a:xfrm>
              <a:custGeom>
                <a:avLst/>
                <a:gdLst/>
                <a:ahLst/>
                <a:cxnLst/>
                <a:rect l="l" t="t" r="r" b="b"/>
                <a:pathLst>
                  <a:path w="7164" h="15925" extrusionOk="0">
                    <a:moveTo>
                      <a:pt x="3221" y="7767"/>
                    </a:moveTo>
                    <a:cubicBezTo>
                      <a:pt x="3733" y="7767"/>
                      <a:pt x="4035" y="8367"/>
                      <a:pt x="3692" y="8789"/>
                    </a:cubicBezTo>
                    <a:cubicBezTo>
                      <a:pt x="3565" y="8946"/>
                      <a:pt x="3392" y="9018"/>
                      <a:pt x="3220" y="9018"/>
                    </a:cubicBezTo>
                    <a:cubicBezTo>
                      <a:pt x="2925" y="9018"/>
                      <a:pt x="2633" y="8807"/>
                      <a:pt x="2590" y="8459"/>
                    </a:cubicBezTo>
                    <a:cubicBezTo>
                      <a:pt x="2562" y="8114"/>
                      <a:pt x="2810" y="7811"/>
                      <a:pt x="3155" y="7770"/>
                    </a:cubicBezTo>
                    <a:cubicBezTo>
                      <a:pt x="3177" y="7768"/>
                      <a:pt x="3200" y="7767"/>
                      <a:pt x="3221" y="7767"/>
                    </a:cubicBezTo>
                    <a:close/>
                    <a:moveTo>
                      <a:pt x="2976" y="1"/>
                    </a:moveTo>
                    <a:cubicBezTo>
                      <a:pt x="2827" y="248"/>
                      <a:pt x="2561" y="381"/>
                      <a:pt x="2291" y="381"/>
                    </a:cubicBezTo>
                    <a:cubicBezTo>
                      <a:pt x="2110" y="381"/>
                      <a:pt x="1927" y="321"/>
                      <a:pt x="1777" y="193"/>
                    </a:cubicBezTo>
                    <a:cubicBezTo>
                      <a:pt x="482" y="2191"/>
                      <a:pt x="0" y="4602"/>
                      <a:pt x="386" y="6957"/>
                    </a:cubicBezTo>
                    <a:cubicBezTo>
                      <a:pt x="1116" y="11489"/>
                      <a:pt x="4932" y="15925"/>
                      <a:pt x="4932" y="15925"/>
                    </a:cubicBezTo>
                    <a:cubicBezTo>
                      <a:pt x="4932" y="15925"/>
                      <a:pt x="7163" y="10511"/>
                      <a:pt x="6419" y="5979"/>
                    </a:cubicBezTo>
                    <a:cubicBezTo>
                      <a:pt x="6061" y="3624"/>
                      <a:pt x="4835" y="1502"/>
                      <a:pt x="2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56"/>
              <p:cNvSpPr/>
              <p:nvPr/>
            </p:nvSpPr>
            <p:spPr>
              <a:xfrm>
                <a:off x="2510275" y="2402825"/>
                <a:ext cx="286550" cy="310725"/>
              </a:xfrm>
              <a:custGeom>
                <a:avLst/>
                <a:gdLst/>
                <a:ahLst/>
                <a:cxnLst/>
                <a:rect l="l" t="t" r="r" b="b"/>
                <a:pathLst>
                  <a:path w="11462" h="12429" extrusionOk="0">
                    <a:moveTo>
                      <a:pt x="10600" y="0"/>
                    </a:moveTo>
                    <a:cubicBezTo>
                      <a:pt x="10286" y="0"/>
                      <a:pt x="9965" y="29"/>
                      <a:pt x="9643" y="86"/>
                    </a:cubicBezTo>
                    <a:cubicBezTo>
                      <a:pt x="9574" y="114"/>
                      <a:pt x="9492" y="141"/>
                      <a:pt x="9409" y="155"/>
                    </a:cubicBezTo>
                    <a:lnTo>
                      <a:pt x="9271" y="155"/>
                    </a:lnTo>
                    <a:cubicBezTo>
                      <a:pt x="7150" y="568"/>
                      <a:pt x="5249" y="1670"/>
                      <a:pt x="3844" y="3296"/>
                    </a:cubicBezTo>
                    <a:cubicBezTo>
                      <a:pt x="1516" y="5941"/>
                      <a:pt x="400" y="9936"/>
                      <a:pt x="1" y="11658"/>
                    </a:cubicBezTo>
                    <a:cubicBezTo>
                      <a:pt x="138" y="11726"/>
                      <a:pt x="235" y="11850"/>
                      <a:pt x="262" y="12002"/>
                    </a:cubicBezTo>
                    <a:cubicBezTo>
                      <a:pt x="276" y="12181"/>
                      <a:pt x="194" y="12332"/>
                      <a:pt x="42" y="12429"/>
                    </a:cubicBezTo>
                    <a:cubicBezTo>
                      <a:pt x="1103" y="12057"/>
                      <a:pt x="5759" y="10363"/>
                      <a:pt x="8431" y="7318"/>
                    </a:cubicBezTo>
                    <a:cubicBezTo>
                      <a:pt x="11462" y="3874"/>
                      <a:pt x="10787" y="4"/>
                      <a:pt x="10787" y="4"/>
                    </a:cubicBezTo>
                    <a:cubicBezTo>
                      <a:pt x="10725" y="1"/>
                      <a:pt x="10662" y="0"/>
                      <a:pt x="106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56"/>
              <p:cNvSpPr/>
              <p:nvPr/>
            </p:nvSpPr>
            <p:spPr>
              <a:xfrm>
                <a:off x="2505800" y="2714925"/>
                <a:ext cx="1050" cy="700"/>
              </a:xfrm>
              <a:custGeom>
                <a:avLst/>
                <a:gdLst/>
                <a:ahLst/>
                <a:cxnLst/>
                <a:rect l="l" t="t" r="r" b="b"/>
                <a:pathLst>
                  <a:path w="42" h="28" extrusionOk="0">
                    <a:moveTo>
                      <a:pt x="1" y="0"/>
                    </a:moveTo>
                    <a:lnTo>
                      <a:pt x="1" y="28"/>
                    </a:lnTo>
                    <a:lnTo>
                      <a:pt x="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56"/>
              <p:cNvSpPr/>
              <p:nvPr/>
            </p:nvSpPr>
            <p:spPr>
              <a:xfrm>
                <a:off x="2625650" y="1967950"/>
                <a:ext cx="369550" cy="205200"/>
              </a:xfrm>
              <a:custGeom>
                <a:avLst/>
                <a:gdLst/>
                <a:ahLst/>
                <a:cxnLst/>
                <a:rect l="l" t="t" r="r" b="b"/>
                <a:pathLst>
                  <a:path w="14782" h="8208" extrusionOk="0">
                    <a:moveTo>
                      <a:pt x="8229" y="3809"/>
                    </a:moveTo>
                    <a:cubicBezTo>
                      <a:pt x="8400" y="3809"/>
                      <a:pt x="8570" y="3932"/>
                      <a:pt x="8596" y="4133"/>
                    </a:cubicBezTo>
                    <a:cubicBezTo>
                      <a:pt x="8610" y="4326"/>
                      <a:pt x="8472" y="4505"/>
                      <a:pt x="8279" y="4519"/>
                    </a:cubicBezTo>
                    <a:cubicBezTo>
                      <a:pt x="8267" y="4520"/>
                      <a:pt x="8255" y="4520"/>
                      <a:pt x="8244" y="4520"/>
                    </a:cubicBezTo>
                    <a:cubicBezTo>
                      <a:pt x="7935" y="4520"/>
                      <a:pt x="7763" y="4179"/>
                      <a:pt x="7962" y="3940"/>
                    </a:cubicBezTo>
                    <a:cubicBezTo>
                      <a:pt x="8033" y="3849"/>
                      <a:pt x="8131" y="3809"/>
                      <a:pt x="8229" y="3809"/>
                    </a:cubicBezTo>
                    <a:close/>
                    <a:moveTo>
                      <a:pt x="12681" y="5757"/>
                    </a:moveTo>
                    <a:cubicBezTo>
                      <a:pt x="12770" y="5757"/>
                      <a:pt x="12854" y="5835"/>
                      <a:pt x="12866" y="5938"/>
                    </a:cubicBezTo>
                    <a:cubicBezTo>
                      <a:pt x="12866" y="6054"/>
                      <a:pt x="12771" y="6136"/>
                      <a:pt x="12671" y="6136"/>
                    </a:cubicBezTo>
                    <a:cubicBezTo>
                      <a:pt x="12629" y="6136"/>
                      <a:pt x="12586" y="6122"/>
                      <a:pt x="12550" y="6089"/>
                    </a:cubicBezTo>
                    <a:cubicBezTo>
                      <a:pt x="12426" y="5993"/>
                      <a:pt x="12495" y="5786"/>
                      <a:pt x="12660" y="5758"/>
                    </a:cubicBezTo>
                    <a:cubicBezTo>
                      <a:pt x="12667" y="5757"/>
                      <a:pt x="12674" y="5757"/>
                      <a:pt x="12681" y="5757"/>
                    </a:cubicBezTo>
                    <a:close/>
                    <a:moveTo>
                      <a:pt x="3610" y="0"/>
                    </a:moveTo>
                    <a:lnTo>
                      <a:pt x="3610" y="0"/>
                    </a:lnTo>
                    <a:cubicBezTo>
                      <a:pt x="3623" y="42"/>
                      <a:pt x="3637" y="97"/>
                      <a:pt x="3637" y="138"/>
                    </a:cubicBezTo>
                    <a:cubicBezTo>
                      <a:pt x="3682" y="665"/>
                      <a:pt x="3279" y="952"/>
                      <a:pt x="2878" y="952"/>
                    </a:cubicBezTo>
                    <a:cubicBezTo>
                      <a:pt x="2535" y="952"/>
                      <a:pt x="2193" y="741"/>
                      <a:pt x="2136" y="290"/>
                    </a:cubicBezTo>
                    <a:cubicBezTo>
                      <a:pt x="2136" y="207"/>
                      <a:pt x="2136" y="124"/>
                      <a:pt x="2163" y="55"/>
                    </a:cubicBezTo>
                    <a:lnTo>
                      <a:pt x="2163" y="55"/>
                    </a:lnTo>
                    <a:cubicBezTo>
                      <a:pt x="1419" y="124"/>
                      <a:pt x="689" y="290"/>
                      <a:pt x="0" y="565"/>
                    </a:cubicBezTo>
                    <a:cubicBezTo>
                      <a:pt x="0" y="565"/>
                      <a:pt x="786" y="4408"/>
                      <a:pt x="4877" y="6516"/>
                    </a:cubicBezTo>
                    <a:cubicBezTo>
                      <a:pt x="7746" y="7990"/>
                      <a:pt x="11482" y="8208"/>
                      <a:pt x="13444" y="8208"/>
                    </a:cubicBezTo>
                    <a:cubicBezTo>
                      <a:pt x="14270" y="8208"/>
                      <a:pt x="14781" y="8169"/>
                      <a:pt x="14781" y="8169"/>
                    </a:cubicBezTo>
                    <a:cubicBezTo>
                      <a:pt x="14781" y="8169"/>
                      <a:pt x="11751" y="3182"/>
                      <a:pt x="7673" y="1075"/>
                    </a:cubicBezTo>
                    <a:cubicBezTo>
                      <a:pt x="6406" y="414"/>
                      <a:pt x="5028" y="55"/>
                      <a:pt x="3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56"/>
              <p:cNvSpPr/>
              <p:nvPr/>
            </p:nvSpPr>
            <p:spPr>
              <a:xfrm>
                <a:off x="2805425" y="4310100"/>
                <a:ext cx="179100" cy="398125"/>
              </a:xfrm>
              <a:custGeom>
                <a:avLst/>
                <a:gdLst/>
                <a:ahLst/>
                <a:cxnLst/>
                <a:rect l="l" t="t" r="r" b="b"/>
                <a:pathLst>
                  <a:path w="7164" h="15925" extrusionOk="0">
                    <a:moveTo>
                      <a:pt x="3203" y="7775"/>
                    </a:moveTo>
                    <a:cubicBezTo>
                      <a:pt x="3501" y="7775"/>
                      <a:pt x="3795" y="7986"/>
                      <a:pt x="3830" y="8334"/>
                    </a:cubicBezTo>
                    <a:cubicBezTo>
                      <a:pt x="3871" y="8679"/>
                      <a:pt x="3623" y="8982"/>
                      <a:pt x="3279" y="9023"/>
                    </a:cubicBezTo>
                    <a:cubicBezTo>
                      <a:pt x="3256" y="9025"/>
                      <a:pt x="3234" y="9026"/>
                      <a:pt x="3212" y="9026"/>
                    </a:cubicBezTo>
                    <a:cubicBezTo>
                      <a:pt x="2700" y="9026"/>
                      <a:pt x="2397" y="8426"/>
                      <a:pt x="2728" y="8004"/>
                    </a:cubicBezTo>
                    <a:cubicBezTo>
                      <a:pt x="2854" y="7847"/>
                      <a:pt x="3029" y="7775"/>
                      <a:pt x="3203" y="7775"/>
                    </a:cubicBezTo>
                    <a:close/>
                    <a:moveTo>
                      <a:pt x="2989" y="0"/>
                    </a:moveTo>
                    <a:cubicBezTo>
                      <a:pt x="2833" y="247"/>
                      <a:pt x="2568" y="381"/>
                      <a:pt x="2301" y="381"/>
                    </a:cubicBezTo>
                    <a:cubicBezTo>
                      <a:pt x="2121" y="381"/>
                      <a:pt x="1940" y="321"/>
                      <a:pt x="1791" y="193"/>
                    </a:cubicBezTo>
                    <a:cubicBezTo>
                      <a:pt x="496" y="2204"/>
                      <a:pt x="0" y="4615"/>
                      <a:pt x="400" y="6957"/>
                    </a:cubicBezTo>
                    <a:cubicBezTo>
                      <a:pt x="1130" y="11489"/>
                      <a:pt x="4945" y="15925"/>
                      <a:pt x="4945" y="15925"/>
                    </a:cubicBezTo>
                    <a:cubicBezTo>
                      <a:pt x="4945" y="15925"/>
                      <a:pt x="7163" y="10525"/>
                      <a:pt x="6433" y="5993"/>
                    </a:cubicBezTo>
                    <a:cubicBezTo>
                      <a:pt x="6061" y="3637"/>
                      <a:pt x="4835" y="1502"/>
                      <a:pt x="2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56"/>
              <p:cNvSpPr/>
              <p:nvPr/>
            </p:nvSpPr>
            <p:spPr>
              <a:xfrm>
                <a:off x="2674200" y="3969850"/>
                <a:ext cx="286900" cy="311000"/>
              </a:xfrm>
              <a:custGeom>
                <a:avLst/>
                <a:gdLst/>
                <a:ahLst/>
                <a:cxnLst/>
                <a:rect l="l" t="t" r="r" b="b"/>
                <a:pathLst>
                  <a:path w="11476" h="12440" extrusionOk="0">
                    <a:moveTo>
                      <a:pt x="10801" y="0"/>
                    </a:moveTo>
                    <a:cubicBezTo>
                      <a:pt x="10415" y="0"/>
                      <a:pt x="10029" y="28"/>
                      <a:pt x="9657" y="97"/>
                    </a:cubicBezTo>
                    <a:cubicBezTo>
                      <a:pt x="9575" y="124"/>
                      <a:pt x="9506" y="152"/>
                      <a:pt x="9423" y="166"/>
                    </a:cubicBezTo>
                    <a:lnTo>
                      <a:pt x="9271" y="166"/>
                    </a:lnTo>
                    <a:cubicBezTo>
                      <a:pt x="7164" y="565"/>
                      <a:pt x="5249" y="1667"/>
                      <a:pt x="3844" y="3293"/>
                    </a:cubicBezTo>
                    <a:cubicBezTo>
                      <a:pt x="1530" y="5937"/>
                      <a:pt x="400" y="9932"/>
                      <a:pt x="1" y="11654"/>
                    </a:cubicBezTo>
                    <a:cubicBezTo>
                      <a:pt x="315" y="11798"/>
                      <a:pt x="355" y="12215"/>
                      <a:pt x="87" y="12410"/>
                    </a:cubicBezTo>
                    <a:lnTo>
                      <a:pt x="87" y="12410"/>
                    </a:lnTo>
                    <a:cubicBezTo>
                      <a:pt x="1230" y="12021"/>
                      <a:pt x="5809" y="10318"/>
                      <a:pt x="8445" y="7329"/>
                    </a:cubicBezTo>
                    <a:cubicBezTo>
                      <a:pt x="11475" y="3885"/>
                      <a:pt x="10801" y="0"/>
                      <a:pt x="10801" y="0"/>
                    </a:cubicBezTo>
                    <a:close/>
                    <a:moveTo>
                      <a:pt x="87" y="12410"/>
                    </a:moveTo>
                    <a:cubicBezTo>
                      <a:pt x="72" y="12416"/>
                      <a:pt x="56" y="12421"/>
                      <a:pt x="42" y="12426"/>
                    </a:cubicBezTo>
                    <a:lnTo>
                      <a:pt x="42" y="12439"/>
                    </a:lnTo>
                    <a:cubicBezTo>
                      <a:pt x="58" y="12430"/>
                      <a:pt x="73" y="12421"/>
                      <a:pt x="87" y="124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56"/>
              <p:cNvSpPr/>
              <p:nvPr/>
            </p:nvSpPr>
            <p:spPr>
              <a:xfrm>
                <a:off x="2669725" y="4282200"/>
                <a:ext cx="1050" cy="375"/>
              </a:xfrm>
              <a:custGeom>
                <a:avLst/>
                <a:gdLst/>
                <a:ahLst/>
                <a:cxnLst/>
                <a:rect l="l" t="t" r="r" b="b"/>
                <a:pathLst>
                  <a:path w="42" h="15" extrusionOk="0">
                    <a:moveTo>
                      <a:pt x="14" y="0"/>
                    </a:moveTo>
                    <a:lnTo>
                      <a:pt x="1" y="14"/>
                    </a:lnTo>
                    <a:lnTo>
                      <a:pt x="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56"/>
              <p:cNvSpPr/>
              <p:nvPr/>
            </p:nvSpPr>
            <p:spPr>
              <a:xfrm>
                <a:off x="2789575" y="3534900"/>
                <a:ext cx="369900" cy="205475"/>
              </a:xfrm>
              <a:custGeom>
                <a:avLst/>
                <a:gdLst/>
                <a:ahLst/>
                <a:cxnLst/>
                <a:rect l="l" t="t" r="r" b="b"/>
                <a:pathLst>
                  <a:path w="14796" h="8219" extrusionOk="0">
                    <a:moveTo>
                      <a:pt x="8245" y="3814"/>
                    </a:moveTo>
                    <a:cubicBezTo>
                      <a:pt x="8541" y="3814"/>
                      <a:pt x="8713" y="4155"/>
                      <a:pt x="8514" y="4394"/>
                    </a:cubicBezTo>
                    <a:cubicBezTo>
                      <a:pt x="8441" y="4488"/>
                      <a:pt x="8339" y="4530"/>
                      <a:pt x="8238" y="4530"/>
                    </a:cubicBezTo>
                    <a:cubicBezTo>
                      <a:pt x="8071" y="4530"/>
                      <a:pt x="7906" y="4413"/>
                      <a:pt x="7880" y="4215"/>
                    </a:cubicBezTo>
                    <a:cubicBezTo>
                      <a:pt x="7866" y="4009"/>
                      <a:pt x="8004" y="3843"/>
                      <a:pt x="8210" y="3816"/>
                    </a:cubicBezTo>
                    <a:cubicBezTo>
                      <a:pt x="8222" y="3815"/>
                      <a:pt x="8233" y="3814"/>
                      <a:pt x="8245" y="3814"/>
                    </a:cubicBezTo>
                    <a:close/>
                    <a:moveTo>
                      <a:pt x="12677" y="5771"/>
                    </a:moveTo>
                    <a:cubicBezTo>
                      <a:pt x="12832" y="5771"/>
                      <a:pt x="12918" y="5955"/>
                      <a:pt x="12811" y="6075"/>
                    </a:cubicBezTo>
                    <a:cubicBezTo>
                      <a:pt x="12777" y="6119"/>
                      <a:pt x="12728" y="6139"/>
                      <a:pt x="12679" y="6139"/>
                    </a:cubicBezTo>
                    <a:cubicBezTo>
                      <a:pt x="12590" y="6139"/>
                      <a:pt x="12498" y="6076"/>
                      <a:pt x="12481" y="5979"/>
                    </a:cubicBezTo>
                    <a:cubicBezTo>
                      <a:pt x="12481" y="5868"/>
                      <a:pt x="12550" y="5772"/>
                      <a:pt x="12660" y="5772"/>
                    </a:cubicBezTo>
                    <a:cubicBezTo>
                      <a:pt x="12666" y="5771"/>
                      <a:pt x="12671" y="5771"/>
                      <a:pt x="12677" y="5771"/>
                    </a:cubicBezTo>
                    <a:close/>
                    <a:moveTo>
                      <a:pt x="3623" y="0"/>
                    </a:moveTo>
                    <a:lnTo>
                      <a:pt x="3623" y="0"/>
                    </a:lnTo>
                    <a:cubicBezTo>
                      <a:pt x="3637" y="41"/>
                      <a:pt x="3637" y="96"/>
                      <a:pt x="3651" y="138"/>
                    </a:cubicBezTo>
                    <a:cubicBezTo>
                      <a:pt x="3706" y="565"/>
                      <a:pt x="3403" y="951"/>
                      <a:pt x="2976" y="992"/>
                    </a:cubicBezTo>
                    <a:cubicBezTo>
                      <a:pt x="2951" y="994"/>
                      <a:pt x="2926" y="995"/>
                      <a:pt x="2901" y="995"/>
                    </a:cubicBezTo>
                    <a:cubicBezTo>
                      <a:pt x="2506" y="995"/>
                      <a:pt x="2175" y="692"/>
                      <a:pt x="2149" y="303"/>
                    </a:cubicBezTo>
                    <a:cubicBezTo>
                      <a:pt x="2136" y="220"/>
                      <a:pt x="2149" y="138"/>
                      <a:pt x="2163" y="55"/>
                    </a:cubicBezTo>
                    <a:lnTo>
                      <a:pt x="2163" y="55"/>
                    </a:lnTo>
                    <a:cubicBezTo>
                      <a:pt x="1419" y="124"/>
                      <a:pt x="703" y="303"/>
                      <a:pt x="0" y="565"/>
                    </a:cubicBezTo>
                    <a:cubicBezTo>
                      <a:pt x="0" y="565"/>
                      <a:pt x="799" y="4408"/>
                      <a:pt x="4877" y="6516"/>
                    </a:cubicBezTo>
                    <a:cubicBezTo>
                      <a:pt x="7783" y="8003"/>
                      <a:pt x="11564" y="8218"/>
                      <a:pt x="13512" y="8218"/>
                    </a:cubicBezTo>
                    <a:cubicBezTo>
                      <a:pt x="14306" y="8218"/>
                      <a:pt x="14795" y="8183"/>
                      <a:pt x="14795" y="8183"/>
                    </a:cubicBezTo>
                    <a:cubicBezTo>
                      <a:pt x="14795" y="8183"/>
                      <a:pt x="11764" y="3182"/>
                      <a:pt x="7673" y="1075"/>
                    </a:cubicBezTo>
                    <a:cubicBezTo>
                      <a:pt x="6420" y="427"/>
                      <a:pt x="5028" y="55"/>
                      <a:pt x="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56"/>
              <p:cNvSpPr/>
              <p:nvPr/>
            </p:nvSpPr>
            <p:spPr>
              <a:xfrm>
                <a:off x="3186650" y="3588600"/>
                <a:ext cx="335100" cy="250500"/>
              </a:xfrm>
              <a:custGeom>
                <a:avLst/>
                <a:gdLst/>
                <a:ahLst/>
                <a:cxnLst/>
                <a:rect l="l" t="t" r="r" b="b"/>
                <a:pathLst>
                  <a:path w="13404" h="10020" extrusionOk="0">
                    <a:moveTo>
                      <a:pt x="4735" y="4484"/>
                    </a:moveTo>
                    <a:cubicBezTo>
                      <a:pt x="4924" y="4484"/>
                      <a:pt x="5112" y="4622"/>
                      <a:pt x="5138" y="4850"/>
                    </a:cubicBezTo>
                    <a:cubicBezTo>
                      <a:pt x="5166" y="5070"/>
                      <a:pt x="5001" y="5263"/>
                      <a:pt x="4780" y="5291"/>
                    </a:cubicBezTo>
                    <a:cubicBezTo>
                      <a:pt x="4769" y="5292"/>
                      <a:pt x="4758" y="5292"/>
                      <a:pt x="4746" y="5292"/>
                    </a:cubicBezTo>
                    <a:cubicBezTo>
                      <a:pt x="4409" y="5292"/>
                      <a:pt x="4209" y="4896"/>
                      <a:pt x="4436" y="4629"/>
                    </a:cubicBezTo>
                    <a:cubicBezTo>
                      <a:pt x="4516" y="4529"/>
                      <a:pt x="4626" y="4484"/>
                      <a:pt x="4735" y="4484"/>
                    </a:cubicBezTo>
                    <a:close/>
                    <a:moveTo>
                      <a:pt x="0" y="1"/>
                    </a:moveTo>
                    <a:lnTo>
                      <a:pt x="0" y="1"/>
                    </a:lnTo>
                    <a:cubicBezTo>
                      <a:pt x="0" y="1"/>
                      <a:pt x="2204" y="5415"/>
                      <a:pt x="5910" y="8128"/>
                    </a:cubicBezTo>
                    <a:cubicBezTo>
                      <a:pt x="6103" y="8280"/>
                      <a:pt x="6296" y="8404"/>
                      <a:pt x="6488" y="8514"/>
                    </a:cubicBezTo>
                    <a:cubicBezTo>
                      <a:pt x="8424" y="9744"/>
                      <a:pt x="10326" y="10020"/>
                      <a:pt x="11644" y="10020"/>
                    </a:cubicBezTo>
                    <a:cubicBezTo>
                      <a:pt x="12718" y="10020"/>
                      <a:pt x="13404" y="9837"/>
                      <a:pt x="13404" y="9837"/>
                    </a:cubicBezTo>
                    <a:cubicBezTo>
                      <a:pt x="13404" y="9837"/>
                      <a:pt x="13238" y="5924"/>
                      <a:pt x="9533" y="3211"/>
                    </a:cubicBezTo>
                    <a:cubicBezTo>
                      <a:pt x="8362" y="2384"/>
                      <a:pt x="7081" y="1737"/>
                      <a:pt x="5731" y="1282"/>
                    </a:cubicBezTo>
                    <a:cubicBezTo>
                      <a:pt x="3871" y="635"/>
                      <a:pt x="1943" y="20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56"/>
              <p:cNvSpPr/>
              <p:nvPr/>
            </p:nvSpPr>
            <p:spPr>
              <a:xfrm>
                <a:off x="3258975" y="4673075"/>
                <a:ext cx="282075" cy="308600"/>
              </a:xfrm>
              <a:custGeom>
                <a:avLst/>
                <a:gdLst/>
                <a:ahLst/>
                <a:cxnLst/>
                <a:rect l="l" t="t" r="r" b="b"/>
                <a:pathLst>
                  <a:path w="11283" h="12344" extrusionOk="0">
                    <a:moveTo>
                      <a:pt x="11282" y="0"/>
                    </a:moveTo>
                    <a:lnTo>
                      <a:pt x="11282" y="0"/>
                    </a:lnTo>
                    <a:cubicBezTo>
                      <a:pt x="9946" y="427"/>
                      <a:pt x="8651" y="951"/>
                      <a:pt x="7411" y="1585"/>
                    </a:cubicBezTo>
                    <a:cubicBezTo>
                      <a:pt x="6185" y="2191"/>
                      <a:pt x="5028" y="2921"/>
                      <a:pt x="3967" y="3775"/>
                    </a:cubicBezTo>
                    <a:cubicBezTo>
                      <a:pt x="3471" y="4161"/>
                      <a:pt x="3017" y="4588"/>
                      <a:pt x="2590" y="5056"/>
                    </a:cubicBezTo>
                    <a:cubicBezTo>
                      <a:pt x="895" y="6902"/>
                      <a:pt x="0" y="9354"/>
                      <a:pt x="97" y="11861"/>
                    </a:cubicBezTo>
                    <a:cubicBezTo>
                      <a:pt x="165" y="11944"/>
                      <a:pt x="207" y="12054"/>
                      <a:pt x="220" y="12164"/>
                    </a:cubicBezTo>
                    <a:cubicBezTo>
                      <a:pt x="220" y="12219"/>
                      <a:pt x="220" y="12274"/>
                      <a:pt x="207" y="12343"/>
                    </a:cubicBezTo>
                    <a:cubicBezTo>
                      <a:pt x="2852" y="12288"/>
                      <a:pt x="5359" y="11145"/>
                      <a:pt x="7122" y="9161"/>
                    </a:cubicBezTo>
                    <a:cubicBezTo>
                      <a:pt x="7466" y="8789"/>
                      <a:pt x="7783" y="8376"/>
                      <a:pt x="8072" y="7963"/>
                    </a:cubicBezTo>
                    <a:cubicBezTo>
                      <a:pt x="9161" y="6392"/>
                      <a:pt x="9918" y="4601"/>
                      <a:pt x="10428" y="3100"/>
                    </a:cubicBezTo>
                    <a:cubicBezTo>
                      <a:pt x="10786" y="2081"/>
                      <a:pt x="11062" y="1047"/>
                      <a:pt x="11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56"/>
              <p:cNvSpPr/>
              <p:nvPr/>
            </p:nvSpPr>
            <p:spPr>
              <a:xfrm>
                <a:off x="2953850" y="5101825"/>
                <a:ext cx="369550" cy="205550"/>
              </a:xfrm>
              <a:custGeom>
                <a:avLst/>
                <a:gdLst/>
                <a:ahLst/>
                <a:cxnLst/>
                <a:rect l="l" t="t" r="r" b="b"/>
                <a:pathLst>
                  <a:path w="14782" h="8222" extrusionOk="0">
                    <a:moveTo>
                      <a:pt x="8231" y="3815"/>
                    </a:moveTo>
                    <a:cubicBezTo>
                      <a:pt x="8527" y="3815"/>
                      <a:pt x="8699" y="4156"/>
                      <a:pt x="8500" y="4395"/>
                    </a:cubicBezTo>
                    <a:cubicBezTo>
                      <a:pt x="8427" y="4488"/>
                      <a:pt x="8325" y="4531"/>
                      <a:pt x="8224" y="4531"/>
                    </a:cubicBezTo>
                    <a:cubicBezTo>
                      <a:pt x="8057" y="4531"/>
                      <a:pt x="7892" y="4414"/>
                      <a:pt x="7866" y="4216"/>
                    </a:cubicBezTo>
                    <a:cubicBezTo>
                      <a:pt x="7852" y="4009"/>
                      <a:pt x="7990" y="3830"/>
                      <a:pt x="8196" y="3816"/>
                    </a:cubicBezTo>
                    <a:cubicBezTo>
                      <a:pt x="8208" y="3815"/>
                      <a:pt x="8220" y="3815"/>
                      <a:pt x="8231" y="3815"/>
                    </a:cubicBezTo>
                    <a:close/>
                    <a:moveTo>
                      <a:pt x="12672" y="5771"/>
                    </a:moveTo>
                    <a:cubicBezTo>
                      <a:pt x="12896" y="5771"/>
                      <a:pt x="12926" y="6118"/>
                      <a:pt x="12687" y="6144"/>
                    </a:cubicBezTo>
                    <a:cubicBezTo>
                      <a:pt x="12678" y="6145"/>
                      <a:pt x="12670" y="6146"/>
                      <a:pt x="12661" y="6146"/>
                    </a:cubicBezTo>
                    <a:cubicBezTo>
                      <a:pt x="12437" y="6146"/>
                      <a:pt x="12407" y="5799"/>
                      <a:pt x="12646" y="5773"/>
                    </a:cubicBezTo>
                    <a:cubicBezTo>
                      <a:pt x="12655" y="5772"/>
                      <a:pt x="12663" y="5771"/>
                      <a:pt x="12672" y="5771"/>
                    </a:cubicBezTo>
                    <a:close/>
                    <a:moveTo>
                      <a:pt x="3609" y="1"/>
                    </a:moveTo>
                    <a:lnTo>
                      <a:pt x="3609" y="1"/>
                    </a:lnTo>
                    <a:cubicBezTo>
                      <a:pt x="3623" y="56"/>
                      <a:pt x="3637" y="97"/>
                      <a:pt x="3637" y="152"/>
                    </a:cubicBezTo>
                    <a:cubicBezTo>
                      <a:pt x="3692" y="565"/>
                      <a:pt x="3389" y="951"/>
                      <a:pt x="2962" y="993"/>
                    </a:cubicBezTo>
                    <a:cubicBezTo>
                      <a:pt x="2937" y="995"/>
                      <a:pt x="2911" y="996"/>
                      <a:pt x="2887" y="996"/>
                    </a:cubicBezTo>
                    <a:cubicBezTo>
                      <a:pt x="2504" y="996"/>
                      <a:pt x="2174" y="705"/>
                      <a:pt x="2135" y="304"/>
                    </a:cubicBezTo>
                    <a:cubicBezTo>
                      <a:pt x="2135" y="221"/>
                      <a:pt x="2135" y="138"/>
                      <a:pt x="2149" y="56"/>
                    </a:cubicBezTo>
                    <a:lnTo>
                      <a:pt x="2149" y="56"/>
                    </a:lnTo>
                    <a:cubicBezTo>
                      <a:pt x="1419" y="125"/>
                      <a:pt x="689" y="304"/>
                      <a:pt x="0" y="579"/>
                    </a:cubicBezTo>
                    <a:cubicBezTo>
                      <a:pt x="0" y="579"/>
                      <a:pt x="785" y="4423"/>
                      <a:pt x="4877" y="6516"/>
                    </a:cubicBezTo>
                    <a:cubicBezTo>
                      <a:pt x="7752" y="8002"/>
                      <a:pt x="11496" y="8222"/>
                      <a:pt x="13455" y="8222"/>
                    </a:cubicBezTo>
                    <a:cubicBezTo>
                      <a:pt x="14274" y="8222"/>
                      <a:pt x="14781" y="8183"/>
                      <a:pt x="14781" y="8183"/>
                    </a:cubicBezTo>
                    <a:cubicBezTo>
                      <a:pt x="14781" y="8183"/>
                      <a:pt x="11751" y="3183"/>
                      <a:pt x="7673" y="1089"/>
                    </a:cubicBezTo>
                    <a:cubicBezTo>
                      <a:pt x="6406" y="428"/>
                      <a:pt x="5028" y="56"/>
                      <a:pt x="3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56"/>
              <p:cNvSpPr/>
              <p:nvPr/>
            </p:nvSpPr>
            <p:spPr>
              <a:xfrm>
                <a:off x="3350925" y="5155900"/>
                <a:ext cx="305125" cy="180125"/>
              </a:xfrm>
              <a:custGeom>
                <a:avLst/>
                <a:gdLst/>
                <a:ahLst/>
                <a:cxnLst/>
                <a:rect l="l" t="t" r="r" b="b"/>
                <a:pathLst>
                  <a:path w="12205" h="7205" extrusionOk="0">
                    <a:moveTo>
                      <a:pt x="4724" y="4469"/>
                    </a:moveTo>
                    <a:cubicBezTo>
                      <a:pt x="4917" y="4469"/>
                      <a:pt x="5107" y="4608"/>
                      <a:pt x="5124" y="4836"/>
                    </a:cubicBezTo>
                    <a:cubicBezTo>
                      <a:pt x="5152" y="5056"/>
                      <a:pt x="4987" y="5249"/>
                      <a:pt x="4780" y="5276"/>
                    </a:cubicBezTo>
                    <a:cubicBezTo>
                      <a:pt x="4769" y="5277"/>
                      <a:pt x="4757" y="5278"/>
                      <a:pt x="4746" y="5278"/>
                    </a:cubicBezTo>
                    <a:cubicBezTo>
                      <a:pt x="4408" y="5278"/>
                      <a:pt x="4209" y="4882"/>
                      <a:pt x="4422" y="4615"/>
                    </a:cubicBezTo>
                    <a:cubicBezTo>
                      <a:pt x="4502" y="4515"/>
                      <a:pt x="4614" y="4469"/>
                      <a:pt x="4724" y="4469"/>
                    </a:cubicBezTo>
                    <a:close/>
                    <a:moveTo>
                      <a:pt x="0" y="0"/>
                    </a:moveTo>
                    <a:cubicBezTo>
                      <a:pt x="0" y="1"/>
                      <a:pt x="1777" y="4353"/>
                      <a:pt x="4808" y="7205"/>
                    </a:cubicBezTo>
                    <a:lnTo>
                      <a:pt x="6323" y="6998"/>
                    </a:lnTo>
                    <a:lnTo>
                      <a:pt x="12205" y="6172"/>
                    </a:lnTo>
                    <a:cubicBezTo>
                      <a:pt x="11530" y="5001"/>
                      <a:pt x="10607" y="3995"/>
                      <a:pt x="9533" y="3210"/>
                    </a:cubicBezTo>
                    <a:cubicBezTo>
                      <a:pt x="8362" y="2384"/>
                      <a:pt x="7081" y="1736"/>
                      <a:pt x="5731" y="1282"/>
                    </a:cubicBezTo>
                    <a:cubicBezTo>
                      <a:pt x="3871" y="634"/>
                      <a:pt x="1942" y="20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56"/>
              <p:cNvSpPr/>
              <p:nvPr/>
            </p:nvSpPr>
            <p:spPr>
              <a:xfrm>
                <a:off x="5128275" y="1094925"/>
                <a:ext cx="195275" cy="121800"/>
              </a:xfrm>
              <a:custGeom>
                <a:avLst/>
                <a:gdLst/>
                <a:ahLst/>
                <a:cxnLst/>
                <a:rect l="l" t="t" r="r" b="b"/>
                <a:pathLst>
                  <a:path w="7811" h="4872" extrusionOk="0">
                    <a:moveTo>
                      <a:pt x="7370" y="1"/>
                    </a:moveTo>
                    <a:cubicBezTo>
                      <a:pt x="3720" y="318"/>
                      <a:pt x="0" y="3100"/>
                      <a:pt x="0" y="3100"/>
                    </a:cubicBezTo>
                    <a:cubicBezTo>
                      <a:pt x="0" y="3100"/>
                      <a:pt x="3567" y="4872"/>
                      <a:pt x="6993" y="4872"/>
                    </a:cubicBezTo>
                    <a:cubicBezTo>
                      <a:pt x="7267" y="4872"/>
                      <a:pt x="7540" y="4861"/>
                      <a:pt x="7811" y="4836"/>
                    </a:cubicBezTo>
                    <a:lnTo>
                      <a:pt x="73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56"/>
              <p:cNvSpPr/>
              <p:nvPr/>
            </p:nvSpPr>
            <p:spPr>
              <a:xfrm>
                <a:off x="4860675" y="1503025"/>
                <a:ext cx="124000" cy="330975"/>
              </a:xfrm>
              <a:custGeom>
                <a:avLst/>
                <a:gdLst/>
                <a:ahLst/>
                <a:cxnLst/>
                <a:rect l="l" t="t" r="r" b="b"/>
                <a:pathLst>
                  <a:path w="4960" h="13239" extrusionOk="0">
                    <a:moveTo>
                      <a:pt x="2205" y="9873"/>
                    </a:moveTo>
                    <a:cubicBezTo>
                      <a:pt x="2789" y="9873"/>
                      <a:pt x="3124" y="10560"/>
                      <a:pt x="2742" y="11021"/>
                    </a:cubicBezTo>
                    <a:cubicBezTo>
                      <a:pt x="2599" y="11205"/>
                      <a:pt x="2401" y="11288"/>
                      <a:pt x="2205" y="11288"/>
                    </a:cubicBezTo>
                    <a:cubicBezTo>
                      <a:pt x="1873" y="11288"/>
                      <a:pt x="1546" y="11048"/>
                      <a:pt x="1502" y="10649"/>
                    </a:cubicBezTo>
                    <a:cubicBezTo>
                      <a:pt x="1461" y="10263"/>
                      <a:pt x="1736" y="9919"/>
                      <a:pt x="2122" y="9878"/>
                    </a:cubicBezTo>
                    <a:cubicBezTo>
                      <a:pt x="2150" y="9875"/>
                      <a:pt x="2178" y="9873"/>
                      <a:pt x="2205" y="9873"/>
                    </a:cubicBezTo>
                    <a:close/>
                    <a:moveTo>
                      <a:pt x="2398" y="1"/>
                    </a:moveTo>
                    <a:cubicBezTo>
                      <a:pt x="855" y="1475"/>
                      <a:pt x="1" y="3513"/>
                      <a:pt x="42" y="5649"/>
                    </a:cubicBezTo>
                    <a:cubicBezTo>
                      <a:pt x="97" y="9299"/>
                      <a:pt x="2577" y="13239"/>
                      <a:pt x="2577" y="13239"/>
                    </a:cubicBezTo>
                    <a:cubicBezTo>
                      <a:pt x="2577" y="13239"/>
                      <a:pt x="4960" y="9244"/>
                      <a:pt x="4905" y="5580"/>
                    </a:cubicBezTo>
                    <a:cubicBezTo>
                      <a:pt x="4905" y="3458"/>
                      <a:pt x="3996" y="1433"/>
                      <a:pt x="2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56"/>
              <p:cNvSpPr/>
              <p:nvPr/>
            </p:nvSpPr>
            <p:spPr>
              <a:xfrm>
                <a:off x="5384750" y="1898075"/>
                <a:ext cx="26625" cy="22775"/>
              </a:xfrm>
              <a:custGeom>
                <a:avLst/>
                <a:gdLst/>
                <a:ahLst/>
                <a:cxnLst/>
                <a:rect l="l" t="t" r="r" b="b"/>
                <a:pathLst>
                  <a:path w="1065" h="911" extrusionOk="0">
                    <a:moveTo>
                      <a:pt x="583" y="1"/>
                    </a:moveTo>
                    <a:cubicBezTo>
                      <a:pt x="457" y="1"/>
                      <a:pt x="330" y="52"/>
                      <a:pt x="238" y="164"/>
                    </a:cubicBezTo>
                    <a:cubicBezTo>
                      <a:pt x="0" y="468"/>
                      <a:pt x="218" y="911"/>
                      <a:pt x="588" y="911"/>
                    </a:cubicBezTo>
                    <a:cubicBezTo>
                      <a:pt x="604" y="911"/>
                      <a:pt x="621" y="910"/>
                      <a:pt x="637" y="908"/>
                    </a:cubicBezTo>
                    <a:cubicBezTo>
                      <a:pt x="885" y="881"/>
                      <a:pt x="1064" y="646"/>
                      <a:pt x="1037" y="412"/>
                    </a:cubicBezTo>
                    <a:cubicBezTo>
                      <a:pt x="1011" y="152"/>
                      <a:pt x="798" y="1"/>
                      <a:pt x="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56"/>
              <p:cNvSpPr/>
              <p:nvPr/>
            </p:nvSpPr>
            <p:spPr>
              <a:xfrm>
                <a:off x="5024600" y="3070325"/>
                <a:ext cx="124000" cy="330625"/>
              </a:xfrm>
              <a:custGeom>
                <a:avLst/>
                <a:gdLst/>
                <a:ahLst/>
                <a:cxnLst/>
                <a:rect l="l" t="t" r="r" b="b"/>
                <a:pathLst>
                  <a:path w="4960" h="13225" extrusionOk="0">
                    <a:moveTo>
                      <a:pt x="2213" y="9873"/>
                    </a:moveTo>
                    <a:cubicBezTo>
                      <a:pt x="2566" y="9873"/>
                      <a:pt x="2869" y="10137"/>
                      <a:pt x="2907" y="10497"/>
                    </a:cubicBezTo>
                    <a:cubicBezTo>
                      <a:pt x="2957" y="10952"/>
                      <a:pt x="2594" y="11280"/>
                      <a:pt x="2207" y="11280"/>
                    </a:cubicBezTo>
                    <a:cubicBezTo>
                      <a:pt x="2055" y="11280"/>
                      <a:pt x="1900" y="11229"/>
                      <a:pt x="1764" y="11117"/>
                    </a:cubicBezTo>
                    <a:cubicBezTo>
                      <a:pt x="1268" y="10731"/>
                      <a:pt x="1502" y="9946"/>
                      <a:pt x="2136" y="9877"/>
                    </a:cubicBezTo>
                    <a:cubicBezTo>
                      <a:pt x="2162" y="9874"/>
                      <a:pt x="2187" y="9873"/>
                      <a:pt x="2213" y="9873"/>
                    </a:cubicBezTo>
                    <a:close/>
                    <a:moveTo>
                      <a:pt x="2412" y="0"/>
                    </a:moveTo>
                    <a:cubicBezTo>
                      <a:pt x="855" y="1460"/>
                      <a:pt x="1" y="3513"/>
                      <a:pt x="56" y="5648"/>
                    </a:cubicBezTo>
                    <a:cubicBezTo>
                      <a:pt x="97" y="9298"/>
                      <a:pt x="2591" y="13224"/>
                      <a:pt x="2591" y="13224"/>
                    </a:cubicBezTo>
                    <a:cubicBezTo>
                      <a:pt x="2591" y="13224"/>
                      <a:pt x="4960" y="9230"/>
                      <a:pt x="4919" y="5579"/>
                    </a:cubicBezTo>
                    <a:cubicBezTo>
                      <a:pt x="4905" y="3444"/>
                      <a:pt x="3996" y="1419"/>
                      <a:pt x="2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56"/>
              <p:cNvSpPr/>
              <p:nvPr/>
            </p:nvSpPr>
            <p:spPr>
              <a:xfrm>
                <a:off x="5408950" y="4251150"/>
                <a:ext cx="329575" cy="122875"/>
              </a:xfrm>
              <a:custGeom>
                <a:avLst/>
                <a:gdLst/>
                <a:ahLst/>
                <a:cxnLst/>
                <a:rect l="l" t="t" r="r" b="b"/>
                <a:pathLst>
                  <a:path w="13183" h="4915" extrusionOk="0">
                    <a:moveTo>
                      <a:pt x="7050" y="0"/>
                    </a:moveTo>
                    <a:cubicBezTo>
                      <a:pt x="3614" y="0"/>
                      <a:pt x="0" y="1807"/>
                      <a:pt x="0" y="1807"/>
                    </a:cubicBezTo>
                    <a:cubicBezTo>
                      <a:pt x="0" y="1807"/>
                      <a:pt x="3747" y="4562"/>
                      <a:pt x="7384" y="4879"/>
                    </a:cubicBezTo>
                    <a:cubicBezTo>
                      <a:pt x="7624" y="4903"/>
                      <a:pt x="7864" y="4914"/>
                      <a:pt x="8104" y="4914"/>
                    </a:cubicBezTo>
                    <a:cubicBezTo>
                      <a:pt x="9976" y="4914"/>
                      <a:pt x="11791" y="4207"/>
                      <a:pt x="13183" y="2937"/>
                    </a:cubicBezTo>
                    <a:cubicBezTo>
                      <a:pt x="11888" y="1242"/>
                      <a:pt x="9932" y="196"/>
                      <a:pt x="7797" y="30"/>
                    </a:cubicBezTo>
                    <a:cubicBezTo>
                      <a:pt x="7550" y="10"/>
                      <a:pt x="7301" y="0"/>
                      <a:pt x="7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56"/>
              <p:cNvSpPr/>
              <p:nvPr/>
            </p:nvSpPr>
            <p:spPr>
              <a:xfrm>
                <a:off x="4845525" y="3850075"/>
                <a:ext cx="314800" cy="138400"/>
              </a:xfrm>
              <a:custGeom>
                <a:avLst/>
                <a:gdLst/>
                <a:ahLst/>
                <a:cxnLst/>
                <a:rect l="l" t="t" r="r" b="b"/>
                <a:pathLst>
                  <a:path w="12592" h="5536" extrusionOk="0">
                    <a:moveTo>
                      <a:pt x="5480" y="1354"/>
                    </a:moveTo>
                    <a:cubicBezTo>
                      <a:pt x="5836" y="1354"/>
                      <a:pt x="6184" y="1607"/>
                      <a:pt x="6227" y="2022"/>
                    </a:cubicBezTo>
                    <a:cubicBezTo>
                      <a:pt x="6255" y="2422"/>
                      <a:pt x="5965" y="2780"/>
                      <a:pt x="5566" y="2821"/>
                    </a:cubicBezTo>
                    <a:lnTo>
                      <a:pt x="5566" y="2835"/>
                    </a:lnTo>
                    <a:cubicBezTo>
                      <a:pt x="5538" y="2838"/>
                      <a:pt x="5510" y="2840"/>
                      <a:pt x="5482" y="2840"/>
                    </a:cubicBezTo>
                    <a:cubicBezTo>
                      <a:pt x="4871" y="2840"/>
                      <a:pt x="4509" y="2125"/>
                      <a:pt x="4905" y="1637"/>
                    </a:cubicBezTo>
                    <a:cubicBezTo>
                      <a:pt x="5058" y="1442"/>
                      <a:pt x="5270" y="1354"/>
                      <a:pt x="5480" y="1354"/>
                    </a:cubicBezTo>
                    <a:close/>
                    <a:moveTo>
                      <a:pt x="4023" y="3097"/>
                    </a:moveTo>
                    <a:lnTo>
                      <a:pt x="4106" y="3896"/>
                    </a:lnTo>
                    <a:cubicBezTo>
                      <a:pt x="3913" y="3868"/>
                      <a:pt x="3775" y="3703"/>
                      <a:pt x="3761" y="3524"/>
                    </a:cubicBezTo>
                    <a:lnTo>
                      <a:pt x="3748" y="3524"/>
                    </a:lnTo>
                    <a:cubicBezTo>
                      <a:pt x="3734" y="3345"/>
                      <a:pt x="3844" y="3166"/>
                      <a:pt x="4023" y="3097"/>
                    </a:cubicBezTo>
                    <a:close/>
                    <a:moveTo>
                      <a:pt x="8996" y="2858"/>
                    </a:moveTo>
                    <a:cubicBezTo>
                      <a:pt x="9622" y="2858"/>
                      <a:pt x="9998" y="3601"/>
                      <a:pt x="9588" y="4102"/>
                    </a:cubicBezTo>
                    <a:cubicBezTo>
                      <a:pt x="9431" y="4301"/>
                      <a:pt x="9215" y="4390"/>
                      <a:pt x="9002" y="4390"/>
                    </a:cubicBezTo>
                    <a:cubicBezTo>
                      <a:pt x="8638" y="4390"/>
                      <a:pt x="8282" y="4129"/>
                      <a:pt x="8238" y="3703"/>
                    </a:cubicBezTo>
                    <a:cubicBezTo>
                      <a:pt x="8183" y="3290"/>
                      <a:pt x="8500" y="2904"/>
                      <a:pt x="8913" y="2863"/>
                    </a:cubicBezTo>
                    <a:cubicBezTo>
                      <a:pt x="8941" y="2860"/>
                      <a:pt x="8969" y="2858"/>
                      <a:pt x="8996" y="2858"/>
                    </a:cubicBezTo>
                    <a:close/>
                    <a:moveTo>
                      <a:pt x="8895" y="1"/>
                    </a:moveTo>
                    <a:cubicBezTo>
                      <a:pt x="8091" y="1"/>
                      <a:pt x="7283" y="131"/>
                      <a:pt x="6503" y="397"/>
                    </a:cubicBezTo>
                    <a:cubicBezTo>
                      <a:pt x="5580" y="714"/>
                      <a:pt x="4684" y="1141"/>
                      <a:pt x="3872" y="1692"/>
                    </a:cubicBezTo>
                    <a:cubicBezTo>
                      <a:pt x="2453" y="2642"/>
                      <a:pt x="1144" y="3772"/>
                      <a:pt x="1" y="5053"/>
                    </a:cubicBezTo>
                    <a:cubicBezTo>
                      <a:pt x="1406" y="5356"/>
                      <a:pt x="2838" y="5521"/>
                      <a:pt x="4271" y="5535"/>
                    </a:cubicBezTo>
                    <a:cubicBezTo>
                      <a:pt x="4316" y="5536"/>
                      <a:pt x="4362" y="5536"/>
                      <a:pt x="4407" y="5536"/>
                    </a:cubicBezTo>
                    <a:cubicBezTo>
                      <a:pt x="5628" y="5536"/>
                      <a:pt x="6835" y="5357"/>
                      <a:pt x="8004" y="5012"/>
                    </a:cubicBezTo>
                    <a:cubicBezTo>
                      <a:pt x="10029" y="4378"/>
                      <a:pt x="11710" y="2904"/>
                      <a:pt x="12591" y="975"/>
                    </a:cubicBezTo>
                    <a:cubicBezTo>
                      <a:pt x="11449" y="332"/>
                      <a:pt x="10176" y="1"/>
                      <a:pt x="8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56"/>
              <p:cNvSpPr/>
              <p:nvPr/>
            </p:nvSpPr>
            <p:spPr>
              <a:xfrm>
                <a:off x="5188525" y="4637250"/>
                <a:ext cx="124350" cy="330975"/>
              </a:xfrm>
              <a:custGeom>
                <a:avLst/>
                <a:gdLst/>
                <a:ahLst/>
                <a:cxnLst/>
                <a:rect l="l" t="t" r="r" b="b"/>
                <a:pathLst>
                  <a:path w="4974" h="13239" extrusionOk="0">
                    <a:moveTo>
                      <a:pt x="2213" y="9874"/>
                    </a:moveTo>
                    <a:cubicBezTo>
                      <a:pt x="2566" y="9874"/>
                      <a:pt x="2869" y="10138"/>
                      <a:pt x="2907" y="10498"/>
                    </a:cubicBezTo>
                    <a:lnTo>
                      <a:pt x="2907" y="10511"/>
                    </a:lnTo>
                    <a:cubicBezTo>
                      <a:pt x="2957" y="10960"/>
                      <a:pt x="2596" y="11286"/>
                      <a:pt x="2205" y="11286"/>
                    </a:cubicBezTo>
                    <a:cubicBezTo>
                      <a:pt x="2055" y="11286"/>
                      <a:pt x="1901" y="11238"/>
                      <a:pt x="1764" y="11131"/>
                    </a:cubicBezTo>
                    <a:cubicBezTo>
                      <a:pt x="1282" y="10732"/>
                      <a:pt x="1516" y="9947"/>
                      <a:pt x="2136" y="9878"/>
                    </a:cubicBezTo>
                    <a:cubicBezTo>
                      <a:pt x="2162" y="9875"/>
                      <a:pt x="2187" y="9874"/>
                      <a:pt x="2213" y="9874"/>
                    </a:cubicBezTo>
                    <a:close/>
                    <a:moveTo>
                      <a:pt x="2412" y="1"/>
                    </a:moveTo>
                    <a:cubicBezTo>
                      <a:pt x="869" y="1461"/>
                      <a:pt x="1" y="3514"/>
                      <a:pt x="56" y="5649"/>
                    </a:cubicBezTo>
                    <a:cubicBezTo>
                      <a:pt x="111" y="9299"/>
                      <a:pt x="2591" y="13239"/>
                      <a:pt x="2591" y="13239"/>
                    </a:cubicBezTo>
                    <a:cubicBezTo>
                      <a:pt x="2591" y="13239"/>
                      <a:pt x="4974" y="9230"/>
                      <a:pt x="4919" y="5580"/>
                    </a:cubicBezTo>
                    <a:cubicBezTo>
                      <a:pt x="4919" y="3445"/>
                      <a:pt x="4009" y="1420"/>
                      <a:pt x="2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56"/>
              <p:cNvSpPr/>
              <p:nvPr/>
            </p:nvSpPr>
            <p:spPr>
              <a:xfrm>
                <a:off x="3653625" y="654400"/>
                <a:ext cx="311000" cy="142675"/>
              </a:xfrm>
              <a:custGeom>
                <a:avLst/>
                <a:gdLst/>
                <a:ahLst/>
                <a:cxnLst/>
                <a:rect l="l" t="t" r="r" b="b"/>
                <a:pathLst>
                  <a:path w="12440" h="5707" extrusionOk="0">
                    <a:moveTo>
                      <a:pt x="5080" y="3696"/>
                    </a:moveTo>
                    <a:cubicBezTo>
                      <a:pt x="5190" y="3696"/>
                      <a:pt x="5300" y="3771"/>
                      <a:pt x="5318" y="3902"/>
                    </a:cubicBezTo>
                    <a:cubicBezTo>
                      <a:pt x="5332" y="4040"/>
                      <a:pt x="5235" y="4150"/>
                      <a:pt x="5111" y="4163"/>
                    </a:cubicBezTo>
                    <a:cubicBezTo>
                      <a:pt x="5105" y="4164"/>
                      <a:pt x="5100" y="4164"/>
                      <a:pt x="5094" y="4164"/>
                    </a:cubicBezTo>
                    <a:cubicBezTo>
                      <a:pt x="4897" y="4164"/>
                      <a:pt x="4771" y="3938"/>
                      <a:pt x="4905" y="3778"/>
                    </a:cubicBezTo>
                    <a:cubicBezTo>
                      <a:pt x="4950" y="3722"/>
                      <a:pt x="5015" y="3696"/>
                      <a:pt x="5080" y="3696"/>
                    </a:cubicBezTo>
                    <a:close/>
                    <a:moveTo>
                      <a:pt x="8972" y="0"/>
                    </a:moveTo>
                    <a:cubicBezTo>
                      <a:pt x="8077" y="0"/>
                      <a:pt x="7180" y="161"/>
                      <a:pt x="6323" y="485"/>
                    </a:cubicBezTo>
                    <a:cubicBezTo>
                      <a:pt x="2893" y="1739"/>
                      <a:pt x="1" y="5376"/>
                      <a:pt x="1" y="5376"/>
                    </a:cubicBezTo>
                    <a:cubicBezTo>
                      <a:pt x="1" y="5376"/>
                      <a:pt x="1632" y="5706"/>
                      <a:pt x="3678" y="5706"/>
                    </a:cubicBezTo>
                    <a:cubicBezTo>
                      <a:pt x="5052" y="5706"/>
                      <a:pt x="6612" y="5557"/>
                      <a:pt x="7990" y="5059"/>
                    </a:cubicBezTo>
                    <a:cubicBezTo>
                      <a:pt x="10001" y="4343"/>
                      <a:pt x="11613" y="2814"/>
                      <a:pt x="12440" y="844"/>
                    </a:cubicBezTo>
                    <a:cubicBezTo>
                      <a:pt x="11354" y="285"/>
                      <a:pt x="10164" y="0"/>
                      <a:pt x="8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56"/>
              <p:cNvSpPr/>
              <p:nvPr/>
            </p:nvSpPr>
            <p:spPr>
              <a:xfrm>
                <a:off x="3619525" y="443550"/>
                <a:ext cx="329950" cy="122325"/>
              </a:xfrm>
              <a:custGeom>
                <a:avLst/>
                <a:gdLst/>
                <a:ahLst/>
                <a:cxnLst/>
                <a:rect l="l" t="t" r="r" b="b"/>
                <a:pathLst>
                  <a:path w="13198" h="4893" extrusionOk="0">
                    <a:moveTo>
                      <a:pt x="1951" y="2064"/>
                    </a:moveTo>
                    <a:cubicBezTo>
                      <a:pt x="2164" y="2064"/>
                      <a:pt x="2372" y="2215"/>
                      <a:pt x="2398" y="2473"/>
                    </a:cubicBezTo>
                    <a:cubicBezTo>
                      <a:pt x="2425" y="2707"/>
                      <a:pt x="2246" y="2927"/>
                      <a:pt x="1998" y="2969"/>
                    </a:cubicBezTo>
                    <a:lnTo>
                      <a:pt x="2012" y="2969"/>
                    </a:lnTo>
                    <a:cubicBezTo>
                      <a:pt x="1994" y="2970"/>
                      <a:pt x="1977" y="2971"/>
                      <a:pt x="1960" y="2971"/>
                    </a:cubicBezTo>
                    <a:cubicBezTo>
                      <a:pt x="1578" y="2971"/>
                      <a:pt x="1361" y="2542"/>
                      <a:pt x="1599" y="2238"/>
                    </a:cubicBezTo>
                    <a:cubicBezTo>
                      <a:pt x="1692" y="2119"/>
                      <a:pt x="1822" y="2064"/>
                      <a:pt x="1951" y="2064"/>
                    </a:cubicBezTo>
                    <a:close/>
                    <a:moveTo>
                      <a:pt x="7165" y="1"/>
                    </a:moveTo>
                    <a:cubicBezTo>
                      <a:pt x="3688" y="1"/>
                      <a:pt x="1" y="1949"/>
                      <a:pt x="1" y="1949"/>
                    </a:cubicBezTo>
                    <a:cubicBezTo>
                      <a:pt x="1" y="1949"/>
                      <a:pt x="3789" y="4635"/>
                      <a:pt x="7439" y="4870"/>
                    </a:cubicBezTo>
                    <a:cubicBezTo>
                      <a:pt x="7634" y="4885"/>
                      <a:pt x="7828" y="4892"/>
                      <a:pt x="8022" y="4892"/>
                    </a:cubicBezTo>
                    <a:cubicBezTo>
                      <a:pt x="9940" y="4892"/>
                      <a:pt x="11796" y="4156"/>
                      <a:pt x="13197" y="2817"/>
                    </a:cubicBezTo>
                    <a:cubicBezTo>
                      <a:pt x="11861" y="1164"/>
                      <a:pt x="9891" y="145"/>
                      <a:pt x="7756" y="21"/>
                    </a:cubicBezTo>
                    <a:cubicBezTo>
                      <a:pt x="7560" y="7"/>
                      <a:pt x="7363" y="1"/>
                      <a:pt x="7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56"/>
              <p:cNvSpPr/>
              <p:nvPr/>
            </p:nvSpPr>
            <p:spPr>
              <a:xfrm>
                <a:off x="3513800" y="1281125"/>
                <a:ext cx="329600" cy="122850"/>
              </a:xfrm>
              <a:custGeom>
                <a:avLst/>
                <a:gdLst/>
                <a:ahLst/>
                <a:cxnLst/>
                <a:rect l="l" t="t" r="r" b="b"/>
                <a:pathLst>
                  <a:path w="13184" h="4914" extrusionOk="0">
                    <a:moveTo>
                      <a:pt x="7024" y="0"/>
                    </a:moveTo>
                    <a:cubicBezTo>
                      <a:pt x="3596" y="0"/>
                      <a:pt x="1" y="1810"/>
                      <a:pt x="1" y="1810"/>
                    </a:cubicBezTo>
                    <a:cubicBezTo>
                      <a:pt x="1" y="1810"/>
                      <a:pt x="3748" y="4565"/>
                      <a:pt x="7384" y="4882"/>
                    </a:cubicBezTo>
                    <a:cubicBezTo>
                      <a:pt x="7615" y="4903"/>
                      <a:pt x="7845" y="4913"/>
                      <a:pt x="8075" y="4913"/>
                    </a:cubicBezTo>
                    <a:cubicBezTo>
                      <a:pt x="9958" y="4913"/>
                      <a:pt x="11784" y="4215"/>
                      <a:pt x="13184" y="2926"/>
                    </a:cubicBezTo>
                    <a:cubicBezTo>
                      <a:pt x="11889" y="1245"/>
                      <a:pt x="9933" y="184"/>
                      <a:pt x="7798" y="33"/>
                    </a:cubicBezTo>
                    <a:cubicBezTo>
                      <a:pt x="7542" y="11"/>
                      <a:pt x="7283"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56"/>
              <p:cNvSpPr/>
              <p:nvPr/>
            </p:nvSpPr>
            <p:spPr>
              <a:xfrm>
                <a:off x="4374750" y="915850"/>
                <a:ext cx="133300" cy="329950"/>
              </a:xfrm>
              <a:custGeom>
                <a:avLst/>
                <a:gdLst/>
                <a:ahLst/>
                <a:cxnLst/>
                <a:rect l="l" t="t" r="r" b="b"/>
                <a:pathLst>
                  <a:path w="5332" h="13198" extrusionOk="0">
                    <a:moveTo>
                      <a:pt x="3211" y="1"/>
                    </a:moveTo>
                    <a:cubicBezTo>
                      <a:pt x="3211" y="1"/>
                      <a:pt x="483" y="3761"/>
                      <a:pt x="194" y="7412"/>
                    </a:cubicBezTo>
                    <a:cubicBezTo>
                      <a:pt x="1" y="9533"/>
                      <a:pt x="731" y="11627"/>
                      <a:pt x="2191" y="13198"/>
                    </a:cubicBezTo>
                    <a:cubicBezTo>
                      <a:pt x="3858" y="11875"/>
                      <a:pt x="4905" y="9905"/>
                      <a:pt x="5043" y="7784"/>
                    </a:cubicBezTo>
                    <a:cubicBezTo>
                      <a:pt x="5332" y="4147"/>
                      <a:pt x="3211" y="1"/>
                      <a:pt x="3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56"/>
              <p:cNvSpPr/>
              <p:nvPr/>
            </p:nvSpPr>
            <p:spPr>
              <a:xfrm>
                <a:off x="4517675" y="715850"/>
                <a:ext cx="314800" cy="138450"/>
              </a:xfrm>
              <a:custGeom>
                <a:avLst/>
                <a:gdLst/>
                <a:ahLst/>
                <a:cxnLst/>
                <a:rect l="l" t="t" r="r" b="b"/>
                <a:pathLst>
                  <a:path w="12592" h="5538" extrusionOk="0">
                    <a:moveTo>
                      <a:pt x="5483" y="1343"/>
                    </a:moveTo>
                    <a:cubicBezTo>
                      <a:pt x="6095" y="1343"/>
                      <a:pt x="6458" y="2071"/>
                      <a:pt x="6062" y="2560"/>
                    </a:cubicBezTo>
                    <a:cubicBezTo>
                      <a:pt x="5904" y="2747"/>
                      <a:pt x="5693" y="2832"/>
                      <a:pt x="5485" y="2832"/>
                    </a:cubicBezTo>
                    <a:cubicBezTo>
                      <a:pt x="5129" y="2832"/>
                      <a:pt x="4783" y="2583"/>
                      <a:pt x="4739" y="2174"/>
                    </a:cubicBezTo>
                    <a:cubicBezTo>
                      <a:pt x="4698" y="1761"/>
                      <a:pt x="4987" y="1389"/>
                      <a:pt x="5401" y="1347"/>
                    </a:cubicBezTo>
                    <a:cubicBezTo>
                      <a:pt x="5428" y="1344"/>
                      <a:pt x="5456" y="1343"/>
                      <a:pt x="5483" y="1343"/>
                    </a:cubicBezTo>
                    <a:close/>
                    <a:moveTo>
                      <a:pt x="4009" y="3111"/>
                    </a:moveTo>
                    <a:lnTo>
                      <a:pt x="4092" y="3896"/>
                    </a:lnTo>
                    <a:cubicBezTo>
                      <a:pt x="3665" y="3841"/>
                      <a:pt x="3596" y="3248"/>
                      <a:pt x="4009" y="3111"/>
                    </a:cubicBezTo>
                    <a:close/>
                    <a:moveTo>
                      <a:pt x="8979" y="2860"/>
                    </a:moveTo>
                    <a:cubicBezTo>
                      <a:pt x="9602" y="2860"/>
                      <a:pt x="9987" y="3610"/>
                      <a:pt x="9561" y="4116"/>
                    </a:cubicBezTo>
                    <a:cubicBezTo>
                      <a:pt x="9405" y="4307"/>
                      <a:pt x="9194" y="4394"/>
                      <a:pt x="8986" y="4394"/>
                    </a:cubicBezTo>
                    <a:cubicBezTo>
                      <a:pt x="8623" y="4394"/>
                      <a:pt x="8268" y="4132"/>
                      <a:pt x="8224" y="3703"/>
                    </a:cubicBezTo>
                    <a:cubicBezTo>
                      <a:pt x="8169" y="3290"/>
                      <a:pt x="8486" y="2904"/>
                      <a:pt x="8913" y="2863"/>
                    </a:cubicBezTo>
                    <a:cubicBezTo>
                      <a:pt x="8935" y="2861"/>
                      <a:pt x="8957" y="2860"/>
                      <a:pt x="8979" y="2860"/>
                    </a:cubicBezTo>
                    <a:close/>
                    <a:moveTo>
                      <a:pt x="8885" y="1"/>
                    </a:moveTo>
                    <a:cubicBezTo>
                      <a:pt x="8079" y="1"/>
                      <a:pt x="7270" y="131"/>
                      <a:pt x="6489" y="397"/>
                    </a:cubicBezTo>
                    <a:cubicBezTo>
                      <a:pt x="5566" y="714"/>
                      <a:pt x="4684" y="1141"/>
                      <a:pt x="3872" y="1692"/>
                    </a:cubicBezTo>
                    <a:cubicBezTo>
                      <a:pt x="2439" y="2642"/>
                      <a:pt x="1144" y="3772"/>
                      <a:pt x="1" y="5053"/>
                    </a:cubicBezTo>
                    <a:cubicBezTo>
                      <a:pt x="1406" y="5370"/>
                      <a:pt x="2825" y="5521"/>
                      <a:pt x="4271" y="5535"/>
                    </a:cubicBezTo>
                    <a:cubicBezTo>
                      <a:pt x="4355" y="5537"/>
                      <a:pt x="4439" y="5538"/>
                      <a:pt x="4523" y="5538"/>
                    </a:cubicBezTo>
                    <a:cubicBezTo>
                      <a:pt x="5694" y="5538"/>
                      <a:pt x="6872" y="5360"/>
                      <a:pt x="7990" y="5025"/>
                    </a:cubicBezTo>
                    <a:cubicBezTo>
                      <a:pt x="10029" y="4378"/>
                      <a:pt x="11696" y="2918"/>
                      <a:pt x="12591" y="975"/>
                    </a:cubicBezTo>
                    <a:cubicBezTo>
                      <a:pt x="11449" y="332"/>
                      <a:pt x="10171" y="1"/>
                      <a:pt x="8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56"/>
              <p:cNvSpPr/>
              <p:nvPr/>
            </p:nvSpPr>
            <p:spPr>
              <a:xfrm>
                <a:off x="4025225" y="1452975"/>
                <a:ext cx="303075" cy="151500"/>
              </a:xfrm>
              <a:custGeom>
                <a:avLst/>
                <a:gdLst/>
                <a:ahLst/>
                <a:cxnLst/>
                <a:rect l="l" t="t" r="r" b="b"/>
                <a:pathLst>
                  <a:path w="12123" h="6060" extrusionOk="0">
                    <a:moveTo>
                      <a:pt x="3039" y="0"/>
                    </a:moveTo>
                    <a:cubicBezTo>
                      <a:pt x="2003" y="0"/>
                      <a:pt x="967" y="214"/>
                      <a:pt x="0" y="639"/>
                    </a:cubicBezTo>
                    <a:cubicBezTo>
                      <a:pt x="276" y="1479"/>
                      <a:pt x="703" y="2251"/>
                      <a:pt x="1267" y="2926"/>
                    </a:cubicBezTo>
                    <a:cubicBezTo>
                      <a:pt x="2039" y="3876"/>
                      <a:pt x="3044" y="4620"/>
                      <a:pt x="4174" y="5116"/>
                    </a:cubicBezTo>
                    <a:cubicBezTo>
                      <a:pt x="5940" y="5879"/>
                      <a:pt x="8055" y="6059"/>
                      <a:pt x="9660" y="6059"/>
                    </a:cubicBezTo>
                    <a:cubicBezTo>
                      <a:pt x="11096" y="6059"/>
                      <a:pt x="12122" y="5915"/>
                      <a:pt x="12122" y="5915"/>
                    </a:cubicBezTo>
                    <a:cubicBezTo>
                      <a:pt x="11103" y="4510"/>
                      <a:pt x="9904" y="3256"/>
                      <a:pt x="8554" y="2154"/>
                    </a:cubicBezTo>
                    <a:cubicBezTo>
                      <a:pt x="7811" y="1548"/>
                      <a:pt x="6984" y="1052"/>
                      <a:pt x="6102" y="653"/>
                    </a:cubicBezTo>
                    <a:cubicBezTo>
                      <a:pt x="5127" y="217"/>
                      <a:pt x="4083" y="0"/>
                      <a:pt x="3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56"/>
              <p:cNvSpPr/>
              <p:nvPr/>
            </p:nvSpPr>
            <p:spPr>
              <a:xfrm>
                <a:off x="3817550" y="2221475"/>
                <a:ext cx="311000" cy="142875"/>
              </a:xfrm>
              <a:custGeom>
                <a:avLst/>
                <a:gdLst/>
                <a:ahLst/>
                <a:cxnLst/>
                <a:rect l="l" t="t" r="r" b="b"/>
                <a:pathLst>
                  <a:path w="12440" h="5715" extrusionOk="0">
                    <a:moveTo>
                      <a:pt x="5086" y="3702"/>
                    </a:moveTo>
                    <a:cubicBezTo>
                      <a:pt x="5209" y="3702"/>
                      <a:pt x="5305" y="3782"/>
                      <a:pt x="5318" y="3910"/>
                    </a:cubicBezTo>
                    <a:cubicBezTo>
                      <a:pt x="5332" y="4034"/>
                      <a:pt x="5235" y="4144"/>
                      <a:pt x="5111" y="4158"/>
                    </a:cubicBezTo>
                    <a:cubicBezTo>
                      <a:pt x="5103" y="4159"/>
                      <a:pt x="5095" y="4159"/>
                      <a:pt x="5087" y="4159"/>
                    </a:cubicBezTo>
                    <a:cubicBezTo>
                      <a:pt x="4972" y="4159"/>
                      <a:pt x="4863" y="4068"/>
                      <a:pt x="4863" y="3952"/>
                    </a:cubicBezTo>
                    <a:cubicBezTo>
                      <a:pt x="4836" y="3828"/>
                      <a:pt x="4932" y="3704"/>
                      <a:pt x="5056" y="3704"/>
                    </a:cubicBezTo>
                    <a:cubicBezTo>
                      <a:pt x="5066" y="3703"/>
                      <a:pt x="5076" y="3702"/>
                      <a:pt x="5086" y="3702"/>
                    </a:cubicBezTo>
                    <a:close/>
                    <a:moveTo>
                      <a:pt x="8980" y="1"/>
                    </a:moveTo>
                    <a:cubicBezTo>
                      <a:pt x="8082" y="1"/>
                      <a:pt x="7182" y="160"/>
                      <a:pt x="6323" y="480"/>
                    </a:cubicBezTo>
                    <a:cubicBezTo>
                      <a:pt x="2893" y="1734"/>
                      <a:pt x="1" y="5384"/>
                      <a:pt x="1" y="5384"/>
                    </a:cubicBezTo>
                    <a:cubicBezTo>
                      <a:pt x="1" y="5384"/>
                      <a:pt x="1632" y="5714"/>
                      <a:pt x="3678" y="5714"/>
                    </a:cubicBezTo>
                    <a:cubicBezTo>
                      <a:pt x="5052" y="5714"/>
                      <a:pt x="6612" y="5565"/>
                      <a:pt x="7990" y="5067"/>
                    </a:cubicBezTo>
                    <a:cubicBezTo>
                      <a:pt x="10001" y="4351"/>
                      <a:pt x="11613" y="2822"/>
                      <a:pt x="12440" y="838"/>
                    </a:cubicBezTo>
                    <a:cubicBezTo>
                      <a:pt x="11356" y="281"/>
                      <a:pt x="10170" y="1"/>
                      <a:pt x="8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56"/>
              <p:cNvSpPr/>
              <p:nvPr/>
            </p:nvSpPr>
            <p:spPr>
              <a:xfrm>
                <a:off x="4189150" y="3019950"/>
                <a:ext cx="303425" cy="151775"/>
              </a:xfrm>
              <a:custGeom>
                <a:avLst/>
                <a:gdLst/>
                <a:ahLst/>
                <a:cxnLst/>
                <a:rect l="l" t="t" r="r" b="b"/>
                <a:pathLst>
                  <a:path w="12137" h="6071" extrusionOk="0">
                    <a:moveTo>
                      <a:pt x="3058" y="1"/>
                    </a:moveTo>
                    <a:cubicBezTo>
                      <a:pt x="2015" y="1"/>
                      <a:pt x="971" y="217"/>
                      <a:pt x="0" y="651"/>
                    </a:cubicBezTo>
                    <a:cubicBezTo>
                      <a:pt x="276" y="1478"/>
                      <a:pt x="703" y="2249"/>
                      <a:pt x="1267" y="2924"/>
                    </a:cubicBezTo>
                    <a:cubicBezTo>
                      <a:pt x="2053" y="3875"/>
                      <a:pt x="3044" y="4632"/>
                      <a:pt x="4174" y="5115"/>
                    </a:cubicBezTo>
                    <a:cubicBezTo>
                      <a:pt x="5948" y="5888"/>
                      <a:pt x="8078" y="6070"/>
                      <a:pt x="9689" y="6070"/>
                    </a:cubicBezTo>
                    <a:cubicBezTo>
                      <a:pt x="11117" y="6070"/>
                      <a:pt x="12136" y="5927"/>
                      <a:pt x="12136" y="5927"/>
                    </a:cubicBezTo>
                    <a:cubicBezTo>
                      <a:pt x="11103" y="4522"/>
                      <a:pt x="9904" y="3255"/>
                      <a:pt x="8555" y="2153"/>
                    </a:cubicBezTo>
                    <a:cubicBezTo>
                      <a:pt x="7811" y="1547"/>
                      <a:pt x="6984" y="1051"/>
                      <a:pt x="6116" y="651"/>
                    </a:cubicBezTo>
                    <a:cubicBezTo>
                      <a:pt x="5145" y="217"/>
                      <a:pt x="4102" y="1"/>
                      <a:pt x="30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56"/>
              <p:cNvSpPr/>
              <p:nvPr/>
            </p:nvSpPr>
            <p:spPr>
              <a:xfrm>
                <a:off x="3293400" y="1667300"/>
                <a:ext cx="124350" cy="330625"/>
              </a:xfrm>
              <a:custGeom>
                <a:avLst/>
                <a:gdLst/>
                <a:ahLst/>
                <a:cxnLst/>
                <a:rect l="l" t="t" r="r" b="b"/>
                <a:pathLst>
                  <a:path w="4974" h="13225" extrusionOk="0">
                    <a:moveTo>
                      <a:pt x="2218" y="9873"/>
                    </a:moveTo>
                    <a:cubicBezTo>
                      <a:pt x="2789" y="9873"/>
                      <a:pt x="3124" y="10547"/>
                      <a:pt x="2756" y="11021"/>
                    </a:cubicBezTo>
                    <a:cubicBezTo>
                      <a:pt x="2609" y="11198"/>
                      <a:pt x="2410" y="11279"/>
                      <a:pt x="2214" y="11279"/>
                    </a:cubicBezTo>
                    <a:cubicBezTo>
                      <a:pt x="1877" y="11279"/>
                      <a:pt x="1551" y="11041"/>
                      <a:pt x="1516" y="10649"/>
                    </a:cubicBezTo>
                    <a:cubicBezTo>
                      <a:pt x="1461" y="10263"/>
                      <a:pt x="1750" y="9919"/>
                      <a:pt x="2136" y="9877"/>
                    </a:cubicBezTo>
                    <a:cubicBezTo>
                      <a:pt x="2164" y="9874"/>
                      <a:pt x="2191" y="9873"/>
                      <a:pt x="2218" y="9873"/>
                    </a:cubicBezTo>
                    <a:close/>
                    <a:moveTo>
                      <a:pt x="2411" y="1"/>
                    </a:moveTo>
                    <a:cubicBezTo>
                      <a:pt x="868" y="1461"/>
                      <a:pt x="1" y="3513"/>
                      <a:pt x="56" y="5648"/>
                    </a:cubicBezTo>
                    <a:cubicBezTo>
                      <a:pt x="97" y="9299"/>
                      <a:pt x="2590" y="13225"/>
                      <a:pt x="2590" y="13225"/>
                    </a:cubicBezTo>
                    <a:cubicBezTo>
                      <a:pt x="2590" y="13225"/>
                      <a:pt x="4973" y="9230"/>
                      <a:pt x="4918" y="5580"/>
                    </a:cubicBezTo>
                    <a:cubicBezTo>
                      <a:pt x="4918" y="3444"/>
                      <a:pt x="3995" y="1419"/>
                      <a:pt x="2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56"/>
              <p:cNvSpPr/>
              <p:nvPr/>
            </p:nvSpPr>
            <p:spPr>
              <a:xfrm>
                <a:off x="3783450" y="2010550"/>
                <a:ext cx="330300" cy="122250"/>
              </a:xfrm>
              <a:custGeom>
                <a:avLst/>
                <a:gdLst/>
                <a:ahLst/>
                <a:cxnLst/>
                <a:rect l="l" t="t" r="r" b="b"/>
                <a:pathLst>
                  <a:path w="13212" h="4890" extrusionOk="0">
                    <a:moveTo>
                      <a:pt x="1965" y="2054"/>
                    </a:moveTo>
                    <a:cubicBezTo>
                      <a:pt x="2335" y="2054"/>
                      <a:pt x="2553" y="2497"/>
                      <a:pt x="2315" y="2787"/>
                    </a:cubicBezTo>
                    <a:cubicBezTo>
                      <a:pt x="2218" y="2905"/>
                      <a:pt x="2089" y="2958"/>
                      <a:pt x="1963" y="2958"/>
                    </a:cubicBezTo>
                    <a:cubicBezTo>
                      <a:pt x="1748" y="2958"/>
                      <a:pt x="1542" y="2804"/>
                      <a:pt x="1516" y="2553"/>
                    </a:cubicBezTo>
                    <a:cubicBezTo>
                      <a:pt x="1489" y="2305"/>
                      <a:pt x="1668" y="2098"/>
                      <a:pt x="1916" y="2071"/>
                    </a:cubicBezTo>
                    <a:lnTo>
                      <a:pt x="1916" y="2057"/>
                    </a:lnTo>
                    <a:cubicBezTo>
                      <a:pt x="1932" y="2055"/>
                      <a:pt x="1949" y="2054"/>
                      <a:pt x="1965" y="2054"/>
                    </a:cubicBezTo>
                    <a:close/>
                    <a:moveTo>
                      <a:pt x="7205" y="1"/>
                    </a:moveTo>
                    <a:cubicBezTo>
                      <a:pt x="3707" y="1"/>
                      <a:pt x="1" y="1947"/>
                      <a:pt x="1" y="1947"/>
                    </a:cubicBezTo>
                    <a:cubicBezTo>
                      <a:pt x="1" y="1947"/>
                      <a:pt x="3789" y="4633"/>
                      <a:pt x="7439" y="4867"/>
                    </a:cubicBezTo>
                    <a:cubicBezTo>
                      <a:pt x="7634" y="4882"/>
                      <a:pt x="7828" y="4890"/>
                      <a:pt x="8022" y="4890"/>
                    </a:cubicBezTo>
                    <a:cubicBezTo>
                      <a:pt x="9940" y="4890"/>
                      <a:pt x="11797" y="4153"/>
                      <a:pt x="13211" y="2815"/>
                    </a:cubicBezTo>
                    <a:cubicBezTo>
                      <a:pt x="11875" y="1148"/>
                      <a:pt x="9891" y="128"/>
                      <a:pt x="7770" y="18"/>
                    </a:cubicBezTo>
                    <a:cubicBezTo>
                      <a:pt x="7583" y="6"/>
                      <a:pt x="7394" y="1"/>
                      <a:pt x="7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56"/>
              <p:cNvSpPr/>
              <p:nvPr/>
            </p:nvSpPr>
            <p:spPr>
              <a:xfrm>
                <a:off x="3678075" y="2848125"/>
                <a:ext cx="329600" cy="122875"/>
              </a:xfrm>
              <a:custGeom>
                <a:avLst/>
                <a:gdLst/>
                <a:ahLst/>
                <a:cxnLst/>
                <a:rect l="l" t="t" r="r" b="b"/>
                <a:pathLst>
                  <a:path w="13184" h="4915" extrusionOk="0">
                    <a:moveTo>
                      <a:pt x="7048" y="0"/>
                    </a:moveTo>
                    <a:cubicBezTo>
                      <a:pt x="3603" y="0"/>
                      <a:pt x="1" y="1808"/>
                      <a:pt x="1" y="1808"/>
                    </a:cubicBezTo>
                    <a:cubicBezTo>
                      <a:pt x="1" y="1808"/>
                      <a:pt x="3734" y="4563"/>
                      <a:pt x="7384" y="4880"/>
                    </a:cubicBezTo>
                    <a:cubicBezTo>
                      <a:pt x="7625" y="4903"/>
                      <a:pt x="7865" y="4915"/>
                      <a:pt x="8104" y="4915"/>
                    </a:cubicBezTo>
                    <a:cubicBezTo>
                      <a:pt x="9977" y="4915"/>
                      <a:pt x="11791" y="4207"/>
                      <a:pt x="13184" y="2937"/>
                    </a:cubicBezTo>
                    <a:cubicBezTo>
                      <a:pt x="11875" y="1243"/>
                      <a:pt x="9919" y="196"/>
                      <a:pt x="7797" y="31"/>
                    </a:cubicBezTo>
                    <a:cubicBezTo>
                      <a:pt x="7550" y="10"/>
                      <a:pt x="7299" y="0"/>
                      <a:pt x="7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56"/>
              <p:cNvSpPr/>
              <p:nvPr/>
            </p:nvSpPr>
            <p:spPr>
              <a:xfrm>
                <a:off x="4539025" y="2482800"/>
                <a:ext cx="132950" cy="329950"/>
              </a:xfrm>
              <a:custGeom>
                <a:avLst/>
                <a:gdLst/>
                <a:ahLst/>
                <a:cxnLst/>
                <a:rect l="l" t="t" r="r" b="b"/>
                <a:pathLst>
                  <a:path w="5318" h="13198" extrusionOk="0">
                    <a:moveTo>
                      <a:pt x="3197" y="0"/>
                    </a:moveTo>
                    <a:cubicBezTo>
                      <a:pt x="3197" y="0"/>
                      <a:pt x="469" y="3775"/>
                      <a:pt x="194" y="7412"/>
                    </a:cubicBezTo>
                    <a:cubicBezTo>
                      <a:pt x="1" y="9533"/>
                      <a:pt x="731" y="11641"/>
                      <a:pt x="2177" y="13197"/>
                    </a:cubicBezTo>
                    <a:cubicBezTo>
                      <a:pt x="3858" y="11875"/>
                      <a:pt x="4891" y="9919"/>
                      <a:pt x="5042" y="7784"/>
                    </a:cubicBezTo>
                    <a:cubicBezTo>
                      <a:pt x="5318" y="4147"/>
                      <a:pt x="3197" y="0"/>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56"/>
              <p:cNvSpPr/>
              <p:nvPr/>
            </p:nvSpPr>
            <p:spPr>
              <a:xfrm>
                <a:off x="4681600" y="2282950"/>
                <a:ext cx="314800" cy="138300"/>
              </a:xfrm>
              <a:custGeom>
                <a:avLst/>
                <a:gdLst/>
                <a:ahLst/>
                <a:cxnLst/>
                <a:rect l="l" t="t" r="r" b="b"/>
                <a:pathLst>
                  <a:path w="12592" h="5532" extrusionOk="0">
                    <a:moveTo>
                      <a:pt x="5496" y="1350"/>
                    </a:moveTo>
                    <a:cubicBezTo>
                      <a:pt x="6096" y="1350"/>
                      <a:pt x="6457" y="2065"/>
                      <a:pt x="6062" y="2553"/>
                    </a:cubicBezTo>
                    <a:cubicBezTo>
                      <a:pt x="5908" y="2748"/>
                      <a:pt x="5696" y="2836"/>
                      <a:pt x="5486" y="2836"/>
                    </a:cubicBezTo>
                    <a:cubicBezTo>
                      <a:pt x="5131" y="2836"/>
                      <a:pt x="4783" y="2583"/>
                      <a:pt x="4739" y="2168"/>
                    </a:cubicBezTo>
                    <a:cubicBezTo>
                      <a:pt x="4698" y="1754"/>
                      <a:pt x="5001" y="1396"/>
                      <a:pt x="5414" y="1355"/>
                    </a:cubicBezTo>
                    <a:cubicBezTo>
                      <a:pt x="5442" y="1352"/>
                      <a:pt x="5469" y="1350"/>
                      <a:pt x="5496" y="1350"/>
                    </a:cubicBezTo>
                    <a:close/>
                    <a:moveTo>
                      <a:pt x="4021" y="3091"/>
                    </a:moveTo>
                    <a:lnTo>
                      <a:pt x="4106" y="3889"/>
                    </a:lnTo>
                    <a:cubicBezTo>
                      <a:pt x="3679" y="3821"/>
                      <a:pt x="3610" y="3244"/>
                      <a:pt x="4021" y="3091"/>
                    </a:cubicBezTo>
                    <a:close/>
                    <a:moveTo>
                      <a:pt x="9011" y="2864"/>
                    </a:moveTo>
                    <a:cubicBezTo>
                      <a:pt x="9628" y="2864"/>
                      <a:pt x="9994" y="3599"/>
                      <a:pt x="9588" y="4110"/>
                    </a:cubicBezTo>
                    <a:cubicBezTo>
                      <a:pt x="9430" y="4303"/>
                      <a:pt x="9214" y="4391"/>
                      <a:pt x="9001" y="4391"/>
                    </a:cubicBezTo>
                    <a:cubicBezTo>
                      <a:pt x="8637" y="4391"/>
                      <a:pt x="8282" y="4136"/>
                      <a:pt x="8238" y="3710"/>
                    </a:cubicBezTo>
                    <a:cubicBezTo>
                      <a:pt x="8183" y="3283"/>
                      <a:pt x="8486" y="2911"/>
                      <a:pt x="8913" y="2870"/>
                    </a:cubicBezTo>
                    <a:cubicBezTo>
                      <a:pt x="8946" y="2866"/>
                      <a:pt x="8979" y="2864"/>
                      <a:pt x="9011" y="2864"/>
                    </a:cubicBezTo>
                    <a:close/>
                    <a:moveTo>
                      <a:pt x="8899" y="1"/>
                    </a:moveTo>
                    <a:cubicBezTo>
                      <a:pt x="8094" y="1"/>
                      <a:pt x="7285" y="130"/>
                      <a:pt x="6503" y="390"/>
                    </a:cubicBezTo>
                    <a:cubicBezTo>
                      <a:pt x="5566" y="707"/>
                      <a:pt x="4684" y="1148"/>
                      <a:pt x="3872" y="1685"/>
                    </a:cubicBezTo>
                    <a:cubicBezTo>
                      <a:pt x="2439" y="2650"/>
                      <a:pt x="1144" y="3779"/>
                      <a:pt x="1" y="5060"/>
                    </a:cubicBezTo>
                    <a:cubicBezTo>
                      <a:pt x="1406" y="5363"/>
                      <a:pt x="2838" y="5529"/>
                      <a:pt x="4271" y="5529"/>
                    </a:cubicBezTo>
                    <a:cubicBezTo>
                      <a:pt x="4356" y="5531"/>
                      <a:pt x="4441" y="5531"/>
                      <a:pt x="4525" y="5531"/>
                    </a:cubicBezTo>
                    <a:cubicBezTo>
                      <a:pt x="5706" y="5531"/>
                      <a:pt x="6873" y="5353"/>
                      <a:pt x="8004" y="5019"/>
                    </a:cubicBezTo>
                    <a:cubicBezTo>
                      <a:pt x="10029" y="4385"/>
                      <a:pt x="11696" y="2911"/>
                      <a:pt x="12591" y="969"/>
                    </a:cubicBezTo>
                    <a:cubicBezTo>
                      <a:pt x="11450" y="327"/>
                      <a:pt x="10179" y="1"/>
                      <a:pt x="8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56"/>
              <p:cNvSpPr/>
              <p:nvPr/>
            </p:nvSpPr>
            <p:spPr>
              <a:xfrm>
                <a:off x="3981475" y="3788450"/>
                <a:ext cx="311000" cy="142775"/>
              </a:xfrm>
              <a:custGeom>
                <a:avLst/>
                <a:gdLst/>
                <a:ahLst/>
                <a:cxnLst/>
                <a:rect l="l" t="t" r="r" b="b"/>
                <a:pathLst>
                  <a:path w="12440" h="5711" extrusionOk="0">
                    <a:moveTo>
                      <a:pt x="5103" y="3700"/>
                    </a:moveTo>
                    <a:cubicBezTo>
                      <a:pt x="5289" y="3700"/>
                      <a:pt x="5394" y="3918"/>
                      <a:pt x="5277" y="4074"/>
                    </a:cubicBezTo>
                    <a:cubicBezTo>
                      <a:pt x="5226" y="4135"/>
                      <a:pt x="5161" y="4162"/>
                      <a:pt x="5097" y="4162"/>
                    </a:cubicBezTo>
                    <a:cubicBezTo>
                      <a:pt x="4986" y="4162"/>
                      <a:pt x="4881" y="4081"/>
                      <a:pt x="4863" y="3950"/>
                    </a:cubicBezTo>
                    <a:cubicBezTo>
                      <a:pt x="4849" y="3826"/>
                      <a:pt x="4946" y="3716"/>
                      <a:pt x="5070" y="3702"/>
                    </a:cubicBezTo>
                    <a:cubicBezTo>
                      <a:pt x="5081" y="3701"/>
                      <a:pt x="5092" y="3700"/>
                      <a:pt x="5103" y="3700"/>
                    </a:cubicBezTo>
                    <a:close/>
                    <a:moveTo>
                      <a:pt x="8978" y="1"/>
                    </a:moveTo>
                    <a:cubicBezTo>
                      <a:pt x="8083" y="1"/>
                      <a:pt x="7187" y="160"/>
                      <a:pt x="6337" y="479"/>
                    </a:cubicBezTo>
                    <a:cubicBezTo>
                      <a:pt x="2907" y="1732"/>
                      <a:pt x="1" y="5383"/>
                      <a:pt x="1" y="5383"/>
                    </a:cubicBezTo>
                    <a:cubicBezTo>
                      <a:pt x="1" y="5383"/>
                      <a:pt x="1618" y="5710"/>
                      <a:pt x="3653" y="5710"/>
                    </a:cubicBezTo>
                    <a:cubicBezTo>
                      <a:pt x="5036" y="5710"/>
                      <a:pt x="6611" y="5559"/>
                      <a:pt x="8004" y="5052"/>
                    </a:cubicBezTo>
                    <a:cubicBezTo>
                      <a:pt x="10001" y="4350"/>
                      <a:pt x="11627" y="2821"/>
                      <a:pt x="12440" y="851"/>
                    </a:cubicBezTo>
                    <a:cubicBezTo>
                      <a:pt x="11361" y="284"/>
                      <a:pt x="10170" y="1"/>
                      <a:pt x="8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56"/>
              <p:cNvSpPr/>
              <p:nvPr/>
            </p:nvSpPr>
            <p:spPr>
              <a:xfrm>
                <a:off x="3457675" y="3234250"/>
                <a:ext cx="124000" cy="330625"/>
              </a:xfrm>
              <a:custGeom>
                <a:avLst/>
                <a:gdLst/>
                <a:ahLst/>
                <a:cxnLst/>
                <a:rect l="l" t="t" r="r" b="b"/>
                <a:pathLst>
                  <a:path w="4960" h="13225" extrusionOk="0">
                    <a:moveTo>
                      <a:pt x="2212" y="9873"/>
                    </a:moveTo>
                    <a:cubicBezTo>
                      <a:pt x="2566" y="9873"/>
                      <a:pt x="2868" y="10138"/>
                      <a:pt x="2907" y="10511"/>
                    </a:cubicBezTo>
                    <a:cubicBezTo>
                      <a:pt x="2947" y="10959"/>
                      <a:pt x="2583" y="11285"/>
                      <a:pt x="2196" y="11285"/>
                    </a:cubicBezTo>
                    <a:cubicBezTo>
                      <a:pt x="2048" y="11285"/>
                      <a:pt x="1897" y="11237"/>
                      <a:pt x="1764" y="11131"/>
                    </a:cubicBezTo>
                    <a:cubicBezTo>
                      <a:pt x="1268" y="10731"/>
                      <a:pt x="1502" y="9946"/>
                      <a:pt x="2136" y="9877"/>
                    </a:cubicBezTo>
                    <a:cubicBezTo>
                      <a:pt x="2161" y="9874"/>
                      <a:pt x="2187" y="9873"/>
                      <a:pt x="2212" y="9873"/>
                    </a:cubicBezTo>
                    <a:close/>
                    <a:moveTo>
                      <a:pt x="2411" y="0"/>
                    </a:moveTo>
                    <a:cubicBezTo>
                      <a:pt x="854" y="1460"/>
                      <a:pt x="0" y="3513"/>
                      <a:pt x="42" y="5648"/>
                    </a:cubicBezTo>
                    <a:cubicBezTo>
                      <a:pt x="97" y="9299"/>
                      <a:pt x="2576" y="13224"/>
                      <a:pt x="2576" y="13224"/>
                    </a:cubicBezTo>
                    <a:cubicBezTo>
                      <a:pt x="2576" y="13224"/>
                      <a:pt x="4960" y="9230"/>
                      <a:pt x="4918" y="5579"/>
                    </a:cubicBezTo>
                    <a:cubicBezTo>
                      <a:pt x="4904" y="3444"/>
                      <a:pt x="3995" y="1419"/>
                      <a:pt x="2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56"/>
              <p:cNvSpPr/>
              <p:nvPr/>
            </p:nvSpPr>
            <p:spPr>
              <a:xfrm>
                <a:off x="3947725" y="3577775"/>
                <a:ext cx="330300" cy="121975"/>
              </a:xfrm>
              <a:custGeom>
                <a:avLst/>
                <a:gdLst/>
                <a:ahLst/>
                <a:cxnLst/>
                <a:rect l="l" t="t" r="r" b="b"/>
                <a:pathLst>
                  <a:path w="13212" h="4879" extrusionOk="0">
                    <a:moveTo>
                      <a:pt x="1959" y="2054"/>
                    </a:moveTo>
                    <a:cubicBezTo>
                      <a:pt x="2174" y="2054"/>
                      <a:pt x="2385" y="2208"/>
                      <a:pt x="2411" y="2459"/>
                    </a:cubicBezTo>
                    <a:cubicBezTo>
                      <a:pt x="2439" y="2721"/>
                      <a:pt x="2260" y="2941"/>
                      <a:pt x="1998" y="2969"/>
                    </a:cubicBezTo>
                    <a:lnTo>
                      <a:pt x="2012" y="2955"/>
                    </a:lnTo>
                    <a:lnTo>
                      <a:pt x="2012" y="2955"/>
                    </a:lnTo>
                    <a:cubicBezTo>
                      <a:pt x="1995" y="2957"/>
                      <a:pt x="1978" y="2958"/>
                      <a:pt x="1961" y="2958"/>
                    </a:cubicBezTo>
                    <a:cubicBezTo>
                      <a:pt x="1592" y="2958"/>
                      <a:pt x="1375" y="2528"/>
                      <a:pt x="1612" y="2225"/>
                    </a:cubicBezTo>
                    <a:cubicBezTo>
                      <a:pt x="1704" y="2107"/>
                      <a:pt x="1832" y="2054"/>
                      <a:pt x="1959" y="2054"/>
                    </a:cubicBezTo>
                    <a:close/>
                    <a:moveTo>
                      <a:pt x="7173" y="1"/>
                    </a:moveTo>
                    <a:cubicBezTo>
                      <a:pt x="3685" y="1"/>
                      <a:pt x="1" y="1935"/>
                      <a:pt x="1" y="1935"/>
                    </a:cubicBezTo>
                    <a:cubicBezTo>
                      <a:pt x="1" y="1935"/>
                      <a:pt x="3789" y="4622"/>
                      <a:pt x="7439" y="4856"/>
                    </a:cubicBezTo>
                    <a:cubicBezTo>
                      <a:pt x="7634" y="4871"/>
                      <a:pt x="7829" y="4879"/>
                      <a:pt x="8022" y="4879"/>
                    </a:cubicBezTo>
                    <a:cubicBezTo>
                      <a:pt x="9941" y="4879"/>
                      <a:pt x="11797" y="4143"/>
                      <a:pt x="13211" y="2817"/>
                    </a:cubicBezTo>
                    <a:cubicBezTo>
                      <a:pt x="11875" y="1150"/>
                      <a:pt x="9891" y="131"/>
                      <a:pt x="7770" y="21"/>
                    </a:cubicBezTo>
                    <a:cubicBezTo>
                      <a:pt x="7572" y="7"/>
                      <a:pt x="7373" y="1"/>
                      <a:pt x="7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56"/>
              <p:cNvSpPr/>
              <p:nvPr/>
            </p:nvSpPr>
            <p:spPr>
              <a:xfrm>
                <a:off x="3842000" y="4415350"/>
                <a:ext cx="329600" cy="122600"/>
              </a:xfrm>
              <a:custGeom>
                <a:avLst/>
                <a:gdLst/>
                <a:ahLst/>
                <a:cxnLst/>
                <a:rect l="l" t="t" r="r" b="b"/>
                <a:pathLst>
                  <a:path w="13184" h="4904" extrusionOk="0">
                    <a:moveTo>
                      <a:pt x="7021" y="0"/>
                    </a:moveTo>
                    <a:cubicBezTo>
                      <a:pt x="3584" y="0"/>
                      <a:pt x="1" y="1810"/>
                      <a:pt x="1" y="1810"/>
                    </a:cubicBezTo>
                    <a:cubicBezTo>
                      <a:pt x="1" y="1810"/>
                      <a:pt x="3734" y="4565"/>
                      <a:pt x="7384" y="4868"/>
                    </a:cubicBezTo>
                    <a:cubicBezTo>
                      <a:pt x="7628" y="4892"/>
                      <a:pt x="7871" y="4904"/>
                      <a:pt x="8114" y="4904"/>
                    </a:cubicBezTo>
                    <a:cubicBezTo>
                      <a:pt x="9983" y="4904"/>
                      <a:pt x="11793" y="4206"/>
                      <a:pt x="13184" y="2926"/>
                    </a:cubicBezTo>
                    <a:cubicBezTo>
                      <a:pt x="11875" y="1232"/>
                      <a:pt x="9919" y="185"/>
                      <a:pt x="7797" y="33"/>
                    </a:cubicBezTo>
                    <a:cubicBezTo>
                      <a:pt x="7541" y="11"/>
                      <a:pt x="7281" y="0"/>
                      <a:pt x="70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56"/>
              <p:cNvSpPr/>
              <p:nvPr/>
            </p:nvSpPr>
            <p:spPr>
              <a:xfrm>
                <a:off x="4702950" y="4049750"/>
                <a:ext cx="132950" cy="329925"/>
              </a:xfrm>
              <a:custGeom>
                <a:avLst/>
                <a:gdLst/>
                <a:ahLst/>
                <a:cxnLst/>
                <a:rect l="l" t="t" r="r" b="b"/>
                <a:pathLst>
                  <a:path w="5318" h="13197" extrusionOk="0">
                    <a:moveTo>
                      <a:pt x="3197" y="0"/>
                    </a:moveTo>
                    <a:cubicBezTo>
                      <a:pt x="3197" y="0"/>
                      <a:pt x="469" y="3775"/>
                      <a:pt x="194" y="7411"/>
                    </a:cubicBezTo>
                    <a:cubicBezTo>
                      <a:pt x="1" y="9546"/>
                      <a:pt x="731" y="11640"/>
                      <a:pt x="2191" y="13197"/>
                    </a:cubicBezTo>
                    <a:cubicBezTo>
                      <a:pt x="3858" y="11888"/>
                      <a:pt x="4891" y="9918"/>
                      <a:pt x="5042" y="7797"/>
                    </a:cubicBezTo>
                    <a:cubicBezTo>
                      <a:pt x="5318" y="4146"/>
                      <a:pt x="3197" y="0"/>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56"/>
              <p:cNvSpPr/>
              <p:nvPr/>
            </p:nvSpPr>
            <p:spPr>
              <a:xfrm>
                <a:off x="3278600" y="4014175"/>
                <a:ext cx="314775" cy="138225"/>
              </a:xfrm>
              <a:custGeom>
                <a:avLst/>
                <a:gdLst/>
                <a:ahLst/>
                <a:cxnLst/>
                <a:rect l="l" t="t" r="r" b="b"/>
                <a:pathLst>
                  <a:path w="12591" h="5529" extrusionOk="0">
                    <a:moveTo>
                      <a:pt x="5475" y="1357"/>
                    </a:moveTo>
                    <a:cubicBezTo>
                      <a:pt x="5832" y="1357"/>
                      <a:pt x="6183" y="1607"/>
                      <a:pt x="6227" y="2015"/>
                    </a:cubicBezTo>
                    <a:cubicBezTo>
                      <a:pt x="6254" y="2429"/>
                      <a:pt x="5965" y="2773"/>
                      <a:pt x="5565" y="2828"/>
                    </a:cubicBezTo>
                    <a:lnTo>
                      <a:pt x="5565" y="2842"/>
                    </a:lnTo>
                    <a:cubicBezTo>
                      <a:pt x="5538" y="2845"/>
                      <a:pt x="5510" y="2846"/>
                      <a:pt x="5483" y="2846"/>
                    </a:cubicBezTo>
                    <a:cubicBezTo>
                      <a:pt x="4871" y="2846"/>
                      <a:pt x="4508" y="2118"/>
                      <a:pt x="4904" y="1630"/>
                    </a:cubicBezTo>
                    <a:cubicBezTo>
                      <a:pt x="5057" y="1442"/>
                      <a:pt x="5267" y="1357"/>
                      <a:pt x="5475" y="1357"/>
                    </a:cubicBezTo>
                    <a:close/>
                    <a:moveTo>
                      <a:pt x="4023" y="3090"/>
                    </a:moveTo>
                    <a:lnTo>
                      <a:pt x="4105" y="3889"/>
                    </a:lnTo>
                    <a:cubicBezTo>
                      <a:pt x="3912" y="3861"/>
                      <a:pt x="3775" y="3710"/>
                      <a:pt x="3747" y="3517"/>
                    </a:cubicBezTo>
                    <a:lnTo>
                      <a:pt x="3747" y="3531"/>
                    </a:lnTo>
                    <a:cubicBezTo>
                      <a:pt x="3733" y="3338"/>
                      <a:pt x="3844" y="3159"/>
                      <a:pt x="4023" y="3090"/>
                    </a:cubicBezTo>
                    <a:close/>
                    <a:moveTo>
                      <a:pt x="8913" y="2856"/>
                    </a:moveTo>
                    <a:lnTo>
                      <a:pt x="8913" y="2870"/>
                    </a:lnTo>
                    <a:cubicBezTo>
                      <a:pt x="8941" y="2867"/>
                      <a:pt x="8969" y="2865"/>
                      <a:pt x="8997" y="2865"/>
                    </a:cubicBezTo>
                    <a:cubicBezTo>
                      <a:pt x="9622" y="2865"/>
                      <a:pt x="9997" y="3595"/>
                      <a:pt x="9588" y="4109"/>
                    </a:cubicBezTo>
                    <a:cubicBezTo>
                      <a:pt x="9430" y="4303"/>
                      <a:pt x="9214" y="4391"/>
                      <a:pt x="9000" y="4391"/>
                    </a:cubicBezTo>
                    <a:cubicBezTo>
                      <a:pt x="8637" y="4391"/>
                      <a:pt x="8281" y="4135"/>
                      <a:pt x="8238" y="3710"/>
                    </a:cubicBezTo>
                    <a:cubicBezTo>
                      <a:pt x="8183" y="3283"/>
                      <a:pt x="8486" y="2911"/>
                      <a:pt x="8913" y="2856"/>
                    </a:cubicBezTo>
                    <a:close/>
                    <a:moveTo>
                      <a:pt x="8899" y="0"/>
                    </a:moveTo>
                    <a:cubicBezTo>
                      <a:pt x="8093" y="0"/>
                      <a:pt x="7284" y="129"/>
                      <a:pt x="6502" y="390"/>
                    </a:cubicBezTo>
                    <a:cubicBezTo>
                      <a:pt x="5579" y="707"/>
                      <a:pt x="4684" y="1148"/>
                      <a:pt x="3871" y="1699"/>
                    </a:cubicBezTo>
                    <a:cubicBezTo>
                      <a:pt x="2452" y="2649"/>
                      <a:pt x="1144" y="3779"/>
                      <a:pt x="0" y="5060"/>
                    </a:cubicBezTo>
                    <a:cubicBezTo>
                      <a:pt x="1405" y="5363"/>
                      <a:pt x="2838" y="5514"/>
                      <a:pt x="4271" y="5528"/>
                    </a:cubicBezTo>
                    <a:cubicBezTo>
                      <a:pt x="4319" y="5529"/>
                      <a:pt x="4368" y="5529"/>
                      <a:pt x="4416" y="5529"/>
                    </a:cubicBezTo>
                    <a:cubicBezTo>
                      <a:pt x="5634" y="5529"/>
                      <a:pt x="6838" y="5362"/>
                      <a:pt x="8004" y="5005"/>
                    </a:cubicBezTo>
                    <a:cubicBezTo>
                      <a:pt x="10029" y="4371"/>
                      <a:pt x="11709" y="2911"/>
                      <a:pt x="12591" y="969"/>
                    </a:cubicBezTo>
                    <a:cubicBezTo>
                      <a:pt x="11450" y="326"/>
                      <a:pt x="10179" y="0"/>
                      <a:pt x="8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56"/>
              <p:cNvSpPr/>
              <p:nvPr/>
            </p:nvSpPr>
            <p:spPr>
              <a:xfrm>
                <a:off x="4353075" y="4586900"/>
                <a:ext cx="303425" cy="151750"/>
              </a:xfrm>
              <a:custGeom>
                <a:avLst/>
                <a:gdLst/>
                <a:ahLst/>
                <a:cxnLst/>
                <a:rect l="l" t="t" r="r" b="b"/>
                <a:pathLst>
                  <a:path w="12137" h="6070" extrusionOk="0">
                    <a:moveTo>
                      <a:pt x="3058" y="0"/>
                    </a:moveTo>
                    <a:cubicBezTo>
                      <a:pt x="2015" y="0"/>
                      <a:pt x="971" y="217"/>
                      <a:pt x="0" y="651"/>
                    </a:cubicBezTo>
                    <a:cubicBezTo>
                      <a:pt x="276" y="1478"/>
                      <a:pt x="703" y="2249"/>
                      <a:pt x="1267" y="2924"/>
                    </a:cubicBezTo>
                    <a:cubicBezTo>
                      <a:pt x="2053" y="3874"/>
                      <a:pt x="3044" y="4632"/>
                      <a:pt x="4174" y="5114"/>
                    </a:cubicBezTo>
                    <a:cubicBezTo>
                      <a:pt x="5948" y="5888"/>
                      <a:pt x="8078" y="6070"/>
                      <a:pt x="9689" y="6070"/>
                    </a:cubicBezTo>
                    <a:cubicBezTo>
                      <a:pt x="11117" y="6070"/>
                      <a:pt x="12136" y="5927"/>
                      <a:pt x="12136" y="5927"/>
                    </a:cubicBezTo>
                    <a:cubicBezTo>
                      <a:pt x="11103" y="4522"/>
                      <a:pt x="9904" y="3255"/>
                      <a:pt x="8555" y="2166"/>
                    </a:cubicBezTo>
                    <a:cubicBezTo>
                      <a:pt x="7811" y="1560"/>
                      <a:pt x="6998" y="1051"/>
                      <a:pt x="6116" y="651"/>
                    </a:cubicBezTo>
                    <a:cubicBezTo>
                      <a:pt x="5145" y="217"/>
                      <a:pt x="4102" y="0"/>
                      <a:pt x="3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56"/>
              <p:cNvSpPr/>
              <p:nvPr/>
            </p:nvSpPr>
            <p:spPr>
              <a:xfrm>
                <a:off x="3621600" y="4801175"/>
                <a:ext cx="124000" cy="330650"/>
              </a:xfrm>
              <a:custGeom>
                <a:avLst/>
                <a:gdLst/>
                <a:ahLst/>
                <a:cxnLst/>
                <a:rect l="l" t="t" r="r" b="b"/>
                <a:pathLst>
                  <a:path w="4960" h="13226" extrusionOk="0">
                    <a:moveTo>
                      <a:pt x="2212" y="9874"/>
                    </a:moveTo>
                    <a:cubicBezTo>
                      <a:pt x="2566" y="9874"/>
                      <a:pt x="2868" y="10139"/>
                      <a:pt x="2907" y="10511"/>
                    </a:cubicBezTo>
                    <a:cubicBezTo>
                      <a:pt x="2957" y="10960"/>
                      <a:pt x="2589" y="11286"/>
                      <a:pt x="2199" y="11286"/>
                    </a:cubicBezTo>
                    <a:cubicBezTo>
                      <a:pt x="2049" y="11286"/>
                      <a:pt x="1897" y="11238"/>
                      <a:pt x="1764" y="11131"/>
                    </a:cubicBezTo>
                    <a:cubicBezTo>
                      <a:pt x="1282" y="10732"/>
                      <a:pt x="1516" y="9947"/>
                      <a:pt x="2136" y="9878"/>
                    </a:cubicBezTo>
                    <a:cubicBezTo>
                      <a:pt x="2161" y="9875"/>
                      <a:pt x="2187" y="9874"/>
                      <a:pt x="2212" y="9874"/>
                    </a:cubicBezTo>
                    <a:close/>
                    <a:moveTo>
                      <a:pt x="2411" y="1"/>
                    </a:moveTo>
                    <a:cubicBezTo>
                      <a:pt x="855" y="1461"/>
                      <a:pt x="0" y="3514"/>
                      <a:pt x="56" y="5649"/>
                    </a:cubicBezTo>
                    <a:cubicBezTo>
                      <a:pt x="97" y="9299"/>
                      <a:pt x="2590" y="13225"/>
                      <a:pt x="2590" y="13225"/>
                    </a:cubicBezTo>
                    <a:cubicBezTo>
                      <a:pt x="2590" y="13225"/>
                      <a:pt x="4960" y="9230"/>
                      <a:pt x="4918" y="5580"/>
                    </a:cubicBezTo>
                    <a:cubicBezTo>
                      <a:pt x="4904" y="3445"/>
                      <a:pt x="3995" y="1420"/>
                      <a:pt x="2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56"/>
              <p:cNvSpPr/>
              <p:nvPr/>
            </p:nvSpPr>
            <p:spPr>
              <a:xfrm>
                <a:off x="4111650" y="5144725"/>
                <a:ext cx="317900" cy="90750"/>
              </a:xfrm>
              <a:custGeom>
                <a:avLst/>
                <a:gdLst/>
                <a:ahLst/>
                <a:cxnLst/>
                <a:rect l="l" t="t" r="r" b="b"/>
                <a:pathLst>
                  <a:path w="12716" h="3630" extrusionOk="0">
                    <a:moveTo>
                      <a:pt x="1960" y="2060"/>
                    </a:moveTo>
                    <a:cubicBezTo>
                      <a:pt x="2175" y="2060"/>
                      <a:pt x="2385" y="2208"/>
                      <a:pt x="2411" y="2459"/>
                    </a:cubicBezTo>
                    <a:cubicBezTo>
                      <a:pt x="2439" y="2707"/>
                      <a:pt x="2260" y="2941"/>
                      <a:pt x="2012" y="2968"/>
                    </a:cubicBezTo>
                    <a:cubicBezTo>
                      <a:pt x="1995" y="2970"/>
                      <a:pt x="1979" y="2971"/>
                      <a:pt x="1963" y="2971"/>
                    </a:cubicBezTo>
                    <a:cubicBezTo>
                      <a:pt x="1591" y="2971"/>
                      <a:pt x="1362" y="2528"/>
                      <a:pt x="1612" y="2224"/>
                    </a:cubicBezTo>
                    <a:cubicBezTo>
                      <a:pt x="1705" y="2112"/>
                      <a:pt x="1833" y="2060"/>
                      <a:pt x="1960" y="2060"/>
                    </a:cubicBezTo>
                    <a:close/>
                    <a:moveTo>
                      <a:pt x="7173" y="1"/>
                    </a:moveTo>
                    <a:cubicBezTo>
                      <a:pt x="3685" y="1"/>
                      <a:pt x="1" y="1935"/>
                      <a:pt x="1" y="1935"/>
                    </a:cubicBezTo>
                    <a:cubicBezTo>
                      <a:pt x="951" y="2583"/>
                      <a:pt x="1957" y="3147"/>
                      <a:pt x="3004" y="3630"/>
                    </a:cubicBezTo>
                    <a:lnTo>
                      <a:pt x="12715" y="2266"/>
                    </a:lnTo>
                    <a:cubicBezTo>
                      <a:pt x="11393" y="930"/>
                      <a:pt x="9630" y="131"/>
                      <a:pt x="7770" y="20"/>
                    </a:cubicBezTo>
                    <a:cubicBezTo>
                      <a:pt x="7572" y="7"/>
                      <a:pt x="7373" y="1"/>
                      <a:pt x="7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56"/>
              <p:cNvSpPr/>
              <p:nvPr/>
            </p:nvSpPr>
            <p:spPr>
              <a:xfrm>
                <a:off x="2086700" y="818325"/>
                <a:ext cx="310650" cy="142675"/>
              </a:xfrm>
              <a:custGeom>
                <a:avLst/>
                <a:gdLst/>
                <a:ahLst/>
                <a:cxnLst/>
                <a:rect l="l" t="t" r="r" b="b"/>
                <a:pathLst>
                  <a:path w="12426" h="5707" extrusionOk="0">
                    <a:moveTo>
                      <a:pt x="5077" y="3702"/>
                    </a:moveTo>
                    <a:cubicBezTo>
                      <a:pt x="5184" y="3702"/>
                      <a:pt x="5291" y="3769"/>
                      <a:pt x="5304" y="3916"/>
                    </a:cubicBezTo>
                    <a:cubicBezTo>
                      <a:pt x="5317" y="4040"/>
                      <a:pt x="5235" y="4150"/>
                      <a:pt x="5097" y="4177"/>
                    </a:cubicBezTo>
                    <a:cubicBezTo>
                      <a:pt x="4973" y="4177"/>
                      <a:pt x="4863" y="4095"/>
                      <a:pt x="4849" y="3957"/>
                    </a:cubicBezTo>
                    <a:cubicBezTo>
                      <a:pt x="4827" y="3794"/>
                      <a:pt x="4952" y="3702"/>
                      <a:pt x="5077" y="3702"/>
                    </a:cubicBezTo>
                    <a:close/>
                    <a:moveTo>
                      <a:pt x="8964" y="0"/>
                    </a:moveTo>
                    <a:cubicBezTo>
                      <a:pt x="8069" y="0"/>
                      <a:pt x="7173" y="161"/>
                      <a:pt x="6323" y="486"/>
                    </a:cubicBezTo>
                    <a:cubicBezTo>
                      <a:pt x="2879" y="1739"/>
                      <a:pt x="0" y="5376"/>
                      <a:pt x="0" y="5376"/>
                    </a:cubicBezTo>
                    <a:cubicBezTo>
                      <a:pt x="0" y="5376"/>
                      <a:pt x="1632" y="5706"/>
                      <a:pt x="3677" y="5706"/>
                    </a:cubicBezTo>
                    <a:cubicBezTo>
                      <a:pt x="5051" y="5706"/>
                      <a:pt x="6612" y="5557"/>
                      <a:pt x="7990" y="5059"/>
                    </a:cubicBezTo>
                    <a:cubicBezTo>
                      <a:pt x="10001" y="4343"/>
                      <a:pt x="11613" y="2814"/>
                      <a:pt x="12425" y="844"/>
                    </a:cubicBezTo>
                    <a:cubicBezTo>
                      <a:pt x="11347" y="285"/>
                      <a:pt x="10157" y="0"/>
                      <a:pt x="8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56"/>
              <p:cNvSpPr/>
              <p:nvPr/>
            </p:nvSpPr>
            <p:spPr>
              <a:xfrm>
                <a:off x="1946875" y="1445100"/>
                <a:ext cx="329600" cy="122875"/>
              </a:xfrm>
              <a:custGeom>
                <a:avLst/>
                <a:gdLst/>
                <a:ahLst/>
                <a:cxnLst/>
                <a:rect l="l" t="t" r="r" b="b"/>
                <a:pathLst>
                  <a:path w="13184" h="4915" extrusionOk="0">
                    <a:moveTo>
                      <a:pt x="7051" y="1"/>
                    </a:moveTo>
                    <a:cubicBezTo>
                      <a:pt x="3615" y="1"/>
                      <a:pt x="0" y="1808"/>
                      <a:pt x="0" y="1808"/>
                    </a:cubicBezTo>
                    <a:cubicBezTo>
                      <a:pt x="0" y="1808"/>
                      <a:pt x="3747" y="4563"/>
                      <a:pt x="7384" y="4880"/>
                    </a:cubicBezTo>
                    <a:cubicBezTo>
                      <a:pt x="7624" y="4903"/>
                      <a:pt x="7865" y="4915"/>
                      <a:pt x="8104" y="4915"/>
                    </a:cubicBezTo>
                    <a:cubicBezTo>
                      <a:pt x="9976" y="4915"/>
                      <a:pt x="11791" y="4208"/>
                      <a:pt x="13183" y="2938"/>
                    </a:cubicBezTo>
                    <a:cubicBezTo>
                      <a:pt x="11875" y="1243"/>
                      <a:pt x="9919" y="196"/>
                      <a:pt x="7797" y="31"/>
                    </a:cubicBezTo>
                    <a:cubicBezTo>
                      <a:pt x="7550" y="10"/>
                      <a:pt x="7301" y="1"/>
                      <a:pt x="7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56"/>
              <p:cNvSpPr/>
              <p:nvPr/>
            </p:nvSpPr>
            <p:spPr>
              <a:xfrm>
                <a:off x="2807825" y="1079775"/>
                <a:ext cx="132950" cy="329950"/>
              </a:xfrm>
              <a:custGeom>
                <a:avLst/>
                <a:gdLst/>
                <a:ahLst/>
                <a:cxnLst/>
                <a:rect l="l" t="t" r="r" b="b"/>
                <a:pathLst>
                  <a:path w="5318" h="13198" extrusionOk="0">
                    <a:moveTo>
                      <a:pt x="3196" y="1"/>
                    </a:moveTo>
                    <a:cubicBezTo>
                      <a:pt x="3196" y="1"/>
                      <a:pt x="469" y="3775"/>
                      <a:pt x="193" y="7412"/>
                    </a:cubicBezTo>
                    <a:cubicBezTo>
                      <a:pt x="1" y="9533"/>
                      <a:pt x="731" y="11641"/>
                      <a:pt x="2191" y="13198"/>
                    </a:cubicBezTo>
                    <a:cubicBezTo>
                      <a:pt x="3858" y="11889"/>
                      <a:pt x="4904" y="9919"/>
                      <a:pt x="5042" y="7784"/>
                    </a:cubicBezTo>
                    <a:cubicBezTo>
                      <a:pt x="5318" y="4147"/>
                      <a:pt x="3196" y="1"/>
                      <a:pt x="3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56"/>
              <p:cNvSpPr/>
              <p:nvPr/>
            </p:nvSpPr>
            <p:spPr>
              <a:xfrm>
                <a:off x="2950750" y="879925"/>
                <a:ext cx="314450" cy="138575"/>
              </a:xfrm>
              <a:custGeom>
                <a:avLst/>
                <a:gdLst/>
                <a:ahLst/>
                <a:cxnLst/>
                <a:rect l="l" t="t" r="r" b="b"/>
                <a:pathLst>
                  <a:path w="12578" h="5543" extrusionOk="0">
                    <a:moveTo>
                      <a:pt x="5484" y="1351"/>
                    </a:moveTo>
                    <a:cubicBezTo>
                      <a:pt x="6095" y="1351"/>
                      <a:pt x="6456" y="2066"/>
                      <a:pt x="6048" y="2554"/>
                    </a:cubicBezTo>
                    <a:cubicBezTo>
                      <a:pt x="5894" y="2748"/>
                      <a:pt x="5684" y="2836"/>
                      <a:pt x="5476" y="2836"/>
                    </a:cubicBezTo>
                    <a:cubicBezTo>
                      <a:pt x="5125" y="2836"/>
                      <a:pt x="4782" y="2584"/>
                      <a:pt x="4739" y="2168"/>
                    </a:cubicBezTo>
                    <a:cubicBezTo>
                      <a:pt x="4698" y="1755"/>
                      <a:pt x="4987" y="1396"/>
                      <a:pt x="5400" y="1355"/>
                    </a:cubicBezTo>
                    <a:cubicBezTo>
                      <a:pt x="5428" y="1352"/>
                      <a:pt x="5456" y="1351"/>
                      <a:pt x="5484" y="1351"/>
                    </a:cubicBezTo>
                    <a:close/>
                    <a:moveTo>
                      <a:pt x="8983" y="2866"/>
                    </a:moveTo>
                    <a:cubicBezTo>
                      <a:pt x="9608" y="2866"/>
                      <a:pt x="9983" y="3596"/>
                      <a:pt x="9574" y="4110"/>
                    </a:cubicBezTo>
                    <a:cubicBezTo>
                      <a:pt x="9416" y="4304"/>
                      <a:pt x="9200" y="4392"/>
                      <a:pt x="8986" y="4392"/>
                    </a:cubicBezTo>
                    <a:cubicBezTo>
                      <a:pt x="8623" y="4392"/>
                      <a:pt x="8267" y="4136"/>
                      <a:pt x="8224" y="3711"/>
                    </a:cubicBezTo>
                    <a:cubicBezTo>
                      <a:pt x="8183" y="3284"/>
                      <a:pt x="8486" y="2912"/>
                      <a:pt x="8899" y="2870"/>
                    </a:cubicBezTo>
                    <a:cubicBezTo>
                      <a:pt x="8927" y="2868"/>
                      <a:pt x="8955" y="2866"/>
                      <a:pt x="8983" y="2866"/>
                    </a:cubicBezTo>
                    <a:close/>
                    <a:moveTo>
                      <a:pt x="8889" y="1"/>
                    </a:moveTo>
                    <a:cubicBezTo>
                      <a:pt x="8082" y="1"/>
                      <a:pt x="7271" y="130"/>
                      <a:pt x="6488" y="391"/>
                    </a:cubicBezTo>
                    <a:cubicBezTo>
                      <a:pt x="5565" y="708"/>
                      <a:pt x="4670" y="1149"/>
                      <a:pt x="3857" y="1713"/>
                    </a:cubicBezTo>
                    <a:cubicBezTo>
                      <a:pt x="2438" y="2664"/>
                      <a:pt x="1130" y="3793"/>
                      <a:pt x="0" y="5074"/>
                    </a:cubicBezTo>
                    <a:cubicBezTo>
                      <a:pt x="1392" y="5378"/>
                      <a:pt x="2824" y="5529"/>
                      <a:pt x="4257" y="5543"/>
                    </a:cubicBezTo>
                    <a:lnTo>
                      <a:pt x="4257" y="5529"/>
                    </a:lnTo>
                    <a:cubicBezTo>
                      <a:pt x="4342" y="5531"/>
                      <a:pt x="4426" y="5532"/>
                      <a:pt x="4511" y="5532"/>
                    </a:cubicBezTo>
                    <a:cubicBezTo>
                      <a:pt x="5692" y="5532"/>
                      <a:pt x="6859" y="5354"/>
                      <a:pt x="7990" y="5019"/>
                    </a:cubicBezTo>
                    <a:cubicBezTo>
                      <a:pt x="10029" y="4386"/>
                      <a:pt x="11695" y="2912"/>
                      <a:pt x="12577" y="969"/>
                    </a:cubicBezTo>
                    <a:cubicBezTo>
                      <a:pt x="11444" y="327"/>
                      <a:pt x="10171" y="1"/>
                      <a:pt x="8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56"/>
              <p:cNvSpPr/>
              <p:nvPr/>
            </p:nvSpPr>
            <p:spPr>
              <a:xfrm>
                <a:off x="2250625" y="2385600"/>
                <a:ext cx="310650" cy="142600"/>
              </a:xfrm>
              <a:custGeom>
                <a:avLst/>
                <a:gdLst/>
                <a:ahLst/>
                <a:cxnLst/>
                <a:rect l="l" t="t" r="r" b="b"/>
                <a:pathLst>
                  <a:path w="12426" h="5704" extrusionOk="0">
                    <a:moveTo>
                      <a:pt x="5095" y="3694"/>
                    </a:moveTo>
                    <a:cubicBezTo>
                      <a:pt x="5375" y="3694"/>
                      <a:pt x="5418" y="4124"/>
                      <a:pt x="5111" y="4164"/>
                    </a:cubicBezTo>
                    <a:cubicBezTo>
                      <a:pt x="5102" y="4165"/>
                      <a:pt x="5094" y="4165"/>
                      <a:pt x="5085" y="4165"/>
                    </a:cubicBezTo>
                    <a:cubicBezTo>
                      <a:pt x="4805" y="4165"/>
                      <a:pt x="4762" y="3722"/>
                      <a:pt x="5069" y="3696"/>
                    </a:cubicBezTo>
                    <a:cubicBezTo>
                      <a:pt x="5078" y="3695"/>
                      <a:pt x="5087" y="3694"/>
                      <a:pt x="5095" y="3694"/>
                    </a:cubicBezTo>
                    <a:close/>
                    <a:moveTo>
                      <a:pt x="8970" y="1"/>
                    </a:moveTo>
                    <a:cubicBezTo>
                      <a:pt x="8076" y="1"/>
                      <a:pt x="7179" y="161"/>
                      <a:pt x="6323" y="486"/>
                    </a:cubicBezTo>
                    <a:cubicBezTo>
                      <a:pt x="2893" y="1726"/>
                      <a:pt x="0" y="5376"/>
                      <a:pt x="0" y="5376"/>
                    </a:cubicBezTo>
                    <a:cubicBezTo>
                      <a:pt x="0" y="5376"/>
                      <a:pt x="1617" y="5704"/>
                      <a:pt x="3650" y="5704"/>
                    </a:cubicBezTo>
                    <a:cubicBezTo>
                      <a:pt x="5030" y="5704"/>
                      <a:pt x="6603" y="5553"/>
                      <a:pt x="7990" y="5046"/>
                    </a:cubicBezTo>
                    <a:cubicBezTo>
                      <a:pt x="10001" y="4343"/>
                      <a:pt x="11613" y="2814"/>
                      <a:pt x="12425" y="844"/>
                    </a:cubicBezTo>
                    <a:cubicBezTo>
                      <a:pt x="11347" y="285"/>
                      <a:pt x="10161" y="1"/>
                      <a:pt x="8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56"/>
              <p:cNvSpPr/>
              <p:nvPr/>
            </p:nvSpPr>
            <p:spPr>
              <a:xfrm>
                <a:off x="2216525" y="2174775"/>
                <a:ext cx="329950" cy="122300"/>
              </a:xfrm>
              <a:custGeom>
                <a:avLst/>
                <a:gdLst/>
                <a:ahLst/>
                <a:cxnLst/>
                <a:rect l="l" t="t" r="r" b="b"/>
                <a:pathLst>
                  <a:path w="13198" h="4892" extrusionOk="0">
                    <a:moveTo>
                      <a:pt x="1964" y="2056"/>
                    </a:moveTo>
                    <a:cubicBezTo>
                      <a:pt x="2334" y="2056"/>
                      <a:pt x="2552" y="2499"/>
                      <a:pt x="2315" y="2789"/>
                    </a:cubicBezTo>
                    <a:cubicBezTo>
                      <a:pt x="2218" y="2906"/>
                      <a:pt x="2089" y="2959"/>
                      <a:pt x="1962" y="2959"/>
                    </a:cubicBezTo>
                    <a:cubicBezTo>
                      <a:pt x="1748" y="2959"/>
                      <a:pt x="1542" y="2806"/>
                      <a:pt x="1516" y="2555"/>
                    </a:cubicBezTo>
                    <a:cubicBezTo>
                      <a:pt x="1488" y="2307"/>
                      <a:pt x="1667" y="2086"/>
                      <a:pt x="1915" y="2059"/>
                    </a:cubicBezTo>
                    <a:cubicBezTo>
                      <a:pt x="1932" y="2057"/>
                      <a:pt x="1948" y="2056"/>
                      <a:pt x="1964" y="2056"/>
                    </a:cubicBezTo>
                    <a:close/>
                    <a:moveTo>
                      <a:pt x="7161" y="0"/>
                    </a:moveTo>
                    <a:cubicBezTo>
                      <a:pt x="3685" y="0"/>
                      <a:pt x="0" y="1935"/>
                      <a:pt x="0" y="1935"/>
                    </a:cubicBezTo>
                    <a:cubicBezTo>
                      <a:pt x="0" y="1935"/>
                      <a:pt x="3789" y="4621"/>
                      <a:pt x="7439" y="4869"/>
                    </a:cubicBezTo>
                    <a:cubicBezTo>
                      <a:pt x="7634" y="4884"/>
                      <a:pt x="7828" y="4892"/>
                      <a:pt x="8022" y="4892"/>
                    </a:cubicBezTo>
                    <a:cubicBezTo>
                      <a:pt x="9940" y="4892"/>
                      <a:pt x="11796" y="4155"/>
                      <a:pt x="13197" y="2817"/>
                    </a:cubicBezTo>
                    <a:cubicBezTo>
                      <a:pt x="11861" y="1150"/>
                      <a:pt x="9891" y="144"/>
                      <a:pt x="7756" y="20"/>
                    </a:cubicBezTo>
                    <a:cubicBezTo>
                      <a:pt x="7559" y="7"/>
                      <a:pt x="7360" y="0"/>
                      <a:pt x="7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56"/>
              <p:cNvSpPr/>
              <p:nvPr/>
            </p:nvSpPr>
            <p:spPr>
              <a:xfrm>
                <a:off x="2972100" y="2647075"/>
                <a:ext cx="132950" cy="329600"/>
              </a:xfrm>
              <a:custGeom>
                <a:avLst/>
                <a:gdLst/>
                <a:ahLst/>
                <a:cxnLst/>
                <a:rect l="l" t="t" r="r" b="b"/>
                <a:pathLst>
                  <a:path w="5318" h="13184" extrusionOk="0">
                    <a:moveTo>
                      <a:pt x="3196" y="0"/>
                    </a:moveTo>
                    <a:cubicBezTo>
                      <a:pt x="3196" y="0"/>
                      <a:pt x="469" y="3761"/>
                      <a:pt x="179" y="7398"/>
                    </a:cubicBezTo>
                    <a:cubicBezTo>
                      <a:pt x="0" y="9519"/>
                      <a:pt x="717" y="11627"/>
                      <a:pt x="2177" y="13183"/>
                    </a:cubicBezTo>
                    <a:cubicBezTo>
                      <a:pt x="3844" y="11875"/>
                      <a:pt x="4891" y="9905"/>
                      <a:pt x="5028" y="7783"/>
                    </a:cubicBezTo>
                    <a:cubicBezTo>
                      <a:pt x="5318" y="4133"/>
                      <a:pt x="3196" y="0"/>
                      <a:pt x="31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56"/>
              <p:cNvSpPr/>
              <p:nvPr/>
            </p:nvSpPr>
            <p:spPr>
              <a:xfrm>
                <a:off x="3114675" y="2446900"/>
                <a:ext cx="314775" cy="138575"/>
              </a:xfrm>
              <a:custGeom>
                <a:avLst/>
                <a:gdLst/>
                <a:ahLst/>
                <a:cxnLst/>
                <a:rect l="l" t="t" r="r" b="b"/>
                <a:pathLst>
                  <a:path w="12591" h="5543" extrusionOk="0">
                    <a:moveTo>
                      <a:pt x="5484" y="1363"/>
                    </a:moveTo>
                    <a:cubicBezTo>
                      <a:pt x="6095" y="1363"/>
                      <a:pt x="6457" y="2078"/>
                      <a:pt x="6061" y="2566"/>
                    </a:cubicBezTo>
                    <a:cubicBezTo>
                      <a:pt x="5903" y="2760"/>
                      <a:pt x="5689" y="2848"/>
                      <a:pt x="5480" y="2848"/>
                    </a:cubicBezTo>
                    <a:cubicBezTo>
                      <a:pt x="5125" y="2848"/>
                      <a:pt x="4782" y="2596"/>
                      <a:pt x="4739" y="2180"/>
                    </a:cubicBezTo>
                    <a:cubicBezTo>
                      <a:pt x="4698" y="1767"/>
                      <a:pt x="5001" y="1409"/>
                      <a:pt x="5400" y="1368"/>
                    </a:cubicBezTo>
                    <a:cubicBezTo>
                      <a:pt x="5429" y="1365"/>
                      <a:pt x="5456" y="1363"/>
                      <a:pt x="5484" y="1363"/>
                    </a:cubicBezTo>
                    <a:close/>
                    <a:moveTo>
                      <a:pt x="4009" y="3103"/>
                    </a:moveTo>
                    <a:lnTo>
                      <a:pt x="4092" y="3902"/>
                    </a:lnTo>
                    <a:cubicBezTo>
                      <a:pt x="3664" y="3847"/>
                      <a:pt x="3609" y="3255"/>
                      <a:pt x="4009" y="3103"/>
                    </a:cubicBezTo>
                    <a:close/>
                    <a:moveTo>
                      <a:pt x="8995" y="2865"/>
                    </a:moveTo>
                    <a:cubicBezTo>
                      <a:pt x="9621" y="2865"/>
                      <a:pt x="9983" y="3607"/>
                      <a:pt x="9574" y="4109"/>
                    </a:cubicBezTo>
                    <a:cubicBezTo>
                      <a:pt x="9416" y="4302"/>
                      <a:pt x="9200" y="4391"/>
                      <a:pt x="8986" y="4391"/>
                    </a:cubicBezTo>
                    <a:cubicBezTo>
                      <a:pt x="8623" y="4391"/>
                      <a:pt x="8267" y="4135"/>
                      <a:pt x="8224" y="3709"/>
                    </a:cubicBezTo>
                    <a:cubicBezTo>
                      <a:pt x="8183" y="3296"/>
                      <a:pt x="8486" y="2910"/>
                      <a:pt x="8913" y="2869"/>
                    </a:cubicBezTo>
                    <a:cubicBezTo>
                      <a:pt x="8941" y="2866"/>
                      <a:pt x="8968" y="2865"/>
                      <a:pt x="8995" y="2865"/>
                    </a:cubicBezTo>
                    <a:close/>
                    <a:moveTo>
                      <a:pt x="8886" y="0"/>
                    </a:moveTo>
                    <a:cubicBezTo>
                      <a:pt x="8082" y="0"/>
                      <a:pt x="7277" y="130"/>
                      <a:pt x="6502" y="390"/>
                    </a:cubicBezTo>
                    <a:cubicBezTo>
                      <a:pt x="5565" y="706"/>
                      <a:pt x="4684" y="1161"/>
                      <a:pt x="3871" y="1712"/>
                    </a:cubicBezTo>
                    <a:cubicBezTo>
                      <a:pt x="2438" y="2662"/>
                      <a:pt x="1144" y="3778"/>
                      <a:pt x="0" y="5059"/>
                    </a:cubicBezTo>
                    <a:cubicBezTo>
                      <a:pt x="1405" y="5376"/>
                      <a:pt x="2838" y="5528"/>
                      <a:pt x="4271" y="5542"/>
                    </a:cubicBezTo>
                    <a:cubicBezTo>
                      <a:pt x="4319" y="5542"/>
                      <a:pt x="4367" y="5542"/>
                      <a:pt x="4415" y="5542"/>
                    </a:cubicBezTo>
                    <a:cubicBezTo>
                      <a:pt x="5621" y="5542"/>
                      <a:pt x="6838" y="5376"/>
                      <a:pt x="8004" y="5018"/>
                    </a:cubicBezTo>
                    <a:cubicBezTo>
                      <a:pt x="10029" y="4384"/>
                      <a:pt x="11695" y="2910"/>
                      <a:pt x="12591" y="982"/>
                    </a:cubicBezTo>
                    <a:cubicBezTo>
                      <a:pt x="11447" y="330"/>
                      <a:pt x="10169" y="0"/>
                      <a:pt x="88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56"/>
              <p:cNvSpPr/>
              <p:nvPr/>
            </p:nvSpPr>
            <p:spPr>
              <a:xfrm>
                <a:off x="2622200" y="3183875"/>
                <a:ext cx="303075" cy="151775"/>
              </a:xfrm>
              <a:custGeom>
                <a:avLst/>
                <a:gdLst/>
                <a:ahLst/>
                <a:cxnLst/>
                <a:rect l="l" t="t" r="r" b="b"/>
                <a:pathLst>
                  <a:path w="12123" h="6071" extrusionOk="0">
                    <a:moveTo>
                      <a:pt x="3054" y="1"/>
                    </a:moveTo>
                    <a:cubicBezTo>
                      <a:pt x="2012" y="1"/>
                      <a:pt x="972" y="218"/>
                      <a:pt x="1" y="651"/>
                    </a:cubicBezTo>
                    <a:cubicBezTo>
                      <a:pt x="276" y="1492"/>
                      <a:pt x="703" y="2263"/>
                      <a:pt x="1268" y="2924"/>
                    </a:cubicBezTo>
                    <a:cubicBezTo>
                      <a:pt x="2053" y="3875"/>
                      <a:pt x="3045" y="4633"/>
                      <a:pt x="4175" y="5115"/>
                    </a:cubicBezTo>
                    <a:cubicBezTo>
                      <a:pt x="5949" y="5889"/>
                      <a:pt x="8075" y="6070"/>
                      <a:pt x="9682" y="6070"/>
                    </a:cubicBezTo>
                    <a:cubicBezTo>
                      <a:pt x="11107" y="6070"/>
                      <a:pt x="12123" y="5927"/>
                      <a:pt x="12123" y="5927"/>
                    </a:cubicBezTo>
                    <a:cubicBezTo>
                      <a:pt x="11103" y="4522"/>
                      <a:pt x="9905" y="3255"/>
                      <a:pt x="8555" y="2167"/>
                    </a:cubicBezTo>
                    <a:cubicBezTo>
                      <a:pt x="7811" y="1561"/>
                      <a:pt x="6985" y="1051"/>
                      <a:pt x="6117" y="651"/>
                    </a:cubicBezTo>
                    <a:cubicBezTo>
                      <a:pt x="5139" y="218"/>
                      <a:pt x="4095" y="1"/>
                      <a:pt x="30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56"/>
              <p:cNvSpPr/>
              <p:nvPr/>
            </p:nvSpPr>
            <p:spPr>
              <a:xfrm>
                <a:off x="2414550" y="3952550"/>
                <a:ext cx="311000" cy="142675"/>
              </a:xfrm>
              <a:custGeom>
                <a:avLst/>
                <a:gdLst/>
                <a:ahLst/>
                <a:cxnLst/>
                <a:rect l="l" t="t" r="r" b="b"/>
                <a:pathLst>
                  <a:path w="12440" h="5707" extrusionOk="0">
                    <a:moveTo>
                      <a:pt x="5096" y="3694"/>
                    </a:moveTo>
                    <a:cubicBezTo>
                      <a:pt x="5375" y="3694"/>
                      <a:pt x="5418" y="4124"/>
                      <a:pt x="5111" y="4164"/>
                    </a:cubicBezTo>
                    <a:cubicBezTo>
                      <a:pt x="5102" y="4164"/>
                      <a:pt x="5094" y="4165"/>
                      <a:pt x="5085" y="4165"/>
                    </a:cubicBezTo>
                    <a:cubicBezTo>
                      <a:pt x="4805" y="4165"/>
                      <a:pt x="4762" y="3722"/>
                      <a:pt x="5069" y="3695"/>
                    </a:cubicBezTo>
                    <a:cubicBezTo>
                      <a:pt x="5078" y="3694"/>
                      <a:pt x="5087" y="3694"/>
                      <a:pt x="5096" y="3694"/>
                    </a:cubicBezTo>
                    <a:close/>
                    <a:moveTo>
                      <a:pt x="8971" y="1"/>
                    </a:moveTo>
                    <a:cubicBezTo>
                      <a:pt x="8076" y="1"/>
                      <a:pt x="7179" y="161"/>
                      <a:pt x="6323" y="486"/>
                    </a:cubicBezTo>
                    <a:cubicBezTo>
                      <a:pt x="2893" y="1739"/>
                      <a:pt x="0" y="5376"/>
                      <a:pt x="0" y="5376"/>
                    </a:cubicBezTo>
                    <a:cubicBezTo>
                      <a:pt x="0" y="5376"/>
                      <a:pt x="1632" y="5706"/>
                      <a:pt x="3677" y="5706"/>
                    </a:cubicBezTo>
                    <a:cubicBezTo>
                      <a:pt x="5051" y="5706"/>
                      <a:pt x="6612" y="5557"/>
                      <a:pt x="7990" y="5059"/>
                    </a:cubicBezTo>
                    <a:cubicBezTo>
                      <a:pt x="10001" y="4343"/>
                      <a:pt x="11613" y="2814"/>
                      <a:pt x="12439" y="844"/>
                    </a:cubicBezTo>
                    <a:cubicBezTo>
                      <a:pt x="11353" y="285"/>
                      <a:pt x="10164" y="1"/>
                      <a:pt x="8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56"/>
              <p:cNvSpPr/>
              <p:nvPr/>
            </p:nvSpPr>
            <p:spPr>
              <a:xfrm>
                <a:off x="2786125" y="4750825"/>
                <a:ext cx="303425" cy="151775"/>
              </a:xfrm>
              <a:custGeom>
                <a:avLst/>
                <a:gdLst/>
                <a:ahLst/>
                <a:cxnLst/>
                <a:rect l="l" t="t" r="r" b="b"/>
                <a:pathLst>
                  <a:path w="12137" h="6071" extrusionOk="0">
                    <a:moveTo>
                      <a:pt x="3059" y="0"/>
                    </a:moveTo>
                    <a:cubicBezTo>
                      <a:pt x="2015" y="0"/>
                      <a:pt x="972" y="217"/>
                      <a:pt x="1" y="651"/>
                    </a:cubicBezTo>
                    <a:cubicBezTo>
                      <a:pt x="276" y="1491"/>
                      <a:pt x="703" y="2263"/>
                      <a:pt x="1268" y="2938"/>
                    </a:cubicBezTo>
                    <a:cubicBezTo>
                      <a:pt x="2053" y="3875"/>
                      <a:pt x="3045" y="4632"/>
                      <a:pt x="4175" y="5114"/>
                    </a:cubicBezTo>
                    <a:cubicBezTo>
                      <a:pt x="5956" y="5888"/>
                      <a:pt x="8086" y="6070"/>
                      <a:pt x="9694" y="6070"/>
                    </a:cubicBezTo>
                    <a:cubicBezTo>
                      <a:pt x="11120" y="6070"/>
                      <a:pt x="12137" y="5927"/>
                      <a:pt x="12137" y="5927"/>
                    </a:cubicBezTo>
                    <a:cubicBezTo>
                      <a:pt x="11104" y="4522"/>
                      <a:pt x="9905" y="3255"/>
                      <a:pt x="8555" y="2166"/>
                    </a:cubicBezTo>
                    <a:cubicBezTo>
                      <a:pt x="7811" y="1560"/>
                      <a:pt x="6998" y="1051"/>
                      <a:pt x="6117" y="651"/>
                    </a:cubicBezTo>
                    <a:cubicBezTo>
                      <a:pt x="5146" y="217"/>
                      <a:pt x="4102" y="0"/>
                      <a:pt x="3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56"/>
              <p:cNvSpPr/>
              <p:nvPr/>
            </p:nvSpPr>
            <p:spPr>
              <a:xfrm>
                <a:off x="2380450" y="3741700"/>
                <a:ext cx="330275" cy="122325"/>
              </a:xfrm>
              <a:custGeom>
                <a:avLst/>
                <a:gdLst/>
                <a:ahLst/>
                <a:cxnLst/>
                <a:rect l="l" t="t" r="r" b="b"/>
                <a:pathLst>
                  <a:path w="13211" h="4893" extrusionOk="0">
                    <a:moveTo>
                      <a:pt x="1964" y="2057"/>
                    </a:moveTo>
                    <a:cubicBezTo>
                      <a:pt x="2334" y="2057"/>
                      <a:pt x="2552" y="2500"/>
                      <a:pt x="2315" y="2803"/>
                    </a:cubicBezTo>
                    <a:cubicBezTo>
                      <a:pt x="2225" y="2914"/>
                      <a:pt x="2100" y="2964"/>
                      <a:pt x="1976" y="2964"/>
                    </a:cubicBezTo>
                    <a:cubicBezTo>
                      <a:pt x="1758" y="2964"/>
                      <a:pt x="1542" y="2810"/>
                      <a:pt x="1516" y="2555"/>
                    </a:cubicBezTo>
                    <a:cubicBezTo>
                      <a:pt x="1488" y="2307"/>
                      <a:pt x="1667" y="2087"/>
                      <a:pt x="1915" y="2060"/>
                    </a:cubicBezTo>
                    <a:cubicBezTo>
                      <a:pt x="1932" y="2058"/>
                      <a:pt x="1948" y="2057"/>
                      <a:pt x="1964" y="2057"/>
                    </a:cubicBezTo>
                    <a:close/>
                    <a:moveTo>
                      <a:pt x="7173" y="1"/>
                    </a:moveTo>
                    <a:cubicBezTo>
                      <a:pt x="3685" y="1"/>
                      <a:pt x="0" y="1936"/>
                      <a:pt x="0" y="1936"/>
                    </a:cubicBezTo>
                    <a:cubicBezTo>
                      <a:pt x="0" y="1936"/>
                      <a:pt x="3802" y="4636"/>
                      <a:pt x="7439" y="4870"/>
                    </a:cubicBezTo>
                    <a:cubicBezTo>
                      <a:pt x="7635" y="4885"/>
                      <a:pt x="7830" y="4892"/>
                      <a:pt x="8025" y="4892"/>
                    </a:cubicBezTo>
                    <a:cubicBezTo>
                      <a:pt x="9954" y="4892"/>
                      <a:pt x="11810" y="4156"/>
                      <a:pt x="13211" y="2817"/>
                    </a:cubicBezTo>
                    <a:cubicBezTo>
                      <a:pt x="11875" y="1164"/>
                      <a:pt x="9891" y="145"/>
                      <a:pt x="7770" y="21"/>
                    </a:cubicBezTo>
                    <a:cubicBezTo>
                      <a:pt x="7572" y="7"/>
                      <a:pt x="7372" y="1"/>
                      <a:pt x="7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56"/>
              <p:cNvSpPr/>
              <p:nvPr/>
            </p:nvSpPr>
            <p:spPr>
              <a:xfrm>
                <a:off x="3136025" y="4214000"/>
                <a:ext cx="132950" cy="329950"/>
              </a:xfrm>
              <a:custGeom>
                <a:avLst/>
                <a:gdLst/>
                <a:ahLst/>
                <a:cxnLst/>
                <a:rect l="l" t="t" r="r" b="b"/>
                <a:pathLst>
                  <a:path w="5318" h="13198" extrusionOk="0">
                    <a:moveTo>
                      <a:pt x="3196" y="1"/>
                    </a:moveTo>
                    <a:cubicBezTo>
                      <a:pt x="3196" y="1"/>
                      <a:pt x="469" y="3762"/>
                      <a:pt x="193" y="7412"/>
                    </a:cubicBezTo>
                    <a:cubicBezTo>
                      <a:pt x="0" y="9533"/>
                      <a:pt x="730" y="11627"/>
                      <a:pt x="2177" y="13198"/>
                    </a:cubicBezTo>
                    <a:cubicBezTo>
                      <a:pt x="3857" y="11875"/>
                      <a:pt x="4891" y="9905"/>
                      <a:pt x="5042" y="7784"/>
                    </a:cubicBezTo>
                    <a:cubicBezTo>
                      <a:pt x="5318" y="4147"/>
                      <a:pt x="3196" y="1"/>
                      <a:pt x="3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56"/>
              <p:cNvSpPr/>
              <p:nvPr/>
            </p:nvSpPr>
            <p:spPr>
              <a:xfrm>
                <a:off x="2544725" y="5308650"/>
                <a:ext cx="329925" cy="122325"/>
              </a:xfrm>
              <a:custGeom>
                <a:avLst/>
                <a:gdLst/>
                <a:ahLst/>
                <a:cxnLst/>
                <a:rect l="l" t="t" r="r" b="b"/>
                <a:pathLst>
                  <a:path w="13197" h="4893" extrusionOk="0">
                    <a:moveTo>
                      <a:pt x="1944" y="2068"/>
                    </a:moveTo>
                    <a:cubicBezTo>
                      <a:pt x="2160" y="2068"/>
                      <a:pt x="2371" y="2221"/>
                      <a:pt x="2397" y="2472"/>
                    </a:cubicBezTo>
                    <a:cubicBezTo>
                      <a:pt x="2425" y="2720"/>
                      <a:pt x="2246" y="2941"/>
                      <a:pt x="1998" y="2968"/>
                    </a:cubicBezTo>
                    <a:cubicBezTo>
                      <a:pt x="1981" y="2970"/>
                      <a:pt x="1965" y="2971"/>
                      <a:pt x="1948" y="2971"/>
                    </a:cubicBezTo>
                    <a:cubicBezTo>
                      <a:pt x="1578" y="2971"/>
                      <a:pt x="1361" y="2529"/>
                      <a:pt x="1598" y="2238"/>
                    </a:cubicBezTo>
                    <a:cubicBezTo>
                      <a:pt x="1690" y="2121"/>
                      <a:pt x="1818" y="2068"/>
                      <a:pt x="1944" y="2068"/>
                    </a:cubicBezTo>
                    <a:close/>
                    <a:moveTo>
                      <a:pt x="7161" y="1"/>
                    </a:moveTo>
                    <a:cubicBezTo>
                      <a:pt x="3685" y="1"/>
                      <a:pt x="0" y="1935"/>
                      <a:pt x="0" y="1935"/>
                    </a:cubicBezTo>
                    <a:cubicBezTo>
                      <a:pt x="0" y="1935"/>
                      <a:pt x="3788" y="4635"/>
                      <a:pt x="7439" y="4869"/>
                    </a:cubicBezTo>
                    <a:cubicBezTo>
                      <a:pt x="7634" y="4885"/>
                      <a:pt x="7828" y="4892"/>
                      <a:pt x="8022" y="4892"/>
                    </a:cubicBezTo>
                    <a:cubicBezTo>
                      <a:pt x="9938" y="4892"/>
                      <a:pt x="11783" y="4157"/>
                      <a:pt x="13197" y="2831"/>
                    </a:cubicBezTo>
                    <a:cubicBezTo>
                      <a:pt x="11861" y="1164"/>
                      <a:pt x="9891" y="144"/>
                      <a:pt x="7756" y="20"/>
                    </a:cubicBezTo>
                    <a:cubicBezTo>
                      <a:pt x="7559" y="7"/>
                      <a:pt x="7360" y="1"/>
                      <a:pt x="7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56"/>
              <p:cNvSpPr/>
              <p:nvPr/>
            </p:nvSpPr>
            <p:spPr>
              <a:xfrm>
                <a:off x="4930250" y="681425"/>
                <a:ext cx="267950" cy="200700"/>
              </a:xfrm>
              <a:custGeom>
                <a:avLst/>
                <a:gdLst/>
                <a:ahLst/>
                <a:cxnLst/>
                <a:rect l="l" t="t" r="r" b="b"/>
                <a:pathLst>
                  <a:path w="10718" h="8028" extrusionOk="0">
                    <a:moveTo>
                      <a:pt x="9246" y="1"/>
                    </a:moveTo>
                    <a:cubicBezTo>
                      <a:pt x="8228" y="1"/>
                      <a:pt x="7216" y="212"/>
                      <a:pt x="6268" y="630"/>
                    </a:cubicBezTo>
                    <a:cubicBezTo>
                      <a:pt x="6323" y="699"/>
                      <a:pt x="6351" y="782"/>
                      <a:pt x="6365" y="865"/>
                    </a:cubicBezTo>
                    <a:cubicBezTo>
                      <a:pt x="6392" y="1154"/>
                      <a:pt x="6186" y="1402"/>
                      <a:pt x="5910" y="1429"/>
                    </a:cubicBezTo>
                    <a:cubicBezTo>
                      <a:pt x="5892" y="1432"/>
                      <a:pt x="5873" y="1433"/>
                      <a:pt x="5855" y="1433"/>
                    </a:cubicBezTo>
                    <a:cubicBezTo>
                      <a:pt x="5642" y="1433"/>
                      <a:pt x="5450" y="1288"/>
                      <a:pt x="5387" y="1085"/>
                    </a:cubicBezTo>
                    <a:cubicBezTo>
                      <a:pt x="5166" y="1223"/>
                      <a:pt x="4946" y="1361"/>
                      <a:pt x="4725" y="1526"/>
                    </a:cubicBezTo>
                    <a:cubicBezTo>
                      <a:pt x="1764" y="3702"/>
                      <a:pt x="0" y="8028"/>
                      <a:pt x="0" y="8028"/>
                    </a:cubicBezTo>
                    <a:cubicBezTo>
                      <a:pt x="0" y="8028"/>
                      <a:pt x="4656" y="7642"/>
                      <a:pt x="7618" y="5452"/>
                    </a:cubicBezTo>
                    <a:cubicBezTo>
                      <a:pt x="9354" y="4212"/>
                      <a:pt x="10483" y="2270"/>
                      <a:pt x="10718" y="148"/>
                    </a:cubicBezTo>
                    <a:cubicBezTo>
                      <a:pt x="10229" y="50"/>
                      <a:pt x="9737" y="1"/>
                      <a:pt x="9246"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56"/>
              <p:cNvSpPr/>
              <p:nvPr/>
            </p:nvSpPr>
            <p:spPr>
              <a:xfrm>
                <a:off x="4886175" y="924350"/>
                <a:ext cx="14050" cy="11700"/>
              </a:xfrm>
              <a:custGeom>
                <a:avLst/>
                <a:gdLst/>
                <a:ahLst/>
                <a:cxnLst/>
                <a:rect l="l" t="t" r="r" b="b"/>
                <a:pathLst>
                  <a:path w="562" h="468" extrusionOk="0">
                    <a:moveTo>
                      <a:pt x="332" y="0"/>
                    </a:moveTo>
                    <a:cubicBezTo>
                      <a:pt x="318" y="0"/>
                      <a:pt x="304" y="2"/>
                      <a:pt x="289" y="5"/>
                    </a:cubicBezTo>
                    <a:cubicBezTo>
                      <a:pt x="83" y="19"/>
                      <a:pt x="0" y="281"/>
                      <a:pt x="165" y="418"/>
                    </a:cubicBezTo>
                    <a:cubicBezTo>
                      <a:pt x="211" y="453"/>
                      <a:pt x="262" y="468"/>
                      <a:pt x="311" y="468"/>
                    </a:cubicBezTo>
                    <a:cubicBezTo>
                      <a:pt x="441" y="468"/>
                      <a:pt x="561" y="362"/>
                      <a:pt x="551" y="212"/>
                    </a:cubicBezTo>
                    <a:cubicBezTo>
                      <a:pt x="539" y="90"/>
                      <a:pt x="441" y="0"/>
                      <a:pt x="332"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56"/>
              <p:cNvSpPr/>
              <p:nvPr/>
            </p:nvSpPr>
            <p:spPr>
              <a:xfrm>
                <a:off x="4721200" y="1071500"/>
                <a:ext cx="16125" cy="13625"/>
              </a:xfrm>
              <a:custGeom>
                <a:avLst/>
                <a:gdLst/>
                <a:ahLst/>
                <a:cxnLst/>
                <a:rect l="l" t="t" r="r" b="b"/>
                <a:pathLst>
                  <a:path w="645" h="545" extrusionOk="0">
                    <a:moveTo>
                      <a:pt x="357" y="0"/>
                    </a:moveTo>
                    <a:cubicBezTo>
                      <a:pt x="349" y="0"/>
                      <a:pt x="340" y="0"/>
                      <a:pt x="331" y="1"/>
                    </a:cubicBezTo>
                    <a:cubicBezTo>
                      <a:pt x="83" y="29"/>
                      <a:pt x="1" y="332"/>
                      <a:pt x="180" y="483"/>
                    </a:cubicBezTo>
                    <a:cubicBezTo>
                      <a:pt x="234" y="526"/>
                      <a:pt x="294" y="544"/>
                      <a:pt x="352" y="544"/>
                    </a:cubicBezTo>
                    <a:cubicBezTo>
                      <a:pt x="504" y="544"/>
                      <a:pt x="644" y="418"/>
                      <a:pt x="635" y="249"/>
                    </a:cubicBezTo>
                    <a:cubicBezTo>
                      <a:pt x="609" y="106"/>
                      <a:pt x="497" y="0"/>
                      <a:pt x="357"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56"/>
              <p:cNvSpPr/>
              <p:nvPr/>
            </p:nvSpPr>
            <p:spPr>
              <a:xfrm>
                <a:off x="4795775" y="1225650"/>
                <a:ext cx="16025" cy="13625"/>
              </a:xfrm>
              <a:custGeom>
                <a:avLst/>
                <a:gdLst/>
                <a:ahLst/>
                <a:cxnLst/>
                <a:rect l="l" t="t" r="r" b="b"/>
                <a:pathLst>
                  <a:path w="641" h="545" extrusionOk="0">
                    <a:moveTo>
                      <a:pt x="285" y="1"/>
                    </a:moveTo>
                    <a:cubicBezTo>
                      <a:pt x="139" y="1"/>
                      <a:pt x="1" y="127"/>
                      <a:pt x="21" y="296"/>
                    </a:cubicBezTo>
                    <a:cubicBezTo>
                      <a:pt x="34" y="439"/>
                      <a:pt x="145" y="545"/>
                      <a:pt x="285" y="545"/>
                    </a:cubicBezTo>
                    <a:cubicBezTo>
                      <a:pt x="293" y="545"/>
                      <a:pt x="302" y="545"/>
                      <a:pt x="310" y="544"/>
                    </a:cubicBezTo>
                    <a:cubicBezTo>
                      <a:pt x="544" y="516"/>
                      <a:pt x="641" y="213"/>
                      <a:pt x="448" y="62"/>
                    </a:cubicBezTo>
                    <a:cubicBezTo>
                      <a:pt x="398" y="20"/>
                      <a:pt x="341" y="1"/>
                      <a:pt x="285"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56"/>
              <p:cNvSpPr/>
              <p:nvPr/>
            </p:nvSpPr>
            <p:spPr>
              <a:xfrm>
                <a:off x="4882375" y="1233325"/>
                <a:ext cx="26275" cy="22450"/>
              </a:xfrm>
              <a:custGeom>
                <a:avLst/>
                <a:gdLst/>
                <a:ahLst/>
                <a:cxnLst/>
                <a:rect l="l" t="t" r="r" b="b"/>
                <a:pathLst>
                  <a:path w="1051" h="898" extrusionOk="0">
                    <a:moveTo>
                      <a:pt x="476" y="0"/>
                    </a:moveTo>
                    <a:cubicBezTo>
                      <a:pt x="460" y="0"/>
                      <a:pt x="444" y="1"/>
                      <a:pt x="428" y="3"/>
                    </a:cubicBezTo>
                    <a:cubicBezTo>
                      <a:pt x="180" y="30"/>
                      <a:pt x="1" y="251"/>
                      <a:pt x="28" y="499"/>
                    </a:cubicBezTo>
                    <a:cubicBezTo>
                      <a:pt x="54" y="749"/>
                      <a:pt x="260" y="897"/>
                      <a:pt x="470" y="897"/>
                    </a:cubicBezTo>
                    <a:cubicBezTo>
                      <a:pt x="595" y="897"/>
                      <a:pt x="721" y="845"/>
                      <a:pt x="813" y="733"/>
                    </a:cubicBezTo>
                    <a:cubicBezTo>
                      <a:pt x="1051" y="429"/>
                      <a:pt x="834" y="0"/>
                      <a:pt x="476"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56"/>
              <p:cNvSpPr/>
              <p:nvPr/>
            </p:nvSpPr>
            <p:spPr>
              <a:xfrm>
                <a:off x="4987700" y="691650"/>
                <a:ext cx="29000" cy="24550"/>
              </a:xfrm>
              <a:custGeom>
                <a:avLst/>
                <a:gdLst/>
                <a:ahLst/>
                <a:cxnLst/>
                <a:rect l="l" t="t" r="r" b="b"/>
                <a:pathLst>
                  <a:path w="1160" h="982" extrusionOk="0">
                    <a:moveTo>
                      <a:pt x="517" y="1"/>
                    </a:moveTo>
                    <a:cubicBezTo>
                      <a:pt x="251" y="1"/>
                      <a:pt x="1" y="230"/>
                      <a:pt x="30" y="538"/>
                    </a:cubicBezTo>
                    <a:cubicBezTo>
                      <a:pt x="56" y="784"/>
                      <a:pt x="277" y="982"/>
                      <a:pt x="521" y="982"/>
                    </a:cubicBezTo>
                    <a:cubicBezTo>
                      <a:pt x="536" y="982"/>
                      <a:pt x="552" y="981"/>
                      <a:pt x="568" y="979"/>
                    </a:cubicBezTo>
                    <a:cubicBezTo>
                      <a:pt x="995" y="924"/>
                      <a:pt x="1160" y="387"/>
                      <a:pt x="816" y="111"/>
                    </a:cubicBezTo>
                    <a:cubicBezTo>
                      <a:pt x="724" y="35"/>
                      <a:pt x="619" y="1"/>
                      <a:pt x="517"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56"/>
              <p:cNvSpPr/>
              <p:nvPr/>
            </p:nvSpPr>
            <p:spPr>
              <a:xfrm>
                <a:off x="4833475" y="1246800"/>
                <a:ext cx="218700" cy="256600"/>
              </a:xfrm>
              <a:custGeom>
                <a:avLst/>
                <a:gdLst/>
                <a:ahLst/>
                <a:cxnLst/>
                <a:rect l="l" t="t" r="r" b="b"/>
                <a:pathLst>
                  <a:path w="8748" h="10264" extrusionOk="0">
                    <a:moveTo>
                      <a:pt x="290" y="1"/>
                    </a:moveTo>
                    <a:cubicBezTo>
                      <a:pt x="1" y="2122"/>
                      <a:pt x="620" y="4271"/>
                      <a:pt x="1998" y="5910"/>
                    </a:cubicBezTo>
                    <a:cubicBezTo>
                      <a:pt x="2494" y="6503"/>
                      <a:pt x="3072" y="7054"/>
                      <a:pt x="3692" y="7522"/>
                    </a:cubicBezTo>
                    <a:cubicBezTo>
                      <a:pt x="6007" y="9313"/>
                      <a:pt x="8748" y="10263"/>
                      <a:pt x="8748" y="10263"/>
                    </a:cubicBezTo>
                    <a:cubicBezTo>
                      <a:pt x="8583" y="9189"/>
                      <a:pt x="8321" y="8115"/>
                      <a:pt x="7976" y="7081"/>
                    </a:cubicBezTo>
                    <a:cubicBezTo>
                      <a:pt x="7508" y="5676"/>
                      <a:pt x="6806" y="4065"/>
                      <a:pt x="5772" y="2797"/>
                    </a:cubicBezTo>
                    <a:cubicBezTo>
                      <a:pt x="4422" y="1130"/>
                      <a:pt x="2439" y="111"/>
                      <a:pt x="290"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56"/>
              <p:cNvSpPr/>
              <p:nvPr/>
            </p:nvSpPr>
            <p:spPr>
              <a:xfrm>
                <a:off x="5025975" y="1645600"/>
                <a:ext cx="160850" cy="317200"/>
              </a:xfrm>
              <a:custGeom>
                <a:avLst/>
                <a:gdLst/>
                <a:ahLst/>
                <a:cxnLst/>
                <a:rect l="l" t="t" r="r" b="b"/>
                <a:pathLst>
                  <a:path w="6434" h="12688" extrusionOk="0">
                    <a:moveTo>
                      <a:pt x="5291" y="1"/>
                    </a:moveTo>
                    <a:cubicBezTo>
                      <a:pt x="5291" y="1"/>
                      <a:pt x="1764" y="3073"/>
                      <a:pt x="662" y="6572"/>
                    </a:cubicBezTo>
                    <a:cubicBezTo>
                      <a:pt x="1" y="8610"/>
                      <a:pt x="235" y="10828"/>
                      <a:pt x="1310" y="12688"/>
                    </a:cubicBezTo>
                    <a:cubicBezTo>
                      <a:pt x="3252" y="11779"/>
                      <a:pt x="4712" y="10084"/>
                      <a:pt x="5332" y="8045"/>
                    </a:cubicBezTo>
                    <a:cubicBezTo>
                      <a:pt x="6434" y="4533"/>
                      <a:pt x="5291" y="1"/>
                      <a:pt x="5291"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56"/>
              <p:cNvSpPr/>
              <p:nvPr/>
            </p:nvSpPr>
            <p:spPr>
              <a:xfrm>
                <a:off x="5094525" y="2248450"/>
                <a:ext cx="267600" cy="200975"/>
              </a:xfrm>
              <a:custGeom>
                <a:avLst/>
                <a:gdLst/>
                <a:ahLst/>
                <a:cxnLst/>
                <a:rect l="l" t="t" r="r" b="b"/>
                <a:pathLst>
                  <a:path w="10704" h="8039" extrusionOk="0">
                    <a:moveTo>
                      <a:pt x="9261" y="0"/>
                    </a:moveTo>
                    <a:cubicBezTo>
                      <a:pt x="8236" y="0"/>
                      <a:pt x="7214" y="215"/>
                      <a:pt x="6268" y="627"/>
                    </a:cubicBezTo>
                    <a:cubicBezTo>
                      <a:pt x="6309" y="696"/>
                      <a:pt x="6351" y="779"/>
                      <a:pt x="6364" y="875"/>
                    </a:cubicBezTo>
                    <a:cubicBezTo>
                      <a:pt x="6392" y="1151"/>
                      <a:pt x="6185" y="1399"/>
                      <a:pt x="5910" y="1426"/>
                    </a:cubicBezTo>
                    <a:cubicBezTo>
                      <a:pt x="5891" y="1428"/>
                      <a:pt x="5873" y="1429"/>
                      <a:pt x="5855" y="1429"/>
                    </a:cubicBezTo>
                    <a:cubicBezTo>
                      <a:pt x="5642" y="1429"/>
                      <a:pt x="5449" y="1285"/>
                      <a:pt x="5373" y="1082"/>
                    </a:cubicBezTo>
                    <a:cubicBezTo>
                      <a:pt x="5152" y="1219"/>
                      <a:pt x="4932" y="1357"/>
                      <a:pt x="4711" y="1523"/>
                    </a:cubicBezTo>
                    <a:cubicBezTo>
                      <a:pt x="1750" y="3699"/>
                      <a:pt x="0" y="8038"/>
                      <a:pt x="0" y="8038"/>
                    </a:cubicBezTo>
                    <a:cubicBezTo>
                      <a:pt x="0" y="8038"/>
                      <a:pt x="4656" y="7639"/>
                      <a:pt x="7604" y="5462"/>
                    </a:cubicBezTo>
                    <a:cubicBezTo>
                      <a:pt x="9354" y="4209"/>
                      <a:pt x="10483" y="2280"/>
                      <a:pt x="10704" y="145"/>
                    </a:cubicBezTo>
                    <a:cubicBezTo>
                      <a:pt x="10227" y="48"/>
                      <a:pt x="9744" y="0"/>
                      <a:pt x="9261"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56"/>
              <p:cNvSpPr/>
              <p:nvPr/>
            </p:nvSpPr>
            <p:spPr>
              <a:xfrm>
                <a:off x="5050425" y="2491375"/>
                <a:ext cx="13975" cy="11625"/>
              </a:xfrm>
              <a:custGeom>
                <a:avLst/>
                <a:gdLst/>
                <a:ahLst/>
                <a:cxnLst/>
                <a:rect l="l" t="t" r="r" b="b"/>
                <a:pathLst>
                  <a:path w="559" h="465" extrusionOk="0">
                    <a:moveTo>
                      <a:pt x="314" y="1"/>
                    </a:moveTo>
                    <a:cubicBezTo>
                      <a:pt x="306" y="1"/>
                      <a:pt x="298" y="1"/>
                      <a:pt x="290" y="2"/>
                    </a:cubicBezTo>
                    <a:cubicBezTo>
                      <a:pt x="70" y="16"/>
                      <a:pt x="1" y="277"/>
                      <a:pt x="166" y="415"/>
                    </a:cubicBezTo>
                    <a:cubicBezTo>
                      <a:pt x="208" y="449"/>
                      <a:pt x="257" y="465"/>
                      <a:pt x="306" y="465"/>
                    </a:cubicBezTo>
                    <a:cubicBezTo>
                      <a:pt x="433" y="465"/>
                      <a:pt x="558" y="358"/>
                      <a:pt x="538" y="208"/>
                    </a:cubicBezTo>
                    <a:cubicBezTo>
                      <a:pt x="525" y="92"/>
                      <a:pt x="428" y="1"/>
                      <a:pt x="314"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56"/>
              <p:cNvSpPr/>
              <p:nvPr/>
            </p:nvSpPr>
            <p:spPr>
              <a:xfrm>
                <a:off x="4885300" y="2638475"/>
                <a:ext cx="16050" cy="13500"/>
              </a:xfrm>
              <a:custGeom>
                <a:avLst/>
                <a:gdLst/>
                <a:ahLst/>
                <a:cxnLst/>
                <a:rect l="l" t="t" r="r" b="b"/>
                <a:pathLst>
                  <a:path w="642" h="540" extrusionOk="0">
                    <a:moveTo>
                      <a:pt x="352" y="0"/>
                    </a:moveTo>
                    <a:cubicBezTo>
                      <a:pt x="277" y="0"/>
                      <a:pt x="201" y="31"/>
                      <a:pt x="145" y="96"/>
                    </a:cubicBezTo>
                    <a:cubicBezTo>
                      <a:pt x="1" y="280"/>
                      <a:pt x="132" y="539"/>
                      <a:pt x="347" y="539"/>
                    </a:cubicBezTo>
                    <a:cubicBezTo>
                      <a:pt x="358" y="539"/>
                      <a:pt x="369" y="538"/>
                      <a:pt x="380" y="537"/>
                    </a:cubicBezTo>
                    <a:cubicBezTo>
                      <a:pt x="531" y="523"/>
                      <a:pt x="641" y="386"/>
                      <a:pt x="628" y="248"/>
                    </a:cubicBezTo>
                    <a:cubicBezTo>
                      <a:pt x="610" y="91"/>
                      <a:pt x="482" y="0"/>
                      <a:pt x="352"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56"/>
              <p:cNvSpPr/>
              <p:nvPr/>
            </p:nvSpPr>
            <p:spPr>
              <a:xfrm>
                <a:off x="4958325" y="2792750"/>
                <a:ext cx="15675" cy="13500"/>
              </a:xfrm>
              <a:custGeom>
                <a:avLst/>
                <a:gdLst/>
                <a:ahLst/>
                <a:cxnLst/>
                <a:rect l="l" t="t" r="r" b="b"/>
                <a:pathLst>
                  <a:path w="627" h="540" extrusionOk="0">
                    <a:moveTo>
                      <a:pt x="341" y="0"/>
                    </a:moveTo>
                    <a:cubicBezTo>
                      <a:pt x="268" y="0"/>
                      <a:pt x="195" y="31"/>
                      <a:pt x="145" y="97"/>
                    </a:cubicBezTo>
                    <a:cubicBezTo>
                      <a:pt x="0" y="280"/>
                      <a:pt x="119" y="539"/>
                      <a:pt x="345" y="539"/>
                    </a:cubicBezTo>
                    <a:cubicBezTo>
                      <a:pt x="356" y="539"/>
                      <a:pt x="367" y="539"/>
                      <a:pt x="379" y="537"/>
                    </a:cubicBezTo>
                    <a:cubicBezTo>
                      <a:pt x="517" y="524"/>
                      <a:pt x="627" y="386"/>
                      <a:pt x="613" y="248"/>
                    </a:cubicBezTo>
                    <a:cubicBezTo>
                      <a:pt x="596" y="91"/>
                      <a:pt x="468" y="0"/>
                      <a:pt x="341"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56"/>
              <p:cNvSpPr/>
              <p:nvPr/>
            </p:nvSpPr>
            <p:spPr>
              <a:xfrm>
                <a:off x="5046300" y="2800250"/>
                <a:ext cx="26625" cy="22600"/>
              </a:xfrm>
              <a:custGeom>
                <a:avLst/>
                <a:gdLst/>
                <a:ahLst/>
                <a:cxnLst/>
                <a:rect l="l" t="t" r="r" b="b"/>
                <a:pathLst>
                  <a:path w="1065" h="904" extrusionOk="0">
                    <a:moveTo>
                      <a:pt x="478" y="1"/>
                    </a:moveTo>
                    <a:cubicBezTo>
                      <a:pt x="462" y="1"/>
                      <a:pt x="445" y="2"/>
                      <a:pt x="428" y="3"/>
                    </a:cubicBezTo>
                    <a:cubicBezTo>
                      <a:pt x="180" y="31"/>
                      <a:pt x="1" y="251"/>
                      <a:pt x="28" y="499"/>
                    </a:cubicBezTo>
                    <a:cubicBezTo>
                      <a:pt x="54" y="751"/>
                      <a:pt x="266" y="904"/>
                      <a:pt x="481" y="904"/>
                    </a:cubicBezTo>
                    <a:cubicBezTo>
                      <a:pt x="608" y="904"/>
                      <a:pt x="735" y="851"/>
                      <a:pt x="827" y="733"/>
                    </a:cubicBezTo>
                    <a:cubicBezTo>
                      <a:pt x="1065" y="430"/>
                      <a:pt x="848" y="1"/>
                      <a:pt x="478"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56"/>
              <p:cNvSpPr/>
              <p:nvPr/>
            </p:nvSpPr>
            <p:spPr>
              <a:xfrm>
                <a:off x="5459200" y="2478950"/>
                <a:ext cx="17950" cy="12875"/>
              </a:xfrm>
              <a:custGeom>
                <a:avLst/>
                <a:gdLst/>
                <a:ahLst/>
                <a:cxnLst/>
                <a:rect l="l" t="t" r="r" b="b"/>
                <a:pathLst>
                  <a:path w="718" h="515" extrusionOk="0">
                    <a:moveTo>
                      <a:pt x="371" y="1"/>
                    </a:moveTo>
                    <a:cubicBezTo>
                      <a:pt x="358" y="1"/>
                      <a:pt x="345" y="1"/>
                      <a:pt x="332" y="3"/>
                    </a:cubicBezTo>
                    <a:cubicBezTo>
                      <a:pt x="1" y="29"/>
                      <a:pt x="39" y="515"/>
                      <a:pt x="349" y="515"/>
                    </a:cubicBezTo>
                    <a:cubicBezTo>
                      <a:pt x="361" y="515"/>
                      <a:pt x="374" y="514"/>
                      <a:pt x="387" y="513"/>
                    </a:cubicBezTo>
                    <a:cubicBezTo>
                      <a:pt x="718" y="473"/>
                      <a:pt x="680" y="1"/>
                      <a:pt x="371"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56"/>
              <p:cNvSpPr/>
              <p:nvPr/>
            </p:nvSpPr>
            <p:spPr>
              <a:xfrm>
                <a:off x="5151725" y="2258750"/>
                <a:ext cx="28925" cy="24350"/>
              </a:xfrm>
              <a:custGeom>
                <a:avLst/>
                <a:gdLst/>
                <a:ahLst/>
                <a:cxnLst/>
                <a:rect l="l" t="t" r="r" b="b"/>
                <a:pathLst>
                  <a:path w="1157" h="974" extrusionOk="0">
                    <a:moveTo>
                      <a:pt x="520" y="0"/>
                    </a:moveTo>
                    <a:cubicBezTo>
                      <a:pt x="249" y="0"/>
                      <a:pt x="0" y="223"/>
                      <a:pt x="40" y="532"/>
                    </a:cubicBezTo>
                    <a:cubicBezTo>
                      <a:pt x="67" y="785"/>
                      <a:pt x="286" y="973"/>
                      <a:pt x="537" y="973"/>
                    </a:cubicBezTo>
                    <a:cubicBezTo>
                      <a:pt x="546" y="973"/>
                      <a:pt x="555" y="973"/>
                      <a:pt x="564" y="973"/>
                    </a:cubicBezTo>
                    <a:cubicBezTo>
                      <a:pt x="991" y="918"/>
                      <a:pt x="1156" y="380"/>
                      <a:pt x="825" y="105"/>
                    </a:cubicBezTo>
                    <a:cubicBezTo>
                      <a:pt x="730" y="33"/>
                      <a:pt x="624" y="0"/>
                      <a:pt x="520"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56"/>
              <p:cNvSpPr/>
              <p:nvPr/>
            </p:nvSpPr>
            <p:spPr>
              <a:xfrm>
                <a:off x="5342075" y="1805875"/>
                <a:ext cx="28650" cy="24025"/>
              </a:xfrm>
              <a:custGeom>
                <a:avLst/>
                <a:gdLst/>
                <a:ahLst/>
                <a:cxnLst/>
                <a:rect l="l" t="t" r="r" b="b"/>
                <a:pathLst>
                  <a:path w="1146" h="961" extrusionOk="0">
                    <a:moveTo>
                      <a:pt x="519" y="1"/>
                    </a:moveTo>
                    <a:cubicBezTo>
                      <a:pt x="252" y="1"/>
                      <a:pt x="0" y="223"/>
                      <a:pt x="30" y="532"/>
                    </a:cubicBezTo>
                    <a:cubicBezTo>
                      <a:pt x="57" y="785"/>
                      <a:pt x="275" y="960"/>
                      <a:pt x="525" y="960"/>
                    </a:cubicBezTo>
                    <a:cubicBezTo>
                      <a:pt x="535" y="960"/>
                      <a:pt x="544" y="960"/>
                      <a:pt x="554" y="959"/>
                    </a:cubicBezTo>
                    <a:cubicBezTo>
                      <a:pt x="981" y="918"/>
                      <a:pt x="1146" y="381"/>
                      <a:pt x="815" y="105"/>
                    </a:cubicBezTo>
                    <a:cubicBezTo>
                      <a:pt x="724" y="33"/>
                      <a:pt x="620" y="1"/>
                      <a:pt x="519"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56"/>
              <p:cNvSpPr/>
              <p:nvPr/>
            </p:nvSpPr>
            <p:spPr>
              <a:xfrm>
                <a:off x="4799325" y="1493100"/>
                <a:ext cx="32450" cy="27300"/>
              </a:xfrm>
              <a:custGeom>
                <a:avLst/>
                <a:gdLst/>
                <a:ahLst/>
                <a:cxnLst/>
                <a:rect l="l" t="t" r="r" b="b"/>
                <a:pathLst>
                  <a:path w="1298" h="1092" extrusionOk="0">
                    <a:moveTo>
                      <a:pt x="583" y="1"/>
                    </a:moveTo>
                    <a:cubicBezTo>
                      <a:pt x="280" y="1"/>
                      <a:pt x="0" y="256"/>
                      <a:pt x="30" y="604"/>
                    </a:cubicBezTo>
                    <a:cubicBezTo>
                      <a:pt x="68" y="883"/>
                      <a:pt x="292" y="1091"/>
                      <a:pt x="564" y="1091"/>
                    </a:cubicBezTo>
                    <a:cubicBezTo>
                      <a:pt x="588" y="1091"/>
                      <a:pt x="612" y="1090"/>
                      <a:pt x="636" y="1086"/>
                    </a:cubicBezTo>
                    <a:cubicBezTo>
                      <a:pt x="1119" y="1045"/>
                      <a:pt x="1298" y="425"/>
                      <a:pt x="926" y="122"/>
                    </a:cubicBezTo>
                    <a:cubicBezTo>
                      <a:pt x="819" y="38"/>
                      <a:pt x="699" y="1"/>
                      <a:pt x="583"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56"/>
              <p:cNvSpPr/>
              <p:nvPr/>
            </p:nvSpPr>
            <p:spPr>
              <a:xfrm>
                <a:off x="4814575" y="1531950"/>
                <a:ext cx="37175" cy="31150"/>
              </a:xfrm>
              <a:custGeom>
                <a:avLst/>
                <a:gdLst/>
                <a:ahLst/>
                <a:cxnLst/>
                <a:rect l="l" t="t" r="r" b="b"/>
                <a:pathLst>
                  <a:path w="1487" h="1246" extrusionOk="0">
                    <a:moveTo>
                      <a:pt x="668" y="1"/>
                    </a:moveTo>
                    <a:cubicBezTo>
                      <a:pt x="321" y="1"/>
                      <a:pt x="0" y="291"/>
                      <a:pt x="40" y="690"/>
                    </a:cubicBezTo>
                    <a:cubicBezTo>
                      <a:pt x="79" y="1009"/>
                      <a:pt x="342" y="1245"/>
                      <a:pt x="654" y="1245"/>
                    </a:cubicBezTo>
                    <a:cubicBezTo>
                      <a:pt x="679" y="1245"/>
                      <a:pt x="704" y="1244"/>
                      <a:pt x="729" y="1241"/>
                    </a:cubicBezTo>
                    <a:cubicBezTo>
                      <a:pt x="1280" y="1186"/>
                      <a:pt x="1487" y="483"/>
                      <a:pt x="1060" y="139"/>
                    </a:cubicBezTo>
                    <a:cubicBezTo>
                      <a:pt x="938" y="43"/>
                      <a:pt x="801" y="1"/>
                      <a:pt x="668"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56"/>
              <p:cNvSpPr/>
              <p:nvPr/>
            </p:nvSpPr>
            <p:spPr>
              <a:xfrm>
                <a:off x="4752575" y="1583675"/>
                <a:ext cx="39250" cy="33075"/>
              </a:xfrm>
              <a:custGeom>
                <a:avLst/>
                <a:gdLst/>
                <a:ahLst/>
                <a:cxnLst/>
                <a:rect l="l" t="t" r="r" b="b"/>
                <a:pathLst>
                  <a:path w="1570" h="1323" extrusionOk="0">
                    <a:moveTo>
                      <a:pt x="706" y="0"/>
                    </a:moveTo>
                    <a:cubicBezTo>
                      <a:pt x="342" y="0"/>
                      <a:pt x="1" y="310"/>
                      <a:pt x="41" y="728"/>
                    </a:cubicBezTo>
                    <a:cubicBezTo>
                      <a:pt x="80" y="1069"/>
                      <a:pt x="369" y="1323"/>
                      <a:pt x="717" y="1323"/>
                    </a:cubicBezTo>
                    <a:cubicBezTo>
                      <a:pt x="735" y="1323"/>
                      <a:pt x="753" y="1322"/>
                      <a:pt x="771" y="1321"/>
                    </a:cubicBezTo>
                    <a:cubicBezTo>
                      <a:pt x="1349" y="1252"/>
                      <a:pt x="1570" y="522"/>
                      <a:pt x="1115" y="150"/>
                    </a:cubicBezTo>
                    <a:cubicBezTo>
                      <a:pt x="989" y="46"/>
                      <a:pt x="846" y="0"/>
                      <a:pt x="706"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56"/>
              <p:cNvSpPr/>
              <p:nvPr/>
            </p:nvSpPr>
            <p:spPr>
              <a:xfrm>
                <a:off x="4997400" y="2813750"/>
                <a:ext cx="219050" cy="256600"/>
              </a:xfrm>
              <a:custGeom>
                <a:avLst/>
                <a:gdLst/>
                <a:ahLst/>
                <a:cxnLst/>
                <a:rect l="l" t="t" r="r" b="b"/>
                <a:pathLst>
                  <a:path w="8762" h="10264" extrusionOk="0">
                    <a:moveTo>
                      <a:pt x="304" y="1"/>
                    </a:moveTo>
                    <a:lnTo>
                      <a:pt x="304" y="1"/>
                    </a:lnTo>
                    <a:cubicBezTo>
                      <a:pt x="1" y="2122"/>
                      <a:pt x="620" y="4271"/>
                      <a:pt x="1998" y="5910"/>
                    </a:cubicBezTo>
                    <a:cubicBezTo>
                      <a:pt x="2508" y="6516"/>
                      <a:pt x="3072" y="7053"/>
                      <a:pt x="3706" y="7536"/>
                    </a:cubicBezTo>
                    <a:cubicBezTo>
                      <a:pt x="6007" y="9326"/>
                      <a:pt x="8762" y="10263"/>
                      <a:pt x="8762" y="10263"/>
                    </a:cubicBezTo>
                    <a:cubicBezTo>
                      <a:pt x="8583" y="9189"/>
                      <a:pt x="8321" y="8114"/>
                      <a:pt x="7976" y="7081"/>
                    </a:cubicBezTo>
                    <a:cubicBezTo>
                      <a:pt x="7522" y="5676"/>
                      <a:pt x="6819" y="4064"/>
                      <a:pt x="5772" y="2797"/>
                    </a:cubicBezTo>
                    <a:cubicBezTo>
                      <a:pt x="4436" y="1130"/>
                      <a:pt x="2439" y="111"/>
                      <a:pt x="304"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56"/>
              <p:cNvSpPr/>
              <p:nvPr/>
            </p:nvSpPr>
            <p:spPr>
              <a:xfrm>
                <a:off x="5161325" y="4380700"/>
                <a:ext cx="219050" cy="256925"/>
              </a:xfrm>
              <a:custGeom>
                <a:avLst/>
                <a:gdLst/>
                <a:ahLst/>
                <a:cxnLst/>
                <a:rect l="l" t="t" r="r" b="b"/>
                <a:pathLst>
                  <a:path w="8762" h="10277" extrusionOk="0">
                    <a:moveTo>
                      <a:pt x="304" y="0"/>
                    </a:moveTo>
                    <a:lnTo>
                      <a:pt x="304" y="0"/>
                    </a:lnTo>
                    <a:cubicBezTo>
                      <a:pt x="1" y="2122"/>
                      <a:pt x="621" y="4271"/>
                      <a:pt x="1998" y="5910"/>
                    </a:cubicBezTo>
                    <a:cubicBezTo>
                      <a:pt x="2508" y="6516"/>
                      <a:pt x="3086" y="7053"/>
                      <a:pt x="3706" y="7535"/>
                    </a:cubicBezTo>
                    <a:cubicBezTo>
                      <a:pt x="6020" y="9326"/>
                      <a:pt x="8762" y="10277"/>
                      <a:pt x="8762" y="10277"/>
                    </a:cubicBezTo>
                    <a:cubicBezTo>
                      <a:pt x="8583" y="9188"/>
                      <a:pt x="8335" y="8128"/>
                      <a:pt x="7990" y="7081"/>
                    </a:cubicBezTo>
                    <a:cubicBezTo>
                      <a:pt x="7522" y="5676"/>
                      <a:pt x="6819" y="4064"/>
                      <a:pt x="5786" y="2810"/>
                    </a:cubicBezTo>
                    <a:cubicBezTo>
                      <a:pt x="4436" y="1130"/>
                      <a:pt x="2439" y="110"/>
                      <a:pt x="304"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56"/>
              <p:cNvSpPr/>
              <p:nvPr/>
            </p:nvSpPr>
            <p:spPr>
              <a:xfrm>
                <a:off x="5189900" y="3212550"/>
                <a:ext cx="160850" cy="317200"/>
              </a:xfrm>
              <a:custGeom>
                <a:avLst/>
                <a:gdLst/>
                <a:ahLst/>
                <a:cxnLst/>
                <a:rect l="l" t="t" r="r" b="b"/>
                <a:pathLst>
                  <a:path w="6434" h="12688" extrusionOk="0">
                    <a:moveTo>
                      <a:pt x="5304" y="0"/>
                    </a:moveTo>
                    <a:cubicBezTo>
                      <a:pt x="5304" y="0"/>
                      <a:pt x="1778" y="3072"/>
                      <a:pt x="676" y="6571"/>
                    </a:cubicBezTo>
                    <a:cubicBezTo>
                      <a:pt x="1" y="8610"/>
                      <a:pt x="235" y="10842"/>
                      <a:pt x="1310" y="12687"/>
                    </a:cubicBezTo>
                    <a:cubicBezTo>
                      <a:pt x="3252" y="11778"/>
                      <a:pt x="4712" y="10098"/>
                      <a:pt x="5332" y="8045"/>
                    </a:cubicBezTo>
                    <a:cubicBezTo>
                      <a:pt x="6434" y="4546"/>
                      <a:pt x="5304" y="0"/>
                      <a:pt x="5304"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56"/>
              <p:cNvSpPr/>
              <p:nvPr/>
            </p:nvSpPr>
            <p:spPr>
              <a:xfrm>
                <a:off x="5258450" y="3815550"/>
                <a:ext cx="267950" cy="200800"/>
              </a:xfrm>
              <a:custGeom>
                <a:avLst/>
                <a:gdLst/>
                <a:ahLst/>
                <a:cxnLst/>
                <a:rect l="l" t="t" r="r" b="b"/>
                <a:pathLst>
                  <a:path w="10718" h="8032" extrusionOk="0">
                    <a:moveTo>
                      <a:pt x="9275" y="1"/>
                    </a:moveTo>
                    <a:cubicBezTo>
                      <a:pt x="8242" y="1"/>
                      <a:pt x="7217" y="212"/>
                      <a:pt x="6268" y="635"/>
                    </a:cubicBezTo>
                    <a:cubicBezTo>
                      <a:pt x="6502" y="951"/>
                      <a:pt x="6296" y="1392"/>
                      <a:pt x="5910" y="1434"/>
                    </a:cubicBezTo>
                    <a:cubicBezTo>
                      <a:pt x="5899" y="1434"/>
                      <a:pt x="5888" y="1434"/>
                      <a:pt x="5878" y="1434"/>
                    </a:cubicBezTo>
                    <a:cubicBezTo>
                      <a:pt x="5656" y="1434"/>
                      <a:pt x="5452" y="1299"/>
                      <a:pt x="5386" y="1089"/>
                    </a:cubicBezTo>
                    <a:cubicBezTo>
                      <a:pt x="5166" y="1213"/>
                      <a:pt x="4946" y="1351"/>
                      <a:pt x="4725" y="1516"/>
                    </a:cubicBezTo>
                    <a:cubicBezTo>
                      <a:pt x="1763" y="3693"/>
                      <a:pt x="0" y="8032"/>
                      <a:pt x="0" y="8032"/>
                    </a:cubicBezTo>
                    <a:cubicBezTo>
                      <a:pt x="0" y="8032"/>
                      <a:pt x="4656" y="7632"/>
                      <a:pt x="7618" y="5456"/>
                    </a:cubicBezTo>
                    <a:cubicBezTo>
                      <a:pt x="9354" y="4202"/>
                      <a:pt x="10483" y="2274"/>
                      <a:pt x="10717" y="139"/>
                    </a:cubicBezTo>
                    <a:cubicBezTo>
                      <a:pt x="10240" y="47"/>
                      <a:pt x="9756" y="1"/>
                      <a:pt x="9275"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56"/>
              <p:cNvSpPr/>
              <p:nvPr/>
            </p:nvSpPr>
            <p:spPr>
              <a:xfrm>
                <a:off x="5216075" y="4058325"/>
                <a:ext cx="12100" cy="11375"/>
              </a:xfrm>
              <a:custGeom>
                <a:avLst/>
                <a:gdLst/>
                <a:ahLst/>
                <a:cxnLst/>
                <a:rect l="l" t="t" r="r" b="b"/>
                <a:pathLst>
                  <a:path w="484" h="455" extrusionOk="0">
                    <a:moveTo>
                      <a:pt x="245" y="0"/>
                    </a:moveTo>
                    <a:cubicBezTo>
                      <a:pt x="237" y="0"/>
                      <a:pt x="229" y="1"/>
                      <a:pt x="221" y="2"/>
                    </a:cubicBezTo>
                    <a:cubicBezTo>
                      <a:pt x="97" y="15"/>
                      <a:pt x="1" y="125"/>
                      <a:pt x="15" y="263"/>
                    </a:cubicBezTo>
                    <a:cubicBezTo>
                      <a:pt x="33" y="394"/>
                      <a:pt x="131" y="455"/>
                      <a:pt x="233" y="455"/>
                    </a:cubicBezTo>
                    <a:cubicBezTo>
                      <a:pt x="355" y="455"/>
                      <a:pt x="483" y="366"/>
                      <a:pt x="483" y="208"/>
                    </a:cubicBezTo>
                    <a:cubicBezTo>
                      <a:pt x="470" y="92"/>
                      <a:pt x="361" y="0"/>
                      <a:pt x="245"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56"/>
              <p:cNvSpPr/>
              <p:nvPr/>
            </p:nvSpPr>
            <p:spPr>
              <a:xfrm>
                <a:off x="5049400" y="4205725"/>
                <a:ext cx="16025" cy="13625"/>
              </a:xfrm>
              <a:custGeom>
                <a:avLst/>
                <a:gdLst/>
                <a:ahLst/>
                <a:cxnLst/>
                <a:rect l="l" t="t" r="r" b="b"/>
                <a:pathLst>
                  <a:path w="641" h="545" extrusionOk="0">
                    <a:moveTo>
                      <a:pt x="360" y="0"/>
                    </a:moveTo>
                    <a:cubicBezTo>
                      <a:pt x="350" y="0"/>
                      <a:pt x="341" y="0"/>
                      <a:pt x="331" y="1"/>
                    </a:cubicBezTo>
                    <a:cubicBezTo>
                      <a:pt x="83" y="29"/>
                      <a:pt x="1" y="332"/>
                      <a:pt x="180" y="483"/>
                    </a:cubicBezTo>
                    <a:cubicBezTo>
                      <a:pt x="233" y="525"/>
                      <a:pt x="292" y="544"/>
                      <a:pt x="350" y="544"/>
                    </a:cubicBezTo>
                    <a:cubicBezTo>
                      <a:pt x="502" y="544"/>
                      <a:pt x="640" y="415"/>
                      <a:pt x="621" y="236"/>
                    </a:cubicBezTo>
                    <a:cubicBezTo>
                      <a:pt x="608" y="94"/>
                      <a:pt x="498" y="0"/>
                      <a:pt x="360"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56"/>
              <p:cNvSpPr/>
              <p:nvPr/>
            </p:nvSpPr>
            <p:spPr>
              <a:xfrm>
                <a:off x="5121700" y="4359975"/>
                <a:ext cx="18325" cy="13225"/>
              </a:xfrm>
              <a:custGeom>
                <a:avLst/>
                <a:gdLst/>
                <a:ahLst/>
                <a:cxnLst/>
                <a:rect l="l" t="t" r="r" b="b"/>
                <a:pathLst>
                  <a:path w="733" h="529" extrusionOk="0">
                    <a:moveTo>
                      <a:pt x="384" y="0"/>
                    </a:moveTo>
                    <a:cubicBezTo>
                      <a:pt x="372" y="0"/>
                      <a:pt x="359" y="1"/>
                      <a:pt x="346" y="3"/>
                    </a:cubicBezTo>
                    <a:cubicBezTo>
                      <a:pt x="1" y="29"/>
                      <a:pt x="39" y="528"/>
                      <a:pt x="362" y="528"/>
                    </a:cubicBezTo>
                    <a:cubicBezTo>
                      <a:pt x="375" y="528"/>
                      <a:pt x="388" y="528"/>
                      <a:pt x="401" y="526"/>
                    </a:cubicBezTo>
                    <a:cubicBezTo>
                      <a:pt x="732" y="486"/>
                      <a:pt x="694" y="0"/>
                      <a:pt x="384"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56"/>
              <p:cNvSpPr/>
              <p:nvPr/>
            </p:nvSpPr>
            <p:spPr>
              <a:xfrm>
                <a:off x="5210525" y="4367325"/>
                <a:ext cx="26600" cy="22425"/>
              </a:xfrm>
              <a:custGeom>
                <a:avLst/>
                <a:gdLst/>
                <a:ahLst/>
                <a:cxnLst/>
                <a:rect l="l" t="t" r="r" b="b"/>
                <a:pathLst>
                  <a:path w="1064" h="897" extrusionOk="0">
                    <a:moveTo>
                      <a:pt x="465" y="0"/>
                    </a:moveTo>
                    <a:cubicBezTo>
                      <a:pt x="224" y="0"/>
                      <a:pt x="0" y="208"/>
                      <a:pt x="30" y="494"/>
                    </a:cubicBezTo>
                    <a:cubicBezTo>
                      <a:pt x="43" y="725"/>
                      <a:pt x="235" y="896"/>
                      <a:pt x="462" y="896"/>
                    </a:cubicBezTo>
                    <a:cubicBezTo>
                      <a:pt x="478" y="896"/>
                      <a:pt x="495" y="895"/>
                      <a:pt x="512" y="893"/>
                    </a:cubicBezTo>
                    <a:cubicBezTo>
                      <a:pt x="912" y="852"/>
                      <a:pt x="1063" y="356"/>
                      <a:pt x="746" y="108"/>
                    </a:cubicBezTo>
                    <a:cubicBezTo>
                      <a:pt x="660" y="33"/>
                      <a:pt x="561" y="0"/>
                      <a:pt x="465"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56"/>
              <p:cNvSpPr/>
              <p:nvPr/>
            </p:nvSpPr>
            <p:spPr>
              <a:xfrm>
                <a:off x="5674100" y="4508750"/>
                <a:ext cx="24825" cy="25175"/>
              </a:xfrm>
              <a:custGeom>
                <a:avLst/>
                <a:gdLst/>
                <a:ahLst/>
                <a:cxnLst/>
                <a:rect l="l" t="t" r="r" b="b"/>
                <a:pathLst>
                  <a:path w="993" h="1007" extrusionOk="0">
                    <a:moveTo>
                      <a:pt x="505" y="0"/>
                    </a:moveTo>
                    <a:cubicBezTo>
                      <a:pt x="489" y="0"/>
                      <a:pt x="472" y="1"/>
                      <a:pt x="456" y="3"/>
                    </a:cubicBezTo>
                    <a:cubicBezTo>
                      <a:pt x="276" y="16"/>
                      <a:pt x="125" y="127"/>
                      <a:pt x="56" y="292"/>
                    </a:cubicBezTo>
                    <a:cubicBezTo>
                      <a:pt x="15" y="375"/>
                      <a:pt x="1" y="457"/>
                      <a:pt x="15" y="554"/>
                    </a:cubicBezTo>
                    <a:cubicBezTo>
                      <a:pt x="15" y="581"/>
                      <a:pt x="29" y="623"/>
                      <a:pt x="42" y="650"/>
                    </a:cubicBezTo>
                    <a:cubicBezTo>
                      <a:pt x="109" y="890"/>
                      <a:pt x="310" y="1007"/>
                      <a:pt x="512" y="1007"/>
                    </a:cubicBezTo>
                    <a:cubicBezTo>
                      <a:pt x="727" y="1007"/>
                      <a:pt x="943" y="872"/>
                      <a:pt x="993" y="609"/>
                    </a:cubicBezTo>
                    <a:cubicBezTo>
                      <a:pt x="993" y="581"/>
                      <a:pt x="993" y="567"/>
                      <a:pt x="993" y="540"/>
                    </a:cubicBezTo>
                    <a:cubicBezTo>
                      <a:pt x="993" y="512"/>
                      <a:pt x="993" y="485"/>
                      <a:pt x="993" y="443"/>
                    </a:cubicBezTo>
                    <a:cubicBezTo>
                      <a:pt x="967" y="197"/>
                      <a:pt x="759" y="0"/>
                      <a:pt x="505"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56"/>
              <p:cNvSpPr/>
              <p:nvPr/>
            </p:nvSpPr>
            <p:spPr>
              <a:xfrm>
                <a:off x="5509850" y="2941450"/>
                <a:ext cx="25150" cy="25200"/>
              </a:xfrm>
              <a:custGeom>
                <a:avLst/>
                <a:gdLst/>
                <a:ahLst/>
                <a:cxnLst/>
                <a:rect l="l" t="t" r="r" b="b"/>
                <a:pathLst>
                  <a:path w="1006" h="1008" extrusionOk="0">
                    <a:moveTo>
                      <a:pt x="504" y="1"/>
                    </a:moveTo>
                    <a:cubicBezTo>
                      <a:pt x="488" y="1"/>
                      <a:pt x="471" y="2"/>
                      <a:pt x="455" y="3"/>
                    </a:cubicBezTo>
                    <a:cubicBezTo>
                      <a:pt x="276" y="31"/>
                      <a:pt x="124" y="141"/>
                      <a:pt x="55" y="306"/>
                    </a:cubicBezTo>
                    <a:cubicBezTo>
                      <a:pt x="14" y="389"/>
                      <a:pt x="0" y="472"/>
                      <a:pt x="14" y="554"/>
                    </a:cubicBezTo>
                    <a:cubicBezTo>
                      <a:pt x="14" y="596"/>
                      <a:pt x="28" y="623"/>
                      <a:pt x="42" y="651"/>
                    </a:cubicBezTo>
                    <a:cubicBezTo>
                      <a:pt x="108" y="890"/>
                      <a:pt x="309" y="1007"/>
                      <a:pt x="511" y="1007"/>
                    </a:cubicBezTo>
                    <a:cubicBezTo>
                      <a:pt x="727" y="1007"/>
                      <a:pt x="942" y="873"/>
                      <a:pt x="992" y="609"/>
                    </a:cubicBezTo>
                    <a:lnTo>
                      <a:pt x="1006" y="609"/>
                    </a:lnTo>
                    <a:cubicBezTo>
                      <a:pt x="1006" y="596"/>
                      <a:pt x="1006" y="582"/>
                      <a:pt x="1006" y="554"/>
                    </a:cubicBezTo>
                    <a:cubicBezTo>
                      <a:pt x="1006" y="527"/>
                      <a:pt x="1006" y="485"/>
                      <a:pt x="1006" y="458"/>
                    </a:cubicBezTo>
                    <a:cubicBezTo>
                      <a:pt x="980" y="199"/>
                      <a:pt x="759" y="1"/>
                      <a:pt x="504"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56"/>
              <p:cNvSpPr/>
              <p:nvPr/>
            </p:nvSpPr>
            <p:spPr>
              <a:xfrm>
                <a:off x="5623825" y="4045925"/>
                <a:ext cx="15350" cy="12800"/>
              </a:xfrm>
              <a:custGeom>
                <a:avLst/>
                <a:gdLst/>
                <a:ahLst/>
                <a:cxnLst/>
                <a:rect l="l" t="t" r="r" b="b"/>
                <a:pathLst>
                  <a:path w="614" h="512" extrusionOk="0">
                    <a:moveTo>
                      <a:pt x="344" y="0"/>
                    </a:moveTo>
                    <a:cubicBezTo>
                      <a:pt x="335" y="0"/>
                      <a:pt x="326" y="1"/>
                      <a:pt x="318" y="2"/>
                    </a:cubicBezTo>
                    <a:cubicBezTo>
                      <a:pt x="83" y="29"/>
                      <a:pt x="1" y="305"/>
                      <a:pt x="180" y="456"/>
                    </a:cubicBezTo>
                    <a:cubicBezTo>
                      <a:pt x="229" y="494"/>
                      <a:pt x="284" y="511"/>
                      <a:pt x="338" y="511"/>
                    </a:cubicBezTo>
                    <a:cubicBezTo>
                      <a:pt x="481" y="511"/>
                      <a:pt x="613" y="392"/>
                      <a:pt x="593" y="222"/>
                    </a:cubicBezTo>
                    <a:cubicBezTo>
                      <a:pt x="580" y="93"/>
                      <a:pt x="471" y="0"/>
                      <a:pt x="344"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56"/>
              <p:cNvSpPr/>
              <p:nvPr/>
            </p:nvSpPr>
            <p:spPr>
              <a:xfrm>
                <a:off x="5312500" y="3825750"/>
                <a:ext cx="29025" cy="24275"/>
              </a:xfrm>
              <a:custGeom>
                <a:avLst/>
                <a:gdLst/>
                <a:ahLst/>
                <a:cxnLst/>
                <a:rect l="l" t="t" r="r" b="b"/>
                <a:pathLst>
                  <a:path w="1161" h="971" extrusionOk="0">
                    <a:moveTo>
                      <a:pt x="664" y="1"/>
                    </a:moveTo>
                    <a:cubicBezTo>
                      <a:pt x="640" y="1"/>
                      <a:pt x="617" y="3"/>
                      <a:pt x="593" y="6"/>
                    </a:cubicBezTo>
                    <a:cubicBezTo>
                      <a:pt x="166" y="48"/>
                      <a:pt x="1" y="585"/>
                      <a:pt x="345" y="860"/>
                    </a:cubicBezTo>
                    <a:cubicBezTo>
                      <a:pt x="437" y="937"/>
                      <a:pt x="542" y="971"/>
                      <a:pt x="644" y="971"/>
                    </a:cubicBezTo>
                    <a:cubicBezTo>
                      <a:pt x="910" y="971"/>
                      <a:pt x="1160" y="742"/>
                      <a:pt x="1131" y="433"/>
                    </a:cubicBezTo>
                    <a:cubicBezTo>
                      <a:pt x="1105" y="194"/>
                      <a:pt x="908" y="1"/>
                      <a:pt x="664"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56"/>
              <p:cNvSpPr/>
              <p:nvPr/>
            </p:nvSpPr>
            <p:spPr>
              <a:xfrm>
                <a:off x="5572775" y="3389625"/>
                <a:ext cx="34200" cy="28950"/>
              </a:xfrm>
              <a:custGeom>
                <a:avLst/>
                <a:gdLst/>
                <a:ahLst/>
                <a:cxnLst/>
                <a:rect l="l" t="t" r="r" b="b"/>
                <a:pathLst>
                  <a:path w="1368" h="1158" extrusionOk="0">
                    <a:moveTo>
                      <a:pt x="749" y="1"/>
                    </a:moveTo>
                    <a:cubicBezTo>
                      <a:pt x="589" y="1"/>
                      <a:pt x="427" y="64"/>
                      <a:pt x="307" y="204"/>
                    </a:cubicBezTo>
                    <a:cubicBezTo>
                      <a:pt x="1" y="591"/>
                      <a:pt x="287" y="1157"/>
                      <a:pt x="766" y="1157"/>
                    </a:cubicBezTo>
                    <a:cubicBezTo>
                      <a:pt x="783" y="1157"/>
                      <a:pt x="800" y="1156"/>
                      <a:pt x="817" y="1155"/>
                    </a:cubicBezTo>
                    <a:cubicBezTo>
                      <a:pt x="1134" y="1114"/>
                      <a:pt x="1368" y="838"/>
                      <a:pt x="1340" y="521"/>
                    </a:cubicBezTo>
                    <a:cubicBezTo>
                      <a:pt x="1305" y="197"/>
                      <a:pt x="1030" y="1"/>
                      <a:pt x="749"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56"/>
              <p:cNvSpPr/>
              <p:nvPr/>
            </p:nvSpPr>
            <p:spPr>
              <a:xfrm>
                <a:off x="5506100" y="3372950"/>
                <a:ext cx="28550" cy="23925"/>
              </a:xfrm>
              <a:custGeom>
                <a:avLst/>
                <a:gdLst/>
                <a:ahLst/>
                <a:cxnLst/>
                <a:rect l="l" t="t" r="r" b="b"/>
                <a:pathLst>
                  <a:path w="1142" h="957" extrusionOk="0">
                    <a:moveTo>
                      <a:pt x="506" y="1"/>
                    </a:moveTo>
                    <a:cubicBezTo>
                      <a:pt x="243" y="1"/>
                      <a:pt x="1" y="222"/>
                      <a:pt x="40" y="527"/>
                    </a:cubicBezTo>
                    <a:cubicBezTo>
                      <a:pt x="53" y="772"/>
                      <a:pt x="259" y="957"/>
                      <a:pt x="500" y="957"/>
                    </a:cubicBezTo>
                    <a:cubicBezTo>
                      <a:pt x="516" y="957"/>
                      <a:pt x="533" y="956"/>
                      <a:pt x="550" y="954"/>
                    </a:cubicBezTo>
                    <a:cubicBezTo>
                      <a:pt x="977" y="927"/>
                      <a:pt x="1142" y="389"/>
                      <a:pt x="811" y="114"/>
                    </a:cubicBezTo>
                    <a:cubicBezTo>
                      <a:pt x="717" y="35"/>
                      <a:pt x="610" y="1"/>
                      <a:pt x="506"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56"/>
              <p:cNvSpPr/>
              <p:nvPr/>
            </p:nvSpPr>
            <p:spPr>
              <a:xfrm>
                <a:off x="4959875" y="3060275"/>
                <a:ext cx="32450" cy="27225"/>
              </a:xfrm>
              <a:custGeom>
                <a:avLst/>
                <a:gdLst/>
                <a:ahLst/>
                <a:cxnLst/>
                <a:rect l="l" t="t" r="r" b="b"/>
                <a:pathLst>
                  <a:path w="1298" h="1089" extrusionOk="0">
                    <a:moveTo>
                      <a:pt x="715" y="0"/>
                    </a:moveTo>
                    <a:cubicBezTo>
                      <a:pt x="697" y="0"/>
                      <a:pt x="679" y="1"/>
                      <a:pt x="661" y="3"/>
                    </a:cubicBezTo>
                    <a:cubicBezTo>
                      <a:pt x="179" y="58"/>
                      <a:pt x="0" y="664"/>
                      <a:pt x="372" y="967"/>
                    </a:cubicBezTo>
                    <a:cubicBezTo>
                      <a:pt x="479" y="1051"/>
                      <a:pt x="598" y="1088"/>
                      <a:pt x="715" y="1088"/>
                    </a:cubicBezTo>
                    <a:cubicBezTo>
                      <a:pt x="1018" y="1088"/>
                      <a:pt x="1297" y="833"/>
                      <a:pt x="1267" y="485"/>
                    </a:cubicBezTo>
                    <a:cubicBezTo>
                      <a:pt x="1229" y="200"/>
                      <a:pt x="995" y="0"/>
                      <a:pt x="715"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56"/>
              <p:cNvSpPr/>
              <p:nvPr/>
            </p:nvSpPr>
            <p:spPr>
              <a:xfrm>
                <a:off x="4978800" y="3098825"/>
                <a:ext cx="36875" cy="31300"/>
              </a:xfrm>
              <a:custGeom>
                <a:avLst/>
                <a:gdLst/>
                <a:ahLst/>
                <a:cxnLst/>
                <a:rect l="l" t="t" r="r" b="b"/>
                <a:pathLst>
                  <a:path w="1475" h="1252" extrusionOk="0">
                    <a:moveTo>
                      <a:pt x="660" y="0"/>
                    </a:moveTo>
                    <a:cubicBezTo>
                      <a:pt x="638" y="0"/>
                      <a:pt x="616" y="1"/>
                      <a:pt x="593" y="3"/>
                    </a:cubicBezTo>
                    <a:cubicBezTo>
                      <a:pt x="249" y="45"/>
                      <a:pt x="1" y="348"/>
                      <a:pt x="42" y="692"/>
                    </a:cubicBezTo>
                    <a:cubicBezTo>
                      <a:pt x="77" y="1041"/>
                      <a:pt x="370" y="1251"/>
                      <a:pt x="669" y="1251"/>
                    </a:cubicBezTo>
                    <a:cubicBezTo>
                      <a:pt x="842" y="1251"/>
                      <a:pt x="1017" y="1180"/>
                      <a:pt x="1144" y="1023"/>
                    </a:cubicBezTo>
                    <a:cubicBezTo>
                      <a:pt x="1474" y="600"/>
                      <a:pt x="1171" y="0"/>
                      <a:pt x="660"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56"/>
              <p:cNvSpPr/>
              <p:nvPr/>
            </p:nvSpPr>
            <p:spPr>
              <a:xfrm>
                <a:off x="4916600" y="3150775"/>
                <a:ext cx="39150" cy="32975"/>
              </a:xfrm>
              <a:custGeom>
                <a:avLst/>
                <a:gdLst/>
                <a:ahLst/>
                <a:cxnLst/>
                <a:rect l="l" t="t" r="r" b="b"/>
                <a:pathLst>
                  <a:path w="1566" h="1319" extrusionOk="0">
                    <a:moveTo>
                      <a:pt x="704" y="0"/>
                    </a:moveTo>
                    <a:cubicBezTo>
                      <a:pt x="340" y="0"/>
                      <a:pt x="1" y="303"/>
                      <a:pt x="51" y="722"/>
                    </a:cubicBezTo>
                    <a:cubicBezTo>
                      <a:pt x="76" y="1068"/>
                      <a:pt x="364" y="1319"/>
                      <a:pt x="692" y="1319"/>
                    </a:cubicBezTo>
                    <a:cubicBezTo>
                      <a:pt x="717" y="1319"/>
                      <a:pt x="742" y="1317"/>
                      <a:pt x="767" y="1314"/>
                    </a:cubicBezTo>
                    <a:cubicBezTo>
                      <a:pt x="1345" y="1245"/>
                      <a:pt x="1566" y="515"/>
                      <a:pt x="1111" y="143"/>
                    </a:cubicBezTo>
                    <a:cubicBezTo>
                      <a:pt x="986" y="44"/>
                      <a:pt x="843" y="0"/>
                      <a:pt x="704"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56"/>
              <p:cNvSpPr/>
              <p:nvPr/>
            </p:nvSpPr>
            <p:spPr>
              <a:xfrm>
                <a:off x="5357625" y="4779825"/>
                <a:ext cx="157400" cy="288975"/>
              </a:xfrm>
              <a:custGeom>
                <a:avLst/>
                <a:gdLst/>
                <a:ahLst/>
                <a:cxnLst/>
                <a:rect l="l" t="t" r="r" b="b"/>
                <a:pathLst>
                  <a:path w="6296" h="11559" extrusionOk="0">
                    <a:moveTo>
                      <a:pt x="5152" y="1"/>
                    </a:moveTo>
                    <a:cubicBezTo>
                      <a:pt x="5152" y="1"/>
                      <a:pt x="1626" y="3059"/>
                      <a:pt x="524" y="6572"/>
                    </a:cubicBezTo>
                    <a:cubicBezTo>
                      <a:pt x="1" y="8197"/>
                      <a:pt x="42" y="9960"/>
                      <a:pt x="634" y="11558"/>
                    </a:cubicBezTo>
                    <a:lnTo>
                      <a:pt x="3307" y="11186"/>
                    </a:lnTo>
                    <a:cubicBezTo>
                      <a:pt x="4174" y="10305"/>
                      <a:pt x="4822" y="9216"/>
                      <a:pt x="5194" y="8032"/>
                    </a:cubicBezTo>
                    <a:cubicBezTo>
                      <a:pt x="6296" y="4533"/>
                      <a:pt x="5152" y="1"/>
                      <a:pt x="5152"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56"/>
              <p:cNvSpPr/>
              <p:nvPr/>
            </p:nvSpPr>
            <p:spPr>
              <a:xfrm>
                <a:off x="5736800" y="4956725"/>
                <a:ext cx="34425" cy="28800"/>
              </a:xfrm>
              <a:custGeom>
                <a:avLst/>
                <a:gdLst/>
                <a:ahLst/>
                <a:cxnLst/>
                <a:rect l="l" t="t" r="r" b="b"/>
                <a:pathLst>
                  <a:path w="1377" h="1152" extrusionOk="0">
                    <a:moveTo>
                      <a:pt x="775" y="1"/>
                    </a:moveTo>
                    <a:cubicBezTo>
                      <a:pt x="751" y="1"/>
                      <a:pt x="727" y="2"/>
                      <a:pt x="703" y="5"/>
                    </a:cubicBezTo>
                    <a:cubicBezTo>
                      <a:pt x="193" y="60"/>
                      <a:pt x="0" y="694"/>
                      <a:pt x="400" y="1025"/>
                    </a:cubicBezTo>
                    <a:cubicBezTo>
                      <a:pt x="510" y="1112"/>
                      <a:pt x="635" y="1151"/>
                      <a:pt x="758" y="1151"/>
                    </a:cubicBezTo>
                    <a:cubicBezTo>
                      <a:pt x="1077" y="1151"/>
                      <a:pt x="1376" y="884"/>
                      <a:pt x="1336" y="515"/>
                    </a:cubicBezTo>
                    <a:cubicBezTo>
                      <a:pt x="1311" y="223"/>
                      <a:pt x="1062" y="1"/>
                      <a:pt x="775"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56"/>
              <p:cNvSpPr/>
              <p:nvPr/>
            </p:nvSpPr>
            <p:spPr>
              <a:xfrm>
                <a:off x="5670325" y="4940250"/>
                <a:ext cx="28000" cy="24100"/>
              </a:xfrm>
              <a:custGeom>
                <a:avLst/>
                <a:gdLst/>
                <a:ahLst/>
                <a:cxnLst/>
                <a:rect l="l" t="t" r="r" b="b"/>
                <a:pathLst>
                  <a:path w="1120" h="964" extrusionOk="0">
                    <a:moveTo>
                      <a:pt x="491" y="1"/>
                    </a:moveTo>
                    <a:cubicBezTo>
                      <a:pt x="475" y="1"/>
                      <a:pt x="458" y="1"/>
                      <a:pt x="441" y="3"/>
                    </a:cubicBezTo>
                    <a:cubicBezTo>
                      <a:pt x="180" y="31"/>
                      <a:pt x="0" y="265"/>
                      <a:pt x="14" y="527"/>
                    </a:cubicBezTo>
                    <a:cubicBezTo>
                      <a:pt x="40" y="798"/>
                      <a:pt x="267" y="963"/>
                      <a:pt x="499" y="963"/>
                    </a:cubicBezTo>
                    <a:cubicBezTo>
                      <a:pt x="632" y="963"/>
                      <a:pt x="768" y="909"/>
                      <a:pt x="868" y="788"/>
                    </a:cubicBezTo>
                    <a:cubicBezTo>
                      <a:pt x="1120" y="471"/>
                      <a:pt x="888" y="1"/>
                      <a:pt x="491"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56"/>
              <p:cNvSpPr/>
              <p:nvPr/>
            </p:nvSpPr>
            <p:spPr>
              <a:xfrm>
                <a:off x="5127525" y="4627325"/>
                <a:ext cx="32450" cy="27225"/>
              </a:xfrm>
              <a:custGeom>
                <a:avLst/>
                <a:gdLst/>
                <a:ahLst/>
                <a:cxnLst/>
                <a:rect l="l" t="t" r="r" b="b"/>
                <a:pathLst>
                  <a:path w="1298" h="1089" extrusionOk="0">
                    <a:moveTo>
                      <a:pt x="583" y="1"/>
                    </a:moveTo>
                    <a:cubicBezTo>
                      <a:pt x="280" y="1"/>
                      <a:pt x="0" y="256"/>
                      <a:pt x="30" y="604"/>
                    </a:cubicBezTo>
                    <a:cubicBezTo>
                      <a:pt x="69" y="877"/>
                      <a:pt x="304" y="1089"/>
                      <a:pt x="585" y="1089"/>
                    </a:cubicBezTo>
                    <a:cubicBezTo>
                      <a:pt x="602" y="1089"/>
                      <a:pt x="619" y="1088"/>
                      <a:pt x="636" y="1087"/>
                    </a:cubicBezTo>
                    <a:cubicBezTo>
                      <a:pt x="1118" y="1031"/>
                      <a:pt x="1298" y="425"/>
                      <a:pt x="926" y="122"/>
                    </a:cubicBezTo>
                    <a:cubicBezTo>
                      <a:pt x="819" y="38"/>
                      <a:pt x="699" y="1"/>
                      <a:pt x="583"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56"/>
              <p:cNvSpPr/>
              <p:nvPr/>
            </p:nvSpPr>
            <p:spPr>
              <a:xfrm>
                <a:off x="5142775" y="4665975"/>
                <a:ext cx="37175" cy="31325"/>
              </a:xfrm>
              <a:custGeom>
                <a:avLst/>
                <a:gdLst/>
                <a:ahLst/>
                <a:cxnLst/>
                <a:rect l="l" t="t" r="r" b="b"/>
                <a:pathLst>
                  <a:path w="1487" h="1253" extrusionOk="0">
                    <a:moveTo>
                      <a:pt x="653" y="0"/>
                    </a:moveTo>
                    <a:cubicBezTo>
                      <a:pt x="315" y="0"/>
                      <a:pt x="1" y="289"/>
                      <a:pt x="40" y="684"/>
                    </a:cubicBezTo>
                    <a:cubicBezTo>
                      <a:pt x="79" y="1004"/>
                      <a:pt x="343" y="1253"/>
                      <a:pt x="657" y="1253"/>
                    </a:cubicBezTo>
                    <a:cubicBezTo>
                      <a:pt x="681" y="1253"/>
                      <a:pt x="705" y="1252"/>
                      <a:pt x="729" y="1249"/>
                    </a:cubicBezTo>
                    <a:cubicBezTo>
                      <a:pt x="1280" y="1180"/>
                      <a:pt x="1486" y="491"/>
                      <a:pt x="1046" y="147"/>
                    </a:cubicBezTo>
                    <a:cubicBezTo>
                      <a:pt x="925" y="45"/>
                      <a:pt x="787" y="0"/>
                      <a:pt x="65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56"/>
              <p:cNvSpPr/>
              <p:nvPr/>
            </p:nvSpPr>
            <p:spPr>
              <a:xfrm>
                <a:off x="5076275" y="4717800"/>
                <a:ext cx="39225" cy="33075"/>
              </a:xfrm>
              <a:custGeom>
                <a:avLst/>
                <a:gdLst/>
                <a:ahLst/>
                <a:cxnLst/>
                <a:rect l="l" t="t" r="r" b="b"/>
                <a:pathLst>
                  <a:path w="1569" h="1323" extrusionOk="0">
                    <a:moveTo>
                      <a:pt x="865" y="0"/>
                    </a:moveTo>
                    <a:cubicBezTo>
                      <a:pt x="847" y="0"/>
                      <a:pt x="830" y="1"/>
                      <a:pt x="813" y="2"/>
                    </a:cubicBezTo>
                    <a:cubicBezTo>
                      <a:pt x="221" y="57"/>
                      <a:pt x="0" y="801"/>
                      <a:pt x="455" y="1173"/>
                    </a:cubicBezTo>
                    <a:cubicBezTo>
                      <a:pt x="581" y="1276"/>
                      <a:pt x="724" y="1322"/>
                      <a:pt x="864" y="1322"/>
                    </a:cubicBezTo>
                    <a:cubicBezTo>
                      <a:pt x="1228" y="1322"/>
                      <a:pt x="1569" y="1012"/>
                      <a:pt x="1529" y="595"/>
                    </a:cubicBezTo>
                    <a:cubicBezTo>
                      <a:pt x="1490" y="254"/>
                      <a:pt x="1201" y="0"/>
                      <a:pt x="865"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56"/>
              <p:cNvSpPr/>
              <p:nvPr/>
            </p:nvSpPr>
            <p:spPr>
              <a:xfrm>
                <a:off x="4291425" y="1275400"/>
                <a:ext cx="181175" cy="286550"/>
              </a:xfrm>
              <a:custGeom>
                <a:avLst/>
                <a:gdLst/>
                <a:ahLst/>
                <a:cxnLst/>
                <a:rect l="l" t="t" r="r" b="b"/>
                <a:pathLst>
                  <a:path w="7247" h="11462" extrusionOk="0">
                    <a:moveTo>
                      <a:pt x="1384" y="3773"/>
                    </a:moveTo>
                    <a:cubicBezTo>
                      <a:pt x="1653" y="3773"/>
                      <a:pt x="1812" y="4087"/>
                      <a:pt x="1640" y="4312"/>
                    </a:cubicBezTo>
                    <a:cubicBezTo>
                      <a:pt x="1574" y="4392"/>
                      <a:pt x="1484" y="4428"/>
                      <a:pt x="1394" y="4428"/>
                    </a:cubicBezTo>
                    <a:cubicBezTo>
                      <a:pt x="1236" y="4428"/>
                      <a:pt x="1079" y="4317"/>
                      <a:pt x="1061" y="4133"/>
                    </a:cubicBezTo>
                    <a:cubicBezTo>
                      <a:pt x="1047" y="3954"/>
                      <a:pt x="1171" y="3788"/>
                      <a:pt x="1350" y="3775"/>
                    </a:cubicBezTo>
                    <a:cubicBezTo>
                      <a:pt x="1362" y="3774"/>
                      <a:pt x="1373" y="3773"/>
                      <a:pt x="1384" y="3773"/>
                    </a:cubicBezTo>
                    <a:close/>
                    <a:moveTo>
                      <a:pt x="83" y="0"/>
                    </a:moveTo>
                    <a:cubicBezTo>
                      <a:pt x="83" y="0"/>
                      <a:pt x="0" y="4670"/>
                      <a:pt x="1874" y="7838"/>
                    </a:cubicBezTo>
                    <a:cubicBezTo>
                      <a:pt x="2067" y="8169"/>
                      <a:pt x="2287" y="8472"/>
                      <a:pt x="2521" y="8775"/>
                    </a:cubicBezTo>
                    <a:cubicBezTo>
                      <a:pt x="3609" y="10139"/>
                      <a:pt x="5125" y="11089"/>
                      <a:pt x="6833" y="11461"/>
                    </a:cubicBezTo>
                    <a:cubicBezTo>
                      <a:pt x="7163" y="10428"/>
                      <a:pt x="7246" y="9354"/>
                      <a:pt x="7095" y="8293"/>
                    </a:cubicBezTo>
                    <a:cubicBezTo>
                      <a:pt x="6957" y="7260"/>
                      <a:pt x="6612" y="6254"/>
                      <a:pt x="6075" y="5359"/>
                    </a:cubicBezTo>
                    <a:cubicBezTo>
                      <a:pt x="4216" y="2191"/>
                      <a:pt x="83" y="0"/>
                      <a:pt x="8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56"/>
              <p:cNvSpPr/>
              <p:nvPr/>
            </p:nvSpPr>
            <p:spPr>
              <a:xfrm>
                <a:off x="4564175" y="890025"/>
                <a:ext cx="182200" cy="292400"/>
              </a:xfrm>
              <a:custGeom>
                <a:avLst/>
                <a:gdLst/>
                <a:ahLst/>
                <a:cxnLst/>
                <a:rect l="l" t="t" r="r" b="b"/>
                <a:pathLst>
                  <a:path w="7288" h="11696" extrusionOk="0">
                    <a:moveTo>
                      <a:pt x="7026" y="1"/>
                    </a:moveTo>
                    <a:lnTo>
                      <a:pt x="7026" y="1"/>
                    </a:lnTo>
                    <a:cubicBezTo>
                      <a:pt x="5510" y="924"/>
                      <a:pt x="4119" y="2026"/>
                      <a:pt x="2893" y="3307"/>
                    </a:cubicBezTo>
                    <a:cubicBezTo>
                      <a:pt x="2246" y="3996"/>
                      <a:pt x="1695" y="4753"/>
                      <a:pt x="1226" y="5566"/>
                    </a:cubicBezTo>
                    <a:cubicBezTo>
                      <a:pt x="193" y="7439"/>
                      <a:pt x="0" y="9671"/>
                      <a:pt x="703" y="11696"/>
                    </a:cubicBezTo>
                    <a:cubicBezTo>
                      <a:pt x="1777" y="11434"/>
                      <a:pt x="2783" y="10938"/>
                      <a:pt x="3623" y="10222"/>
                    </a:cubicBezTo>
                    <a:cubicBezTo>
                      <a:pt x="4408" y="9575"/>
                      <a:pt x="5056" y="8789"/>
                      <a:pt x="5538" y="7894"/>
                    </a:cubicBezTo>
                    <a:cubicBezTo>
                      <a:pt x="7287" y="4671"/>
                      <a:pt x="7026" y="1"/>
                      <a:pt x="7026"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56"/>
              <p:cNvSpPr/>
              <p:nvPr/>
            </p:nvSpPr>
            <p:spPr>
              <a:xfrm>
                <a:off x="3363300" y="845450"/>
                <a:ext cx="267975" cy="200950"/>
              </a:xfrm>
              <a:custGeom>
                <a:avLst/>
                <a:gdLst/>
                <a:ahLst/>
                <a:cxnLst/>
                <a:rect l="l" t="t" r="r" b="b"/>
                <a:pathLst>
                  <a:path w="10719" h="8038" extrusionOk="0">
                    <a:moveTo>
                      <a:pt x="9273" y="0"/>
                    </a:moveTo>
                    <a:cubicBezTo>
                      <a:pt x="8241" y="0"/>
                      <a:pt x="7217" y="218"/>
                      <a:pt x="6269" y="640"/>
                    </a:cubicBezTo>
                    <a:cubicBezTo>
                      <a:pt x="6324" y="709"/>
                      <a:pt x="6351" y="792"/>
                      <a:pt x="6365" y="874"/>
                    </a:cubicBezTo>
                    <a:cubicBezTo>
                      <a:pt x="6393" y="1150"/>
                      <a:pt x="6186" y="1398"/>
                      <a:pt x="5911" y="1426"/>
                    </a:cubicBezTo>
                    <a:cubicBezTo>
                      <a:pt x="5891" y="1428"/>
                      <a:pt x="5871" y="1429"/>
                      <a:pt x="5851" y="1429"/>
                    </a:cubicBezTo>
                    <a:cubicBezTo>
                      <a:pt x="5640" y="1429"/>
                      <a:pt x="5450" y="1295"/>
                      <a:pt x="5387" y="1081"/>
                    </a:cubicBezTo>
                    <a:cubicBezTo>
                      <a:pt x="5167" y="1219"/>
                      <a:pt x="4946" y="1357"/>
                      <a:pt x="4726" y="1522"/>
                    </a:cubicBezTo>
                    <a:cubicBezTo>
                      <a:pt x="1764" y="3698"/>
                      <a:pt x="1" y="8038"/>
                      <a:pt x="1" y="8038"/>
                    </a:cubicBezTo>
                    <a:cubicBezTo>
                      <a:pt x="1" y="8038"/>
                      <a:pt x="4657" y="7638"/>
                      <a:pt x="7619" y="5462"/>
                    </a:cubicBezTo>
                    <a:cubicBezTo>
                      <a:pt x="9354" y="4208"/>
                      <a:pt x="10484" y="2280"/>
                      <a:pt x="10718" y="144"/>
                    </a:cubicBezTo>
                    <a:cubicBezTo>
                      <a:pt x="10240" y="48"/>
                      <a:pt x="9756" y="0"/>
                      <a:pt x="927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56"/>
              <p:cNvSpPr/>
              <p:nvPr/>
            </p:nvSpPr>
            <p:spPr>
              <a:xfrm>
                <a:off x="4247000" y="484175"/>
                <a:ext cx="152225" cy="358700"/>
              </a:xfrm>
              <a:custGeom>
                <a:avLst/>
                <a:gdLst/>
                <a:ahLst/>
                <a:cxnLst/>
                <a:rect l="l" t="t" r="r" b="b"/>
                <a:pathLst>
                  <a:path w="6089" h="14348" extrusionOk="0">
                    <a:moveTo>
                      <a:pt x="1563" y="1"/>
                    </a:moveTo>
                    <a:cubicBezTo>
                      <a:pt x="1530" y="1"/>
                      <a:pt x="1496" y="3"/>
                      <a:pt x="1460" y="7"/>
                    </a:cubicBezTo>
                    <a:cubicBezTo>
                      <a:pt x="583" y="115"/>
                      <a:pt x="658" y="1428"/>
                      <a:pt x="1544" y="1428"/>
                    </a:cubicBezTo>
                    <a:cubicBezTo>
                      <a:pt x="1561" y="1428"/>
                      <a:pt x="1580" y="1427"/>
                      <a:pt x="1598" y="1426"/>
                    </a:cubicBezTo>
                    <a:lnTo>
                      <a:pt x="1598" y="1426"/>
                    </a:lnTo>
                    <a:cubicBezTo>
                      <a:pt x="400" y="3189"/>
                      <a:pt x="0" y="5366"/>
                      <a:pt x="496" y="7432"/>
                    </a:cubicBezTo>
                    <a:cubicBezTo>
                      <a:pt x="1323" y="11000"/>
                      <a:pt x="4587" y="14347"/>
                      <a:pt x="4587" y="14347"/>
                    </a:cubicBezTo>
                    <a:cubicBezTo>
                      <a:pt x="4587" y="14347"/>
                      <a:pt x="6089" y="9912"/>
                      <a:pt x="5262" y="6330"/>
                    </a:cubicBezTo>
                    <a:cubicBezTo>
                      <a:pt x="4808" y="4264"/>
                      <a:pt x="3513" y="2487"/>
                      <a:pt x="1681" y="1412"/>
                    </a:cubicBezTo>
                    <a:cubicBezTo>
                      <a:pt x="2554" y="1240"/>
                      <a:pt x="2373" y="1"/>
                      <a:pt x="1563"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56"/>
              <p:cNvSpPr/>
              <p:nvPr/>
            </p:nvSpPr>
            <p:spPr>
              <a:xfrm>
                <a:off x="3786225" y="1091150"/>
                <a:ext cx="219725" cy="255550"/>
              </a:xfrm>
              <a:custGeom>
                <a:avLst/>
                <a:gdLst/>
                <a:ahLst/>
                <a:cxnLst/>
                <a:rect l="l" t="t" r="r" b="b"/>
                <a:pathLst>
                  <a:path w="8789" h="10222" extrusionOk="0">
                    <a:moveTo>
                      <a:pt x="289" y="0"/>
                    </a:moveTo>
                    <a:lnTo>
                      <a:pt x="289" y="0"/>
                    </a:lnTo>
                    <a:cubicBezTo>
                      <a:pt x="0" y="2122"/>
                      <a:pt x="620" y="4257"/>
                      <a:pt x="2011" y="5896"/>
                    </a:cubicBezTo>
                    <a:cubicBezTo>
                      <a:pt x="4353" y="8720"/>
                      <a:pt x="8789" y="10222"/>
                      <a:pt x="8789" y="10222"/>
                    </a:cubicBezTo>
                    <a:cubicBezTo>
                      <a:pt x="8789" y="10222"/>
                      <a:pt x="8114" y="5593"/>
                      <a:pt x="5772" y="2769"/>
                    </a:cubicBezTo>
                    <a:cubicBezTo>
                      <a:pt x="4422" y="1116"/>
                      <a:pt x="2424" y="97"/>
                      <a:pt x="289"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56"/>
              <p:cNvSpPr/>
              <p:nvPr/>
            </p:nvSpPr>
            <p:spPr>
              <a:xfrm>
                <a:off x="3319225" y="1088350"/>
                <a:ext cx="14050" cy="11775"/>
              </a:xfrm>
              <a:custGeom>
                <a:avLst/>
                <a:gdLst/>
                <a:ahLst/>
                <a:cxnLst/>
                <a:rect l="l" t="t" r="r" b="b"/>
                <a:pathLst>
                  <a:path w="562" h="471" extrusionOk="0">
                    <a:moveTo>
                      <a:pt x="314" y="1"/>
                    </a:moveTo>
                    <a:cubicBezTo>
                      <a:pt x="306" y="1"/>
                      <a:pt x="298" y="1"/>
                      <a:pt x="290" y="2"/>
                    </a:cubicBezTo>
                    <a:cubicBezTo>
                      <a:pt x="83" y="16"/>
                      <a:pt x="1" y="278"/>
                      <a:pt x="166" y="415"/>
                    </a:cubicBezTo>
                    <a:cubicBezTo>
                      <a:pt x="212" y="454"/>
                      <a:pt x="264" y="471"/>
                      <a:pt x="314" y="471"/>
                    </a:cubicBezTo>
                    <a:cubicBezTo>
                      <a:pt x="443" y="471"/>
                      <a:pt x="562" y="358"/>
                      <a:pt x="552" y="209"/>
                    </a:cubicBezTo>
                    <a:cubicBezTo>
                      <a:pt x="539" y="93"/>
                      <a:pt x="429" y="1"/>
                      <a:pt x="314"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56"/>
              <p:cNvSpPr/>
              <p:nvPr/>
            </p:nvSpPr>
            <p:spPr>
              <a:xfrm>
                <a:off x="3154275" y="1235675"/>
                <a:ext cx="16025" cy="13700"/>
              </a:xfrm>
              <a:custGeom>
                <a:avLst/>
                <a:gdLst/>
                <a:ahLst/>
                <a:cxnLst/>
                <a:rect l="l" t="t" r="r" b="b"/>
                <a:pathLst>
                  <a:path w="641" h="548" extrusionOk="0">
                    <a:moveTo>
                      <a:pt x="374" y="1"/>
                    </a:moveTo>
                    <a:cubicBezTo>
                      <a:pt x="360" y="1"/>
                      <a:pt x="345" y="2"/>
                      <a:pt x="331" y="5"/>
                    </a:cubicBezTo>
                    <a:cubicBezTo>
                      <a:pt x="83" y="33"/>
                      <a:pt x="0" y="336"/>
                      <a:pt x="179" y="487"/>
                    </a:cubicBezTo>
                    <a:cubicBezTo>
                      <a:pt x="233" y="529"/>
                      <a:pt x="292" y="548"/>
                      <a:pt x="350" y="548"/>
                    </a:cubicBezTo>
                    <a:cubicBezTo>
                      <a:pt x="501" y="548"/>
                      <a:pt x="640" y="419"/>
                      <a:pt x="620" y="239"/>
                    </a:cubicBezTo>
                    <a:cubicBezTo>
                      <a:pt x="608" y="103"/>
                      <a:pt x="496" y="1"/>
                      <a:pt x="374"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56"/>
              <p:cNvSpPr/>
              <p:nvPr/>
            </p:nvSpPr>
            <p:spPr>
              <a:xfrm>
                <a:off x="3228850" y="1389925"/>
                <a:ext cx="16025" cy="13300"/>
              </a:xfrm>
              <a:custGeom>
                <a:avLst/>
                <a:gdLst/>
                <a:ahLst/>
                <a:cxnLst/>
                <a:rect l="l" t="t" r="r" b="b"/>
                <a:pathLst>
                  <a:path w="641" h="532" extrusionOk="0">
                    <a:moveTo>
                      <a:pt x="284" y="1"/>
                    </a:moveTo>
                    <a:cubicBezTo>
                      <a:pt x="139" y="1"/>
                      <a:pt x="1" y="127"/>
                      <a:pt x="20" y="296"/>
                    </a:cubicBezTo>
                    <a:cubicBezTo>
                      <a:pt x="33" y="426"/>
                      <a:pt x="144" y="531"/>
                      <a:pt x="284" y="531"/>
                    </a:cubicBezTo>
                    <a:cubicBezTo>
                      <a:pt x="293" y="531"/>
                      <a:pt x="301" y="531"/>
                      <a:pt x="310" y="530"/>
                    </a:cubicBezTo>
                    <a:cubicBezTo>
                      <a:pt x="544" y="502"/>
                      <a:pt x="640" y="213"/>
                      <a:pt x="447" y="62"/>
                    </a:cubicBezTo>
                    <a:cubicBezTo>
                      <a:pt x="398" y="19"/>
                      <a:pt x="340" y="1"/>
                      <a:pt x="284"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56"/>
              <p:cNvSpPr/>
              <p:nvPr/>
            </p:nvSpPr>
            <p:spPr>
              <a:xfrm>
                <a:off x="3315100" y="1397250"/>
                <a:ext cx="26625" cy="22600"/>
              </a:xfrm>
              <a:custGeom>
                <a:avLst/>
                <a:gdLst/>
                <a:ahLst/>
                <a:cxnLst/>
                <a:rect l="l" t="t" r="r" b="b"/>
                <a:pathLst>
                  <a:path w="1065" h="904" extrusionOk="0">
                    <a:moveTo>
                      <a:pt x="477" y="0"/>
                    </a:moveTo>
                    <a:cubicBezTo>
                      <a:pt x="461" y="0"/>
                      <a:pt x="444" y="1"/>
                      <a:pt x="427" y="3"/>
                    </a:cubicBezTo>
                    <a:cubicBezTo>
                      <a:pt x="180" y="30"/>
                      <a:pt x="0" y="251"/>
                      <a:pt x="28" y="499"/>
                    </a:cubicBezTo>
                    <a:cubicBezTo>
                      <a:pt x="54" y="750"/>
                      <a:pt x="266" y="903"/>
                      <a:pt x="481" y="903"/>
                    </a:cubicBezTo>
                    <a:cubicBezTo>
                      <a:pt x="607" y="903"/>
                      <a:pt x="735" y="850"/>
                      <a:pt x="827" y="733"/>
                    </a:cubicBezTo>
                    <a:cubicBezTo>
                      <a:pt x="1065" y="442"/>
                      <a:pt x="847" y="0"/>
                      <a:pt x="477"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56"/>
              <p:cNvSpPr/>
              <p:nvPr/>
            </p:nvSpPr>
            <p:spPr>
              <a:xfrm>
                <a:off x="3956625" y="1353625"/>
                <a:ext cx="24875" cy="21050"/>
              </a:xfrm>
              <a:custGeom>
                <a:avLst/>
                <a:gdLst/>
                <a:ahLst/>
                <a:cxnLst/>
                <a:rect l="l" t="t" r="r" b="b"/>
                <a:pathLst>
                  <a:path w="995" h="842" extrusionOk="0">
                    <a:moveTo>
                      <a:pt x="446" y="1"/>
                    </a:moveTo>
                    <a:cubicBezTo>
                      <a:pt x="215" y="1"/>
                      <a:pt x="0" y="198"/>
                      <a:pt x="30" y="467"/>
                    </a:cubicBezTo>
                    <a:cubicBezTo>
                      <a:pt x="43" y="684"/>
                      <a:pt x="222" y="842"/>
                      <a:pt x="434" y="842"/>
                    </a:cubicBezTo>
                    <a:cubicBezTo>
                      <a:pt x="451" y="842"/>
                      <a:pt x="468" y="841"/>
                      <a:pt x="485" y="839"/>
                    </a:cubicBezTo>
                    <a:cubicBezTo>
                      <a:pt x="857" y="797"/>
                      <a:pt x="995" y="329"/>
                      <a:pt x="705" y="95"/>
                    </a:cubicBezTo>
                    <a:cubicBezTo>
                      <a:pt x="625" y="30"/>
                      <a:pt x="534" y="1"/>
                      <a:pt x="446"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56"/>
              <p:cNvSpPr/>
              <p:nvPr/>
            </p:nvSpPr>
            <p:spPr>
              <a:xfrm>
                <a:off x="4070100" y="966225"/>
                <a:ext cx="52600" cy="55250"/>
              </a:xfrm>
              <a:custGeom>
                <a:avLst/>
                <a:gdLst/>
                <a:ahLst/>
                <a:cxnLst/>
                <a:rect l="l" t="t" r="r" b="b"/>
                <a:pathLst>
                  <a:path w="2104" h="2210" extrusionOk="0">
                    <a:moveTo>
                      <a:pt x="809" y="1"/>
                    </a:moveTo>
                    <a:cubicBezTo>
                      <a:pt x="678" y="1"/>
                      <a:pt x="544" y="39"/>
                      <a:pt x="423" y="121"/>
                    </a:cubicBezTo>
                    <a:cubicBezTo>
                      <a:pt x="0" y="394"/>
                      <a:pt x="23" y="1017"/>
                      <a:pt x="464" y="1284"/>
                    </a:cubicBezTo>
                    <a:lnTo>
                      <a:pt x="464" y="1284"/>
                    </a:lnTo>
                    <a:cubicBezTo>
                      <a:pt x="464" y="1351"/>
                      <a:pt x="464" y="1418"/>
                      <a:pt x="464" y="1485"/>
                    </a:cubicBezTo>
                    <a:cubicBezTo>
                      <a:pt x="514" y="1946"/>
                      <a:pt x="892" y="2210"/>
                      <a:pt x="1277" y="2210"/>
                    </a:cubicBezTo>
                    <a:cubicBezTo>
                      <a:pt x="1537" y="2210"/>
                      <a:pt x="1799" y="2090"/>
                      <a:pt x="1966" y="1829"/>
                    </a:cubicBezTo>
                    <a:cubicBezTo>
                      <a:pt x="2062" y="1678"/>
                      <a:pt x="2103" y="1499"/>
                      <a:pt x="2090" y="1306"/>
                    </a:cubicBezTo>
                    <a:cubicBezTo>
                      <a:pt x="2048" y="989"/>
                      <a:pt x="1814" y="713"/>
                      <a:pt x="1497" y="617"/>
                    </a:cubicBezTo>
                    <a:lnTo>
                      <a:pt x="1497" y="603"/>
                    </a:lnTo>
                    <a:cubicBezTo>
                      <a:pt x="1448" y="239"/>
                      <a:pt x="1138" y="1"/>
                      <a:pt x="809"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56"/>
              <p:cNvSpPr/>
              <p:nvPr/>
            </p:nvSpPr>
            <p:spPr>
              <a:xfrm>
                <a:off x="4287825" y="1015450"/>
                <a:ext cx="17750" cy="15150"/>
              </a:xfrm>
              <a:custGeom>
                <a:avLst/>
                <a:gdLst/>
                <a:ahLst/>
                <a:cxnLst/>
                <a:rect l="l" t="t" r="r" b="b"/>
                <a:pathLst>
                  <a:path w="710" h="606" extrusionOk="0">
                    <a:moveTo>
                      <a:pt x="317" y="1"/>
                    </a:moveTo>
                    <a:cubicBezTo>
                      <a:pt x="153" y="1"/>
                      <a:pt x="0" y="139"/>
                      <a:pt x="20" y="328"/>
                    </a:cubicBezTo>
                    <a:cubicBezTo>
                      <a:pt x="33" y="485"/>
                      <a:pt x="171" y="605"/>
                      <a:pt x="326" y="605"/>
                    </a:cubicBezTo>
                    <a:cubicBezTo>
                      <a:pt x="334" y="605"/>
                      <a:pt x="343" y="605"/>
                      <a:pt x="351" y="604"/>
                    </a:cubicBezTo>
                    <a:cubicBezTo>
                      <a:pt x="613" y="576"/>
                      <a:pt x="709" y="232"/>
                      <a:pt x="502" y="67"/>
                    </a:cubicBezTo>
                    <a:cubicBezTo>
                      <a:pt x="445" y="21"/>
                      <a:pt x="381" y="1"/>
                      <a:pt x="317"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56"/>
              <p:cNvSpPr/>
              <p:nvPr/>
            </p:nvSpPr>
            <p:spPr>
              <a:xfrm>
                <a:off x="4108200" y="1206100"/>
                <a:ext cx="37200" cy="31300"/>
              </a:xfrm>
              <a:custGeom>
                <a:avLst/>
                <a:gdLst/>
                <a:ahLst/>
                <a:cxnLst/>
                <a:rect l="l" t="t" r="r" b="b"/>
                <a:pathLst>
                  <a:path w="1488" h="1252" extrusionOk="0">
                    <a:moveTo>
                      <a:pt x="673" y="0"/>
                    </a:moveTo>
                    <a:cubicBezTo>
                      <a:pt x="651" y="0"/>
                      <a:pt x="629" y="1"/>
                      <a:pt x="607" y="3"/>
                    </a:cubicBezTo>
                    <a:cubicBezTo>
                      <a:pt x="263" y="45"/>
                      <a:pt x="1" y="348"/>
                      <a:pt x="42" y="692"/>
                    </a:cubicBezTo>
                    <a:cubicBezTo>
                      <a:pt x="86" y="1040"/>
                      <a:pt x="377" y="1251"/>
                      <a:pt x="672" y="1251"/>
                    </a:cubicBezTo>
                    <a:cubicBezTo>
                      <a:pt x="844" y="1251"/>
                      <a:pt x="1018" y="1180"/>
                      <a:pt x="1144" y="1023"/>
                    </a:cubicBezTo>
                    <a:cubicBezTo>
                      <a:pt x="1488" y="613"/>
                      <a:pt x="1185" y="0"/>
                      <a:pt x="67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56"/>
              <p:cNvSpPr/>
              <p:nvPr/>
            </p:nvSpPr>
            <p:spPr>
              <a:xfrm>
                <a:off x="3980125" y="1134675"/>
                <a:ext cx="28250" cy="23725"/>
              </a:xfrm>
              <a:custGeom>
                <a:avLst/>
                <a:gdLst/>
                <a:ahLst/>
                <a:cxnLst/>
                <a:rect l="l" t="t" r="r" b="b"/>
                <a:pathLst>
                  <a:path w="1130" h="949" extrusionOk="0">
                    <a:moveTo>
                      <a:pt x="514" y="0"/>
                    </a:moveTo>
                    <a:cubicBezTo>
                      <a:pt x="249" y="0"/>
                      <a:pt x="1" y="220"/>
                      <a:pt x="41" y="519"/>
                    </a:cubicBezTo>
                    <a:cubicBezTo>
                      <a:pt x="67" y="764"/>
                      <a:pt x="261" y="948"/>
                      <a:pt x="501" y="948"/>
                    </a:cubicBezTo>
                    <a:cubicBezTo>
                      <a:pt x="517" y="948"/>
                      <a:pt x="534" y="947"/>
                      <a:pt x="550" y="946"/>
                    </a:cubicBezTo>
                    <a:cubicBezTo>
                      <a:pt x="978" y="904"/>
                      <a:pt x="1129" y="367"/>
                      <a:pt x="812" y="105"/>
                    </a:cubicBezTo>
                    <a:cubicBezTo>
                      <a:pt x="721" y="33"/>
                      <a:pt x="616" y="0"/>
                      <a:pt x="514"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56"/>
              <p:cNvSpPr/>
              <p:nvPr/>
            </p:nvSpPr>
            <p:spPr>
              <a:xfrm>
                <a:off x="4149400" y="1417425"/>
                <a:ext cx="22550" cy="19175"/>
              </a:xfrm>
              <a:custGeom>
                <a:avLst/>
                <a:gdLst/>
                <a:ahLst/>
                <a:cxnLst/>
                <a:rect l="l" t="t" r="r" b="b"/>
                <a:pathLst>
                  <a:path w="902" h="767" extrusionOk="0">
                    <a:moveTo>
                      <a:pt x="397" y="0"/>
                    </a:moveTo>
                    <a:cubicBezTo>
                      <a:pt x="191" y="0"/>
                      <a:pt x="0" y="176"/>
                      <a:pt x="20" y="422"/>
                    </a:cubicBezTo>
                    <a:cubicBezTo>
                      <a:pt x="33" y="620"/>
                      <a:pt x="210" y="767"/>
                      <a:pt x="407" y="767"/>
                    </a:cubicBezTo>
                    <a:cubicBezTo>
                      <a:pt x="416" y="767"/>
                      <a:pt x="424" y="767"/>
                      <a:pt x="433" y="766"/>
                    </a:cubicBezTo>
                    <a:cubicBezTo>
                      <a:pt x="777" y="725"/>
                      <a:pt x="901" y="298"/>
                      <a:pt x="640" y="91"/>
                    </a:cubicBezTo>
                    <a:cubicBezTo>
                      <a:pt x="565" y="28"/>
                      <a:pt x="480" y="0"/>
                      <a:pt x="397"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56"/>
              <p:cNvSpPr/>
              <p:nvPr/>
            </p:nvSpPr>
            <p:spPr>
              <a:xfrm>
                <a:off x="3730275" y="1075850"/>
                <a:ext cx="15325" cy="12950"/>
              </a:xfrm>
              <a:custGeom>
                <a:avLst/>
                <a:gdLst/>
                <a:ahLst/>
                <a:cxnLst/>
                <a:rect l="l" t="t" r="r" b="b"/>
                <a:pathLst>
                  <a:path w="613" h="518" extrusionOk="0">
                    <a:moveTo>
                      <a:pt x="272" y="0"/>
                    </a:moveTo>
                    <a:cubicBezTo>
                      <a:pt x="130" y="0"/>
                      <a:pt x="0" y="123"/>
                      <a:pt x="20" y="282"/>
                    </a:cubicBezTo>
                    <a:cubicBezTo>
                      <a:pt x="33" y="412"/>
                      <a:pt x="144" y="517"/>
                      <a:pt x="284" y="517"/>
                    </a:cubicBezTo>
                    <a:cubicBezTo>
                      <a:pt x="292" y="517"/>
                      <a:pt x="301" y="517"/>
                      <a:pt x="309" y="516"/>
                    </a:cubicBezTo>
                    <a:cubicBezTo>
                      <a:pt x="530" y="488"/>
                      <a:pt x="613" y="199"/>
                      <a:pt x="433" y="61"/>
                    </a:cubicBezTo>
                    <a:cubicBezTo>
                      <a:pt x="383" y="19"/>
                      <a:pt x="327" y="0"/>
                      <a:pt x="272"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56"/>
              <p:cNvSpPr/>
              <p:nvPr/>
            </p:nvSpPr>
            <p:spPr>
              <a:xfrm>
                <a:off x="3420775" y="855575"/>
                <a:ext cx="29000" cy="24225"/>
              </a:xfrm>
              <a:custGeom>
                <a:avLst/>
                <a:gdLst/>
                <a:ahLst/>
                <a:cxnLst/>
                <a:rect l="l" t="t" r="r" b="b"/>
                <a:pathLst>
                  <a:path w="1160" h="969" extrusionOk="0">
                    <a:moveTo>
                      <a:pt x="516" y="1"/>
                    </a:moveTo>
                    <a:cubicBezTo>
                      <a:pt x="250" y="1"/>
                      <a:pt x="0" y="230"/>
                      <a:pt x="30" y="538"/>
                    </a:cubicBezTo>
                    <a:cubicBezTo>
                      <a:pt x="56" y="783"/>
                      <a:pt x="263" y="968"/>
                      <a:pt x="515" y="968"/>
                    </a:cubicBezTo>
                    <a:cubicBezTo>
                      <a:pt x="532" y="968"/>
                      <a:pt x="550" y="967"/>
                      <a:pt x="567" y="965"/>
                    </a:cubicBezTo>
                    <a:cubicBezTo>
                      <a:pt x="994" y="924"/>
                      <a:pt x="1160" y="387"/>
                      <a:pt x="815" y="111"/>
                    </a:cubicBezTo>
                    <a:cubicBezTo>
                      <a:pt x="723" y="35"/>
                      <a:pt x="619" y="1"/>
                      <a:pt x="516"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56"/>
              <p:cNvSpPr/>
              <p:nvPr/>
            </p:nvSpPr>
            <p:spPr>
              <a:xfrm>
                <a:off x="4266275" y="1034625"/>
                <a:ext cx="6575" cy="6275"/>
              </a:xfrm>
              <a:custGeom>
                <a:avLst/>
                <a:gdLst/>
                <a:ahLst/>
                <a:cxnLst/>
                <a:rect l="l" t="t" r="r" b="b"/>
                <a:pathLst>
                  <a:path w="263" h="251" extrusionOk="0">
                    <a:moveTo>
                      <a:pt x="146" y="0"/>
                    </a:moveTo>
                    <a:cubicBezTo>
                      <a:pt x="139" y="0"/>
                      <a:pt x="132" y="1"/>
                      <a:pt x="125" y="2"/>
                    </a:cubicBezTo>
                    <a:cubicBezTo>
                      <a:pt x="42" y="2"/>
                      <a:pt x="1" y="57"/>
                      <a:pt x="1" y="140"/>
                    </a:cubicBezTo>
                    <a:cubicBezTo>
                      <a:pt x="14" y="195"/>
                      <a:pt x="70" y="250"/>
                      <a:pt x="138" y="250"/>
                    </a:cubicBezTo>
                    <a:cubicBezTo>
                      <a:pt x="207" y="236"/>
                      <a:pt x="262" y="181"/>
                      <a:pt x="249" y="112"/>
                    </a:cubicBezTo>
                    <a:cubicBezTo>
                      <a:pt x="249" y="51"/>
                      <a:pt x="204" y="0"/>
                      <a:pt x="146"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56"/>
              <p:cNvSpPr/>
              <p:nvPr/>
            </p:nvSpPr>
            <p:spPr>
              <a:xfrm>
                <a:off x="4728450" y="2456975"/>
                <a:ext cx="182200" cy="292400"/>
              </a:xfrm>
              <a:custGeom>
                <a:avLst/>
                <a:gdLst/>
                <a:ahLst/>
                <a:cxnLst/>
                <a:rect l="l" t="t" r="r" b="b"/>
                <a:pathLst>
                  <a:path w="7288" h="11696" extrusionOk="0">
                    <a:moveTo>
                      <a:pt x="7025" y="0"/>
                    </a:moveTo>
                    <a:lnTo>
                      <a:pt x="7025" y="0"/>
                    </a:lnTo>
                    <a:cubicBezTo>
                      <a:pt x="5510" y="923"/>
                      <a:pt x="4119" y="2039"/>
                      <a:pt x="2893" y="3320"/>
                    </a:cubicBezTo>
                    <a:cubicBezTo>
                      <a:pt x="2245" y="3995"/>
                      <a:pt x="1681" y="4753"/>
                      <a:pt x="1226" y="5579"/>
                    </a:cubicBezTo>
                    <a:cubicBezTo>
                      <a:pt x="193" y="7453"/>
                      <a:pt x="0" y="9671"/>
                      <a:pt x="703" y="11696"/>
                    </a:cubicBezTo>
                    <a:cubicBezTo>
                      <a:pt x="1777" y="11448"/>
                      <a:pt x="2769" y="10938"/>
                      <a:pt x="3623" y="10222"/>
                    </a:cubicBezTo>
                    <a:cubicBezTo>
                      <a:pt x="4408" y="9588"/>
                      <a:pt x="5056" y="8789"/>
                      <a:pt x="5538" y="7907"/>
                    </a:cubicBezTo>
                    <a:cubicBezTo>
                      <a:pt x="7287" y="4670"/>
                      <a:pt x="7026" y="1"/>
                      <a:pt x="7025"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56"/>
              <p:cNvSpPr/>
              <p:nvPr/>
            </p:nvSpPr>
            <p:spPr>
              <a:xfrm>
                <a:off x="3266550" y="1410725"/>
                <a:ext cx="218700" cy="256600"/>
              </a:xfrm>
              <a:custGeom>
                <a:avLst/>
                <a:gdLst/>
                <a:ahLst/>
                <a:cxnLst/>
                <a:rect l="l" t="t" r="r" b="b"/>
                <a:pathLst>
                  <a:path w="8748" h="10264" extrusionOk="0">
                    <a:moveTo>
                      <a:pt x="289" y="1"/>
                    </a:moveTo>
                    <a:lnTo>
                      <a:pt x="289" y="1"/>
                    </a:lnTo>
                    <a:cubicBezTo>
                      <a:pt x="0" y="2122"/>
                      <a:pt x="606" y="4271"/>
                      <a:pt x="1984" y="5911"/>
                    </a:cubicBezTo>
                    <a:cubicBezTo>
                      <a:pt x="2493" y="6517"/>
                      <a:pt x="3072" y="7054"/>
                      <a:pt x="3692" y="7536"/>
                    </a:cubicBezTo>
                    <a:cubicBezTo>
                      <a:pt x="5992" y="9327"/>
                      <a:pt x="8747" y="10264"/>
                      <a:pt x="8747" y="10264"/>
                    </a:cubicBezTo>
                    <a:cubicBezTo>
                      <a:pt x="8568" y="9189"/>
                      <a:pt x="8307" y="8128"/>
                      <a:pt x="7976" y="7081"/>
                    </a:cubicBezTo>
                    <a:cubicBezTo>
                      <a:pt x="7508" y="5676"/>
                      <a:pt x="6805" y="4065"/>
                      <a:pt x="5772" y="2797"/>
                    </a:cubicBezTo>
                    <a:cubicBezTo>
                      <a:pt x="4422" y="1131"/>
                      <a:pt x="2425" y="111"/>
                      <a:pt x="289"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56"/>
              <p:cNvSpPr/>
              <p:nvPr/>
            </p:nvSpPr>
            <p:spPr>
              <a:xfrm>
                <a:off x="3459050" y="1809525"/>
                <a:ext cx="160850" cy="317550"/>
              </a:xfrm>
              <a:custGeom>
                <a:avLst/>
                <a:gdLst/>
                <a:ahLst/>
                <a:cxnLst/>
                <a:rect l="l" t="t" r="r" b="b"/>
                <a:pathLst>
                  <a:path w="6434" h="12702" extrusionOk="0">
                    <a:moveTo>
                      <a:pt x="5290" y="1"/>
                    </a:moveTo>
                    <a:cubicBezTo>
                      <a:pt x="5290" y="1"/>
                      <a:pt x="1764" y="3073"/>
                      <a:pt x="662" y="6585"/>
                    </a:cubicBezTo>
                    <a:cubicBezTo>
                      <a:pt x="1" y="8610"/>
                      <a:pt x="235" y="10842"/>
                      <a:pt x="1309" y="12702"/>
                    </a:cubicBezTo>
                    <a:cubicBezTo>
                      <a:pt x="3238" y="11779"/>
                      <a:pt x="4698" y="10098"/>
                      <a:pt x="5332" y="8046"/>
                    </a:cubicBezTo>
                    <a:cubicBezTo>
                      <a:pt x="6434" y="4547"/>
                      <a:pt x="5290" y="1"/>
                      <a:pt x="5290"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56"/>
              <p:cNvSpPr/>
              <p:nvPr/>
            </p:nvSpPr>
            <p:spPr>
              <a:xfrm>
                <a:off x="3527250" y="2412525"/>
                <a:ext cx="267950" cy="200825"/>
              </a:xfrm>
              <a:custGeom>
                <a:avLst/>
                <a:gdLst/>
                <a:ahLst/>
                <a:cxnLst/>
                <a:rect l="l" t="t" r="r" b="b"/>
                <a:pathLst>
                  <a:path w="10718" h="8033" extrusionOk="0">
                    <a:moveTo>
                      <a:pt x="9274" y="1"/>
                    </a:moveTo>
                    <a:cubicBezTo>
                      <a:pt x="8242" y="1"/>
                      <a:pt x="7216" y="212"/>
                      <a:pt x="6268" y="635"/>
                    </a:cubicBezTo>
                    <a:cubicBezTo>
                      <a:pt x="6309" y="704"/>
                      <a:pt x="6350" y="786"/>
                      <a:pt x="6364" y="869"/>
                    </a:cubicBezTo>
                    <a:cubicBezTo>
                      <a:pt x="6378" y="1145"/>
                      <a:pt x="6185" y="1393"/>
                      <a:pt x="5910" y="1434"/>
                    </a:cubicBezTo>
                    <a:cubicBezTo>
                      <a:pt x="5899" y="1435"/>
                      <a:pt x="5888" y="1435"/>
                      <a:pt x="5877" y="1435"/>
                    </a:cubicBezTo>
                    <a:cubicBezTo>
                      <a:pt x="5655" y="1435"/>
                      <a:pt x="5452" y="1300"/>
                      <a:pt x="5386" y="1090"/>
                    </a:cubicBezTo>
                    <a:cubicBezTo>
                      <a:pt x="5166" y="1214"/>
                      <a:pt x="4945" y="1365"/>
                      <a:pt x="4725" y="1517"/>
                    </a:cubicBezTo>
                    <a:cubicBezTo>
                      <a:pt x="1763" y="3693"/>
                      <a:pt x="0" y="8032"/>
                      <a:pt x="0" y="8032"/>
                    </a:cubicBezTo>
                    <a:cubicBezTo>
                      <a:pt x="0" y="8032"/>
                      <a:pt x="4656" y="7633"/>
                      <a:pt x="7618" y="5456"/>
                    </a:cubicBezTo>
                    <a:cubicBezTo>
                      <a:pt x="9353" y="4203"/>
                      <a:pt x="10483" y="2274"/>
                      <a:pt x="10717" y="139"/>
                    </a:cubicBezTo>
                    <a:cubicBezTo>
                      <a:pt x="10239" y="47"/>
                      <a:pt x="9756" y="1"/>
                      <a:pt x="9274"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56"/>
              <p:cNvSpPr/>
              <p:nvPr/>
            </p:nvSpPr>
            <p:spPr>
              <a:xfrm>
                <a:off x="4411275" y="2051150"/>
                <a:ext cx="151875" cy="358675"/>
              </a:xfrm>
              <a:custGeom>
                <a:avLst/>
                <a:gdLst/>
                <a:ahLst/>
                <a:cxnLst/>
                <a:rect l="l" t="t" r="r" b="b"/>
                <a:pathLst>
                  <a:path w="6075" h="14347" extrusionOk="0">
                    <a:moveTo>
                      <a:pt x="1548" y="0"/>
                    </a:moveTo>
                    <a:cubicBezTo>
                      <a:pt x="1154" y="0"/>
                      <a:pt x="790" y="336"/>
                      <a:pt x="840" y="791"/>
                    </a:cubicBezTo>
                    <a:cubicBezTo>
                      <a:pt x="867" y="1147"/>
                      <a:pt x="1170" y="1427"/>
                      <a:pt x="1533" y="1427"/>
                    </a:cubicBezTo>
                    <a:cubicBezTo>
                      <a:pt x="1550" y="1427"/>
                      <a:pt x="1567" y="1426"/>
                      <a:pt x="1584" y="1425"/>
                    </a:cubicBezTo>
                    <a:lnTo>
                      <a:pt x="1584" y="1425"/>
                    </a:lnTo>
                    <a:cubicBezTo>
                      <a:pt x="400" y="3188"/>
                      <a:pt x="0" y="5365"/>
                      <a:pt x="496" y="7431"/>
                    </a:cubicBezTo>
                    <a:cubicBezTo>
                      <a:pt x="1309" y="11012"/>
                      <a:pt x="4587" y="14346"/>
                      <a:pt x="4587" y="14346"/>
                    </a:cubicBezTo>
                    <a:cubicBezTo>
                      <a:pt x="4587" y="14346"/>
                      <a:pt x="6075" y="9924"/>
                      <a:pt x="5262" y="6343"/>
                    </a:cubicBezTo>
                    <a:cubicBezTo>
                      <a:pt x="4808" y="4263"/>
                      <a:pt x="3513" y="2486"/>
                      <a:pt x="1681" y="1411"/>
                    </a:cubicBezTo>
                    <a:cubicBezTo>
                      <a:pt x="2287" y="1301"/>
                      <a:pt x="2480" y="516"/>
                      <a:pt x="1970" y="144"/>
                    </a:cubicBezTo>
                    <a:cubicBezTo>
                      <a:pt x="1838" y="45"/>
                      <a:pt x="1691" y="0"/>
                      <a:pt x="1548"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56"/>
              <p:cNvSpPr/>
              <p:nvPr/>
            </p:nvSpPr>
            <p:spPr>
              <a:xfrm>
                <a:off x="3907425" y="1655600"/>
                <a:ext cx="188400" cy="283450"/>
              </a:xfrm>
              <a:custGeom>
                <a:avLst/>
                <a:gdLst/>
                <a:ahLst/>
                <a:cxnLst/>
                <a:rect l="l" t="t" r="r" b="b"/>
                <a:pathLst>
                  <a:path w="7536" h="11338" extrusionOk="0">
                    <a:moveTo>
                      <a:pt x="579" y="0"/>
                    </a:moveTo>
                    <a:lnTo>
                      <a:pt x="579" y="0"/>
                    </a:lnTo>
                    <a:cubicBezTo>
                      <a:pt x="1" y="2053"/>
                      <a:pt x="304" y="4271"/>
                      <a:pt x="1447" y="6089"/>
                    </a:cubicBezTo>
                    <a:cubicBezTo>
                      <a:pt x="3362" y="9216"/>
                      <a:pt x="7536" y="11337"/>
                      <a:pt x="7536" y="11337"/>
                    </a:cubicBezTo>
                    <a:cubicBezTo>
                      <a:pt x="7536" y="11337"/>
                      <a:pt x="7536" y="6667"/>
                      <a:pt x="5621" y="3527"/>
                    </a:cubicBezTo>
                    <a:cubicBezTo>
                      <a:pt x="4519" y="1695"/>
                      <a:pt x="2687" y="400"/>
                      <a:pt x="579"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56"/>
              <p:cNvSpPr/>
              <p:nvPr/>
            </p:nvSpPr>
            <p:spPr>
              <a:xfrm>
                <a:off x="3950150" y="2658100"/>
                <a:ext cx="219725" cy="255900"/>
              </a:xfrm>
              <a:custGeom>
                <a:avLst/>
                <a:gdLst/>
                <a:ahLst/>
                <a:cxnLst/>
                <a:rect l="l" t="t" r="r" b="b"/>
                <a:pathLst>
                  <a:path w="8789" h="10236" extrusionOk="0">
                    <a:moveTo>
                      <a:pt x="289" y="0"/>
                    </a:moveTo>
                    <a:cubicBezTo>
                      <a:pt x="0" y="2121"/>
                      <a:pt x="634" y="4270"/>
                      <a:pt x="2011" y="5896"/>
                    </a:cubicBezTo>
                    <a:cubicBezTo>
                      <a:pt x="4353" y="8720"/>
                      <a:pt x="8789" y="10235"/>
                      <a:pt x="8789" y="10235"/>
                    </a:cubicBezTo>
                    <a:cubicBezTo>
                      <a:pt x="8789" y="10235"/>
                      <a:pt x="8127" y="5607"/>
                      <a:pt x="5772" y="2783"/>
                    </a:cubicBezTo>
                    <a:cubicBezTo>
                      <a:pt x="4422" y="1116"/>
                      <a:pt x="2424" y="110"/>
                      <a:pt x="289"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56"/>
              <p:cNvSpPr/>
              <p:nvPr/>
            </p:nvSpPr>
            <p:spPr>
              <a:xfrm>
                <a:off x="3483500" y="2655300"/>
                <a:ext cx="13700" cy="11775"/>
              </a:xfrm>
              <a:custGeom>
                <a:avLst/>
                <a:gdLst/>
                <a:ahLst/>
                <a:cxnLst/>
                <a:rect l="l" t="t" r="r" b="b"/>
                <a:pathLst>
                  <a:path w="548" h="471" extrusionOk="0">
                    <a:moveTo>
                      <a:pt x="302" y="1"/>
                    </a:moveTo>
                    <a:cubicBezTo>
                      <a:pt x="294" y="1"/>
                      <a:pt x="285" y="1"/>
                      <a:pt x="276" y="2"/>
                    </a:cubicBezTo>
                    <a:cubicBezTo>
                      <a:pt x="69" y="29"/>
                      <a:pt x="1" y="291"/>
                      <a:pt x="152" y="415"/>
                    </a:cubicBezTo>
                    <a:cubicBezTo>
                      <a:pt x="198" y="454"/>
                      <a:pt x="250" y="471"/>
                      <a:pt x="300" y="471"/>
                    </a:cubicBezTo>
                    <a:cubicBezTo>
                      <a:pt x="429" y="471"/>
                      <a:pt x="548" y="357"/>
                      <a:pt x="538" y="209"/>
                    </a:cubicBezTo>
                    <a:cubicBezTo>
                      <a:pt x="525" y="92"/>
                      <a:pt x="428" y="1"/>
                      <a:pt x="302"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56"/>
              <p:cNvSpPr/>
              <p:nvPr/>
            </p:nvSpPr>
            <p:spPr>
              <a:xfrm>
                <a:off x="3318375" y="2802725"/>
                <a:ext cx="16025" cy="13500"/>
              </a:xfrm>
              <a:custGeom>
                <a:avLst/>
                <a:gdLst/>
                <a:ahLst/>
                <a:cxnLst/>
                <a:rect l="l" t="t" r="r" b="b"/>
                <a:pathLst>
                  <a:path w="641" h="540" extrusionOk="0">
                    <a:moveTo>
                      <a:pt x="352" y="1"/>
                    </a:moveTo>
                    <a:cubicBezTo>
                      <a:pt x="277" y="1"/>
                      <a:pt x="201" y="31"/>
                      <a:pt x="145" y="97"/>
                    </a:cubicBezTo>
                    <a:cubicBezTo>
                      <a:pt x="1" y="281"/>
                      <a:pt x="131" y="540"/>
                      <a:pt x="347" y="540"/>
                    </a:cubicBezTo>
                    <a:cubicBezTo>
                      <a:pt x="357" y="540"/>
                      <a:pt x="368" y="539"/>
                      <a:pt x="379" y="538"/>
                    </a:cubicBezTo>
                    <a:cubicBezTo>
                      <a:pt x="531" y="524"/>
                      <a:pt x="641" y="386"/>
                      <a:pt x="627" y="249"/>
                    </a:cubicBezTo>
                    <a:cubicBezTo>
                      <a:pt x="610" y="92"/>
                      <a:pt x="482" y="1"/>
                      <a:pt x="352"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56"/>
              <p:cNvSpPr/>
              <p:nvPr/>
            </p:nvSpPr>
            <p:spPr>
              <a:xfrm>
                <a:off x="3390950" y="2957025"/>
                <a:ext cx="16125" cy="13450"/>
              </a:xfrm>
              <a:custGeom>
                <a:avLst/>
                <a:gdLst/>
                <a:ahLst/>
                <a:cxnLst/>
                <a:rect l="l" t="t" r="r" b="b"/>
                <a:pathLst>
                  <a:path w="645" h="538" extrusionOk="0">
                    <a:moveTo>
                      <a:pt x="355" y="0"/>
                    </a:moveTo>
                    <a:cubicBezTo>
                      <a:pt x="280" y="0"/>
                      <a:pt x="204" y="31"/>
                      <a:pt x="149" y="96"/>
                    </a:cubicBezTo>
                    <a:cubicBezTo>
                      <a:pt x="1" y="284"/>
                      <a:pt x="141" y="538"/>
                      <a:pt x="365" y="538"/>
                    </a:cubicBezTo>
                    <a:cubicBezTo>
                      <a:pt x="371" y="538"/>
                      <a:pt x="377" y="538"/>
                      <a:pt x="383" y="537"/>
                    </a:cubicBezTo>
                    <a:cubicBezTo>
                      <a:pt x="534" y="524"/>
                      <a:pt x="644" y="386"/>
                      <a:pt x="631" y="248"/>
                    </a:cubicBezTo>
                    <a:cubicBezTo>
                      <a:pt x="613" y="91"/>
                      <a:pt x="485" y="0"/>
                      <a:pt x="355"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56"/>
              <p:cNvSpPr/>
              <p:nvPr/>
            </p:nvSpPr>
            <p:spPr>
              <a:xfrm>
                <a:off x="3479375" y="2964525"/>
                <a:ext cx="26600" cy="22350"/>
              </a:xfrm>
              <a:custGeom>
                <a:avLst/>
                <a:gdLst/>
                <a:ahLst/>
                <a:cxnLst/>
                <a:rect l="l" t="t" r="r" b="b"/>
                <a:pathLst>
                  <a:path w="1064" h="894" extrusionOk="0">
                    <a:moveTo>
                      <a:pt x="478" y="0"/>
                    </a:moveTo>
                    <a:cubicBezTo>
                      <a:pt x="461" y="0"/>
                      <a:pt x="444" y="1"/>
                      <a:pt x="427" y="3"/>
                    </a:cubicBezTo>
                    <a:cubicBezTo>
                      <a:pt x="179" y="31"/>
                      <a:pt x="0" y="251"/>
                      <a:pt x="28" y="485"/>
                    </a:cubicBezTo>
                    <a:cubicBezTo>
                      <a:pt x="54" y="740"/>
                      <a:pt x="265" y="893"/>
                      <a:pt x="478" y="893"/>
                    </a:cubicBezTo>
                    <a:cubicBezTo>
                      <a:pt x="600" y="893"/>
                      <a:pt x="723" y="843"/>
                      <a:pt x="813" y="733"/>
                    </a:cubicBezTo>
                    <a:cubicBezTo>
                      <a:pt x="1064" y="430"/>
                      <a:pt x="847" y="0"/>
                      <a:pt x="478"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56"/>
              <p:cNvSpPr/>
              <p:nvPr/>
            </p:nvSpPr>
            <p:spPr>
              <a:xfrm>
                <a:off x="3778975" y="1538725"/>
                <a:ext cx="25175" cy="24975"/>
              </a:xfrm>
              <a:custGeom>
                <a:avLst/>
                <a:gdLst/>
                <a:ahLst/>
                <a:cxnLst/>
                <a:rect l="l" t="t" r="r" b="b"/>
                <a:pathLst>
                  <a:path w="1007" h="999" extrusionOk="0">
                    <a:moveTo>
                      <a:pt x="526" y="0"/>
                    </a:moveTo>
                    <a:cubicBezTo>
                      <a:pt x="503" y="0"/>
                      <a:pt x="479" y="2"/>
                      <a:pt x="455" y="5"/>
                    </a:cubicBezTo>
                    <a:cubicBezTo>
                      <a:pt x="276" y="19"/>
                      <a:pt x="125" y="129"/>
                      <a:pt x="56" y="295"/>
                    </a:cubicBezTo>
                    <a:cubicBezTo>
                      <a:pt x="15" y="377"/>
                      <a:pt x="1" y="460"/>
                      <a:pt x="1" y="556"/>
                    </a:cubicBezTo>
                    <a:cubicBezTo>
                      <a:pt x="15" y="584"/>
                      <a:pt x="28" y="611"/>
                      <a:pt x="42" y="653"/>
                    </a:cubicBezTo>
                    <a:cubicBezTo>
                      <a:pt x="108" y="863"/>
                      <a:pt x="299" y="998"/>
                      <a:pt x="520" y="998"/>
                    </a:cubicBezTo>
                    <a:cubicBezTo>
                      <a:pt x="530" y="998"/>
                      <a:pt x="541" y="998"/>
                      <a:pt x="552" y="997"/>
                    </a:cubicBezTo>
                    <a:cubicBezTo>
                      <a:pt x="772" y="970"/>
                      <a:pt x="951" y="818"/>
                      <a:pt x="993" y="611"/>
                    </a:cubicBezTo>
                    <a:lnTo>
                      <a:pt x="993" y="543"/>
                    </a:lnTo>
                    <a:cubicBezTo>
                      <a:pt x="1006" y="515"/>
                      <a:pt x="1006" y="474"/>
                      <a:pt x="1006" y="446"/>
                    </a:cubicBezTo>
                    <a:cubicBezTo>
                      <a:pt x="981" y="194"/>
                      <a:pt x="772" y="0"/>
                      <a:pt x="526"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56"/>
              <p:cNvSpPr/>
              <p:nvPr/>
            </p:nvSpPr>
            <p:spPr>
              <a:xfrm>
                <a:off x="4120550" y="2920575"/>
                <a:ext cx="24875" cy="21050"/>
              </a:xfrm>
              <a:custGeom>
                <a:avLst/>
                <a:gdLst/>
                <a:ahLst/>
                <a:cxnLst/>
                <a:rect l="l" t="t" r="r" b="b"/>
                <a:pathLst>
                  <a:path w="995" h="842" extrusionOk="0">
                    <a:moveTo>
                      <a:pt x="446" y="0"/>
                    </a:moveTo>
                    <a:cubicBezTo>
                      <a:pt x="215" y="0"/>
                      <a:pt x="0" y="197"/>
                      <a:pt x="30" y="466"/>
                    </a:cubicBezTo>
                    <a:cubicBezTo>
                      <a:pt x="56" y="683"/>
                      <a:pt x="235" y="841"/>
                      <a:pt x="437" y="841"/>
                    </a:cubicBezTo>
                    <a:cubicBezTo>
                      <a:pt x="453" y="841"/>
                      <a:pt x="469" y="840"/>
                      <a:pt x="485" y="838"/>
                    </a:cubicBezTo>
                    <a:cubicBezTo>
                      <a:pt x="857" y="797"/>
                      <a:pt x="995" y="328"/>
                      <a:pt x="705" y="94"/>
                    </a:cubicBezTo>
                    <a:cubicBezTo>
                      <a:pt x="625" y="29"/>
                      <a:pt x="534" y="0"/>
                      <a:pt x="446"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56"/>
              <p:cNvSpPr/>
              <p:nvPr/>
            </p:nvSpPr>
            <p:spPr>
              <a:xfrm>
                <a:off x="4233900" y="2533175"/>
                <a:ext cx="52725" cy="55400"/>
              </a:xfrm>
              <a:custGeom>
                <a:avLst/>
                <a:gdLst/>
                <a:ahLst/>
                <a:cxnLst/>
                <a:rect l="l" t="t" r="r" b="b"/>
                <a:pathLst>
                  <a:path w="2109" h="2216" extrusionOk="0">
                    <a:moveTo>
                      <a:pt x="814" y="1"/>
                    </a:moveTo>
                    <a:cubicBezTo>
                      <a:pt x="683" y="1"/>
                      <a:pt x="550" y="38"/>
                      <a:pt x="428" y="121"/>
                    </a:cubicBezTo>
                    <a:cubicBezTo>
                      <a:pt x="1" y="396"/>
                      <a:pt x="28" y="1030"/>
                      <a:pt x="483" y="1292"/>
                    </a:cubicBezTo>
                    <a:cubicBezTo>
                      <a:pt x="469" y="1360"/>
                      <a:pt x="469" y="1416"/>
                      <a:pt x="483" y="1484"/>
                    </a:cubicBezTo>
                    <a:cubicBezTo>
                      <a:pt x="524" y="1946"/>
                      <a:pt x="901" y="2215"/>
                      <a:pt x="1286" y="2215"/>
                    </a:cubicBezTo>
                    <a:cubicBezTo>
                      <a:pt x="1543" y="2215"/>
                      <a:pt x="1805" y="2094"/>
                      <a:pt x="1971" y="1829"/>
                    </a:cubicBezTo>
                    <a:cubicBezTo>
                      <a:pt x="2067" y="1677"/>
                      <a:pt x="2108" y="1498"/>
                      <a:pt x="2095" y="1319"/>
                    </a:cubicBezTo>
                    <a:cubicBezTo>
                      <a:pt x="2053" y="988"/>
                      <a:pt x="1819" y="713"/>
                      <a:pt x="1502" y="630"/>
                    </a:cubicBezTo>
                    <a:cubicBezTo>
                      <a:pt x="1502" y="617"/>
                      <a:pt x="1502" y="603"/>
                      <a:pt x="1502" y="603"/>
                    </a:cubicBezTo>
                    <a:cubicBezTo>
                      <a:pt x="1453" y="238"/>
                      <a:pt x="1143" y="1"/>
                      <a:pt x="814"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56"/>
              <p:cNvSpPr/>
              <p:nvPr/>
            </p:nvSpPr>
            <p:spPr>
              <a:xfrm>
                <a:off x="4449825" y="2582650"/>
                <a:ext cx="17750" cy="14800"/>
              </a:xfrm>
              <a:custGeom>
                <a:avLst/>
                <a:gdLst/>
                <a:ahLst/>
                <a:cxnLst/>
                <a:rect l="l" t="t" r="r" b="b"/>
                <a:pathLst>
                  <a:path w="710" h="592" extrusionOk="0">
                    <a:moveTo>
                      <a:pt x="401" y="0"/>
                    </a:moveTo>
                    <a:cubicBezTo>
                      <a:pt x="391" y="0"/>
                      <a:pt x="382" y="1"/>
                      <a:pt x="373" y="1"/>
                    </a:cubicBezTo>
                    <a:cubicBezTo>
                      <a:pt x="97" y="29"/>
                      <a:pt x="1" y="359"/>
                      <a:pt x="208" y="525"/>
                    </a:cubicBezTo>
                    <a:cubicBezTo>
                      <a:pt x="265" y="571"/>
                      <a:pt x="330" y="591"/>
                      <a:pt x="393" y="591"/>
                    </a:cubicBezTo>
                    <a:cubicBezTo>
                      <a:pt x="557" y="591"/>
                      <a:pt x="710" y="452"/>
                      <a:pt x="690" y="263"/>
                    </a:cubicBezTo>
                    <a:cubicBezTo>
                      <a:pt x="677" y="107"/>
                      <a:pt x="553" y="0"/>
                      <a:pt x="401"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56"/>
              <p:cNvSpPr/>
              <p:nvPr/>
            </p:nvSpPr>
            <p:spPr>
              <a:xfrm>
                <a:off x="4272525" y="2773450"/>
                <a:ext cx="37175" cy="31150"/>
              </a:xfrm>
              <a:custGeom>
                <a:avLst/>
                <a:gdLst/>
                <a:ahLst/>
                <a:cxnLst/>
                <a:rect l="l" t="t" r="r" b="b"/>
                <a:pathLst>
                  <a:path w="1487" h="1246" extrusionOk="0">
                    <a:moveTo>
                      <a:pt x="662" y="1"/>
                    </a:moveTo>
                    <a:cubicBezTo>
                      <a:pt x="321" y="1"/>
                      <a:pt x="0" y="291"/>
                      <a:pt x="40" y="690"/>
                    </a:cubicBezTo>
                    <a:cubicBezTo>
                      <a:pt x="78" y="1009"/>
                      <a:pt x="341" y="1245"/>
                      <a:pt x="654" y="1245"/>
                    </a:cubicBezTo>
                    <a:cubicBezTo>
                      <a:pt x="679" y="1245"/>
                      <a:pt x="704" y="1244"/>
                      <a:pt x="729" y="1241"/>
                    </a:cubicBezTo>
                    <a:cubicBezTo>
                      <a:pt x="1280" y="1186"/>
                      <a:pt x="1486" y="483"/>
                      <a:pt x="1046" y="139"/>
                    </a:cubicBezTo>
                    <a:cubicBezTo>
                      <a:pt x="927" y="43"/>
                      <a:pt x="793" y="1"/>
                      <a:pt x="662"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56"/>
              <p:cNvSpPr/>
              <p:nvPr/>
            </p:nvSpPr>
            <p:spPr>
              <a:xfrm>
                <a:off x="4144325" y="2701750"/>
                <a:ext cx="27975" cy="23575"/>
              </a:xfrm>
              <a:custGeom>
                <a:avLst/>
                <a:gdLst/>
                <a:ahLst/>
                <a:cxnLst/>
                <a:rect l="l" t="t" r="r" b="b"/>
                <a:pathLst>
                  <a:path w="1119" h="943" extrusionOk="0">
                    <a:moveTo>
                      <a:pt x="497" y="0"/>
                    </a:moveTo>
                    <a:cubicBezTo>
                      <a:pt x="238" y="0"/>
                      <a:pt x="0" y="218"/>
                      <a:pt x="30" y="513"/>
                    </a:cubicBezTo>
                    <a:cubicBezTo>
                      <a:pt x="56" y="758"/>
                      <a:pt x="262" y="943"/>
                      <a:pt x="504" y="943"/>
                    </a:cubicBezTo>
                    <a:cubicBezTo>
                      <a:pt x="520" y="943"/>
                      <a:pt x="537" y="942"/>
                      <a:pt x="553" y="940"/>
                    </a:cubicBezTo>
                    <a:cubicBezTo>
                      <a:pt x="967" y="899"/>
                      <a:pt x="1118" y="375"/>
                      <a:pt x="801" y="114"/>
                    </a:cubicBezTo>
                    <a:cubicBezTo>
                      <a:pt x="707" y="35"/>
                      <a:pt x="600" y="0"/>
                      <a:pt x="497"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56"/>
              <p:cNvSpPr/>
              <p:nvPr/>
            </p:nvSpPr>
            <p:spPr>
              <a:xfrm>
                <a:off x="4313325" y="2984350"/>
                <a:ext cx="22550" cy="19200"/>
              </a:xfrm>
              <a:custGeom>
                <a:avLst/>
                <a:gdLst/>
                <a:ahLst/>
                <a:cxnLst/>
                <a:rect l="l" t="t" r="r" b="b"/>
                <a:pathLst>
                  <a:path w="902" h="768" extrusionOk="0">
                    <a:moveTo>
                      <a:pt x="397" y="1"/>
                    </a:moveTo>
                    <a:cubicBezTo>
                      <a:pt x="191" y="1"/>
                      <a:pt x="0" y="176"/>
                      <a:pt x="20" y="422"/>
                    </a:cubicBezTo>
                    <a:cubicBezTo>
                      <a:pt x="46" y="620"/>
                      <a:pt x="211" y="768"/>
                      <a:pt x="419" y="768"/>
                    </a:cubicBezTo>
                    <a:cubicBezTo>
                      <a:pt x="428" y="768"/>
                      <a:pt x="437" y="767"/>
                      <a:pt x="447" y="767"/>
                    </a:cubicBezTo>
                    <a:cubicBezTo>
                      <a:pt x="777" y="725"/>
                      <a:pt x="901" y="312"/>
                      <a:pt x="640" y="92"/>
                    </a:cubicBezTo>
                    <a:cubicBezTo>
                      <a:pt x="565" y="29"/>
                      <a:pt x="480" y="1"/>
                      <a:pt x="397"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56"/>
              <p:cNvSpPr/>
              <p:nvPr/>
            </p:nvSpPr>
            <p:spPr>
              <a:xfrm>
                <a:off x="3894550" y="2642925"/>
                <a:ext cx="15325" cy="12800"/>
              </a:xfrm>
              <a:custGeom>
                <a:avLst/>
                <a:gdLst/>
                <a:ahLst/>
                <a:cxnLst/>
                <a:rect l="l" t="t" r="r" b="b"/>
                <a:pathLst>
                  <a:path w="613" h="512" extrusionOk="0">
                    <a:moveTo>
                      <a:pt x="273" y="1"/>
                    </a:moveTo>
                    <a:cubicBezTo>
                      <a:pt x="131" y="1"/>
                      <a:pt x="0" y="117"/>
                      <a:pt x="20" y="276"/>
                    </a:cubicBezTo>
                    <a:cubicBezTo>
                      <a:pt x="33" y="418"/>
                      <a:pt x="142" y="512"/>
                      <a:pt x="269" y="512"/>
                    </a:cubicBezTo>
                    <a:cubicBezTo>
                      <a:pt x="278" y="512"/>
                      <a:pt x="287" y="512"/>
                      <a:pt x="296" y="511"/>
                    </a:cubicBezTo>
                    <a:cubicBezTo>
                      <a:pt x="516" y="483"/>
                      <a:pt x="612" y="194"/>
                      <a:pt x="433" y="56"/>
                    </a:cubicBezTo>
                    <a:cubicBezTo>
                      <a:pt x="384" y="18"/>
                      <a:pt x="328" y="1"/>
                      <a:pt x="273"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56"/>
              <p:cNvSpPr/>
              <p:nvPr/>
            </p:nvSpPr>
            <p:spPr>
              <a:xfrm>
                <a:off x="3584700" y="2422675"/>
                <a:ext cx="29000" cy="24400"/>
              </a:xfrm>
              <a:custGeom>
                <a:avLst/>
                <a:gdLst/>
                <a:ahLst/>
                <a:cxnLst/>
                <a:rect l="l" t="t" r="r" b="b"/>
                <a:pathLst>
                  <a:path w="1160" h="976" extrusionOk="0">
                    <a:moveTo>
                      <a:pt x="524" y="0"/>
                    </a:moveTo>
                    <a:cubicBezTo>
                      <a:pt x="252" y="0"/>
                      <a:pt x="0" y="223"/>
                      <a:pt x="30" y="532"/>
                    </a:cubicBezTo>
                    <a:cubicBezTo>
                      <a:pt x="56" y="790"/>
                      <a:pt x="275" y="975"/>
                      <a:pt x="517" y="975"/>
                    </a:cubicBezTo>
                    <a:cubicBezTo>
                      <a:pt x="534" y="975"/>
                      <a:pt x="551" y="975"/>
                      <a:pt x="567" y="973"/>
                    </a:cubicBezTo>
                    <a:cubicBezTo>
                      <a:pt x="994" y="932"/>
                      <a:pt x="1160" y="380"/>
                      <a:pt x="829" y="105"/>
                    </a:cubicBezTo>
                    <a:cubicBezTo>
                      <a:pt x="734" y="33"/>
                      <a:pt x="627" y="0"/>
                      <a:pt x="524"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56"/>
              <p:cNvSpPr/>
              <p:nvPr/>
            </p:nvSpPr>
            <p:spPr>
              <a:xfrm>
                <a:off x="4430375" y="2601600"/>
                <a:ext cx="6400" cy="6300"/>
              </a:xfrm>
              <a:custGeom>
                <a:avLst/>
                <a:gdLst/>
                <a:ahLst/>
                <a:cxnLst/>
                <a:rect l="l" t="t" r="r" b="b"/>
                <a:pathLst>
                  <a:path w="256" h="252" extrusionOk="0">
                    <a:moveTo>
                      <a:pt x="137" y="0"/>
                    </a:moveTo>
                    <a:cubicBezTo>
                      <a:pt x="69" y="0"/>
                      <a:pt x="0" y="49"/>
                      <a:pt x="8" y="139"/>
                    </a:cubicBezTo>
                    <a:cubicBezTo>
                      <a:pt x="8" y="200"/>
                      <a:pt x="63" y="251"/>
                      <a:pt x="124" y="251"/>
                    </a:cubicBezTo>
                    <a:cubicBezTo>
                      <a:pt x="131" y="251"/>
                      <a:pt x="138" y="250"/>
                      <a:pt x="145" y="249"/>
                    </a:cubicBezTo>
                    <a:cubicBezTo>
                      <a:pt x="214" y="249"/>
                      <a:pt x="255" y="180"/>
                      <a:pt x="255" y="111"/>
                    </a:cubicBezTo>
                    <a:cubicBezTo>
                      <a:pt x="249" y="35"/>
                      <a:pt x="194" y="0"/>
                      <a:pt x="137"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56"/>
              <p:cNvSpPr/>
              <p:nvPr/>
            </p:nvSpPr>
            <p:spPr>
              <a:xfrm>
                <a:off x="4469475" y="1666175"/>
                <a:ext cx="34100" cy="29475"/>
              </a:xfrm>
              <a:custGeom>
                <a:avLst/>
                <a:gdLst/>
                <a:ahLst/>
                <a:cxnLst/>
                <a:rect l="l" t="t" r="r" b="b"/>
                <a:pathLst>
                  <a:path w="1364" h="1179" extrusionOk="0">
                    <a:moveTo>
                      <a:pt x="771" y="1"/>
                    </a:moveTo>
                    <a:cubicBezTo>
                      <a:pt x="607" y="1"/>
                      <a:pt x="440" y="71"/>
                      <a:pt x="317" y="225"/>
                    </a:cubicBezTo>
                    <a:cubicBezTo>
                      <a:pt x="1" y="607"/>
                      <a:pt x="290" y="1179"/>
                      <a:pt x="774" y="1179"/>
                    </a:cubicBezTo>
                    <a:cubicBezTo>
                      <a:pt x="796" y="1179"/>
                      <a:pt x="818" y="1177"/>
                      <a:pt x="840" y="1175"/>
                    </a:cubicBezTo>
                    <a:lnTo>
                      <a:pt x="827" y="1161"/>
                    </a:lnTo>
                    <a:cubicBezTo>
                      <a:pt x="1088" y="1148"/>
                      <a:pt x="1295" y="955"/>
                      <a:pt x="1350" y="693"/>
                    </a:cubicBezTo>
                    <a:cubicBezTo>
                      <a:pt x="1350" y="638"/>
                      <a:pt x="1364" y="583"/>
                      <a:pt x="1350" y="528"/>
                    </a:cubicBezTo>
                    <a:cubicBezTo>
                      <a:pt x="1316" y="199"/>
                      <a:pt x="1048" y="1"/>
                      <a:pt x="771"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56"/>
              <p:cNvSpPr/>
              <p:nvPr/>
            </p:nvSpPr>
            <p:spPr>
              <a:xfrm>
                <a:off x="4056900" y="1686575"/>
                <a:ext cx="14400" cy="12225"/>
              </a:xfrm>
              <a:custGeom>
                <a:avLst/>
                <a:gdLst/>
                <a:ahLst/>
                <a:cxnLst/>
                <a:rect l="l" t="t" r="r" b="b"/>
                <a:pathLst>
                  <a:path w="576" h="489" extrusionOk="0">
                    <a:moveTo>
                      <a:pt x="251" y="0"/>
                    </a:moveTo>
                    <a:cubicBezTo>
                      <a:pt x="246" y="0"/>
                      <a:pt x="240" y="1"/>
                      <a:pt x="235" y="1"/>
                    </a:cubicBezTo>
                    <a:cubicBezTo>
                      <a:pt x="97" y="15"/>
                      <a:pt x="0" y="139"/>
                      <a:pt x="14" y="276"/>
                    </a:cubicBezTo>
                    <a:cubicBezTo>
                      <a:pt x="23" y="407"/>
                      <a:pt x="136" y="488"/>
                      <a:pt x="254" y="488"/>
                    </a:cubicBezTo>
                    <a:cubicBezTo>
                      <a:pt x="322" y="488"/>
                      <a:pt x="391" y="461"/>
                      <a:pt x="441" y="400"/>
                    </a:cubicBezTo>
                    <a:cubicBezTo>
                      <a:pt x="575" y="240"/>
                      <a:pt x="448" y="0"/>
                      <a:pt x="251"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56"/>
              <p:cNvSpPr/>
              <p:nvPr/>
            </p:nvSpPr>
            <p:spPr>
              <a:xfrm>
                <a:off x="3845450" y="1986500"/>
                <a:ext cx="34200" cy="28950"/>
              </a:xfrm>
              <a:custGeom>
                <a:avLst/>
                <a:gdLst/>
                <a:ahLst/>
                <a:cxnLst/>
                <a:rect l="l" t="t" r="r" b="b"/>
                <a:pathLst>
                  <a:path w="1368" h="1158" extrusionOk="0">
                    <a:moveTo>
                      <a:pt x="602" y="0"/>
                    </a:moveTo>
                    <a:cubicBezTo>
                      <a:pt x="585" y="0"/>
                      <a:pt x="568" y="1"/>
                      <a:pt x="551" y="2"/>
                    </a:cubicBezTo>
                    <a:cubicBezTo>
                      <a:pt x="235" y="44"/>
                      <a:pt x="0" y="319"/>
                      <a:pt x="42" y="650"/>
                    </a:cubicBezTo>
                    <a:cubicBezTo>
                      <a:pt x="67" y="968"/>
                      <a:pt x="330" y="1157"/>
                      <a:pt x="604" y="1157"/>
                    </a:cubicBezTo>
                    <a:cubicBezTo>
                      <a:pt x="768" y="1157"/>
                      <a:pt x="937" y="1089"/>
                      <a:pt x="1061" y="939"/>
                    </a:cubicBezTo>
                    <a:cubicBezTo>
                      <a:pt x="1367" y="566"/>
                      <a:pt x="1081" y="0"/>
                      <a:pt x="602"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56"/>
              <p:cNvSpPr/>
              <p:nvPr/>
            </p:nvSpPr>
            <p:spPr>
              <a:xfrm>
                <a:off x="3774800" y="1970000"/>
                <a:ext cx="28650" cy="23875"/>
              </a:xfrm>
              <a:custGeom>
                <a:avLst/>
                <a:gdLst/>
                <a:ahLst/>
                <a:cxnLst/>
                <a:rect l="l" t="t" r="r" b="b"/>
                <a:pathLst>
                  <a:path w="1146" h="955" extrusionOk="0">
                    <a:moveTo>
                      <a:pt x="515" y="0"/>
                    </a:moveTo>
                    <a:cubicBezTo>
                      <a:pt x="250" y="0"/>
                      <a:pt x="0" y="227"/>
                      <a:pt x="30" y="524"/>
                    </a:cubicBezTo>
                    <a:cubicBezTo>
                      <a:pt x="56" y="781"/>
                      <a:pt x="261" y="954"/>
                      <a:pt x="501" y="954"/>
                    </a:cubicBezTo>
                    <a:cubicBezTo>
                      <a:pt x="518" y="954"/>
                      <a:pt x="536" y="953"/>
                      <a:pt x="553" y="952"/>
                    </a:cubicBezTo>
                    <a:cubicBezTo>
                      <a:pt x="980" y="910"/>
                      <a:pt x="1146" y="373"/>
                      <a:pt x="815" y="111"/>
                    </a:cubicBezTo>
                    <a:cubicBezTo>
                      <a:pt x="723" y="34"/>
                      <a:pt x="618" y="0"/>
                      <a:pt x="515"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56"/>
              <p:cNvSpPr/>
              <p:nvPr/>
            </p:nvSpPr>
            <p:spPr>
              <a:xfrm>
                <a:off x="3870625" y="1561025"/>
                <a:ext cx="42700" cy="35800"/>
              </a:xfrm>
              <a:custGeom>
                <a:avLst/>
                <a:gdLst/>
                <a:ahLst/>
                <a:cxnLst/>
                <a:rect l="l" t="t" r="r" b="b"/>
                <a:pathLst>
                  <a:path w="1708" h="1432" extrusionOk="0">
                    <a:moveTo>
                      <a:pt x="767" y="0"/>
                    </a:moveTo>
                    <a:cubicBezTo>
                      <a:pt x="371" y="0"/>
                      <a:pt x="0" y="336"/>
                      <a:pt x="40" y="794"/>
                    </a:cubicBezTo>
                    <a:cubicBezTo>
                      <a:pt x="79" y="1155"/>
                      <a:pt x="395" y="1432"/>
                      <a:pt x="752" y="1432"/>
                    </a:cubicBezTo>
                    <a:cubicBezTo>
                      <a:pt x="776" y="1432"/>
                      <a:pt x="801" y="1430"/>
                      <a:pt x="825" y="1428"/>
                    </a:cubicBezTo>
                    <a:cubicBezTo>
                      <a:pt x="1459" y="1359"/>
                      <a:pt x="1707" y="560"/>
                      <a:pt x="1211" y="160"/>
                    </a:cubicBezTo>
                    <a:cubicBezTo>
                      <a:pt x="1074" y="50"/>
                      <a:pt x="918" y="0"/>
                      <a:pt x="767"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56"/>
              <p:cNvSpPr/>
              <p:nvPr/>
            </p:nvSpPr>
            <p:spPr>
              <a:xfrm>
                <a:off x="3232150" y="1657375"/>
                <a:ext cx="32700" cy="27225"/>
              </a:xfrm>
              <a:custGeom>
                <a:avLst/>
                <a:gdLst/>
                <a:ahLst/>
                <a:cxnLst/>
                <a:rect l="l" t="t" r="r" b="b"/>
                <a:pathLst>
                  <a:path w="1308" h="1089" extrusionOk="0">
                    <a:moveTo>
                      <a:pt x="585" y="1"/>
                    </a:moveTo>
                    <a:cubicBezTo>
                      <a:pt x="284" y="1"/>
                      <a:pt x="0" y="256"/>
                      <a:pt x="40" y="604"/>
                    </a:cubicBezTo>
                    <a:cubicBezTo>
                      <a:pt x="66" y="877"/>
                      <a:pt x="313" y="1089"/>
                      <a:pt x="595" y="1089"/>
                    </a:cubicBezTo>
                    <a:cubicBezTo>
                      <a:pt x="612" y="1089"/>
                      <a:pt x="629" y="1088"/>
                      <a:pt x="646" y="1086"/>
                    </a:cubicBezTo>
                    <a:cubicBezTo>
                      <a:pt x="1128" y="1031"/>
                      <a:pt x="1307" y="425"/>
                      <a:pt x="922" y="122"/>
                    </a:cubicBezTo>
                    <a:cubicBezTo>
                      <a:pt x="819" y="38"/>
                      <a:pt x="701" y="1"/>
                      <a:pt x="585"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56"/>
              <p:cNvSpPr/>
              <p:nvPr/>
            </p:nvSpPr>
            <p:spPr>
              <a:xfrm>
                <a:off x="3247625" y="1695875"/>
                <a:ext cx="37200" cy="31425"/>
              </a:xfrm>
              <a:custGeom>
                <a:avLst/>
                <a:gdLst/>
                <a:ahLst/>
                <a:cxnLst/>
                <a:rect l="l" t="t" r="r" b="b"/>
                <a:pathLst>
                  <a:path w="1488" h="1257" extrusionOk="0">
                    <a:moveTo>
                      <a:pt x="663" y="1"/>
                    </a:moveTo>
                    <a:cubicBezTo>
                      <a:pt x="321" y="1"/>
                      <a:pt x="1" y="291"/>
                      <a:pt x="41" y="690"/>
                    </a:cubicBezTo>
                    <a:cubicBezTo>
                      <a:pt x="80" y="1017"/>
                      <a:pt x="355" y="1257"/>
                      <a:pt x="677" y="1257"/>
                    </a:cubicBezTo>
                    <a:cubicBezTo>
                      <a:pt x="695" y="1257"/>
                      <a:pt x="712" y="1256"/>
                      <a:pt x="730" y="1254"/>
                    </a:cubicBezTo>
                    <a:cubicBezTo>
                      <a:pt x="1281" y="1186"/>
                      <a:pt x="1487" y="497"/>
                      <a:pt x="1046" y="139"/>
                    </a:cubicBezTo>
                    <a:cubicBezTo>
                      <a:pt x="928" y="43"/>
                      <a:pt x="794" y="1"/>
                      <a:pt x="663"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56"/>
              <p:cNvSpPr/>
              <p:nvPr/>
            </p:nvSpPr>
            <p:spPr>
              <a:xfrm>
                <a:off x="3185400" y="1747600"/>
                <a:ext cx="39500" cy="33125"/>
              </a:xfrm>
              <a:custGeom>
                <a:avLst/>
                <a:gdLst/>
                <a:ahLst/>
                <a:cxnLst/>
                <a:rect l="l" t="t" r="r" b="b"/>
                <a:pathLst>
                  <a:path w="1580" h="1325" extrusionOk="0">
                    <a:moveTo>
                      <a:pt x="713" y="0"/>
                    </a:moveTo>
                    <a:cubicBezTo>
                      <a:pt x="346" y="0"/>
                      <a:pt x="1" y="310"/>
                      <a:pt x="50" y="728"/>
                    </a:cubicBezTo>
                    <a:cubicBezTo>
                      <a:pt x="89" y="1074"/>
                      <a:pt x="366" y="1325"/>
                      <a:pt x="692" y="1325"/>
                    </a:cubicBezTo>
                    <a:cubicBezTo>
                      <a:pt x="717" y="1325"/>
                      <a:pt x="742" y="1323"/>
                      <a:pt x="767" y="1321"/>
                    </a:cubicBezTo>
                    <a:cubicBezTo>
                      <a:pt x="1359" y="1266"/>
                      <a:pt x="1579" y="522"/>
                      <a:pt x="1125" y="150"/>
                    </a:cubicBezTo>
                    <a:cubicBezTo>
                      <a:pt x="998" y="46"/>
                      <a:pt x="854" y="0"/>
                      <a:pt x="71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56"/>
              <p:cNvSpPr/>
              <p:nvPr/>
            </p:nvSpPr>
            <p:spPr>
              <a:xfrm>
                <a:off x="4455350" y="2842675"/>
                <a:ext cx="181175" cy="286200"/>
              </a:xfrm>
              <a:custGeom>
                <a:avLst/>
                <a:gdLst/>
                <a:ahLst/>
                <a:cxnLst/>
                <a:rect l="l" t="t" r="r" b="b"/>
                <a:pathLst>
                  <a:path w="7247" h="11448" extrusionOk="0">
                    <a:moveTo>
                      <a:pt x="1397" y="3758"/>
                    </a:moveTo>
                    <a:cubicBezTo>
                      <a:pt x="1553" y="3758"/>
                      <a:pt x="1705" y="3869"/>
                      <a:pt x="1722" y="4051"/>
                    </a:cubicBezTo>
                    <a:cubicBezTo>
                      <a:pt x="1736" y="4230"/>
                      <a:pt x="1612" y="4395"/>
                      <a:pt x="1433" y="4409"/>
                    </a:cubicBezTo>
                    <a:cubicBezTo>
                      <a:pt x="1417" y="4411"/>
                      <a:pt x="1401" y="4412"/>
                      <a:pt x="1386" y="4412"/>
                    </a:cubicBezTo>
                    <a:cubicBezTo>
                      <a:pt x="1123" y="4412"/>
                      <a:pt x="962" y="4093"/>
                      <a:pt x="1144" y="3885"/>
                    </a:cubicBezTo>
                    <a:cubicBezTo>
                      <a:pt x="1211" y="3798"/>
                      <a:pt x="1304" y="3758"/>
                      <a:pt x="1397" y="3758"/>
                    </a:cubicBezTo>
                    <a:close/>
                    <a:moveTo>
                      <a:pt x="83" y="1"/>
                    </a:moveTo>
                    <a:cubicBezTo>
                      <a:pt x="83" y="1"/>
                      <a:pt x="0" y="4671"/>
                      <a:pt x="1874" y="7839"/>
                    </a:cubicBezTo>
                    <a:cubicBezTo>
                      <a:pt x="2067" y="8169"/>
                      <a:pt x="2287" y="8472"/>
                      <a:pt x="2521" y="8776"/>
                    </a:cubicBezTo>
                    <a:cubicBezTo>
                      <a:pt x="3609" y="10139"/>
                      <a:pt x="5139" y="11090"/>
                      <a:pt x="6847" y="11448"/>
                    </a:cubicBezTo>
                    <a:cubicBezTo>
                      <a:pt x="7163" y="10429"/>
                      <a:pt x="7246" y="9340"/>
                      <a:pt x="7095" y="8293"/>
                    </a:cubicBezTo>
                    <a:cubicBezTo>
                      <a:pt x="6957" y="7246"/>
                      <a:pt x="6612" y="6241"/>
                      <a:pt x="6075" y="5345"/>
                    </a:cubicBezTo>
                    <a:cubicBezTo>
                      <a:pt x="4216" y="2177"/>
                      <a:pt x="83" y="1"/>
                      <a:pt x="83"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56"/>
              <p:cNvSpPr/>
              <p:nvPr/>
            </p:nvSpPr>
            <p:spPr>
              <a:xfrm>
                <a:off x="4892375" y="4023900"/>
                <a:ext cx="182200" cy="292750"/>
              </a:xfrm>
              <a:custGeom>
                <a:avLst/>
                <a:gdLst/>
                <a:ahLst/>
                <a:cxnLst/>
                <a:rect l="l" t="t" r="r" b="b"/>
                <a:pathLst>
                  <a:path w="7288" h="11710" extrusionOk="0">
                    <a:moveTo>
                      <a:pt x="7026" y="1"/>
                    </a:moveTo>
                    <a:lnTo>
                      <a:pt x="7026" y="1"/>
                    </a:lnTo>
                    <a:cubicBezTo>
                      <a:pt x="5510" y="924"/>
                      <a:pt x="4119" y="2040"/>
                      <a:pt x="2893" y="3321"/>
                    </a:cubicBezTo>
                    <a:cubicBezTo>
                      <a:pt x="2246" y="3996"/>
                      <a:pt x="1681" y="4753"/>
                      <a:pt x="1226" y="5580"/>
                    </a:cubicBezTo>
                    <a:cubicBezTo>
                      <a:pt x="193" y="7453"/>
                      <a:pt x="0" y="9685"/>
                      <a:pt x="689" y="11710"/>
                    </a:cubicBezTo>
                    <a:cubicBezTo>
                      <a:pt x="1777" y="11448"/>
                      <a:pt x="2769" y="10939"/>
                      <a:pt x="3623" y="10236"/>
                    </a:cubicBezTo>
                    <a:cubicBezTo>
                      <a:pt x="4408" y="9589"/>
                      <a:pt x="5056" y="8803"/>
                      <a:pt x="5538" y="7908"/>
                    </a:cubicBezTo>
                    <a:cubicBezTo>
                      <a:pt x="7287" y="4671"/>
                      <a:pt x="7026" y="1"/>
                      <a:pt x="7026"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56"/>
              <p:cNvSpPr/>
              <p:nvPr/>
            </p:nvSpPr>
            <p:spPr>
              <a:xfrm>
                <a:off x="3430475" y="2977675"/>
                <a:ext cx="219050" cy="256925"/>
              </a:xfrm>
              <a:custGeom>
                <a:avLst/>
                <a:gdLst/>
                <a:ahLst/>
                <a:cxnLst/>
                <a:rect l="l" t="t" r="r" b="b"/>
                <a:pathLst>
                  <a:path w="8762" h="10277" extrusionOk="0">
                    <a:moveTo>
                      <a:pt x="303" y="1"/>
                    </a:moveTo>
                    <a:lnTo>
                      <a:pt x="303" y="1"/>
                    </a:lnTo>
                    <a:cubicBezTo>
                      <a:pt x="0" y="2122"/>
                      <a:pt x="620" y="4271"/>
                      <a:pt x="1998" y="5910"/>
                    </a:cubicBezTo>
                    <a:cubicBezTo>
                      <a:pt x="2507" y="6516"/>
                      <a:pt x="3072" y="7054"/>
                      <a:pt x="3692" y="7536"/>
                    </a:cubicBezTo>
                    <a:cubicBezTo>
                      <a:pt x="6006" y="9326"/>
                      <a:pt x="8761" y="10277"/>
                      <a:pt x="8761" y="10277"/>
                    </a:cubicBezTo>
                    <a:cubicBezTo>
                      <a:pt x="8582" y="9189"/>
                      <a:pt x="8320" y="8128"/>
                      <a:pt x="7976" y="7095"/>
                    </a:cubicBezTo>
                    <a:cubicBezTo>
                      <a:pt x="7508" y="5676"/>
                      <a:pt x="6805" y="4064"/>
                      <a:pt x="5772" y="2811"/>
                    </a:cubicBezTo>
                    <a:cubicBezTo>
                      <a:pt x="4422" y="1144"/>
                      <a:pt x="2438" y="125"/>
                      <a:pt x="303"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56"/>
              <p:cNvSpPr/>
              <p:nvPr/>
            </p:nvSpPr>
            <p:spPr>
              <a:xfrm>
                <a:off x="3594400" y="4544975"/>
                <a:ext cx="219050" cy="256575"/>
              </a:xfrm>
              <a:custGeom>
                <a:avLst/>
                <a:gdLst/>
                <a:ahLst/>
                <a:cxnLst/>
                <a:rect l="l" t="t" r="r" b="b"/>
                <a:pathLst>
                  <a:path w="8762" h="10263" extrusionOk="0">
                    <a:moveTo>
                      <a:pt x="303" y="0"/>
                    </a:moveTo>
                    <a:lnTo>
                      <a:pt x="303" y="0"/>
                    </a:lnTo>
                    <a:cubicBezTo>
                      <a:pt x="0" y="2121"/>
                      <a:pt x="620" y="4257"/>
                      <a:pt x="1998" y="5910"/>
                    </a:cubicBezTo>
                    <a:cubicBezTo>
                      <a:pt x="2507" y="6502"/>
                      <a:pt x="3072" y="7053"/>
                      <a:pt x="3706" y="7521"/>
                    </a:cubicBezTo>
                    <a:cubicBezTo>
                      <a:pt x="6006" y="9312"/>
                      <a:pt x="8761" y="10263"/>
                      <a:pt x="8761" y="10263"/>
                    </a:cubicBezTo>
                    <a:cubicBezTo>
                      <a:pt x="8582" y="9188"/>
                      <a:pt x="8320" y="8114"/>
                      <a:pt x="7976" y="7081"/>
                    </a:cubicBezTo>
                    <a:cubicBezTo>
                      <a:pt x="7521" y="5675"/>
                      <a:pt x="6819" y="4064"/>
                      <a:pt x="5772" y="2796"/>
                    </a:cubicBezTo>
                    <a:cubicBezTo>
                      <a:pt x="4436" y="1130"/>
                      <a:pt x="2438" y="110"/>
                      <a:pt x="30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56"/>
              <p:cNvSpPr/>
              <p:nvPr/>
            </p:nvSpPr>
            <p:spPr>
              <a:xfrm>
                <a:off x="3622975" y="3376825"/>
                <a:ext cx="160850" cy="317200"/>
              </a:xfrm>
              <a:custGeom>
                <a:avLst/>
                <a:gdLst/>
                <a:ahLst/>
                <a:cxnLst/>
                <a:rect l="l" t="t" r="r" b="b"/>
                <a:pathLst>
                  <a:path w="6434" h="12688" extrusionOk="0">
                    <a:moveTo>
                      <a:pt x="5290" y="0"/>
                    </a:moveTo>
                    <a:cubicBezTo>
                      <a:pt x="5290" y="0"/>
                      <a:pt x="1764" y="3072"/>
                      <a:pt x="662" y="6571"/>
                    </a:cubicBezTo>
                    <a:cubicBezTo>
                      <a:pt x="1" y="8610"/>
                      <a:pt x="235" y="10828"/>
                      <a:pt x="1309" y="12687"/>
                    </a:cubicBezTo>
                    <a:cubicBezTo>
                      <a:pt x="3252" y="11778"/>
                      <a:pt x="4712" y="10084"/>
                      <a:pt x="5332" y="8031"/>
                    </a:cubicBezTo>
                    <a:cubicBezTo>
                      <a:pt x="6434" y="4532"/>
                      <a:pt x="5290" y="0"/>
                      <a:pt x="5290"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56"/>
              <p:cNvSpPr/>
              <p:nvPr/>
            </p:nvSpPr>
            <p:spPr>
              <a:xfrm>
                <a:off x="3691500" y="3979675"/>
                <a:ext cx="267950" cy="200950"/>
              </a:xfrm>
              <a:custGeom>
                <a:avLst/>
                <a:gdLst/>
                <a:ahLst/>
                <a:cxnLst/>
                <a:rect l="l" t="t" r="r" b="b"/>
                <a:pathLst>
                  <a:path w="10718" h="8038" extrusionOk="0">
                    <a:moveTo>
                      <a:pt x="9273" y="0"/>
                    </a:moveTo>
                    <a:cubicBezTo>
                      <a:pt x="8241" y="0"/>
                      <a:pt x="7217" y="218"/>
                      <a:pt x="6269" y="640"/>
                    </a:cubicBezTo>
                    <a:cubicBezTo>
                      <a:pt x="6324" y="696"/>
                      <a:pt x="6351" y="778"/>
                      <a:pt x="6365" y="875"/>
                    </a:cubicBezTo>
                    <a:cubicBezTo>
                      <a:pt x="6393" y="1150"/>
                      <a:pt x="6186" y="1398"/>
                      <a:pt x="5910" y="1426"/>
                    </a:cubicBezTo>
                    <a:cubicBezTo>
                      <a:pt x="5891" y="1428"/>
                      <a:pt x="5871" y="1429"/>
                      <a:pt x="5851" y="1429"/>
                    </a:cubicBezTo>
                    <a:cubicBezTo>
                      <a:pt x="5640" y="1429"/>
                      <a:pt x="5450" y="1296"/>
                      <a:pt x="5387" y="1081"/>
                    </a:cubicBezTo>
                    <a:cubicBezTo>
                      <a:pt x="5153" y="1219"/>
                      <a:pt x="4932" y="1370"/>
                      <a:pt x="4726" y="1522"/>
                    </a:cubicBezTo>
                    <a:cubicBezTo>
                      <a:pt x="1764" y="3699"/>
                      <a:pt x="1" y="8038"/>
                      <a:pt x="1" y="8038"/>
                    </a:cubicBezTo>
                    <a:cubicBezTo>
                      <a:pt x="1" y="8038"/>
                      <a:pt x="4657" y="7638"/>
                      <a:pt x="7619" y="5448"/>
                    </a:cubicBezTo>
                    <a:cubicBezTo>
                      <a:pt x="9354" y="4208"/>
                      <a:pt x="10484" y="2280"/>
                      <a:pt x="10718" y="144"/>
                    </a:cubicBezTo>
                    <a:cubicBezTo>
                      <a:pt x="10240" y="48"/>
                      <a:pt x="9756" y="0"/>
                      <a:pt x="927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56"/>
              <p:cNvSpPr/>
              <p:nvPr/>
            </p:nvSpPr>
            <p:spPr>
              <a:xfrm>
                <a:off x="4575525" y="3618075"/>
                <a:ext cx="151900" cy="358675"/>
              </a:xfrm>
              <a:custGeom>
                <a:avLst/>
                <a:gdLst/>
                <a:ahLst/>
                <a:cxnLst/>
                <a:rect l="l" t="t" r="r" b="b"/>
                <a:pathLst>
                  <a:path w="6076" h="14347" extrusionOk="0">
                    <a:moveTo>
                      <a:pt x="1546" y="1"/>
                    </a:moveTo>
                    <a:cubicBezTo>
                      <a:pt x="1149" y="1"/>
                      <a:pt x="777" y="337"/>
                      <a:pt x="827" y="792"/>
                    </a:cubicBezTo>
                    <a:lnTo>
                      <a:pt x="841" y="792"/>
                    </a:lnTo>
                    <a:cubicBezTo>
                      <a:pt x="882" y="1155"/>
                      <a:pt x="1185" y="1440"/>
                      <a:pt x="1559" y="1440"/>
                    </a:cubicBezTo>
                    <a:cubicBezTo>
                      <a:pt x="1567" y="1440"/>
                      <a:pt x="1576" y="1440"/>
                      <a:pt x="1585" y="1439"/>
                    </a:cubicBezTo>
                    <a:lnTo>
                      <a:pt x="1585" y="1439"/>
                    </a:lnTo>
                    <a:cubicBezTo>
                      <a:pt x="400" y="3189"/>
                      <a:pt x="1" y="5365"/>
                      <a:pt x="497" y="7432"/>
                    </a:cubicBezTo>
                    <a:cubicBezTo>
                      <a:pt x="1310" y="11013"/>
                      <a:pt x="4588" y="14347"/>
                      <a:pt x="4588" y="14347"/>
                    </a:cubicBezTo>
                    <a:cubicBezTo>
                      <a:pt x="4588" y="14347"/>
                      <a:pt x="6076" y="9925"/>
                      <a:pt x="5263" y="6343"/>
                    </a:cubicBezTo>
                    <a:cubicBezTo>
                      <a:pt x="4808" y="4277"/>
                      <a:pt x="3500" y="2486"/>
                      <a:pt x="1681" y="1426"/>
                    </a:cubicBezTo>
                    <a:cubicBezTo>
                      <a:pt x="2288" y="1302"/>
                      <a:pt x="2467" y="516"/>
                      <a:pt x="1971" y="144"/>
                    </a:cubicBezTo>
                    <a:cubicBezTo>
                      <a:pt x="1839" y="45"/>
                      <a:pt x="1691" y="1"/>
                      <a:pt x="1546"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56"/>
              <p:cNvSpPr/>
              <p:nvPr/>
            </p:nvSpPr>
            <p:spPr>
              <a:xfrm>
                <a:off x="4071350" y="3222525"/>
                <a:ext cx="188400" cy="283450"/>
              </a:xfrm>
              <a:custGeom>
                <a:avLst/>
                <a:gdLst/>
                <a:ahLst/>
                <a:cxnLst/>
                <a:rect l="l" t="t" r="r" b="b"/>
                <a:pathLst>
                  <a:path w="7536" h="11338" extrusionOk="0">
                    <a:moveTo>
                      <a:pt x="593" y="1"/>
                    </a:moveTo>
                    <a:lnTo>
                      <a:pt x="593" y="1"/>
                    </a:lnTo>
                    <a:cubicBezTo>
                      <a:pt x="1" y="2053"/>
                      <a:pt x="318" y="4271"/>
                      <a:pt x="1447" y="6090"/>
                    </a:cubicBezTo>
                    <a:cubicBezTo>
                      <a:pt x="3376" y="9217"/>
                      <a:pt x="7536" y="11338"/>
                      <a:pt x="7536" y="11338"/>
                    </a:cubicBezTo>
                    <a:cubicBezTo>
                      <a:pt x="7536" y="11338"/>
                      <a:pt x="7536" y="6668"/>
                      <a:pt x="5621" y="3541"/>
                    </a:cubicBezTo>
                    <a:cubicBezTo>
                      <a:pt x="4519" y="1695"/>
                      <a:pt x="2701" y="414"/>
                      <a:pt x="593"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56"/>
              <p:cNvSpPr/>
              <p:nvPr/>
            </p:nvSpPr>
            <p:spPr>
              <a:xfrm>
                <a:off x="4114400" y="4225025"/>
                <a:ext cx="219750" cy="255900"/>
              </a:xfrm>
              <a:custGeom>
                <a:avLst/>
                <a:gdLst/>
                <a:ahLst/>
                <a:cxnLst/>
                <a:rect l="l" t="t" r="r" b="b"/>
                <a:pathLst>
                  <a:path w="8790" h="10236" extrusionOk="0">
                    <a:moveTo>
                      <a:pt x="290" y="1"/>
                    </a:moveTo>
                    <a:lnTo>
                      <a:pt x="290" y="1"/>
                    </a:lnTo>
                    <a:cubicBezTo>
                      <a:pt x="1" y="2122"/>
                      <a:pt x="621" y="4271"/>
                      <a:pt x="2012" y="5910"/>
                    </a:cubicBezTo>
                    <a:cubicBezTo>
                      <a:pt x="4354" y="8734"/>
                      <a:pt x="8789" y="10236"/>
                      <a:pt x="8789" y="10236"/>
                    </a:cubicBezTo>
                    <a:cubicBezTo>
                      <a:pt x="8789" y="10236"/>
                      <a:pt x="8114" y="5607"/>
                      <a:pt x="5773" y="2783"/>
                    </a:cubicBezTo>
                    <a:cubicBezTo>
                      <a:pt x="4423" y="1117"/>
                      <a:pt x="2425" y="111"/>
                      <a:pt x="290"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56"/>
              <p:cNvSpPr/>
              <p:nvPr/>
            </p:nvSpPr>
            <p:spPr>
              <a:xfrm>
                <a:off x="3647425" y="4222575"/>
                <a:ext cx="13950" cy="11650"/>
              </a:xfrm>
              <a:custGeom>
                <a:avLst/>
                <a:gdLst/>
                <a:ahLst/>
                <a:cxnLst/>
                <a:rect l="l" t="t" r="r" b="b"/>
                <a:pathLst>
                  <a:path w="558" h="466" extrusionOk="0">
                    <a:moveTo>
                      <a:pt x="317" y="1"/>
                    </a:moveTo>
                    <a:cubicBezTo>
                      <a:pt x="308" y="1"/>
                      <a:pt x="299" y="1"/>
                      <a:pt x="290" y="2"/>
                    </a:cubicBezTo>
                    <a:cubicBezTo>
                      <a:pt x="83" y="16"/>
                      <a:pt x="1" y="278"/>
                      <a:pt x="166" y="416"/>
                    </a:cubicBezTo>
                    <a:cubicBezTo>
                      <a:pt x="211" y="450"/>
                      <a:pt x="262" y="465"/>
                      <a:pt x="311" y="465"/>
                    </a:cubicBezTo>
                    <a:cubicBezTo>
                      <a:pt x="440" y="465"/>
                      <a:pt x="558" y="359"/>
                      <a:pt x="538" y="209"/>
                    </a:cubicBezTo>
                    <a:cubicBezTo>
                      <a:pt x="525" y="81"/>
                      <a:pt x="429" y="1"/>
                      <a:pt x="317"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56"/>
              <p:cNvSpPr/>
              <p:nvPr/>
            </p:nvSpPr>
            <p:spPr>
              <a:xfrm>
                <a:off x="3482125" y="4369650"/>
                <a:ext cx="16350" cy="13625"/>
              </a:xfrm>
              <a:custGeom>
                <a:avLst/>
                <a:gdLst/>
                <a:ahLst/>
                <a:cxnLst/>
                <a:rect l="l" t="t" r="r" b="b"/>
                <a:pathLst>
                  <a:path w="654" h="545" extrusionOk="0">
                    <a:moveTo>
                      <a:pt x="357" y="0"/>
                    </a:moveTo>
                    <a:cubicBezTo>
                      <a:pt x="348" y="0"/>
                      <a:pt x="340" y="1"/>
                      <a:pt x="331" y="1"/>
                    </a:cubicBezTo>
                    <a:cubicBezTo>
                      <a:pt x="97" y="29"/>
                      <a:pt x="0" y="332"/>
                      <a:pt x="193" y="484"/>
                    </a:cubicBezTo>
                    <a:cubicBezTo>
                      <a:pt x="247" y="526"/>
                      <a:pt x="307" y="544"/>
                      <a:pt x="365" y="544"/>
                    </a:cubicBezTo>
                    <a:cubicBezTo>
                      <a:pt x="516" y="544"/>
                      <a:pt x="654" y="418"/>
                      <a:pt x="634" y="249"/>
                    </a:cubicBezTo>
                    <a:cubicBezTo>
                      <a:pt x="621" y="106"/>
                      <a:pt x="498" y="0"/>
                      <a:pt x="357"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56"/>
              <p:cNvSpPr/>
              <p:nvPr/>
            </p:nvSpPr>
            <p:spPr>
              <a:xfrm>
                <a:off x="3556850" y="4523900"/>
                <a:ext cx="15700" cy="13325"/>
              </a:xfrm>
              <a:custGeom>
                <a:avLst/>
                <a:gdLst/>
                <a:ahLst/>
                <a:cxnLst/>
                <a:rect l="l" t="t" r="r" b="b"/>
                <a:pathLst>
                  <a:path w="628" h="533" extrusionOk="0">
                    <a:moveTo>
                      <a:pt x="295" y="1"/>
                    </a:moveTo>
                    <a:cubicBezTo>
                      <a:pt x="284" y="1"/>
                      <a:pt x="273" y="1"/>
                      <a:pt x="262" y="3"/>
                    </a:cubicBezTo>
                    <a:cubicBezTo>
                      <a:pt x="111" y="17"/>
                      <a:pt x="1" y="154"/>
                      <a:pt x="14" y="292"/>
                    </a:cubicBezTo>
                    <a:cubicBezTo>
                      <a:pt x="32" y="440"/>
                      <a:pt x="159" y="533"/>
                      <a:pt x="288" y="533"/>
                    </a:cubicBezTo>
                    <a:cubicBezTo>
                      <a:pt x="364" y="533"/>
                      <a:pt x="441" y="501"/>
                      <a:pt x="497" y="430"/>
                    </a:cubicBezTo>
                    <a:cubicBezTo>
                      <a:pt x="628" y="259"/>
                      <a:pt x="509" y="1"/>
                      <a:pt x="295"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56"/>
              <p:cNvSpPr/>
              <p:nvPr/>
            </p:nvSpPr>
            <p:spPr>
              <a:xfrm>
                <a:off x="3643225" y="4531450"/>
                <a:ext cx="26950" cy="22500"/>
              </a:xfrm>
              <a:custGeom>
                <a:avLst/>
                <a:gdLst/>
                <a:ahLst/>
                <a:cxnLst/>
                <a:rect l="l" t="t" r="r" b="b"/>
                <a:pathLst>
                  <a:path w="1078" h="900" extrusionOk="0">
                    <a:moveTo>
                      <a:pt x="486" y="1"/>
                    </a:moveTo>
                    <a:cubicBezTo>
                      <a:pt x="238" y="1"/>
                      <a:pt x="1" y="211"/>
                      <a:pt x="31" y="500"/>
                    </a:cubicBezTo>
                    <a:cubicBezTo>
                      <a:pt x="57" y="725"/>
                      <a:pt x="263" y="900"/>
                      <a:pt x="500" y="900"/>
                    </a:cubicBezTo>
                    <a:cubicBezTo>
                      <a:pt x="509" y="900"/>
                      <a:pt x="518" y="900"/>
                      <a:pt x="527" y="899"/>
                    </a:cubicBezTo>
                    <a:cubicBezTo>
                      <a:pt x="926" y="858"/>
                      <a:pt x="1078" y="348"/>
                      <a:pt x="761" y="100"/>
                    </a:cubicBezTo>
                    <a:cubicBezTo>
                      <a:pt x="677" y="32"/>
                      <a:pt x="581" y="1"/>
                      <a:pt x="486"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56"/>
              <p:cNvSpPr/>
              <p:nvPr/>
            </p:nvSpPr>
            <p:spPr>
              <a:xfrm>
                <a:off x="4106825" y="4672675"/>
                <a:ext cx="25525" cy="25175"/>
              </a:xfrm>
              <a:custGeom>
                <a:avLst/>
                <a:gdLst/>
                <a:ahLst/>
                <a:cxnLst/>
                <a:rect l="l" t="t" r="r" b="b"/>
                <a:pathLst>
                  <a:path w="1021" h="1007" extrusionOk="0">
                    <a:moveTo>
                      <a:pt x="518" y="0"/>
                    </a:moveTo>
                    <a:cubicBezTo>
                      <a:pt x="502" y="0"/>
                      <a:pt x="486" y="1"/>
                      <a:pt x="469" y="3"/>
                    </a:cubicBezTo>
                    <a:cubicBezTo>
                      <a:pt x="194" y="44"/>
                      <a:pt x="1" y="278"/>
                      <a:pt x="28" y="554"/>
                    </a:cubicBezTo>
                    <a:cubicBezTo>
                      <a:pt x="28" y="595"/>
                      <a:pt x="42" y="623"/>
                      <a:pt x="56" y="650"/>
                    </a:cubicBezTo>
                    <a:cubicBezTo>
                      <a:pt x="122" y="890"/>
                      <a:pt x="324" y="1007"/>
                      <a:pt x="525" y="1007"/>
                    </a:cubicBezTo>
                    <a:cubicBezTo>
                      <a:pt x="741" y="1007"/>
                      <a:pt x="957" y="872"/>
                      <a:pt x="1006" y="609"/>
                    </a:cubicBezTo>
                    <a:cubicBezTo>
                      <a:pt x="1006" y="595"/>
                      <a:pt x="1006" y="567"/>
                      <a:pt x="1006" y="554"/>
                    </a:cubicBezTo>
                    <a:cubicBezTo>
                      <a:pt x="1020" y="512"/>
                      <a:pt x="1020" y="485"/>
                      <a:pt x="1020" y="457"/>
                    </a:cubicBezTo>
                    <a:cubicBezTo>
                      <a:pt x="994" y="198"/>
                      <a:pt x="774" y="0"/>
                      <a:pt x="518"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56"/>
              <p:cNvSpPr/>
              <p:nvPr/>
            </p:nvSpPr>
            <p:spPr>
              <a:xfrm>
                <a:off x="3942700" y="3106225"/>
                <a:ext cx="25375" cy="24700"/>
              </a:xfrm>
              <a:custGeom>
                <a:avLst/>
                <a:gdLst/>
                <a:ahLst/>
                <a:cxnLst/>
                <a:rect l="l" t="t" r="r" b="b"/>
                <a:pathLst>
                  <a:path w="1015" h="988" extrusionOk="0">
                    <a:moveTo>
                      <a:pt x="529" y="0"/>
                    </a:moveTo>
                    <a:cubicBezTo>
                      <a:pt x="266" y="0"/>
                      <a:pt x="0" y="190"/>
                      <a:pt x="23" y="534"/>
                    </a:cubicBezTo>
                    <a:cubicBezTo>
                      <a:pt x="23" y="562"/>
                      <a:pt x="36" y="603"/>
                      <a:pt x="50" y="630"/>
                    </a:cubicBezTo>
                    <a:cubicBezTo>
                      <a:pt x="117" y="870"/>
                      <a:pt x="318" y="987"/>
                      <a:pt x="519" y="987"/>
                    </a:cubicBezTo>
                    <a:cubicBezTo>
                      <a:pt x="735" y="987"/>
                      <a:pt x="951" y="853"/>
                      <a:pt x="1001" y="589"/>
                    </a:cubicBezTo>
                    <a:lnTo>
                      <a:pt x="1014" y="589"/>
                    </a:lnTo>
                    <a:lnTo>
                      <a:pt x="1014" y="534"/>
                    </a:lnTo>
                    <a:cubicBezTo>
                      <a:pt x="1014" y="493"/>
                      <a:pt x="1014" y="465"/>
                      <a:pt x="1014" y="424"/>
                    </a:cubicBezTo>
                    <a:cubicBezTo>
                      <a:pt x="970" y="134"/>
                      <a:pt x="751" y="0"/>
                      <a:pt x="529"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56"/>
              <p:cNvSpPr/>
              <p:nvPr/>
            </p:nvSpPr>
            <p:spPr>
              <a:xfrm>
                <a:off x="4282125" y="4487725"/>
                <a:ext cx="24875" cy="20700"/>
              </a:xfrm>
              <a:custGeom>
                <a:avLst/>
                <a:gdLst/>
                <a:ahLst/>
                <a:cxnLst/>
                <a:rect l="l" t="t" r="r" b="b"/>
                <a:pathLst>
                  <a:path w="995" h="828" extrusionOk="0">
                    <a:moveTo>
                      <a:pt x="547" y="0"/>
                    </a:moveTo>
                    <a:cubicBezTo>
                      <a:pt x="530" y="0"/>
                      <a:pt x="513" y="1"/>
                      <a:pt x="496" y="3"/>
                    </a:cubicBezTo>
                    <a:cubicBezTo>
                      <a:pt x="138" y="45"/>
                      <a:pt x="0" y="499"/>
                      <a:pt x="290" y="733"/>
                    </a:cubicBezTo>
                    <a:cubicBezTo>
                      <a:pt x="370" y="799"/>
                      <a:pt x="461" y="828"/>
                      <a:pt x="550" y="828"/>
                    </a:cubicBezTo>
                    <a:cubicBezTo>
                      <a:pt x="780" y="828"/>
                      <a:pt x="994" y="634"/>
                      <a:pt x="965" y="375"/>
                    </a:cubicBezTo>
                    <a:cubicBezTo>
                      <a:pt x="939" y="158"/>
                      <a:pt x="760" y="0"/>
                      <a:pt x="547"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56"/>
              <p:cNvSpPr/>
              <p:nvPr/>
            </p:nvSpPr>
            <p:spPr>
              <a:xfrm>
                <a:off x="4398175" y="4100125"/>
                <a:ext cx="56150" cy="55725"/>
              </a:xfrm>
              <a:custGeom>
                <a:avLst/>
                <a:gdLst/>
                <a:ahLst/>
                <a:cxnLst/>
                <a:rect l="l" t="t" r="r" b="b"/>
                <a:pathLst>
                  <a:path w="2246" h="2229" extrusionOk="0">
                    <a:moveTo>
                      <a:pt x="814" y="0"/>
                    </a:moveTo>
                    <a:cubicBezTo>
                      <a:pt x="683" y="0"/>
                      <a:pt x="549" y="38"/>
                      <a:pt x="428" y="120"/>
                    </a:cubicBezTo>
                    <a:cubicBezTo>
                      <a:pt x="1" y="410"/>
                      <a:pt x="28" y="1043"/>
                      <a:pt x="469" y="1291"/>
                    </a:cubicBezTo>
                    <a:cubicBezTo>
                      <a:pt x="469" y="1360"/>
                      <a:pt x="469" y="1429"/>
                      <a:pt x="469" y="1498"/>
                    </a:cubicBezTo>
                    <a:cubicBezTo>
                      <a:pt x="518" y="1960"/>
                      <a:pt x="899" y="2229"/>
                      <a:pt x="1281" y="2229"/>
                    </a:cubicBezTo>
                    <a:cubicBezTo>
                      <a:pt x="1538" y="2229"/>
                      <a:pt x="1796" y="2108"/>
                      <a:pt x="1957" y="1842"/>
                    </a:cubicBezTo>
                    <a:cubicBezTo>
                      <a:pt x="2246" y="1388"/>
                      <a:pt x="2012" y="782"/>
                      <a:pt x="1488" y="630"/>
                    </a:cubicBezTo>
                    <a:cubicBezTo>
                      <a:pt x="1488" y="630"/>
                      <a:pt x="1488" y="616"/>
                      <a:pt x="1488" y="602"/>
                    </a:cubicBezTo>
                    <a:cubicBezTo>
                      <a:pt x="1449" y="238"/>
                      <a:pt x="1142" y="0"/>
                      <a:pt x="814"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56"/>
              <p:cNvSpPr/>
              <p:nvPr/>
            </p:nvSpPr>
            <p:spPr>
              <a:xfrm>
                <a:off x="4614100" y="4149575"/>
                <a:ext cx="17750" cy="15025"/>
              </a:xfrm>
              <a:custGeom>
                <a:avLst/>
                <a:gdLst/>
                <a:ahLst/>
                <a:cxnLst/>
                <a:rect l="l" t="t" r="r" b="b"/>
                <a:pathLst>
                  <a:path w="710" h="601" extrusionOk="0">
                    <a:moveTo>
                      <a:pt x="387" y="1"/>
                    </a:moveTo>
                    <a:cubicBezTo>
                      <a:pt x="378" y="1"/>
                      <a:pt x="368" y="1"/>
                      <a:pt x="359" y="2"/>
                    </a:cubicBezTo>
                    <a:cubicBezTo>
                      <a:pt x="97" y="30"/>
                      <a:pt x="1" y="360"/>
                      <a:pt x="207" y="525"/>
                    </a:cubicBezTo>
                    <a:cubicBezTo>
                      <a:pt x="267" y="577"/>
                      <a:pt x="334" y="600"/>
                      <a:pt x="400" y="600"/>
                    </a:cubicBezTo>
                    <a:cubicBezTo>
                      <a:pt x="561" y="600"/>
                      <a:pt x="709" y="460"/>
                      <a:pt x="689" y="264"/>
                    </a:cubicBezTo>
                    <a:cubicBezTo>
                      <a:pt x="676" y="108"/>
                      <a:pt x="541" y="1"/>
                      <a:pt x="387"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56"/>
              <p:cNvSpPr/>
              <p:nvPr/>
            </p:nvSpPr>
            <p:spPr>
              <a:xfrm>
                <a:off x="4436450" y="4340400"/>
                <a:ext cx="36825" cy="31125"/>
              </a:xfrm>
              <a:custGeom>
                <a:avLst/>
                <a:gdLst/>
                <a:ahLst/>
                <a:cxnLst/>
                <a:rect l="l" t="t" r="r" b="b"/>
                <a:pathLst>
                  <a:path w="1473" h="1245" extrusionOk="0">
                    <a:moveTo>
                      <a:pt x="662" y="0"/>
                    </a:moveTo>
                    <a:cubicBezTo>
                      <a:pt x="321" y="0"/>
                      <a:pt x="0" y="291"/>
                      <a:pt x="40" y="689"/>
                    </a:cubicBezTo>
                    <a:cubicBezTo>
                      <a:pt x="66" y="1008"/>
                      <a:pt x="340" y="1245"/>
                      <a:pt x="654" y="1245"/>
                    </a:cubicBezTo>
                    <a:cubicBezTo>
                      <a:pt x="679" y="1245"/>
                      <a:pt x="704" y="1243"/>
                      <a:pt x="729" y="1240"/>
                    </a:cubicBezTo>
                    <a:cubicBezTo>
                      <a:pt x="1280" y="1185"/>
                      <a:pt x="1473" y="483"/>
                      <a:pt x="1046" y="138"/>
                    </a:cubicBezTo>
                    <a:cubicBezTo>
                      <a:pt x="927" y="43"/>
                      <a:pt x="793" y="0"/>
                      <a:pt x="662"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56"/>
              <p:cNvSpPr/>
              <p:nvPr/>
            </p:nvSpPr>
            <p:spPr>
              <a:xfrm>
                <a:off x="4308250" y="4268700"/>
                <a:ext cx="28300" cy="23575"/>
              </a:xfrm>
              <a:custGeom>
                <a:avLst/>
                <a:gdLst/>
                <a:ahLst/>
                <a:cxnLst/>
                <a:rect l="l" t="t" r="r" b="b"/>
                <a:pathLst>
                  <a:path w="1132" h="943" extrusionOk="0">
                    <a:moveTo>
                      <a:pt x="498" y="0"/>
                    </a:moveTo>
                    <a:cubicBezTo>
                      <a:pt x="239" y="0"/>
                      <a:pt x="0" y="221"/>
                      <a:pt x="30" y="527"/>
                    </a:cubicBezTo>
                    <a:cubicBezTo>
                      <a:pt x="56" y="771"/>
                      <a:pt x="261" y="943"/>
                      <a:pt x="500" y="943"/>
                    </a:cubicBezTo>
                    <a:cubicBezTo>
                      <a:pt x="518" y="943"/>
                      <a:pt x="536" y="942"/>
                      <a:pt x="553" y="940"/>
                    </a:cubicBezTo>
                    <a:cubicBezTo>
                      <a:pt x="967" y="899"/>
                      <a:pt x="1132" y="375"/>
                      <a:pt x="801" y="113"/>
                    </a:cubicBezTo>
                    <a:cubicBezTo>
                      <a:pt x="707" y="35"/>
                      <a:pt x="601" y="0"/>
                      <a:pt x="498"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56"/>
              <p:cNvSpPr/>
              <p:nvPr/>
            </p:nvSpPr>
            <p:spPr>
              <a:xfrm>
                <a:off x="4474975" y="4551425"/>
                <a:ext cx="22575" cy="19050"/>
              </a:xfrm>
              <a:custGeom>
                <a:avLst/>
                <a:gdLst/>
                <a:ahLst/>
                <a:cxnLst/>
                <a:rect l="l" t="t" r="r" b="b"/>
                <a:pathLst>
                  <a:path w="903" h="762" extrusionOk="0">
                    <a:moveTo>
                      <a:pt x="503" y="1"/>
                    </a:moveTo>
                    <a:cubicBezTo>
                      <a:pt x="487" y="1"/>
                      <a:pt x="471" y="2"/>
                      <a:pt x="455" y="4"/>
                    </a:cubicBezTo>
                    <a:cubicBezTo>
                      <a:pt x="125" y="45"/>
                      <a:pt x="1" y="458"/>
                      <a:pt x="262" y="679"/>
                    </a:cubicBezTo>
                    <a:cubicBezTo>
                      <a:pt x="331" y="736"/>
                      <a:pt x="411" y="761"/>
                      <a:pt x="491" y="761"/>
                    </a:cubicBezTo>
                    <a:cubicBezTo>
                      <a:pt x="699" y="761"/>
                      <a:pt x="902" y="587"/>
                      <a:pt x="882" y="348"/>
                    </a:cubicBezTo>
                    <a:cubicBezTo>
                      <a:pt x="857" y="157"/>
                      <a:pt x="701" y="1"/>
                      <a:pt x="503"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56"/>
              <p:cNvSpPr/>
              <p:nvPr/>
            </p:nvSpPr>
            <p:spPr>
              <a:xfrm>
                <a:off x="4056900" y="4209850"/>
                <a:ext cx="15325" cy="12950"/>
              </a:xfrm>
              <a:custGeom>
                <a:avLst/>
                <a:gdLst/>
                <a:ahLst/>
                <a:cxnLst/>
                <a:rect l="l" t="t" r="r" b="b"/>
                <a:pathLst>
                  <a:path w="613" h="518" extrusionOk="0">
                    <a:moveTo>
                      <a:pt x="341" y="0"/>
                    </a:moveTo>
                    <a:cubicBezTo>
                      <a:pt x="333" y="0"/>
                      <a:pt x="325" y="1"/>
                      <a:pt x="317" y="2"/>
                    </a:cubicBezTo>
                    <a:cubicBezTo>
                      <a:pt x="83" y="29"/>
                      <a:pt x="0" y="318"/>
                      <a:pt x="179" y="456"/>
                    </a:cubicBezTo>
                    <a:cubicBezTo>
                      <a:pt x="230" y="499"/>
                      <a:pt x="286" y="517"/>
                      <a:pt x="341" y="517"/>
                    </a:cubicBezTo>
                    <a:cubicBezTo>
                      <a:pt x="483" y="517"/>
                      <a:pt x="613" y="394"/>
                      <a:pt x="593" y="236"/>
                    </a:cubicBezTo>
                    <a:cubicBezTo>
                      <a:pt x="580" y="106"/>
                      <a:pt x="469" y="0"/>
                      <a:pt x="341"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56"/>
              <p:cNvSpPr/>
              <p:nvPr/>
            </p:nvSpPr>
            <p:spPr>
              <a:xfrm>
                <a:off x="3745575" y="3989750"/>
                <a:ext cx="29000" cy="24200"/>
              </a:xfrm>
              <a:custGeom>
                <a:avLst/>
                <a:gdLst/>
                <a:ahLst/>
                <a:cxnLst/>
                <a:rect l="l" t="t" r="r" b="b"/>
                <a:pathLst>
                  <a:path w="1160" h="968" extrusionOk="0">
                    <a:moveTo>
                      <a:pt x="643" y="1"/>
                    </a:moveTo>
                    <a:cubicBezTo>
                      <a:pt x="626" y="1"/>
                      <a:pt x="610" y="1"/>
                      <a:pt x="593" y="3"/>
                    </a:cubicBezTo>
                    <a:cubicBezTo>
                      <a:pt x="166" y="45"/>
                      <a:pt x="1" y="596"/>
                      <a:pt x="345" y="857"/>
                    </a:cubicBezTo>
                    <a:cubicBezTo>
                      <a:pt x="437" y="934"/>
                      <a:pt x="542" y="968"/>
                      <a:pt x="644" y="968"/>
                    </a:cubicBezTo>
                    <a:cubicBezTo>
                      <a:pt x="910" y="968"/>
                      <a:pt x="1160" y="739"/>
                      <a:pt x="1130" y="430"/>
                    </a:cubicBezTo>
                    <a:cubicBezTo>
                      <a:pt x="1104" y="185"/>
                      <a:pt x="885" y="1"/>
                      <a:pt x="643"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56"/>
              <p:cNvSpPr/>
              <p:nvPr/>
            </p:nvSpPr>
            <p:spPr>
              <a:xfrm>
                <a:off x="4594300" y="4168525"/>
                <a:ext cx="6775" cy="6275"/>
              </a:xfrm>
              <a:custGeom>
                <a:avLst/>
                <a:gdLst/>
                <a:ahLst/>
                <a:cxnLst/>
                <a:rect l="l" t="t" r="r" b="b"/>
                <a:pathLst>
                  <a:path w="271" h="251" extrusionOk="0">
                    <a:moveTo>
                      <a:pt x="137" y="1"/>
                    </a:moveTo>
                    <a:cubicBezTo>
                      <a:pt x="69" y="1"/>
                      <a:pt x="0" y="50"/>
                      <a:pt x="8" y="139"/>
                    </a:cubicBezTo>
                    <a:cubicBezTo>
                      <a:pt x="20" y="215"/>
                      <a:pt x="79" y="250"/>
                      <a:pt x="137" y="250"/>
                    </a:cubicBezTo>
                    <a:cubicBezTo>
                      <a:pt x="205" y="250"/>
                      <a:pt x="270" y="201"/>
                      <a:pt x="255" y="112"/>
                    </a:cubicBezTo>
                    <a:cubicBezTo>
                      <a:pt x="249" y="36"/>
                      <a:pt x="194" y="1"/>
                      <a:pt x="137"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56"/>
              <p:cNvSpPr/>
              <p:nvPr/>
            </p:nvSpPr>
            <p:spPr>
              <a:xfrm>
                <a:off x="4634975" y="3233200"/>
                <a:ext cx="32875" cy="29375"/>
              </a:xfrm>
              <a:custGeom>
                <a:avLst/>
                <a:gdLst/>
                <a:ahLst/>
                <a:cxnLst/>
                <a:rect l="l" t="t" r="r" b="b"/>
                <a:pathLst>
                  <a:path w="1315" h="1175" extrusionOk="0">
                    <a:moveTo>
                      <a:pt x="705" y="1"/>
                    </a:moveTo>
                    <a:cubicBezTo>
                      <a:pt x="483" y="1"/>
                      <a:pt x="265" y="124"/>
                      <a:pt x="171" y="359"/>
                    </a:cubicBezTo>
                    <a:cubicBezTo>
                      <a:pt x="0" y="754"/>
                      <a:pt x="295" y="1174"/>
                      <a:pt x="706" y="1174"/>
                    </a:cubicBezTo>
                    <a:cubicBezTo>
                      <a:pt x="725" y="1174"/>
                      <a:pt x="744" y="1174"/>
                      <a:pt x="764" y="1172"/>
                    </a:cubicBezTo>
                    <a:lnTo>
                      <a:pt x="777" y="1172"/>
                    </a:lnTo>
                    <a:cubicBezTo>
                      <a:pt x="1080" y="1117"/>
                      <a:pt x="1315" y="841"/>
                      <a:pt x="1287" y="524"/>
                    </a:cubicBezTo>
                    <a:cubicBezTo>
                      <a:pt x="1273" y="414"/>
                      <a:pt x="1232" y="304"/>
                      <a:pt x="1163" y="221"/>
                    </a:cubicBezTo>
                    <a:cubicBezTo>
                      <a:pt x="1044" y="72"/>
                      <a:pt x="874" y="1"/>
                      <a:pt x="705"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56"/>
              <p:cNvSpPr/>
              <p:nvPr/>
            </p:nvSpPr>
            <p:spPr>
              <a:xfrm>
                <a:off x="4220825" y="3253825"/>
                <a:ext cx="14300" cy="11925"/>
              </a:xfrm>
              <a:custGeom>
                <a:avLst/>
                <a:gdLst/>
                <a:ahLst/>
                <a:cxnLst/>
                <a:rect l="l" t="t" r="r" b="b"/>
                <a:pathLst>
                  <a:path w="572" h="477" extrusionOk="0">
                    <a:moveTo>
                      <a:pt x="266" y="0"/>
                    </a:moveTo>
                    <a:cubicBezTo>
                      <a:pt x="256" y="0"/>
                      <a:pt x="245" y="1"/>
                      <a:pt x="235" y="2"/>
                    </a:cubicBezTo>
                    <a:cubicBezTo>
                      <a:pt x="97" y="16"/>
                      <a:pt x="0" y="126"/>
                      <a:pt x="14" y="264"/>
                    </a:cubicBezTo>
                    <a:cubicBezTo>
                      <a:pt x="32" y="395"/>
                      <a:pt x="148" y="476"/>
                      <a:pt x="263" y="476"/>
                    </a:cubicBezTo>
                    <a:cubicBezTo>
                      <a:pt x="330" y="476"/>
                      <a:pt x="396" y="449"/>
                      <a:pt x="441" y="388"/>
                    </a:cubicBezTo>
                    <a:cubicBezTo>
                      <a:pt x="572" y="231"/>
                      <a:pt x="455" y="0"/>
                      <a:pt x="266"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56"/>
              <p:cNvSpPr/>
              <p:nvPr/>
            </p:nvSpPr>
            <p:spPr>
              <a:xfrm>
                <a:off x="4005925" y="3553650"/>
                <a:ext cx="34125" cy="28875"/>
              </a:xfrm>
              <a:custGeom>
                <a:avLst/>
                <a:gdLst/>
                <a:ahLst/>
                <a:cxnLst/>
                <a:rect l="l" t="t" r="r" b="b"/>
                <a:pathLst>
                  <a:path w="1365" h="1155" extrusionOk="0">
                    <a:moveTo>
                      <a:pt x="749" y="0"/>
                    </a:moveTo>
                    <a:cubicBezTo>
                      <a:pt x="589" y="0"/>
                      <a:pt x="426" y="67"/>
                      <a:pt x="304" y="214"/>
                    </a:cubicBezTo>
                    <a:cubicBezTo>
                      <a:pt x="1" y="596"/>
                      <a:pt x="277" y="1155"/>
                      <a:pt x="748" y="1155"/>
                    </a:cubicBezTo>
                    <a:cubicBezTo>
                      <a:pt x="769" y="1155"/>
                      <a:pt x="791" y="1153"/>
                      <a:pt x="813" y="1151"/>
                    </a:cubicBezTo>
                    <a:cubicBezTo>
                      <a:pt x="1130" y="1123"/>
                      <a:pt x="1364" y="834"/>
                      <a:pt x="1323" y="517"/>
                    </a:cubicBezTo>
                    <a:cubicBezTo>
                      <a:pt x="1288" y="196"/>
                      <a:pt x="1023" y="0"/>
                      <a:pt x="749"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56"/>
              <p:cNvSpPr/>
              <p:nvPr/>
            </p:nvSpPr>
            <p:spPr>
              <a:xfrm>
                <a:off x="3938800" y="3537100"/>
                <a:ext cx="28575" cy="24050"/>
              </a:xfrm>
              <a:custGeom>
                <a:avLst/>
                <a:gdLst/>
                <a:ahLst/>
                <a:cxnLst/>
                <a:rect l="l" t="t" r="r" b="b"/>
                <a:pathLst>
                  <a:path w="1143" h="962" extrusionOk="0">
                    <a:moveTo>
                      <a:pt x="516" y="0"/>
                    </a:moveTo>
                    <a:cubicBezTo>
                      <a:pt x="250" y="0"/>
                      <a:pt x="1" y="223"/>
                      <a:pt x="41" y="532"/>
                    </a:cubicBezTo>
                    <a:cubicBezTo>
                      <a:pt x="67" y="777"/>
                      <a:pt x="273" y="962"/>
                      <a:pt x="514" y="962"/>
                    </a:cubicBezTo>
                    <a:cubicBezTo>
                      <a:pt x="531" y="962"/>
                      <a:pt x="548" y="961"/>
                      <a:pt x="564" y="959"/>
                    </a:cubicBezTo>
                    <a:cubicBezTo>
                      <a:pt x="991" y="904"/>
                      <a:pt x="1143" y="380"/>
                      <a:pt x="812" y="105"/>
                    </a:cubicBezTo>
                    <a:cubicBezTo>
                      <a:pt x="721" y="33"/>
                      <a:pt x="617" y="0"/>
                      <a:pt x="516"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56"/>
              <p:cNvSpPr/>
              <p:nvPr/>
            </p:nvSpPr>
            <p:spPr>
              <a:xfrm>
                <a:off x="4030125" y="3128025"/>
                <a:ext cx="41950" cy="35750"/>
              </a:xfrm>
              <a:custGeom>
                <a:avLst/>
                <a:gdLst/>
                <a:ahLst/>
                <a:cxnLst/>
                <a:rect l="l" t="t" r="r" b="b"/>
                <a:pathLst>
                  <a:path w="1678" h="1430" extrusionOk="0">
                    <a:moveTo>
                      <a:pt x="934" y="1"/>
                    </a:moveTo>
                    <a:cubicBezTo>
                      <a:pt x="734" y="1"/>
                      <a:pt x="531" y="84"/>
                      <a:pt x="383" y="268"/>
                    </a:cubicBezTo>
                    <a:cubicBezTo>
                      <a:pt x="1" y="742"/>
                      <a:pt x="336" y="1430"/>
                      <a:pt x="920" y="1430"/>
                    </a:cubicBezTo>
                    <a:cubicBezTo>
                      <a:pt x="947" y="1430"/>
                      <a:pt x="974" y="1428"/>
                      <a:pt x="1002" y="1425"/>
                    </a:cubicBezTo>
                    <a:cubicBezTo>
                      <a:pt x="1402" y="1384"/>
                      <a:pt x="1677" y="1040"/>
                      <a:pt x="1650" y="640"/>
                    </a:cubicBezTo>
                    <a:cubicBezTo>
                      <a:pt x="1607" y="241"/>
                      <a:pt x="1274" y="1"/>
                      <a:pt x="934"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56"/>
              <p:cNvSpPr/>
              <p:nvPr/>
            </p:nvSpPr>
            <p:spPr>
              <a:xfrm>
                <a:off x="3392575" y="3224200"/>
                <a:ext cx="32725" cy="27575"/>
              </a:xfrm>
              <a:custGeom>
                <a:avLst/>
                <a:gdLst/>
                <a:ahLst/>
                <a:cxnLst/>
                <a:rect l="l" t="t" r="r" b="b"/>
                <a:pathLst>
                  <a:path w="1309" h="1103" extrusionOk="0">
                    <a:moveTo>
                      <a:pt x="725" y="0"/>
                    </a:moveTo>
                    <a:cubicBezTo>
                      <a:pt x="709" y="0"/>
                      <a:pt x="692" y="1"/>
                      <a:pt x="676" y="3"/>
                    </a:cubicBezTo>
                    <a:cubicBezTo>
                      <a:pt x="194" y="58"/>
                      <a:pt x="1" y="664"/>
                      <a:pt x="387" y="981"/>
                    </a:cubicBezTo>
                    <a:cubicBezTo>
                      <a:pt x="490" y="1065"/>
                      <a:pt x="607" y="1102"/>
                      <a:pt x="723" y="1102"/>
                    </a:cubicBezTo>
                    <a:cubicBezTo>
                      <a:pt x="1024" y="1102"/>
                      <a:pt x="1308" y="847"/>
                      <a:pt x="1268" y="499"/>
                    </a:cubicBezTo>
                    <a:cubicBezTo>
                      <a:pt x="1242" y="213"/>
                      <a:pt x="996" y="0"/>
                      <a:pt x="725"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56"/>
              <p:cNvSpPr/>
              <p:nvPr/>
            </p:nvSpPr>
            <p:spPr>
              <a:xfrm>
                <a:off x="3411875" y="3263050"/>
                <a:ext cx="36775" cy="31100"/>
              </a:xfrm>
              <a:custGeom>
                <a:avLst/>
                <a:gdLst/>
                <a:ahLst/>
                <a:cxnLst/>
                <a:rect l="l" t="t" r="r" b="b"/>
                <a:pathLst>
                  <a:path w="1471" h="1244" extrusionOk="0">
                    <a:moveTo>
                      <a:pt x="673" y="0"/>
                    </a:moveTo>
                    <a:cubicBezTo>
                      <a:pt x="647" y="0"/>
                      <a:pt x="620" y="2"/>
                      <a:pt x="593" y="5"/>
                    </a:cubicBezTo>
                    <a:cubicBezTo>
                      <a:pt x="248" y="33"/>
                      <a:pt x="0" y="350"/>
                      <a:pt x="42" y="694"/>
                    </a:cubicBezTo>
                    <a:cubicBezTo>
                      <a:pt x="76" y="1039"/>
                      <a:pt x="364" y="1244"/>
                      <a:pt x="660" y="1244"/>
                    </a:cubicBezTo>
                    <a:cubicBezTo>
                      <a:pt x="836" y="1244"/>
                      <a:pt x="1015" y="1171"/>
                      <a:pt x="1144" y="1011"/>
                    </a:cubicBezTo>
                    <a:cubicBezTo>
                      <a:pt x="1471" y="605"/>
                      <a:pt x="1176" y="0"/>
                      <a:pt x="67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56"/>
              <p:cNvSpPr/>
              <p:nvPr/>
            </p:nvSpPr>
            <p:spPr>
              <a:xfrm>
                <a:off x="3349575" y="3314825"/>
                <a:ext cx="39250" cy="32850"/>
              </a:xfrm>
              <a:custGeom>
                <a:avLst/>
                <a:gdLst/>
                <a:ahLst/>
                <a:cxnLst/>
                <a:rect l="l" t="t" r="r" b="b"/>
                <a:pathLst>
                  <a:path w="1570" h="1314" extrusionOk="0">
                    <a:moveTo>
                      <a:pt x="699" y="1"/>
                    </a:moveTo>
                    <a:cubicBezTo>
                      <a:pt x="338" y="1"/>
                      <a:pt x="1" y="305"/>
                      <a:pt x="40" y="731"/>
                    </a:cubicBezTo>
                    <a:cubicBezTo>
                      <a:pt x="79" y="1064"/>
                      <a:pt x="367" y="1314"/>
                      <a:pt x="696" y="1314"/>
                    </a:cubicBezTo>
                    <a:cubicBezTo>
                      <a:pt x="721" y="1314"/>
                      <a:pt x="745" y="1312"/>
                      <a:pt x="770" y="1309"/>
                    </a:cubicBezTo>
                    <a:cubicBezTo>
                      <a:pt x="1349" y="1254"/>
                      <a:pt x="1569" y="524"/>
                      <a:pt x="1115" y="152"/>
                    </a:cubicBezTo>
                    <a:cubicBezTo>
                      <a:pt x="987" y="47"/>
                      <a:pt x="841" y="1"/>
                      <a:pt x="699"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56"/>
              <p:cNvSpPr/>
              <p:nvPr/>
            </p:nvSpPr>
            <p:spPr>
              <a:xfrm>
                <a:off x="4619625" y="4409625"/>
                <a:ext cx="180825" cy="286200"/>
              </a:xfrm>
              <a:custGeom>
                <a:avLst/>
                <a:gdLst/>
                <a:ahLst/>
                <a:cxnLst/>
                <a:rect l="l" t="t" r="r" b="b"/>
                <a:pathLst>
                  <a:path w="7233" h="11448" extrusionOk="0">
                    <a:moveTo>
                      <a:pt x="1376" y="3768"/>
                    </a:moveTo>
                    <a:cubicBezTo>
                      <a:pt x="1534" y="3768"/>
                      <a:pt x="1691" y="3880"/>
                      <a:pt x="1708" y="4064"/>
                    </a:cubicBezTo>
                    <a:cubicBezTo>
                      <a:pt x="1736" y="4243"/>
                      <a:pt x="1598" y="4395"/>
                      <a:pt x="1419" y="4422"/>
                    </a:cubicBezTo>
                    <a:cubicBezTo>
                      <a:pt x="1408" y="4423"/>
                      <a:pt x="1396" y="4424"/>
                      <a:pt x="1385" y="4424"/>
                    </a:cubicBezTo>
                    <a:cubicBezTo>
                      <a:pt x="1116" y="4424"/>
                      <a:pt x="958" y="4110"/>
                      <a:pt x="1130" y="3885"/>
                    </a:cubicBezTo>
                    <a:cubicBezTo>
                      <a:pt x="1195" y="3805"/>
                      <a:pt x="1285" y="3768"/>
                      <a:pt x="1376" y="3768"/>
                    </a:cubicBezTo>
                    <a:close/>
                    <a:moveTo>
                      <a:pt x="83" y="0"/>
                    </a:moveTo>
                    <a:lnTo>
                      <a:pt x="83" y="0"/>
                    </a:lnTo>
                    <a:cubicBezTo>
                      <a:pt x="83" y="1"/>
                      <a:pt x="0" y="4670"/>
                      <a:pt x="1860" y="7838"/>
                    </a:cubicBezTo>
                    <a:cubicBezTo>
                      <a:pt x="2053" y="8169"/>
                      <a:pt x="2273" y="8472"/>
                      <a:pt x="2521" y="8775"/>
                    </a:cubicBezTo>
                    <a:cubicBezTo>
                      <a:pt x="3595" y="10139"/>
                      <a:pt x="5125" y="11089"/>
                      <a:pt x="6833" y="11448"/>
                    </a:cubicBezTo>
                    <a:cubicBezTo>
                      <a:pt x="7149" y="10428"/>
                      <a:pt x="7232" y="9354"/>
                      <a:pt x="7094" y="8293"/>
                    </a:cubicBezTo>
                    <a:cubicBezTo>
                      <a:pt x="6957" y="7246"/>
                      <a:pt x="6612" y="6254"/>
                      <a:pt x="6075" y="5345"/>
                    </a:cubicBezTo>
                    <a:cubicBezTo>
                      <a:pt x="4215" y="2177"/>
                      <a:pt x="83" y="0"/>
                      <a:pt x="8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56"/>
              <p:cNvSpPr/>
              <p:nvPr/>
            </p:nvSpPr>
            <p:spPr>
              <a:xfrm>
                <a:off x="3787250" y="4943750"/>
                <a:ext cx="160500" cy="317200"/>
              </a:xfrm>
              <a:custGeom>
                <a:avLst/>
                <a:gdLst/>
                <a:ahLst/>
                <a:cxnLst/>
                <a:rect l="l" t="t" r="r" b="b"/>
                <a:pathLst>
                  <a:path w="6420" h="12688" extrusionOk="0">
                    <a:moveTo>
                      <a:pt x="5290" y="1"/>
                    </a:moveTo>
                    <a:cubicBezTo>
                      <a:pt x="5290" y="1"/>
                      <a:pt x="1764" y="3073"/>
                      <a:pt x="662" y="6572"/>
                    </a:cubicBezTo>
                    <a:cubicBezTo>
                      <a:pt x="0" y="8610"/>
                      <a:pt x="235" y="10828"/>
                      <a:pt x="1295" y="12688"/>
                    </a:cubicBezTo>
                    <a:cubicBezTo>
                      <a:pt x="3238" y="11779"/>
                      <a:pt x="4698" y="10084"/>
                      <a:pt x="5318" y="8046"/>
                    </a:cubicBezTo>
                    <a:cubicBezTo>
                      <a:pt x="6420" y="4533"/>
                      <a:pt x="5290" y="1"/>
                      <a:pt x="5290"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56"/>
              <p:cNvSpPr/>
              <p:nvPr/>
            </p:nvSpPr>
            <p:spPr>
              <a:xfrm>
                <a:off x="4235275" y="4789475"/>
                <a:ext cx="188750" cy="283800"/>
              </a:xfrm>
              <a:custGeom>
                <a:avLst/>
                <a:gdLst/>
                <a:ahLst/>
                <a:cxnLst/>
                <a:rect l="l" t="t" r="r" b="b"/>
                <a:pathLst>
                  <a:path w="7550" h="11352" extrusionOk="0">
                    <a:moveTo>
                      <a:pt x="593" y="0"/>
                    </a:moveTo>
                    <a:cubicBezTo>
                      <a:pt x="1" y="2067"/>
                      <a:pt x="318" y="4271"/>
                      <a:pt x="1461" y="6089"/>
                    </a:cubicBezTo>
                    <a:cubicBezTo>
                      <a:pt x="3376" y="9230"/>
                      <a:pt x="7536" y="11351"/>
                      <a:pt x="7536" y="11351"/>
                    </a:cubicBezTo>
                    <a:cubicBezTo>
                      <a:pt x="7536" y="11351"/>
                      <a:pt x="7550" y="6668"/>
                      <a:pt x="5621" y="3541"/>
                    </a:cubicBezTo>
                    <a:cubicBezTo>
                      <a:pt x="4533" y="1695"/>
                      <a:pt x="2701" y="414"/>
                      <a:pt x="59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56"/>
              <p:cNvSpPr/>
              <p:nvPr/>
            </p:nvSpPr>
            <p:spPr>
              <a:xfrm>
                <a:off x="4798000" y="4800375"/>
                <a:ext cx="34175" cy="28800"/>
              </a:xfrm>
              <a:custGeom>
                <a:avLst/>
                <a:gdLst/>
                <a:ahLst/>
                <a:cxnLst/>
                <a:rect l="l" t="t" r="r" b="b"/>
                <a:pathLst>
                  <a:path w="1367" h="1152" extrusionOk="0">
                    <a:moveTo>
                      <a:pt x="762" y="1"/>
                    </a:moveTo>
                    <a:cubicBezTo>
                      <a:pt x="738" y="1"/>
                      <a:pt x="714" y="2"/>
                      <a:pt x="689" y="5"/>
                    </a:cubicBezTo>
                    <a:cubicBezTo>
                      <a:pt x="180" y="60"/>
                      <a:pt x="1" y="694"/>
                      <a:pt x="400" y="1025"/>
                    </a:cubicBezTo>
                    <a:cubicBezTo>
                      <a:pt x="511" y="1112"/>
                      <a:pt x="635" y="1151"/>
                      <a:pt x="756" y="1151"/>
                    </a:cubicBezTo>
                    <a:cubicBezTo>
                      <a:pt x="1072" y="1151"/>
                      <a:pt x="1367" y="884"/>
                      <a:pt x="1337" y="515"/>
                    </a:cubicBezTo>
                    <a:cubicBezTo>
                      <a:pt x="1299" y="223"/>
                      <a:pt x="1049" y="1"/>
                      <a:pt x="762"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56"/>
              <p:cNvSpPr/>
              <p:nvPr/>
            </p:nvSpPr>
            <p:spPr>
              <a:xfrm>
                <a:off x="4385100" y="4820750"/>
                <a:ext cx="14300" cy="12250"/>
              </a:xfrm>
              <a:custGeom>
                <a:avLst/>
                <a:gdLst/>
                <a:ahLst/>
                <a:cxnLst/>
                <a:rect l="l" t="t" r="r" b="b"/>
                <a:pathLst>
                  <a:path w="572" h="490" extrusionOk="0">
                    <a:moveTo>
                      <a:pt x="266" y="1"/>
                    </a:moveTo>
                    <a:cubicBezTo>
                      <a:pt x="256" y="1"/>
                      <a:pt x="245" y="2"/>
                      <a:pt x="234" y="3"/>
                    </a:cubicBezTo>
                    <a:cubicBezTo>
                      <a:pt x="97" y="17"/>
                      <a:pt x="0" y="141"/>
                      <a:pt x="14" y="265"/>
                    </a:cubicBezTo>
                    <a:cubicBezTo>
                      <a:pt x="32" y="405"/>
                      <a:pt x="144" y="490"/>
                      <a:pt x="259" y="490"/>
                    </a:cubicBezTo>
                    <a:cubicBezTo>
                      <a:pt x="325" y="490"/>
                      <a:pt x="391" y="462"/>
                      <a:pt x="441" y="403"/>
                    </a:cubicBezTo>
                    <a:cubicBezTo>
                      <a:pt x="572" y="233"/>
                      <a:pt x="454" y="1"/>
                      <a:pt x="266"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56"/>
              <p:cNvSpPr/>
              <p:nvPr/>
            </p:nvSpPr>
            <p:spPr>
              <a:xfrm>
                <a:off x="4169850" y="5120725"/>
                <a:ext cx="34425" cy="28950"/>
              </a:xfrm>
              <a:custGeom>
                <a:avLst/>
                <a:gdLst/>
                <a:ahLst/>
                <a:cxnLst/>
                <a:rect l="l" t="t" r="r" b="b"/>
                <a:pathLst>
                  <a:path w="1377" h="1158" extrusionOk="0">
                    <a:moveTo>
                      <a:pt x="757" y="0"/>
                    </a:moveTo>
                    <a:cubicBezTo>
                      <a:pt x="739" y="0"/>
                      <a:pt x="721" y="1"/>
                      <a:pt x="703" y="2"/>
                    </a:cubicBezTo>
                    <a:cubicBezTo>
                      <a:pt x="194" y="57"/>
                      <a:pt x="1" y="705"/>
                      <a:pt x="400" y="1022"/>
                    </a:cubicBezTo>
                    <a:cubicBezTo>
                      <a:pt x="513" y="1115"/>
                      <a:pt x="642" y="1157"/>
                      <a:pt x="767" y="1157"/>
                    </a:cubicBezTo>
                    <a:cubicBezTo>
                      <a:pt x="1083" y="1157"/>
                      <a:pt x="1376" y="891"/>
                      <a:pt x="1337" y="526"/>
                    </a:cubicBezTo>
                    <a:cubicBezTo>
                      <a:pt x="1311" y="214"/>
                      <a:pt x="1052" y="0"/>
                      <a:pt x="757"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56"/>
              <p:cNvSpPr/>
              <p:nvPr/>
            </p:nvSpPr>
            <p:spPr>
              <a:xfrm>
                <a:off x="4103050" y="5104175"/>
                <a:ext cx="28325" cy="23850"/>
              </a:xfrm>
              <a:custGeom>
                <a:avLst/>
                <a:gdLst/>
                <a:ahLst/>
                <a:cxnLst/>
                <a:rect l="l" t="t" r="r" b="b"/>
                <a:pathLst>
                  <a:path w="1133" h="954" extrusionOk="0">
                    <a:moveTo>
                      <a:pt x="506" y="1"/>
                    </a:moveTo>
                    <a:cubicBezTo>
                      <a:pt x="489" y="1"/>
                      <a:pt x="472" y="1"/>
                      <a:pt x="455" y="3"/>
                    </a:cubicBezTo>
                    <a:cubicBezTo>
                      <a:pt x="193" y="31"/>
                      <a:pt x="0" y="265"/>
                      <a:pt x="28" y="527"/>
                    </a:cubicBezTo>
                    <a:cubicBezTo>
                      <a:pt x="54" y="795"/>
                      <a:pt x="275" y="954"/>
                      <a:pt x="504" y="954"/>
                    </a:cubicBezTo>
                    <a:cubicBezTo>
                      <a:pt x="640" y="954"/>
                      <a:pt x="779" y="898"/>
                      <a:pt x="882" y="775"/>
                    </a:cubicBezTo>
                    <a:cubicBezTo>
                      <a:pt x="1133" y="457"/>
                      <a:pt x="902" y="1"/>
                      <a:pt x="506"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56"/>
              <p:cNvSpPr/>
              <p:nvPr/>
            </p:nvSpPr>
            <p:spPr>
              <a:xfrm>
                <a:off x="4193950" y="4695025"/>
                <a:ext cx="42700" cy="35800"/>
              </a:xfrm>
              <a:custGeom>
                <a:avLst/>
                <a:gdLst/>
                <a:ahLst/>
                <a:cxnLst/>
                <a:rect l="l" t="t" r="r" b="b"/>
                <a:pathLst>
                  <a:path w="1708" h="1432" extrusionOk="0">
                    <a:moveTo>
                      <a:pt x="945" y="0"/>
                    </a:moveTo>
                    <a:cubicBezTo>
                      <a:pt x="920" y="0"/>
                      <a:pt x="894" y="1"/>
                      <a:pt x="869" y="4"/>
                    </a:cubicBezTo>
                    <a:cubicBezTo>
                      <a:pt x="235" y="73"/>
                      <a:pt x="1" y="872"/>
                      <a:pt x="497" y="1271"/>
                    </a:cubicBezTo>
                    <a:cubicBezTo>
                      <a:pt x="634" y="1382"/>
                      <a:pt x="790" y="1431"/>
                      <a:pt x="941" y="1431"/>
                    </a:cubicBezTo>
                    <a:cubicBezTo>
                      <a:pt x="1337" y="1431"/>
                      <a:pt x="1708" y="1096"/>
                      <a:pt x="1668" y="638"/>
                    </a:cubicBezTo>
                    <a:cubicBezTo>
                      <a:pt x="1629" y="277"/>
                      <a:pt x="1313" y="0"/>
                      <a:pt x="945"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56"/>
              <p:cNvSpPr/>
              <p:nvPr/>
            </p:nvSpPr>
            <p:spPr>
              <a:xfrm>
                <a:off x="3560325" y="4791250"/>
                <a:ext cx="32375" cy="27225"/>
              </a:xfrm>
              <a:custGeom>
                <a:avLst/>
                <a:gdLst/>
                <a:ahLst/>
                <a:cxnLst/>
                <a:rect l="l" t="t" r="r" b="b"/>
                <a:pathLst>
                  <a:path w="1295" h="1089" extrusionOk="0">
                    <a:moveTo>
                      <a:pt x="580" y="1"/>
                    </a:moveTo>
                    <a:cubicBezTo>
                      <a:pt x="278" y="1"/>
                      <a:pt x="1" y="256"/>
                      <a:pt x="41" y="604"/>
                    </a:cubicBezTo>
                    <a:cubicBezTo>
                      <a:pt x="67" y="877"/>
                      <a:pt x="301" y="1089"/>
                      <a:pt x="582" y="1089"/>
                    </a:cubicBezTo>
                    <a:cubicBezTo>
                      <a:pt x="599" y="1089"/>
                      <a:pt x="616" y="1088"/>
                      <a:pt x="633" y="1087"/>
                    </a:cubicBezTo>
                    <a:cubicBezTo>
                      <a:pt x="1115" y="1032"/>
                      <a:pt x="1294" y="425"/>
                      <a:pt x="922" y="122"/>
                    </a:cubicBezTo>
                    <a:cubicBezTo>
                      <a:pt x="816" y="38"/>
                      <a:pt x="696" y="1"/>
                      <a:pt x="580"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56"/>
              <p:cNvSpPr/>
              <p:nvPr/>
            </p:nvSpPr>
            <p:spPr>
              <a:xfrm>
                <a:off x="3575825" y="4830100"/>
                <a:ext cx="36850" cy="31150"/>
              </a:xfrm>
              <a:custGeom>
                <a:avLst/>
                <a:gdLst/>
                <a:ahLst/>
                <a:cxnLst/>
                <a:rect l="l" t="t" r="r" b="b"/>
                <a:pathLst>
                  <a:path w="1474" h="1246" extrusionOk="0">
                    <a:moveTo>
                      <a:pt x="663" y="1"/>
                    </a:moveTo>
                    <a:cubicBezTo>
                      <a:pt x="321" y="1"/>
                      <a:pt x="1" y="291"/>
                      <a:pt x="41" y="690"/>
                    </a:cubicBezTo>
                    <a:cubicBezTo>
                      <a:pt x="66" y="1009"/>
                      <a:pt x="340" y="1245"/>
                      <a:pt x="654" y="1245"/>
                    </a:cubicBezTo>
                    <a:cubicBezTo>
                      <a:pt x="679" y="1245"/>
                      <a:pt x="704" y="1244"/>
                      <a:pt x="729" y="1241"/>
                    </a:cubicBezTo>
                    <a:cubicBezTo>
                      <a:pt x="1280" y="1186"/>
                      <a:pt x="1473" y="483"/>
                      <a:pt x="1046" y="139"/>
                    </a:cubicBezTo>
                    <a:cubicBezTo>
                      <a:pt x="928" y="43"/>
                      <a:pt x="794" y="1"/>
                      <a:pt x="663"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56"/>
              <p:cNvSpPr/>
              <p:nvPr/>
            </p:nvSpPr>
            <p:spPr>
              <a:xfrm>
                <a:off x="3509325" y="4882000"/>
                <a:ext cx="39250" cy="32800"/>
              </a:xfrm>
              <a:custGeom>
                <a:avLst/>
                <a:gdLst/>
                <a:ahLst/>
                <a:cxnLst/>
                <a:rect l="l" t="t" r="r" b="b"/>
                <a:pathLst>
                  <a:path w="1570" h="1312" extrusionOk="0">
                    <a:moveTo>
                      <a:pt x="874" y="1"/>
                    </a:moveTo>
                    <a:cubicBezTo>
                      <a:pt x="850" y="1"/>
                      <a:pt x="825" y="2"/>
                      <a:pt x="800" y="5"/>
                    </a:cubicBezTo>
                    <a:cubicBezTo>
                      <a:pt x="221" y="60"/>
                      <a:pt x="1" y="790"/>
                      <a:pt x="455" y="1162"/>
                    </a:cubicBezTo>
                    <a:cubicBezTo>
                      <a:pt x="582" y="1266"/>
                      <a:pt x="725" y="1311"/>
                      <a:pt x="865" y="1311"/>
                    </a:cubicBezTo>
                    <a:cubicBezTo>
                      <a:pt x="1229" y="1311"/>
                      <a:pt x="1570" y="1001"/>
                      <a:pt x="1530" y="584"/>
                    </a:cubicBezTo>
                    <a:cubicBezTo>
                      <a:pt x="1491" y="250"/>
                      <a:pt x="1203" y="1"/>
                      <a:pt x="874"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56"/>
              <p:cNvSpPr/>
              <p:nvPr/>
            </p:nvSpPr>
            <p:spPr>
              <a:xfrm>
                <a:off x="2724475" y="1439325"/>
                <a:ext cx="181175" cy="286550"/>
              </a:xfrm>
              <a:custGeom>
                <a:avLst/>
                <a:gdLst/>
                <a:ahLst/>
                <a:cxnLst/>
                <a:rect l="l" t="t" r="r" b="b"/>
                <a:pathLst>
                  <a:path w="7247" h="11462" extrusionOk="0">
                    <a:moveTo>
                      <a:pt x="1398" y="3785"/>
                    </a:moveTo>
                    <a:cubicBezTo>
                      <a:pt x="1659" y="3785"/>
                      <a:pt x="1809" y="4104"/>
                      <a:pt x="1640" y="4312"/>
                    </a:cubicBezTo>
                    <a:cubicBezTo>
                      <a:pt x="1573" y="4399"/>
                      <a:pt x="1479" y="4439"/>
                      <a:pt x="1387" y="4439"/>
                    </a:cubicBezTo>
                    <a:cubicBezTo>
                      <a:pt x="1231" y="4439"/>
                      <a:pt x="1079" y="4328"/>
                      <a:pt x="1062" y="4147"/>
                    </a:cubicBezTo>
                    <a:cubicBezTo>
                      <a:pt x="1034" y="3954"/>
                      <a:pt x="1172" y="3802"/>
                      <a:pt x="1351" y="3788"/>
                    </a:cubicBezTo>
                    <a:cubicBezTo>
                      <a:pt x="1367" y="3786"/>
                      <a:pt x="1383" y="3785"/>
                      <a:pt x="1398" y="3785"/>
                    </a:cubicBezTo>
                    <a:close/>
                    <a:moveTo>
                      <a:pt x="84" y="0"/>
                    </a:moveTo>
                    <a:cubicBezTo>
                      <a:pt x="84" y="0"/>
                      <a:pt x="1" y="4670"/>
                      <a:pt x="1874" y="7838"/>
                    </a:cubicBezTo>
                    <a:cubicBezTo>
                      <a:pt x="2067" y="8169"/>
                      <a:pt x="2288" y="8486"/>
                      <a:pt x="2522" y="8789"/>
                    </a:cubicBezTo>
                    <a:cubicBezTo>
                      <a:pt x="3610" y="10153"/>
                      <a:pt x="5125" y="11103"/>
                      <a:pt x="6833" y="11461"/>
                    </a:cubicBezTo>
                    <a:cubicBezTo>
                      <a:pt x="7164" y="10442"/>
                      <a:pt x="7247" y="9367"/>
                      <a:pt x="7095" y="8307"/>
                    </a:cubicBezTo>
                    <a:cubicBezTo>
                      <a:pt x="6957" y="7260"/>
                      <a:pt x="6613" y="6254"/>
                      <a:pt x="6076" y="5359"/>
                    </a:cubicBezTo>
                    <a:cubicBezTo>
                      <a:pt x="4202" y="2191"/>
                      <a:pt x="84" y="0"/>
                      <a:pt x="84"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56"/>
              <p:cNvSpPr/>
              <p:nvPr/>
            </p:nvSpPr>
            <p:spPr>
              <a:xfrm>
                <a:off x="2996900" y="1053950"/>
                <a:ext cx="182525" cy="292750"/>
              </a:xfrm>
              <a:custGeom>
                <a:avLst/>
                <a:gdLst/>
                <a:ahLst/>
                <a:cxnLst/>
                <a:rect l="l" t="t" r="r" b="b"/>
                <a:pathLst>
                  <a:path w="7301" h="11710" extrusionOk="0">
                    <a:moveTo>
                      <a:pt x="7039" y="1"/>
                    </a:moveTo>
                    <a:cubicBezTo>
                      <a:pt x="5524" y="924"/>
                      <a:pt x="4133" y="2039"/>
                      <a:pt x="2907" y="3321"/>
                    </a:cubicBezTo>
                    <a:cubicBezTo>
                      <a:pt x="2259" y="3996"/>
                      <a:pt x="1694" y="4753"/>
                      <a:pt x="1240" y="5580"/>
                    </a:cubicBezTo>
                    <a:cubicBezTo>
                      <a:pt x="207" y="7453"/>
                      <a:pt x="0" y="9685"/>
                      <a:pt x="703" y="11710"/>
                    </a:cubicBezTo>
                    <a:cubicBezTo>
                      <a:pt x="1777" y="11448"/>
                      <a:pt x="2783" y="10938"/>
                      <a:pt x="3637" y="10236"/>
                    </a:cubicBezTo>
                    <a:cubicBezTo>
                      <a:pt x="4422" y="9588"/>
                      <a:pt x="5069" y="8789"/>
                      <a:pt x="5552" y="7908"/>
                    </a:cubicBezTo>
                    <a:cubicBezTo>
                      <a:pt x="7301" y="4671"/>
                      <a:pt x="7039" y="1"/>
                      <a:pt x="7039"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56"/>
              <p:cNvSpPr/>
              <p:nvPr/>
            </p:nvSpPr>
            <p:spPr>
              <a:xfrm>
                <a:off x="2680050" y="647475"/>
                <a:ext cx="152250" cy="359325"/>
              </a:xfrm>
              <a:custGeom>
                <a:avLst/>
                <a:gdLst/>
                <a:ahLst/>
                <a:cxnLst/>
                <a:rect l="l" t="t" r="r" b="b"/>
                <a:pathLst>
                  <a:path w="6090" h="14373" extrusionOk="0">
                    <a:moveTo>
                      <a:pt x="1566" y="0"/>
                    </a:moveTo>
                    <a:cubicBezTo>
                      <a:pt x="1536" y="0"/>
                      <a:pt x="1506" y="2"/>
                      <a:pt x="1475" y="5"/>
                    </a:cubicBezTo>
                    <a:cubicBezTo>
                      <a:pt x="579" y="113"/>
                      <a:pt x="646" y="1452"/>
                      <a:pt x="1544" y="1452"/>
                    </a:cubicBezTo>
                    <a:cubicBezTo>
                      <a:pt x="1558" y="1452"/>
                      <a:pt x="1571" y="1452"/>
                      <a:pt x="1585" y="1451"/>
                    </a:cubicBezTo>
                    <a:lnTo>
                      <a:pt x="1585" y="1451"/>
                    </a:lnTo>
                    <a:cubicBezTo>
                      <a:pt x="400" y="3214"/>
                      <a:pt x="1" y="5391"/>
                      <a:pt x="497" y="7457"/>
                    </a:cubicBezTo>
                    <a:cubicBezTo>
                      <a:pt x="1323" y="11039"/>
                      <a:pt x="4588" y="14372"/>
                      <a:pt x="4588" y="14372"/>
                    </a:cubicBezTo>
                    <a:cubicBezTo>
                      <a:pt x="4588" y="14372"/>
                      <a:pt x="6090" y="9951"/>
                      <a:pt x="5263" y="6369"/>
                    </a:cubicBezTo>
                    <a:cubicBezTo>
                      <a:pt x="4808" y="4303"/>
                      <a:pt x="3514" y="2512"/>
                      <a:pt x="1681" y="1437"/>
                    </a:cubicBezTo>
                    <a:cubicBezTo>
                      <a:pt x="2587" y="1291"/>
                      <a:pt x="2411" y="0"/>
                      <a:pt x="1566"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56"/>
              <p:cNvSpPr/>
              <p:nvPr/>
            </p:nvSpPr>
            <p:spPr>
              <a:xfrm>
                <a:off x="2218925" y="1255075"/>
                <a:ext cx="220100" cy="255900"/>
              </a:xfrm>
              <a:custGeom>
                <a:avLst/>
                <a:gdLst/>
                <a:ahLst/>
                <a:cxnLst/>
                <a:rect l="l" t="t" r="r" b="b"/>
                <a:pathLst>
                  <a:path w="8804" h="10236" extrusionOk="0">
                    <a:moveTo>
                      <a:pt x="304" y="0"/>
                    </a:moveTo>
                    <a:lnTo>
                      <a:pt x="304" y="0"/>
                    </a:lnTo>
                    <a:cubicBezTo>
                      <a:pt x="1" y="2122"/>
                      <a:pt x="634" y="4271"/>
                      <a:pt x="2026" y="5910"/>
                    </a:cubicBezTo>
                    <a:cubicBezTo>
                      <a:pt x="4368" y="8734"/>
                      <a:pt x="8803" y="10236"/>
                      <a:pt x="8803" y="10236"/>
                    </a:cubicBezTo>
                    <a:cubicBezTo>
                      <a:pt x="8803" y="10236"/>
                      <a:pt x="8128" y="5607"/>
                      <a:pt x="5786" y="2783"/>
                    </a:cubicBezTo>
                    <a:cubicBezTo>
                      <a:pt x="4436" y="1116"/>
                      <a:pt x="2439" y="111"/>
                      <a:pt x="304"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56"/>
              <p:cNvSpPr/>
              <p:nvPr/>
            </p:nvSpPr>
            <p:spPr>
              <a:xfrm>
                <a:off x="2387000" y="1517775"/>
                <a:ext cx="24625" cy="20700"/>
              </a:xfrm>
              <a:custGeom>
                <a:avLst/>
                <a:gdLst/>
                <a:ahLst/>
                <a:cxnLst/>
                <a:rect l="l" t="t" r="r" b="b"/>
                <a:pathLst>
                  <a:path w="985" h="828" extrusionOk="0">
                    <a:moveTo>
                      <a:pt x="547" y="0"/>
                    </a:moveTo>
                    <a:cubicBezTo>
                      <a:pt x="530" y="0"/>
                      <a:pt x="513" y="1"/>
                      <a:pt x="496" y="3"/>
                    </a:cubicBezTo>
                    <a:cubicBezTo>
                      <a:pt x="138" y="31"/>
                      <a:pt x="0" y="499"/>
                      <a:pt x="276" y="733"/>
                    </a:cubicBezTo>
                    <a:cubicBezTo>
                      <a:pt x="356" y="798"/>
                      <a:pt x="447" y="827"/>
                      <a:pt x="537" y="827"/>
                    </a:cubicBezTo>
                    <a:cubicBezTo>
                      <a:pt x="768" y="827"/>
                      <a:pt x="984" y="633"/>
                      <a:pt x="964" y="375"/>
                    </a:cubicBezTo>
                    <a:cubicBezTo>
                      <a:pt x="939" y="158"/>
                      <a:pt x="760" y="0"/>
                      <a:pt x="547"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56"/>
              <p:cNvSpPr/>
              <p:nvPr/>
            </p:nvSpPr>
            <p:spPr>
              <a:xfrm>
                <a:off x="2503050" y="1130150"/>
                <a:ext cx="56150" cy="55400"/>
              </a:xfrm>
              <a:custGeom>
                <a:avLst/>
                <a:gdLst/>
                <a:ahLst/>
                <a:cxnLst/>
                <a:rect l="l" t="t" r="r" b="b"/>
                <a:pathLst>
                  <a:path w="2246" h="2216" extrusionOk="0">
                    <a:moveTo>
                      <a:pt x="814" y="1"/>
                    </a:moveTo>
                    <a:cubicBezTo>
                      <a:pt x="683" y="1"/>
                      <a:pt x="549" y="39"/>
                      <a:pt x="427" y="121"/>
                    </a:cubicBezTo>
                    <a:cubicBezTo>
                      <a:pt x="0" y="410"/>
                      <a:pt x="28" y="1044"/>
                      <a:pt x="483" y="1292"/>
                    </a:cubicBezTo>
                    <a:lnTo>
                      <a:pt x="469" y="1292"/>
                    </a:lnTo>
                    <a:cubicBezTo>
                      <a:pt x="455" y="1347"/>
                      <a:pt x="455" y="1416"/>
                      <a:pt x="469" y="1485"/>
                    </a:cubicBezTo>
                    <a:cubicBezTo>
                      <a:pt x="518" y="1947"/>
                      <a:pt x="898" y="2216"/>
                      <a:pt x="1281" y="2216"/>
                    </a:cubicBezTo>
                    <a:cubicBezTo>
                      <a:pt x="1538" y="2216"/>
                      <a:pt x="1796" y="2095"/>
                      <a:pt x="1956" y="1829"/>
                    </a:cubicBezTo>
                    <a:cubicBezTo>
                      <a:pt x="2246" y="1375"/>
                      <a:pt x="2012" y="768"/>
                      <a:pt x="1502" y="631"/>
                    </a:cubicBezTo>
                    <a:cubicBezTo>
                      <a:pt x="1502" y="617"/>
                      <a:pt x="1502" y="617"/>
                      <a:pt x="1502" y="603"/>
                    </a:cubicBezTo>
                    <a:cubicBezTo>
                      <a:pt x="1453" y="239"/>
                      <a:pt x="1143" y="1"/>
                      <a:pt x="814"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56"/>
              <p:cNvSpPr/>
              <p:nvPr/>
            </p:nvSpPr>
            <p:spPr>
              <a:xfrm>
                <a:off x="2718975" y="1179625"/>
                <a:ext cx="17750" cy="14800"/>
              </a:xfrm>
              <a:custGeom>
                <a:avLst/>
                <a:gdLst/>
                <a:ahLst/>
                <a:cxnLst/>
                <a:rect l="l" t="t" r="r" b="b"/>
                <a:pathLst>
                  <a:path w="710" h="592" extrusionOk="0">
                    <a:moveTo>
                      <a:pt x="398" y="1"/>
                    </a:moveTo>
                    <a:cubicBezTo>
                      <a:pt x="390" y="1"/>
                      <a:pt x="381" y="1"/>
                      <a:pt x="372" y="2"/>
                    </a:cubicBezTo>
                    <a:cubicBezTo>
                      <a:pt x="97" y="29"/>
                      <a:pt x="0" y="360"/>
                      <a:pt x="207" y="525"/>
                    </a:cubicBezTo>
                    <a:cubicBezTo>
                      <a:pt x="264" y="571"/>
                      <a:pt x="329" y="591"/>
                      <a:pt x="392" y="591"/>
                    </a:cubicBezTo>
                    <a:cubicBezTo>
                      <a:pt x="556" y="591"/>
                      <a:pt x="709" y="453"/>
                      <a:pt x="689" y="263"/>
                    </a:cubicBezTo>
                    <a:cubicBezTo>
                      <a:pt x="676" y="107"/>
                      <a:pt x="541" y="1"/>
                      <a:pt x="398"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56"/>
              <p:cNvSpPr/>
              <p:nvPr/>
            </p:nvSpPr>
            <p:spPr>
              <a:xfrm>
                <a:off x="2541275" y="1370325"/>
                <a:ext cx="36800" cy="31000"/>
              </a:xfrm>
              <a:custGeom>
                <a:avLst/>
                <a:gdLst/>
                <a:ahLst/>
                <a:cxnLst/>
                <a:rect l="l" t="t" r="r" b="b"/>
                <a:pathLst>
                  <a:path w="1472" h="1240" extrusionOk="0">
                    <a:moveTo>
                      <a:pt x="673" y="0"/>
                    </a:moveTo>
                    <a:cubicBezTo>
                      <a:pt x="647" y="0"/>
                      <a:pt x="620" y="2"/>
                      <a:pt x="593" y="5"/>
                    </a:cubicBezTo>
                    <a:cubicBezTo>
                      <a:pt x="248" y="33"/>
                      <a:pt x="0" y="350"/>
                      <a:pt x="42" y="694"/>
                    </a:cubicBezTo>
                    <a:cubicBezTo>
                      <a:pt x="77" y="1033"/>
                      <a:pt x="369" y="1240"/>
                      <a:pt x="666" y="1240"/>
                    </a:cubicBezTo>
                    <a:cubicBezTo>
                      <a:pt x="840" y="1240"/>
                      <a:pt x="1017" y="1169"/>
                      <a:pt x="1144" y="1011"/>
                    </a:cubicBezTo>
                    <a:cubicBezTo>
                      <a:pt x="1471" y="605"/>
                      <a:pt x="1176" y="0"/>
                      <a:pt x="67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56"/>
              <p:cNvSpPr/>
              <p:nvPr/>
            </p:nvSpPr>
            <p:spPr>
              <a:xfrm>
                <a:off x="2413125" y="1298725"/>
                <a:ext cx="27950" cy="23600"/>
              </a:xfrm>
              <a:custGeom>
                <a:avLst/>
                <a:gdLst/>
                <a:ahLst/>
                <a:cxnLst/>
                <a:rect l="l" t="t" r="r" b="b"/>
                <a:pathLst>
                  <a:path w="1118" h="944" extrusionOk="0">
                    <a:moveTo>
                      <a:pt x="498" y="1"/>
                    </a:moveTo>
                    <a:cubicBezTo>
                      <a:pt x="239" y="1"/>
                      <a:pt x="0" y="222"/>
                      <a:pt x="30" y="527"/>
                    </a:cubicBezTo>
                    <a:cubicBezTo>
                      <a:pt x="55" y="759"/>
                      <a:pt x="262" y="943"/>
                      <a:pt x="503" y="943"/>
                    </a:cubicBezTo>
                    <a:cubicBezTo>
                      <a:pt x="520" y="943"/>
                      <a:pt x="536" y="942"/>
                      <a:pt x="553" y="941"/>
                    </a:cubicBezTo>
                    <a:cubicBezTo>
                      <a:pt x="966" y="899"/>
                      <a:pt x="1118" y="376"/>
                      <a:pt x="801" y="114"/>
                    </a:cubicBezTo>
                    <a:cubicBezTo>
                      <a:pt x="707" y="36"/>
                      <a:pt x="601" y="1"/>
                      <a:pt x="498"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56"/>
              <p:cNvSpPr/>
              <p:nvPr/>
            </p:nvSpPr>
            <p:spPr>
              <a:xfrm>
                <a:off x="2582100" y="1581350"/>
                <a:ext cx="22575" cy="19175"/>
              </a:xfrm>
              <a:custGeom>
                <a:avLst/>
                <a:gdLst/>
                <a:ahLst/>
                <a:cxnLst/>
                <a:rect l="l" t="t" r="r" b="b"/>
                <a:pathLst>
                  <a:path w="903" h="767" extrusionOk="0">
                    <a:moveTo>
                      <a:pt x="409" y="0"/>
                    </a:moveTo>
                    <a:cubicBezTo>
                      <a:pt x="199" y="0"/>
                      <a:pt x="1" y="176"/>
                      <a:pt x="20" y="422"/>
                    </a:cubicBezTo>
                    <a:cubicBezTo>
                      <a:pt x="47" y="620"/>
                      <a:pt x="225" y="767"/>
                      <a:pt x="421" y="767"/>
                    </a:cubicBezTo>
                    <a:cubicBezTo>
                      <a:pt x="430" y="767"/>
                      <a:pt x="439" y="767"/>
                      <a:pt x="448" y="766"/>
                    </a:cubicBezTo>
                    <a:cubicBezTo>
                      <a:pt x="778" y="725"/>
                      <a:pt x="902" y="312"/>
                      <a:pt x="654" y="91"/>
                    </a:cubicBezTo>
                    <a:cubicBezTo>
                      <a:pt x="579" y="28"/>
                      <a:pt x="493" y="0"/>
                      <a:pt x="409"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56"/>
              <p:cNvSpPr/>
              <p:nvPr/>
            </p:nvSpPr>
            <p:spPr>
              <a:xfrm>
                <a:off x="2163325" y="1239925"/>
                <a:ext cx="15350" cy="12800"/>
              </a:xfrm>
              <a:custGeom>
                <a:avLst/>
                <a:gdLst/>
                <a:ahLst/>
                <a:cxnLst/>
                <a:rect l="l" t="t" r="r" b="b"/>
                <a:pathLst>
                  <a:path w="614" h="512" extrusionOk="0">
                    <a:moveTo>
                      <a:pt x="276" y="1"/>
                    </a:moveTo>
                    <a:cubicBezTo>
                      <a:pt x="133" y="1"/>
                      <a:pt x="1" y="120"/>
                      <a:pt x="21" y="290"/>
                    </a:cubicBezTo>
                    <a:cubicBezTo>
                      <a:pt x="34" y="419"/>
                      <a:pt x="143" y="511"/>
                      <a:pt x="270" y="511"/>
                    </a:cubicBezTo>
                    <a:cubicBezTo>
                      <a:pt x="279" y="511"/>
                      <a:pt x="287" y="511"/>
                      <a:pt x="296" y="510"/>
                    </a:cubicBezTo>
                    <a:cubicBezTo>
                      <a:pt x="530" y="483"/>
                      <a:pt x="613" y="207"/>
                      <a:pt x="434" y="55"/>
                    </a:cubicBezTo>
                    <a:cubicBezTo>
                      <a:pt x="385" y="18"/>
                      <a:pt x="329" y="1"/>
                      <a:pt x="276"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56"/>
              <p:cNvSpPr/>
              <p:nvPr/>
            </p:nvSpPr>
            <p:spPr>
              <a:xfrm>
                <a:off x="2699350" y="1198600"/>
                <a:ext cx="6400" cy="6250"/>
              </a:xfrm>
              <a:custGeom>
                <a:avLst/>
                <a:gdLst/>
                <a:ahLst/>
                <a:cxnLst/>
                <a:rect l="l" t="t" r="r" b="b"/>
                <a:pathLst>
                  <a:path w="256" h="250" extrusionOk="0">
                    <a:moveTo>
                      <a:pt x="111" y="0"/>
                    </a:moveTo>
                    <a:cubicBezTo>
                      <a:pt x="42" y="14"/>
                      <a:pt x="0" y="69"/>
                      <a:pt x="0" y="138"/>
                    </a:cubicBezTo>
                    <a:cubicBezTo>
                      <a:pt x="7" y="214"/>
                      <a:pt x="62" y="249"/>
                      <a:pt x="119" y="249"/>
                    </a:cubicBezTo>
                    <a:cubicBezTo>
                      <a:pt x="186" y="249"/>
                      <a:pt x="256" y="200"/>
                      <a:pt x="248" y="111"/>
                    </a:cubicBezTo>
                    <a:cubicBezTo>
                      <a:pt x="248" y="42"/>
                      <a:pt x="179" y="0"/>
                      <a:pt x="111"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56"/>
              <p:cNvSpPr/>
              <p:nvPr/>
            </p:nvSpPr>
            <p:spPr>
              <a:xfrm>
                <a:off x="3161150" y="2620900"/>
                <a:ext cx="182200" cy="292750"/>
              </a:xfrm>
              <a:custGeom>
                <a:avLst/>
                <a:gdLst/>
                <a:ahLst/>
                <a:cxnLst/>
                <a:rect l="l" t="t" r="r" b="b"/>
                <a:pathLst>
                  <a:path w="7288" h="11710" extrusionOk="0">
                    <a:moveTo>
                      <a:pt x="7040" y="0"/>
                    </a:moveTo>
                    <a:lnTo>
                      <a:pt x="7040" y="0"/>
                    </a:lnTo>
                    <a:cubicBezTo>
                      <a:pt x="5525" y="923"/>
                      <a:pt x="4133" y="2039"/>
                      <a:pt x="2907" y="3320"/>
                    </a:cubicBezTo>
                    <a:cubicBezTo>
                      <a:pt x="2260" y="3995"/>
                      <a:pt x="1695" y="4767"/>
                      <a:pt x="1241" y="5579"/>
                    </a:cubicBezTo>
                    <a:cubicBezTo>
                      <a:pt x="194" y="7453"/>
                      <a:pt x="1" y="9684"/>
                      <a:pt x="703" y="11709"/>
                    </a:cubicBezTo>
                    <a:cubicBezTo>
                      <a:pt x="1778" y="11448"/>
                      <a:pt x="2784" y="10938"/>
                      <a:pt x="3638" y="10235"/>
                    </a:cubicBezTo>
                    <a:cubicBezTo>
                      <a:pt x="4423" y="9588"/>
                      <a:pt x="5070" y="8803"/>
                      <a:pt x="5552" y="7907"/>
                    </a:cubicBezTo>
                    <a:cubicBezTo>
                      <a:pt x="7288" y="4670"/>
                      <a:pt x="7040" y="1"/>
                      <a:pt x="7040"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56"/>
              <p:cNvSpPr/>
              <p:nvPr/>
            </p:nvSpPr>
            <p:spPr>
              <a:xfrm>
                <a:off x="2844325" y="2215075"/>
                <a:ext cx="151900" cy="359000"/>
              </a:xfrm>
              <a:custGeom>
                <a:avLst/>
                <a:gdLst/>
                <a:ahLst/>
                <a:cxnLst/>
                <a:rect l="l" t="t" r="r" b="b"/>
                <a:pathLst>
                  <a:path w="6076" h="14360" extrusionOk="0">
                    <a:moveTo>
                      <a:pt x="1546" y="0"/>
                    </a:moveTo>
                    <a:cubicBezTo>
                      <a:pt x="1149" y="0"/>
                      <a:pt x="777" y="337"/>
                      <a:pt x="827" y="791"/>
                    </a:cubicBezTo>
                    <a:cubicBezTo>
                      <a:pt x="868" y="1168"/>
                      <a:pt x="1183" y="1439"/>
                      <a:pt x="1557" y="1439"/>
                    </a:cubicBezTo>
                    <a:cubicBezTo>
                      <a:pt x="1566" y="1439"/>
                      <a:pt x="1576" y="1439"/>
                      <a:pt x="1585" y="1439"/>
                    </a:cubicBezTo>
                    <a:lnTo>
                      <a:pt x="1585" y="1439"/>
                    </a:lnTo>
                    <a:cubicBezTo>
                      <a:pt x="386" y="3188"/>
                      <a:pt x="1" y="5365"/>
                      <a:pt x="483" y="7431"/>
                    </a:cubicBezTo>
                    <a:cubicBezTo>
                      <a:pt x="1309" y="11013"/>
                      <a:pt x="4588" y="14360"/>
                      <a:pt x="4588" y="14360"/>
                    </a:cubicBezTo>
                    <a:cubicBezTo>
                      <a:pt x="4588" y="14360"/>
                      <a:pt x="6076" y="9924"/>
                      <a:pt x="5263" y="6343"/>
                    </a:cubicBezTo>
                    <a:cubicBezTo>
                      <a:pt x="4808" y="4276"/>
                      <a:pt x="3500" y="2486"/>
                      <a:pt x="1681" y="1425"/>
                    </a:cubicBezTo>
                    <a:cubicBezTo>
                      <a:pt x="2287" y="1301"/>
                      <a:pt x="2466" y="516"/>
                      <a:pt x="1971" y="144"/>
                    </a:cubicBezTo>
                    <a:cubicBezTo>
                      <a:pt x="1838" y="45"/>
                      <a:pt x="1691" y="0"/>
                      <a:pt x="1546"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56"/>
              <p:cNvSpPr/>
              <p:nvPr/>
            </p:nvSpPr>
            <p:spPr>
              <a:xfrm>
                <a:off x="2340150" y="1819525"/>
                <a:ext cx="188400" cy="283800"/>
              </a:xfrm>
              <a:custGeom>
                <a:avLst/>
                <a:gdLst/>
                <a:ahLst/>
                <a:cxnLst/>
                <a:rect l="l" t="t" r="r" b="b"/>
                <a:pathLst>
                  <a:path w="7536" h="11352" extrusionOk="0">
                    <a:moveTo>
                      <a:pt x="593" y="0"/>
                    </a:moveTo>
                    <a:cubicBezTo>
                      <a:pt x="1" y="2067"/>
                      <a:pt x="318" y="4271"/>
                      <a:pt x="1461" y="6089"/>
                    </a:cubicBezTo>
                    <a:cubicBezTo>
                      <a:pt x="3376" y="9230"/>
                      <a:pt x="7536" y="11351"/>
                      <a:pt x="7536" y="11351"/>
                    </a:cubicBezTo>
                    <a:cubicBezTo>
                      <a:pt x="7536" y="11351"/>
                      <a:pt x="7536" y="6667"/>
                      <a:pt x="5621" y="3540"/>
                    </a:cubicBezTo>
                    <a:cubicBezTo>
                      <a:pt x="4533" y="1695"/>
                      <a:pt x="2701" y="413"/>
                      <a:pt x="59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56"/>
              <p:cNvSpPr/>
              <p:nvPr/>
            </p:nvSpPr>
            <p:spPr>
              <a:xfrm>
                <a:off x="2383200" y="2822025"/>
                <a:ext cx="219750" cy="255900"/>
              </a:xfrm>
              <a:custGeom>
                <a:avLst/>
                <a:gdLst/>
                <a:ahLst/>
                <a:cxnLst/>
                <a:rect l="l" t="t" r="r" b="b"/>
                <a:pathLst>
                  <a:path w="8790" h="10236" extrusionOk="0">
                    <a:moveTo>
                      <a:pt x="290" y="0"/>
                    </a:moveTo>
                    <a:lnTo>
                      <a:pt x="290" y="0"/>
                    </a:lnTo>
                    <a:cubicBezTo>
                      <a:pt x="1" y="2122"/>
                      <a:pt x="620" y="4270"/>
                      <a:pt x="2012" y="5910"/>
                    </a:cubicBezTo>
                    <a:cubicBezTo>
                      <a:pt x="4354" y="8734"/>
                      <a:pt x="8789" y="10235"/>
                      <a:pt x="8789" y="10235"/>
                    </a:cubicBezTo>
                    <a:cubicBezTo>
                      <a:pt x="8789" y="10235"/>
                      <a:pt x="8114" y="5607"/>
                      <a:pt x="5772" y="2783"/>
                    </a:cubicBezTo>
                    <a:cubicBezTo>
                      <a:pt x="4422" y="1116"/>
                      <a:pt x="2425" y="110"/>
                      <a:pt x="290"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56"/>
              <p:cNvSpPr/>
              <p:nvPr/>
            </p:nvSpPr>
            <p:spPr>
              <a:xfrm>
                <a:off x="2211700" y="1702650"/>
                <a:ext cx="25175" cy="25250"/>
              </a:xfrm>
              <a:custGeom>
                <a:avLst/>
                <a:gdLst/>
                <a:ahLst/>
                <a:cxnLst/>
                <a:rect l="l" t="t" r="r" b="b"/>
                <a:pathLst>
                  <a:path w="1007" h="1010" extrusionOk="0">
                    <a:moveTo>
                      <a:pt x="507" y="1"/>
                    </a:moveTo>
                    <a:cubicBezTo>
                      <a:pt x="323" y="1"/>
                      <a:pt x="140" y="98"/>
                      <a:pt x="56" y="308"/>
                    </a:cubicBezTo>
                    <a:cubicBezTo>
                      <a:pt x="14" y="377"/>
                      <a:pt x="1" y="474"/>
                      <a:pt x="1" y="556"/>
                    </a:cubicBezTo>
                    <a:cubicBezTo>
                      <a:pt x="14" y="584"/>
                      <a:pt x="28" y="625"/>
                      <a:pt x="42" y="653"/>
                    </a:cubicBezTo>
                    <a:cubicBezTo>
                      <a:pt x="108" y="892"/>
                      <a:pt x="310" y="1010"/>
                      <a:pt x="511" y="1010"/>
                    </a:cubicBezTo>
                    <a:cubicBezTo>
                      <a:pt x="727" y="1010"/>
                      <a:pt x="942" y="875"/>
                      <a:pt x="992" y="612"/>
                    </a:cubicBezTo>
                    <a:lnTo>
                      <a:pt x="1006" y="612"/>
                    </a:lnTo>
                    <a:lnTo>
                      <a:pt x="1006" y="556"/>
                    </a:lnTo>
                    <a:cubicBezTo>
                      <a:pt x="1006" y="515"/>
                      <a:pt x="1006" y="488"/>
                      <a:pt x="1006" y="460"/>
                    </a:cubicBezTo>
                    <a:cubicBezTo>
                      <a:pt x="983" y="165"/>
                      <a:pt x="745" y="1"/>
                      <a:pt x="507"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56"/>
              <p:cNvSpPr/>
              <p:nvPr/>
            </p:nvSpPr>
            <p:spPr>
              <a:xfrm>
                <a:off x="2550925" y="3084700"/>
                <a:ext cx="24850" cy="20775"/>
              </a:xfrm>
              <a:custGeom>
                <a:avLst/>
                <a:gdLst/>
                <a:ahLst/>
                <a:cxnLst/>
                <a:rect l="l" t="t" r="r" b="b"/>
                <a:pathLst>
                  <a:path w="994" h="831" extrusionOk="0">
                    <a:moveTo>
                      <a:pt x="558" y="1"/>
                    </a:moveTo>
                    <a:cubicBezTo>
                      <a:pt x="542" y="1"/>
                      <a:pt x="526" y="2"/>
                      <a:pt x="510" y="4"/>
                    </a:cubicBezTo>
                    <a:cubicBezTo>
                      <a:pt x="138" y="45"/>
                      <a:pt x="0" y="513"/>
                      <a:pt x="289" y="734"/>
                    </a:cubicBezTo>
                    <a:cubicBezTo>
                      <a:pt x="372" y="800"/>
                      <a:pt x="465" y="830"/>
                      <a:pt x="556" y="830"/>
                    </a:cubicBezTo>
                    <a:cubicBezTo>
                      <a:pt x="784" y="830"/>
                      <a:pt x="994" y="642"/>
                      <a:pt x="964" y="376"/>
                    </a:cubicBezTo>
                    <a:cubicBezTo>
                      <a:pt x="939" y="159"/>
                      <a:pt x="760" y="1"/>
                      <a:pt x="558"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56"/>
              <p:cNvSpPr/>
              <p:nvPr/>
            </p:nvSpPr>
            <p:spPr>
              <a:xfrm>
                <a:off x="2666975" y="2697325"/>
                <a:ext cx="52725" cy="55725"/>
              </a:xfrm>
              <a:custGeom>
                <a:avLst/>
                <a:gdLst/>
                <a:ahLst/>
                <a:cxnLst/>
                <a:rect l="l" t="t" r="r" b="b"/>
                <a:pathLst>
                  <a:path w="2109" h="2229" extrusionOk="0">
                    <a:moveTo>
                      <a:pt x="803" y="0"/>
                    </a:moveTo>
                    <a:cubicBezTo>
                      <a:pt x="676" y="0"/>
                      <a:pt x="546" y="35"/>
                      <a:pt x="427" y="112"/>
                    </a:cubicBezTo>
                    <a:cubicBezTo>
                      <a:pt x="0" y="401"/>
                      <a:pt x="28" y="1035"/>
                      <a:pt x="483" y="1296"/>
                    </a:cubicBezTo>
                    <a:cubicBezTo>
                      <a:pt x="427" y="1572"/>
                      <a:pt x="538" y="1861"/>
                      <a:pt x="758" y="2040"/>
                    </a:cubicBezTo>
                    <a:cubicBezTo>
                      <a:pt x="908" y="2168"/>
                      <a:pt x="1091" y="2228"/>
                      <a:pt x="1273" y="2228"/>
                    </a:cubicBezTo>
                    <a:cubicBezTo>
                      <a:pt x="1544" y="2228"/>
                      <a:pt x="1814" y="2094"/>
                      <a:pt x="1970" y="1847"/>
                    </a:cubicBezTo>
                    <a:lnTo>
                      <a:pt x="1957" y="1834"/>
                    </a:lnTo>
                    <a:cubicBezTo>
                      <a:pt x="2053" y="1682"/>
                      <a:pt x="2108" y="1503"/>
                      <a:pt x="2080" y="1310"/>
                    </a:cubicBezTo>
                    <a:cubicBezTo>
                      <a:pt x="2039" y="993"/>
                      <a:pt x="1819" y="718"/>
                      <a:pt x="1502" y="621"/>
                    </a:cubicBezTo>
                    <a:lnTo>
                      <a:pt x="1502" y="608"/>
                    </a:lnTo>
                    <a:cubicBezTo>
                      <a:pt x="1452" y="239"/>
                      <a:pt x="1136" y="0"/>
                      <a:pt x="80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56"/>
              <p:cNvSpPr/>
              <p:nvPr/>
            </p:nvSpPr>
            <p:spPr>
              <a:xfrm>
                <a:off x="2882900" y="2746575"/>
                <a:ext cx="17750" cy="15125"/>
              </a:xfrm>
              <a:custGeom>
                <a:avLst/>
                <a:gdLst/>
                <a:ahLst/>
                <a:cxnLst/>
                <a:rect l="l" t="t" r="r" b="b"/>
                <a:pathLst>
                  <a:path w="710" h="605" extrusionOk="0">
                    <a:moveTo>
                      <a:pt x="384" y="0"/>
                    </a:moveTo>
                    <a:cubicBezTo>
                      <a:pt x="375" y="0"/>
                      <a:pt x="367" y="1"/>
                      <a:pt x="359" y="1"/>
                    </a:cubicBezTo>
                    <a:cubicBezTo>
                      <a:pt x="97" y="29"/>
                      <a:pt x="1" y="373"/>
                      <a:pt x="207" y="539"/>
                    </a:cubicBezTo>
                    <a:cubicBezTo>
                      <a:pt x="264" y="584"/>
                      <a:pt x="329" y="605"/>
                      <a:pt x="392" y="605"/>
                    </a:cubicBezTo>
                    <a:cubicBezTo>
                      <a:pt x="556" y="605"/>
                      <a:pt x="709" y="466"/>
                      <a:pt x="689" y="277"/>
                    </a:cubicBezTo>
                    <a:cubicBezTo>
                      <a:pt x="676" y="120"/>
                      <a:pt x="539" y="0"/>
                      <a:pt x="384"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56"/>
              <p:cNvSpPr/>
              <p:nvPr/>
            </p:nvSpPr>
            <p:spPr>
              <a:xfrm>
                <a:off x="2705225" y="2937375"/>
                <a:ext cx="37200" cy="31150"/>
              </a:xfrm>
              <a:custGeom>
                <a:avLst/>
                <a:gdLst/>
                <a:ahLst/>
                <a:cxnLst/>
                <a:rect l="l" t="t" r="r" b="b"/>
                <a:pathLst>
                  <a:path w="1488" h="1246" extrusionOk="0">
                    <a:moveTo>
                      <a:pt x="663" y="1"/>
                    </a:moveTo>
                    <a:cubicBezTo>
                      <a:pt x="321" y="1"/>
                      <a:pt x="1" y="291"/>
                      <a:pt x="41" y="690"/>
                    </a:cubicBezTo>
                    <a:cubicBezTo>
                      <a:pt x="79" y="1009"/>
                      <a:pt x="342" y="1245"/>
                      <a:pt x="655" y="1245"/>
                    </a:cubicBezTo>
                    <a:cubicBezTo>
                      <a:pt x="679" y="1245"/>
                      <a:pt x="704" y="1244"/>
                      <a:pt x="730" y="1241"/>
                    </a:cubicBezTo>
                    <a:cubicBezTo>
                      <a:pt x="1281" y="1186"/>
                      <a:pt x="1487" y="483"/>
                      <a:pt x="1046" y="139"/>
                    </a:cubicBezTo>
                    <a:cubicBezTo>
                      <a:pt x="928" y="43"/>
                      <a:pt x="794" y="1"/>
                      <a:pt x="663"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56"/>
              <p:cNvSpPr/>
              <p:nvPr/>
            </p:nvSpPr>
            <p:spPr>
              <a:xfrm>
                <a:off x="2577375" y="2865675"/>
                <a:ext cx="27975" cy="23925"/>
              </a:xfrm>
              <a:custGeom>
                <a:avLst/>
                <a:gdLst/>
                <a:ahLst/>
                <a:cxnLst/>
                <a:rect l="l" t="t" r="r" b="b"/>
                <a:pathLst>
                  <a:path w="1119" h="957" extrusionOk="0">
                    <a:moveTo>
                      <a:pt x="498" y="1"/>
                    </a:moveTo>
                    <a:cubicBezTo>
                      <a:pt x="239" y="1"/>
                      <a:pt x="1" y="221"/>
                      <a:pt x="30" y="527"/>
                    </a:cubicBezTo>
                    <a:cubicBezTo>
                      <a:pt x="56" y="772"/>
                      <a:pt x="251" y="957"/>
                      <a:pt x="490" y="957"/>
                    </a:cubicBezTo>
                    <a:cubicBezTo>
                      <a:pt x="507" y="957"/>
                      <a:pt x="523" y="956"/>
                      <a:pt x="540" y="954"/>
                    </a:cubicBezTo>
                    <a:cubicBezTo>
                      <a:pt x="967" y="913"/>
                      <a:pt x="1119" y="376"/>
                      <a:pt x="802" y="114"/>
                    </a:cubicBezTo>
                    <a:cubicBezTo>
                      <a:pt x="708" y="35"/>
                      <a:pt x="602" y="1"/>
                      <a:pt x="498"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56"/>
              <p:cNvSpPr/>
              <p:nvPr/>
            </p:nvSpPr>
            <p:spPr>
              <a:xfrm>
                <a:off x="2743175" y="3148425"/>
                <a:ext cx="26350" cy="19100"/>
              </a:xfrm>
              <a:custGeom>
                <a:avLst/>
                <a:gdLst/>
                <a:ahLst/>
                <a:cxnLst/>
                <a:rect l="l" t="t" r="r" b="b"/>
                <a:pathLst>
                  <a:path w="1054" h="764" extrusionOk="0">
                    <a:moveTo>
                      <a:pt x="543" y="0"/>
                    </a:moveTo>
                    <a:cubicBezTo>
                      <a:pt x="527" y="0"/>
                      <a:pt x="510" y="1"/>
                      <a:pt x="493" y="3"/>
                    </a:cubicBezTo>
                    <a:cubicBezTo>
                      <a:pt x="1" y="56"/>
                      <a:pt x="61" y="764"/>
                      <a:pt x="511" y="764"/>
                    </a:cubicBezTo>
                    <a:cubicBezTo>
                      <a:pt x="527" y="764"/>
                      <a:pt x="544" y="763"/>
                      <a:pt x="562" y="761"/>
                    </a:cubicBezTo>
                    <a:cubicBezTo>
                      <a:pt x="1053" y="708"/>
                      <a:pt x="994" y="0"/>
                      <a:pt x="54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56"/>
              <p:cNvSpPr/>
              <p:nvPr/>
            </p:nvSpPr>
            <p:spPr>
              <a:xfrm>
                <a:off x="2325700" y="2806825"/>
                <a:ext cx="15325" cy="12950"/>
              </a:xfrm>
              <a:custGeom>
                <a:avLst/>
                <a:gdLst/>
                <a:ahLst/>
                <a:cxnLst/>
                <a:rect l="l" t="t" r="r" b="b"/>
                <a:pathLst>
                  <a:path w="613" h="518" extrusionOk="0">
                    <a:moveTo>
                      <a:pt x="340" y="1"/>
                    </a:moveTo>
                    <a:cubicBezTo>
                      <a:pt x="333" y="1"/>
                      <a:pt x="325" y="1"/>
                      <a:pt x="317" y="2"/>
                    </a:cubicBezTo>
                    <a:cubicBezTo>
                      <a:pt x="83" y="30"/>
                      <a:pt x="0" y="319"/>
                      <a:pt x="179" y="457"/>
                    </a:cubicBezTo>
                    <a:cubicBezTo>
                      <a:pt x="229" y="499"/>
                      <a:pt x="286" y="518"/>
                      <a:pt x="341" y="518"/>
                    </a:cubicBezTo>
                    <a:cubicBezTo>
                      <a:pt x="482" y="518"/>
                      <a:pt x="612" y="395"/>
                      <a:pt x="592" y="236"/>
                    </a:cubicBezTo>
                    <a:cubicBezTo>
                      <a:pt x="579" y="106"/>
                      <a:pt x="468" y="1"/>
                      <a:pt x="340"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56"/>
              <p:cNvSpPr/>
              <p:nvPr/>
            </p:nvSpPr>
            <p:spPr>
              <a:xfrm>
                <a:off x="2863275" y="2765875"/>
                <a:ext cx="7825" cy="6275"/>
              </a:xfrm>
              <a:custGeom>
                <a:avLst/>
                <a:gdLst/>
                <a:ahLst/>
                <a:cxnLst/>
                <a:rect l="l" t="t" r="r" b="b"/>
                <a:pathLst>
                  <a:path w="313" h="251" extrusionOk="0">
                    <a:moveTo>
                      <a:pt x="137" y="0"/>
                    </a:moveTo>
                    <a:cubicBezTo>
                      <a:pt x="133" y="0"/>
                      <a:pt x="129" y="0"/>
                      <a:pt x="124" y="1"/>
                    </a:cubicBezTo>
                    <a:cubicBezTo>
                      <a:pt x="55" y="15"/>
                      <a:pt x="0" y="70"/>
                      <a:pt x="14" y="139"/>
                    </a:cubicBezTo>
                    <a:cubicBezTo>
                      <a:pt x="14" y="200"/>
                      <a:pt x="69" y="251"/>
                      <a:pt x="130" y="251"/>
                    </a:cubicBezTo>
                    <a:cubicBezTo>
                      <a:pt x="137" y="251"/>
                      <a:pt x="145" y="250"/>
                      <a:pt x="152" y="249"/>
                    </a:cubicBezTo>
                    <a:cubicBezTo>
                      <a:pt x="313" y="235"/>
                      <a:pt x="291" y="0"/>
                      <a:pt x="137"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56"/>
              <p:cNvSpPr/>
              <p:nvPr/>
            </p:nvSpPr>
            <p:spPr>
              <a:xfrm>
                <a:off x="2905525" y="1829750"/>
                <a:ext cx="31125" cy="29800"/>
              </a:xfrm>
              <a:custGeom>
                <a:avLst/>
                <a:gdLst/>
                <a:ahLst/>
                <a:cxnLst/>
                <a:rect l="l" t="t" r="r" b="b"/>
                <a:pathLst>
                  <a:path w="1245" h="1192" extrusionOk="0">
                    <a:moveTo>
                      <a:pt x="645" y="1"/>
                    </a:moveTo>
                    <a:cubicBezTo>
                      <a:pt x="325" y="1"/>
                      <a:pt x="0" y="235"/>
                      <a:pt x="60" y="666"/>
                    </a:cubicBezTo>
                    <a:cubicBezTo>
                      <a:pt x="86" y="966"/>
                      <a:pt x="346" y="1191"/>
                      <a:pt x="654" y="1191"/>
                    </a:cubicBezTo>
                    <a:cubicBezTo>
                      <a:pt x="672" y="1191"/>
                      <a:pt x="689" y="1191"/>
                      <a:pt x="707" y="1189"/>
                    </a:cubicBezTo>
                    <a:cubicBezTo>
                      <a:pt x="1024" y="1148"/>
                      <a:pt x="1244" y="859"/>
                      <a:pt x="1217" y="542"/>
                    </a:cubicBezTo>
                    <a:cubicBezTo>
                      <a:pt x="1191" y="173"/>
                      <a:pt x="920" y="1"/>
                      <a:pt x="645"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56"/>
              <p:cNvSpPr/>
              <p:nvPr/>
            </p:nvSpPr>
            <p:spPr>
              <a:xfrm>
                <a:off x="2489575" y="1850525"/>
                <a:ext cx="13000" cy="12100"/>
              </a:xfrm>
              <a:custGeom>
                <a:avLst/>
                <a:gdLst/>
                <a:ahLst/>
                <a:cxnLst/>
                <a:rect l="l" t="t" r="r" b="b"/>
                <a:pathLst>
                  <a:path w="520" h="484" extrusionOk="0">
                    <a:moveTo>
                      <a:pt x="272" y="0"/>
                    </a:moveTo>
                    <a:cubicBezTo>
                      <a:pt x="137" y="0"/>
                      <a:pt x="0" y="98"/>
                      <a:pt x="30" y="276"/>
                    </a:cubicBezTo>
                    <a:cubicBezTo>
                      <a:pt x="49" y="417"/>
                      <a:pt x="158" y="483"/>
                      <a:pt x="268" y="483"/>
                    </a:cubicBezTo>
                    <a:cubicBezTo>
                      <a:pt x="393" y="483"/>
                      <a:pt x="519" y="396"/>
                      <a:pt x="512" y="234"/>
                    </a:cubicBezTo>
                    <a:cubicBezTo>
                      <a:pt x="505" y="74"/>
                      <a:pt x="389" y="0"/>
                      <a:pt x="272"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56"/>
              <p:cNvSpPr/>
              <p:nvPr/>
            </p:nvSpPr>
            <p:spPr>
              <a:xfrm>
                <a:off x="2274725" y="2150700"/>
                <a:ext cx="34175" cy="28800"/>
              </a:xfrm>
              <a:custGeom>
                <a:avLst/>
                <a:gdLst/>
                <a:ahLst/>
                <a:cxnLst/>
                <a:rect l="l" t="t" r="r" b="b"/>
                <a:pathLst>
                  <a:path w="1367" h="1152" extrusionOk="0">
                    <a:moveTo>
                      <a:pt x="775" y="0"/>
                    </a:moveTo>
                    <a:cubicBezTo>
                      <a:pt x="752" y="0"/>
                      <a:pt x="727" y="2"/>
                      <a:pt x="703" y="5"/>
                    </a:cubicBezTo>
                    <a:cubicBezTo>
                      <a:pt x="179" y="60"/>
                      <a:pt x="0" y="708"/>
                      <a:pt x="400" y="1024"/>
                    </a:cubicBezTo>
                    <a:cubicBezTo>
                      <a:pt x="507" y="1112"/>
                      <a:pt x="629" y="1151"/>
                      <a:pt x="750" y="1151"/>
                    </a:cubicBezTo>
                    <a:cubicBezTo>
                      <a:pt x="1065" y="1151"/>
                      <a:pt x="1367" y="883"/>
                      <a:pt x="1337" y="515"/>
                    </a:cubicBezTo>
                    <a:cubicBezTo>
                      <a:pt x="1298" y="222"/>
                      <a:pt x="1061" y="0"/>
                      <a:pt x="775"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56"/>
              <p:cNvSpPr/>
              <p:nvPr/>
            </p:nvSpPr>
            <p:spPr>
              <a:xfrm>
                <a:off x="2207850" y="2134075"/>
                <a:ext cx="28325" cy="24050"/>
              </a:xfrm>
              <a:custGeom>
                <a:avLst/>
                <a:gdLst/>
                <a:ahLst/>
                <a:cxnLst/>
                <a:rect l="l" t="t" r="r" b="b"/>
                <a:pathLst>
                  <a:path w="1133" h="962" extrusionOk="0">
                    <a:moveTo>
                      <a:pt x="508" y="1"/>
                    </a:moveTo>
                    <a:cubicBezTo>
                      <a:pt x="245" y="1"/>
                      <a:pt x="1" y="223"/>
                      <a:pt x="31" y="532"/>
                    </a:cubicBezTo>
                    <a:cubicBezTo>
                      <a:pt x="56" y="777"/>
                      <a:pt x="263" y="962"/>
                      <a:pt x="504" y="962"/>
                    </a:cubicBezTo>
                    <a:cubicBezTo>
                      <a:pt x="521" y="962"/>
                      <a:pt x="537" y="961"/>
                      <a:pt x="554" y="959"/>
                    </a:cubicBezTo>
                    <a:cubicBezTo>
                      <a:pt x="981" y="918"/>
                      <a:pt x="1133" y="381"/>
                      <a:pt x="802" y="105"/>
                    </a:cubicBezTo>
                    <a:cubicBezTo>
                      <a:pt x="711" y="33"/>
                      <a:pt x="608" y="1"/>
                      <a:pt x="508"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56"/>
              <p:cNvSpPr/>
              <p:nvPr/>
            </p:nvSpPr>
            <p:spPr>
              <a:xfrm>
                <a:off x="2298825" y="1725050"/>
                <a:ext cx="42600" cy="35825"/>
              </a:xfrm>
              <a:custGeom>
                <a:avLst/>
                <a:gdLst/>
                <a:ahLst/>
                <a:cxnLst/>
                <a:rect l="l" t="t" r="r" b="b"/>
                <a:pathLst>
                  <a:path w="1704" h="1433" extrusionOk="0">
                    <a:moveTo>
                      <a:pt x="944" y="1"/>
                    </a:moveTo>
                    <a:cubicBezTo>
                      <a:pt x="919" y="1"/>
                      <a:pt x="894" y="2"/>
                      <a:pt x="869" y="5"/>
                    </a:cubicBezTo>
                    <a:cubicBezTo>
                      <a:pt x="235" y="74"/>
                      <a:pt x="1" y="873"/>
                      <a:pt x="497" y="1272"/>
                    </a:cubicBezTo>
                    <a:cubicBezTo>
                      <a:pt x="634" y="1383"/>
                      <a:pt x="789" y="1432"/>
                      <a:pt x="941" y="1432"/>
                    </a:cubicBezTo>
                    <a:cubicBezTo>
                      <a:pt x="1336" y="1432"/>
                      <a:pt x="1703" y="1096"/>
                      <a:pt x="1654" y="638"/>
                    </a:cubicBezTo>
                    <a:cubicBezTo>
                      <a:pt x="1615" y="277"/>
                      <a:pt x="1311" y="1"/>
                      <a:pt x="944"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56"/>
              <p:cNvSpPr/>
              <p:nvPr/>
            </p:nvSpPr>
            <p:spPr>
              <a:xfrm>
                <a:off x="2888400" y="3006250"/>
                <a:ext cx="181175" cy="286550"/>
              </a:xfrm>
              <a:custGeom>
                <a:avLst/>
                <a:gdLst/>
                <a:ahLst/>
                <a:cxnLst/>
                <a:rect l="l" t="t" r="r" b="b"/>
                <a:pathLst>
                  <a:path w="7247" h="11462" extrusionOk="0">
                    <a:moveTo>
                      <a:pt x="1383" y="3783"/>
                    </a:moveTo>
                    <a:cubicBezTo>
                      <a:pt x="1542" y="3783"/>
                      <a:pt x="1697" y="3894"/>
                      <a:pt x="1723" y="4078"/>
                    </a:cubicBezTo>
                    <a:cubicBezTo>
                      <a:pt x="1737" y="4258"/>
                      <a:pt x="1599" y="4409"/>
                      <a:pt x="1420" y="4437"/>
                    </a:cubicBezTo>
                    <a:cubicBezTo>
                      <a:pt x="1408" y="4438"/>
                      <a:pt x="1397" y="4438"/>
                      <a:pt x="1386" y="4438"/>
                    </a:cubicBezTo>
                    <a:cubicBezTo>
                      <a:pt x="1117" y="4438"/>
                      <a:pt x="958" y="4124"/>
                      <a:pt x="1130" y="3899"/>
                    </a:cubicBezTo>
                    <a:cubicBezTo>
                      <a:pt x="1201" y="3819"/>
                      <a:pt x="1293" y="3783"/>
                      <a:pt x="1383" y="3783"/>
                    </a:cubicBezTo>
                    <a:close/>
                    <a:moveTo>
                      <a:pt x="84" y="1"/>
                    </a:moveTo>
                    <a:cubicBezTo>
                      <a:pt x="84" y="1"/>
                      <a:pt x="1" y="4685"/>
                      <a:pt x="1861" y="7839"/>
                    </a:cubicBezTo>
                    <a:cubicBezTo>
                      <a:pt x="2053" y="8170"/>
                      <a:pt x="2274" y="8487"/>
                      <a:pt x="2522" y="8790"/>
                    </a:cubicBezTo>
                    <a:cubicBezTo>
                      <a:pt x="3596" y="10153"/>
                      <a:pt x="5125" y="11104"/>
                      <a:pt x="6833" y="11462"/>
                    </a:cubicBezTo>
                    <a:cubicBezTo>
                      <a:pt x="7150" y="10443"/>
                      <a:pt x="7247" y="9368"/>
                      <a:pt x="7095" y="8307"/>
                    </a:cubicBezTo>
                    <a:cubicBezTo>
                      <a:pt x="6957" y="7261"/>
                      <a:pt x="6613" y="6269"/>
                      <a:pt x="6076" y="5360"/>
                    </a:cubicBezTo>
                    <a:cubicBezTo>
                      <a:pt x="4216" y="2205"/>
                      <a:pt x="84" y="1"/>
                      <a:pt x="84"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56"/>
              <p:cNvSpPr/>
              <p:nvPr/>
            </p:nvSpPr>
            <p:spPr>
              <a:xfrm>
                <a:off x="3325425" y="4188175"/>
                <a:ext cx="181850" cy="292750"/>
              </a:xfrm>
              <a:custGeom>
                <a:avLst/>
                <a:gdLst/>
                <a:ahLst/>
                <a:cxnLst/>
                <a:rect l="l" t="t" r="r" b="b"/>
                <a:pathLst>
                  <a:path w="7274" h="11710" extrusionOk="0">
                    <a:moveTo>
                      <a:pt x="7026" y="1"/>
                    </a:moveTo>
                    <a:cubicBezTo>
                      <a:pt x="5511" y="924"/>
                      <a:pt x="4120" y="2040"/>
                      <a:pt x="2894" y="3321"/>
                    </a:cubicBezTo>
                    <a:cubicBezTo>
                      <a:pt x="2246" y="3996"/>
                      <a:pt x="1681" y="4753"/>
                      <a:pt x="1227" y="5580"/>
                    </a:cubicBezTo>
                    <a:cubicBezTo>
                      <a:pt x="194" y="7453"/>
                      <a:pt x="1" y="9685"/>
                      <a:pt x="703" y="11710"/>
                    </a:cubicBezTo>
                    <a:cubicBezTo>
                      <a:pt x="1778" y="11448"/>
                      <a:pt x="2770" y="10938"/>
                      <a:pt x="3624" y="10236"/>
                    </a:cubicBezTo>
                    <a:cubicBezTo>
                      <a:pt x="4409" y="9588"/>
                      <a:pt x="5056" y="8803"/>
                      <a:pt x="5538" y="7908"/>
                    </a:cubicBezTo>
                    <a:cubicBezTo>
                      <a:pt x="7274" y="4671"/>
                      <a:pt x="7026" y="1"/>
                      <a:pt x="7026"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56"/>
              <p:cNvSpPr/>
              <p:nvPr/>
            </p:nvSpPr>
            <p:spPr>
              <a:xfrm>
                <a:off x="3008600" y="3782025"/>
                <a:ext cx="151900" cy="359000"/>
              </a:xfrm>
              <a:custGeom>
                <a:avLst/>
                <a:gdLst/>
                <a:ahLst/>
                <a:cxnLst/>
                <a:rect l="l" t="t" r="r" b="b"/>
                <a:pathLst>
                  <a:path w="6076" h="14360" extrusionOk="0">
                    <a:moveTo>
                      <a:pt x="1546" y="0"/>
                    </a:moveTo>
                    <a:cubicBezTo>
                      <a:pt x="1148" y="0"/>
                      <a:pt x="776" y="336"/>
                      <a:pt x="827" y="791"/>
                    </a:cubicBezTo>
                    <a:cubicBezTo>
                      <a:pt x="867" y="1167"/>
                      <a:pt x="1170" y="1439"/>
                      <a:pt x="1543" y="1439"/>
                    </a:cubicBezTo>
                    <a:cubicBezTo>
                      <a:pt x="1552" y="1439"/>
                      <a:pt x="1562" y="1439"/>
                      <a:pt x="1571" y="1438"/>
                    </a:cubicBezTo>
                    <a:lnTo>
                      <a:pt x="1571" y="1438"/>
                    </a:lnTo>
                    <a:cubicBezTo>
                      <a:pt x="386" y="3202"/>
                      <a:pt x="0" y="5378"/>
                      <a:pt x="496" y="7444"/>
                    </a:cubicBezTo>
                    <a:cubicBezTo>
                      <a:pt x="1309" y="11012"/>
                      <a:pt x="4588" y="14360"/>
                      <a:pt x="4588" y="14360"/>
                    </a:cubicBezTo>
                    <a:cubicBezTo>
                      <a:pt x="4588" y="14360"/>
                      <a:pt x="6075" y="9924"/>
                      <a:pt x="5263" y="6342"/>
                    </a:cubicBezTo>
                    <a:cubicBezTo>
                      <a:pt x="4808" y="4276"/>
                      <a:pt x="3499" y="2499"/>
                      <a:pt x="1681" y="1425"/>
                    </a:cubicBezTo>
                    <a:cubicBezTo>
                      <a:pt x="2287" y="1314"/>
                      <a:pt x="2466" y="515"/>
                      <a:pt x="1970" y="143"/>
                    </a:cubicBezTo>
                    <a:cubicBezTo>
                      <a:pt x="1838" y="44"/>
                      <a:pt x="1690" y="0"/>
                      <a:pt x="1546"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56"/>
              <p:cNvSpPr/>
              <p:nvPr/>
            </p:nvSpPr>
            <p:spPr>
              <a:xfrm>
                <a:off x="2504425" y="3386450"/>
                <a:ext cx="188400" cy="283800"/>
              </a:xfrm>
              <a:custGeom>
                <a:avLst/>
                <a:gdLst/>
                <a:ahLst/>
                <a:cxnLst/>
                <a:rect l="l" t="t" r="r" b="b"/>
                <a:pathLst>
                  <a:path w="7536" h="11352" extrusionOk="0">
                    <a:moveTo>
                      <a:pt x="593" y="1"/>
                    </a:moveTo>
                    <a:lnTo>
                      <a:pt x="593" y="1"/>
                    </a:lnTo>
                    <a:cubicBezTo>
                      <a:pt x="1" y="2067"/>
                      <a:pt x="317" y="4285"/>
                      <a:pt x="1447" y="6090"/>
                    </a:cubicBezTo>
                    <a:cubicBezTo>
                      <a:pt x="3362" y="9230"/>
                      <a:pt x="7536" y="11352"/>
                      <a:pt x="7536" y="11352"/>
                    </a:cubicBezTo>
                    <a:cubicBezTo>
                      <a:pt x="7536" y="11352"/>
                      <a:pt x="7536" y="6668"/>
                      <a:pt x="5621" y="3541"/>
                    </a:cubicBezTo>
                    <a:cubicBezTo>
                      <a:pt x="4519" y="1709"/>
                      <a:pt x="2687" y="414"/>
                      <a:pt x="593"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56"/>
              <p:cNvSpPr/>
              <p:nvPr/>
            </p:nvSpPr>
            <p:spPr>
              <a:xfrm>
                <a:off x="2547125" y="4389300"/>
                <a:ext cx="219750" cy="255550"/>
              </a:xfrm>
              <a:custGeom>
                <a:avLst/>
                <a:gdLst/>
                <a:ahLst/>
                <a:cxnLst/>
                <a:rect l="l" t="t" r="r" b="b"/>
                <a:pathLst>
                  <a:path w="8790" h="10222" extrusionOk="0">
                    <a:moveTo>
                      <a:pt x="290" y="1"/>
                    </a:moveTo>
                    <a:lnTo>
                      <a:pt x="290" y="1"/>
                    </a:lnTo>
                    <a:cubicBezTo>
                      <a:pt x="1" y="2122"/>
                      <a:pt x="621" y="4257"/>
                      <a:pt x="2012" y="5896"/>
                    </a:cubicBezTo>
                    <a:cubicBezTo>
                      <a:pt x="4367" y="8734"/>
                      <a:pt x="8789" y="10222"/>
                      <a:pt x="8789" y="10222"/>
                    </a:cubicBezTo>
                    <a:cubicBezTo>
                      <a:pt x="8789" y="10222"/>
                      <a:pt x="8128" y="5593"/>
                      <a:pt x="5772" y="2769"/>
                    </a:cubicBezTo>
                    <a:cubicBezTo>
                      <a:pt x="4422" y="1116"/>
                      <a:pt x="2425" y="97"/>
                      <a:pt x="290"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56"/>
              <p:cNvSpPr/>
              <p:nvPr/>
            </p:nvSpPr>
            <p:spPr>
              <a:xfrm>
                <a:off x="2375975" y="3269650"/>
                <a:ext cx="25150" cy="24975"/>
              </a:xfrm>
              <a:custGeom>
                <a:avLst/>
                <a:gdLst/>
                <a:ahLst/>
                <a:cxnLst/>
                <a:rect l="l" t="t" r="r" b="b"/>
                <a:pathLst>
                  <a:path w="1006" h="999" extrusionOk="0">
                    <a:moveTo>
                      <a:pt x="504" y="1"/>
                    </a:moveTo>
                    <a:cubicBezTo>
                      <a:pt x="488" y="1"/>
                      <a:pt x="471" y="1"/>
                      <a:pt x="455" y="3"/>
                    </a:cubicBezTo>
                    <a:cubicBezTo>
                      <a:pt x="276" y="31"/>
                      <a:pt x="124" y="141"/>
                      <a:pt x="55" y="306"/>
                    </a:cubicBezTo>
                    <a:cubicBezTo>
                      <a:pt x="14" y="389"/>
                      <a:pt x="0" y="471"/>
                      <a:pt x="14" y="554"/>
                    </a:cubicBezTo>
                    <a:cubicBezTo>
                      <a:pt x="14" y="595"/>
                      <a:pt x="28" y="623"/>
                      <a:pt x="42" y="650"/>
                    </a:cubicBezTo>
                    <a:cubicBezTo>
                      <a:pt x="105" y="854"/>
                      <a:pt x="285" y="998"/>
                      <a:pt x="497" y="998"/>
                    </a:cubicBezTo>
                    <a:cubicBezTo>
                      <a:pt x="515" y="998"/>
                      <a:pt x="533" y="997"/>
                      <a:pt x="551" y="995"/>
                    </a:cubicBezTo>
                    <a:cubicBezTo>
                      <a:pt x="772" y="981"/>
                      <a:pt x="951" y="830"/>
                      <a:pt x="1006" y="609"/>
                    </a:cubicBezTo>
                    <a:lnTo>
                      <a:pt x="1006" y="554"/>
                    </a:lnTo>
                    <a:cubicBezTo>
                      <a:pt x="1006" y="527"/>
                      <a:pt x="1006" y="485"/>
                      <a:pt x="1006" y="458"/>
                    </a:cubicBezTo>
                    <a:cubicBezTo>
                      <a:pt x="980" y="199"/>
                      <a:pt x="759" y="1"/>
                      <a:pt x="504"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56"/>
              <p:cNvSpPr/>
              <p:nvPr/>
            </p:nvSpPr>
            <p:spPr>
              <a:xfrm>
                <a:off x="2714850" y="4651650"/>
                <a:ext cx="24975" cy="21050"/>
              </a:xfrm>
              <a:custGeom>
                <a:avLst/>
                <a:gdLst/>
                <a:ahLst/>
                <a:cxnLst/>
                <a:rect l="l" t="t" r="r" b="b"/>
                <a:pathLst>
                  <a:path w="999" h="842" extrusionOk="0">
                    <a:moveTo>
                      <a:pt x="561" y="0"/>
                    </a:moveTo>
                    <a:cubicBezTo>
                      <a:pt x="544" y="0"/>
                      <a:pt x="527" y="1"/>
                      <a:pt x="510" y="3"/>
                    </a:cubicBezTo>
                    <a:cubicBezTo>
                      <a:pt x="138" y="45"/>
                      <a:pt x="0" y="513"/>
                      <a:pt x="289" y="747"/>
                    </a:cubicBezTo>
                    <a:cubicBezTo>
                      <a:pt x="370" y="812"/>
                      <a:pt x="460" y="841"/>
                      <a:pt x="549" y="841"/>
                    </a:cubicBezTo>
                    <a:cubicBezTo>
                      <a:pt x="781" y="841"/>
                      <a:pt x="998" y="644"/>
                      <a:pt x="978" y="375"/>
                    </a:cubicBezTo>
                    <a:cubicBezTo>
                      <a:pt x="953" y="158"/>
                      <a:pt x="773" y="0"/>
                      <a:pt x="561"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56"/>
              <p:cNvSpPr/>
              <p:nvPr/>
            </p:nvSpPr>
            <p:spPr>
              <a:xfrm>
                <a:off x="2830900" y="4264400"/>
                <a:ext cx="52725" cy="55475"/>
              </a:xfrm>
              <a:custGeom>
                <a:avLst/>
                <a:gdLst/>
                <a:ahLst/>
                <a:cxnLst/>
                <a:rect l="l" t="t" r="r" b="b"/>
                <a:pathLst>
                  <a:path w="2109" h="2219" extrusionOk="0">
                    <a:moveTo>
                      <a:pt x="814" y="0"/>
                    </a:moveTo>
                    <a:cubicBezTo>
                      <a:pt x="683" y="0"/>
                      <a:pt x="549" y="38"/>
                      <a:pt x="427" y="120"/>
                    </a:cubicBezTo>
                    <a:cubicBezTo>
                      <a:pt x="0" y="409"/>
                      <a:pt x="28" y="1043"/>
                      <a:pt x="483" y="1291"/>
                    </a:cubicBezTo>
                    <a:cubicBezTo>
                      <a:pt x="469" y="1360"/>
                      <a:pt x="469" y="1429"/>
                      <a:pt x="483" y="1498"/>
                    </a:cubicBezTo>
                    <a:cubicBezTo>
                      <a:pt x="532" y="1953"/>
                      <a:pt x="910" y="2219"/>
                      <a:pt x="1293" y="2219"/>
                    </a:cubicBezTo>
                    <a:cubicBezTo>
                      <a:pt x="1548" y="2219"/>
                      <a:pt x="1805" y="2101"/>
                      <a:pt x="1970" y="1842"/>
                    </a:cubicBezTo>
                    <a:lnTo>
                      <a:pt x="1957" y="1828"/>
                    </a:lnTo>
                    <a:cubicBezTo>
                      <a:pt x="2067" y="1677"/>
                      <a:pt x="2108" y="1498"/>
                      <a:pt x="2094" y="1319"/>
                    </a:cubicBezTo>
                    <a:cubicBezTo>
                      <a:pt x="2053" y="988"/>
                      <a:pt x="1819" y="712"/>
                      <a:pt x="1502" y="630"/>
                    </a:cubicBezTo>
                    <a:cubicBezTo>
                      <a:pt x="1502" y="616"/>
                      <a:pt x="1502" y="602"/>
                      <a:pt x="1502" y="602"/>
                    </a:cubicBezTo>
                    <a:cubicBezTo>
                      <a:pt x="1453" y="238"/>
                      <a:pt x="1143" y="0"/>
                      <a:pt x="814"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56"/>
              <p:cNvSpPr/>
              <p:nvPr/>
            </p:nvSpPr>
            <p:spPr>
              <a:xfrm>
                <a:off x="3046825" y="4313775"/>
                <a:ext cx="18075" cy="14875"/>
              </a:xfrm>
              <a:custGeom>
                <a:avLst/>
                <a:gdLst/>
                <a:ahLst/>
                <a:cxnLst/>
                <a:rect l="l" t="t" r="r" b="b"/>
                <a:pathLst>
                  <a:path w="723" h="595" extrusionOk="0">
                    <a:moveTo>
                      <a:pt x="418" y="1"/>
                    </a:moveTo>
                    <a:cubicBezTo>
                      <a:pt x="403" y="1"/>
                      <a:pt x="388" y="2"/>
                      <a:pt x="372" y="5"/>
                    </a:cubicBezTo>
                    <a:cubicBezTo>
                      <a:pt x="111" y="19"/>
                      <a:pt x="1" y="363"/>
                      <a:pt x="207" y="528"/>
                    </a:cubicBezTo>
                    <a:cubicBezTo>
                      <a:pt x="264" y="574"/>
                      <a:pt x="330" y="594"/>
                      <a:pt x="395" y="594"/>
                    </a:cubicBezTo>
                    <a:cubicBezTo>
                      <a:pt x="563" y="594"/>
                      <a:pt x="723" y="456"/>
                      <a:pt x="703" y="267"/>
                    </a:cubicBezTo>
                    <a:cubicBezTo>
                      <a:pt x="678" y="117"/>
                      <a:pt x="563" y="1"/>
                      <a:pt x="418"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56"/>
              <p:cNvSpPr/>
              <p:nvPr/>
            </p:nvSpPr>
            <p:spPr>
              <a:xfrm>
                <a:off x="2869150" y="4504325"/>
                <a:ext cx="37200" cy="31425"/>
              </a:xfrm>
              <a:custGeom>
                <a:avLst/>
                <a:gdLst/>
                <a:ahLst/>
                <a:cxnLst/>
                <a:rect l="l" t="t" r="r" b="b"/>
                <a:pathLst>
                  <a:path w="1488" h="1257" extrusionOk="0">
                    <a:moveTo>
                      <a:pt x="663" y="0"/>
                    </a:moveTo>
                    <a:cubicBezTo>
                      <a:pt x="321" y="0"/>
                      <a:pt x="1" y="291"/>
                      <a:pt x="41" y="689"/>
                    </a:cubicBezTo>
                    <a:cubicBezTo>
                      <a:pt x="80" y="1016"/>
                      <a:pt x="355" y="1256"/>
                      <a:pt x="677" y="1256"/>
                    </a:cubicBezTo>
                    <a:cubicBezTo>
                      <a:pt x="695" y="1256"/>
                      <a:pt x="712" y="1255"/>
                      <a:pt x="730" y="1254"/>
                    </a:cubicBezTo>
                    <a:cubicBezTo>
                      <a:pt x="1281" y="1185"/>
                      <a:pt x="1487" y="496"/>
                      <a:pt x="1046" y="138"/>
                    </a:cubicBezTo>
                    <a:cubicBezTo>
                      <a:pt x="928" y="43"/>
                      <a:pt x="794" y="0"/>
                      <a:pt x="66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56"/>
              <p:cNvSpPr/>
              <p:nvPr/>
            </p:nvSpPr>
            <p:spPr>
              <a:xfrm>
                <a:off x="2737925" y="4432975"/>
                <a:ext cx="28300" cy="23575"/>
              </a:xfrm>
              <a:custGeom>
                <a:avLst/>
                <a:gdLst/>
                <a:ahLst/>
                <a:cxnLst/>
                <a:rect l="l" t="t" r="r" b="b"/>
                <a:pathLst>
                  <a:path w="1132" h="943" extrusionOk="0">
                    <a:moveTo>
                      <a:pt x="643" y="0"/>
                    </a:moveTo>
                    <a:cubicBezTo>
                      <a:pt x="626" y="0"/>
                      <a:pt x="609" y="1"/>
                      <a:pt x="592" y="3"/>
                    </a:cubicBezTo>
                    <a:cubicBezTo>
                      <a:pt x="165" y="31"/>
                      <a:pt x="0" y="568"/>
                      <a:pt x="331" y="830"/>
                    </a:cubicBezTo>
                    <a:cubicBezTo>
                      <a:pt x="425" y="908"/>
                      <a:pt x="531" y="943"/>
                      <a:pt x="634" y="943"/>
                    </a:cubicBezTo>
                    <a:cubicBezTo>
                      <a:pt x="893" y="943"/>
                      <a:pt x="1132" y="722"/>
                      <a:pt x="1102" y="416"/>
                    </a:cubicBezTo>
                    <a:cubicBezTo>
                      <a:pt x="1076" y="172"/>
                      <a:pt x="871" y="0"/>
                      <a:pt x="64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56"/>
              <p:cNvSpPr/>
              <p:nvPr/>
            </p:nvSpPr>
            <p:spPr>
              <a:xfrm>
                <a:off x="2907700" y="4715400"/>
                <a:ext cx="22800" cy="19200"/>
              </a:xfrm>
              <a:custGeom>
                <a:avLst/>
                <a:gdLst/>
                <a:ahLst/>
                <a:cxnLst/>
                <a:rect l="l" t="t" r="r" b="b"/>
                <a:pathLst>
                  <a:path w="912" h="768" extrusionOk="0">
                    <a:moveTo>
                      <a:pt x="495" y="1"/>
                    </a:moveTo>
                    <a:cubicBezTo>
                      <a:pt x="486" y="1"/>
                      <a:pt x="477" y="1"/>
                      <a:pt x="469" y="2"/>
                    </a:cubicBezTo>
                    <a:cubicBezTo>
                      <a:pt x="138" y="43"/>
                      <a:pt x="0" y="470"/>
                      <a:pt x="262" y="677"/>
                    </a:cubicBezTo>
                    <a:cubicBezTo>
                      <a:pt x="337" y="740"/>
                      <a:pt x="423" y="768"/>
                      <a:pt x="507" y="768"/>
                    </a:cubicBezTo>
                    <a:cubicBezTo>
                      <a:pt x="716" y="768"/>
                      <a:pt x="911" y="592"/>
                      <a:pt x="882" y="346"/>
                    </a:cubicBezTo>
                    <a:cubicBezTo>
                      <a:pt x="869" y="148"/>
                      <a:pt x="691" y="1"/>
                      <a:pt x="495"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56"/>
              <p:cNvSpPr/>
              <p:nvPr/>
            </p:nvSpPr>
            <p:spPr>
              <a:xfrm>
                <a:off x="2489250" y="4374100"/>
                <a:ext cx="17975" cy="12875"/>
              </a:xfrm>
              <a:custGeom>
                <a:avLst/>
                <a:gdLst/>
                <a:ahLst/>
                <a:cxnLst/>
                <a:rect l="l" t="t" r="r" b="b"/>
                <a:pathLst>
                  <a:path w="719" h="515" extrusionOk="0">
                    <a:moveTo>
                      <a:pt x="370" y="0"/>
                    </a:moveTo>
                    <a:cubicBezTo>
                      <a:pt x="358" y="0"/>
                      <a:pt x="345" y="1"/>
                      <a:pt x="332" y="2"/>
                    </a:cubicBezTo>
                    <a:cubicBezTo>
                      <a:pt x="1" y="29"/>
                      <a:pt x="39" y="514"/>
                      <a:pt x="349" y="514"/>
                    </a:cubicBezTo>
                    <a:cubicBezTo>
                      <a:pt x="361" y="514"/>
                      <a:pt x="374" y="514"/>
                      <a:pt x="387" y="512"/>
                    </a:cubicBezTo>
                    <a:cubicBezTo>
                      <a:pt x="718" y="486"/>
                      <a:pt x="680" y="0"/>
                      <a:pt x="370"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56"/>
              <p:cNvSpPr/>
              <p:nvPr/>
            </p:nvSpPr>
            <p:spPr>
              <a:xfrm>
                <a:off x="3027300" y="4332825"/>
                <a:ext cx="7500" cy="6275"/>
              </a:xfrm>
              <a:custGeom>
                <a:avLst/>
                <a:gdLst/>
                <a:ahLst/>
                <a:cxnLst/>
                <a:rect l="l" t="t" r="r" b="b"/>
                <a:pathLst>
                  <a:path w="300" h="251" extrusionOk="0">
                    <a:moveTo>
                      <a:pt x="140" y="0"/>
                    </a:moveTo>
                    <a:cubicBezTo>
                      <a:pt x="69" y="0"/>
                      <a:pt x="0" y="58"/>
                      <a:pt x="10" y="138"/>
                    </a:cubicBezTo>
                    <a:cubicBezTo>
                      <a:pt x="22" y="200"/>
                      <a:pt x="68" y="251"/>
                      <a:pt x="127" y="251"/>
                    </a:cubicBezTo>
                    <a:cubicBezTo>
                      <a:pt x="134" y="251"/>
                      <a:pt x="141" y="250"/>
                      <a:pt x="148" y="248"/>
                    </a:cubicBezTo>
                    <a:cubicBezTo>
                      <a:pt x="258" y="235"/>
                      <a:pt x="299" y="97"/>
                      <a:pt x="217" y="28"/>
                    </a:cubicBezTo>
                    <a:cubicBezTo>
                      <a:pt x="194" y="9"/>
                      <a:pt x="167" y="0"/>
                      <a:pt x="140"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56"/>
              <p:cNvSpPr/>
              <p:nvPr/>
            </p:nvSpPr>
            <p:spPr>
              <a:xfrm>
                <a:off x="3066475" y="3397300"/>
                <a:ext cx="33750" cy="29225"/>
              </a:xfrm>
              <a:custGeom>
                <a:avLst/>
                <a:gdLst/>
                <a:ahLst/>
                <a:cxnLst/>
                <a:rect l="l" t="t" r="r" b="b"/>
                <a:pathLst>
                  <a:path w="1350" h="1169" extrusionOk="0">
                    <a:moveTo>
                      <a:pt x="758" y="1"/>
                    </a:moveTo>
                    <a:cubicBezTo>
                      <a:pt x="595" y="1"/>
                      <a:pt x="433" y="68"/>
                      <a:pt x="317" y="214"/>
                    </a:cubicBezTo>
                    <a:cubicBezTo>
                      <a:pt x="0" y="609"/>
                      <a:pt x="289" y="1168"/>
                      <a:pt x="760" y="1168"/>
                    </a:cubicBezTo>
                    <a:cubicBezTo>
                      <a:pt x="782" y="1168"/>
                      <a:pt x="804" y="1167"/>
                      <a:pt x="826" y="1165"/>
                    </a:cubicBezTo>
                    <a:cubicBezTo>
                      <a:pt x="1088" y="1137"/>
                      <a:pt x="1295" y="944"/>
                      <a:pt x="1336" y="696"/>
                    </a:cubicBezTo>
                    <a:cubicBezTo>
                      <a:pt x="1350" y="641"/>
                      <a:pt x="1350" y="586"/>
                      <a:pt x="1350" y="531"/>
                    </a:cubicBezTo>
                    <a:cubicBezTo>
                      <a:pt x="1315" y="200"/>
                      <a:pt x="1037" y="1"/>
                      <a:pt x="758"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56"/>
              <p:cNvSpPr/>
              <p:nvPr/>
            </p:nvSpPr>
            <p:spPr>
              <a:xfrm>
                <a:off x="2653875" y="3417750"/>
                <a:ext cx="14325" cy="12250"/>
              </a:xfrm>
              <a:custGeom>
                <a:avLst/>
                <a:gdLst/>
                <a:ahLst/>
                <a:cxnLst/>
                <a:rect l="l" t="t" r="r" b="b"/>
                <a:pathLst>
                  <a:path w="573" h="490" extrusionOk="0">
                    <a:moveTo>
                      <a:pt x="265" y="0"/>
                    </a:moveTo>
                    <a:cubicBezTo>
                      <a:pt x="255" y="0"/>
                      <a:pt x="245" y="1"/>
                      <a:pt x="235" y="2"/>
                    </a:cubicBezTo>
                    <a:cubicBezTo>
                      <a:pt x="97" y="16"/>
                      <a:pt x="1" y="140"/>
                      <a:pt x="15" y="264"/>
                    </a:cubicBezTo>
                    <a:cubicBezTo>
                      <a:pt x="32" y="405"/>
                      <a:pt x="145" y="489"/>
                      <a:pt x="260" y="489"/>
                    </a:cubicBezTo>
                    <a:cubicBezTo>
                      <a:pt x="326" y="489"/>
                      <a:pt x="392" y="462"/>
                      <a:pt x="442" y="402"/>
                    </a:cubicBezTo>
                    <a:cubicBezTo>
                      <a:pt x="573" y="245"/>
                      <a:pt x="455" y="0"/>
                      <a:pt x="265"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56"/>
              <p:cNvSpPr/>
              <p:nvPr/>
            </p:nvSpPr>
            <p:spPr>
              <a:xfrm>
                <a:off x="2438650" y="3717700"/>
                <a:ext cx="34425" cy="28950"/>
              </a:xfrm>
              <a:custGeom>
                <a:avLst/>
                <a:gdLst/>
                <a:ahLst/>
                <a:cxnLst/>
                <a:rect l="l" t="t" r="r" b="b"/>
                <a:pathLst>
                  <a:path w="1377" h="1158" extrusionOk="0">
                    <a:moveTo>
                      <a:pt x="754" y="1"/>
                    </a:moveTo>
                    <a:cubicBezTo>
                      <a:pt x="737" y="1"/>
                      <a:pt x="720" y="1"/>
                      <a:pt x="703" y="3"/>
                    </a:cubicBezTo>
                    <a:cubicBezTo>
                      <a:pt x="193" y="58"/>
                      <a:pt x="0" y="705"/>
                      <a:pt x="400" y="1022"/>
                    </a:cubicBezTo>
                    <a:cubicBezTo>
                      <a:pt x="513" y="1116"/>
                      <a:pt x="642" y="1158"/>
                      <a:pt x="767" y="1158"/>
                    </a:cubicBezTo>
                    <a:cubicBezTo>
                      <a:pt x="1083" y="1158"/>
                      <a:pt x="1376" y="891"/>
                      <a:pt x="1337" y="526"/>
                    </a:cubicBezTo>
                    <a:cubicBezTo>
                      <a:pt x="1311" y="226"/>
                      <a:pt x="1050" y="1"/>
                      <a:pt x="754"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56"/>
              <p:cNvSpPr/>
              <p:nvPr/>
            </p:nvSpPr>
            <p:spPr>
              <a:xfrm>
                <a:off x="2371775" y="3701025"/>
                <a:ext cx="28675" cy="24050"/>
              </a:xfrm>
              <a:custGeom>
                <a:avLst/>
                <a:gdLst/>
                <a:ahLst/>
                <a:cxnLst/>
                <a:rect l="l" t="t" r="r" b="b"/>
                <a:pathLst>
                  <a:path w="1147" h="962" extrusionOk="0">
                    <a:moveTo>
                      <a:pt x="519" y="0"/>
                    </a:moveTo>
                    <a:cubicBezTo>
                      <a:pt x="252" y="0"/>
                      <a:pt x="1" y="223"/>
                      <a:pt x="31" y="532"/>
                    </a:cubicBezTo>
                    <a:cubicBezTo>
                      <a:pt x="56" y="777"/>
                      <a:pt x="263" y="962"/>
                      <a:pt x="504" y="962"/>
                    </a:cubicBezTo>
                    <a:cubicBezTo>
                      <a:pt x="521" y="962"/>
                      <a:pt x="537" y="961"/>
                      <a:pt x="554" y="959"/>
                    </a:cubicBezTo>
                    <a:cubicBezTo>
                      <a:pt x="981" y="918"/>
                      <a:pt x="1146" y="380"/>
                      <a:pt x="816" y="105"/>
                    </a:cubicBezTo>
                    <a:cubicBezTo>
                      <a:pt x="724" y="33"/>
                      <a:pt x="621" y="0"/>
                      <a:pt x="519"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56"/>
              <p:cNvSpPr/>
              <p:nvPr/>
            </p:nvSpPr>
            <p:spPr>
              <a:xfrm>
                <a:off x="2463100" y="3292000"/>
                <a:ext cx="42600" cy="35825"/>
              </a:xfrm>
              <a:custGeom>
                <a:avLst/>
                <a:gdLst/>
                <a:ahLst/>
                <a:cxnLst/>
                <a:rect l="l" t="t" r="r" b="b"/>
                <a:pathLst>
                  <a:path w="1704" h="1433" extrusionOk="0">
                    <a:moveTo>
                      <a:pt x="942" y="1"/>
                    </a:moveTo>
                    <a:cubicBezTo>
                      <a:pt x="917" y="1"/>
                      <a:pt x="893" y="2"/>
                      <a:pt x="868" y="4"/>
                    </a:cubicBezTo>
                    <a:cubicBezTo>
                      <a:pt x="235" y="73"/>
                      <a:pt x="0" y="872"/>
                      <a:pt x="483" y="1272"/>
                    </a:cubicBezTo>
                    <a:cubicBezTo>
                      <a:pt x="620" y="1383"/>
                      <a:pt x="777" y="1432"/>
                      <a:pt x="931" y="1432"/>
                    </a:cubicBezTo>
                    <a:cubicBezTo>
                      <a:pt x="1329" y="1432"/>
                      <a:pt x="1703" y="1099"/>
                      <a:pt x="1654" y="652"/>
                    </a:cubicBezTo>
                    <a:cubicBezTo>
                      <a:pt x="1615" y="278"/>
                      <a:pt x="1298" y="1"/>
                      <a:pt x="942"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56"/>
              <p:cNvSpPr/>
              <p:nvPr/>
            </p:nvSpPr>
            <p:spPr>
              <a:xfrm>
                <a:off x="3052325" y="4573550"/>
                <a:ext cx="181175" cy="286550"/>
              </a:xfrm>
              <a:custGeom>
                <a:avLst/>
                <a:gdLst/>
                <a:ahLst/>
                <a:cxnLst/>
                <a:rect l="l" t="t" r="r" b="b"/>
                <a:pathLst>
                  <a:path w="7247" h="11462" extrusionOk="0">
                    <a:moveTo>
                      <a:pt x="1390" y="3772"/>
                    </a:moveTo>
                    <a:cubicBezTo>
                      <a:pt x="1545" y="3772"/>
                      <a:pt x="1692" y="3883"/>
                      <a:pt x="1709" y="4064"/>
                    </a:cubicBezTo>
                    <a:cubicBezTo>
                      <a:pt x="1737" y="4243"/>
                      <a:pt x="1613" y="4395"/>
                      <a:pt x="1434" y="4422"/>
                    </a:cubicBezTo>
                    <a:lnTo>
                      <a:pt x="1420" y="4422"/>
                    </a:lnTo>
                    <a:cubicBezTo>
                      <a:pt x="1408" y="4423"/>
                      <a:pt x="1397" y="4424"/>
                      <a:pt x="1386" y="4424"/>
                    </a:cubicBezTo>
                    <a:cubicBezTo>
                      <a:pt x="1117" y="4424"/>
                      <a:pt x="959" y="4110"/>
                      <a:pt x="1131" y="3899"/>
                    </a:cubicBezTo>
                    <a:cubicBezTo>
                      <a:pt x="1203" y="3811"/>
                      <a:pt x="1298" y="3772"/>
                      <a:pt x="1390" y="3772"/>
                    </a:cubicBezTo>
                    <a:close/>
                    <a:moveTo>
                      <a:pt x="84" y="0"/>
                    </a:moveTo>
                    <a:cubicBezTo>
                      <a:pt x="84" y="1"/>
                      <a:pt x="1" y="4670"/>
                      <a:pt x="1861" y="7839"/>
                    </a:cubicBezTo>
                    <a:cubicBezTo>
                      <a:pt x="2053" y="8169"/>
                      <a:pt x="2274" y="8472"/>
                      <a:pt x="2522" y="8775"/>
                    </a:cubicBezTo>
                    <a:cubicBezTo>
                      <a:pt x="3596" y="10139"/>
                      <a:pt x="5125" y="11089"/>
                      <a:pt x="6833" y="11461"/>
                    </a:cubicBezTo>
                    <a:cubicBezTo>
                      <a:pt x="7150" y="10428"/>
                      <a:pt x="7247" y="9354"/>
                      <a:pt x="7095" y="8293"/>
                    </a:cubicBezTo>
                    <a:cubicBezTo>
                      <a:pt x="6957" y="7260"/>
                      <a:pt x="6613" y="6254"/>
                      <a:pt x="6076" y="5359"/>
                    </a:cubicBezTo>
                    <a:cubicBezTo>
                      <a:pt x="4216" y="2191"/>
                      <a:pt x="84" y="1"/>
                      <a:pt x="84"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56"/>
              <p:cNvSpPr/>
              <p:nvPr/>
            </p:nvSpPr>
            <p:spPr>
              <a:xfrm>
                <a:off x="3191875" y="5349250"/>
                <a:ext cx="37150" cy="25350"/>
              </a:xfrm>
              <a:custGeom>
                <a:avLst/>
                <a:gdLst/>
                <a:ahLst/>
                <a:cxnLst/>
                <a:rect l="l" t="t" r="r" b="b"/>
                <a:pathLst>
                  <a:path w="1486" h="1014" extrusionOk="0">
                    <a:moveTo>
                      <a:pt x="782" y="0"/>
                    </a:moveTo>
                    <a:cubicBezTo>
                      <a:pt x="394" y="0"/>
                      <a:pt x="1" y="280"/>
                      <a:pt x="53" y="793"/>
                    </a:cubicBezTo>
                    <a:cubicBezTo>
                      <a:pt x="67" y="862"/>
                      <a:pt x="81" y="945"/>
                      <a:pt x="122" y="1014"/>
                    </a:cubicBezTo>
                    <a:lnTo>
                      <a:pt x="1472" y="821"/>
                    </a:lnTo>
                    <a:cubicBezTo>
                      <a:pt x="1486" y="766"/>
                      <a:pt x="1486" y="697"/>
                      <a:pt x="1486" y="642"/>
                    </a:cubicBezTo>
                    <a:cubicBezTo>
                      <a:pt x="1441" y="204"/>
                      <a:pt x="1114" y="0"/>
                      <a:pt x="782"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56"/>
              <p:cNvSpPr/>
              <p:nvPr/>
            </p:nvSpPr>
            <p:spPr>
              <a:xfrm>
                <a:off x="2668350" y="4953750"/>
                <a:ext cx="188750" cy="283450"/>
              </a:xfrm>
              <a:custGeom>
                <a:avLst/>
                <a:gdLst/>
                <a:ahLst/>
                <a:cxnLst/>
                <a:rect l="l" t="t" r="r" b="b"/>
                <a:pathLst>
                  <a:path w="7550" h="11338" extrusionOk="0">
                    <a:moveTo>
                      <a:pt x="593" y="0"/>
                    </a:moveTo>
                    <a:lnTo>
                      <a:pt x="593" y="0"/>
                    </a:lnTo>
                    <a:cubicBezTo>
                      <a:pt x="1" y="2053"/>
                      <a:pt x="317" y="4271"/>
                      <a:pt x="1461" y="6089"/>
                    </a:cubicBezTo>
                    <a:cubicBezTo>
                      <a:pt x="3375" y="9216"/>
                      <a:pt x="7536" y="11337"/>
                      <a:pt x="7536" y="11337"/>
                    </a:cubicBezTo>
                    <a:cubicBezTo>
                      <a:pt x="7536" y="11337"/>
                      <a:pt x="7549" y="6668"/>
                      <a:pt x="5621" y="3527"/>
                    </a:cubicBezTo>
                    <a:cubicBezTo>
                      <a:pt x="4519" y="1695"/>
                      <a:pt x="2700" y="414"/>
                      <a:pt x="59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56"/>
              <p:cNvSpPr/>
              <p:nvPr/>
            </p:nvSpPr>
            <p:spPr>
              <a:xfrm>
                <a:off x="2539900" y="4836750"/>
                <a:ext cx="26700" cy="25250"/>
              </a:xfrm>
              <a:custGeom>
                <a:avLst/>
                <a:gdLst/>
                <a:ahLst/>
                <a:cxnLst/>
                <a:rect l="l" t="t" r="r" b="b"/>
                <a:pathLst>
                  <a:path w="1068" h="1010" extrusionOk="0">
                    <a:moveTo>
                      <a:pt x="563" y="0"/>
                    </a:moveTo>
                    <a:cubicBezTo>
                      <a:pt x="532" y="0"/>
                      <a:pt x="501" y="4"/>
                      <a:pt x="469" y="10"/>
                    </a:cubicBezTo>
                    <a:cubicBezTo>
                      <a:pt x="290" y="24"/>
                      <a:pt x="138" y="134"/>
                      <a:pt x="69" y="300"/>
                    </a:cubicBezTo>
                    <a:cubicBezTo>
                      <a:pt x="28" y="382"/>
                      <a:pt x="0" y="465"/>
                      <a:pt x="14" y="561"/>
                    </a:cubicBezTo>
                    <a:cubicBezTo>
                      <a:pt x="14" y="589"/>
                      <a:pt x="28" y="617"/>
                      <a:pt x="42" y="658"/>
                    </a:cubicBezTo>
                    <a:cubicBezTo>
                      <a:pt x="114" y="896"/>
                      <a:pt x="313" y="1010"/>
                      <a:pt x="513" y="1010"/>
                    </a:cubicBezTo>
                    <a:cubicBezTo>
                      <a:pt x="731" y="1010"/>
                      <a:pt x="949" y="875"/>
                      <a:pt x="1006" y="617"/>
                    </a:cubicBezTo>
                    <a:lnTo>
                      <a:pt x="1006" y="548"/>
                    </a:lnTo>
                    <a:cubicBezTo>
                      <a:pt x="1068" y="263"/>
                      <a:pt x="840" y="0"/>
                      <a:pt x="56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56"/>
              <p:cNvSpPr/>
              <p:nvPr/>
            </p:nvSpPr>
            <p:spPr>
              <a:xfrm>
                <a:off x="3230725" y="4964300"/>
                <a:ext cx="33775" cy="29175"/>
              </a:xfrm>
              <a:custGeom>
                <a:avLst/>
                <a:gdLst/>
                <a:ahLst/>
                <a:cxnLst/>
                <a:rect l="l" t="t" r="r" b="b"/>
                <a:pathLst>
                  <a:path w="1351" h="1167" extrusionOk="0">
                    <a:moveTo>
                      <a:pt x="776" y="0"/>
                    </a:moveTo>
                    <a:cubicBezTo>
                      <a:pt x="752" y="0"/>
                      <a:pt x="728" y="2"/>
                      <a:pt x="703" y="5"/>
                    </a:cubicBezTo>
                    <a:cubicBezTo>
                      <a:pt x="221" y="47"/>
                      <a:pt x="1" y="625"/>
                      <a:pt x="331" y="983"/>
                    </a:cubicBezTo>
                    <a:cubicBezTo>
                      <a:pt x="447" y="1109"/>
                      <a:pt x="599" y="1167"/>
                      <a:pt x="750" y="1167"/>
                    </a:cubicBezTo>
                    <a:cubicBezTo>
                      <a:pt x="1014" y="1167"/>
                      <a:pt x="1275" y="992"/>
                      <a:pt x="1337" y="694"/>
                    </a:cubicBezTo>
                    <a:cubicBezTo>
                      <a:pt x="1337" y="639"/>
                      <a:pt x="1350" y="584"/>
                      <a:pt x="1337" y="515"/>
                    </a:cubicBezTo>
                    <a:cubicBezTo>
                      <a:pt x="1337" y="405"/>
                      <a:pt x="1282" y="308"/>
                      <a:pt x="1213" y="226"/>
                    </a:cubicBezTo>
                    <a:cubicBezTo>
                      <a:pt x="1105" y="81"/>
                      <a:pt x="944" y="0"/>
                      <a:pt x="776"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56"/>
              <p:cNvSpPr/>
              <p:nvPr/>
            </p:nvSpPr>
            <p:spPr>
              <a:xfrm>
                <a:off x="2818125" y="4984825"/>
                <a:ext cx="12800" cy="12025"/>
              </a:xfrm>
              <a:custGeom>
                <a:avLst/>
                <a:gdLst/>
                <a:ahLst/>
                <a:cxnLst/>
                <a:rect l="l" t="t" r="r" b="b"/>
                <a:pathLst>
                  <a:path w="512" h="481" extrusionOk="0">
                    <a:moveTo>
                      <a:pt x="257" y="1"/>
                    </a:moveTo>
                    <a:cubicBezTo>
                      <a:pt x="129" y="1"/>
                      <a:pt x="1" y="95"/>
                      <a:pt x="16" y="273"/>
                    </a:cubicBezTo>
                    <a:cubicBezTo>
                      <a:pt x="28" y="389"/>
                      <a:pt x="138" y="481"/>
                      <a:pt x="253" y="481"/>
                    </a:cubicBezTo>
                    <a:cubicBezTo>
                      <a:pt x="261" y="481"/>
                      <a:pt x="269" y="480"/>
                      <a:pt x="277" y="479"/>
                    </a:cubicBezTo>
                    <a:cubicBezTo>
                      <a:pt x="415" y="465"/>
                      <a:pt x="511" y="355"/>
                      <a:pt x="498" y="217"/>
                    </a:cubicBezTo>
                    <a:cubicBezTo>
                      <a:pt x="479" y="71"/>
                      <a:pt x="368" y="1"/>
                      <a:pt x="257"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56"/>
              <p:cNvSpPr/>
              <p:nvPr/>
            </p:nvSpPr>
            <p:spPr>
              <a:xfrm>
                <a:off x="2602925" y="5284650"/>
                <a:ext cx="34400" cy="28950"/>
              </a:xfrm>
              <a:custGeom>
                <a:avLst/>
                <a:gdLst/>
                <a:ahLst/>
                <a:cxnLst/>
                <a:rect l="l" t="t" r="r" b="b"/>
                <a:pathLst>
                  <a:path w="1376" h="1158" extrusionOk="0">
                    <a:moveTo>
                      <a:pt x="753" y="0"/>
                    </a:moveTo>
                    <a:cubicBezTo>
                      <a:pt x="737" y="0"/>
                      <a:pt x="720" y="1"/>
                      <a:pt x="703" y="2"/>
                    </a:cubicBezTo>
                    <a:cubicBezTo>
                      <a:pt x="193" y="57"/>
                      <a:pt x="0" y="705"/>
                      <a:pt x="400" y="1022"/>
                    </a:cubicBezTo>
                    <a:cubicBezTo>
                      <a:pt x="513" y="1115"/>
                      <a:pt x="642" y="1157"/>
                      <a:pt x="767" y="1157"/>
                    </a:cubicBezTo>
                    <a:cubicBezTo>
                      <a:pt x="1083" y="1157"/>
                      <a:pt x="1376" y="891"/>
                      <a:pt x="1336" y="526"/>
                    </a:cubicBezTo>
                    <a:cubicBezTo>
                      <a:pt x="1310" y="226"/>
                      <a:pt x="1050" y="0"/>
                      <a:pt x="753"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56"/>
              <p:cNvSpPr/>
              <p:nvPr/>
            </p:nvSpPr>
            <p:spPr>
              <a:xfrm>
                <a:off x="2536050" y="5267950"/>
                <a:ext cx="28325" cy="24075"/>
              </a:xfrm>
              <a:custGeom>
                <a:avLst/>
                <a:gdLst/>
                <a:ahLst/>
                <a:cxnLst/>
                <a:rect l="l" t="t" r="r" b="b"/>
                <a:pathLst>
                  <a:path w="1133" h="963" extrusionOk="0">
                    <a:moveTo>
                      <a:pt x="508" y="1"/>
                    </a:moveTo>
                    <a:cubicBezTo>
                      <a:pt x="245" y="1"/>
                      <a:pt x="0" y="223"/>
                      <a:pt x="30" y="533"/>
                    </a:cubicBezTo>
                    <a:cubicBezTo>
                      <a:pt x="56" y="778"/>
                      <a:pt x="263" y="962"/>
                      <a:pt x="504" y="962"/>
                    </a:cubicBezTo>
                    <a:cubicBezTo>
                      <a:pt x="520" y="962"/>
                      <a:pt x="537" y="961"/>
                      <a:pt x="554" y="960"/>
                    </a:cubicBezTo>
                    <a:cubicBezTo>
                      <a:pt x="981" y="918"/>
                      <a:pt x="1132" y="381"/>
                      <a:pt x="802" y="106"/>
                    </a:cubicBezTo>
                    <a:cubicBezTo>
                      <a:pt x="711" y="33"/>
                      <a:pt x="608" y="1"/>
                      <a:pt x="508"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56"/>
              <p:cNvSpPr/>
              <p:nvPr/>
            </p:nvSpPr>
            <p:spPr>
              <a:xfrm>
                <a:off x="2627025" y="4859275"/>
                <a:ext cx="42600" cy="35825"/>
              </a:xfrm>
              <a:custGeom>
                <a:avLst/>
                <a:gdLst/>
                <a:ahLst/>
                <a:cxnLst/>
                <a:rect l="l" t="t" r="r" b="b"/>
                <a:pathLst>
                  <a:path w="1704" h="1433" extrusionOk="0">
                    <a:moveTo>
                      <a:pt x="947" y="1"/>
                    </a:moveTo>
                    <a:cubicBezTo>
                      <a:pt x="921" y="1"/>
                      <a:pt x="895" y="2"/>
                      <a:pt x="868" y="5"/>
                    </a:cubicBezTo>
                    <a:cubicBezTo>
                      <a:pt x="235" y="60"/>
                      <a:pt x="0" y="859"/>
                      <a:pt x="496" y="1272"/>
                    </a:cubicBezTo>
                    <a:cubicBezTo>
                      <a:pt x="634" y="1383"/>
                      <a:pt x="789" y="1432"/>
                      <a:pt x="941" y="1432"/>
                    </a:cubicBezTo>
                    <a:cubicBezTo>
                      <a:pt x="1336" y="1432"/>
                      <a:pt x="1703" y="1097"/>
                      <a:pt x="1654" y="639"/>
                    </a:cubicBezTo>
                    <a:cubicBezTo>
                      <a:pt x="1615" y="266"/>
                      <a:pt x="1312" y="1"/>
                      <a:pt x="947"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56"/>
              <p:cNvSpPr/>
              <p:nvPr/>
            </p:nvSpPr>
            <p:spPr>
              <a:xfrm>
                <a:off x="5063175" y="691625"/>
                <a:ext cx="26900" cy="25575"/>
              </a:xfrm>
              <a:custGeom>
                <a:avLst/>
                <a:gdLst/>
                <a:ahLst/>
                <a:cxnLst/>
                <a:rect l="l" t="t" r="r" b="b"/>
                <a:pathLst>
                  <a:path w="1076" h="1023" extrusionOk="0">
                    <a:moveTo>
                      <a:pt x="522" y="1"/>
                    </a:moveTo>
                    <a:cubicBezTo>
                      <a:pt x="509" y="1"/>
                      <a:pt x="496" y="1"/>
                      <a:pt x="483" y="2"/>
                    </a:cubicBezTo>
                    <a:cubicBezTo>
                      <a:pt x="207" y="43"/>
                      <a:pt x="1" y="291"/>
                      <a:pt x="28" y="567"/>
                    </a:cubicBezTo>
                    <a:cubicBezTo>
                      <a:pt x="42" y="608"/>
                      <a:pt x="56" y="636"/>
                      <a:pt x="70" y="677"/>
                    </a:cubicBezTo>
                    <a:cubicBezTo>
                      <a:pt x="135" y="887"/>
                      <a:pt x="339" y="1022"/>
                      <a:pt x="561" y="1022"/>
                    </a:cubicBezTo>
                    <a:cubicBezTo>
                      <a:pt x="572" y="1022"/>
                      <a:pt x="582" y="1022"/>
                      <a:pt x="593" y="1021"/>
                    </a:cubicBezTo>
                    <a:cubicBezTo>
                      <a:pt x="869" y="980"/>
                      <a:pt x="1075" y="732"/>
                      <a:pt x="1048" y="457"/>
                    </a:cubicBezTo>
                    <a:cubicBezTo>
                      <a:pt x="1034" y="374"/>
                      <a:pt x="1006" y="291"/>
                      <a:pt x="951" y="222"/>
                    </a:cubicBezTo>
                    <a:cubicBezTo>
                      <a:pt x="849" y="82"/>
                      <a:pt x="687" y="1"/>
                      <a:pt x="522"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56"/>
              <p:cNvSpPr/>
              <p:nvPr/>
            </p:nvSpPr>
            <p:spPr>
              <a:xfrm>
                <a:off x="4804450" y="448950"/>
                <a:ext cx="50050" cy="42050"/>
              </a:xfrm>
              <a:custGeom>
                <a:avLst/>
                <a:gdLst/>
                <a:ahLst/>
                <a:cxnLst/>
                <a:rect l="l" t="t" r="r" b="b"/>
                <a:pathLst>
                  <a:path w="2002" h="1682" extrusionOk="0">
                    <a:moveTo>
                      <a:pt x="884" y="0"/>
                    </a:moveTo>
                    <a:cubicBezTo>
                      <a:pt x="425" y="0"/>
                      <a:pt x="0" y="385"/>
                      <a:pt x="60" y="920"/>
                    </a:cubicBezTo>
                    <a:cubicBezTo>
                      <a:pt x="99" y="1362"/>
                      <a:pt x="469" y="1682"/>
                      <a:pt x="904" y="1682"/>
                    </a:cubicBezTo>
                    <a:cubicBezTo>
                      <a:pt x="930" y="1682"/>
                      <a:pt x="956" y="1680"/>
                      <a:pt x="982" y="1678"/>
                    </a:cubicBezTo>
                    <a:cubicBezTo>
                      <a:pt x="1713" y="1595"/>
                      <a:pt x="2002" y="659"/>
                      <a:pt x="1410" y="190"/>
                    </a:cubicBezTo>
                    <a:cubicBezTo>
                      <a:pt x="1247" y="59"/>
                      <a:pt x="1063" y="0"/>
                      <a:pt x="884"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56"/>
              <p:cNvSpPr/>
              <p:nvPr/>
            </p:nvSpPr>
            <p:spPr>
              <a:xfrm>
                <a:off x="4819800" y="304100"/>
                <a:ext cx="8200" cy="7050"/>
              </a:xfrm>
              <a:custGeom>
                <a:avLst/>
                <a:gdLst/>
                <a:ahLst/>
                <a:cxnLst/>
                <a:rect l="l" t="t" r="r" b="b"/>
                <a:pathLst>
                  <a:path w="328" h="282" extrusionOk="0">
                    <a:moveTo>
                      <a:pt x="144" y="0"/>
                    </a:moveTo>
                    <a:cubicBezTo>
                      <a:pt x="69" y="0"/>
                      <a:pt x="0" y="68"/>
                      <a:pt x="10" y="157"/>
                    </a:cubicBezTo>
                    <a:cubicBezTo>
                      <a:pt x="10" y="226"/>
                      <a:pt x="79" y="281"/>
                      <a:pt x="162" y="281"/>
                    </a:cubicBezTo>
                    <a:cubicBezTo>
                      <a:pt x="272" y="268"/>
                      <a:pt x="327" y="102"/>
                      <a:pt x="231" y="33"/>
                    </a:cubicBezTo>
                    <a:cubicBezTo>
                      <a:pt x="204" y="10"/>
                      <a:pt x="174" y="0"/>
                      <a:pt x="144"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56"/>
              <p:cNvSpPr/>
              <p:nvPr/>
            </p:nvSpPr>
            <p:spPr>
              <a:xfrm>
                <a:off x="4815425" y="369750"/>
                <a:ext cx="18075" cy="15125"/>
              </a:xfrm>
              <a:custGeom>
                <a:avLst/>
                <a:gdLst/>
                <a:ahLst/>
                <a:cxnLst/>
                <a:rect l="l" t="t" r="r" b="b"/>
                <a:pathLst>
                  <a:path w="723" h="605" extrusionOk="0">
                    <a:moveTo>
                      <a:pt x="330" y="0"/>
                    </a:moveTo>
                    <a:cubicBezTo>
                      <a:pt x="161" y="0"/>
                      <a:pt x="0" y="142"/>
                      <a:pt x="20" y="342"/>
                    </a:cubicBezTo>
                    <a:cubicBezTo>
                      <a:pt x="33" y="485"/>
                      <a:pt x="170" y="604"/>
                      <a:pt x="325" y="604"/>
                    </a:cubicBezTo>
                    <a:cubicBezTo>
                      <a:pt x="334" y="604"/>
                      <a:pt x="342" y="604"/>
                      <a:pt x="351" y="603"/>
                    </a:cubicBezTo>
                    <a:cubicBezTo>
                      <a:pt x="612" y="576"/>
                      <a:pt x="723" y="245"/>
                      <a:pt x="516" y="66"/>
                    </a:cubicBezTo>
                    <a:cubicBezTo>
                      <a:pt x="459" y="21"/>
                      <a:pt x="394" y="0"/>
                      <a:pt x="330"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56"/>
              <p:cNvSpPr/>
              <p:nvPr/>
            </p:nvSpPr>
            <p:spPr>
              <a:xfrm>
                <a:off x="4635125" y="749425"/>
                <a:ext cx="44000" cy="37250"/>
              </a:xfrm>
              <a:custGeom>
                <a:avLst/>
                <a:gdLst/>
                <a:ahLst/>
                <a:cxnLst/>
                <a:rect l="l" t="t" r="r" b="b"/>
                <a:pathLst>
                  <a:path w="1760" h="1490" extrusionOk="0">
                    <a:moveTo>
                      <a:pt x="785" y="0"/>
                    </a:moveTo>
                    <a:cubicBezTo>
                      <a:pt x="758" y="0"/>
                      <a:pt x="730" y="1"/>
                      <a:pt x="703" y="4"/>
                    </a:cubicBezTo>
                    <a:cubicBezTo>
                      <a:pt x="289" y="46"/>
                      <a:pt x="0" y="418"/>
                      <a:pt x="41" y="831"/>
                    </a:cubicBezTo>
                    <a:cubicBezTo>
                      <a:pt x="85" y="1240"/>
                      <a:pt x="431" y="1489"/>
                      <a:pt x="787" y="1489"/>
                    </a:cubicBezTo>
                    <a:cubicBezTo>
                      <a:pt x="995" y="1489"/>
                      <a:pt x="1206" y="1404"/>
                      <a:pt x="1364" y="1217"/>
                    </a:cubicBezTo>
                    <a:cubicBezTo>
                      <a:pt x="1760" y="728"/>
                      <a:pt x="1397" y="0"/>
                      <a:pt x="785"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56"/>
              <p:cNvSpPr/>
              <p:nvPr/>
            </p:nvSpPr>
            <p:spPr>
              <a:xfrm>
                <a:off x="4722250" y="787325"/>
                <a:ext cx="45125" cy="38375"/>
              </a:xfrm>
              <a:custGeom>
                <a:avLst/>
                <a:gdLst/>
                <a:ahLst/>
                <a:cxnLst/>
                <a:rect l="l" t="t" r="r" b="b"/>
                <a:pathLst>
                  <a:path w="1805" h="1535" extrusionOk="0">
                    <a:moveTo>
                      <a:pt x="797" y="1"/>
                    </a:moveTo>
                    <a:cubicBezTo>
                      <a:pt x="775" y="1"/>
                      <a:pt x="753" y="2"/>
                      <a:pt x="730" y="4"/>
                    </a:cubicBezTo>
                    <a:cubicBezTo>
                      <a:pt x="303" y="45"/>
                      <a:pt x="0" y="431"/>
                      <a:pt x="41" y="844"/>
                    </a:cubicBezTo>
                    <a:cubicBezTo>
                      <a:pt x="85" y="1273"/>
                      <a:pt x="446" y="1535"/>
                      <a:pt x="812" y="1535"/>
                    </a:cubicBezTo>
                    <a:cubicBezTo>
                      <a:pt x="1023" y="1535"/>
                      <a:pt x="1236" y="1448"/>
                      <a:pt x="1391" y="1257"/>
                    </a:cubicBezTo>
                    <a:cubicBezTo>
                      <a:pt x="1804" y="751"/>
                      <a:pt x="1432" y="1"/>
                      <a:pt x="797"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56"/>
              <p:cNvSpPr/>
              <p:nvPr/>
            </p:nvSpPr>
            <p:spPr>
              <a:xfrm>
                <a:off x="4907725" y="1112100"/>
                <a:ext cx="21525" cy="18075"/>
              </a:xfrm>
              <a:custGeom>
                <a:avLst/>
                <a:gdLst/>
                <a:ahLst/>
                <a:cxnLst/>
                <a:rect l="l" t="t" r="r" b="b"/>
                <a:pathLst>
                  <a:path w="861" h="723" extrusionOk="0">
                    <a:moveTo>
                      <a:pt x="376" y="0"/>
                    </a:moveTo>
                    <a:cubicBezTo>
                      <a:pt x="177" y="0"/>
                      <a:pt x="0" y="166"/>
                      <a:pt x="20" y="402"/>
                    </a:cubicBezTo>
                    <a:cubicBezTo>
                      <a:pt x="45" y="580"/>
                      <a:pt x="187" y="722"/>
                      <a:pt x="371" y="722"/>
                    </a:cubicBezTo>
                    <a:cubicBezTo>
                      <a:pt x="387" y="722"/>
                      <a:pt x="403" y="721"/>
                      <a:pt x="419" y="719"/>
                    </a:cubicBezTo>
                    <a:cubicBezTo>
                      <a:pt x="736" y="692"/>
                      <a:pt x="860" y="278"/>
                      <a:pt x="612" y="85"/>
                    </a:cubicBezTo>
                    <a:cubicBezTo>
                      <a:pt x="537" y="26"/>
                      <a:pt x="455" y="0"/>
                      <a:pt x="376"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56"/>
              <p:cNvSpPr/>
              <p:nvPr/>
            </p:nvSpPr>
            <p:spPr>
              <a:xfrm>
                <a:off x="4992925" y="1308750"/>
                <a:ext cx="21550" cy="18250"/>
              </a:xfrm>
              <a:custGeom>
                <a:avLst/>
                <a:gdLst/>
                <a:ahLst/>
                <a:cxnLst/>
                <a:rect l="l" t="t" r="r" b="b"/>
                <a:pathLst>
                  <a:path w="862" h="730" extrusionOk="0">
                    <a:moveTo>
                      <a:pt x="378" y="1"/>
                    </a:moveTo>
                    <a:cubicBezTo>
                      <a:pt x="367" y="1"/>
                      <a:pt x="356" y="1"/>
                      <a:pt x="345" y="2"/>
                    </a:cubicBezTo>
                    <a:cubicBezTo>
                      <a:pt x="138" y="30"/>
                      <a:pt x="1" y="209"/>
                      <a:pt x="14" y="402"/>
                    </a:cubicBezTo>
                    <a:cubicBezTo>
                      <a:pt x="40" y="609"/>
                      <a:pt x="207" y="730"/>
                      <a:pt x="379" y="730"/>
                    </a:cubicBezTo>
                    <a:cubicBezTo>
                      <a:pt x="481" y="730"/>
                      <a:pt x="585" y="687"/>
                      <a:pt x="662" y="595"/>
                    </a:cubicBezTo>
                    <a:cubicBezTo>
                      <a:pt x="861" y="356"/>
                      <a:pt x="676" y="1"/>
                      <a:pt x="378"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56"/>
              <p:cNvSpPr/>
              <p:nvPr/>
            </p:nvSpPr>
            <p:spPr>
              <a:xfrm>
                <a:off x="4994850" y="1101200"/>
                <a:ext cx="18075" cy="15150"/>
              </a:xfrm>
              <a:custGeom>
                <a:avLst/>
                <a:gdLst/>
                <a:ahLst/>
                <a:cxnLst/>
                <a:rect l="l" t="t" r="r" b="b"/>
                <a:pathLst>
                  <a:path w="723" h="606" extrusionOk="0">
                    <a:moveTo>
                      <a:pt x="317" y="1"/>
                    </a:moveTo>
                    <a:cubicBezTo>
                      <a:pt x="153" y="1"/>
                      <a:pt x="0" y="139"/>
                      <a:pt x="20" y="329"/>
                    </a:cubicBezTo>
                    <a:cubicBezTo>
                      <a:pt x="33" y="485"/>
                      <a:pt x="170" y="605"/>
                      <a:pt x="325" y="605"/>
                    </a:cubicBezTo>
                    <a:cubicBezTo>
                      <a:pt x="334" y="605"/>
                      <a:pt x="342" y="605"/>
                      <a:pt x="351" y="604"/>
                    </a:cubicBezTo>
                    <a:cubicBezTo>
                      <a:pt x="612" y="576"/>
                      <a:pt x="722" y="232"/>
                      <a:pt x="502" y="67"/>
                    </a:cubicBezTo>
                    <a:cubicBezTo>
                      <a:pt x="445" y="21"/>
                      <a:pt x="380" y="1"/>
                      <a:pt x="317"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56"/>
              <p:cNvSpPr/>
              <p:nvPr/>
            </p:nvSpPr>
            <p:spPr>
              <a:xfrm>
                <a:off x="5219525" y="1384800"/>
                <a:ext cx="32050" cy="31000"/>
              </a:xfrm>
              <a:custGeom>
                <a:avLst/>
                <a:gdLst/>
                <a:ahLst/>
                <a:cxnLst/>
                <a:rect l="l" t="t" r="r" b="b"/>
                <a:pathLst>
                  <a:path w="1282" h="1240" extrusionOk="0">
                    <a:moveTo>
                      <a:pt x="668" y="0"/>
                    </a:moveTo>
                    <a:cubicBezTo>
                      <a:pt x="643" y="0"/>
                      <a:pt x="618" y="2"/>
                      <a:pt x="593" y="5"/>
                    </a:cubicBezTo>
                    <a:cubicBezTo>
                      <a:pt x="249" y="32"/>
                      <a:pt x="1" y="349"/>
                      <a:pt x="42" y="694"/>
                    </a:cubicBezTo>
                    <a:cubicBezTo>
                      <a:pt x="42" y="721"/>
                      <a:pt x="56" y="749"/>
                      <a:pt x="70" y="776"/>
                    </a:cubicBezTo>
                    <a:cubicBezTo>
                      <a:pt x="145" y="1092"/>
                      <a:pt x="397" y="1240"/>
                      <a:pt x="652" y="1240"/>
                    </a:cubicBezTo>
                    <a:cubicBezTo>
                      <a:pt x="954" y="1240"/>
                      <a:pt x="1259" y="1033"/>
                      <a:pt x="1282" y="652"/>
                    </a:cubicBezTo>
                    <a:cubicBezTo>
                      <a:pt x="1282" y="625"/>
                      <a:pt x="1282" y="583"/>
                      <a:pt x="1282" y="556"/>
                    </a:cubicBezTo>
                    <a:cubicBezTo>
                      <a:pt x="1243" y="237"/>
                      <a:pt x="980" y="0"/>
                      <a:pt x="668"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56"/>
              <p:cNvSpPr/>
              <p:nvPr/>
            </p:nvSpPr>
            <p:spPr>
              <a:xfrm>
                <a:off x="4955275" y="1233925"/>
                <a:ext cx="48350" cy="40550"/>
              </a:xfrm>
              <a:custGeom>
                <a:avLst/>
                <a:gdLst/>
                <a:ahLst/>
                <a:cxnLst/>
                <a:rect l="l" t="t" r="r" b="b"/>
                <a:pathLst>
                  <a:path w="1934" h="1622" extrusionOk="0">
                    <a:moveTo>
                      <a:pt x="858" y="1"/>
                    </a:moveTo>
                    <a:cubicBezTo>
                      <a:pt x="412" y="1"/>
                      <a:pt x="1" y="376"/>
                      <a:pt x="60" y="902"/>
                    </a:cubicBezTo>
                    <a:cubicBezTo>
                      <a:pt x="99" y="1316"/>
                      <a:pt x="455" y="1622"/>
                      <a:pt x="864" y="1622"/>
                    </a:cubicBezTo>
                    <a:cubicBezTo>
                      <a:pt x="890" y="1622"/>
                      <a:pt x="916" y="1620"/>
                      <a:pt x="942" y="1618"/>
                    </a:cubicBezTo>
                    <a:cubicBezTo>
                      <a:pt x="1658" y="1535"/>
                      <a:pt x="1934" y="640"/>
                      <a:pt x="1369" y="185"/>
                    </a:cubicBezTo>
                    <a:cubicBezTo>
                      <a:pt x="1210" y="58"/>
                      <a:pt x="1031" y="1"/>
                      <a:pt x="858"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56"/>
              <p:cNvSpPr/>
              <p:nvPr/>
            </p:nvSpPr>
            <p:spPr>
              <a:xfrm>
                <a:off x="4713975" y="2802375"/>
                <a:ext cx="238000" cy="96925"/>
              </a:xfrm>
              <a:custGeom>
                <a:avLst/>
                <a:gdLst/>
                <a:ahLst/>
                <a:cxnLst/>
                <a:rect l="l" t="t" r="r" b="b"/>
                <a:pathLst>
                  <a:path w="9520" h="3877" extrusionOk="0">
                    <a:moveTo>
                      <a:pt x="4038" y="1"/>
                    </a:moveTo>
                    <a:cubicBezTo>
                      <a:pt x="1943" y="1"/>
                      <a:pt x="1" y="621"/>
                      <a:pt x="1" y="621"/>
                    </a:cubicBezTo>
                    <a:cubicBezTo>
                      <a:pt x="1" y="621"/>
                      <a:pt x="2370" y="3004"/>
                      <a:pt x="4960" y="3679"/>
                    </a:cubicBezTo>
                    <a:lnTo>
                      <a:pt x="5056" y="3707"/>
                    </a:lnTo>
                    <a:cubicBezTo>
                      <a:pt x="5508" y="3820"/>
                      <a:pt x="5968" y="3877"/>
                      <a:pt x="6425" y="3877"/>
                    </a:cubicBezTo>
                    <a:cubicBezTo>
                      <a:pt x="7518" y="3877"/>
                      <a:pt x="8597" y="3556"/>
                      <a:pt x="9519" y="2935"/>
                    </a:cubicBezTo>
                    <a:cubicBezTo>
                      <a:pt x="8762" y="1544"/>
                      <a:pt x="7439" y="552"/>
                      <a:pt x="5910" y="208"/>
                    </a:cubicBezTo>
                    <a:cubicBezTo>
                      <a:pt x="5469" y="97"/>
                      <a:pt x="5029" y="42"/>
                      <a:pt x="4574" y="15"/>
                    </a:cubicBezTo>
                    <a:cubicBezTo>
                      <a:pt x="4395" y="5"/>
                      <a:pt x="4216" y="1"/>
                      <a:pt x="4038"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56"/>
              <p:cNvSpPr/>
              <p:nvPr/>
            </p:nvSpPr>
            <p:spPr>
              <a:xfrm>
                <a:off x="4619950" y="1703700"/>
                <a:ext cx="210100" cy="132025"/>
              </a:xfrm>
              <a:custGeom>
                <a:avLst/>
                <a:gdLst/>
                <a:ahLst/>
                <a:cxnLst/>
                <a:rect l="l" t="t" r="r" b="b"/>
                <a:pathLst>
                  <a:path w="8404" h="5281" extrusionOk="0">
                    <a:moveTo>
                      <a:pt x="1541" y="1"/>
                    </a:moveTo>
                    <a:cubicBezTo>
                      <a:pt x="1021" y="1"/>
                      <a:pt x="502" y="75"/>
                      <a:pt x="1" y="225"/>
                    </a:cubicBezTo>
                    <a:cubicBezTo>
                      <a:pt x="318" y="1782"/>
                      <a:pt x="1268" y="3118"/>
                      <a:pt x="2646" y="3917"/>
                    </a:cubicBezTo>
                    <a:cubicBezTo>
                      <a:pt x="3142" y="4206"/>
                      <a:pt x="3665" y="4440"/>
                      <a:pt x="4216" y="4619"/>
                    </a:cubicBezTo>
                    <a:cubicBezTo>
                      <a:pt x="5580" y="5033"/>
                      <a:pt x="6985" y="5267"/>
                      <a:pt x="8404" y="5281"/>
                    </a:cubicBezTo>
                    <a:cubicBezTo>
                      <a:pt x="8404" y="5281"/>
                      <a:pt x="6820" y="2223"/>
                      <a:pt x="4492" y="831"/>
                    </a:cubicBezTo>
                    <a:cubicBezTo>
                      <a:pt x="4271" y="693"/>
                      <a:pt x="4023" y="570"/>
                      <a:pt x="3789" y="473"/>
                    </a:cubicBezTo>
                    <a:cubicBezTo>
                      <a:pt x="3075" y="161"/>
                      <a:pt x="2307" y="1"/>
                      <a:pt x="1541"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56"/>
              <p:cNvSpPr/>
              <p:nvPr/>
            </p:nvSpPr>
            <p:spPr>
              <a:xfrm>
                <a:off x="5236050" y="1688350"/>
                <a:ext cx="109200" cy="90900"/>
              </a:xfrm>
              <a:custGeom>
                <a:avLst/>
                <a:gdLst/>
                <a:ahLst/>
                <a:cxnLst/>
                <a:rect l="l" t="t" r="r" b="b"/>
                <a:pathLst>
                  <a:path w="4368" h="3636" extrusionOk="0">
                    <a:moveTo>
                      <a:pt x="3506" y="0"/>
                    </a:moveTo>
                    <a:cubicBezTo>
                      <a:pt x="2230" y="0"/>
                      <a:pt x="991" y="445"/>
                      <a:pt x="1" y="1266"/>
                    </a:cubicBezTo>
                    <a:cubicBezTo>
                      <a:pt x="882" y="2575"/>
                      <a:pt x="2288" y="3429"/>
                      <a:pt x="3858" y="3636"/>
                    </a:cubicBezTo>
                    <a:lnTo>
                      <a:pt x="4368" y="68"/>
                    </a:lnTo>
                    <a:cubicBezTo>
                      <a:pt x="4080" y="22"/>
                      <a:pt x="3792" y="0"/>
                      <a:pt x="35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56"/>
              <p:cNvSpPr/>
              <p:nvPr/>
            </p:nvSpPr>
            <p:spPr>
              <a:xfrm>
                <a:off x="5236050" y="1683825"/>
                <a:ext cx="109200" cy="95425"/>
              </a:xfrm>
              <a:custGeom>
                <a:avLst/>
                <a:gdLst/>
                <a:ahLst/>
                <a:cxnLst/>
                <a:rect l="l" t="t" r="r" b="b"/>
                <a:pathLst>
                  <a:path w="4368" h="3817" fill="none" extrusionOk="0">
                    <a:moveTo>
                      <a:pt x="4368" y="249"/>
                    </a:moveTo>
                    <a:cubicBezTo>
                      <a:pt x="2797" y="1"/>
                      <a:pt x="1213" y="442"/>
                      <a:pt x="1" y="1447"/>
                    </a:cubicBezTo>
                    <a:cubicBezTo>
                      <a:pt x="882" y="2756"/>
                      <a:pt x="2288" y="3610"/>
                      <a:pt x="3858" y="3817"/>
                    </a:cubicBezTo>
                  </a:path>
                </a:pathLst>
              </a:custGeom>
              <a:no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56"/>
              <p:cNvSpPr/>
              <p:nvPr/>
            </p:nvSpPr>
            <p:spPr>
              <a:xfrm>
                <a:off x="5227450" y="2258825"/>
                <a:ext cx="26550" cy="25375"/>
              </a:xfrm>
              <a:custGeom>
                <a:avLst/>
                <a:gdLst/>
                <a:ahLst/>
                <a:cxnLst/>
                <a:rect l="l" t="t" r="r" b="b"/>
                <a:pathLst>
                  <a:path w="1062" h="1015" extrusionOk="0">
                    <a:moveTo>
                      <a:pt x="551" y="0"/>
                    </a:moveTo>
                    <a:cubicBezTo>
                      <a:pt x="528" y="0"/>
                      <a:pt x="506" y="2"/>
                      <a:pt x="483" y="6"/>
                    </a:cubicBezTo>
                    <a:cubicBezTo>
                      <a:pt x="193" y="33"/>
                      <a:pt x="0" y="281"/>
                      <a:pt x="28" y="557"/>
                    </a:cubicBezTo>
                    <a:cubicBezTo>
                      <a:pt x="28" y="598"/>
                      <a:pt x="42" y="639"/>
                      <a:pt x="56" y="667"/>
                    </a:cubicBezTo>
                    <a:cubicBezTo>
                      <a:pt x="119" y="870"/>
                      <a:pt x="311" y="1014"/>
                      <a:pt x="524" y="1014"/>
                    </a:cubicBezTo>
                    <a:cubicBezTo>
                      <a:pt x="542" y="1014"/>
                      <a:pt x="561" y="1013"/>
                      <a:pt x="579" y="1011"/>
                    </a:cubicBezTo>
                    <a:cubicBezTo>
                      <a:pt x="855" y="984"/>
                      <a:pt x="1061" y="736"/>
                      <a:pt x="1034" y="460"/>
                    </a:cubicBezTo>
                    <a:cubicBezTo>
                      <a:pt x="1020" y="364"/>
                      <a:pt x="992" y="281"/>
                      <a:pt x="937" y="212"/>
                    </a:cubicBezTo>
                    <a:cubicBezTo>
                      <a:pt x="853" y="80"/>
                      <a:pt x="706" y="0"/>
                      <a:pt x="551"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56"/>
              <p:cNvSpPr/>
              <p:nvPr/>
            </p:nvSpPr>
            <p:spPr>
              <a:xfrm>
                <a:off x="5384475" y="1897975"/>
                <a:ext cx="26950" cy="22750"/>
              </a:xfrm>
              <a:custGeom>
                <a:avLst/>
                <a:gdLst/>
                <a:ahLst/>
                <a:cxnLst/>
                <a:rect l="l" t="t" r="r" b="b"/>
                <a:pathLst>
                  <a:path w="1078" h="910" extrusionOk="0">
                    <a:moveTo>
                      <a:pt x="602" y="0"/>
                    </a:moveTo>
                    <a:cubicBezTo>
                      <a:pt x="586" y="0"/>
                      <a:pt x="569" y="1"/>
                      <a:pt x="552" y="3"/>
                    </a:cubicBezTo>
                    <a:cubicBezTo>
                      <a:pt x="153" y="44"/>
                      <a:pt x="1" y="554"/>
                      <a:pt x="318" y="802"/>
                    </a:cubicBezTo>
                    <a:cubicBezTo>
                      <a:pt x="408" y="877"/>
                      <a:pt x="510" y="910"/>
                      <a:pt x="608" y="910"/>
                    </a:cubicBezTo>
                    <a:cubicBezTo>
                      <a:pt x="854" y="910"/>
                      <a:pt x="1077" y="702"/>
                      <a:pt x="1048" y="416"/>
                    </a:cubicBezTo>
                    <a:cubicBezTo>
                      <a:pt x="1022" y="172"/>
                      <a:pt x="829" y="0"/>
                      <a:pt x="60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56"/>
              <p:cNvSpPr/>
              <p:nvPr/>
            </p:nvSpPr>
            <p:spPr>
              <a:xfrm>
                <a:off x="4968825" y="2016025"/>
                <a:ext cx="49425" cy="42025"/>
              </a:xfrm>
              <a:custGeom>
                <a:avLst/>
                <a:gdLst/>
                <a:ahLst/>
                <a:cxnLst/>
                <a:rect l="l" t="t" r="r" b="b"/>
                <a:pathLst>
                  <a:path w="1977" h="1681" extrusionOk="0">
                    <a:moveTo>
                      <a:pt x="897" y="0"/>
                    </a:moveTo>
                    <a:cubicBezTo>
                      <a:pt x="865" y="0"/>
                      <a:pt x="833" y="2"/>
                      <a:pt x="799" y="6"/>
                    </a:cubicBezTo>
                    <a:cubicBezTo>
                      <a:pt x="331" y="47"/>
                      <a:pt x="0" y="461"/>
                      <a:pt x="42" y="929"/>
                    </a:cubicBezTo>
                    <a:cubicBezTo>
                      <a:pt x="94" y="1398"/>
                      <a:pt x="485" y="1681"/>
                      <a:pt x="885" y="1681"/>
                    </a:cubicBezTo>
                    <a:cubicBezTo>
                      <a:pt x="1119" y="1681"/>
                      <a:pt x="1356" y="1583"/>
                      <a:pt x="1529" y="1370"/>
                    </a:cubicBezTo>
                    <a:cubicBezTo>
                      <a:pt x="1977" y="817"/>
                      <a:pt x="1582" y="0"/>
                      <a:pt x="897"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56"/>
              <p:cNvSpPr/>
              <p:nvPr/>
            </p:nvSpPr>
            <p:spPr>
              <a:xfrm>
                <a:off x="4896975" y="1749875"/>
                <a:ext cx="41900" cy="35325"/>
              </a:xfrm>
              <a:custGeom>
                <a:avLst/>
                <a:gdLst/>
                <a:ahLst/>
                <a:cxnLst/>
                <a:rect l="l" t="t" r="r" b="b"/>
                <a:pathLst>
                  <a:path w="1676" h="1413" extrusionOk="0">
                    <a:moveTo>
                      <a:pt x="759" y="1"/>
                    </a:moveTo>
                    <a:cubicBezTo>
                      <a:pt x="369" y="1"/>
                      <a:pt x="0" y="327"/>
                      <a:pt x="50" y="775"/>
                    </a:cubicBezTo>
                    <a:cubicBezTo>
                      <a:pt x="89" y="1136"/>
                      <a:pt x="393" y="1413"/>
                      <a:pt x="748" y="1413"/>
                    </a:cubicBezTo>
                    <a:cubicBezTo>
                      <a:pt x="773" y="1413"/>
                      <a:pt x="797" y="1411"/>
                      <a:pt x="822" y="1409"/>
                    </a:cubicBezTo>
                    <a:cubicBezTo>
                      <a:pt x="1442" y="1340"/>
                      <a:pt x="1676" y="555"/>
                      <a:pt x="1194" y="155"/>
                    </a:cubicBezTo>
                    <a:cubicBezTo>
                      <a:pt x="1060" y="48"/>
                      <a:pt x="908" y="1"/>
                      <a:pt x="759"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56"/>
              <p:cNvSpPr/>
              <p:nvPr/>
            </p:nvSpPr>
            <p:spPr>
              <a:xfrm>
                <a:off x="4982700" y="1871475"/>
                <a:ext cx="9350" cy="6975"/>
              </a:xfrm>
              <a:custGeom>
                <a:avLst/>
                <a:gdLst/>
                <a:ahLst/>
                <a:cxnLst/>
                <a:rect l="l" t="t" r="r" b="b"/>
                <a:pathLst>
                  <a:path w="374" h="279" extrusionOk="0">
                    <a:moveTo>
                      <a:pt x="200" y="0"/>
                    </a:moveTo>
                    <a:cubicBezTo>
                      <a:pt x="192" y="0"/>
                      <a:pt x="184" y="1"/>
                      <a:pt x="175" y="2"/>
                    </a:cubicBezTo>
                    <a:cubicBezTo>
                      <a:pt x="1" y="16"/>
                      <a:pt x="23" y="278"/>
                      <a:pt x="190" y="278"/>
                    </a:cubicBezTo>
                    <a:cubicBezTo>
                      <a:pt x="194" y="278"/>
                      <a:pt x="199" y="278"/>
                      <a:pt x="203" y="278"/>
                    </a:cubicBezTo>
                    <a:cubicBezTo>
                      <a:pt x="373" y="252"/>
                      <a:pt x="357" y="0"/>
                      <a:pt x="200"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56"/>
              <p:cNvSpPr/>
              <p:nvPr/>
            </p:nvSpPr>
            <p:spPr>
              <a:xfrm>
                <a:off x="4979350" y="1936675"/>
                <a:ext cx="18075" cy="15200"/>
              </a:xfrm>
              <a:custGeom>
                <a:avLst/>
                <a:gdLst/>
                <a:ahLst/>
                <a:cxnLst/>
                <a:rect l="l" t="t" r="r" b="b"/>
                <a:pathLst>
                  <a:path w="723" h="608" extrusionOk="0">
                    <a:moveTo>
                      <a:pt x="319" y="1"/>
                    </a:moveTo>
                    <a:cubicBezTo>
                      <a:pt x="154" y="1"/>
                      <a:pt x="0" y="143"/>
                      <a:pt x="20" y="342"/>
                    </a:cubicBezTo>
                    <a:cubicBezTo>
                      <a:pt x="33" y="492"/>
                      <a:pt x="158" y="608"/>
                      <a:pt x="304" y="608"/>
                    </a:cubicBezTo>
                    <a:cubicBezTo>
                      <a:pt x="320" y="608"/>
                      <a:pt x="335" y="607"/>
                      <a:pt x="351" y="604"/>
                    </a:cubicBezTo>
                    <a:cubicBezTo>
                      <a:pt x="612" y="576"/>
                      <a:pt x="723" y="246"/>
                      <a:pt x="502" y="67"/>
                    </a:cubicBezTo>
                    <a:cubicBezTo>
                      <a:pt x="445" y="21"/>
                      <a:pt x="381" y="1"/>
                      <a:pt x="319"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56"/>
              <p:cNvSpPr/>
              <p:nvPr/>
            </p:nvSpPr>
            <p:spPr>
              <a:xfrm>
                <a:off x="4799050" y="2316700"/>
                <a:ext cx="44000" cy="37150"/>
              </a:xfrm>
              <a:custGeom>
                <a:avLst/>
                <a:gdLst/>
                <a:ahLst/>
                <a:cxnLst/>
                <a:rect l="l" t="t" r="r" b="b"/>
                <a:pathLst>
                  <a:path w="1760" h="1486" extrusionOk="0">
                    <a:moveTo>
                      <a:pt x="798" y="0"/>
                    </a:moveTo>
                    <a:cubicBezTo>
                      <a:pt x="771" y="0"/>
                      <a:pt x="744" y="2"/>
                      <a:pt x="716" y="5"/>
                    </a:cubicBezTo>
                    <a:cubicBezTo>
                      <a:pt x="303" y="46"/>
                      <a:pt x="0" y="404"/>
                      <a:pt x="41" y="818"/>
                    </a:cubicBezTo>
                    <a:cubicBezTo>
                      <a:pt x="85" y="1233"/>
                      <a:pt x="433" y="1486"/>
                      <a:pt x="788" y="1486"/>
                    </a:cubicBezTo>
                    <a:cubicBezTo>
                      <a:pt x="998" y="1486"/>
                      <a:pt x="1210" y="1398"/>
                      <a:pt x="1364" y="1203"/>
                    </a:cubicBezTo>
                    <a:cubicBezTo>
                      <a:pt x="1759" y="715"/>
                      <a:pt x="1398" y="0"/>
                      <a:pt x="798"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56"/>
              <p:cNvSpPr/>
              <p:nvPr/>
            </p:nvSpPr>
            <p:spPr>
              <a:xfrm>
                <a:off x="4886300" y="2354475"/>
                <a:ext cx="45350" cy="38225"/>
              </a:xfrm>
              <a:custGeom>
                <a:avLst/>
                <a:gdLst/>
                <a:ahLst/>
                <a:cxnLst/>
                <a:rect l="l" t="t" r="r" b="b"/>
                <a:pathLst>
                  <a:path w="1814" h="1529" extrusionOk="0">
                    <a:moveTo>
                      <a:pt x="811" y="1"/>
                    </a:moveTo>
                    <a:cubicBezTo>
                      <a:pt x="392" y="1"/>
                      <a:pt x="1" y="350"/>
                      <a:pt x="50" y="836"/>
                    </a:cubicBezTo>
                    <a:cubicBezTo>
                      <a:pt x="76" y="1236"/>
                      <a:pt x="418" y="1528"/>
                      <a:pt x="801" y="1528"/>
                    </a:cubicBezTo>
                    <a:cubicBezTo>
                      <a:pt x="826" y="1528"/>
                      <a:pt x="852" y="1527"/>
                      <a:pt x="877" y="1524"/>
                    </a:cubicBezTo>
                    <a:cubicBezTo>
                      <a:pt x="1552" y="1455"/>
                      <a:pt x="1814" y="601"/>
                      <a:pt x="1290" y="174"/>
                    </a:cubicBezTo>
                    <a:cubicBezTo>
                      <a:pt x="1143" y="54"/>
                      <a:pt x="975" y="1"/>
                      <a:pt x="811"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56"/>
              <p:cNvSpPr/>
              <p:nvPr/>
            </p:nvSpPr>
            <p:spPr>
              <a:xfrm>
                <a:off x="5071625" y="2679100"/>
                <a:ext cx="21550" cy="18000"/>
              </a:xfrm>
              <a:custGeom>
                <a:avLst/>
                <a:gdLst/>
                <a:ahLst/>
                <a:cxnLst/>
                <a:rect l="l" t="t" r="r" b="b"/>
                <a:pathLst>
                  <a:path w="862" h="720" extrusionOk="0">
                    <a:moveTo>
                      <a:pt x="389" y="0"/>
                    </a:moveTo>
                    <a:cubicBezTo>
                      <a:pt x="189" y="0"/>
                      <a:pt x="1" y="171"/>
                      <a:pt x="21" y="400"/>
                    </a:cubicBezTo>
                    <a:cubicBezTo>
                      <a:pt x="46" y="577"/>
                      <a:pt x="200" y="720"/>
                      <a:pt x="375" y="720"/>
                    </a:cubicBezTo>
                    <a:cubicBezTo>
                      <a:pt x="390" y="720"/>
                      <a:pt x="405" y="719"/>
                      <a:pt x="420" y="717"/>
                    </a:cubicBezTo>
                    <a:cubicBezTo>
                      <a:pt x="737" y="689"/>
                      <a:pt x="861" y="290"/>
                      <a:pt x="613" y="83"/>
                    </a:cubicBezTo>
                    <a:cubicBezTo>
                      <a:pt x="544" y="26"/>
                      <a:pt x="465" y="0"/>
                      <a:pt x="389"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56"/>
              <p:cNvSpPr/>
              <p:nvPr/>
            </p:nvSpPr>
            <p:spPr>
              <a:xfrm>
                <a:off x="5156850" y="2876000"/>
                <a:ext cx="21450" cy="18200"/>
              </a:xfrm>
              <a:custGeom>
                <a:avLst/>
                <a:gdLst/>
                <a:ahLst/>
                <a:cxnLst/>
                <a:rect l="l" t="t" r="r" b="b"/>
                <a:pathLst>
                  <a:path w="858" h="728" extrusionOk="0">
                    <a:moveTo>
                      <a:pt x="395" y="1"/>
                    </a:moveTo>
                    <a:cubicBezTo>
                      <a:pt x="379" y="1"/>
                      <a:pt x="362" y="2"/>
                      <a:pt x="345" y="4"/>
                    </a:cubicBezTo>
                    <a:cubicBezTo>
                      <a:pt x="152" y="18"/>
                      <a:pt x="1" y="197"/>
                      <a:pt x="28" y="403"/>
                    </a:cubicBezTo>
                    <a:cubicBezTo>
                      <a:pt x="46" y="604"/>
                      <a:pt x="218" y="728"/>
                      <a:pt x="392" y="728"/>
                    </a:cubicBezTo>
                    <a:cubicBezTo>
                      <a:pt x="491" y="728"/>
                      <a:pt x="591" y="687"/>
                      <a:pt x="662" y="596"/>
                    </a:cubicBezTo>
                    <a:cubicBezTo>
                      <a:pt x="858" y="348"/>
                      <a:pt x="694" y="1"/>
                      <a:pt x="395"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56"/>
              <p:cNvSpPr/>
              <p:nvPr/>
            </p:nvSpPr>
            <p:spPr>
              <a:xfrm>
                <a:off x="5157025" y="2668125"/>
                <a:ext cx="18100" cy="15175"/>
              </a:xfrm>
              <a:custGeom>
                <a:avLst/>
                <a:gdLst/>
                <a:ahLst/>
                <a:cxnLst/>
                <a:rect l="l" t="t" r="r" b="b"/>
                <a:pathLst>
                  <a:path w="724" h="607" extrusionOk="0">
                    <a:moveTo>
                      <a:pt x="396" y="0"/>
                    </a:moveTo>
                    <a:cubicBezTo>
                      <a:pt x="310" y="0"/>
                      <a:pt x="222" y="38"/>
                      <a:pt x="159" y="123"/>
                    </a:cubicBezTo>
                    <a:cubicBezTo>
                      <a:pt x="1" y="320"/>
                      <a:pt x="145" y="606"/>
                      <a:pt x="387" y="606"/>
                    </a:cubicBezTo>
                    <a:cubicBezTo>
                      <a:pt x="398" y="606"/>
                      <a:pt x="409" y="606"/>
                      <a:pt x="421" y="605"/>
                    </a:cubicBezTo>
                    <a:cubicBezTo>
                      <a:pt x="600" y="591"/>
                      <a:pt x="724" y="426"/>
                      <a:pt x="696" y="260"/>
                    </a:cubicBezTo>
                    <a:cubicBezTo>
                      <a:pt x="671" y="99"/>
                      <a:pt x="535" y="0"/>
                      <a:pt x="396"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56"/>
              <p:cNvSpPr/>
              <p:nvPr/>
            </p:nvSpPr>
            <p:spPr>
              <a:xfrm>
                <a:off x="5383800" y="2951725"/>
                <a:ext cx="31700" cy="31025"/>
              </a:xfrm>
              <a:custGeom>
                <a:avLst/>
                <a:gdLst/>
                <a:ahLst/>
                <a:cxnLst/>
                <a:rect l="l" t="t" r="r" b="b"/>
                <a:pathLst>
                  <a:path w="1268" h="1241" extrusionOk="0">
                    <a:moveTo>
                      <a:pt x="668" y="1"/>
                    </a:moveTo>
                    <a:cubicBezTo>
                      <a:pt x="643" y="1"/>
                      <a:pt x="618" y="2"/>
                      <a:pt x="593" y="5"/>
                    </a:cubicBezTo>
                    <a:cubicBezTo>
                      <a:pt x="248" y="33"/>
                      <a:pt x="0" y="350"/>
                      <a:pt x="42" y="694"/>
                    </a:cubicBezTo>
                    <a:cubicBezTo>
                      <a:pt x="42" y="722"/>
                      <a:pt x="42" y="749"/>
                      <a:pt x="56" y="777"/>
                    </a:cubicBezTo>
                    <a:cubicBezTo>
                      <a:pt x="138" y="1092"/>
                      <a:pt x="393" y="1240"/>
                      <a:pt x="649" y="1240"/>
                    </a:cubicBezTo>
                    <a:cubicBezTo>
                      <a:pt x="951" y="1240"/>
                      <a:pt x="1253" y="1034"/>
                      <a:pt x="1268" y="653"/>
                    </a:cubicBezTo>
                    <a:cubicBezTo>
                      <a:pt x="1268" y="625"/>
                      <a:pt x="1268" y="598"/>
                      <a:pt x="1268" y="556"/>
                    </a:cubicBezTo>
                    <a:cubicBezTo>
                      <a:pt x="1242" y="237"/>
                      <a:pt x="980" y="1"/>
                      <a:pt x="668"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56"/>
              <p:cNvSpPr/>
              <p:nvPr/>
            </p:nvSpPr>
            <p:spPr>
              <a:xfrm>
                <a:off x="5114150" y="2800925"/>
                <a:ext cx="48350" cy="40550"/>
              </a:xfrm>
              <a:custGeom>
                <a:avLst/>
                <a:gdLst/>
                <a:ahLst/>
                <a:cxnLst/>
                <a:rect l="l" t="t" r="r" b="b"/>
                <a:pathLst>
                  <a:path w="1934" h="1622" extrusionOk="0">
                    <a:moveTo>
                      <a:pt x="1070" y="0"/>
                    </a:moveTo>
                    <a:cubicBezTo>
                      <a:pt x="1044" y="0"/>
                      <a:pt x="1018" y="1"/>
                      <a:pt x="992" y="4"/>
                    </a:cubicBezTo>
                    <a:cubicBezTo>
                      <a:pt x="262" y="87"/>
                      <a:pt x="0" y="982"/>
                      <a:pt x="565" y="1436"/>
                    </a:cubicBezTo>
                    <a:cubicBezTo>
                      <a:pt x="720" y="1564"/>
                      <a:pt x="897" y="1621"/>
                      <a:pt x="1070" y="1621"/>
                    </a:cubicBezTo>
                    <a:cubicBezTo>
                      <a:pt x="1515" y="1621"/>
                      <a:pt x="1933" y="1245"/>
                      <a:pt x="1874" y="720"/>
                    </a:cubicBezTo>
                    <a:cubicBezTo>
                      <a:pt x="1835" y="305"/>
                      <a:pt x="1479" y="0"/>
                      <a:pt x="1070"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56"/>
              <p:cNvSpPr/>
              <p:nvPr/>
            </p:nvSpPr>
            <p:spPr>
              <a:xfrm>
                <a:off x="4877900" y="4369600"/>
                <a:ext cx="238350" cy="96650"/>
              </a:xfrm>
              <a:custGeom>
                <a:avLst/>
                <a:gdLst/>
                <a:ahLst/>
                <a:cxnLst/>
                <a:rect l="l" t="t" r="r" b="b"/>
                <a:pathLst>
                  <a:path w="9534" h="3866" extrusionOk="0">
                    <a:moveTo>
                      <a:pt x="4005" y="0"/>
                    </a:moveTo>
                    <a:cubicBezTo>
                      <a:pt x="1916" y="0"/>
                      <a:pt x="1" y="623"/>
                      <a:pt x="1" y="623"/>
                    </a:cubicBezTo>
                    <a:cubicBezTo>
                      <a:pt x="1" y="623"/>
                      <a:pt x="2370" y="2993"/>
                      <a:pt x="4960" y="3668"/>
                    </a:cubicBezTo>
                    <a:cubicBezTo>
                      <a:pt x="5001" y="3681"/>
                      <a:pt x="5029" y="3695"/>
                      <a:pt x="5070" y="3695"/>
                    </a:cubicBezTo>
                    <a:cubicBezTo>
                      <a:pt x="5521" y="3809"/>
                      <a:pt x="5981" y="3865"/>
                      <a:pt x="6439" y="3865"/>
                    </a:cubicBezTo>
                    <a:cubicBezTo>
                      <a:pt x="7531" y="3865"/>
                      <a:pt x="8611" y="3545"/>
                      <a:pt x="9533" y="2924"/>
                    </a:cubicBezTo>
                    <a:cubicBezTo>
                      <a:pt x="8762" y="1546"/>
                      <a:pt x="7453" y="554"/>
                      <a:pt x="5910" y="196"/>
                    </a:cubicBezTo>
                    <a:cubicBezTo>
                      <a:pt x="5469" y="100"/>
                      <a:pt x="5029" y="31"/>
                      <a:pt x="4588" y="17"/>
                    </a:cubicBezTo>
                    <a:cubicBezTo>
                      <a:pt x="4393" y="5"/>
                      <a:pt x="4198" y="0"/>
                      <a:pt x="4005"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56"/>
              <p:cNvSpPr/>
              <p:nvPr/>
            </p:nvSpPr>
            <p:spPr>
              <a:xfrm>
                <a:off x="4784225" y="3271250"/>
                <a:ext cx="209750" cy="131425"/>
              </a:xfrm>
              <a:custGeom>
                <a:avLst/>
                <a:gdLst/>
                <a:ahLst/>
                <a:cxnLst/>
                <a:rect l="l" t="t" r="r" b="b"/>
                <a:pathLst>
                  <a:path w="8390" h="5257" extrusionOk="0">
                    <a:moveTo>
                      <a:pt x="1547" y="1"/>
                    </a:moveTo>
                    <a:cubicBezTo>
                      <a:pt x="1029" y="1"/>
                      <a:pt x="510" y="71"/>
                      <a:pt x="1" y="215"/>
                    </a:cubicBezTo>
                    <a:cubicBezTo>
                      <a:pt x="318" y="1757"/>
                      <a:pt x="1268" y="3094"/>
                      <a:pt x="2632" y="3893"/>
                    </a:cubicBezTo>
                    <a:cubicBezTo>
                      <a:pt x="3128" y="4182"/>
                      <a:pt x="3665" y="4430"/>
                      <a:pt x="4216" y="4595"/>
                    </a:cubicBezTo>
                    <a:cubicBezTo>
                      <a:pt x="5566" y="5022"/>
                      <a:pt x="6971" y="5243"/>
                      <a:pt x="8390" y="5256"/>
                    </a:cubicBezTo>
                    <a:cubicBezTo>
                      <a:pt x="8390" y="5256"/>
                      <a:pt x="6806" y="2198"/>
                      <a:pt x="4491" y="807"/>
                    </a:cubicBezTo>
                    <a:cubicBezTo>
                      <a:pt x="3586" y="276"/>
                      <a:pt x="2570" y="1"/>
                      <a:pt x="1547"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56"/>
              <p:cNvSpPr/>
              <p:nvPr/>
            </p:nvSpPr>
            <p:spPr>
              <a:xfrm>
                <a:off x="5391375" y="3825850"/>
                <a:ext cx="29650" cy="25575"/>
              </a:xfrm>
              <a:custGeom>
                <a:avLst/>
                <a:gdLst/>
                <a:ahLst/>
                <a:cxnLst/>
                <a:rect l="l" t="t" r="r" b="b"/>
                <a:pathLst>
                  <a:path w="1186" h="1023" extrusionOk="0">
                    <a:moveTo>
                      <a:pt x="521" y="1"/>
                    </a:moveTo>
                    <a:cubicBezTo>
                      <a:pt x="508" y="1"/>
                      <a:pt x="496" y="1"/>
                      <a:pt x="483" y="2"/>
                    </a:cubicBezTo>
                    <a:cubicBezTo>
                      <a:pt x="207" y="30"/>
                      <a:pt x="0" y="278"/>
                      <a:pt x="28" y="567"/>
                    </a:cubicBezTo>
                    <a:cubicBezTo>
                      <a:pt x="42" y="595"/>
                      <a:pt x="42" y="636"/>
                      <a:pt x="69" y="677"/>
                    </a:cubicBezTo>
                    <a:cubicBezTo>
                      <a:pt x="135" y="887"/>
                      <a:pt x="339" y="1022"/>
                      <a:pt x="561" y="1022"/>
                    </a:cubicBezTo>
                    <a:cubicBezTo>
                      <a:pt x="571" y="1022"/>
                      <a:pt x="582" y="1022"/>
                      <a:pt x="593" y="1022"/>
                    </a:cubicBezTo>
                    <a:cubicBezTo>
                      <a:pt x="979" y="980"/>
                      <a:pt x="1185" y="539"/>
                      <a:pt x="951" y="223"/>
                    </a:cubicBezTo>
                    <a:cubicBezTo>
                      <a:pt x="849" y="82"/>
                      <a:pt x="687" y="1"/>
                      <a:pt x="521"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56"/>
              <p:cNvSpPr/>
              <p:nvPr/>
            </p:nvSpPr>
            <p:spPr>
              <a:xfrm>
                <a:off x="5551800" y="3465100"/>
                <a:ext cx="26950" cy="22700"/>
              </a:xfrm>
              <a:custGeom>
                <a:avLst/>
                <a:gdLst/>
                <a:ahLst/>
                <a:cxnLst/>
                <a:rect l="l" t="t" r="r" b="b"/>
                <a:pathLst>
                  <a:path w="1078" h="908" extrusionOk="0">
                    <a:moveTo>
                      <a:pt x="477" y="1"/>
                    </a:moveTo>
                    <a:cubicBezTo>
                      <a:pt x="229" y="1"/>
                      <a:pt x="0" y="217"/>
                      <a:pt x="30" y="505"/>
                    </a:cubicBezTo>
                    <a:cubicBezTo>
                      <a:pt x="56" y="736"/>
                      <a:pt x="249" y="908"/>
                      <a:pt x="476" y="908"/>
                    </a:cubicBezTo>
                    <a:cubicBezTo>
                      <a:pt x="493" y="908"/>
                      <a:pt x="509" y="907"/>
                      <a:pt x="526" y="905"/>
                    </a:cubicBezTo>
                    <a:cubicBezTo>
                      <a:pt x="926" y="863"/>
                      <a:pt x="1077" y="354"/>
                      <a:pt x="760" y="106"/>
                    </a:cubicBezTo>
                    <a:cubicBezTo>
                      <a:pt x="672" y="33"/>
                      <a:pt x="573" y="1"/>
                      <a:pt x="477"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56"/>
              <p:cNvSpPr/>
              <p:nvPr/>
            </p:nvSpPr>
            <p:spPr>
              <a:xfrm>
                <a:off x="5132625" y="3582900"/>
                <a:ext cx="50075" cy="42050"/>
              </a:xfrm>
              <a:custGeom>
                <a:avLst/>
                <a:gdLst/>
                <a:ahLst/>
                <a:cxnLst/>
                <a:rect l="l" t="t" r="r" b="b"/>
                <a:pathLst>
                  <a:path w="2003" h="1682" extrusionOk="0">
                    <a:moveTo>
                      <a:pt x="903" y="0"/>
                    </a:moveTo>
                    <a:cubicBezTo>
                      <a:pt x="438" y="0"/>
                      <a:pt x="1" y="394"/>
                      <a:pt x="60" y="932"/>
                    </a:cubicBezTo>
                    <a:cubicBezTo>
                      <a:pt x="99" y="1354"/>
                      <a:pt x="458" y="1681"/>
                      <a:pt x="885" y="1681"/>
                    </a:cubicBezTo>
                    <a:cubicBezTo>
                      <a:pt x="917" y="1681"/>
                      <a:pt x="950" y="1679"/>
                      <a:pt x="983" y="1675"/>
                    </a:cubicBezTo>
                    <a:cubicBezTo>
                      <a:pt x="1727" y="1607"/>
                      <a:pt x="2003" y="656"/>
                      <a:pt x="1424" y="188"/>
                    </a:cubicBezTo>
                    <a:cubicBezTo>
                      <a:pt x="1264" y="58"/>
                      <a:pt x="1081" y="0"/>
                      <a:pt x="903"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56"/>
              <p:cNvSpPr/>
              <p:nvPr/>
            </p:nvSpPr>
            <p:spPr>
              <a:xfrm>
                <a:off x="5056625" y="3317125"/>
                <a:ext cx="41925" cy="35150"/>
              </a:xfrm>
              <a:custGeom>
                <a:avLst/>
                <a:gdLst/>
                <a:ahLst/>
                <a:cxnLst/>
                <a:rect l="l" t="t" r="r" b="b"/>
                <a:pathLst>
                  <a:path w="1677" h="1406" extrusionOk="0">
                    <a:moveTo>
                      <a:pt x="932" y="1"/>
                    </a:moveTo>
                    <a:cubicBezTo>
                      <a:pt x="906" y="1"/>
                      <a:pt x="881" y="2"/>
                      <a:pt x="855" y="5"/>
                    </a:cubicBezTo>
                    <a:cubicBezTo>
                      <a:pt x="235" y="60"/>
                      <a:pt x="1" y="845"/>
                      <a:pt x="483" y="1245"/>
                    </a:cubicBezTo>
                    <a:cubicBezTo>
                      <a:pt x="617" y="1356"/>
                      <a:pt x="770" y="1405"/>
                      <a:pt x="920" y="1405"/>
                    </a:cubicBezTo>
                    <a:cubicBezTo>
                      <a:pt x="1309" y="1405"/>
                      <a:pt x="1676" y="1073"/>
                      <a:pt x="1626" y="625"/>
                    </a:cubicBezTo>
                    <a:cubicBezTo>
                      <a:pt x="1588" y="265"/>
                      <a:pt x="1285" y="1"/>
                      <a:pt x="932"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56"/>
              <p:cNvSpPr/>
              <p:nvPr/>
            </p:nvSpPr>
            <p:spPr>
              <a:xfrm>
                <a:off x="5147900" y="3438125"/>
                <a:ext cx="8275" cy="6850"/>
              </a:xfrm>
              <a:custGeom>
                <a:avLst/>
                <a:gdLst/>
                <a:ahLst/>
                <a:cxnLst/>
                <a:rect l="l" t="t" r="r" b="b"/>
                <a:pathLst>
                  <a:path w="331" h="274" extrusionOk="0">
                    <a:moveTo>
                      <a:pt x="124" y="0"/>
                    </a:moveTo>
                    <a:cubicBezTo>
                      <a:pt x="55" y="14"/>
                      <a:pt x="0" y="83"/>
                      <a:pt x="14" y="152"/>
                    </a:cubicBezTo>
                    <a:cubicBezTo>
                      <a:pt x="14" y="229"/>
                      <a:pt x="73" y="274"/>
                      <a:pt x="137" y="274"/>
                    </a:cubicBezTo>
                    <a:cubicBezTo>
                      <a:pt x="176" y="274"/>
                      <a:pt x="217" y="257"/>
                      <a:pt x="248" y="221"/>
                    </a:cubicBezTo>
                    <a:cubicBezTo>
                      <a:pt x="331" y="138"/>
                      <a:pt x="248" y="0"/>
                      <a:pt x="124"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56"/>
              <p:cNvSpPr/>
              <p:nvPr/>
            </p:nvSpPr>
            <p:spPr>
              <a:xfrm>
                <a:off x="5143275" y="3503950"/>
                <a:ext cx="18075" cy="15150"/>
              </a:xfrm>
              <a:custGeom>
                <a:avLst/>
                <a:gdLst/>
                <a:ahLst/>
                <a:cxnLst/>
                <a:rect l="l" t="t" r="r" b="b"/>
                <a:pathLst>
                  <a:path w="723" h="606" extrusionOk="0">
                    <a:moveTo>
                      <a:pt x="328" y="1"/>
                    </a:moveTo>
                    <a:cubicBezTo>
                      <a:pt x="160" y="1"/>
                      <a:pt x="0" y="140"/>
                      <a:pt x="20" y="329"/>
                    </a:cubicBezTo>
                    <a:cubicBezTo>
                      <a:pt x="46" y="486"/>
                      <a:pt x="172" y="605"/>
                      <a:pt x="326" y="605"/>
                    </a:cubicBezTo>
                    <a:cubicBezTo>
                      <a:pt x="334" y="605"/>
                      <a:pt x="342" y="605"/>
                      <a:pt x="351" y="604"/>
                    </a:cubicBezTo>
                    <a:cubicBezTo>
                      <a:pt x="626" y="577"/>
                      <a:pt x="723" y="232"/>
                      <a:pt x="516" y="67"/>
                    </a:cubicBezTo>
                    <a:cubicBezTo>
                      <a:pt x="459" y="21"/>
                      <a:pt x="393" y="1"/>
                      <a:pt x="328"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56"/>
              <p:cNvSpPr/>
              <p:nvPr/>
            </p:nvSpPr>
            <p:spPr>
              <a:xfrm>
                <a:off x="4963100" y="3883525"/>
                <a:ext cx="44325" cy="37200"/>
              </a:xfrm>
              <a:custGeom>
                <a:avLst/>
                <a:gdLst/>
                <a:ahLst/>
                <a:cxnLst/>
                <a:rect l="l" t="t" r="r" b="b"/>
                <a:pathLst>
                  <a:path w="1773" h="1488" extrusionOk="0">
                    <a:moveTo>
                      <a:pt x="782" y="1"/>
                    </a:moveTo>
                    <a:cubicBezTo>
                      <a:pt x="377" y="1"/>
                      <a:pt x="1" y="348"/>
                      <a:pt x="50" y="822"/>
                    </a:cubicBezTo>
                    <a:cubicBezTo>
                      <a:pt x="89" y="1209"/>
                      <a:pt x="405" y="1487"/>
                      <a:pt x="785" y="1487"/>
                    </a:cubicBezTo>
                    <a:cubicBezTo>
                      <a:pt x="810" y="1487"/>
                      <a:pt x="837" y="1486"/>
                      <a:pt x="863" y="1483"/>
                    </a:cubicBezTo>
                    <a:cubicBezTo>
                      <a:pt x="1524" y="1415"/>
                      <a:pt x="1772" y="588"/>
                      <a:pt x="1249" y="175"/>
                    </a:cubicBezTo>
                    <a:cubicBezTo>
                      <a:pt x="1105" y="54"/>
                      <a:pt x="941" y="1"/>
                      <a:pt x="782"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56"/>
              <p:cNvSpPr/>
              <p:nvPr/>
            </p:nvSpPr>
            <p:spPr>
              <a:xfrm>
                <a:off x="5045275" y="3921525"/>
                <a:ext cx="45350" cy="38225"/>
              </a:xfrm>
              <a:custGeom>
                <a:avLst/>
                <a:gdLst/>
                <a:ahLst/>
                <a:cxnLst/>
                <a:rect l="l" t="t" r="r" b="b"/>
                <a:pathLst>
                  <a:path w="1814" h="1529" extrusionOk="0">
                    <a:moveTo>
                      <a:pt x="1001" y="1"/>
                    </a:moveTo>
                    <a:cubicBezTo>
                      <a:pt x="975" y="1"/>
                      <a:pt x="949" y="2"/>
                      <a:pt x="923" y="5"/>
                    </a:cubicBezTo>
                    <a:cubicBezTo>
                      <a:pt x="248" y="74"/>
                      <a:pt x="0" y="928"/>
                      <a:pt x="524" y="1355"/>
                    </a:cubicBezTo>
                    <a:cubicBezTo>
                      <a:pt x="671" y="1475"/>
                      <a:pt x="839" y="1528"/>
                      <a:pt x="1003" y="1528"/>
                    </a:cubicBezTo>
                    <a:cubicBezTo>
                      <a:pt x="1421" y="1528"/>
                      <a:pt x="1813" y="1179"/>
                      <a:pt x="1764" y="693"/>
                    </a:cubicBezTo>
                    <a:cubicBezTo>
                      <a:pt x="1725" y="293"/>
                      <a:pt x="1395" y="1"/>
                      <a:pt x="1001"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56"/>
              <p:cNvSpPr/>
              <p:nvPr/>
            </p:nvSpPr>
            <p:spPr>
              <a:xfrm>
                <a:off x="5233300" y="4246300"/>
                <a:ext cx="21525" cy="18025"/>
              </a:xfrm>
              <a:custGeom>
                <a:avLst/>
                <a:gdLst/>
                <a:ahLst/>
                <a:cxnLst/>
                <a:rect l="l" t="t" r="r" b="b"/>
                <a:pathLst>
                  <a:path w="861" h="721" extrusionOk="0">
                    <a:moveTo>
                      <a:pt x="493" y="0"/>
                    </a:moveTo>
                    <a:cubicBezTo>
                      <a:pt x="476" y="0"/>
                      <a:pt x="459" y="1"/>
                      <a:pt x="441" y="4"/>
                    </a:cubicBezTo>
                    <a:cubicBezTo>
                      <a:pt x="125" y="31"/>
                      <a:pt x="1" y="431"/>
                      <a:pt x="249" y="637"/>
                    </a:cubicBezTo>
                    <a:cubicBezTo>
                      <a:pt x="321" y="695"/>
                      <a:pt x="402" y="721"/>
                      <a:pt x="479" y="721"/>
                    </a:cubicBezTo>
                    <a:cubicBezTo>
                      <a:pt x="680" y="721"/>
                      <a:pt x="861" y="549"/>
                      <a:pt x="841" y="321"/>
                    </a:cubicBezTo>
                    <a:cubicBezTo>
                      <a:pt x="816" y="132"/>
                      <a:pt x="675" y="0"/>
                      <a:pt x="493"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56"/>
              <p:cNvSpPr/>
              <p:nvPr/>
            </p:nvSpPr>
            <p:spPr>
              <a:xfrm>
                <a:off x="5320775" y="4442950"/>
                <a:ext cx="21800" cy="18200"/>
              </a:xfrm>
              <a:custGeom>
                <a:avLst/>
                <a:gdLst/>
                <a:ahLst/>
                <a:cxnLst/>
                <a:rect l="l" t="t" r="r" b="b"/>
                <a:pathLst>
                  <a:path w="872" h="728" extrusionOk="0">
                    <a:moveTo>
                      <a:pt x="405" y="0"/>
                    </a:moveTo>
                    <a:cubicBezTo>
                      <a:pt x="390" y="0"/>
                      <a:pt x="375" y="1"/>
                      <a:pt x="359" y="4"/>
                    </a:cubicBezTo>
                    <a:cubicBezTo>
                      <a:pt x="152" y="17"/>
                      <a:pt x="1" y="196"/>
                      <a:pt x="28" y="403"/>
                    </a:cubicBezTo>
                    <a:cubicBezTo>
                      <a:pt x="46" y="604"/>
                      <a:pt x="218" y="727"/>
                      <a:pt x="395" y="727"/>
                    </a:cubicBezTo>
                    <a:cubicBezTo>
                      <a:pt x="497" y="727"/>
                      <a:pt x="600" y="686"/>
                      <a:pt x="676" y="596"/>
                    </a:cubicBezTo>
                    <a:cubicBezTo>
                      <a:pt x="872" y="360"/>
                      <a:pt x="695" y="0"/>
                      <a:pt x="405"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56"/>
              <p:cNvSpPr/>
              <p:nvPr/>
            </p:nvSpPr>
            <p:spPr>
              <a:xfrm>
                <a:off x="5320775" y="4235000"/>
                <a:ext cx="18075" cy="15125"/>
              </a:xfrm>
              <a:custGeom>
                <a:avLst/>
                <a:gdLst/>
                <a:ahLst/>
                <a:cxnLst/>
                <a:rect l="l" t="t" r="r" b="b"/>
                <a:pathLst>
                  <a:path w="723" h="605" extrusionOk="0">
                    <a:moveTo>
                      <a:pt x="398" y="0"/>
                    </a:moveTo>
                    <a:cubicBezTo>
                      <a:pt x="389" y="0"/>
                      <a:pt x="381" y="1"/>
                      <a:pt x="372" y="1"/>
                    </a:cubicBezTo>
                    <a:cubicBezTo>
                      <a:pt x="111" y="29"/>
                      <a:pt x="1" y="373"/>
                      <a:pt x="221" y="538"/>
                    </a:cubicBezTo>
                    <a:cubicBezTo>
                      <a:pt x="278" y="584"/>
                      <a:pt x="343" y="605"/>
                      <a:pt x="406" y="605"/>
                    </a:cubicBezTo>
                    <a:cubicBezTo>
                      <a:pt x="570" y="605"/>
                      <a:pt x="723" y="466"/>
                      <a:pt x="703" y="277"/>
                    </a:cubicBezTo>
                    <a:cubicBezTo>
                      <a:pt x="690" y="120"/>
                      <a:pt x="553" y="0"/>
                      <a:pt x="398"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56"/>
              <p:cNvSpPr/>
              <p:nvPr/>
            </p:nvSpPr>
            <p:spPr>
              <a:xfrm>
                <a:off x="5547725" y="4518675"/>
                <a:ext cx="32050" cy="31175"/>
              </a:xfrm>
              <a:custGeom>
                <a:avLst/>
                <a:gdLst/>
                <a:ahLst/>
                <a:cxnLst/>
                <a:rect l="l" t="t" r="r" b="b"/>
                <a:pathLst>
                  <a:path w="1282" h="1247" extrusionOk="0">
                    <a:moveTo>
                      <a:pt x="664" y="1"/>
                    </a:moveTo>
                    <a:cubicBezTo>
                      <a:pt x="641" y="1"/>
                      <a:pt x="617" y="2"/>
                      <a:pt x="593" y="5"/>
                    </a:cubicBezTo>
                    <a:cubicBezTo>
                      <a:pt x="248" y="46"/>
                      <a:pt x="0" y="349"/>
                      <a:pt x="42" y="694"/>
                    </a:cubicBezTo>
                    <a:cubicBezTo>
                      <a:pt x="42" y="721"/>
                      <a:pt x="56" y="749"/>
                      <a:pt x="56" y="790"/>
                    </a:cubicBezTo>
                    <a:cubicBezTo>
                      <a:pt x="138" y="1100"/>
                      <a:pt x="393" y="1247"/>
                      <a:pt x="650" y="1247"/>
                    </a:cubicBezTo>
                    <a:cubicBezTo>
                      <a:pt x="954" y="1247"/>
                      <a:pt x="1259" y="1041"/>
                      <a:pt x="1282" y="653"/>
                    </a:cubicBezTo>
                    <a:cubicBezTo>
                      <a:pt x="1282" y="625"/>
                      <a:pt x="1282" y="597"/>
                      <a:pt x="1282" y="570"/>
                    </a:cubicBezTo>
                    <a:cubicBezTo>
                      <a:pt x="1243" y="250"/>
                      <a:pt x="978" y="1"/>
                      <a:pt x="664"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56"/>
              <p:cNvSpPr/>
              <p:nvPr/>
            </p:nvSpPr>
            <p:spPr>
              <a:xfrm>
                <a:off x="5278075" y="4368150"/>
                <a:ext cx="48350" cy="40550"/>
              </a:xfrm>
              <a:custGeom>
                <a:avLst/>
                <a:gdLst/>
                <a:ahLst/>
                <a:cxnLst/>
                <a:rect l="l" t="t" r="r" b="b"/>
                <a:pathLst>
                  <a:path w="1934" h="1622" extrusionOk="0">
                    <a:moveTo>
                      <a:pt x="1092" y="0"/>
                    </a:moveTo>
                    <a:cubicBezTo>
                      <a:pt x="1059" y="0"/>
                      <a:pt x="1026" y="2"/>
                      <a:pt x="992" y="6"/>
                    </a:cubicBezTo>
                    <a:cubicBezTo>
                      <a:pt x="276" y="75"/>
                      <a:pt x="0" y="984"/>
                      <a:pt x="565" y="1439"/>
                    </a:cubicBezTo>
                    <a:cubicBezTo>
                      <a:pt x="722" y="1565"/>
                      <a:pt x="899" y="1621"/>
                      <a:pt x="1071" y="1621"/>
                    </a:cubicBezTo>
                    <a:cubicBezTo>
                      <a:pt x="1519" y="1621"/>
                      <a:pt x="1934" y="1240"/>
                      <a:pt x="1874" y="723"/>
                    </a:cubicBezTo>
                    <a:cubicBezTo>
                      <a:pt x="1836" y="303"/>
                      <a:pt x="1492" y="0"/>
                      <a:pt x="109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56"/>
              <p:cNvSpPr/>
              <p:nvPr/>
            </p:nvSpPr>
            <p:spPr>
              <a:xfrm>
                <a:off x="4948150" y="4837825"/>
                <a:ext cx="210100" cy="132125"/>
              </a:xfrm>
              <a:custGeom>
                <a:avLst/>
                <a:gdLst/>
                <a:ahLst/>
                <a:cxnLst/>
                <a:rect l="l" t="t" r="r" b="b"/>
                <a:pathLst>
                  <a:path w="8404" h="5285" extrusionOk="0">
                    <a:moveTo>
                      <a:pt x="1575" y="0"/>
                    </a:moveTo>
                    <a:cubicBezTo>
                      <a:pt x="1047" y="0"/>
                      <a:pt x="517" y="76"/>
                      <a:pt x="1" y="229"/>
                    </a:cubicBezTo>
                    <a:cubicBezTo>
                      <a:pt x="318" y="1772"/>
                      <a:pt x="1268" y="3108"/>
                      <a:pt x="2632" y="3921"/>
                    </a:cubicBezTo>
                    <a:cubicBezTo>
                      <a:pt x="3128" y="4210"/>
                      <a:pt x="3665" y="4444"/>
                      <a:pt x="4216" y="4624"/>
                    </a:cubicBezTo>
                    <a:cubicBezTo>
                      <a:pt x="5566" y="5037"/>
                      <a:pt x="6985" y="5257"/>
                      <a:pt x="8404" y="5285"/>
                    </a:cubicBezTo>
                    <a:cubicBezTo>
                      <a:pt x="8404" y="5285"/>
                      <a:pt x="6806" y="2227"/>
                      <a:pt x="4491" y="822"/>
                    </a:cubicBezTo>
                    <a:cubicBezTo>
                      <a:pt x="4257" y="684"/>
                      <a:pt x="4023" y="574"/>
                      <a:pt x="3775" y="463"/>
                    </a:cubicBezTo>
                    <a:cubicBezTo>
                      <a:pt x="3078" y="155"/>
                      <a:pt x="2329" y="0"/>
                      <a:pt x="1575"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56"/>
              <p:cNvSpPr/>
              <p:nvPr/>
            </p:nvSpPr>
            <p:spPr>
              <a:xfrm>
                <a:off x="5563900" y="4822375"/>
                <a:ext cx="242825" cy="92450"/>
              </a:xfrm>
              <a:custGeom>
                <a:avLst/>
                <a:gdLst/>
                <a:ahLst/>
                <a:cxnLst/>
                <a:rect l="l" t="t" r="r" b="b"/>
                <a:pathLst>
                  <a:path w="9713" h="3698" extrusionOk="0">
                    <a:moveTo>
                      <a:pt x="3553" y="0"/>
                    </a:moveTo>
                    <a:cubicBezTo>
                      <a:pt x="2265" y="0"/>
                      <a:pt x="1011" y="446"/>
                      <a:pt x="1" y="1274"/>
                    </a:cubicBezTo>
                    <a:cubicBezTo>
                      <a:pt x="896" y="2569"/>
                      <a:pt x="2301" y="3423"/>
                      <a:pt x="3872" y="3630"/>
                    </a:cubicBezTo>
                    <a:cubicBezTo>
                      <a:pt x="4200" y="3677"/>
                      <a:pt x="4536" y="3698"/>
                      <a:pt x="4872" y="3698"/>
                    </a:cubicBezTo>
                    <a:cubicBezTo>
                      <a:pt x="7275" y="3698"/>
                      <a:pt x="9712" y="2638"/>
                      <a:pt x="9712" y="2638"/>
                    </a:cubicBezTo>
                    <a:cubicBezTo>
                      <a:pt x="9712" y="2638"/>
                      <a:pt x="7054" y="448"/>
                      <a:pt x="4381" y="62"/>
                    </a:cubicBezTo>
                    <a:cubicBezTo>
                      <a:pt x="4105" y="21"/>
                      <a:pt x="3828" y="0"/>
                      <a:pt x="3553"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56"/>
              <p:cNvSpPr/>
              <p:nvPr/>
            </p:nvSpPr>
            <p:spPr>
              <a:xfrm>
                <a:off x="5220550" y="4884075"/>
                <a:ext cx="42000" cy="35200"/>
              </a:xfrm>
              <a:custGeom>
                <a:avLst/>
                <a:gdLst/>
                <a:ahLst/>
                <a:cxnLst/>
                <a:rect l="l" t="t" r="r" b="b"/>
                <a:pathLst>
                  <a:path w="1680" h="1408" extrusionOk="0">
                    <a:moveTo>
                      <a:pt x="945" y="1"/>
                    </a:moveTo>
                    <a:cubicBezTo>
                      <a:pt x="920" y="1"/>
                      <a:pt x="895" y="2"/>
                      <a:pt x="869" y="5"/>
                    </a:cubicBezTo>
                    <a:cubicBezTo>
                      <a:pt x="235" y="74"/>
                      <a:pt x="1" y="859"/>
                      <a:pt x="497" y="1244"/>
                    </a:cubicBezTo>
                    <a:cubicBezTo>
                      <a:pt x="633" y="1357"/>
                      <a:pt x="787" y="1407"/>
                      <a:pt x="937" y="1407"/>
                    </a:cubicBezTo>
                    <a:cubicBezTo>
                      <a:pt x="1321" y="1407"/>
                      <a:pt x="1680" y="1080"/>
                      <a:pt x="1640" y="625"/>
                    </a:cubicBezTo>
                    <a:cubicBezTo>
                      <a:pt x="1602" y="265"/>
                      <a:pt x="1299" y="1"/>
                      <a:pt x="945"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56"/>
              <p:cNvSpPr/>
              <p:nvPr/>
            </p:nvSpPr>
            <p:spPr>
              <a:xfrm>
                <a:off x="5311125" y="5005350"/>
                <a:ext cx="8200" cy="6775"/>
              </a:xfrm>
              <a:custGeom>
                <a:avLst/>
                <a:gdLst/>
                <a:ahLst/>
                <a:cxnLst/>
                <a:rect l="l" t="t" r="r" b="b"/>
                <a:pathLst>
                  <a:path w="328" h="271" extrusionOk="0">
                    <a:moveTo>
                      <a:pt x="187" y="1"/>
                    </a:moveTo>
                    <a:cubicBezTo>
                      <a:pt x="180" y="1"/>
                      <a:pt x="173" y="1"/>
                      <a:pt x="166" y="3"/>
                    </a:cubicBezTo>
                    <a:cubicBezTo>
                      <a:pt x="42" y="16"/>
                      <a:pt x="1" y="168"/>
                      <a:pt x="97" y="237"/>
                    </a:cubicBezTo>
                    <a:cubicBezTo>
                      <a:pt x="125" y="260"/>
                      <a:pt x="155" y="270"/>
                      <a:pt x="185" y="270"/>
                    </a:cubicBezTo>
                    <a:cubicBezTo>
                      <a:pt x="260" y="270"/>
                      <a:pt x="328" y="206"/>
                      <a:pt x="318" y="127"/>
                    </a:cubicBezTo>
                    <a:cubicBezTo>
                      <a:pt x="305" y="52"/>
                      <a:pt x="249" y="1"/>
                      <a:pt x="187"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56"/>
              <p:cNvSpPr/>
              <p:nvPr/>
            </p:nvSpPr>
            <p:spPr>
              <a:xfrm>
                <a:off x="5308025" y="5070850"/>
                <a:ext cx="14500" cy="6900"/>
              </a:xfrm>
              <a:custGeom>
                <a:avLst/>
                <a:gdLst/>
                <a:ahLst/>
                <a:cxnLst/>
                <a:rect l="l" t="t" r="r" b="b"/>
                <a:pathLst>
                  <a:path w="580" h="276" extrusionOk="0">
                    <a:moveTo>
                      <a:pt x="296" y="1"/>
                    </a:moveTo>
                    <a:cubicBezTo>
                      <a:pt x="151" y="1"/>
                      <a:pt x="9" y="100"/>
                      <a:pt x="1" y="275"/>
                    </a:cubicBezTo>
                    <a:lnTo>
                      <a:pt x="579" y="207"/>
                    </a:lnTo>
                    <a:cubicBezTo>
                      <a:pt x="530" y="65"/>
                      <a:pt x="412" y="1"/>
                      <a:pt x="296"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56"/>
              <p:cNvSpPr/>
              <p:nvPr/>
            </p:nvSpPr>
            <p:spPr>
              <a:xfrm>
                <a:off x="3718375" y="1472725"/>
                <a:ext cx="244875" cy="89950"/>
              </a:xfrm>
              <a:custGeom>
                <a:avLst/>
                <a:gdLst/>
                <a:ahLst/>
                <a:cxnLst/>
                <a:rect l="l" t="t" r="r" b="b"/>
                <a:pathLst>
                  <a:path w="9795" h="3598" extrusionOk="0">
                    <a:moveTo>
                      <a:pt x="5599" y="0"/>
                    </a:moveTo>
                    <a:cubicBezTo>
                      <a:pt x="2916" y="0"/>
                      <a:pt x="0" y="1736"/>
                      <a:pt x="0" y="1736"/>
                    </a:cubicBezTo>
                    <a:cubicBezTo>
                      <a:pt x="785" y="2218"/>
                      <a:pt x="1626" y="2618"/>
                      <a:pt x="2480" y="2935"/>
                    </a:cubicBezTo>
                    <a:cubicBezTo>
                      <a:pt x="2549" y="2769"/>
                      <a:pt x="2700" y="2659"/>
                      <a:pt x="2879" y="2645"/>
                    </a:cubicBezTo>
                    <a:cubicBezTo>
                      <a:pt x="2903" y="2642"/>
                      <a:pt x="2927" y="2640"/>
                      <a:pt x="2950" y="2640"/>
                    </a:cubicBezTo>
                    <a:cubicBezTo>
                      <a:pt x="3196" y="2640"/>
                      <a:pt x="3405" y="2834"/>
                      <a:pt x="3430" y="3086"/>
                    </a:cubicBezTo>
                    <a:cubicBezTo>
                      <a:pt x="3430" y="3114"/>
                      <a:pt x="3430" y="3155"/>
                      <a:pt x="3430" y="3183"/>
                    </a:cubicBezTo>
                    <a:lnTo>
                      <a:pt x="3430" y="3251"/>
                    </a:lnTo>
                    <a:cubicBezTo>
                      <a:pt x="4147" y="3458"/>
                      <a:pt x="4877" y="3582"/>
                      <a:pt x="5621" y="3596"/>
                    </a:cubicBezTo>
                    <a:cubicBezTo>
                      <a:pt x="5663" y="3597"/>
                      <a:pt x="5705" y="3597"/>
                      <a:pt x="5746" y="3597"/>
                    </a:cubicBezTo>
                    <a:cubicBezTo>
                      <a:pt x="6873" y="3597"/>
                      <a:pt x="7969" y="3242"/>
                      <a:pt x="8899" y="2618"/>
                    </a:cubicBezTo>
                    <a:cubicBezTo>
                      <a:pt x="9230" y="2397"/>
                      <a:pt x="9533" y="2136"/>
                      <a:pt x="9794" y="1833"/>
                    </a:cubicBezTo>
                    <a:cubicBezTo>
                      <a:pt x="8748" y="662"/>
                      <a:pt x="7246" y="0"/>
                      <a:pt x="5662" y="0"/>
                    </a:cubicBezTo>
                    <a:cubicBezTo>
                      <a:pt x="5641" y="0"/>
                      <a:pt x="5620" y="0"/>
                      <a:pt x="5599"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56"/>
              <p:cNvSpPr/>
              <p:nvPr/>
            </p:nvSpPr>
            <p:spPr>
              <a:xfrm>
                <a:off x="3629875" y="895375"/>
                <a:ext cx="190100" cy="155850"/>
              </a:xfrm>
              <a:custGeom>
                <a:avLst/>
                <a:gdLst/>
                <a:ahLst/>
                <a:cxnLst/>
                <a:rect l="l" t="t" r="r" b="b"/>
                <a:pathLst>
                  <a:path w="7604" h="6234" extrusionOk="0">
                    <a:moveTo>
                      <a:pt x="6776" y="1"/>
                    </a:moveTo>
                    <a:cubicBezTo>
                      <a:pt x="5488" y="1"/>
                      <a:pt x="4236" y="446"/>
                      <a:pt x="3237" y="1274"/>
                    </a:cubicBezTo>
                    <a:cubicBezTo>
                      <a:pt x="1143" y="2983"/>
                      <a:pt x="0" y="6234"/>
                      <a:pt x="0" y="6234"/>
                    </a:cubicBezTo>
                    <a:cubicBezTo>
                      <a:pt x="0" y="6234"/>
                      <a:pt x="3416" y="5779"/>
                      <a:pt x="5510" y="4071"/>
                    </a:cubicBezTo>
                    <a:cubicBezTo>
                      <a:pt x="6750" y="3093"/>
                      <a:pt x="7508" y="1633"/>
                      <a:pt x="7604" y="62"/>
                    </a:cubicBezTo>
                    <a:cubicBezTo>
                      <a:pt x="7328" y="21"/>
                      <a:pt x="7051" y="1"/>
                      <a:pt x="6776"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56"/>
              <p:cNvSpPr/>
              <p:nvPr/>
            </p:nvSpPr>
            <p:spPr>
              <a:xfrm>
                <a:off x="4549700" y="1235425"/>
                <a:ext cx="238350" cy="96875"/>
              </a:xfrm>
              <a:custGeom>
                <a:avLst/>
                <a:gdLst/>
                <a:ahLst/>
                <a:cxnLst/>
                <a:rect l="l" t="t" r="r" b="b"/>
                <a:pathLst>
                  <a:path w="9534" h="3875" extrusionOk="0">
                    <a:moveTo>
                      <a:pt x="4052" y="1"/>
                    </a:moveTo>
                    <a:cubicBezTo>
                      <a:pt x="1955" y="1"/>
                      <a:pt x="1" y="621"/>
                      <a:pt x="1" y="621"/>
                    </a:cubicBezTo>
                    <a:cubicBezTo>
                      <a:pt x="1" y="621"/>
                      <a:pt x="2384" y="3004"/>
                      <a:pt x="4974" y="3679"/>
                    </a:cubicBezTo>
                    <a:lnTo>
                      <a:pt x="5070" y="3707"/>
                    </a:lnTo>
                    <a:cubicBezTo>
                      <a:pt x="5515" y="3819"/>
                      <a:pt x="5968" y="3874"/>
                      <a:pt x="6419" y="3874"/>
                    </a:cubicBezTo>
                    <a:cubicBezTo>
                      <a:pt x="7518" y="3874"/>
                      <a:pt x="8605" y="3547"/>
                      <a:pt x="9533" y="2922"/>
                    </a:cubicBezTo>
                    <a:cubicBezTo>
                      <a:pt x="8762" y="1544"/>
                      <a:pt x="7453" y="552"/>
                      <a:pt x="5910" y="194"/>
                    </a:cubicBezTo>
                    <a:cubicBezTo>
                      <a:pt x="5483" y="98"/>
                      <a:pt x="5029" y="29"/>
                      <a:pt x="4588" y="15"/>
                    </a:cubicBezTo>
                    <a:cubicBezTo>
                      <a:pt x="4409" y="5"/>
                      <a:pt x="4230" y="1"/>
                      <a:pt x="4052"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56"/>
              <p:cNvSpPr/>
              <p:nvPr/>
            </p:nvSpPr>
            <p:spPr>
              <a:xfrm>
                <a:off x="4191900" y="884525"/>
                <a:ext cx="131925" cy="218350"/>
              </a:xfrm>
              <a:custGeom>
                <a:avLst/>
                <a:gdLst/>
                <a:ahLst/>
                <a:cxnLst/>
                <a:rect l="l" t="t" r="r" b="b"/>
                <a:pathLst>
                  <a:path w="5277" h="8734" extrusionOk="0">
                    <a:moveTo>
                      <a:pt x="4166" y="5247"/>
                    </a:moveTo>
                    <a:cubicBezTo>
                      <a:pt x="4408" y="5247"/>
                      <a:pt x="4553" y="5533"/>
                      <a:pt x="4395" y="5731"/>
                    </a:cubicBezTo>
                    <a:cubicBezTo>
                      <a:pt x="4335" y="5805"/>
                      <a:pt x="4252" y="5838"/>
                      <a:pt x="4170" y="5838"/>
                    </a:cubicBezTo>
                    <a:cubicBezTo>
                      <a:pt x="4022" y="5838"/>
                      <a:pt x="3875" y="5733"/>
                      <a:pt x="3857" y="5565"/>
                    </a:cubicBezTo>
                    <a:cubicBezTo>
                      <a:pt x="3844" y="5400"/>
                      <a:pt x="3968" y="5262"/>
                      <a:pt x="4133" y="5249"/>
                    </a:cubicBezTo>
                    <a:cubicBezTo>
                      <a:pt x="4144" y="5247"/>
                      <a:pt x="4155" y="5247"/>
                      <a:pt x="4166" y="5247"/>
                    </a:cubicBezTo>
                    <a:close/>
                    <a:moveTo>
                      <a:pt x="3117" y="6004"/>
                    </a:moveTo>
                    <a:cubicBezTo>
                      <a:pt x="3168" y="6004"/>
                      <a:pt x="3224" y="6055"/>
                      <a:pt x="3224" y="6116"/>
                    </a:cubicBezTo>
                    <a:cubicBezTo>
                      <a:pt x="3237" y="6185"/>
                      <a:pt x="3182" y="6240"/>
                      <a:pt x="3113" y="6254"/>
                    </a:cubicBezTo>
                    <a:cubicBezTo>
                      <a:pt x="3045" y="6254"/>
                      <a:pt x="2989" y="6199"/>
                      <a:pt x="2976" y="6144"/>
                    </a:cubicBezTo>
                    <a:cubicBezTo>
                      <a:pt x="2976" y="6061"/>
                      <a:pt x="3017" y="6006"/>
                      <a:pt x="3100" y="6006"/>
                    </a:cubicBezTo>
                    <a:cubicBezTo>
                      <a:pt x="3105" y="6005"/>
                      <a:pt x="3111" y="6004"/>
                      <a:pt x="3117" y="6004"/>
                    </a:cubicBezTo>
                    <a:close/>
                    <a:moveTo>
                      <a:pt x="262" y="0"/>
                    </a:moveTo>
                    <a:cubicBezTo>
                      <a:pt x="262" y="0"/>
                      <a:pt x="0" y="3430"/>
                      <a:pt x="1226" y="5841"/>
                    </a:cubicBezTo>
                    <a:cubicBezTo>
                      <a:pt x="1929" y="7260"/>
                      <a:pt x="3196" y="8307"/>
                      <a:pt x="4725" y="8734"/>
                    </a:cubicBezTo>
                    <a:cubicBezTo>
                      <a:pt x="5276" y="7246"/>
                      <a:pt x="5166" y="5607"/>
                      <a:pt x="4436" y="4202"/>
                    </a:cubicBezTo>
                    <a:cubicBezTo>
                      <a:pt x="3210" y="1791"/>
                      <a:pt x="262" y="0"/>
                      <a:pt x="26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56"/>
              <p:cNvSpPr/>
              <p:nvPr/>
            </p:nvSpPr>
            <p:spPr>
              <a:xfrm>
                <a:off x="4427450" y="597650"/>
                <a:ext cx="203550" cy="140625"/>
              </a:xfrm>
              <a:custGeom>
                <a:avLst/>
                <a:gdLst/>
                <a:ahLst/>
                <a:cxnLst/>
                <a:rect l="l" t="t" r="r" b="b"/>
                <a:pathLst>
                  <a:path w="8142" h="5625" extrusionOk="0">
                    <a:moveTo>
                      <a:pt x="8142" y="0"/>
                    </a:moveTo>
                    <a:cubicBezTo>
                      <a:pt x="8142" y="0"/>
                      <a:pt x="7604" y="28"/>
                      <a:pt x="6819" y="152"/>
                    </a:cubicBezTo>
                    <a:cubicBezTo>
                      <a:pt x="5621" y="331"/>
                      <a:pt x="3816" y="744"/>
                      <a:pt x="2453" y="1653"/>
                    </a:cubicBezTo>
                    <a:cubicBezTo>
                      <a:pt x="1130" y="2521"/>
                      <a:pt x="235" y="3913"/>
                      <a:pt x="1" y="5469"/>
                    </a:cubicBezTo>
                    <a:cubicBezTo>
                      <a:pt x="429" y="5573"/>
                      <a:pt x="865" y="5625"/>
                      <a:pt x="1300" y="5625"/>
                    </a:cubicBezTo>
                    <a:cubicBezTo>
                      <a:pt x="2415" y="5625"/>
                      <a:pt x="3518" y="5287"/>
                      <a:pt x="4450" y="4643"/>
                    </a:cubicBezTo>
                    <a:cubicBezTo>
                      <a:pt x="5497" y="3940"/>
                      <a:pt x="6378" y="2879"/>
                      <a:pt x="7012" y="1943"/>
                    </a:cubicBezTo>
                    <a:cubicBezTo>
                      <a:pt x="7425" y="1323"/>
                      <a:pt x="7811" y="675"/>
                      <a:pt x="814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56"/>
              <p:cNvSpPr/>
              <p:nvPr/>
            </p:nvSpPr>
            <p:spPr>
              <a:xfrm>
                <a:off x="3495825" y="855775"/>
                <a:ext cx="26950" cy="25400"/>
              </a:xfrm>
              <a:custGeom>
                <a:avLst/>
                <a:gdLst/>
                <a:ahLst/>
                <a:cxnLst/>
                <a:rect l="l" t="t" r="r" b="b"/>
                <a:pathLst>
                  <a:path w="1078" h="1016" extrusionOk="0">
                    <a:moveTo>
                      <a:pt x="548" y="0"/>
                    </a:moveTo>
                    <a:cubicBezTo>
                      <a:pt x="270" y="0"/>
                      <a:pt x="1" y="226"/>
                      <a:pt x="45" y="572"/>
                    </a:cubicBezTo>
                    <a:cubicBezTo>
                      <a:pt x="45" y="599"/>
                      <a:pt x="59" y="641"/>
                      <a:pt x="72" y="668"/>
                    </a:cubicBezTo>
                    <a:cubicBezTo>
                      <a:pt x="148" y="882"/>
                      <a:pt x="339" y="1016"/>
                      <a:pt x="550" y="1016"/>
                    </a:cubicBezTo>
                    <a:cubicBezTo>
                      <a:pt x="570" y="1016"/>
                      <a:pt x="590" y="1015"/>
                      <a:pt x="610" y="1013"/>
                    </a:cubicBezTo>
                    <a:cubicBezTo>
                      <a:pt x="885" y="985"/>
                      <a:pt x="1078" y="737"/>
                      <a:pt x="1064" y="461"/>
                    </a:cubicBezTo>
                    <a:cubicBezTo>
                      <a:pt x="1050" y="379"/>
                      <a:pt x="1009" y="296"/>
                      <a:pt x="968" y="227"/>
                    </a:cubicBezTo>
                    <a:cubicBezTo>
                      <a:pt x="860" y="70"/>
                      <a:pt x="702" y="0"/>
                      <a:pt x="548"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56"/>
              <p:cNvSpPr/>
              <p:nvPr/>
            </p:nvSpPr>
            <p:spPr>
              <a:xfrm>
                <a:off x="3897100" y="961875"/>
                <a:ext cx="26200" cy="21875"/>
              </a:xfrm>
              <a:custGeom>
                <a:avLst/>
                <a:gdLst/>
                <a:ahLst/>
                <a:cxnLst/>
                <a:rect l="l" t="t" r="r" b="b"/>
                <a:pathLst>
                  <a:path w="1048" h="875" extrusionOk="0">
                    <a:moveTo>
                      <a:pt x="474" y="1"/>
                    </a:moveTo>
                    <a:cubicBezTo>
                      <a:pt x="454" y="1"/>
                      <a:pt x="435" y="2"/>
                      <a:pt x="414" y="6"/>
                    </a:cubicBezTo>
                    <a:cubicBezTo>
                      <a:pt x="180" y="19"/>
                      <a:pt x="1" y="240"/>
                      <a:pt x="28" y="488"/>
                    </a:cubicBezTo>
                    <a:cubicBezTo>
                      <a:pt x="41" y="700"/>
                      <a:pt x="221" y="874"/>
                      <a:pt x="444" y="874"/>
                    </a:cubicBezTo>
                    <a:cubicBezTo>
                      <a:pt x="452" y="874"/>
                      <a:pt x="461" y="874"/>
                      <a:pt x="469" y="874"/>
                    </a:cubicBezTo>
                    <a:lnTo>
                      <a:pt x="510" y="874"/>
                    </a:lnTo>
                    <a:cubicBezTo>
                      <a:pt x="951" y="832"/>
                      <a:pt x="1048" y="226"/>
                      <a:pt x="634" y="47"/>
                    </a:cubicBezTo>
                    <a:cubicBezTo>
                      <a:pt x="583" y="16"/>
                      <a:pt x="531" y="1"/>
                      <a:pt x="474"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56"/>
              <p:cNvSpPr/>
              <p:nvPr/>
            </p:nvSpPr>
            <p:spPr>
              <a:xfrm>
                <a:off x="4200875" y="570800"/>
                <a:ext cx="29950" cy="25225"/>
              </a:xfrm>
              <a:custGeom>
                <a:avLst/>
                <a:gdLst/>
                <a:ahLst/>
                <a:cxnLst/>
                <a:rect l="l" t="t" r="r" b="b"/>
                <a:pathLst>
                  <a:path w="1198" h="1009" extrusionOk="0">
                    <a:moveTo>
                      <a:pt x="544" y="0"/>
                    </a:moveTo>
                    <a:cubicBezTo>
                      <a:pt x="264" y="0"/>
                      <a:pt x="1" y="235"/>
                      <a:pt x="41" y="565"/>
                    </a:cubicBezTo>
                    <a:cubicBezTo>
                      <a:pt x="67" y="823"/>
                      <a:pt x="286" y="1008"/>
                      <a:pt x="539" y="1008"/>
                    </a:cubicBezTo>
                    <a:cubicBezTo>
                      <a:pt x="557" y="1008"/>
                      <a:pt x="574" y="1007"/>
                      <a:pt x="592" y="1006"/>
                    </a:cubicBezTo>
                    <a:cubicBezTo>
                      <a:pt x="1033" y="964"/>
                      <a:pt x="1198" y="399"/>
                      <a:pt x="853" y="110"/>
                    </a:cubicBezTo>
                    <a:cubicBezTo>
                      <a:pt x="759" y="34"/>
                      <a:pt x="650" y="0"/>
                      <a:pt x="544"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56"/>
              <p:cNvSpPr/>
              <p:nvPr/>
            </p:nvSpPr>
            <p:spPr>
              <a:xfrm>
                <a:off x="4383850" y="916325"/>
                <a:ext cx="44325" cy="37200"/>
              </a:xfrm>
              <a:custGeom>
                <a:avLst/>
                <a:gdLst/>
                <a:ahLst/>
                <a:cxnLst/>
                <a:rect l="l" t="t" r="r" b="b"/>
                <a:pathLst>
                  <a:path w="1773" h="1488" extrusionOk="0">
                    <a:moveTo>
                      <a:pt x="782" y="1"/>
                    </a:moveTo>
                    <a:cubicBezTo>
                      <a:pt x="377" y="1"/>
                      <a:pt x="1" y="347"/>
                      <a:pt x="50" y="822"/>
                    </a:cubicBezTo>
                    <a:cubicBezTo>
                      <a:pt x="89" y="1209"/>
                      <a:pt x="417" y="1487"/>
                      <a:pt x="787" y="1487"/>
                    </a:cubicBezTo>
                    <a:cubicBezTo>
                      <a:pt x="812" y="1487"/>
                      <a:pt x="837" y="1486"/>
                      <a:pt x="863" y="1483"/>
                    </a:cubicBezTo>
                    <a:cubicBezTo>
                      <a:pt x="1524" y="1414"/>
                      <a:pt x="1772" y="588"/>
                      <a:pt x="1249" y="175"/>
                    </a:cubicBezTo>
                    <a:cubicBezTo>
                      <a:pt x="1105" y="54"/>
                      <a:pt x="941" y="1"/>
                      <a:pt x="782"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56"/>
              <p:cNvSpPr/>
              <p:nvPr/>
            </p:nvSpPr>
            <p:spPr>
              <a:xfrm>
                <a:off x="4119225" y="635175"/>
                <a:ext cx="55900" cy="40675"/>
              </a:xfrm>
              <a:custGeom>
                <a:avLst/>
                <a:gdLst/>
                <a:ahLst/>
                <a:cxnLst/>
                <a:rect l="l" t="t" r="r" b="b"/>
                <a:pathLst>
                  <a:path w="2236" h="1627" extrusionOk="0">
                    <a:moveTo>
                      <a:pt x="1109" y="0"/>
                    </a:moveTo>
                    <a:cubicBezTo>
                      <a:pt x="1059" y="0"/>
                      <a:pt x="1006" y="5"/>
                      <a:pt x="951" y="15"/>
                    </a:cubicBezTo>
                    <a:cubicBezTo>
                      <a:pt x="1" y="166"/>
                      <a:pt x="70" y="1558"/>
                      <a:pt x="1034" y="1626"/>
                    </a:cubicBezTo>
                    <a:cubicBezTo>
                      <a:pt x="1158" y="1626"/>
                      <a:pt x="1296" y="1613"/>
                      <a:pt x="1406" y="1558"/>
                    </a:cubicBezTo>
                    <a:cubicBezTo>
                      <a:pt x="2236" y="1194"/>
                      <a:pt x="1930" y="0"/>
                      <a:pt x="1109"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56"/>
              <p:cNvSpPr/>
              <p:nvPr/>
            </p:nvSpPr>
            <p:spPr>
              <a:xfrm>
                <a:off x="4530775" y="402650"/>
                <a:ext cx="23825" cy="20025"/>
              </a:xfrm>
              <a:custGeom>
                <a:avLst/>
                <a:gdLst/>
                <a:ahLst/>
                <a:cxnLst/>
                <a:rect l="l" t="t" r="r" b="b"/>
                <a:pathLst>
                  <a:path w="953" h="801" extrusionOk="0">
                    <a:moveTo>
                      <a:pt x="530" y="1"/>
                    </a:moveTo>
                    <a:cubicBezTo>
                      <a:pt x="515" y="1"/>
                      <a:pt x="498" y="2"/>
                      <a:pt x="482" y="4"/>
                    </a:cubicBezTo>
                    <a:cubicBezTo>
                      <a:pt x="138" y="45"/>
                      <a:pt x="0" y="486"/>
                      <a:pt x="276" y="706"/>
                    </a:cubicBezTo>
                    <a:cubicBezTo>
                      <a:pt x="353" y="772"/>
                      <a:pt x="441" y="801"/>
                      <a:pt x="526" y="801"/>
                    </a:cubicBezTo>
                    <a:cubicBezTo>
                      <a:pt x="747" y="801"/>
                      <a:pt x="953" y="610"/>
                      <a:pt x="923" y="362"/>
                    </a:cubicBezTo>
                    <a:cubicBezTo>
                      <a:pt x="910" y="158"/>
                      <a:pt x="732" y="1"/>
                      <a:pt x="530"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56"/>
              <p:cNvSpPr/>
              <p:nvPr/>
            </p:nvSpPr>
            <p:spPr>
              <a:xfrm>
                <a:off x="4607575" y="793600"/>
                <a:ext cx="12400" cy="19650"/>
              </a:xfrm>
              <a:custGeom>
                <a:avLst/>
                <a:gdLst/>
                <a:ahLst/>
                <a:cxnLst/>
                <a:rect l="l" t="t" r="r" b="b"/>
                <a:pathLst>
                  <a:path w="496" h="786" extrusionOk="0">
                    <a:moveTo>
                      <a:pt x="413" y="1"/>
                    </a:moveTo>
                    <a:lnTo>
                      <a:pt x="413" y="1"/>
                    </a:lnTo>
                    <a:cubicBezTo>
                      <a:pt x="0" y="138"/>
                      <a:pt x="69" y="731"/>
                      <a:pt x="496" y="786"/>
                    </a:cubicBezTo>
                    <a:lnTo>
                      <a:pt x="413" y="1"/>
                    </a:ln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56"/>
              <p:cNvSpPr/>
              <p:nvPr/>
            </p:nvSpPr>
            <p:spPr>
              <a:xfrm>
                <a:off x="4340425" y="380875"/>
                <a:ext cx="11275" cy="9475"/>
              </a:xfrm>
              <a:custGeom>
                <a:avLst/>
                <a:gdLst/>
                <a:ahLst/>
                <a:cxnLst/>
                <a:rect l="l" t="t" r="r" b="b"/>
                <a:pathLst>
                  <a:path w="451" h="379" extrusionOk="0">
                    <a:moveTo>
                      <a:pt x="197" y="1"/>
                    </a:moveTo>
                    <a:cubicBezTo>
                      <a:pt x="93" y="1"/>
                      <a:pt x="0" y="83"/>
                      <a:pt x="10" y="200"/>
                    </a:cubicBezTo>
                    <a:cubicBezTo>
                      <a:pt x="24" y="310"/>
                      <a:pt x="120" y="379"/>
                      <a:pt x="217" y="379"/>
                    </a:cubicBezTo>
                    <a:cubicBezTo>
                      <a:pt x="382" y="351"/>
                      <a:pt x="451" y="145"/>
                      <a:pt x="327" y="48"/>
                    </a:cubicBezTo>
                    <a:cubicBezTo>
                      <a:pt x="286" y="15"/>
                      <a:pt x="241" y="1"/>
                      <a:pt x="197"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56"/>
              <p:cNvSpPr/>
              <p:nvPr/>
            </p:nvSpPr>
            <p:spPr>
              <a:xfrm>
                <a:off x="3656325" y="495075"/>
                <a:ext cx="26950" cy="22725"/>
              </a:xfrm>
              <a:custGeom>
                <a:avLst/>
                <a:gdLst/>
                <a:ahLst/>
                <a:cxnLst/>
                <a:rect l="l" t="t" r="r" b="b"/>
                <a:pathLst>
                  <a:path w="1078" h="909" extrusionOk="0">
                    <a:moveTo>
                      <a:pt x="476" y="1"/>
                    </a:moveTo>
                    <a:cubicBezTo>
                      <a:pt x="232" y="1"/>
                      <a:pt x="1" y="209"/>
                      <a:pt x="30" y="494"/>
                    </a:cubicBezTo>
                    <a:cubicBezTo>
                      <a:pt x="57" y="733"/>
                      <a:pt x="263" y="908"/>
                      <a:pt x="499" y="908"/>
                    </a:cubicBezTo>
                    <a:cubicBezTo>
                      <a:pt x="508" y="908"/>
                      <a:pt x="517" y="908"/>
                      <a:pt x="526" y="908"/>
                    </a:cubicBezTo>
                    <a:cubicBezTo>
                      <a:pt x="926" y="866"/>
                      <a:pt x="1077" y="357"/>
                      <a:pt x="760" y="109"/>
                    </a:cubicBezTo>
                    <a:cubicBezTo>
                      <a:pt x="674" y="34"/>
                      <a:pt x="574" y="1"/>
                      <a:pt x="476"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56"/>
              <p:cNvSpPr/>
              <p:nvPr/>
            </p:nvSpPr>
            <p:spPr>
              <a:xfrm>
                <a:off x="3772650" y="746725"/>
                <a:ext cx="16125" cy="11800"/>
              </a:xfrm>
              <a:custGeom>
                <a:avLst/>
                <a:gdLst/>
                <a:ahLst/>
                <a:cxnLst/>
                <a:rect l="l" t="t" r="r" b="b"/>
                <a:pathLst>
                  <a:path w="645" h="472" extrusionOk="0">
                    <a:moveTo>
                      <a:pt x="322" y="1"/>
                    </a:moveTo>
                    <a:cubicBezTo>
                      <a:pt x="313" y="1"/>
                      <a:pt x="304" y="1"/>
                      <a:pt x="295" y="2"/>
                    </a:cubicBezTo>
                    <a:cubicBezTo>
                      <a:pt x="1" y="29"/>
                      <a:pt x="31" y="472"/>
                      <a:pt x="324" y="472"/>
                    </a:cubicBezTo>
                    <a:cubicBezTo>
                      <a:pt x="332" y="472"/>
                      <a:pt x="341" y="471"/>
                      <a:pt x="350" y="470"/>
                    </a:cubicBezTo>
                    <a:cubicBezTo>
                      <a:pt x="644" y="430"/>
                      <a:pt x="614" y="1"/>
                      <a:pt x="322"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56"/>
              <p:cNvSpPr/>
              <p:nvPr/>
            </p:nvSpPr>
            <p:spPr>
              <a:xfrm>
                <a:off x="3237500" y="612925"/>
                <a:ext cx="50075" cy="42000"/>
              </a:xfrm>
              <a:custGeom>
                <a:avLst/>
                <a:gdLst/>
                <a:ahLst/>
                <a:cxnLst/>
                <a:rect l="l" t="t" r="r" b="b"/>
                <a:pathLst>
                  <a:path w="2003" h="1680" extrusionOk="0">
                    <a:moveTo>
                      <a:pt x="903" y="1"/>
                    </a:moveTo>
                    <a:cubicBezTo>
                      <a:pt x="437" y="1"/>
                      <a:pt x="0" y="395"/>
                      <a:pt x="60" y="932"/>
                    </a:cubicBezTo>
                    <a:cubicBezTo>
                      <a:pt x="99" y="1361"/>
                      <a:pt x="469" y="1680"/>
                      <a:pt x="904" y="1680"/>
                    </a:cubicBezTo>
                    <a:cubicBezTo>
                      <a:pt x="930" y="1680"/>
                      <a:pt x="957" y="1678"/>
                      <a:pt x="983" y="1676"/>
                    </a:cubicBezTo>
                    <a:cubicBezTo>
                      <a:pt x="1713" y="1593"/>
                      <a:pt x="2002" y="657"/>
                      <a:pt x="1424" y="188"/>
                    </a:cubicBezTo>
                    <a:cubicBezTo>
                      <a:pt x="1264" y="59"/>
                      <a:pt x="1081" y="1"/>
                      <a:pt x="903"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56"/>
              <p:cNvSpPr/>
              <p:nvPr/>
            </p:nvSpPr>
            <p:spPr>
              <a:xfrm>
                <a:off x="3248150" y="533850"/>
                <a:ext cx="18075" cy="15025"/>
              </a:xfrm>
              <a:custGeom>
                <a:avLst/>
                <a:gdLst/>
                <a:ahLst/>
                <a:cxnLst/>
                <a:rect l="l" t="t" r="r" b="b"/>
                <a:pathLst>
                  <a:path w="723" h="601" extrusionOk="0">
                    <a:moveTo>
                      <a:pt x="326" y="1"/>
                    </a:moveTo>
                    <a:cubicBezTo>
                      <a:pt x="159" y="1"/>
                      <a:pt x="0" y="146"/>
                      <a:pt x="20" y="335"/>
                    </a:cubicBezTo>
                    <a:cubicBezTo>
                      <a:pt x="32" y="484"/>
                      <a:pt x="158" y="600"/>
                      <a:pt x="304" y="600"/>
                    </a:cubicBezTo>
                    <a:cubicBezTo>
                      <a:pt x="319" y="600"/>
                      <a:pt x="335" y="599"/>
                      <a:pt x="350" y="596"/>
                    </a:cubicBezTo>
                    <a:cubicBezTo>
                      <a:pt x="626" y="569"/>
                      <a:pt x="722" y="238"/>
                      <a:pt x="516" y="73"/>
                    </a:cubicBezTo>
                    <a:cubicBezTo>
                      <a:pt x="458" y="23"/>
                      <a:pt x="391" y="1"/>
                      <a:pt x="326"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56"/>
              <p:cNvSpPr/>
              <p:nvPr/>
            </p:nvSpPr>
            <p:spPr>
              <a:xfrm>
                <a:off x="3067975" y="913450"/>
                <a:ext cx="44300" cy="37325"/>
              </a:xfrm>
              <a:custGeom>
                <a:avLst/>
                <a:gdLst/>
                <a:ahLst/>
                <a:cxnLst/>
                <a:rect l="l" t="t" r="r" b="b"/>
                <a:pathLst>
                  <a:path w="1772" h="1493" extrusionOk="0">
                    <a:moveTo>
                      <a:pt x="802" y="0"/>
                    </a:moveTo>
                    <a:cubicBezTo>
                      <a:pt x="390" y="0"/>
                      <a:pt x="0" y="349"/>
                      <a:pt x="50" y="827"/>
                    </a:cubicBezTo>
                    <a:cubicBezTo>
                      <a:pt x="89" y="1214"/>
                      <a:pt x="417" y="1492"/>
                      <a:pt x="798" y="1492"/>
                    </a:cubicBezTo>
                    <a:cubicBezTo>
                      <a:pt x="824" y="1492"/>
                      <a:pt x="850" y="1491"/>
                      <a:pt x="876" y="1488"/>
                    </a:cubicBezTo>
                    <a:cubicBezTo>
                      <a:pt x="1524" y="1419"/>
                      <a:pt x="1772" y="593"/>
                      <a:pt x="1262" y="166"/>
                    </a:cubicBezTo>
                    <a:cubicBezTo>
                      <a:pt x="1121" y="51"/>
                      <a:pt x="960" y="0"/>
                      <a:pt x="80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56"/>
              <p:cNvSpPr/>
              <p:nvPr/>
            </p:nvSpPr>
            <p:spPr>
              <a:xfrm>
                <a:off x="3155100" y="951525"/>
                <a:ext cx="45350" cy="38150"/>
              </a:xfrm>
              <a:custGeom>
                <a:avLst/>
                <a:gdLst/>
                <a:ahLst/>
                <a:cxnLst/>
                <a:rect l="l" t="t" r="r" b="b"/>
                <a:pathLst>
                  <a:path w="1814" h="1526" extrusionOk="0">
                    <a:moveTo>
                      <a:pt x="818" y="1"/>
                    </a:moveTo>
                    <a:cubicBezTo>
                      <a:pt x="397" y="1"/>
                      <a:pt x="0" y="359"/>
                      <a:pt x="50" y="847"/>
                    </a:cubicBezTo>
                    <a:cubicBezTo>
                      <a:pt x="89" y="1235"/>
                      <a:pt x="419" y="1525"/>
                      <a:pt x="813" y="1525"/>
                    </a:cubicBezTo>
                    <a:cubicBezTo>
                      <a:pt x="838" y="1525"/>
                      <a:pt x="864" y="1524"/>
                      <a:pt x="890" y="1522"/>
                    </a:cubicBezTo>
                    <a:cubicBezTo>
                      <a:pt x="1565" y="1453"/>
                      <a:pt x="1813" y="599"/>
                      <a:pt x="1290" y="172"/>
                    </a:cubicBezTo>
                    <a:cubicBezTo>
                      <a:pt x="1145" y="53"/>
                      <a:pt x="979" y="1"/>
                      <a:pt x="818"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56"/>
              <p:cNvSpPr/>
              <p:nvPr/>
            </p:nvSpPr>
            <p:spPr>
              <a:xfrm>
                <a:off x="3340525" y="1276075"/>
                <a:ext cx="21425" cy="18300"/>
              </a:xfrm>
              <a:custGeom>
                <a:avLst/>
                <a:gdLst/>
                <a:ahLst/>
                <a:cxnLst/>
                <a:rect l="l" t="t" r="r" b="b"/>
                <a:pathLst>
                  <a:path w="857" h="732" extrusionOk="0">
                    <a:moveTo>
                      <a:pt x="385" y="0"/>
                    </a:moveTo>
                    <a:cubicBezTo>
                      <a:pt x="186" y="0"/>
                      <a:pt x="1" y="172"/>
                      <a:pt x="30" y="400"/>
                    </a:cubicBezTo>
                    <a:cubicBezTo>
                      <a:pt x="44" y="597"/>
                      <a:pt x="207" y="732"/>
                      <a:pt x="402" y="732"/>
                    </a:cubicBezTo>
                    <a:cubicBezTo>
                      <a:pt x="411" y="732"/>
                      <a:pt x="420" y="732"/>
                      <a:pt x="430" y="731"/>
                    </a:cubicBezTo>
                    <a:cubicBezTo>
                      <a:pt x="747" y="690"/>
                      <a:pt x="857" y="290"/>
                      <a:pt x="609" y="83"/>
                    </a:cubicBezTo>
                    <a:cubicBezTo>
                      <a:pt x="540" y="26"/>
                      <a:pt x="461" y="0"/>
                      <a:pt x="385"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56"/>
              <p:cNvSpPr/>
              <p:nvPr/>
            </p:nvSpPr>
            <p:spPr>
              <a:xfrm>
                <a:off x="3425650" y="1473000"/>
                <a:ext cx="21475" cy="18200"/>
              </a:xfrm>
              <a:custGeom>
                <a:avLst/>
                <a:gdLst/>
                <a:ahLst/>
                <a:cxnLst/>
                <a:rect l="l" t="t" r="r" b="b"/>
                <a:pathLst>
                  <a:path w="859" h="728" extrusionOk="0">
                    <a:moveTo>
                      <a:pt x="395" y="0"/>
                    </a:moveTo>
                    <a:cubicBezTo>
                      <a:pt x="379" y="0"/>
                      <a:pt x="362" y="1"/>
                      <a:pt x="345" y="3"/>
                    </a:cubicBezTo>
                    <a:cubicBezTo>
                      <a:pt x="152" y="17"/>
                      <a:pt x="0" y="196"/>
                      <a:pt x="28" y="403"/>
                    </a:cubicBezTo>
                    <a:cubicBezTo>
                      <a:pt x="45" y="604"/>
                      <a:pt x="218" y="727"/>
                      <a:pt x="395" y="727"/>
                    </a:cubicBezTo>
                    <a:cubicBezTo>
                      <a:pt x="497" y="727"/>
                      <a:pt x="600" y="686"/>
                      <a:pt x="675" y="596"/>
                    </a:cubicBezTo>
                    <a:cubicBezTo>
                      <a:pt x="858" y="347"/>
                      <a:pt x="694" y="0"/>
                      <a:pt x="395"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56"/>
              <p:cNvSpPr/>
              <p:nvPr/>
            </p:nvSpPr>
            <p:spPr>
              <a:xfrm>
                <a:off x="3427550" y="1265125"/>
                <a:ext cx="18100" cy="15150"/>
              </a:xfrm>
              <a:custGeom>
                <a:avLst/>
                <a:gdLst/>
                <a:ahLst/>
                <a:cxnLst/>
                <a:rect l="l" t="t" r="r" b="b"/>
                <a:pathLst>
                  <a:path w="724" h="606" extrusionOk="0">
                    <a:moveTo>
                      <a:pt x="329" y="1"/>
                    </a:moveTo>
                    <a:cubicBezTo>
                      <a:pt x="161" y="1"/>
                      <a:pt x="1" y="139"/>
                      <a:pt x="21" y="329"/>
                    </a:cubicBezTo>
                    <a:cubicBezTo>
                      <a:pt x="47" y="485"/>
                      <a:pt x="172" y="605"/>
                      <a:pt x="338" y="605"/>
                    </a:cubicBezTo>
                    <a:cubicBezTo>
                      <a:pt x="347" y="605"/>
                      <a:pt x="356" y="605"/>
                      <a:pt x="365" y="604"/>
                    </a:cubicBezTo>
                    <a:cubicBezTo>
                      <a:pt x="627" y="577"/>
                      <a:pt x="723" y="232"/>
                      <a:pt x="517" y="67"/>
                    </a:cubicBezTo>
                    <a:cubicBezTo>
                      <a:pt x="459" y="21"/>
                      <a:pt x="394" y="1"/>
                      <a:pt x="329"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56"/>
              <p:cNvSpPr/>
              <p:nvPr/>
            </p:nvSpPr>
            <p:spPr>
              <a:xfrm>
                <a:off x="3652600" y="1548725"/>
                <a:ext cx="32050" cy="31175"/>
              </a:xfrm>
              <a:custGeom>
                <a:avLst/>
                <a:gdLst/>
                <a:ahLst/>
                <a:cxnLst/>
                <a:rect l="l" t="t" r="r" b="b"/>
                <a:pathLst>
                  <a:path w="1282" h="1247" extrusionOk="0">
                    <a:moveTo>
                      <a:pt x="664" y="1"/>
                    </a:moveTo>
                    <a:cubicBezTo>
                      <a:pt x="641" y="1"/>
                      <a:pt x="617" y="2"/>
                      <a:pt x="593" y="5"/>
                    </a:cubicBezTo>
                    <a:cubicBezTo>
                      <a:pt x="248" y="32"/>
                      <a:pt x="0" y="349"/>
                      <a:pt x="42" y="694"/>
                    </a:cubicBezTo>
                    <a:cubicBezTo>
                      <a:pt x="42" y="721"/>
                      <a:pt x="55" y="749"/>
                      <a:pt x="55" y="790"/>
                    </a:cubicBezTo>
                    <a:cubicBezTo>
                      <a:pt x="137" y="1099"/>
                      <a:pt x="393" y="1247"/>
                      <a:pt x="650" y="1247"/>
                    </a:cubicBezTo>
                    <a:cubicBezTo>
                      <a:pt x="953" y="1247"/>
                      <a:pt x="1259" y="1040"/>
                      <a:pt x="1281" y="652"/>
                    </a:cubicBezTo>
                    <a:cubicBezTo>
                      <a:pt x="1281" y="625"/>
                      <a:pt x="1281" y="597"/>
                      <a:pt x="1281" y="556"/>
                    </a:cubicBezTo>
                    <a:cubicBezTo>
                      <a:pt x="1243" y="248"/>
                      <a:pt x="978" y="1"/>
                      <a:pt x="664"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56"/>
              <p:cNvSpPr/>
              <p:nvPr/>
            </p:nvSpPr>
            <p:spPr>
              <a:xfrm>
                <a:off x="3388250" y="1397925"/>
                <a:ext cx="48100" cy="40525"/>
              </a:xfrm>
              <a:custGeom>
                <a:avLst/>
                <a:gdLst/>
                <a:ahLst/>
                <a:cxnLst/>
                <a:rect l="l" t="t" r="r" b="b"/>
                <a:pathLst>
                  <a:path w="1924" h="1621" extrusionOk="0">
                    <a:moveTo>
                      <a:pt x="867" y="0"/>
                    </a:moveTo>
                    <a:cubicBezTo>
                      <a:pt x="418" y="0"/>
                      <a:pt x="0" y="381"/>
                      <a:pt x="50" y="899"/>
                    </a:cubicBezTo>
                    <a:cubicBezTo>
                      <a:pt x="101" y="1307"/>
                      <a:pt x="448" y="1621"/>
                      <a:pt x="849" y="1621"/>
                    </a:cubicBezTo>
                    <a:cubicBezTo>
                      <a:pt x="881" y="1621"/>
                      <a:pt x="913" y="1619"/>
                      <a:pt x="945" y="1615"/>
                    </a:cubicBezTo>
                    <a:cubicBezTo>
                      <a:pt x="1662" y="1546"/>
                      <a:pt x="1923" y="637"/>
                      <a:pt x="1372" y="182"/>
                    </a:cubicBezTo>
                    <a:cubicBezTo>
                      <a:pt x="1216" y="56"/>
                      <a:pt x="1039" y="0"/>
                      <a:pt x="867"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56"/>
              <p:cNvSpPr/>
              <p:nvPr/>
            </p:nvSpPr>
            <p:spPr>
              <a:xfrm>
                <a:off x="4019650" y="1222225"/>
                <a:ext cx="30725" cy="26050"/>
              </a:xfrm>
              <a:custGeom>
                <a:avLst/>
                <a:gdLst/>
                <a:ahLst/>
                <a:cxnLst/>
                <a:rect l="l" t="t" r="r" b="b"/>
                <a:pathLst>
                  <a:path w="1229" h="1042" extrusionOk="0">
                    <a:moveTo>
                      <a:pt x="550" y="0"/>
                    </a:moveTo>
                    <a:cubicBezTo>
                      <a:pt x="265" y="0"/>
                      <a:pt x="0" y="242"/>
                      <a:pt x="30" y="571"/>
                    </a:cubicBezTo>
                    <a:cubicBezTo>
                      <a:pt x="56" y="843"/>
                      <a:pt x="289" y="1041"/>
                      <a:pt x="557" y="1041"/>
                    </a:cubicBezTo>
                    <a:cubicBezTo>
                      <a:pt x="574" y="1041"/>
                      <a:pt x="591" y="1041"/>
                      <a:pt x="609" y="1039"/>
                    </a:cubicBezTo>
                    <a:cubicBezTo>
                      <a:pt x="1063" y="984"/>
                      <a:pt x="1229" y="405"/>
                      <a:pt x="870" y="116"/>
                    </a:cubicBezTo>
                    <a:cubicBezTo>
                      <a:pt x="771" y="36"/>
                      <a:pt x="659" y="0"/>
                      <a:pt x="550"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56"/>
              <p:cNvSpPr/>
              <p:nvPr/>
            </p:nvSpPr>
            <p:spPr>
              <a:xfrm>
                <a:off x="4254425" y="1101875"/>
                <a:ext cx="17400" cy="14475"/>
              </a:xfrm>
              <a:custGeom>
                <a:avLst/>
                <a:gdLst/>
                <a:ahLst/>
                <a:cxnLst/>
                <a:rect l="l" t="t" r="r" b="b"/>
                <a:pathLst>
                  <a:path w="696" h="579" extrusionOk="0">
                    <a:moveTo>
                      <a:pt x="311" y="1"/>
                    </a:moveTo>
                    <a:cubicBezTo>
                      <a:pt x="152" y="1"/>
                      <a:pt x="0" y="137"/>
                      <a:pt x="20" y="315"/>
                    </a:cubicBezTo>
                    <a:cubicBezTo>
                      <a:pt x="33" y="471"/>
                      <a:pt x="169" y="578"/>
                      <a:pt x="311" y="578"/>
                    </a:cubicBezTo>
                    <a:cubicBezTo>
                      <a:pt x="320" y="578"/>
                      <a:pt x="328" y="578"/>
                      <a:pt x="337" y="577"/>
                    </a:cubicBezTo>
                    <a:cubicBezTo>
                      <a:pt x="599" y="549"/>
                      <a:pt x="695" y="219"/>
                      <a:pt x="488" y="67"/>
                    </a:cubicBezTo>
                    <a:cubicBezTo>
                      <a:pt x="435" y="21"/>
                      <a:pt x="372" y="1"/>
                      <a:pt x="311"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56"/>
              <p:cNvSpPr/>
              <p:nvPr/>
            </p:nvSpPr>
            <p:spPr>
              <a:xfrm>
                <a:off x="4317450" y="1369675"/>
                <a:ext cx="19450" cy="16325"/>
              </a:xfrm>
              <a:custGeom>
                <a:avLst/>
                <a:gdLst/>
                <a:ahLst/>
                <a:cxnLst/>
                <a:rect l="l" t="t" r="r" b="b"/>
                <a:pathLst>
                  <a:path w="778" h="653" extrusionOk="0">
                    <a:moveTo>
                      <a:pt x="351" y="1"/>
                    </a:moveTo>
                    <a:cubicBezTo>
                      <a:pt x="168" y="1"/>
                      <a:pt x="0" y="153"/>
                      <a:pt x="20" y="362"/>
                    </a:cubicBezTo>
                    <a:cubicBezTo>
                      <a:pt x="46" y="532"/>
                      <a:pt x="184" y="652"/>
                      <a:pt x="351" y="652"/>
                    </a:cubicBezTo>
                    <a:cubicBezTo>
                      <a:pt x="360" y="652"/>
                      <a:pt x="369" y="652"/>
                      <a:pt x="378" y="651"/>
                    </a:cubicBezTo>
                    <a:cubicBezTo>
                      <a:pt x="667" y="624"/>
                      <a:pt x="778" y="252"/>
                      <a:pt x="557" y="73"/>
                    </a:cubicBezTo>
                    <a:cubicBezTo>
                      <a:pt x="493" y="23"/>
                      <a:pt x="420" y="1"/>
                      <a:pt x="351"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56"/>
              <p:cNvSpPr/>
              <p:nvPr/>
            </p:nvSpPr>
            <p:spPr>
              <a:xfrm>
                <a:off x="4541300" y="1318700"/>
                <a:ext cx="19100" cy="15975"/>
              </a:xfrm>
              <a:custGeom>
                <a:avLst/>
                <a:gdLst/>
                <a:ahLst/>
                <a:cxnLst/>
                <a:rect l="l" t="t" r="r" b="b"/>
                <a:pathLst>
                  <a:path w="764" h="639" extrusionOk="0">
                    <a:moveTo>
                      <a:pt x="344" y="1"/>
                    </a:moveTo>
                    <a:cubicBezTo>
                      <a:pt x="167" y="1"/>
                      <a:pt x="0" y="149"/>
                      <a:pt x="20" y="348"/>
                    </a:cubicBezTo>
                    <a:cubicBezTo>
                      <a:pt x="33" y="518"/>
                      <a:pt x="183" y="639"/>
                      <a:pt x="339" y="639"/>
                    </a:cubicBezTo>
                    <a:cubicBezTo>
                      <a:pt x="348" y="639"/>
                      <a:pt x="356" y="638"/>
                      <a:pt x="364" y="638"/>
                    </a:cubicBezTo>
                    <a:cubicBezTo>
                      <a:pt x="654" y="610"/>
                      <a:pt x="764" y="252"/>
                      <a:pt x="543" y="73"/>
                    </a:cubicBezTo>
                    <a:cubicBezTo>
                      <a:pt x="482" y="23"/>
                      <a:pt x="412" y="1"/>
                      <a:pt x="344"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56"/>
              <p:cNvSpPr/>
              <p:nvPr/>
            </p:nvSpPr>
            <p:spPr>
              <a:xfrm>
                <a:off x="3793800" y="2462325"/>
                <a:ext cx="190100" cy="155850"/>
              </a:xfrm>
              <a:custGeom>
                <a:avLst/>
                <a:gdLst/>
                <a:ahLst/>
                <a:cxnLst/>
                <a:rect l="l" t="t" r="r" b="b"/>
                <a:pathLst>
                  <a:path w="7604" h="6234" extrusionOk="0">
                    <a:moveTo>
                      <a:pt x="6782" y="0"/>
                    </a:moveTo>
                    <a:cubicBezTo>
                      <a:pt x="5501" y="0"/>
                      <a:pt x="4247" y="445"/>
                      <a:pt x="3237" y="1274"/>
                    </a:cubicBezTo>
                    <a:cubicBezTo>
                      <a:pt x="1143" y="2982"/>
                      <a:pt x="0" y="6233"/>
                      <a:pt x="0" y="6233"/>
                    </a:cubicBezTo>
                    <a:cubicBezTo>
                      <a:pt x="0" y="6233"/>
                      <a:pt x="3416" y="5779"/>
                      <a:pt x="5510" y="4070"/>
                    </a:cubicBezTo>
                    <a:cubicBezTo>
                      <a:pt x="6750" y="3092"/>
                      <a:pt x="7508" y="1632"/>
                      <a:pt x="7604" y="62"/>
                    </a:cubicBezTo>
                    <a:cubicBezTo>
                      <a:pt x="7330" y="21"/>
                      <a:pt x="7055" y="0"/>
                      <a:pt x="678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56"/>
              <p:cNvSpPr/>
              <p:nvPr/>
            </p:nvSpPr>
            <p:spPr>
              <a:xfrm>
                <a:off x="4158200" y="1938675"/>
                <a:ext cx="126025" cy="223525"/>
              </a:xfrm>
              <a:custGeom>
                <a:avLst/>
                <a:gdLst/>
                <a:ahLst/>
                <a:cxnLst/>
                <a:rect l="l" t="t" r="r" b="b"/>
                <a:pathLst>
                  <a:path w="5041" h="8941" extrusionOk="0">
                    <a:moveTo>
                      <a:pt x="577" y="0"/>
                    </a:moveTo>
                    <a:cubicBezTo>
                      <a:pt x="453" y="262"/>
                      <a:pt x="356" y="551"/>
                      <a:pt x="288" y="841"/>
                    </a:cubicBezTo>
                    <a:cubicBezTo>
                      <a:pt x="263" y="832"/>
                      <a:pt x="238" y="828"/>
                      <a:pt x="215" y="828"/>
                    </a:cubicBezTo>
                    <a:cubicBezTo>
                      <a:pt x="95" y="828"/>
                      <a:pt x="1" y="937"/>
                      <a:pt x="12" y="1075"/>
                    </a:cubicBezTo>
                    <a:cubicBezTo>
                      <a:pt x="26" y="1171"/>
                      <a:pt x="95" y="1254"/>
                      <a:pt x="205" y="1268"/>
                    </a:cubicBezTo>
                    <a:cubicBezTo>
                      <a:pt x="26" y="2370"/>
                      <a:pt x="177" y="3513"/>
                      <a:pt x="646" y="4533"/>
                    </a:cubicBezTo>
                    <a:cubicBezTo>
                      <a:pt x="1748" y="6998"/>
                      <a:pt x="4599" y="8941"/>
                      <a:pt x="4599" y="8941"/>
                    </a:cubicBezTo>
                    <a:cubicBezTo>
                      <a:pt x="4599" y="8941"/>
                      <a:pt x="5040" y="5524"/>
                      <a:pt x="3924" y="3059"/>
                    </a:cubicBezTo>
                    <a:cubicBezTo>
                      <a:pt x="3291" y="1598"/>
                      <a:pt x="2078" y="496"/>
                      <a:pt x="577"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56"/>
              <p:cNvSpPr/>
              <p:nvPr/>
            </p:nvSpPr>
            <p:spPr>
              <a:xfrm>
                <a:off x="4201875" y="1637875"/>
                <a:ext cx="233525" cy="102000"/>
              </a:xfrm>
              <a:custGeom>
                <a:avLst/>
                <a:gdLst/>
                <a:ahLst/>
                <a:cxnLst/>
                <a:rect l="l" t="t" r="r" b="b"/>
                <a:pathLst>
                  <a:path w="9341" h="4080" extrusionOk="0">
                    <a:moveTo>
                      <a:pt x="6573" y="1"/>
                    </a:moveTo>
                    <a:cubicBezTo>
                      <a:pt x="5987" y="1"/>
                      <a:pt x="5400" y="94"/>
                      <a:pt x="4836" y="282"/>
                    </a:cubicBezTo>
                    <a:cubicBezTo>
                      <a:pt x="2260" y="1109"/>
                      <a:pt x="1" y="3712"/>
                      <a:pt x="1" y="3712"/>
                    </a:cubicBezTo>
                    <a:cubicBezTo>
                      <a:pt x="1" y="3712"/>
                      <a:pt x="1488" y="4080"/>
                      <a:pt x="3244" y="4080"/>
                    </a:cubicBezTo>
                    <a:cubicBezTo>
                      <a:pt x="4121" y="4080"/>
                      <a:pt x="5065" y="3988"/>
                      <a:pt x="5924" y="3712"/>
                    </a:cubicBezTo>
                    <a:cubicBezTo>
                      <a:pt x="7426" y="3258"/>
                      <a:pt x="8679" y="2169"/>
                      <a:pt x="9340" y="737"/>
                    </a:cubicBezTo>
                    <a:cubicBezTo>
                      <a:pt x="8486" y="250"/>
                      <a:pt x="7530" y="1"/>
                      <a:pt x="6573"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56"/>
              <p:cNvSpPr/>
              <p:nvPr/>
            </p:nvSpPr>
            <p:spPr>
              <a:xfrm>
                <a:off x="3147050" y="2966575"/>
                <a:ext cx="237975" cy="96650"/>
              </a:xfrm>
              <a:custGeom>
                <a:avLst/>
                <a:gdLst/>
                <a:ahLst/>
                <a:cxnLst/>
                <a:rect l="l" t="t" r="r" b="b"/>
                <a:pathLst>
                  <a:path w="9519" h="3866" extrusionOk="0">
                    <a:moveTo>
                      <a:pt x="3994" y="1"/>
                    </a:moveTo>
                    <a:cubicBezTo>
                      <a:pt x="1916" y="1"/>
                      <a:pt x="0" y="624"/>
                      <a:pt x="0" y="624"/>
                    </a:cubicBezTo>
                    <a:cubicBezTo>
                      <a:pt x="0" y="624"/>
                      <a:pt x="2369" y="2993"/>
                      <a:pt x="4959" y="3668"/>
                    </a:cubicBezTo>
                    <a:lnTo>
                      <a:pt x="5056" y="3696"/>
                    </a:lnTo>
                    <a:cubicBezTo>
                      <a:pt x="5507" y="3809"/>
                      <a:pt x="5967" y="3866"/>
                      <a:pt x="6425" y="3866"/>
                    </a:cubicBezTo>
                    <a:cubicBezTo>
                      <a:pt x="7517" y="3866"/>
                      <a:pt x="8597" y="3545"/>
                      <a:pt x="9519" y="2924"/>
                    </a:cubicBezTo>
                    <a:cubicBezTo>
                      <a:pt x="8761" y="1547"/>
                      <a:pt x="7439" y="555"/>
                      <a:pt x="5910" y="197"/>
                    </a:cubicBezTo>
                    <a:cubicBezTo>
                      <a:pt x="5469" y="100"/>
                      <a:pt x="5014" y="31"/>
                      <a:pt x="4574" y="18"/>
                    </a:cubicBezTo>
                    <a:cubicBezTo>
                      <a:pt x="4380" y="6"/>
                      <a:pt x="4186" y="1"/>
                      <a:pt x="3994"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56"/>
              <p:cNvSpPr/>
              <p:nvPr/>
            </p:nvSpPr>
            <p:spPr>
              <a:xfrm>
                <a:off x="4355825" y="2451450"/>
                <a:ext cx="131925" cy="218375"/>
              </a:xfrm>
              <a:custGeom>
                <a:avLst/>
                <a:gdLst/>
                <a:ahLst/>
                <a:cxnLst/>
                <a:rect l="l" t="t" r="r" b="b"/>
                <a:pathLst>
                  <a:path w="5277" h="8735" extrusionOk="0">
                    <a:moveTo>
                      <a:pt x="4179" y="5245"/>
                    </a:moveTo>
                    <a:cubicBezTo>
                      <a:pt x="4323" y="5245"/>
                      <a:pt x="4439" y="5361"/>
                      <a:pt x="4463" y="5511"/>
                    </a:cubicBezTo>
                    <a:lnTo>
                      <a:pt x="4450" y="5511"/>
                    </a:lnTo>
                    <a:cubicBezTo>
                      <a:pt x="4470" y="5700"/>
                      <a:pt x="4317" y="5839"/>
                      <a:pt x="4153" y="5839"/>
                    </a:cubicBezTo>
                    <a:cubicBezTo>
                      <a:pt x="4090" y="5839"/>
                      <a:pt x="4025" y="5819"/>
                      <a:pt x="3968" y="5773"/>
                    </a:cubicBezTo>
                    <a:cubicBezTo>
                      <a:pt x="3761" y="5607"/>
                      <a:pt x="3857" y="5277"/>
                      <a:pt x="4133" y="5249"/>
                    </a:cubicBezTo>
                    <a:cubicBezTo>
                      <a:pt x="4148" y="5247"/>
                      <a:pt x="4164" y="5245"/>
                      <a:pt x="4179" y="5245"/>
                    </a:cubicBezTo>
                    <a:close/>
                    <a:moveTo>
                      <a:pt x="3119" y="6006"/>
                    </a:moveTo>
                    <a:cubicBezTo>
                      <a:pt x="3176" y="6006"/>
                      <a:pt x="3231" y="6041"/>
                      <a:pt x="3237" y="6117"/>
                    </a:cubicBezTo>
                    <a:cubicBezTo>
                      <a:pt x="3237" y="6186"/>
                      <a:pt x="3196" y="6255"/>
                      <a:pt x="3127" y="6255"/>
                    </a:cubicBezTo>
                    <a:cubicBezTo>
                      <a:pt x="3120" y="6256"/>
                      <a:pt x="3113" y="6257"/>
                      <a:pt x="3106" y="6257"/>
                    </a:cubicBezTo>
                    <a:cubicBezTo>
                      <a:pt x="3045" y="6257"/>
                      <a:pt x="2990" y="6206"/>
                      <a:pt x="2990" y="6145"/>
                    </a:cubicBezTo>
                    <a:cubicBezTo>
                      <a:pt x="2982" y="6055"/>
                      <a:pt x="3051" y="6006"/>
                      <a:pt x="3119" y="6006"/>
                    </a:cubicBezTo>
                    <a:close/>
                    <a:moveTo>
                      <a:pt x="276" y="1"/>
                    </a:moveTo>
                    <a:cubicBezTo>
                      <a:pt x="276" y="1"/>
                      <a:pt x="0" y="3445"/>
                      <a:pt x="1226" y="5855"/>
                    </a:cubicBezTo>
                    <a:cubicBezTo>
                      <a:pt x="1929" y="7274"/>
                      <a:pt x="3210" y="8321"/>
                      <a:pt x="4725" y="8734"/>
                    </a:cubicBezTo>
                    <a:cubicBezTo>
                      <a:pt x="5276" y="7261"/>
                      <a:pt x="5180" y="5621"/>
                      <a:pt x="4436" y="4216"/>
                    </a:cubicBezTo>
                    <a:cubicBezTo>
                      <a:pt x="3210" y="1792"/>
                      <a:pt x="276" y="1"/>
                      <a:pt x="276"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56"/>
              <p:cNvSpPr/>
              <p:nvPr/>
            </p:nvSpPr>
            <p:spPr>
              <a:xfrm>
                <a:off x="4591375" y="2164925"/>
                <a:ext cx="203200" cy="140500"/>
              </a:xfrm>
              <a:custGeom>
                <a:avLst/>
                <a:gdLst/>
                <a:ahLst/>
                <a:cxnLst/>
                <a:rect l="l" t="t" r="r" b="b"/>
                <a:pathLst>
                  <a:path w="8128" h="5620" extrusionOk="0">
                    <a:moveTo>
                      <a:pt x="8128" y="1"/>
                    </a:moveTo>
                    <a:cubicBezTo>
                      <a:pt x="8128" y="1"/>
                      <a:pt x="7604" y="15"/>
                      <a:pt x="6819" y="139"/>
                    </a:cubicBezTo>
                    <a:cubicBezTo>
                      <a:pt x="5621" y="318"/>
                      <a:pt x="3816" y="731"/>
                      <a:pt x="2439" y="1654"/>
                    </a:cubicBezTo>
                    <a:cubicBezTo>
                      <a:pt x="1130" y="2522"/>
                      <a:pt x="235" y="3899"/>
                      <a:pt x="1" y="5470"/>
                    </a:cubicBezTo>
                    <a:cubicBezTo>
                      <a:pt x="427" y="5570"/>
                      <a:pt x="862" y="5619"/>
                      <a:pt x="1294" y="5619"/>
                    </a:cubicBezTo>
                    <a:cubicBezTo>
                      <a:pt x="2411" y="5619"/>
                      <a:pt x="3516" y="5289"/>
                      <a:pt x="4450" y="4643"/>
                    </a:cubicBezTo>
                    <a:cubicBezTo>
                      <a:pt x="5511" y="3927"/>
                      <a:pt x="6379" y="2866"/>
                      <a:pt x="7012" y="1929"/>
                    </a:cubicBezTo>
                    <a:cubicBezTo>
                      <a:pt x="7425" y="1310"/>
                      <a:pt x="7811" y="662"/>
                      <a:pt x="8128"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56"/>
              <p:cNvSpPr/>
              <p:nvPr/>
            </p:nvSpPr>
            <p:spPr>
              <a:xfrm>
                <a:off x="3053025" y="1867850"/>
                <a:ext cx="210100" cy="131800"/>
              </a:xfrm>
              <a:custGeom>
                <a:avLst/>
                <a:gdLst/>
                <a:ahLst/>
                <a:cxnLst/>
                <a:rect l="l" t="t" r="r" b="b"/>
                <a:pathLst>
                  <a:path w="8404" h="5272" extrusionOk="0">
                    <a:moveTo>
                      <a:pt x="1574" y="1"/>
                    </a:moveTo>
                    <a:cubicBezTo>
                      <a:pt x="1047" y="1"/>
                      <a:pt x="517" y="77"/>
                      <a:pt x="0" y="230"/>
                    </a:cubicBezTo>
                    <a:cubicBezTo>
                      <a:pt x="317" y="1773"/>
                      <a:pt x="1268" y="3109"/>
                      <a:pt x="2632" y="3908"/>
                    </a:cubicBezTo>
                    <a:cubicBezTo>
                      <a:pt x="3127" y="4211"/>
                      <a:pt x="3665" y="4445"/>
                      <a:pt x="4216" y="4624"/>
                    </a:cubicBezTo>
                    <a:cubicBezTo>
                      <a:pt x="5566" y="5038"/>
                      <a:pt x="6985" y="5258"/>
                      <a:pt x="8403" y="5272"/>
                    </a:cubicBezTo>
                    <a:cubicBezTo>
                      <a:pt x="8403" y="5272"/>
                      <a:pt x="6805" y="2214"/>
                      <a:pt x="4491" y="822"/>
                    </a:cubicBezTo>
                    <a:cubicBezTo>
                      <a:pt x="4257" y="685"/>
                      <a:pt x="4023" y="561"/>
                      <a:pt x="3775" y="464"/>
                    </a:cubicBezTo>
                    <a:cubicBezTo>
                      <a:pt x="3078" y="156"/>
                      <a:pt x="2328" y="1"/>
                      <a:pt x="1574"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56"/>
              <p:cNvSpPr/>
              <p:nvPr/>
            </p:nvSpPr>
            <p:spPr>
              <a:xfrm>
                <a:off x="3668775" y="1852425"/>
                <a:ext cx="242825" cy="92450"/>
              </a:xfrm>
              <a:custGeom>
                <a:avLst/>
                <a:gdLst/>
                <a:ahLst/>
                <a:cxnLst/>
                <a:rect l="l" t="t" r="r" b="b"/>
                <a:pathLst>
                  <a:path w="9713" h="3698" extrusionOk="0">
                    <a:moveTo>
                      <a:pt x="3553" y="0"/>
                    </a:moveTo>
                    <a:cubicBezTo>
                      <a:pt x="2264" y="0"/>
                      <a:pt x="1011" y="445"/>
                      <a:pt x="1" y="1274"/>
                    </a:cubicBezTo>
                    <a:cubicBezTo>
                      <a:pt x="896" y="2569"/>
                      <a:pt x="2301" y="3423"/>
                      <a:pt x="3871" y="3630"/>
                    </a:cubicBezTo>
                    <a:cubicBezTo>
                      <a:pt x="4201" y="3677"/>
                      <a:pt x="4538" y="3698"/>
                      <a:pt x="4876" y="3698"/>
                    </a:cubicBezTo>
                    <a:cubicBezTo>
                      <a:pt x="7285" y="3698"/>
                      <a:pt x="9712" y="2638"/>
                      <a:pt x="9712" y="2638"/>
                    </a:cubicBezTo>
                    <a:cubicBezTo>
                      <a:pt x="9712" y="2638"/>
                      <a:pt x="7054" y="447"/>
                      <a:pt x="4381" y="62"/>
                    </a:cubicBezTo>
                    <a:cubicBezTo>
                      <a:pt x="4105" y="21"/>
                      <a:pt x="3828" y="0"/>
                      <a:pt x="3553"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56"/>
              <p:cNvSpPr/>
              <p:nvPr/>
            </p:nvSpPr>
            <p:spPr>
              <a:xfrm>
                <a:off x="3660525" y="2422850"/>
                <a:ext cx="26525" cy="25550"/>
              </a:xfrm>
              <a:custGeom>
                <a:avLst/>
                <a:gdLst/>
                <a:ahLst/>
                <a:cxnLst/>
                <a:rect l="l" t="t" r="r" b="b"/>
                <a:pathLst>
                  <a:path w="1061" h="1022" extrusionOk="0">
                    <a:moveTo>
                      <a:pt x="510" y="0"/>
                    </a:moveTo>
                    <a:cubicBezTo>
                      <a:pt x="496" y="0"/>
                      <a:pt x="482" y="1"/>
                      <a:pt x="468" y="2"/>
                    </a:cubicBezTo>
                    <a:cubicBezTo>
                      <a:pt x="193" y="43"/>
                      <a:pt x="0" y="291"/>
                      <a:pt x="14" y="566"/>
                    </a:cubicBezTo>
                    <a:cubicBezTo>
                      <a:pt x="28" y="594"/>
                      <a:pt x="41" y="635"/>
                      <a:pt x="55" y="677"/>
                    </a:cubicBezTo>
                    <a:cubicBezTo>
                      <a:pt x="121" y="887"/>
                      <a:pt x="324" y="1022"/>
                      <a:pt x="534" y="1022"/>
                    </a:cubicBezTo>
                    <a:cubicBezTo>
                      <a:pt x="545" y="1022"/>
                      <a:pt x="555" y="1022"/>
                      <a:pt x="565" y="1021"/>
                    </a:cubicBezTo>
                    <a:cubicBezTo>
                      <a:pt x="854" y="993"/>
                      <a:pt x="1061" y="732"/>
                      <a:pt x="1033" y="456"/>
                    </a:cubicBezTo>
                    <a:cubicBezTo>
                      <a:pt x="1019" y="373"/>
                      <a:pt x="992" y="291"/>
                      <a:pt x="937" y="222"/>
                    </a:cubicBezTo>
                    <a:cubicBezTo>
                      <a:pt x="835" y="81"/>
                      <a:pt x="685" y="0"/>
                      <a:pt x="510"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56"/>
              <p:cNvSpPr/>
              <p:nvPr/>
            </p:nvSpPr>
            <p:spPr>
              <a:xfrm>
                <a:off x="4058275" y="2528950"/>
                <a:ext cx="25850" cy="22050"/>
              </a:xfrm>
              <a:custGeom>
                <a:avLst/>
                <a:gdLst/>
                <a:ahLst/>
                <a:cxnLst/>
                <a:rect l="l" t="t" r="r" b="b"/>
                <a:pathLst>
                  <a:path w="1034" h="882" extrusionOk="0">
                    <a:moveTo>
                      <a:pt x="538" y="0"/>
                    </a:moveTo>
                    <a:cubicBezTo>
                      <a:pt x="0" y="69"/>
                      <a:pt x="42" y="868"/>
                      <a:pt x="579" y="882"/>
                    </a:cubicBezTo>
                    <a:lnTo>
                      <a:pt x="620" y="882"/>
                    </a:lnTo>
                    <a:cubicBezTo>
                      <a:pt x="868" y="854"/>
                      <a:pt x="1034" y="634"/>
                      <a:pt x="1020" y="400"/>
                    </a:cubicBezTo>
                    <a:cubicBezTo>
                      <a:pt x="992" y="235"/>
                      <a:pt x="896" y="111"/>
                      <a:pt x="758" y="55"/>
                    </a:cubicBezTo>
                    <a:cubicBezTo>
                      <a:pt x="689" y="14"/>
                      <a:pt x="607" y="0"/>
                      <a:pt x="538"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56"/>
              <p:cNvSpPr/>
              <p:nvPr/>
            </p:nvSpPr>
            <p:spPr>
              <a:xfrm>
                <a:off x="4365125" y="2137975"/>
                <a:ext cx="29650" cy="25050"/>
              </a:xfrm>
              <a:custGeom>
                <a:avLst/>
                <a:gdLst/>
                <a:ahLst/>
                <a:cxnLst/>
                <a:rect l="l" t="t" r="r" b="b"/>
                <a:pathLst>
                  <a:path w="1186" h="1002" extrusionOk="0">
                    <a:moveTo>
                      <a:pt x="546" y="0"/>
                    </a:moveTo>
                    <a:cubicBezTo>
                      <a:pt x="525" y="0"/>
                      <a:pt x="504" y="2"/>
                      <a:pt x="482" y="4"/>
                    </a:cubicBezTo>
                    <a:cubicBezTo>
                      <a:pt x="193" y="32"/>
                      <a:pt x="0" y="280"/>
                      <a:pt x="28" y="555"/>
                    </a:cubicBezTo>
                    <a:cubicBezTo>
                      <a:pt x="54" y="833"/>
                      <a:pt x="288" y="1002"/>
                      <a:pt x="530" y="1002"/>
                    </a:cubicBezTo>
                    <a:cubicBezTo>
                      <a:pt x="672" y="1002"/>
                      <a:pt x="816" y="944"/>
                      <a:pt x="923" y="817"/>
                    </a:cubicBezTo>
                    <a:cubicBezTo>
                      <a:pt x="1185" y="490"/>
                      <a:pt x="949" y="0"/>
                      <a:pt x="546"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56"/>
              <p:cNvSpPr/>
              <p:nvPr/>
            </p:nvSpPr>
            <p:spPr>
              <a:xfrm>
                <a:off x="4543175" y="2483400"/>
                <a:ext cx="43950" cy="37025"/>
              </a:xfrm>
              <a:custGeom>
                <a:avLst/>
                <a:gdLst/>
                <a:ahLst/>
                <a:cxnLst/>
                <a:rect l="l" t="t" r="r" b="b"/>
                <a:pathLst>
                  <a:path w="1758" h="1481" extrusionOk="0">
                    <a:moveTo>
                      <a:pt x="971" y="0"/>
                    </a:moveTo>
                    <a:cubicBezTo>
                      <a:pt x="946" y="0"/>
                      <a:pt x="921" y="1"/>
                      <a:pt x="895" y="4"/>
                    </a:cubicBezTo>
                    <a:cubicBezTo>
                      <a:pt x="248" y="73"/>
                      <a:pt x="0" y="899"/>
                      <a:pt x="510" y="1313"/>
                    </a:cubicBezTo>
                    <a:cubicBezTo>
                      <a:pt x="653" y="1429"/>
                      <a:pt x="816" y="1481"/>
                      <a:pt x="974" y="1481"/>
                    </a:cubicBezTo>
                    <a:cubicBezTo>
                      <a:pt x="1380" y="1481"/>
                      <a:pt x="1758" y="1141"/>
                      <a:pt x="1708" y="665"/>
                    </a:cubicBezTo>
                    <a:cubicBezTo>
                      <a:pt x="1669" y="290"/>
                      <a:pt x="1351" y="0"/>
                      <a:pt x="971"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56"/>
              <p:cNvSpPr/>
              <p:nvPr/>
            </p:nvSpPr>
            <p:spPr>
              <a:xfrm>
                <a:off x="4283500" y="2202125"/>
                <a:ext cx="54925" cy="40675"/>
              </a:xfrm>
              <a:custGeom>
                <a:avLst/>
                <a:gdLst/>
                <a:ahLst/>
                <a:cxnLst/>
                <a:rect l="l" t="t" r="r" b="b"/>
                <a:pathLst>
                  <a:path w="2197" h="1627" extrusionOk="0">
                    <a:moveTo>
                      <a:pt x="992" y="1"/>
                    </a:moveTo>
                    <a:lnTo>
                      <a:pt x="992" y="1"/>
                    </a:lnTo>
                    <a:cubicBezTo>
                      <a:pt x="0" y="97"/>
                      <a:pt x="14" y="1557"/>
                      <a:pt x="1020" y="1626"/>
                    </a:cubicBezTo>
                    <a:lnTo>
                      <a:pt x="1171" y="1626"/>
                    </a:lnTo>
                    <a:cubicBezTo>
                      <a:pt x="1240" y="1612"/>
                      <a:pt x="1323" y="1585"/>
                      <a:pt x="1406" y="1557"/>
                    </a:cubicBezTo>
                    <a:cubicBezTo>
                      <a:pt x="2196" y="1182"/>
                      <a:pt x="1918" y="12"/>
                      <a:pt x="1065" y="12"/>
                    </a:cubicBezTo>
                    <a:cubicBezTo>
                      <a:pt x="1041" y="12"/>
                      <a:pt x="1017" y="12"/>
                      <a:pt x="992" y="14"/>
                    </a:cubicBezTo>
                    <a:lnTo>
                      <a:pt x="992" y="1"/>
                    </a:ln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56"/>
              <p:cNvSpPr/>
              <p:nvPr/>
            </p:nvSpPr>
            <p:spPr>
              <a:xfrm>
                <a:off x="4697375" y="1969525"/>
                <a:ext cx="23850" cy="20225"/>
              </a:xfrm>
              <a:custGeom>
                <a:avLst/>
                <a:gdLst/>
                <a:ahLst/>
                <a:cxnLst/>
                <a:rect l="l" t="t" r="r" b="b"/>
                <a:pathLst>
                  <a:path w="954" h="809" extrusionOk="0">
                    <a:moveTo>
                      <a:pt x="431" y="1"/>
                    </a:moveTo>
                    <a:cubicBezTo>
                      <a:pt x="209" y="1"/>
                      <a:pt x="1" y="188"/>
                      <a:pt x="31" y="447"/>
                    </a:cubicBezTo>
                    <a:cubicBezTo>
                      <a:pt x="56" y="651"/>
                      <a:pt x="224" y="808"/>
                      <a:pt x="424" y="808"/>
                    </a:cubicBezTo>
                    <a:cubicBezTo>
                      <a:pt x="440" y="808"/>
                      <a:pt x="456" y="807"/>
                      <a:pt x="472" y="805"/>
                    </a:cubicBezTo>
                    <a:cubicBezTo>
                      <a:pt x="830" y="764"/>
                      <a:pt x="954" y="323"/>
                      <a:pt x="678" y="89"/>
                    </a:cubicBezTo>
                    <a:cubicBezTo>
                      <a:pt x="602" y="28"/>
                      <a:pt x="516" y="1"/>
                      <a:pt x="431"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56"/>
              <p:cNvSpPr/>
              <p:nvPr/>
            </p:nvSpPr>
            <p:spPr>
              <a:xfrm>
                <a:off x="4774925" y="2360200"/>
                <a:ext cx="8975" cy="20000"/>
              </a:xfrm>
              <a:custGeom>
                <a:avLst/>
                <a:gdLst/>
                <a:ahLst/>
                <a:cxnLst/>
                <a:rect l="l" t="t" r="r" b="b"/>
                <a:pathLst>
                  <a:path w="359" h="800" extrusionOk="0">
                    <a:moveTo>
                      <a:pt x="276" y="0"/>
                    </a:moveTo>
                    <a:cubicBezTo>
                      <a:pt x="97" y="69"/>
                      <a:pt x="1" y="248"/>
                      <a:pt x="15" y="441"/>
                    </a:cubicBezTo>
                    <a:cubicBezTo>
                      <a:pt x="42" y="620"/>
                      <a:pt x="180" y="772"/>
                      <a:pt x="359" y="799"/>
                    </a:cubicBezTo>
                    <a:lnTo>
                      <a:pt x="276" y="0"/>
                    </a:ln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56"/>
              <p:cNvSpPr/>
              <p:nvPr/>
            </p:nvSpPr>
            <p:spPr>
              <a:xfrm>
                <a:off x="4504575" y="1947950"/>
                <a:ext cx="10050" cy="9375"/>
              </a:xfrm>
              <a:custGeom>
                <a:avLst/>
                <a:gdLst/>
                <a:ahLst/>
                <a:cxnLst/>
                <a:rect l="l" t="t" r="r" b="b"/>
                <a:pathLst>
                  <a:path w="402" h="375" extrusionOk="0">
                    <a:moveTo>
                      <a:pt x="203" y="0"/>
                    </a:moveTo>
                    <a:cubicBezTo>
                      <a:pt x="102" y="0"/>
                      <a:pt x="0" y="74"/>
                      <a:pt x="15" y="208"/>
                    </a:cubicBezTo>
                    <a:cubicBezTo>
                      <a:pt x="28" y="322"/>
                      <a:pt x="113" y="375"/>
                      <a:pt x="198" y="375"/>
                    </a:cubicBezTo>
                    <a:cubicBezTo>
                      <a:pt x="300" y="375"/>
                      <a:pt x="402" y="301"/>
                      <a:pt x="387" y="167"/>
                    </a:cubicBezTo>
                    <a:cubicBezTo>
                      <a:pt x="374" y="53"/>
                      <a:pt x="289" y="0"/>
                      <a:pt x="203"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56"/>
              <p:cNvSpPr/>
              <p:nvPr/>
            </p:nvSpPr>
            <p:spPr>
              <a:xfrm>
                <a:off x="4386825" y="1899050"/>
                <a:ext cx="21175" cy="17975"/>
              </a:xfrm>
              <a:custGeom>
                <a:avLst/>
                <a:gdLst/>
                <a:ahLst/>
                <a:cxnLst/>
                <a:rect l="l" t="t" r="r" b="b"/>
                <a:pathLst>
                  <a:path w="847" h="719" extrusionOk="0">
                    <a:moveTo>
                      <a:pt x="455" y="0"/>
                    </a:moveTo>
                    <a:cubicBezTo>
                      <a:pt x="446" y="0"/>
                      <a:pt x="437" y="1"/>
                      <a:pt x="427" y="1"/>
                    </a:cubicBezTo>
                    <a:cubicBezTo>
                      <a:pt x="110" y="29"/>
                      <a:pt x="0" y="442"/>
                      <a:pt x="248" y="635"/>
                    </a:cubicBezTo>
                    <a:cubicBezTo>
                      <a:pt x="317" y="693"/>
                      <a:pt x="395" y="718"/>
                      <a:pt x="470" y="718"/>
                    </a:cubicBezTo>
                    <a:cubicBezTo>
                      <a:pt x="666" y="718"/>
                      <a:pt x="846" y="547"/>
                      <a:pt x="827" y="318"/>
                    </a:cubicBezTo>
                    <a:cubicBezTo>
                      <a:pt x="800" y="134"/>
                      <a:pt x="649" y="0"/>
                      <a:pt x="455"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56"/>
              <p:cNvSpPr/>
              <p:nvPr/>
            </p:nvSpPr>
            <p:spPr>
              <a:xfrm>
                <a:off x="4205275" y="1755875"/>
                <a:ext cx="25900" cy="21675"/>
              </a:xfrm>
              <a:custGeom>
                <a:avLst/>
                <a:gdLst/>
                <a:ahLst/>
                <a:cxnLst/>
                <a:rect l="l" t="t" r="r" b="b"/>
                <a:pathLst>
                  <a:path w="1036" h="867" extrusionOk="0">
                    <a:moveTo>
                      <a:pt x="464" y="1"/>
                    </a:moveTo>
                    <a:cubicBezTo>
                      <a:pt x="223" y="1"/>
                      <a:pt x="0" y="201"/>
                      <a:pt x="30" y="480"/>
                    </a:cubicBezTo>
                    <a:cubicBezTo>
                      <a:pt x="57" y="705"/>
                      <a:pt x="248" y="866"/>
                      <a:pt x="483" y="866"/>
                    </a:cubicBezTo>
                    <a:cubicBezTo>
                      <a:pt x="493" y="866"/>
                      <a:pt x="503" y="866"/>
                      <a:pt x="512" y="866"/>
                    </a:cubicBezTo>
                    <a:cubicBezTo>
                      <a:pt x="884" y="824"/>
                      <a:pt x="1036" y="342"/>
                      <a:pt x="733" y="94"/>
                    </a:cubicBezTo>
                    <a:cubicBezTo>
                      <a:pt x="649" y="30"/>
                      <a:pt x="555" y="1"/>
                      <a:pt x="464"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56"/>
              <p:cNvSpPr/>
              <p:nvPr/>
            </p:nvSpPr>
            <p:spPr>
              <a:xfrm>
                <a:off x="4245950" y="1790525"/>
                <a:ext cx="38950" cy="37725"/>
              </a:xfrm>
              <a:custGeom>
                <a:avLst/>
                <a:gdLst/>
                <a:ahLst/>
                <a:cxnLst/>
                <a:rect l="l" t="t" r="r" b="b"/>
                <a:pathLst>
                  <a:path w="1558" h="1509" extrusionOk="0">
                    <a:moveTo>
                      <a:pt x="762" y="1"/>
                    </a:moveTo>
                    <a:cubicBezTo>
                      <a:pt x="438" y="1"/>
                      <a:pt x="114" y="198"/>
                      <a:pt x="29" y="582"/>
                    </a:cubicBezTo>
                    <a:cubicBezTo>
                      <a:pt x="1" y="664"/>
                      <a:pt x="1" y="747"/>
                      <a:pt x="15" y="830"/>
                    </a:cubicBezTo>
                    <a:cubicBezTo>
                      <a:pt x="54" y="1218"/>
                      <a:pt x="384" y="1508"/>
                      <a:pt x="766" y="1508"/>
                    </a:cubicBezTo>
                    <a:cubicBezTo>
                      <a:pt x="791" y="1508"/>
                      <a:pt x="816" y="1507"/>
                      <a:pt x="841" y="1505"/>
                    </a:cubicBezTo>
                    <a:cubicBezTo>
                      <a:pt x="1255" y="1463"/>
                      <a:pt x="1558" y="1091"/>
                      <a:pt x="1516" y="678"/>
                    </a:cubicBezTo>
                    <a:cubicBezTo>
                      <a:pt x="1502" y="623"/>
                      <a:pt x="1489" y="582"/>
                      <a:pt x="1475" y="527"/>
                    </a:cubicBezTo>
                    <a:cubicBezTo>
                      <a:pt x="1368" y="173"/>
                      <a:pt x="1065" y="1"/>
                      <a:pt x="762"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56"/>
              <p:cNvSpPr/>
              <p:nvPr/>
            </p:nvSpPr>
            <p:spPr>
              <a:xfrm>
                <a:off x="3817550" y="2062250"/>
                <a:ext cx="26950" cy="22525"/>
              </a:xfrm>
              <a:custGeom>
                <a:avLst/>
                <a:gdLst/>
                <a:ahLst/>
                <a:cxnLst/>
                <a:rect l="l" t="t" r="r" b="b"/>
                <a:pathLst>
                  <a:path w="1078" h="901" extrusionOk="0">
                    <a:moveTo>
                      <a:pt x="602" y="0"/>
                    </a:moveTo>
                    <a:cubicBezTo>
                      <a:pt x="585" y="0"/>
                      <a:pt x="568" y="1"/>
                      <a:pt x="552" y="3"/>
                    </a:cubicBezTo>
                    <a:cubicBezTo>
                      <a:pt x="152" y="44"/>
                      <a:pt x="1" y="540"/>
                      <a:pt x="317" y="802"/>
                    </a:cubicBezTo>
                    <a:cubicBezTo>
                      <a:pt x="401" y="870"/>
                      <a:pt x="498" y="901"/>
                      <a:pt x="592" y="901"/>
                    </a:cubicBezTo>
                    <a:cubicBezTo>
                      <a:pt x="841" y="901"/>
                      <a:pt x="1077" y="691"/>
                      <a:pt x="1047" y="402"/>
                    </a:cubicBezTo>
                    <a:cubicBezTo>
                      <a:pt x="1022" y="171"/>
                      <a:pt x="829" y="0"/>
                      <a:pt x="60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56"/>
              <p:cNvSpPr/>
              <p:nvPr/>
            </p:nvSpPr>
            <p:spPr>
              <a:xfrm>
                <a:off x="3938775" y="2314025"/>
                <a:ext cx="12075" cy="11450"/>
              </a:xfrm>
              <a:custGeom>
                <a:avLst/>
                <a:gdLst/>
                <a:ahLst/>
                <a:cxnLst/>
                <a:rect l="l" t="t" r="r" b="b"/>
                <a:pathLst>
                  <a:path w="483" h="458" extrusionOk="0">
                    <a:moveTo>
                      <a:pt x="248" y="0"/>
                    </a:moveTo>
                    <a:cubicBezTo>
                      <a:pt x="239" y="0"/>
                      <a:pt x="230" y="1"/>
                      <a:pt x="221" y="2"/>
                    </a:cubicBezTo>
                    <a:cubicBezTo>
                      <a:pt x="97" y="2"/>
                      <a:pt x="0" y="126"/>
                      <a:pt x="14" y="250"/>
                    </a:cubicBezTo>
                    <a:cubicBezTo>
                      <a:pt x="27" y="366"/>
                      <a:pt x="124" y="457"/>
                      <a:pt x="239" y="457"/>
                    </a:cubicBezTo>
                    <a:cubicBezTo>
                      <a:pt x="246" y="457"/>
                      <a:pt x="254" y="457"/>
                      <a:pt x="262" y="456"/>
                    </a:cubicBezTo>
                    <a:cubicBezTo>
                      <a:pt x="400" y="442"/>
                      <a:pt x="483" y="332"/>
                      <a:pt x="483" y="208"/>
                    </a:cubicBezTo>
                    <a:cubicBezTo>
                      <a:pt x="457" y="80"/>
                      <a:pt x="360" y="0"/>
                      <a:pt x="248"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56"/>
              <p:cNvSpPr/>
              <p:nvPr/>
            </p:nvSpPr>
            <p:spPr>
              <a:xfrm>
                <a:off x="3401875" y="2180000"/>
                <a:ext cx="49525" cy="41975"/>
              </a:xfrm>
              <a:custGeom>
                <a:avLst/>
                <a:gdLst/>
                <a:ahLst/>
                <a:cxnLst/>
                <a:rect l="l" t="t" r="r" b="b"/>
                <a:pathLst>
                  <a:path w="1981" h="1679" extrusionOk="0">
                    <a:moveTo>
                      <a:pt x="870" y="0"/>
                    </a:moveTo>
                    <a:cubicBezTo>
                      <a:pt x="843" y="0"/>
                      <a:pt x="814" y="1"/>
                      <a:pt x="786" y="4"/>
                    </a:cubicBezTo>
                    <a:cubicBezTo>
                      <a:pt x="331" y="59"/>
                      <a:pt x="1" y="472"/>
                      <a:pt x="42" y="927"/>
                    </a:cubicBezTo>
                    <a:cubicBezTo>
                      <a:pt x="94" y="1396"/>
                      <a:pt x="486" y="1679"/>
                      <a:pt x="885" y="1679"/>
                    </a:cubicBezTo>
                    <a:cubicBezTo>
                      <a:pt x="1120" y="1679"/>
                      <a:pt x="1357" y="1582"/>
                      <a:pt x="1530" y="1368"/>
                    </a:cubicBezTo>
                    <a:cubicBezTo>
                      <a:pt x="1980" y="811"/>
                      <a:pt x="1564" y="0"/>
                      <a:pt x="870"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56"/>
              <p:cNvSpPr/>
              <p:nvPr/>
            </p:nvSpPr>
            <p:spPr>
              <a:xfrm>
                <a:off x="3330050" y="1914000"/>
                <a:ext cx="41900" cy="35125"/>
              </a:xfrm>
              <a:custGeom>
                <a:avLst/>
                <a:gdLst/>
                <a:ahLst/>
                <a:cxnLst/>
                <a:rect l="l" t="t" r="r" b="b"/>
                <a:pathLst>
                  <a:path w="1676" h="1405" extrusionOk="0">
                    <a:moveTo>
                      <a:pt x="745" y="1"/>
                    </a:moveTo>
                    <a:cubicBezTo>
                      <a:pt x="360" y="1"/>
                      <a:pt x="0" y="333"/>
                      <a:pt x="50" y="781"/>
                    </a:cubicBezTo>
                    <a:cubicBezTo>
                      <a:pt x="76" y="1141"/>
                      <a:pt x="389" y="1405"/>
                      <a:pt x="745" y="1405"/>
                    </a:cubicBezTo>
                    <a:cubicBezTo>
                      <a:pt x="770" y="1405"/>
                      <a:pt x="796" y="1403"/>
                      <a:pt x="821" y="1401"/>
                    </a:cubicBezTo>
                    <a:cubicBezTo>
                      <a:pt x="1441" y="1332"/>
                      <a:pt x="1675" y="547"/>
                      <a:pt x="1179" y="161"/>
                    </a:cubicBezTo>
                    <a:cubicBezTo>
                      <a:pt x="1045" y="50"/>
                      <a:pt x="893" y="1"/>
                      <a:pt x="745"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56"/>
              <p:cNvSpPr/>
              <p:nvPr/>
            </p:nvSpPr>
            <p:spPr>
              <a:xfrm>
                <a:off x="3415750" y="2035150"/>
                <a:ext cx="8200" cy="6900"/>
              </a:xfrm>
              <a:custGeom>
                <a:avLst/>
                <a:gdLst/>
                <a:ahLst/>
                <a:cxnLst/>
                <a:rect l="l" t="t" r="r" b="b"/>
                <a:pathLst>
                  <a:path w="328" h="276" extrusionOk="0">
                    <a:moveTo>
                      <a:pt x="192" y="0"/>
                    </a:moveTo>
                    <a:cubicBezTo>
                      <a:pt x="152" y="0"/>
                      <a:pt x="111" y="17"/>
                      <a:pt x="79" y="54"/>
                    </a:cubicBezTo>
                    <a:cubicBezTo>
                      <a:pt x="1" y="146"/>
                      <a:pt x="72" y="275"/>
                      <a:pt x="186" y="275"/>
                    </a:cubicBezTo>
                    <a:cubicBezTo>
                      <a:pt x="192" y="275"/>
                      <a:pt x="198" y="275"/>
                      <a:pt x="203" y="274"/>
                    </a:cubicBezTo>
                    <a:cubicBezTo>
                      <a:pt x="272" y="274"/>
                      <a:pt x="327" y="205"/>
                      <a:pt x="327" y="123"/>
                    </a:cubicBezTo>
                    <a:cubicBezTo>
                      <a:pt x="319" y="46"/>
                      <a:pt x="257" y="0"/>
                      <a:pt x="19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56"/>
              <p:cNvSpPr/>
              <p:nvPr/>
            </p:nvSpPr>
            <p:spPr>
              <a:xfrm>
                <a:off x="3412225" y="2100825"/>
                <a:ext cx="18075" cy="15250"/>
              </a:xfrm>
              <a:custGeom>
                <a:avLst/>
                <a:gdLst/>
                <a:ahLst/>
                <a:cxnLst/>
                <a:rect l="l" t="t" r="r" b="b"/>
                <a:pathLst>
                  <a:path w="723" h="610" extrusionOk="0">
                    <a:moveTo>
                      <a:pt x="321" y="1"/>
                    </a:moveTo>
                    <a:cubicBezTo>
                      <a:pt x="311" y="1"/>
                      <a:pt x="300" y="2"/>
                      <a:pt x="289" y="3"/>
                    </a:cubicBezTo>
                    <a:cubicBezTo>
                      <a:pt x="124" y="16"/>
                      <a:pt x="0" y="168"/>
                      <a:pt x="28" y="333"/>
                    </a:cubicBezTo>
                    <a:cubicBezTo>
                      <a:pt x="45" y="507"/>
                      <a:pt x="183" y="610"/>
                      <a:pt x="324" y="610"/>
                    </a:cubicBezTo>
                    <a:cubicBezTo>
                      <a:pt x="407" y="610"/>
                      <a:pt x="490" y="575"/>
                      <a:pt x="551" y="499"/>
                    </a:cubicBezTo>
                    <a:cubicBezTo>
                      <a:pt x="723" y="300"/>
                      <a:pt x="565" y="1"/>
                      <a:pt x="321"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56"/>
              <p:cNvSpPr/>
              <p:nvPr/>
            </p:nvSpPr>
            <p:spPr>
              <a:xfrm>
                <a:off x="3232100" y="2480625"/>
                <a:ext cx="44000" cy="37250"/>
              </a:xfrm>
              <a:custGeom>
                <a:avLst/>
                <a:gdLst/>
                <a:ahLst/>
                <a:cxnLst/>
                <a:rect l="l" t="t" r="r" b="b"/>
                <a:pathLst>
                  <a:path w="1760" h="1490" extrusionOk="0">
                    <a:moveTo>
                      <a:pt x="787" y="0"/>
                    </a:moveTo>
                    <a:cubicBezTo>
                      <a:pt x="759" y="0"/>
                      <a:pt x="731" y="2"/>
                      <a:pt x="703" y="5"/>
                    </a:cubicBezTo>
                    <a:cubicBezTo>
                      <a:pt x="304" y="46"/>
                      <a:pt x="1" y="418"/>
                      <a:pt x="42" y="818"/>
                    </a:cubicBezTo>
                    <a:cubicBezTo>
                      <a:pt x="86" y="1236"/>
                      <a:pt x="433" y="1489"/>
                      <a:pt x="790" y="1489"/>
                    </a:cubicBezTo>
                    <a:cubicBezTo>
                      <a:pt x="997" y="1489"/>
                      <a:pt x="1208" y="1404"/>
                      <a:pt x="1364" y="1217"/>
                    </a:cubicBezTo>
                    <a:cubicBezTo>
                      <a:pt x="1760" y="716"/>
                      <a:pt x="1398" y="0"/>
                      <a:pt x="787"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56"/>
              <p:cNvSpPr/>
              <p:nvPr/>
            </p:nvSpPr>
            <p:spPr>
              <a:xfrm>
                <a:off x="3319025" y="2518475"/>
                <a:ext cx="45350" cy="38150"/>
              </a:xfrm>
              <a:custGeom>
                <a:avLst/>
                <a:gdLst/>
                <a:ahLst/>
                <a:cxnLst/>
                <a:rect l="l" t="t" r="r" b="b"/>
                <a:pathLst>
                  <a:path w="1814" h="1526" extrusionOk="0">
                    <a:moveTo>
                      <a:pt x="818" y="0"/>
                    </a:moveTo>
                    <a:cubicBezTo>
                      <a:pt x="397" y="0"/>
                      <a:pt x="0" y="359"/>
                      <a:pt x="50" y="846"/>
                    </a:cubicBezTo>
                    <a:cubicBezTo>
                      <a:pt x="89" y="1234"/>
                      <a:pt x="431" y="1525"/>
                      <a:pt x="815" y="1525"/>
                    </a:cubicBezTo>
                    <a:cubicBezTo>
                      <a:pt x="840" y="1525"/>
                      <a:pt x="865" y="1524"/>
                      <a:pt x="890" y="1521"/>
                    </a:cubicBezTo>
                    <a:cubicBezTo>
                      <a:pt x="1565" y="1453"/>
                      <a:pt x="1813" y="598"/>
                      <a:pt x="1290" y="171"/>
                    </a:cubicBezTo>
                    <a:cubicBezTo>
                      <a:pt x="1145" y="53"/>
                      <a:pt x="979" y="0"/>
                      <a:pt x="818"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56"/>
              <p:cNvSpPr/>
              <p:nvPr/>
            </p:nvSpPr>
            <p:spPr>
              <a:xfrm>
                <a:off x="3504700" y="2843175"/>
                <a:ext cx="21525" cy="18150"/>
              </a:xfrm>
              <a:custGeom>
                <a:avLst/>
                <a:gdLst/>
                <a:ahLst/>
                <a:cxnLst/>
                <a:rect l="l" t="t" r="r" b="b"/>
                <a:pathLst>
                  <a:path w="861" h="726" extrusionOk="0">
                    <a:moveTo>
                      <a:pt x="390" y="0"/>
                    </a:moveTo>
                    <a:cubicBezTo>
                      <a:pt x="190" y="0"/>
                      <a:pt x="0" y="164"/>
                      <a:pt x="20" y="394"/>
                    </a:cubicBezTo>
                    <a:cubicBezTo>
                      <a:pt x="47" y="591"/>
                      <a:pt x="211" y="725"/>
                      <a:pt x="393" y="725"/>
                    </a:cubicBezTo>
                    <a:cubicBezTo>
                      <a:pt x="402" y="725"/>
                      <a:pt x="411" y="725"/>
                      <a:pt x="420" y="725"/>
                    </a:cubicBezTo>
                    <a:cubicBezTo>
                      <a:pt x="737" y="683"/>
                      <a:pt x="861" y="284"/>
                      <a:pt x="613" y="77"/>
                    </a:cubicBezTo>
                    <a:cubicBezTo>
                      <a:pt x="544" y="24"/>
                      <a:pt x="467" y="0"/>
                      <a:pt x="390"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56"/>
              <p:cNvSpPr/>
              <p:nvPr/>
            </p:nvSpPr>
            <p:spPr>
              <a:xfrm>
                <a:off x="3589925" y="3039925"/>
                <a:ext cx="21450" cy="18300"/>
              </a:xfrm>
              <a:custGeom>
                <a:avLst/>
                <a:gdLst/>
                <a:ahLst/>
                <a:cxnLst/>
                <a:rect l="l" t="t" r="r" b="b"/>
                <a:pathLst>
                  <a:path w="858" h="732" extrusionOk="0">
                    <a:moveTo>
                      <a:pt x="391" y="1"/>
                    </a:moveTo>
                    <a:cubicBezTo>
                      <a:pt x="376" y="1"/>
                      <a:pt x="360" y="2"/>
                      <a:pt x="344" y="4"/>
                    </a:cubicBezTo>
                    <a:cubicBezTo>
                      <a:pt x="138" y="31"/>
                      <a:pt x="0" y="211"/>
                      <a:pt x="14" y="403"/>
                    </a:cubicBezTo>
                    <a:cubicBezTo>
                      <a:pt x="40" y="611"/>
                      <a:pt x="207" y="731"/>
                      <a:pt x="378" y="731"/>
                    </a:cubicBezTo>
                    <a:cubicBezTo>
                      <a:pt x="480" y="731"/>
                      <a:pt x="584" y="689"/>
                      <a:pt x="661" y="596"/>
                    </a:cubicBezTo>
                    <a:cubicBezTo>
                      <a:pt x="858" y="361"/>
                      <a:pt x="681" y="1"/>
                      <a:pt x="391"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56"/>
              <p:cNvSpPr/>
              <p:nvPr/>
            </p:nvSpPr>
            <p:spPr>
              <a:xfrm>
                <a:off x="3589775" y="2831975"/>
                <a:ext cx="18075" cy="15250"/>
              </a:xfrm>
              <a:custGeom>
                <a:avLst/>
                <a:gdLst/>
                <a:ahLst/>
                <a:cxnLst/>
                <a:rect l="l" t="t" r="r" b="b"/>
                <a:pathLst>
                  <a:path w="723" h="610" extrusionOk="0">
                    <a:moveTo>
                      <a:pt x="399" y="1"/>
                    </a:moveTo>
                    <a:cubicBezTo>
                      <a:pt x="316" y="1"/>
                      <a:pt x="232" y="36"/>
                      <a:pt x="171" y="112"/>
                    </a:cubicBezTo>
                    <a:cubicBezTo>
                      <a:pt x="0" y="323"/>
                      <a:pt x="144" y="609"/>
                      <a:pt x="398" y="609"/>
                    </a:cubicBezTo>
                    <a:cubicBezTo>
                      <a:pt x="410" y="609"/>
                      <a:pt x="421" y="609"/>
                      <a:pt x="433" y="608"/>
                    </a:cubicBezTo>
                    <a:cubicBezTo>
                      <a:pt x="598" y="594"/>
                      <a:pt x="722" y="442"/>
                      <a:pt x="709" y="277"/>
                    </a:cubicBezTo>
                    <a:cubicBezTo>
                      <a:pt x="683" y="103"/>
                      <a:pt x="541" y="1"/>
                      <a:pt x="399"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56"/>
              <p:cNvSpPr/>
              <p:nvPr/>
            </p:nvSpPr>
            <p:spPr>
              <a:xfrm>
                <a:off x="3816525" y="3115725"/>
                <a:ext cx="32050" cy="31300"/>
              </a:xfrm>
              <a:custGeom>
                <a:avLst/>
                <a:gdLst/>
                <a:ahLst/>
                <a:cxnLst/>
                <a:rect l="l" t="t" r="r" b="b"/>
                <a:pathLst>
                  <a:path w="1282" h="1252" extrusionOk="0">
                    <a:moveTo>
                      <a:pt x="645" y="0"/>
                    </a:moveTo>
                    <a:cubicBezTo>
                      <a:pt x="628" y="0"/>
                      <a:pt x="610" y="1"/>
                      <a:pt x="593" y="2"/>
                    </a:cubicBezTo>
                    <a:cubicBezTo>
                      <a:pt x="248" y="44"/>
                      <a:pt x="0" y="347"/>
                      <a:pt x="42" y="691"/>
                    </a:cubicBezTo>
                    <a:cubicBezTo>
                      <a:pt x="55" y="719"/>
                      <a:pt x="55" y="760"/>
                      <a:pt x="69" y="788"/>
                    </a:cubicBezTo>
                    <a:cubicBezTo>
                      <a:pt x="151" y="1103"/>
                      <a:pt x="404" y="1251"/>
                      <a:pt x="658" y="1251"/>
                    </a:cubicBezTo>
                    <a:cubicBezTo>
                      <a:pt x="958" y="1251"/>
                      <a:pt x="1259" y="1044"/>
                      <a:pt x="1281" y="664"/>
                    </a:cubicBezTo>
                    <a:cubicBezTo>
                      <a:pt x="1281" y="622"/>
                      <a:pt x="1281" y="595"/>
                      <a:pt x="1281" y="567"/>
                    </a:cubicBezTo>
                    <a:cubicBezTo>
                      <a:pt x="1255" y="240"/>
                      <a:pt x="968" y="0"/>
                      <a:pt x="645"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56"/>
              <p:cNvSpPr/>
              <p:nvPr/>
            </p:nvSpPr>
            <p:spPr>
              <a:xfrm>
                <a:off x="3547200" y="2965125"/>
                <a:ext cx="48375" cy="40550"/>
              </a:xfrm>
              <a:custGeom>
                <a:avLst/>
                <a:gdLst/>
                <a:ahLst/>
                <a:cxnLst/>
                <a:rect l="l" t="t" r="r" b="b"/>
                <a:pathLst>
                  <a:path w="1935" h="1622" extrusionOk="0">
                    <a:moveTo>
                      <a:pt x="1089" y="1"/>
                    </a:moveTo>
                    <a:cubicBezTo>
                      <a:pt x="1057" y="1"/>
                      <a:pt x="1025" y="3"/>
                      <a:pt x="993" y="7"/>
                    </a:cubicBezTo>
                    <a:cubicBezTo>
                      <a:pt x="263" y="76"/>
                      <a:pt x="1" y="985"/>
                      <a:pt x="566" y="1439"/>
                    </a:cubicBezTo>
                    <a:cubicBezTo>
                      <a:pt x="719" y="1565"/>
                      <a:pt x="894" y="1622"/>
                      <a:pt x="1065" y="1622"/>
                    </a:cubicBezTo>
                    <a:cubicBezTo>
                      <a:pt x="1512" y="1622"/>
                      <a:pt x="1934" y="1241"/>
                      <a:pt x="1874" y="723"/>
                    </a:cubicBezTo>
                    <a:cubicBezTo>
                      <a:pt x="1836" y="315"/>
                      <a:pt x="1490" y="1"/>
                      <a:pt x="1089"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56"/>
              <p:cNvSpPr/>
              <p:nvPr/>
            </p:nvSpPr>
            <p:spPr>
              <a:xfrm>
                <a:off x="4180525" y="2789250"/>
                <a:ext cx="30625" cy="25750"/>
              </a:xfrm>
              <a:custGeom>
                <a:avLst/>
                <a:gdLst/>
                <a:ahLst/>
                <a:cxnLst/>
                <a:rect l="l" t="t" r="r" b="b"/>
                <a:pathLst>
                  <a:path w="1225" h="1030" extrusionOk="0">
                    <a:moveTo>
                      <a:pt x="672" y="0"/>
                    </a:moveTo>
                    <a:cubicBezTo>
                      <a:pt x="655" y="0"/>
                      <a:pt x="638" y="1"/>
                      <a:pt x="621" y="2"/>
                    </a:cubicBezTo>
                    <a:cubicBezTo>
                      <a:pt x="166" y="58"/>
                      <a:pt x="1" y="622"/>
                      <a:pt x="345" y="912"/>
                    </a:cubicBezTo>
                    <a:cubicBezTo>
                      <a:pt x="446" y="993"/>
                      <a:pt x="562" y="1030"/>
                      <a:pt x="674" y="1030"/>
                    </a:cubicBezTo>
                    <a:cubicBezTo>
                      <a:pt x="959" y="1030"/>
                      <a:pt x="1225" y="793"/>
                      <a:pt x="1185" y="457"/>
                    </a:cubicBezTo>
                    <a:cubicBezTo>
                      <a:pt x="1159" y="198"/>
                      <a:pt x="939" y="0"/>
                      <a:pt x="67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56"/>
              <p:cNvSpPr/>
              <p:nvPr/>
            </p:nvSpPr>
            <p:spPr>
              <a:xfrm>
                <a:off x="4416200" y="2668725"/>
                <a:ext cx="20575" cy="14875"/>
              </a:xfrm>
              <a:custGeom>
                <a:avLst/>
                <a:gdLst/>
                <a:ahLst/>
                <a:cxnLst/>
                <a:rect l="l" t="t" r="r" b="b"/>
                <a:pathLst>
                  <a:path w="823" h="595" extrusionOk="0">
                    <a:moveTo>
                      <a:pt x="420" y="0"/>
                    </a:moveTo>
                    <a:cubicBezTo>
                      <a:pt x="407" y="0"/>
                      <a:pt x="395" y="1"/>
                      <a:pt x="382" y="2"/>
                    </a:cubicBezTo>
                    <a:cubicBezTo>
                      <a:pt x="1" y="57"/>
                      <a:pt x="63" y="595"/>
                      <a:pt x="423" y="595"/>
                    </a:cubicBezTo>
                    <a:cubicBezTo>
                      <a:pt x="428" y="595"/>
                      <a:pt x="432" y="595"/>
                      <a:pt x="437" y="594"/>
                    </a:cubicBezTo>
                    <a:cubicBezTo>
                      <a:pt x="823" y="555"/>
                      <a:pt x="771" y="0"/>
                      <a:pt x="420"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56"/>
              <p:cNvSpPr/>
              <p:nvPr/>
            </p:nvSpPr>
            <p:spPr>
              <a:xfrm>
                <a:off x="4481450" y="2936625"/>
                <a:ext cx="19725" cy="16375"/>
              </a:xfrm>
              <a:custGeom>
                <a:avLst/>
                <a:gdLst/>
                <a:ahLst/>
                <a:cxnLst/>
                <a:rect l="l" t="t" r="r" b="b"/>
                <a:pathLst>
                  <a:path w="789" h="655" extrusionOk="0">
                    <a:moveTo>
                      <a:pt x="354" y="1"/>
                    </a:moveTo>
                    <a:cubicBezTo>
                      <a:pt x="173" y="1"/>
                      <a:pt x="1" y="152"/>
                      <a:pt x="31" y="361"/>
                    </a:cubicBezTo>
                    <a:cubicBezTo>
                      <a:pt x="43" y="525"/>
                      <a:pt x="183" y="654"/>
                      <a:pt x="343" y="654"/>
                    </a:cubicBezTo>
                    <a:cubicBezTo>
                      <a:pt x="358" y="654"/>
                      <a:pt x="374" y="653"/>
                      <a:pt x="389" y="651"/>
                    </a:cubicBezTo>
                    <a:cubicBezTo>
                      <a:pt x="678" y="623"/>
                      <a:pt x="788" y="265"/>
                      <a:pt x="554" y="72"/>
                    </a:cubicBezTo>
                    <a:cubicBezTo>
                      <a:pt x="493" y="23"/>
                      <a:pt x="423" y="1"/>
                      <a:pt x="354"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56"/>
              <p:cNvSpPr/>
              <p:nvPr/>
            </p:nvSpPr>
            <p:spPr>
              <a:xfrm>
                <a:off x="4705325" y="2885925"/>
                <a:ext cx="19000" cy="15700"/>
              </a:xfrm>
              <a:custGeom>
                <a:avLst/>
                <a:gdLst/>
                <a:ahLst/>
                <a:cxnLst/>
                <a:rect l="l" t="t" r="r" b="b"/>
                <a:pathLst>
                  <a:path w="760" h="628" extrusionOk="0">
                    <a:moveTo>
                      <a:pt x="334" y="1"/>
                    </a:moveTo>
                    <a:cubicBezTo>
                      <a:pt x="160" y="1"/>
                      <a:pt x="0" y="144"/>
                      <a:pt x="30" y="351"/>
                    </a:cubicBezTo>
                    <a:cubicBezTo>
                      <a:pt x="43" y="508"/>
                      <a:pt x="180" y="627"/>
                      <a:pt x="347" y="627"/>
                    </a:cubicBezTo>
                    <a:cubicBezTo>
                      <a:pt x="356" y="627"/>
                      <a:pt x="365" y="627"/>
                      <a:pt x="374" y="626"/>
                    </a:cubicBezTo>
                    <a:cubicBezTo>
                      <a:pt x="650" y="599"/>
                      <a:pt x="760" y="254"/>
                      <a:pt x="539" y="75"/>
                    </a:cubicBezTo>
                    <a:cubicBezTo>
                      <a:pt x="476" y="24"/>
                      <a:pt x="404" y="1"/>
                      <a:pt x="334"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56"/>
              <p:cNvSpPr/>
              <p:nvPr/>
            </p:nvSpPr>
            <p:spPr>
              <a:xfrm>
                <a:off x="3882300" y="3039650"/>
                <a:ext cx="244875" cy="90275"/>
              </a:xfrm>
              <a:custGeom>
                <a:avLst/>
                <a:gdLst/>
                <a:ahLst/>
                <a:cxnLst/>
                <a:rect l="l" t="t" r="r" b="b"/>
                <a:pathLst>
                  <a:path w="9795" h="3611" extrusionOk="0">
                    <a:moveTo>
                      <a:pt x="5599" y="1"/>
                    </a:moveTo>
                    <a:cubicBezTo>
                      <a:pt x="2903" y="1"/>
                      <a:pt x="0" y="1751"/>
                      <a:pt x="0" y="1751"/>
                    </a:cubicBezTo>
                    <a:cubicBezTo>
                      <a:pt x="786" y="2219"/>
                      <a:pt x="1626" y="2618"/>
                      <a:pt x="2494" y="2935"/>
                    </a:cubicBezTo>
                    <a:cubicBezTo>
                      <a:pt x="2577" y="2732"/>
                      <a:pt x="2757" y="2638"/>
                      <a:pt x="2938" y="2638"/>
                    </a:cubicBezTo>
                    <a:cubicBezTo>
                      <a:pt x="3174" y="2638"/>
                      <a:pt x="3413" y="2798"/>
                      <a:pt x="3444" y="3087"/>
                    </a:cubicBezTo>
                    <a:cubicBezTo>
                      <a:pt x="3444" y="3128"/>
                      <a:pt x="3444" y="3156"/>
                      <a:pt x="3430" y="3197"/>
                    </a:cubicBezTo>
                    <a:cubicBezTo>
                      <a:pt x="3430" y="3211"/>
                      <a:pt x="3430" y="3238"/>
                      <a:pt x="3430" y="3252"/>
                    </a:cubicBezTo>
                    <a:cubicBezTo>
                      <a:pt x="4133" y="3473"/>
                      <a:pt x="4877" y="3583"/>
                      <a:pt x="5621" y="3610"/>
                    </a:cubicBezTo>
                    <a:cubicBezTo>
                      <a:pt x="5643" y="3611"/>
                      <a:pt x="5666" y="3611"/>
                      <a:pt x="5688" y="3611"/>
                    </a:cubicBezTo>
                    <a:cubicBezTo>
                      <a:pt x="6835" y="3611"/>
                      <a:pt x="7953" y="3267"/>
                      <a:pt x="8899" y="2618"/>
                    </a:cubicBezTo>
                    <a:cubicBezTo>
                      <a:pt x="9230" y="2398"/>
                      <a:pt x="9533" y="2136"/>
                      <a:pt x="9795" y="1847"/>
                    </a:cubicBezTo>
                    <a:cubicBezTo>
                      <a:pt x="8734" y="676"/>
                      <a:pt x="7232" y="1"/>
                      <a:pt x="5662" y="1"/>
                    </a:cubicBezTo>
                    <a:cubicBezTo>
                      <a:pt x="5641" y="1"/>
                      <a:pt x="5620" y="1"/>
                      <a:pt x="5599"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56"/>
              <p:cNvSpPr/>
              <p:nvPr/>
            </p:nvSpPr>
            <p:spPr>
              <a:xfrm>
                <a:off x="3957725" y="4029250"/>
                <a:ext cx="190450" cy="155850"/>
              </a:xfrm>
              <a:custGeom>
                <a:avLst/>
                <a:gdLst/>
                <a:ahLst/>
                <a:cxnLst/>
                <a:rect l="l" t="t" r="r" b="b"/>
                <a:pathLst>
                  <a:path w="7618" h="6234" extrusionOk="0">
                    <a:moveTo>
                      <a:pt x="6789" y="1"/>
                    </a:moveTo>
                    <a:cubicBezTo>
                      <a:pt x="5501" y="1"/>
                      <a:pt x="4250" y="446"/>
                      <a:pt x="3251" y="1275"/>
                    </a:cubicBezTo>
                    <a:cubicBezTo>
                      <a:pt x="1143" y="2983"/>
                      <a:pt x="0" y="6234"/>
                      <a:pt x="0" y="6234"/>
                    </a:cubicBezTo>
                    <a:cubicBezTo>
                      <a:pt x="0" y="6234"/>
                      <a:pt x="3416" y="5779"/>
                      <a:pt x="5510" y="4071"/>
                    </a:cubicBezTo>
                    <a:cubicBezTo>
                      <a:pt x="6750" y="3093"/>
                      <a:pt x="7521" y="1633"/>
                      <a:pt x="7618" y="62"/>
                    </a:cubicBezTo>
                    <a:cubicBezTo>
                      <a:pt x="7341" y="21"/>
                      <a:pt x="7065" y="1"/>
                      <a:pt x="6789"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56"/>
              <p:cNvSpPr/>
              <p:nvPr/>
            </p:nvSpPr>
            <p:spPr>
              <a:xfrm>
                <a:off x="4322075" y="3505625"/>
                <a:ext cx="126075" cy="223875"/>
              </a:xfrm>
              <a:custGeom>
                <a:avLst/>
                <a:gdLst/>
                <a:ahLst/>
                <a:cxnLst/>
                <a:rect l="l" t="t" r="r" b="b"/>
                <a:pathLst>
                  <a:path w="5043" h="8955" extrusionOk="0">
                    <a:moveTo>
                      <a:pt x="579" y="0"/>
                    </a:moveTo>
                    <a:cubicBezTo>
                      <a:pt x="455" y="276"/>
                      <a:pt x="358" y="551"/>
                      <a:pt x="303" y="840"/>
                    </a:cubicBezTo>
                    <a:cubicBezTo>
                      <a:pt x="290" y="834"/>
                      <a:pt x="276" y="830"/>
                      <a:pt x="262" y="830"/>
                    </a:cubicBezTo>
                    <a:cubicBezTo>
                      <a:pt x="248" y="830"/>
                      <a:pt x="234" y="834"/>
                      <a:pt x="221" y="840"/>
                    </a:cubicBezTo>
                    <a:cubicBezTo>
                      <a:pt x="97" y="854"/>
                      <a:pt x="0" y="964"/>
                      <a:pt x="14" y="1088"/>
                    </a:cubicBezTo>
                    <a:cubicBezTo>
                      <a:pt x="28" y="1185"/>
                      <a:pt x="111" y="1267"/>
                      <a:pt x="207" y="1281"/>
                    </a:cubicBezTo>
                    <a:cubicBezTo>
                      <a:pt x="28" y="2383"/>
                      <a:pt x="179" y="3527"/>
                      <a:pt x="648" y="4546"/>
                    </a:cubicBezTo>
                    <a:cubicBezTo>
                      <a:pt x="1764" y="7012"/>
                      <a:pt x="4615" y="8954"/>
                      <a:pt x="4615" y="8954"/>
                    </a:cubicBezTo>
                    <a:cubicBezTo>
                      <a:pt x="4615" y="8954"/>
                      <a:pt x="5042" y="5524"/>
                      <a:pt x="3940" y="3058"/>
                    </a:cubicBezTo>
                    <a:cubicBezTo>
                      <a:pt x="3293" y="1612"/>
                      <a:pt x="2080" y="496"/>
                      <a:pt x="579"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56"/>
              <p:cNvSpPr/>
              <p:nvPr/>
            </p:nvSpPr>
            <p:spPr>
              <a:xfrm>
                <a:off x="4365800" y="3204950"/>
                <a:ext cx="233525" cy="101875"/>
              </a:xfrm>
              <a:custGeom>
                <a:avLst/>
                <a:gdLst/>
                <a:ahLst/>
                <a:cxnLst/>
                <a:rect l="l" t="t" r="r" b="b"/>
                <a:pathLst>
                  <a:path w="9341" h="4075" extrusionOk="0">
                    <a:moveTo>
                      <a:pt x="6559" y="0"/>
                    </a:moveTo>
                    <a:cubicBezTo>
                      <a:pt x="5980" y="0"/>
                      <a:pt x="5398" y="91"/>
                      <a:pt x="4836" y="277"/>
                    </a:cubicBezTo>
                    <a:cubicBezTo>
                      <a:pt x="2260" y="1103"/>
                      <a:pt x="1" y="3707"/>
                      <a:pt x="1" y="3707"/>
                    </a:cubicBezTo>
                    <a:cubicBezTo>
                      <a:pt x="1" y="3707"/>
                      <a:pt x="1489" y="4074"/>
                      <a:pt x="3244" y="4074"/>
                    </a:cubicBezTo>
                    <a:cubicBezTo>
                      <a:pt x="4121" y="4074"/>
                      <a:pt x="5065" y="3982"/>
                      <a:pt x="5924" y="3707"/>
                    </a:cubicBezTo>
                    <a:cubicBezTo>
                      <a:pt x="7439" y="3252"/>
                      <a:pt x="8679" y="2164"/>
                      <a:pt x="9340" y="745"/>
                    </a:cubicBezTo>
                    <a:cubicBezTo>
                      <a:pt x="8487" y="254"/>
                      <a:pt x="7527" y="0"/>
                      <a:pt x="6559"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56"/>
              <p:cNvSpPr/>
              <p:nvPr/>
            </p:nvSpPr>
            <p:spPr>
              <a:xfrm>
                <a:off x="3310975" y="4533600"/>
                <a:ext cx="237975" cy="96850"/>
              </a:xfrm>
              <a:custGeom>
                <a:avLst/>
                <a:gdLst/>
                <a:ahLst/>
                <a:cxnLst/>
                <a:rect l="l" t="t" r="r" b="b"/>
                <a:pathLst>
                  <a:path w="9519" h="3874" extrusionOk="0">
                    <a:moveTo>
                      <a:pt x="4038" y="0"/>
                    </a:moveTo>
                    <a:cubicBezTo>
                      <a:pt x="1943" y="0"/>
                      <a:pt x="0" y="620"/>
                      <a:pt x="0" y="620"/>
                    </a:cubicBezTo>
                    <a:cubicBezTo>
                      <a:pt x="0" y="620"/>
                      <a:pt x="2370" y="3003"/>
                      <a:pt x="4959" y="3678"/>
                    </a:cubicBezTo>
                    <a:lnTo>
                      <a:pt x="5056" y="3706"/>
                    </a:lnTo>
                    <a:cubicBezTo>
                      <a:pt x="5500" y="3818"/>
                      <a:pt x="5953" y="3873"/>
                      <a:pt x="6404" y="3873"/>
                    </a:cubicBezTo>
                    <a:cubicBezTo>
                      <a:pt x="7504" y="3873"/>
                      <a:pt x="8591" y="3546"/>
                      <a:pt x="9519" y="2921"/>
                    </a:cubicBezTo>
                    <a:cubicBezTo>
                      <a:pt x="8761" y="1543"/>
                      <a:pt x="7453" y="551"/>
                      <a:pt x="5910" y="193"/>
                    </a:cubicBezTo>
                    <a:cubicBezTo>
                      <a:pt x="5469" y="97"/>
                      <a:pt x="5028" y="28"/>
                      <a:pt x="4574" y="14"/>
                    </a:cubicBezTo>
                    <a:cubicBezTo>
                      <a:pt x="4395" y="5"/>
                      <a:pt x="4216" y="0"/>
                      <a:pt x="4038"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56"/>
              <p:cNvSpPr/>
              <p:nvPr/>
            </p:nvSpPr>
            <p:spPr>
              <a:xfrm>
                <a:off x="4519750" y="4018400"/>
                <a:ext cx="131925" cy="218375"/>
              </a:xfrm>
              <a:custGeom>
                <a:avLst/>
                <a:gdLst/>
                <a:ahLst/>
                <a:cxnLst/>
                <a:rect l="l" t="t" r="r" b="b"/>
                <a:pathLst>
                  <a:path w="5277" h="8735" extrusionOk="0">
                    <a:moveTo>
                      <a:pt x="4166" y="5247"/>
                    </a:moveTo>
                    <a:cubicBezTo>
                      <a:pt x="4408" y="5247"/>
                      <a:pt x="4553" y="5533"/>
                      <a:pt x="4395" y="5731"/>
                    </a:cubicBezTo>
                    <a:cubicBezTo>
                      <a:pt x="4333" y="5808"/>
                      <a:pt x="4249" y="5843"/>
                      <a:pt x="4165" y="5843"/>
                    </a:cubicBezTo>
                    <a:cubicBezTo>
                      <a:pt x="4025" y="5843"/>
                      <a:pt x="3888" y="5744"/>
                      <a:pt x="3871" y="5580"/>
                    </a:cubicBezTo>
                    <a:cubicBezTo>
                      <a:pt x="3844" y="5414"/>
                      <a:pt x="3968" y="5263"/>
                      <a:pt x="4133" y="5249"/>
                    </a:cubicBezTo>
                    <a:cubicBezTo>
                      <a:pt x="4144" y="5248"/>
                      <a:pt x="4155" y="5247"/>
                      <a:pt x="4166" y="5247"/>
                    </a:cubicBezTo>
                    <a:close/>
                    <a:moveTo>
                      <a:pt x="3113" y="6006"/>
                    </a:moveTo>
                    <a:cubicBezTo>
                      <a:pt x="3266" y="6006"/>
                      <a:pt x="3288" y="6241"/>
                      <a:pt x="3127" y="6255"/>
                    </a:cubicBezTo>
                    <a:cubicBezTo>
                      <a:pt x="3119" y="6256"/>
                      <a:pt x="3110" y="6257"/>
                      <a:pt x="3102" y="6257"/>
                    </a:cubicBezTo>
                    <a:cubicBezTo>
                      <a:pt x="2960" y="6257"/>
                      <a:pt x="2943" y="6033"/>
                      <a:pt x="3100" y="6007"/>
                    </a:cubicBezTo>
                    <a:cubicBezTo>
                      <a:pt x="3104" y="6006"/>
                      <a:pt x="3109" y="6006"/>
                      <a:pt x="3113" y="6006"/>
                    </a:cubicBezTo>
                    <a:close/>
                    <a:moveTo>
                      <a:pt x="276" y="1"/>
                    </a:moveTo>
                    <a:lnTo>
                      <a:pt x="276" y="1"/>
                    </a:lnTo>
                    <a:cubicBezTo>
                      <a:pt x="276" y="1"/>
                      <a:pt x="0" y="3444"/>
                      <a:pt x="1240" y="5855"/>
                    </a:cubicBezTo>
                    <a:cubicBezTo>
                      <a:pt x="1943" y="7274"/>
                      <a:pt x="3210" y="8321"/>
                      <a:pt x="4725" y="8734"/>
                    </a:cubicBezTo>
                    <a:cubicBezTo>
                      <a:pt x="5276" y="7260"/>
                      <a:pt x="5180" y="5607"/>
                      <a:pt x="4450" y="4216"/>
                    </a:cubicBezTo>
                    <a:cubicBezTo>
                      <a:pt x="3210" y="1805"/>
                      <a:pt x="276" y="1"/>
                      <a:pt x="276"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56"/>
              <p:cNvSpPr/>
              <p:nvPr/>
            </p:nvSpPr>
            <p:spPr>
              <a:xfrm>
                <a:off x="4755650" y="3731875"/>
                <a:ext cx="203200" cy="140625"/>
              </a:xfrm>
              <a:custGeom>
                <a:avLst/>
                <a:gdLst/>
                <a:ahLst/>
                <a:cxnLst/>
                <a:rect l="l" t="t" r="r" b="b"/>
                <a:pathLst>
                  <a:path w="8128" h="5625" extrusionOk="0">
                    <a:moveTo>
                      <a:pt x="8128" y="1"/>
                    </a:moveTo>
                    <a:lnTo>
                      <a:pt x="8128" y="1"/>
                    </a:lnTo>
                    <a:cubicBezTo>
                      <a:pt x="8128" y="1"/>
                      <a:pt x="7590" y="28"/>
                      <a:pt x="6819" y="138"/>
                    </a:cubicBezTo>
                    <a:cubicBezTo>
                      <a:pt x="5607" y="317"/>
                      <a:pt x="3802" y="731"/>
                      <a:pt x="2439" y="1654"/>
                    </a:cubicBezTo>
                    <a:cubicBezTo>
                      <a:pt x="1116" y="2521"/>
                      <a:pt x="235" y="3913"/>
                      <a:pt x="0" y="5469"/>
                    </a:cubicBezTo>
                    <a:cubicBezTo>
                      <a:pt x="429" y="5574"/>
                      <a:pt x="865" y="5625"/>
                      <a:pt x="1300" y="5625"/>
                    </a:cubicBezTo>
                    <a:cubicBezTo>
                      <a:pt x="2415" y="5625"/>
                      <a:pt x="3518" y="5287"/>
                      <a:pt x="4450" y="4643"/>
                    </a:cubicBezTo>
                    <a:cubicBezTo>
                      <a:pt x="5497" y="3940"/>
                      <a:pt x="6378" y="2866"/>
                      <a:pt x="6998" y="1943"/>
                    </a:cubicBezTo>
                    <a:cubicBezTo>
                      <a:pt x="7425" y="1323"/>
                      <a:pt x="7797" y="676"/>
                      <a:pt x="8128"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56"/>
              <p:cNvSpPr/>
              <p:nvPr/>
            </p:nvSpPr>
            <p:spPr>
              <a:xfrm>
                <a:off x="3216950" y="3434800"/>
                <a:ext cx="210100" cy="132150"/>
              </a:xfrm>
              <a:custGeom>
                <a:avLst/>
                <a:gdLst/>
                <a:ahLst/>
                <a:cxnLst/>
                <a:rect l="l" t="t" r="r" b="b"/>
                <a:pathLst>
                  <a:path w="8404" h="5286" extrusionOk="0">
                    <a:moveTo>
                      <a:pt x="1575" y="0"/>
                    </a:moveTo>
                    <a:cubicBezTo>
                      <a:pt x="1047" y="0"/>
                      <a:pt x="517" y="76"/>
                      <a:pt x="1" y="230"/>
                    </a:cubicBezTo>
                    <a:cubicBezTo>
                      <a:pt x="317" y="1772"/>
                      <a:pt x="1282" y="3122"/>
                      <a:pt x="2645" y="3921"/>
                    </a:cubicBezTo>
                    <a:cubicBezTo>
                      <a:pt x="3141" y="4211"/>
                      <a:pt x="3665" y="4445"/>
                      <a:pt x="4216" y="4624"/>
                    </a:cubicBezTo>
                    <a:cubicBezTo>
                      <a:pt x="5579" y="5037"/>
                      <a:pt x="6985" y="5258"/>
                      <a:pt x="8403" y="5285"/>
                    </a:cubicBezTo>
                    <a:cubicBezTo>
                      <a:pt x="8403" y="5285"/>
                      <a:pt x="6819" y="2227"/>
                      <a:pt x="4491" y="836"/>
                    </a:cubicBezTo>
                    <a:cubicBezTo>
                      <a:pt x="4271" y="698"/>
                      <a:pt x="4023" y="574"/>
                      <a:pt x="3789" y="464"/>
                    </a:cubicBezTo>
                    <a:cubicBezTo>
                      <a:pt x="3084" y="156"/>
                      <a:pt x="2331" y="0"/>
                      <a:pt x="1575"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56"/>
              <p:cNvSpPr/>
              <p:nvPr/>
            </p:nvSpPr>
            <p:spPr>
              <a:xfrm>
                <a:off x="3832700" y="3419350"/>
                <a:ext cx="242825" cy="92725"/>
              </a:xfrm>
              <a:custGeom>
                <a:avLst/>
                <a:gdLst/>
                <a:ahLst/>
                <a:cxnLst/>
                <a:rect l="l" t="t" r="r" b="b"/>
                <a:pathLst>
                  <a:path w="9713" h="3709" extrusionOk="0">
                    <a:moveTo>
                      <a:pt x="3553" y="1"/>
                    </a:moveTo>
                    <a:cubicBezTo>
                      <a:pt x="2264" y="1"/>
                      <a:pt x="1011" y="446"/>
                      <a:pt x="1" y="1275"/>
                    </a:cubicBezTo>
                    <a:cubicBezTo>
                      <a:pt x="896" y="2570"/>
                      <a:pt x="2301" y="3437"/>
                      <a:pt x="3872" y="3644"/>
                    </a:cubicBezTo>
                    <a:cubicBezTo>
                      <a:pt x="4192" y="3689"/>
                      <a:pt x="4520" y="3708"/>
                      <a:pt x="4849" y="3708"/>
                    </a:cubicBezTo>
                    <a:cubicBezTo>
                      <a:pt x="7259" y="3708"/>
                      <a:pt x="9712" y="2652"/>
                      <a:pt x="9712" y="2652"/>
                    </a:cubicBezTo>
                    <a:cubicBezTo>
                      <a:pt x="9712" y="2652"/>
                      <a:pt x="7067" y="448"/>
                      <a:pt x="4381" y="62"/>
                    </a:cubicBezTo>
                    <a:cubicBezTo>
                      <a:pt x="4105" y="21"/>
                      <a:pt x="3828" y="1"/>
                      <a:pt x="3553"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56"/>
              <p:cNvSpPr/>
              <p:nvPr/>
            </p:nvSpPr>
            <p:spPr>
              <a:xfrm>
                <a:off x="3824450" y="3989800"/>
                <a:ext cx="26525" cy="25600"/>
              </a:xfrm>
              <a:custGeom>
                <a:avLst/>
                <a:gdLst/>
                <a:ahLst/>
                <a:cxnLst/>
                <a:rect l="l" t="t" r="r" b="b"/>
                <a:pathLst>
                  <a:path w="1061" h="1024" extrusionOk="0">
                    <a:moveTo>
                      <a:pt x="510" y="1"/>
                    </a:moveTo>
                    <a:cubicBezTo>
                      <a:pt x="501" y="1"/>
                      <a:pt x="491" y="1"/>
                      <a:pt x="482" y="1"/>
                    </a:cubicBezTo>
                    <a:cubicBezTo>
                      <a:pt x="207" y="43"/>
                      <a:pt x="0" y="291"/>
                      <a:pt x="28" y="566"/>
                    </a:cubicBezTo>
                    <a:cubicBezTo>
                      <a:pt x="28" y="607"/>
                      <a:pt x="41" y="635"/>
                      <a:pt x="55" y="676"/>
                    </a:cubicBezTo>
                    <a:cubicBezTo>
                      <a:pt x="119" y="879"/>
                      <a:pt x="311" y="1024"/>
                      <a:pt x="524" y="1024"/>
                    </a:cubicBezTo>
                    <a:cubicBezTo>
                      <a:pt x="542" y="1024"/>
                      <a:pt x="560" y="1023"/>
                      <a:pt x="579" y="1021"/>
                    </a:cubicBezTo>
                    <a:cubicBezTo>
                      <a:pt x="868" y="993"/>
                      <a:pt x="1061" y="731"/>
                      <a:pt x="1033" y="456"/>
                    </a:cubicBezTo>
                    <a:cubicBezTo>
                      <a:pt x="993" y="190"/>
                      <a:pt x="773" y="1"/>
                      <a:pt x="510"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56"/>
              <p:cNvSpPr/>
              <p:nvPr/>
            </p:nvSpPr>
            <p:spPr>
              <a:xfrm>
                <a:off x="4225300" y="4095875"/>
                <a:ext cx="22750" cy="22075"/>
              </a:xfrm>
              <a:custGeom>
                <a:avLst/>
                <a:gdLst/>
                <a:ahLst/>
                <a:cxnLst/>
                <a:rect l="l" t="t" r="r" b="b"/>
                <a:pathLst>
                  <a:path w="910" h="883" extrusionOk="0">
                    <a:moveTo>
                      <a:pt x="441" y="0"/>
                    </a:moveTo>
                    <a:cubicBezTo>
                      <a:pt x="432" y="0"/>
                      <a:pt x="423" y="0"/>
                      <a:pt x="414" y="1"/>
                    </a:cubicBezTo>
                    <a:cubicBezTo>
                      <a:pt x="166" y="29"/>
                      <a:pt x="0" y="249"/>
                      <a:pt x="28" y="497"/>
                    </a:cubicBezTo>
                    <a:cubicBezTo>
                      <a:pt x="42" y="717"/>
                      <a:pt x="235" y="883"/>
                      <a:pt x="469" y="883"/>
                    </a:cubicBezTo>
                    <a:lnTo>
                      <a:pt x="510" y="883"/>
                    </a:lnTo>
                    <a:cubicBezTo>
                      <a:pt x="565" y="869"/>
                      <a:pt x="620" y="855"/>
                      <a:pt x="675" y="814"/>
                    </a:cubicBezTo>
                    <a:cubicBezTo>
                      <a:pt x="827" y="731"/>
                      <a:pt x="910" y="566"/>
                      <a:pt x="896" y="401"/>
                    </a:cubicBezTo>
                    <a:cubicBezTo>
                      <a:pt x="856" y="162"/>
                      <a:pt x="664" y="0"/>
                      <a:pt x="441"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56"/>
              <p:cNvSpPr/>
              <p:nvPr/>
            </p:nvSpPr>
            <p:spPr>
              <a:xfrm>
                <a:off x="4528975" y="3705000"/>
                <a:ext cx="30050" cy="25250"/>
              </a:xfrm>
              <a:custGeom>
                <a:avLst/>
                <a:gdLst/>
                <a:ahLst/>
                <a:cxnLst/>
                <a:rect l="l" t="t" r="r" b="b"/>
                <a:pathLst>
                  <a:path w="1202" h="1010" extrusionOk="0">
                    <a:moveTo>
                      <a:pt x="540" y="1"/>
                    </a:moveTo>
                    <a:cubicBezTo>
                      <a:pt x="259" y="1"/>
                      <a:pt x="1" y="233"/>
                      <a:pt x="31" y="552"/>
                    </a:cubicBezTo>
                    <a:cubicBezTo>
                      <a:pt x="57" y="811"/>
                      <a:pt x="277" y="1009"/>
                      <a:pt x="544" y="1009"/>
                    </a:cubicBezTo>
                    <a:cubicBezTo>
                      <a:pt x="561" y="1009"/>
                      <a:pt x="578" y="1008"/>
                      <a:pt x="596" y="1007"/>
                    </a:cubicBezTo>
                    <a:cubicBezTo>
                      <a:pt x="1036" y="952"/>
                      <a:pt x="1202" y="401"/>
                      <a:pt x="857" y="111"/>
                    </a:cubicBezTo>
                    <a:cubicBezTo>
                      <a:pt x="758" y="35"/>
                      <a:pt x="647" y="1"/>
                      <a:pt x="540"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56"/>
              <p:cNvSpPr/>
              <p:nvPr/>
            </p:nvSpPr>
            <p:spPr>
              <a:xfrm>
                <a:off x="4707425" y="4050600"/>
                <a:ext cx="43975" cy="37050"/>
              </a:xfrm>
              <a:custGeom>
                <a:avLst/>
                <a:gdLst/>
                <a:ahLst/>
                <a:cxnLst/>
                <a:rect l="l" t="t" r="r" b="b"/>
                <a:pathLst>
                  <a:path w="1759" h="1482" extrusionOk="0">
                    <a:moveTo>
                      <a:pt x="990" y="1"/>
                    </a:moveTo>
                    <a:cubicBezTo>
                      <a:pt x="959" y="1"/>
                      <a:pt x="928" y="3"/>
                      <a:pt x="896" y="7"/>
                    </a:cubicBezTo>
                    <a:cubicBezTo>
                      <a:pt x="249" y="76"/>
                      <a:pt x="1" y="903"/>
                      <a:pt x="511" y="1316"/>
                    </a:cubicBezTo>
                    <a:cubicBezTo>
                      <a:pt x="652" y="1431"/>
                      <a:pt x="812" y="1482"/>
                      <a:pt x="968" y="1482"/>
                    </a:cubicBezTo>
                    <a:cubicBezTo>
                      <a:pt x="1376" y="1482"/>
                      <a:pt x="1759" y="1133"/>
                      <a:pt x="1709" y="655"/>
                    </a:cubicBezTo>
                    <a:cubicBezTo>
                      <a:pt x="1671" y="287"/>
                      <a:pt x="1353" y="1"/>
                      <a:pt x="990"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56"/>
              <p:cNvSpPr/>
              <p:nvPr/>
            </p:nvSpPr>
            <p:spPr>
              <a:xfrm>
                <a:off x="4447775" y="3768900"/>
                <a:ext cx="47900" cy="40825"/>
              </a:xfrm>
              <a:custGeom>
                <a:avLst/>
                <a:gdLst/>
                <a:ahLst/>
                <a:cxnLst/>
                <a:rect l="l" t="t" r="r" b="b"/>
                <a:pathLst>
                  <a:path w="1916" h="1633" extrusionOk="0">
                    <a:moveTo>
                      <a:pt x="1066" y="0"/>
                    </a:moveTo>
                    <a:cubicBezTo>
                      <a:pt x="859" y="0"/>
                      <a:pt x="649" y="79"/>
                      <a:pt x="482" y="255"/>
                    </a:cubicBezTo>
                    <a:cubicBezTo>
                      <a:pt x="0" y="751"/>
                      <a:pt x="317" y="1578"/>
                      <a:pt x="1006" y="1633"/>
                    </a:cubicBezTo>
                    <a:lnTo>
                      <a:pt x="1157" y="1633"/>
                    </a:lnTo>
                    <a:cubicBezTo>
                      <a:pt x="1240" y="1619"/>
                      <a:pt x="1323" y="1605"/>
                      <a:pt x="1392" y="1564"/>
                    </a:cubicBezTo>
                    <a:cubicBezTo>
                      <a:pt x="1722" y="1426"/>
                      <a:pt x="1915" y="1096"/>
                      <a:pt x="1887" y="737"/>
                    </a:cubicBezTo>
                    <a:cubicBezTo>
                      <a:pt x="1842" y="286"/>
                      <a:pt x="1460" y="0"/>
                      <a:pt x="1066"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56"/>
              <p:cNvSpPr/>
              <p:nvPr/>
            </p:nvSpPr>
            <p:spPr>
              <a:xfrm>
                <a:off x="4858950" y="3536875"/>
                <a:ext cx="23850" cy="19875"/>
              </a:xfrm>
              <a:custGeom>
                <a:avLst/>
                <a:gdLst/>
                <a:ahLst/>
                <a:cxnLst/>
                <a:rect l="l" t="t" r="r" b="b"/>
                <a:pathLst>
                  <a:path w="954" h="795" extrusionOk="0">
                    <a:moveTo>
                      <a:pt x="535" y="0"/>
                    </a:moveTo>
                    <a:cubicBezTo>
                      <a:pt x="518" y="0"/>
                      <a:pt x="500" y="2"/>
                      <a:pt x="483" y="4"/>
                    </a:cubicBezTo>
                    <a:cubicBezTo>
                      <a:pt x="139" y="31"/>
                      <a:pt x="1" y="486"/>
                      <a:pt x="276" y="706"/>
                    </a:cubicBezTo>
                    <a:cubicBezTo>
                      <a:pt x="353" y="767"/>
                      <a:pt x="439" y="794"/>
                      <a:pt x="524" y="794"/>
                    </a:cubicBezTo>
                    <a:cubicBezTo>
                      <a:pt x="746" y="794"/>
                      <a:pt x="954" y="607"/>
                      <a:pt x="924" y="348"/>
                    </a:cubicBezTo>
                    <a:cubicBezTo>
                      <a:pt x="899" y="145"/>
                      <a:pt x="733" y="0"/>
                      <a:pt x="535"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56"/>
              <p:cNvSpPr/>
              <p:nvPr/>
            </p:nvSpPr>
            <p:spPr>
              <a:xfrm>
                <a:off x="4938850" y="3927475"/>
                <a:ext cx="9325" cy="19675"/>
              </a:xfrm>
              <a:custGeom>
                <a:avLst/>
                <a:gdLst/>
                <a:ahLst/>
                <a:cxnLst/>
                <a:rect l="l" t="t" r="r" b="b"/>
                <a:pathLst>
                  <a:path w="373" h="787" extrusionOk="0">
                    <a:moveTo>
                      <a:pt x="290" y="1"/>
                    </a:moveTo>
                    <a:cubicBezTo>
                      <a:pt x="111" y="70"/>
                      <a:pt x="1" y="235"/>
                      <a:pt x="28" y="428"/>
                    </a:cubicBezTo>
                    <a:cubicBezTo>
                      <a:pt x="42" y="607"/>
                      <a:pt x="180" y="759"/>
                      <a:pt x="373" y="786"/>
                    </a:cubicBezTo>
                    <a:lnTo>
                      <a:pt x="290" y="1"/>
                    </a:ln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56"/>
              <p:cNvSpPr/>
              <p:nvPr/>
            </p:nvSpPr>
            <p:spPr>
              <a:xfrm>
                <a:off x="4667475" y="3514875"/>
                <a:ext cx="10950" cy="9500"/>
              </a:xfrm>
              <a:custGeom>
                <a:avLst/>
                <a:gdLst/>
                <a:ahLst/>
                <a:cxnLst/>
                <a:rect l="l" t="t" r="r" b="b"/>
                <a:pathLst>
                  <a:path w="438" h="380" extrusionOk="0">
                    <a:moveTo>
                      <a:pt x="245" y="1"/>
                    </a:moveTo>
                    <a:cubicBezTo>
                      <a:pt x="237" y="1"/>
                      <a:pt x="229" y="1"/>
                      <a:pt x="221" y="2"/>
                    </a:cubicBezTo>
                    <a:cubicBezTo>
                      <a:pt x="56" y="16"/>
                      <a:pt x="1" y="222"/>
                      <a:pt x="125" y="333"/>
                    </a:cubicBezTo>
                    <a:cubicBezTo>
                      <a:pt x="162" y="365"/>
                      <a:pt x="204" y="380"/>
                      <a:pt x="246" y="380"/>
                    </a:cubicBezTo>
                    <a:cubicBezTo>
                      <a:pt x="345" y="380"/>
                      <a:pt x="438" y="298"/>
                      <a:pt x="428" y="181"/>
                    </a:cubicBezTo>
                    <a:cubicBezTo>
                      <a:pt x="428" y="79"/>
                      <a:pt x="345" y="1"/>
                      <a:pt x="245"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56"/>
              <p:cNvSpPr/>
              <p:nvPr/>
            </p:nvSpPr>
            <p:spPr>
              <a:xfrm>
                <a:off x="4551075" y="3466000"/>
                <a:ext cx="21200" cy="18025"/>
              </a:xfrm>
              <a:custGeom>
                <a:avLst/>
                <a:gdLst/>
                <a:ahLst/>
                <a:cxnLst/>
                <a:rect l="l" t="t" r="r" b="b"/>
                <a:pathLst>
                  <a:path w="848" h="721" extrusionOk="0">
                    <a:moveTo>
                      <a:pt x="468" y="0"/>
                    </a:moveTo>
                    <a:cubicBezTo>
                      <a:pt x="459" y="0"/>
                      <a:pt x="451" y="0"/>
                      <a:pt x="442" y="1"/>
                    </a:cubicBezTo>
                    <a:cubicBezTo>
                      <a:pt x="111" y="42"/>
                      <a:pt x="1" y="442"/>
                      <a:pt x="249" y="635"/>
                    </a:cubicBezTo>
                    <a:cubicBezTo>
                      <a:pt x="320" y="694"/>
                      <a:pt x="400" y="720"/>
                      <a:pt x="478" y="720"/>
                    </a:cubicBezTo>
                    <a:cubicBezTo>
                      <a:pt x="671" y="720"/>
                      <a:pt x="847" y="557"/>
                      <a:pt x="827" y="332"/>
                    </a:cubicBezTo>
                    <a:cubicBezTo>
                      <a:pt x="801" y="134"/>
                      <a:pt x="649" y="0"/>
                      <a:pt x="468"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56"/>
              <p:cNvSpPr/>
              <p:nvPr/>
            </p:nvSpPr>
            <p:spPr>
              <a:xfrm>
                <a:off x="4369525" y="3322825"/>
                <a:ext cx="25575" cy="21675"/>
              </a:xfrm>
              <a:custGeom>
                <a:avLst/>
                <a:gdLst/>
                <a:ahLst/>
                <a:cxnLst/>
                <a:rect l="l" t="t" r="r" b="b"/>
                <a:pathLst>
                  <a:path w="1023" h="867" extrusionOk="0">
                    <a:moveTo>
                      <a:pt x="459" y="0"/>
                    </a:moveTo>
                    <a:cubicBezTo>
                      <a:pt x="224" y="0"/>
                      <a:pt x="1" y="200"/>
                      <a:pt x="31" y="480"/>
                    </a:cubicBezTo>
                    <a:cubicBezTo>
                      <a:pt x="57" y="705"/>
                      <a:pt x="249" y="866"/>
                      <a:pt x="472" y="866"/>
                    </a:cubicBezTo>
                    <a:cubicBezTo>
                      <a:pt x="481" y="866"/>
                      <a:pt x="490" y="866"/>
                      <a:pt x="499" y="865"/>
                    </a:cubicBezTo>
                    <a:cubicBezTo>
                      <a:pt x="885" y="824"/>
                      <a:pt x="1023" y="342"/>
                      <a:pt x="720" y="94"/>
                    </a:cubicBezTo>
                    <a:cubicBezTo>
                      <a:pt x="640" y="29"/>
                      <a:pt x="549" y="0"/>
                      <a:pt x="459"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56"/>
              <p:cNvSpPr/>
              <p:nvPr/>
            </p:nvSpPr>
            <p:spPr>
              <a:xfrm>
                <a:off x="4409900" y="3357525"/>
                <a:ext cx="38925" cy="37675"/>
              </a:xfrm>
              <a:custGeom>
                <a:avLst/>
                <a:gdLst/>
                <a:ahLst/>
                <a:cxnLst/>
                <a:rect l="l" t="t" r="r" b="b"/>
                <a:pathLst>
                  <a:path w="1557" h="1507" extrusionOk="0">
                    <a:moveTo>
                      <a:pt x="763" y="0"/>
                    </a:moveTo>
                    <a:cubicBezTo>
                      <a:pt x="441" y="0"/>
                      <a:pt x="120" y="197"/>
                      <a:pt x="28" y="579"/>
                    </a:cubicBezTo>
                    <a:cubicBezTo>
                      <a:pt x="14" y="662"/>
                      <a:pt x="0" y="745"/>
                      <a:pt x="14" y="827"/>
                    </a:cubicBezTo>
                    <a:cubicBezTo>
                      <a:pt x="53" y="1215"/>
                      <a:pt x="383" y="1506"/>
                      <a:pt x="765" y="1506"/>
                    </a:cubicBezTo>
                    <a:cubicBezTo>
                      <a:pt x="790" y="1506"/>
                      <a:pt x="815" y="1505"/>
                      <a:pt x="840" y="1502"/>
                    </a:cubicBezTo>
                    <a:cubicBezTo>
                      <a:pt x="1254" y="1461"/>
                      <a:pt x="1557" y="1089"/>
                      <a:pt x="1515" y="676"/>
                    </a:cubicBezTo>
                    <a:cubicBezTo>
                      <a:pt x="1502" y="621"/>
                      <a:pt x="1502" y="579"/>
                      <a:pt x="1488" y="538"/>
                    </a:cubicBezTo>
                    <a:cubicBezTo>
                      <a:pt x="1374" y="176"/>
                      <a:pt x="1068" y="0"/>
                      <a:pt x="763"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56"/>
              <p:cNvSpPr/>
              <p:nvPr/>
            </p:nvSpPr>
            <p:spPr>
              <a:xfrm>
                <a:off x="3984525" y="3629175"/>
                <a:ext cx="26950" cy="22850"/>
              </a:xfrm>
              <a:custGeom>
                <a:avLst/>
                <a:gdLst/>
                <a:ahLst/>
                <a:cxnLst/>
                <a:rect l="l" t="t" r="r" b="b"/>
                <a:pathLst>
                  <a:path w="1078" h="914" extrusionOk="0">
                    <a:moveTo>
                      <a:pt x="485" y="1"/>
                    </a:moveTo>
                    <a:cubicBezTo>
                      <a:pt x="237" y="1"/>
                      <a:pt x="0" y="210"/>
                      <a:pt x="30" y="499"/>
                    </a:cubicBezTo>
                    <a:cubicBezTo>
                      <a:pt x="57" y="738"/>
                      <a:pt x="262" y="913"/>
                      <a:pt x="499" y="913"/>
                    </a:cubicBezTo>
                    <a:cubicBezTo>
                      <a:pt x="508" y="913"/>
                      <a:pt x="517" y="913"/>
                      <a:pt x="526" y="913"/>
                    </a:cubicBezTo>
                    <a:cubicBezTo>
                      <a:pt x="926" y="858"/>
                      <a:pt x="1077" y="362"/>
                      <a:pt x="760" y="100"/>
                    </a:cubicBezTo>
                    <a:cubicBezTo>
                      <a:pt x="676" y="31"/>
                      <a:pt x="580" y="1"/>
                      <a:pt x="485"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56"/>
              <p:cNvSpPr/>
              <p:nvPr/>
            </p:nvSpPr>
            <p:spPr>
              <a:xfrm>
                <a:off x="4102700" y="3880950"/>
                <a:ext cx="13625" cy="11575"/>
              </a:xfrm>
              <a:custGeom>
                <a:avLst/>
                <a:gdLst/>
                <a:ahLst/>
                <a:cxnLst/>
                <a:rect l="l" t="t" r="r" b="b"/>
                <a:pathLst>
                  <a:path w="545" h="463" extrusionOk="0">
                    <a:moveTo>
                      <a:pt x="254" y="0"/>
                    </a:moveTo>
                    <a:cubicBezTo>
                      <a:pt x="243" y="0"/>
                      <a:pt x="232" y="1"/>
                      <a:pt x="221" y="2"/>
                    </a:cubicBezTo>
                    <a:cubicBezTo>
                      <a:pt x="97" y="16"/>
                      <a:pt x="0" y="126"/>
                      <a:pt x="14" y="250"/>
                    </a:cubicBezTo>
                    <a:cubicBezTo>
                      <a:pt x="23" y="381"/>
                      <a:pt x="131" y="462"/>
                      <a:pt x="244" y="462"/>
                    </a:cubicBezTo>
                    <a:cubicBezTo>
                      <a:pt x="310" y="462"/>
                      <a:pt x="377" y="435"/>
                      <a:pt x="428" y="374"/>
                    </a:cubicBezTo>
                    <a:cubicBezTo>
                      <a:pt x="545" y="218"/>
                      <a:pt x="440" y="0"/>
                      <a:pt x="254"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56"/>
              <p:cNvSpPr/>
              <p:nvPr/>
            </p:nvSpPr>
            <p:spPr>
              <a:xfrm>
                <a:off x="3565700" y="3747100"/>
                <a:ext cx="50075" cy="42050"/>
              </a:xfrm>
              <a:custGeom>
                <a:avLst/>
                <a:gdLst/>
                <a:ahLst/>
                <a:cxnLst/>
                <a:rect l="l" t="t" r="r" b="b"/>
                <a:pathLst>
                  <a:path w="2003" h="1682" extrusionOk="0">
                    <a:moveTo>
                      <a:pt x="884" y="0"/>
                    </a:moveTo>
                    <a:cubicBezTo>
                      <a:pt x="426" y="0"/>
                      <a:pt x="1" y="386"/>
                      <a:pt x="60" y="921"/>
                    </a:cubicBezTo>
                    <a:cubicBezTo>
                      <a:pt x="99" y="1362"/>
                      <a:pt x="469" y="1682"/>
                      <a:pt x="892" y="1682"/>
                    </a:cubicBezTo>
                    <a:cubicBezTo>
                      <a:pt x="918" y="1682"/>
                      <a:pt x="943" y="1681"/>
                      <a:pt x="969" y="1678"/>
                    </a:cubicBezTo>
                    <a:cubicBezTo>
                      <a:pt x="1713" y="1596"/>
                      <a:pt x="2002" y="659"/>
                      <a:pt x="1410" y="190"/>
                    </a:cubicBezTo>
                    <a:cubicBezTo>
                      <a:pt x="1247" y="59"/>
                      <a:pt x="1063" y="0"/>
                      <a:pt x="884"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56"/>
              <p:cNvSpPr/>
              <p:nvPr/>
            </p:nvSpPr>
            <p:spPr>
              <a:xfrm>
                <a:off x="3489350" y="3481050"/>
                <a:ext cx="42000" cy="35350"/>
              </a:xfrm>
              <a:custGeom>
                <a:avLst/>
                <a:gdLst/>
                <a:ahLst/>
                <a:cxnLst/>
                <a:rect l="l" t="t" r="r" b="b"/>
                <a:pathLst>
                  <a:path w="1680" h="1414" extrusionOk="0">
                    <a:moveTo>
                      <a:pt x="945" y="1"/>
                    </a:moveTo>
                    <a:cubicBezTo>
                      <a:pt x="920" y="1"/>
                      <a:pt x="894" y="2"/>
                      <a:pt x="869" y="5"/>
                    </a:cubicBezTo>
                    <a:cubicBezTo>
                      <a:pt x="235" y="74"/>
                      <a:pt x="1" y="859"/>
                      <a:pt x="497" y="1259"/>
                    </a:cubicBezTo>
                    <a:cubicBezTo>
                      <a:pt x="630" y="1365"/>
                      <a:pt x="781" y="1413"/>
                      <a:pt x="929" y="1413"/>
                    </a:cubicBezTo>
                    <a:cubicBezTo>
                      <a:pt x="1316" y="1413"/>
                      <a:pt x="1680" y="1087"/>
                      <a:pt x="1640" y="639"/>
                    </a:cubicBezTo>
                    <a:cubicBezTo>
                      <a:pt x="1601" y="266"/>
                      <a:pt x="1299" y="1"/>
                      <a:pt x="945"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56"/>
              <p:cNvSpPr/>
              <p:nvPr/>
            </p:nvSpPr>
            <p:spPr>
              <a:xfrm>
                <a:off x="3580775" y="3602325"/>
                <a:ext cx="7275" cy="6900"/>
              </a:xfrm>
              <a:custGeom>
                <a:avLst/>
                <a:gdLst/>
                <a:ahLst/>
                <a:cxnLst/>
                <a:rect l="l" t="t" r="r" b="b"/>
                <a:pathLst>
                  <a:path w="291" h="276" extrusionOk="0">
                    <a:moveTo>
                      <a:pt x="154" y="0"/>
                    </a:moveTo>
                    <a:cubicBezTo>
                      <a:pt x="79" y="0"/>
                      <a:pt x="0" y="57"/>
                      <a:pt x="8" y="155"/>
                    </a:cubicBezTo>
                    <a:cubicBezTo>
                      <a:pt x="21" y="237"/>
                      <a:pt x="83" y="276"/>
                      <a:pt x="146" y="276"/>
                    </a:cubicBezTo>
                    <a:cubicBezTo>
                      <a:pt x="218" y="276"/>
                      <a:pt x="291" y="223"/>
                      <a:pt x="283" y="127"/>
                    </a:cubicBezTo>
                    <a:cubicBezTo>
                      <a:pt x="277" y="39"/>
                      <a:pt x="217" y="0"/>
                      <a:pt x="154"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56"/>
              <p:cNvSpPr/>
              <p:nvPr/>
            </p:nvSpPr>
            <p:spPr>
              <a:xfrm>
                <a:off x="3576325" y="3667900"/>
                <a:ext cx="18100" cy="15125"/>
              </a:xfrm>
              <a:custGeom>
                <a:avLst/>
                <a:gdLst/>
                <a:ahLst/>
                <a:cxnLst/>
                <a:rect l="l" t="t" r="r" b="b"/>
                <a:pathLst>
                  <a:path w="724" h="605" extrusionOk="0">
                    <a:moveTo>
                      <a:pt x="330" y="0"/>
                    </a:moveTo>
                    <a:cubicBezTo>
                      <a:pt x="162" y="0"/>
                      <a:pt x="1" y="142"/>
                      <a:pt x="21" y="342"/>
                    </a:cubicBezTo>
                    <a:cubicBezTo>
                      <a:pt x="34" y="498"/>
                      <a:pt x="169" y="605"/>
                      <a:pt x="323" y="605"/>
                    </a:cubicBezTo>
                    <a:cubicBezTo>
                      <a:pt x="333" y="605"/>
                      <a:pt x="342" y="604"/>
                      <a:pt x="351" y="603"/>
                    </a:cubicBezTo>
                    <a:cubicBezTo>
                      <a:pt x="627" y="576"/>
                      <a:pt x="723" y="245"/>
                      <a:pt x="517" y="66"/>
                    </a:cubicBezTo>
                    <a:cubicBezTo>
                      <a:pt x="460" y="21"/>
                      <a:pt x="394" y="0"/>
                      <a:pt x="330"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56"/>
              <p:cNvSpPr/>
              <p:nvPr/>
            </p:nvSpPr>
            <p:spPr>
              <a:xfrm>
                <a:off x="3396025" y="4047575"/>
                <a:ext cx="44025" cy="37250"/>
              </a:xfrm>
              <a:custGeom>
                <a:avLst/>
                <a:gdLst/>
                <a:ahLst/>
                <a:cxnLst/>
                <a:rect l="l" t="t" r="r" b="b"/>
                <a:pathLst>
                  <a:path w="1761" h="1490" extrusionOk="0">
                    <a:moveTo>
                      <a:pt x="798" y="0"/>
                    </a:moveTo>
                    <a:cubicBezTo>
                      <a:pt x="771" y="0"/>
                      <a:pt x="744" y="2"/>
                      <a:pt x="717" y="4"/>
                    </a:cubicBezTo>
                    <a:cubicBezTo>
                      <a:pt x="304" y="46"/>
                      <a:pt x="1" y="418"/>
                      <a:pt x="56" y="831"/>
                    </a:cubicBezTo>
                    <a:cubicBezTo>
                      <a:pt x="99" y="1240"/>
                      <a:pt x="445" y="1489"/>
                      <a:pt x="798" y="1489"/>
                    </a:cubicBezTo>
                    <a:cubicBezTo>
                      <a:pt x="1004" y="1489"/>
                      <a:pt x="1212" y="1404"/>
                      <a:pt x="1364" y="1217"/>
                    </a:cubicBezTo>
                    <a:cubicBezTo>
                      <a:pt x="1760" y="728"/>
                      <a:pt x="1398" y="0"/>
                      <a:pt x="798"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56"/>
              <p:cNvSpPr/>
              <p:nvPr/>
            </p:nvSpPr>
            <p:spPr>
              <a:xfrm>
                <a:off x="3478325" y="4085475"/>
                <a:ext cx="45100" cy="38200"/>
              </a:xfrm>
              <a:custGeom>
                <a:avLst/>
                <a:gdLst/>
                <a:ahLst/>
                <a:cxnLst/>
                <a:rect l="l" t="t" r="r" b="b"/>
                <a:pathLst>
                  <a:path w="1804" h="1528" extrusionOk="0">
                    <a:moveTo>
                      <a:pt x="999" y="0"/>
                    </a:moveTo>
                    <a:cubicBezTo>
                      <a:pt x="974" y="0"/>
                      <a:pt x="949" y="1"/>
                      <a:pt x="924" y="4"/>
                    </a:cubicBezTo>
                    <a:cubicBezTo>
                      <a:pt x="249" y="73"/>
                      <a:pt x="1" y="927"/>
                      <a:pt x="524" y="1354"/>
                    </a:cubicBezTo>
                    <a:cubicBezTo>
                      <a:pt x="672" y="1474"/>
                      <a:pt x="839" y="1528"/>
                      <a:pt x="1001" y="1528"/>
                    </a:cubicBezTo>
                    <a:cubicBezTo>
                      <a:pt x="1417" y="1528"/>
                      <a:pt x="1804" y="1178"/>
                      <a:pt x="1764" y="693"/>
                    </a:cubicBezTo>
                    <a:cubicBezTo>
                      <a:pt x="1725" y="304"/>
                      <a:pt x="1394" y="0"/>
                      <a:pt x="999"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56"/>
              <p:cNvSpPr/>
              <p:nvPr/>
            </p:nvSpPr>
            <p:spPr>
              <a:xfrm>
                <a:off x="3666375" y="4410225"/>
                <a:ext cx="21525" cy="18075"/>
              </a:xfrm>
              <a:custGeom>
                <a:avLst/>
                <a:gdLst/>
                <a:ahLst/>
                <a:cxnLst/>
                <a:rect l="l" t="t" r="r" b="b"/>
                <a:pathLst>
                  <a:path w="861" h="723" extrusionOk="0">
                    <a:moveTo>
                      <a:pt x="487" y="1"/>
                    </a:moveTo>
                    <a:cubicBezTo>
                      <a:pt x="472" y="1"/>
                      <a:pt x="456" y="2"/>
                      <a:pt x="441" y="4"/>
                    </a:cubicBezTo>
                    <a:cubicBezTo>
                      <a:pt x="124" y="31"/>
                      <a:pt x="0" y="445"/>
                      <a:pt x="248" y="638"/>
                    </a:cubicBezTo>
                    <a:cubicBezTo>
                      <a:pt x="319" y="696"/>
                      <a:pt x="400" y="723"/>
                      <a:pt x="479" y="723"/>
                    </a:cubicBezTo>
                    <a:cubicBezTo>
                      <a:pt x="676" y="723"/>
                      <a:pt x="860" y="557"/>
                      <a:pt x="841" y="321"/>
                    </a:cubicBezTo>
                    <a:cubicBezTo>
                      <a:pt x="815" y="143"/>
                      <a:pt x="661" y="1"/>
                      <a:pt x="487"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56"/>
              <p:cNvSpPr/>
              <p:nvPr/>
            </p:nvSpPr>
            <p:spPr>
              <a:xfrm>
                <a:off x="3753850" y="4606925"/>
                <a:ext cx="21550" cy="18400"/>
              </a:xfrm>
              <a:custGeom>
                <a:avLst/>
                <a:gdLst/>
                <a:ahLst/>
                <a:cxnLst/>
                <a:rect l="l" t="t" r="r" b="b"/>
                <a:pathLst>
                  <a:path w="862" h="736" extrusionOk="0">
                    <a:moveTo>
                      <a:pt x="379" y="0"/>
                    </a:moveTo>
                    <a:cubicBezTo>
                      <a:pt x="368" y="0"/>
                      <a:pt x="356" y="1"/>
                      <a:pt x="345" y="2"/>
                    </a:cubicBezTo>
                    <a:cubicBezTo>
                      <a:pt x="152" y="29"/>
                      <a:pt x="0" y="208"/>
                      <a:pt x="28" y="401"/>
                    </a:cubicBezTo>
                    <a:cubicBezTo>
                      <a:pt x="45" y="609"/>
                      <a:pt x="215" y="735"/>
                      <a:pt x="390" y="735"/>
                    </a:cubicBezTo>
                    <a:cubicBezTo>
                      <a:pt x="493" y="735"/>
                      <a:pt x="598" y="691"/>
                      <a:pt x="675" y="594"/>
                    </a:cubicBezTo>
                    <a:cubicBezTo>
                      <a:pt x="861" y="355"/>
                      <a:pt x="688" y="0"/>
                      <a:pt x="379"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56"/>
              <p:cNvSpPr/>
              <p:nvPr/>
            </p:nvSpPr>
            <p:spPr>
              <a:xfrm>
                <a:off x="3753850" y="4399200"/>
                <a:ext cx="18075" cy="15200"/>
              </a:xfrm>
              <a:custGeom>
                <a:avLst/>
                <a:gdLst/>
                <a:ahLst/>
                <a:cxnLst/>
                <a:rect l="l" t="t" r="r" b="b"/>
                <a:pathLst>
                  <a:path w="723" h="608" extrusionOk="0">
                    <a:moveTo>
                      <a:pt x="418" y="0"/>
                    </a:moveTo>
                    <a:cubicBezTo>
                      <a:pt x="403" y="0"/>
                      <a:pt x="388" y="1"/>
                      <a:pt x="372" y="4"/>
                    </a:cubicBezTo>
                    <a:cubicBezTo>
                      <a:pt x="97" y="32"/>
                      <a:pt x="0" y="362"/>
                      <a:pt x="207" y="541"/>
                    </a:cubicBezTo>
                    <a:cubicBezTo>
                      <a:pt x="264" y="587"/>
                      <a:pt x="329" y="607"/>
                      <a:pt x="393" y="607"/>
                    </a:cubicBezTo>
                    <a:cubicBezTo>
                      <a:pt x="562" y="607"/>
                      <a:pt x="723" y="465"/>
                      <a:pt x="703" y="266"/>
                    </a:cubicBezTo>
                    <a:cubicBezTo>
                      <a:pt x="690" y="116"/>
                      <a:pt x="565" y="0"/>
                      <a:pt x="418"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56"/>
              <p:cNvSpPr/>
              <p:nvPr/>
            </p:nvSpPr>
            <p:spPr>
              <a:xfrm>
                <a:off x="3711150" y="4532075"/>
                <a:ext cx="48100" cy="40550"/>
              </a:xfrm>
              <a:custGeom>
                <a:avLst/>
                <a:gdLst/>
                <a:ahLst/>
                <a:cxnLst/>
                <a:rect l="l" t="t" r="r" b="b"/>
                <a:pathLst>
                  <a:path w="1924" h="1622" extrusionOk="0">
                    <a:moveTo>
                      <a:pt x="1088" y="0"/>
                    </a:moveTo>
                    <a:cubicBezTo>
                      <a:pt x="1056" y="0"/>
                      <a:pt x="1024" y="2"/>
                      <a:pt x="992" y="6"/>
                    </a:cubicBezTo>
                    <a:cubicBezTo>
                      <a:pt x="262" y="75"/>
                      <a:pt x="0" y="984"/>
                      <a:pt x="565" y="1439"/>
                    </a:cubicBezTo>
                    <a:cubicBezTo>
                      <a:pt x="718" y="1565"/>
                      <a:pt x="892" y="1621"/>
                      <a:pt x="1062" y="1621"/>
                    </a:cubicBezTo>
                    <a:cubicBezTo>
                      <a:pt x="1505" y="1621"/>
                      <a:pt x="1923" y="1240"/>
                      <a:pt x="1873" y="723"/>
                    </a:cubicBezTo>
                    <a:cubicBezTo>
                      <a:pt x="1835" y="314"/>
                      <a:pt x="1489" y="0"/>
                      <a:pt x="1088"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56"/>
              <p:cNvSpPr/>
              <p:nvPr/>
            </p:nvSpPr>
            <p:spPr>
              <a:xfrm>
                <a:off x="4344450" y="4356175"/>
                <a:ext cx="30725" cy="26075"/>
              </a:xfrm>
              <a:custGeom>
                <a:avLst/>
                <a:gdLst/>
                <a:ahLst/>
                <a:cxnLst/>
                <a:rect l="l" t="t" r="r" b="b"/>
                <a:pathLst>
                  <a:path w="1229" h="1043" extrusionOk="0">
                    <a:moveTo>
                      <a:pt x="684" y="1"/>
                    </a:moveTo>
                    <a:cubicBezTo>
                      <a:pt x="667" y="1"/>
                      <a:pt x="651" y="1"/>
                      <a:pt x="634" y="3"/>
                    </a:cubicBezTo>
                    <a:cubicBezTo>
                      <a:pt x="180" y="58"/>
                      <a:pt x="1" y="637"/>
                      <a:pt x="359" y="926"/>
                    </a:cubicBezTo>
                    <a:cubicBezTo>
                      <a:pt x="458" y="1006"/>
                      <a:pt x="570" y="1042"/>
                      <a:pt x="680" y="1042"/>
                    </a:cubicBezTo>
                    <a:cubicBezTo>
                      <a:pt x="964" y="1042"/>
                      <a:pt x="1229" y="800"/>
                      <a:pt x="1199" y="472"/>
                    </a:cubicBezTo>
                    <a:cubicBezTo>
                      <a:pt x="1173" y="200"/>
                      <a:pt x="940" y="1"/>
                      <a:pt x="684"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56"/>
              <p:cNvSpPr/>
              <p:nvPr/>
            </p:nvSpPr>
            <p:spPr>
              <a:xfrm>
                <a:off x="4580700" y="4236025"/>
                <a:ext cx="17400" cy="14450"/>
              </a:xfrm>
              <a:custGeom>
                <a:avLst/>
                <a:gdLst/>
                <a:ahLst/>
                <a:cxnLst/>
                <a:rect l="l" t="t" r="r" b="b"/>
                <a:pathLst>
                  <a:path w="696" h="578" extrusionOk="0">
                    <a:moveTo>
                      <a:pt x="386" y="0"/>
                    </a:moveTo>
                    <a:cubicBezTo>
                      <a:pt x="377" y="0"/>
                      <a:pt x="368" y="1"/>
                      <a:pt x="359" y="2"/>
                    </a:cubicBezTo>
                    <a:cubicBezTo>
                      <a:pt x="97" y="29"/>
                      <a:pt x="1" y="346"/>
                      <a:pt x="207" y="511"/>
                    </a:cubicBezTo>
                    <a:cubicBezTo>
                      <a:pt x="261" y="557"/>
                      <a:pt x="323" y="578"/>
                      <a:pt x="385" y="578"/>
                    </a:cubicBezTo>
                    <a:cubicBezTo>
                      <a:pt x="543" y="578"/>
                      <a:pt x="695" y="442"/>
                      <a:pt x="676" y="263"/>
                    </a:cubicBezTo>
                    <a:cubicBezTo>
                      <a:pt x="663" y="107"/>
                      <a:pt x="539" y="0"/>
                      <a:pt x="386"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56"/>
              <p:cNvSpPr/>
              <p:nvPr/>
            </p:nvSpPr>
            <p:spPr>
              <a:xfrm>
                <a:off x="4643375" y="4503900"/>
                <a:ext cx="19475" cy="16350"/>
              </a:xfrm>
              <a:custGeom>
                <a:avLst/>
                <a:gdLst/>
                <a:ahLst/>
                <a:cxnLst/>
                <a:rect l="l" t="t" r="r" b="b"/>
                <a:pathLst>
                  <a:path w="779" h="654" extrusionOk="0">
                    <a:moveTo>
                      <a:pt x="446" y="0"/>
                    </a:moveTo>
                    <a:cubicBezTo>
                      <a:pt x="431" y="0"/>
                      <a:pt x="416" y="1"/>
                      <a:pt x="400" y="4"/>
                    </a:cubicBezTo>
                    <a:cubicBezTo>
                      <a:pt x="111" y="31"/>
                      <a:pt x="1" y="389"/>
                      <a:pt x="235" y="582"/>
                    </a:cubicBezTo>
                    <a:cubicBezTo>
                      <a:pt x="296" y="632"/>
                      <a:pt x="365" y="654"/>
                      <a:pt x="433" y="654"/>
                    </a:cubicBezTo>
                    <a:cubicBezTo>
                      <a:pt x="611" y="654"/>
                      <a:pt x="778" y="502"/>
                      <a:pt x="758" y="293"/>
                    </a:cubicBezTo>
                    <a:cubicBezTo>
                      <a:pt x="746" y="129"/>
                      <a:pt x="607" y="0"/>
                      <a:pt x="446"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56"/>
              <p:cNvSpPr/>
              <p:nvPr/>
            </p:nvSpPr>
            <p:spPr>
              <a:xfrm>
                <a:off x="4869475" y="4452925"/>
                <a:ext cx="18775" cy="15975"/>
              </a:xfrm>
              <a:custGeom>
                <a:avLst/>
                <a:gdLst/>
                <a:ahLst/>
                <a:cxnLst/>
                <a:rect l="l" t="t" r="r" b="b"/>
                <a:pathLst>
                  <a:path w="751" h="639" extrusionOk="0">
                    <a:moveTo>
                      <a:pt x="334" y="1"/>
                    </a:moveTo>
                    <a:cubicBezTo>
                      <a:pt x="160" y="1"/>
                      <a:pt x="1" y="150"/>
                      <a:pt x="21" y="348"/>
                    </a:cubicBezTo>
                    <a:cubicBezTo>
                      <a:pt x="34" y="506"/>
                      <a:pt x="172" y="639"/>
                      <a:pt x="340" y="639"/>
                    </a:cubicBezTo>
                    <a:cubicBezTo>
                      <a:pt x="349" y="639"/>
                      <a:pt x="357" y="638"/>
                      <a:pt x="365" y="638"/>
                    </a:cubicBezTo>
                    <a:cubicBezTo>
                      <a:pt x="641" y="610"/>
                      <a:pt x="751" y="252"/>
                      <a:pt x="530" y="73"/>
                    </a:cubicBezTo>
                    <a:cubicBezTo>
                      <a:pt x="469" y="23"/>
                      <a:pt x="400" y="1"/>
                      <a:pt x="334"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56"/>
              <p:cNvSpPr/>
              <p:nvPr/>
            </p:nvSpPr>
            <p:spPr>
              <a:xfrm>
                <a:off x="4046575" y="4606600"/>
                <a:ext cx="244525" cy="89925"/>
              </a:xfrm>
              <a:custGeom>
                <a:avLst/>
                <a:gdLst/>
                <a:ahLst/>
                <a:cxnLst/>
                <a:rect l="l" t="t" r="r" b="b"/>
                <a:pathLst>
                  <a:path w="9781" h="3597" extrusionOk="0">
                    <a:moveTo>
                      <a:pt x="5585" y="0"/>
                    </a:moveTo>
                    <a:cubicBezTo>
                      <a:pt x="2902" y="0"/>
                      <a:pt x="0" y="1736"/>
                      <a:pt x="0" y="1736"/>
                    </a:cubicBezTo>
                    <a:cubicBezTo>
                      <a:pt x="785" y="2219"/>
                      <a:pt x="1626" y="2618"/>
                      <a:pt x="2480" y="2935"/>
                    </a:cubicBezTo>
                    <a:cubicBezTo>
                      <a:pt x="2549" y="2770"/>
                      <a:pt x="2700" y="2659"/>
                      <a:pt x="2879" y="2646"/>
                    </a:cubicBezTo>
                    <a:cubicBezTo>
                      <a:pt x="2903" y="2642"/>
                      <a:pt x="2926" y="2640"/>
                      <a:pt x="2949" y="2640"/>
                    </a:cubicBezTo>
                    <a:cubicBezTo>
                      <a:pt x="3196" y="2640"/>
                      <a:pt x="3405" y="2835"/>
                      <a:pt x="3430" y="3086"/>
                    </a:cubicBezTo>
                    <a:cubicBezTo>
                      <a:pt x="3430" y="3114"/>
                      <a:pt x="3430" y="3155"/>
                      <a:pt x="3430" y="3183"/>
                    </a:cubicBezTo>
                    <a:cubicBezTo>
                      <a:pt x="3430" y="3210"/>
                      <a:pt x="3416" y="3238"/>
                      <a:pt x="3416" y="3252"/>
                    </a:cubicBezTo>
                    <a:cubicBezTo>
                      <a:pt x="4133" y="3472"/>
                      <a:pt x="4877" y="3582"/>
                      <a:pt x="5620" y="3596"/>
                    </a:cubicBezTo>
                    <a:cubicBezTo>
                      <a:pt x="5643" y="3596"/>
                      <a:pt x="5665" y="3597"/>
                      <a:pt x="5687" y="3597"/>
                    </a:cubicBezTo>
                    <a:cubicBezTo>
                      <a:pt x="6822" y="3597"/>
                      <a:pt x="7939" y="3253"/>
                      <a:pt x="8885" y="2618"/>
                    </a:cubicBezTo>
                    <a:cubicBezTo>
                      <a:pt x="9216" y="2398"/>
                      <a:pt x="9519" y="2136"/>
                      <a:pt x="9781" y="1847"/>
                    </a:cubicBezTo>
                    <a:cubicBezTo>
                      <a:pt x="8734" y="662"/>
                      <a:pt x="7232" y="1"/>
                      <a:pt x="5648" y="1"/>
                    </a:cubicBezTo>
                    <a:cubicBezTo>
                      <a:pt x="5627" y="1"/>
                      <a:pt x="5606" y="0"/>
                      <a:pt x="5585"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56"/>
              <p:cNvSpPr/>
              <p:nvPr/>
            </p:nvSpPr>
            <p:spPr>
              <a:xfrm>
                <a:off x="4484300" y="5072550"/>
                <a:ext cx="110200" cy="118150"/>
              </a:xfrm>
              <a:custGeom>
                <a:avLst/>
                <a:gdLst/>
                <a:ahLst/>
                <a:cxnLst/>
                <a:rect l="l" t="t" r="r" b="b"/>
                <a:pathLst>
                  <a:path w="4408" h="4726" extrusionOk="0">
                    <a:moveTo>
                      <a:pt x="661" y="1"/>
                    </a:moveTo>
                    <a:cubicBezTo>
                      <a:pt x="537" y="263"/>
                      <a:pt x="440" y="552"/>
                      <a:pt x="371" y="841"/>
                    </a:cubicBezTo>
                    <a:cubicBezTo>
                      <a:pt x="344" y="832"/>
                      <a:pt x="318" y="828"/>
                      <a:pt x="294" y="828"/>
                    </a:cubicBezTo>
                    <a:cubicBezTo>
                      <a:pt x="54" y="828"/>
                      <a:pt x="1" y="1231"/>
                      <a:pt x="289" y="1268"/>
                    </a:cubicBezTo>
                    <a:cubicBezTo>
                      <a:pt x="110" y="2370"/>
                      <a:pt x="261" y="3513"/>
                      <a:pt x="730" y="4533"/>
                    </a:cubicBezTo>
                    <a:cubicBezTo>
                      <a:pt x="757" y="4602"/>
                      <a:pt x="785" y="4671"/>
                      <a:pt x="812" y="4726"/>
                    </a:cubicBezTo>
                    <a:lnTo>
                      <a:pt x="4408" y="4216"/>
                    </a:lnTo>
                    <a:cubicBezTo>
                      <a:pt x="4311" y="3817"/>
                      <a:pt x="4173" y="3431"/>
                      <a:pt x="4008" y="3045"/>
                    </a:cubicBezTo>
                    <a:cubicBezTo>
                      <a:pt x="3374" y="1599"/>
                      <a:pt x="2148" y="497"/>
                      <a:pt x="661"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56"/>
              <p:cNvSpPr/>
              <p:nvPr/>
            </p:nvSpPr>
            <p:spPr>
              <a:xfrm>
                <a:off x="4530075" y="4771925"/>
                <a:ext cx="233525" cy="101825"/>
              </a:xfrm>
              <a:custGeom>
                <a:avLst/>
                <a:gdLst/>
                <a:ahLst/>
                <a:cxnLst/>
                <a:rect l="l" t="t" r="r" b="b"/>
                <a:pathLst>
                  <a:path w="9341" h="4073" extrusionOk="0">
                    <a:moveTo>
                      <a:pt x="6577" y="0"/>
                    </a:moveTo>
                    <a:cubicBezTo>
                      <a:pt x="5990" y="0"/>
                      <a:pt x="5402" y="92"/>
                      <a:pt x="4836" y="275"/>
                    </a:cubicBezTo>
                    <a:cubicBezTo>
                      <a:pt x="2246" y="1102"/>
                      <a:pt x="1" y="3706"/>
                      <a:pt x="1" y="3706"/>
                    </a:cubicBezTo>
                    <a:cubicBezTo>
                      <a:pt x="1" y="3706"/>
                      <a:pt x="1488" y="4073"/>
                      <a:pt x="3243" y="4073"/>
                    </a:cubicBezTo>
                    <a:cubicBezTo>
                      <a:pt x="4121" y="4073"/>
                      <a:pt x="5065" y="3981"/>
                      <a:pt x="5924" y="3706"/>
                    </a:cubicBezTo>
                    <a:cubicBezTo>
                      <a:pt x="7425" y="3251"/>
                      <a:pt x="8665" y="2163"/>
                      <a:pt x="9340" y="730"/>
                    </a:cubicBezTo>
                    <a:cubicBezTo>
                      <a:pt x="8487" y="244"/>
                      <a:pt x="7533" y="0"/>
                      <a:pt x="6577"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56"/>
              <p:cNvSpPr/>
              <p:nvPr/>
            </p:nvSpPr>
            <p:spPr>
              <a:xfrm>
                <a:off x="3381225" y="5002075"/>
                <a:ext cx="210100" cy="131800"/>
              </a:xfrm>
              <a:custGeom>
                <a:avLst/>
                <a:gdLst/>
                <a:ahLst/>
                <a:cxnLst/>
                <a:rect l="l" t="t" r="r" b="b"/>
                <a:pathLst>
                  <a:path w="8404" h="5272" extrusionOk="0">
                    <a:moveTo>
                      <a:pt x="1564" y="1"/>
                    </a:moveTo>
                    <a:cubicBezTo>
                      <a:pt x="1037" y="1"/>
                      <a:pt x="511" y="77"/>
                      <a:pt x="0" y="230"/>
                    </a:cubicBezTo>
                    <a:cubicBezTo>
                      <a:pt x="317" y="1773"/>
                      <a:pt x="1268" y="3109"/>
                      <a:pt x="2631" y="3922"/>
                    </a:cubicBezTo>
                    <a:cubicBezTo>
                      <a:pt x="3127" y="4211"/>
                      <a:pt x="3665" y="4445"/>
                      <a:pt x="4216" y="4624"/>
                    </a:cubicBezTo>
                    <a:cubicBezTo>
                      <a:pt x="5566" y="5038"/>
                      <a:pt x="6971" y="5258"/>
                      <a:pt x="8403" y="5272"/>
                    </a:cubicBezTo>
                    <a:cubicBezTo>
                      <a:pt x="8403" y="5272"/>
                      <a:pt x="6805" y="2214"/>
                      <a:pt x="4491" y="822"/>
                    </a:cubicBezTo>
                    <a:cubicBezTo>
                      <a:pt x="4257" y="685"/>
                      <a:pt x="4023" y="561"/>
                      <a:pt x="3775" y="464"/>
                    </a:cubicBezTo>
                    <a:cubicBezTo>
                      <a:pt x="3070" y="156"/>
                      <a:pt x="2317" y="1"/>
                      <a:pt x="1564"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56"/>
              <p:cNvSpPr/>
              <p:nvPr/>
            </p:nvSpPr>
            <p:spPr>
              <a:xfrm>
                <a:off x="3996975" y="4986500"/>
                <a:ext cx="242825" cy="92600"/>
              </a:xfrm>
              <a:custGeom>
                <a:avLst/>
                <a:gdLst/>
                <a:ahLst/>
                <a:cxnLst/>
                <a:rect l="l" t="t" r="r" b="b"/>
                <a:pathLst>
                  <a:path w="9713" h="3704" extrusionOk="0">
                    <a:moveTo>
                      <a:pt x="3512" y="0"/>
                    </a:moveTo>
                    <a:cubicBezTo>
                      <a:pt x="2243" y="0"/>
                      <a:pt x="1002" y="445"/>
                      <a:pt x="0" y="1266"/>
                    </a:cubicBezTo>
                    <a:cubicBezTo>
                      <a:pt x="896" y="2575"/>
                      <a:pt x="2301" y="3429"/>
                      <a:pt x="3871" y="3636"/>
                    </a:cubicBezTo>
                    <a:cubicBezTo>
                      <a:pt x="4200" y="3683"/>
                      <a:pt x="4535" y="3704"/>
                      <a:pt x="4872" y="3704"/>
                    </a:cubicBezTo>
                    <a:cubicBezTo>
                      <a:pt x="7274" y="3704"/>
                      <a:pt x="9712" y="2644"/>
                      <a:pt x="9712" y="2644"/>
                    </a:cubicBezTo>
                    <a:cubicBezTo>
                      <a:pt x="9712" y="2644"/>
                      <a:pt x="7053" y="440"/>
                      <a:pt x="4367" y="68"/>
                    </a:cubicBezTo>
                    <a:cubicBezTo>
                      <a:pt x="4082" y="22"/>
                      <a:pt x="3797" y="0"/>
                      <a:pt x="351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56"/>
              <p:cNvSpPr/>
              <p:nvPr/>
            </p:nvSpPr>
            <p:spPr>
              <a:xfrm>
                <a:off x="5023150" y="5103700"/>
                <a:ext cx="23175" cy="19925"/>
              </a:xfrm>
              <a:custGeom>
                <a:avLst/>
                <a:gdLst/>
                <a:ahLst/>
                <a:cxnLst/>
                <a:rect l="l" t="t" r="r" b="b"/>
                <a:pathLst>
                  <a:path w="927" h="797" extrusionOk="0">
                    <a:moveTo>
                      <a:pt x="519" y="0"/>
                    </a:moveTo>
                    <a:cubicBezTo>
                      <a:pt x="408" y="0"/>
                      <a:pt x="296" y="46"/>
                      <a:pt x="210" y="146"/>
                    </a:cubicBezTo>
                    <a:cubicBezTo>
                      <a:pt x="0" y="409"/>
                      <a:pt x="191" y="796"/>
                      <a:pt x="519" y="796"/>
                    </a:cubicBezTo>
                    <a:cubicBezTo>
                      <a:pt x="535" y="796"/>
                      <a:pt x="552" y="795"/>
                      <a:pt x="569" y="794"/>
                    </a:cubicBezTo>
                    <a:cubicBezTo>
                      <a:pt x="761" y="780"/>
                      <a:pt x="899" y="628"/>
                      <a:pt x="927" y="435"/>
                    </a:cubicBezTo>
                    <a:cubicBezTo>
                      <a:pt x="927" y="408"/>
                      <a:pt x="927" y="380"/>
                      <a:pt x="927" y="367"/>
                    </a:cubicBezTo>
                    <a:cubicBezTo>
                      <a:pt x="900" y="139"/>
                      <a:pt x="713" y="0"/>
                      <a:pt x="519"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56"/>
              <p:cNvSpPr/>
              <p:nvPr/>
            </p:nvSpPr>
            <p:spPr>
              <a:xfrm>
                <a:off x="4832800" y="5081925"/>
                <a:ext cx="11025" cy="9600"/>
              </a:xfrm>
              <a:custGeom>
                <a:avLst/>
                <a:gdLst/>
                <a:ahLst/>
                <a:cxnLst/>
                <a:rect l="l" t="t" r="r" b="b"/>
                <a:pathLst>
                  <a:path w="441" h="384" extrusionOk="0">
                    <a:moveTo>
                      <a:pt x="205" y="1"/>
                    </a:moveTo>
                    <a:cubicBezTo>
                      <a:pt x="102" y="1"/>
                      <a:pt x="0" y="84"/>
                      <a:pt x="0" y="204"/>
                    </a:cubicBezTo>
                    <a:cubicBezTo>
                      <a:pt x="14" y="315"/>
                      <a:pt x="110" y="383"/>
                      <a:pt x="220" y="383"/>
                    </a:cubicBezTo>
                    <a:cubicBezTo>
                      <a:pt x="372" y="356"/>
                      <a:pt x="441" y="149"/>
                      <a:pt x="317" y="39"/>
                    </a:cubicBezTo>
                    <a:cubicBezTo>
                      <a:pt x="283" y="13"/>
                      <a:pt x="244" y="1"/>
                      <a:pt x="205"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56"/>
              <p:cNvSpPr/>
              <p:nvPr/>
            </p:nvSpPr>
            <p:spPr>
              <a:xfrm>
                <a:off x="4715000" y="5033225"/>
                <a:ext cx="21200" cy="17875"/>
              </a:xfrm>
              <a:custGeom>
                <a:avLst/>
                <a:gdLst/>
                <a:ahLst/>
                <a:cxnLst/>
                <a:rect l="l" t="t" r="r" b="b"/>
                <a:pathLst>
                  <a:path w="848" h="715" extrusionOk="0">
                    <a:moveTo>
                      <a:pt x="473" y="0"/>
                    </a:moveTo>
                    <a:cubicBezTo>
                      <a:pt x="458" y="0"/>
                      <a:pt x="443" y="1"/>
                      <a:pt x="428" y="3"/>
                    </a:cubicBezTo>
                    <a:cubicBezTo>
                      <a:pt x="111" y="31"/>
                      <a:pt x="1" y="430"/>
                      <a:pt x="249" y="637"/>
                    </a:cubicBezTo>
                    <a:cubicBezTo>
                      <a:pt x="317" y="690"/>
                      <a:pt x="394" y="714"/>
                      <a:pt x="469" y="714"/>
                    </a:cubicBezTo>
                    <a:cubicBezTo>
                      <a:pt x="665" y="714"/>
                      <a:pt x="847" y="550"/>
                      <a:pt x="827" y="320"/>
                    </a:cubicBezTo>
                    <a:cubicBezTo>
                      <a:pt x="802" y="143"/>
                      <a:pt x="648" y="0"/>
                      <a:pt x="473"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56"/>
              <p:cNvSpPr/>
              <p:nvPr/>
            </p:nvSpPr>
            <p:spPr>
              <a:xfrm>
                <a:off x="4530775" y="4889975"/>
                <a:ext cx="25550" cy="21525"/>
              </a:xfrm>
              <a:custGeom>
                <a:avLst/>
                <a:gdLst/>
                <a:ahLst/>
                <a:cxnLst/>
                <a:rect l="l" t="t" r="r" b="b"/>
                <a:pathLst>
                  <a:path w="1022" h="861" extrusionOk="0">
                    <a:moveTo>
                      <a:pt x="571" y="0"/>
                    </a:moveTo>
                    <a:cubicBezTo>
                      <a:pt x="555" y="0"/>
                      <a:pt x="540" y="1"/>
                      <a:pt x="524" y="3"/>
                    </a:cubicBezTo>
                    <a:cubicBezTo>
                      <a:pt x="138" y="44"/>
                      <a:pt x="0" y="526"/>
                      <a:pt x="289" y="761"/>
                    </a:cubicBezTo>
                    <a:cubicBezTo>
                      <a:pt x="374" y="830"/>
                      <a:pt x="469" y="860"/>
                      <a:pt x="562" y="860"/>
                    </a:cubicBezTo>
                    <a:cubicBezTo>
                      <a:pt x="801" y="860"/>
                      <a:pt x="1022" y="657"/>
                      <a:pt x="992" y="389"/>
                    </a:cubicBezTo>
                    <a:cubicBezTo>
                      <a:pt x="966" y="170"/>
                      <a:pt x="785" y="0"/>
                      <a:pt x="571"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56"/>
              <p:cNvSpPr/>
              <p:nvPr/>
            </p:nvSpPr>
            <p:spPr>
              <a:xfrm>
                <a:off x="4574150" y="4924425"/>
                <a:ext cx="38675" cy="37350"/>
              </a:xfrm>
              <a:custGeom>
                <a:avLst/>
                <a:gdLst/>
                <a:ahLst/>
                <a:cxnLst/>
                <a:rect l="l" t="t" r="r" b="b"/>
                <a:pathLst>
                  <a:path w="1547" h="1494" extrusionOk="0">
                    <a:moveTo>
                      <a:pt x="736" y="0"/>
                    </a:moveTo>
                    <a:cubicBezTo>
                      <a:pt x="716" y="0"/>
                      <a:pt x="696" y="1"/>
                      <a:pt x="676" y="2"/>
                    </a:cubicBezTo>
                    <a:cubicBezTo>
                      <a:pt x="359" y="44"/>
                      <a:pt x="97" y="278"/>
                      <a:pt x="28" y="595"/>
                    </a:cubicBezTo>
                    <a:cubicBezTo>
                      <a:pt x="1" y="664"/>
                      <a:pt x="1" y="760"/>
                      <a:pt x="1" y="843"/>
                    </a:cubicBezTo>
                    <a:cubicBezTo>
                      <a:pt x="58" y="1286"/>
                      <a:pt x="397" y="1493"/>
                      <a:pt x="739" y="1493"/>
                    </a:cubicBezTo>
                    <a:cubicBezTo>
                      <a:pt x="1141" y="1493"/>
                      <a:pt x="1547" y="1206"/>
                      <a:pt x="1502" y="677"/>
                    </a:cubicBezTo>
                    <a:cubicBezTo>
                      <a:pt x="1502" y="636"/>
                      <a:pt x="1489" y="581"/>
                      <a:pt x="1475" y="540"/>
                    </a:cubicBezTo>
                    <a:cubicBezTo>
                      <a:pt x="1384" y="215"/>
                      <a:pt x="1072" y="0"/>
                      <a:pt x="736"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56"/>
              <p:cNvSpPr/>
              <p:nvPr/>
            </p:nvSpPr>
            <p:spPr>
              <a:xfrm>
                <a:off x="4145750" y="5196125"/>
                <a:ext cx="26925" cy="22750"/>
              </a:xfrm>
              <a:custGeom>
                <a:avLst/>
                <a:gdLst/>
                <a:ahLst/>
                <a:cxnLst/>
                <a:rect l="l" t="t" r="r" b="b"/>
                <a:pathLst>
                  <a:path w="1077" h="910" extrusionOk="0">
                    <a:moveTo>
                      <a:pt x="599" y="1"/>
                    </a:moveTo>
                    <a:cubicBezTo>
                      <a:pt x="583" y="1"/>
                      <a:pt x="567" y="1"/>
                      <a:pt x="551" y="3"/>
                    </a:cubicBezTo>
                    <a:cubicBezTo>
                      <a:pt x="152" y="44"/>
                      <a:pt x="0" y="554"/>
                      <a:pt x="317" y="802"/>
                    </a:cubicBezTo>
                    <a:cubicBezTo>
                      <a:pt x="403" y="876"/>
                      <a:pt x="503" y="910"/>
                      <a:pt x="600" y="910"/>
                    </a:cubicBezTo>
                    <a:cubicBezTo>
                      <a:pt x="845" y="910"/>
                      <a:pt x="1077" y="699"/>
                      <a:pt x="1047" y="403"/>
                    </a:cubicBezTo>
                    <a:cubicBezTo>
                      <a:pt x="1022" y="183"/>
                      <a:pt x="827" y="1"/>
                      <a:pt x="599"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56"/>
              <p:cNvSpPr/>
              <p:nvPr/>
            </p:nvSpPr>
            <p:spPr>
              <a:xfrm>
                <a:off x="3653625" y="5048000"/>
                <a:ext cx="42000" cy="35475"/>
              </a:xfrm>
              <a:custGeom>
                <a:avLst/>
                <a:gdLst/>
                <a:ahLst/>
                <a:cxnLst/>
                <a:rect l="l" t="t" r="r" b="b"/>
                <a:pathLst>
                  <a:path w="1680" h="1419" extrusionOk="0">
                    <a:moveTo>
                      <a:pt x="942" y="1"/>
                    </a:moveTo>
                    <a:cubicBezTo>
                      <a:pt x="918" y="1"/>
                      <a:pt x="893" y="2"/>
                      <a:pt x="868" y="5"/>
                    </a:cubicBezTo>
                    <a:cubicBezTo>
                      <a:pt x="235" y="74"/>
                      <a:pt x="1" y="859"/>
                      <a:pt x="496" y="1258"/>
                    </a:cubicBezTo>
                    <a:cubicBezTo>
                      <a:pt x="630" y="1369"/>
                      <a:pt x="783" y="1419"/>
                      <a:pt x="931" y="1419"/>
                    </a:cubicBezTo>
                    <a:cubicBezTo>
                      <a:pt x="1317" y="1419"/>
                      <a:pt x="1680" y="1086"/>
                      <a:pt x="1640" y="638"/>
                    </a:cubicBezTo>
                    <a:cubicBezTo>
                      <a:pt x="1601" y="277"/>
                      <a:pt x="1297" y="1"/>
                      <a:pt x="942"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56"/>
              <p:cNvSpPr/>
              <p:nvPr/>
            </p:nvSpPr>
            <p:spPr>
              <a:xfrm>
                <a:off x="3744200" y="5169275"/>
                <a:ext cx="8200" cy="6950"/>
              </a:xfrm>
              <a:custGeom>
                <a:avLst/>
                <a:gdLst/>
                <a:ahLst/>
                <a:cxnLst/>
                <a:rect l="l" t="t" r="r" b="b"/>
                <a:pathLst>
                  <a:path w="328" h="278" extrusionOk="0">
                    <a:moveTo>
                      <a:pt x="187" y="1"/>
                    </a:moveTo>
                    <a:cubicBezTo>
                      <a:pt x="180" y="1"/>
                      <a:pt x="173" y="1"/>
                      <a:pt x="166" y="3"/>
                    </a:cubicBezTo>
                    <a:cubicBezTo>
                      <a:pt x="42" y="16"/>
                      <a:pt x="0" y="168"/>
                      <a:pt x="97" y="251"/>
                    </a:cubicBezTo>
                    <a:cubicBezTo>
                      <a:pt x="123" y="269"/>
                      <a:pt x="152" y="278"/>
                      <a:pt x="181" y="278"/>
                    </a:cubicBezTo>
                    <a:cubicBezTo>
                      <a:pt x="257" y="278"/>
                      <a:pt x="327" y="217"/>
                      <a:pt x="317" y="127"/>
                    </a:cubicBezTo>
                    <a:cubicBezTo>
                      <a:pt x="305" y="53"/>
                      <a:pt x="248" y="1"/>
                      <a:pt x="187"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56"/>
              <p:cNvSpPr/>
              <p:nvPr/>
            </p:nvSpPr>
            <p:spPr>
              <a:xfrm>
                <a:off x="3738350" y="5235000"/>
                <a:ext cx="18075" cy="15075"/>
              </a:xfrm>
              <a:custGeom>
                <a:avLst/>
                <a:gdLst/>
                <a:ahLst/>
                <a:cxnLst/>
                <a:rect l="l" t="t" r="r" b="b"/>
                <a:pathLst>
                  <a:path w="723" h="603" extrusionOk="0">
                    <a:moveTo>
                      <a:pt x="418" y="1"/>
                    </a:moveTo>
                    <a:cubicBezTo>
                      <a:pt x="403" y="1"/>
                      <a:pt x="388" y="2"/>
                      <a:pt x="372" y="5"/>
                    </a:cubicBezTo>
                    <a:cubicBezTo>
                      <a:pt x="110" y="32"/>
                      <a:pt x="0" y="363"/>
                      <a:pt x="221" y="528"/>
                    </a:cubicBezTo>
                    <a:cubicBezTo>
                      <a:pt x="280" y="580"/>
                      <a:pt x="348" y="603"/>
                      <a:pt x="413" y="603"/>
                    </a:cubicBezTo>
                    <a:cubicBezTo>
                      <a:pt x="575" y="603"/>
                      <a:pt x="722" y="463"/>
                      <a:pt x="703" y="266"/>
                    </a:cubicBezTo>
                    <a:cubicBezTo>
                      <a:pt x="690" y="117"/>
                      <a:pt x="565" y="1"/>
                      <a:pt x="418"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56"/>
              <p:cNvSpPr/>
              <p:nvPr/>
            </p:nvSpPr>
            <p:spPr>
              <a:xfrm>
                <a:off x="3980700" y="4682800"/>
                <a:ext cx="32150" cy="30975"/>
              </a:xfrm>
              <a:custGeom>
                <a:avLst/>
                <a:gdLst/>
                <a:ahLst/>
                <a:cxnLst/>
                <a:rect l="l" t="t" r="r" b="b"/>
                <a:pathLst>
                  <a:path w="1286" h="1239" extrusionOk="0">
                    <a:moveTo>
                      <a:pt x="665" y="1"/>
                    </a:moveTo>
                    <a:cubicBezTo>
                      <a:pt x="334" y="1"/>
                      <a:pt x="1" y="242"/>
                      <a:pt x="45" y="686"/>
                    </a:cubicBezTo>
                    <a:cubicBezTo>
                      <a:pt x="45" y="713"/>
                      <a:pt x="45" y="741"/>
                      <a:pt x="59" y="782"/>
                    </a:cubicBezTo>
                    <a:cubicBezTo>
                      <a:pt x="141" y="1092"/>
                      <a:pt x="397" y="1239"/>
                      <a:pt x="652" y="1239"/>
                    </a:cubicBezTo>
                    <a:cubicBezTo>
                      <a:pt x="954" y="1239"/>
                      <a:pt x="1256" y="1033"/>
                      <a:pt x="1271" y="645"/>
                    </a:cubicBezTo>
                    <a:cubicBezTo>
                      <a:pt x="1285" y="617"/>
                      <a:pt x="1285" y="589"/>
                      <a:pt x="1271" y="562"/>
                    </a:cubicBezTo>
                    <a:cubicBezTo>
                      <a:pt x="1233" y="179"/>
                      <a:pt x="950" y="1"/>
                      <a:pt x="665"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56"/>
              <p:cNvSpPr/>
              <p:nvPr/>
            </p:nvSpPr>
            <p:spPr>
              <a:xfrm>
                <a:off x="2151425" y="1636975"/>
                <a:ext cx="245225" cy="89950"/>
              </a:xfrm>
              <a:custGeom>
                <a:avLst/>
                <a:gdLst/>
                <a:ahLst/>
                <a:cxnLst/>
                <a:rect l="l" t="t" r="r" b="b"/>
                <a:pathLst>
                  <a:path w="9809" h="3598" extrusionOk="0">
                    <a:moveTo>
                      <a:pt x="5582" y="1"/>
                    </a:moveTo>
                    <a:cubicBezTo>
                      <a:pt x="2881" y="1"/>
                      <a:pt x="1" y="1737"/>
                      <a:pt x="1" y="1737"/>
                    </a:cubicBezTo>
                    <a:cubicBezTo>
                      <a:pt x="786" y="2205"/>
                      <a:pt x="1613" y="2605"/>
                      <a:pt x="2480" y="2935"/>
                    </a:cubicBezTo>
                    <a:cubicBezTo>
                      <a:pt x="2564" y="2725"/>
                      <a:pt x="2748" y="2628"/>
                      <a:pt x="2931" y="2628"/>
                    </a:cubicBezTo>
                    <a:cubicBezTo>
                      <a:pt x="3169" y="2628"/>
                      <a:pt x="3408" y="2792"/>
                      <a:pt x="3431" y="3087"/>
                    </a:cubicBezTo>
                    <a:cubicBezTo>
                      <a:pt x="3431" y="3115"/>
                      <a:pt x="3431" y="3156"/>
                      <a:pt x="3431" y="3183"/>
                    </a:cubicBezTo>
                    <a:lnTo>
                      <a:pt x="3431" y="3252"/>
                    </a:lnTo>
                    <a:cubicBezTo>
                      <a:pt x="4147" y="3459"/>
                      <a:pt x="4891" y="3583"/>
                      <a:pt x="5635" y="3597"/>
                    </a:cubicBezTo>
                    <a:cubicBezTo>
                      <a:pt x="5657" y="3597"/>
                      <a:pt x="5680" y="3597"/>
                      <a:pt x="5702" y="3597"/>
                    </a:cubicBezTo>
                    <a:cubicBezTo>
                      <a:pt x="6836" y="3597"/>
                      <a:pt x="7954" y="3254"/>
                      <a:pt x="8900" y="2619"/>
                    </a:cubicBezTo>
                    <a:cubicBezTo>
                      <a:pt x="9230" y="2398"/>
                      <a:pt x="9533" y="2136"/>
                      <a:pt x="9809" y="1833"/>
                    </a:cubicBezTo>
                    <a:cubicBezTo>
                      <a:pt x="8748" y="663"/>
                      <a:pt x="7247" y="1"/>
                      <a:pt x="5676" y="1"/>
                    </a:cubicBezTo>
                    <a:cubicBezTo>
                      <a:pt x="5645" y="1"/>
                      <a:pt x="5614" y="1"/>
                      <a:pt x="5582"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56"/>
              <p:cNvSpPr/>
              <p:nvPr/>
            </p:nvSpPr>
            <p:spPr>
              <a:xfrm>
                <a:off x="2062575" y="1059300"/>
                <a:ext cx="190125" cy="156200"/>
              </a:xfrm>
              <a:custGeom>
                <a:avLst/>
                <a:gdLst/>
                <a:ahLst/>
                <a:cxnLst/>
                <a:rect l="l" t="t" r="r" b="b"/>
                <a:pathLst>
                  <a:path w="7605" h="6248" extrusionOk="0">
                    <a:moveTo>
                      <a:pt x="6784" y="1"/>
                    </a:moveTo>
                    <a:cubicBezTo>
                      <a:pt x="5503" y="1"/>
                      <a:pt x="4251" y="448"/>
                      <a:pt x="3252" y="1288"/>
                    </a:cubicBezTo>
                    <a:cubicBezTo>
                      <a:pt x="1144" y="2983"/>
                      <a:pt x="1" y="6247"/>
                      <a:pt x="1" y="6247"/>
                    </a:cubicBezTo>
                    <a:cubicBezTo>
                      <a:pt x="1" y="6247"/>
                      <a:pt x="3417" y="5793"/>
                      <a:pt x="5511" y="4085"/>
                    </a:cubicBezTo>
                    <a:cubicBezTo>
                      <a:pt x="6751" y="3093"/>
                      <a:pt x="7508" y="1633"/>
                      <a:pt x="7605" y="62"/>
                    </a:cubicBezTo>
                    <a:cubicBezTo>
                      <a:pt x="7331" y="21"/>
                      <a:pt x="7057" y="1"/>
                      <a:pt x="6784"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56"/>
              <p:cNvSpPr/>
              <p:nvPr/>
            </p:nvSpPr>
            <p:spPr>
              <a:xfrm>
                <a:off x="2982775" y="1399375"/>
                <a:ext cx="238325" cy="96925"/>
              </a:xfrm>
              <a:custGeom>
                <a:avLst/>
                <a:gdLst/>
                <a:ahLst/>
                <a:cxnLst/>
                <a:rect l="l" t="t" r="r" b="b"/>
                <a:pathLst>
                  <a:path w="9533" h="3877" extrusionOk="0">
                    <a:moveTo>
                      <a:pt x="4061" y="0"/>
                    </a:moveTo>
                    <a:cubicBezTo>
                      <a:pt x="1960" y="0"/>
                      <a:pt x="0" y="634"/>
                      <a:pt x="0" y="634"/>
                    </a:cubicBezTo>
                    <a:cubicBezTo>
                      <a:pt x="0" y="634"/>
                      <a:pt x="2370" y="3003"/>
                      <a:pt x="4973" y="3678"/>
                    </a:cubicBezTo>
                    <a:cubicBezTo>
                      <a:pt x="5001" y="3692"/>
                      <a:pt x="5028" y="3706"/>
                      <a:pt x="5070" y="3706"/>
                    </a:cubicBezTo>
                    <a:cubicBezTo>
                      <a:pt x="5521" y="3820"/>
                      <a:pt x="5981" y="3876"/>
                      <a:pt x="6439" y="3876"/>
                    </a:cubicBezTo>
                    <a:cubicBezTo>
                      <a:pt x="7531" y="3876"/>
                      <a:pt x="8611" y="3556"/>
                      <a:pt x="9533" y="2934"/>
                    </a:cubicBezTo>
                    <a:cubicBezTo>
                      <a:pt x="8761" y="1557"/>
                      <a:pt x="7453" y="565"/>
                      <a:pt x="5910" y="207"/>
                    </a:cubicBezTo>
                    <a:cubicBezTo>
                      <a:pt x="5483" y="97"/>
                      <a:pt x="5028" y="42"/>
                      <a:pt x="4587" y="14"/>
                    </a:cubicBezTo>
                    <a:cubicBezTo>
                      <a:pt x="4412" y="5"/>
                      <a:pt x="4236" y="0"/>
                      <a:pt x="4061"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56"/>
              <p:cNvSpPr/>
              <p:nvPr/>
            </p:nvSpPr>
            <p:spPr>
              <a:xfrm>
                <a:off x="2624950" y="1048800"/>
                <a:ext cx="131575" cy="218350"/>
              </a:xfrm>
              <a:custGeom>
                <a:avLst/>
                <a:gdLst/>
                <a:ahLst/>
                <a:cxnLst/>
                <a:rect l="l" t="t" r="r" b="b"/>
                <a:pathLst>
                  <a:path w="5263" h="8734" extrusionOk="0">
                    <a:moveTo>
                      <a:pt x="4171" y="5233"/>
                    </a:moveTo>
                    <a:cubicBezTo>
                      <a:pt x="4523" y="5233"/>
                      <a:pt x="4575" y="5787"/>
                      <a:pt x="4189" y="5827"/>
                    </a:cubicBezTo>
                    <a:cubicBezTo>
                      <a:pt x="4175" y="5828"/>
                      <a:pt x="4162" y="5829"/>
                      <a:pt x="4149" y="5829"/>
                    </a:cubicBezTo>
                    <a:cubicBezTo>
                      <a:pt x="3786" y="5829"/>
                      <a:pt x="3747" y="5275"/>
                      <a:pt x="4133" y="5235"/>
                    </a:cubicBezTo>
                    <a:cubicBezTo>
                      <a:pt x="4146" y="5233"/>
                      <a:pt x="4159" y="5233"/>
                      <a:pt x="4171" y="5233"/>
                    </a:cubicBezTo>
                    <a:close/>
                    <a:moveTo>
                      <a:pt x="3100" y="5992"/>
                    </a:moveTo>
                    <a:cubicBezTo>
                      <a:pt x="3155" y="5992"/>
                      <a:pt x="3224" y="6034"/>
                      <a:pt x="3224" y="6103"/>
                    </a:cubicBezTo>
                    <a:cubicBezTo>
                      <a:pt x="3239" y="6192"/>
                      <a:pt x="3173" y="6241"/>
                      <a:pt x="3105" y="6241"/>
                    </a:cubicBezTo>
                    <a:cubicBezTo>
                      <a:pt x="3048" y="6241"/>
                      <a:pt x="2989" y="6206"/>
                      <a:pt x="2976" y="6130"/>
                    </a:cubicBezTo>
                    <a:cubicBezTo>
                      <a:pt x="2976" y="6061"/>
                      <a:pt x="3031" y="6006"/>
                      <a:pt x="3100" y="5992"/>
                    </a:cubicBezTo>
                    <a:close/>
                    <a:moveTo>
                      <a:pt x="263" y="0"/>
                    </a:moveTo>
                    <a:cubicBezTo>
                      <a:pt x="263" y="0"/>
                      <a:pt x="1" y="3416"/>
                      <a:pt x="1227" y="5827"/>
                    </a:cubicBezTo>
                    <a:cubicBezTo>
                      <a:pt x="1929" y="7246"/>
                      <a:pt x="3197" y="8307"/>
                      <a:pt x="4712" y="8734"/>
                    </a:cubicBezTo>
                    <a:cubicBezTo>
                      <a:pt x="5263" y="7246"/>
                      <a:pt x="5167" y="5607"/>
                      <a:pt x="4436" y="4202"/>
                    </a:cubicBezTo>
                    <a:cubicBezTo>
                      <a:pt x="3211" y="1791"/>
                      <a:pt x="263" y="0"/>
                      <a:pt x="263"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56"/>
              <p:cNvSpPr/>
              <p:nvPr/>
            </p:nvSpPr>
            <p:spPr>
              <a:xfrm>
                <a:off x="2860175" y="761925"/>
                <a:ext cx="203550" cy="140475"/>
              </a:xfrm>
              <a:custGeom>
                <a:avLst/>
                <a:gdLst/>
                <a:ahLst/>
                <a:cxnLst/>
                <a:rect l="l" t="t" r="r" b="b"/>
                <a:pathLst>
                  <a:path w="8142" h="5619" extrusionOk="0">
                    <a:moveTo>
                      <a:pt x="8142" y="0"/>
                    </a:moveTo>
                    <a:cubicBezTo>
                      <a:pt x="8141" y="0"/>
                      <a:pt x="7604" y="14"/>
                      <a:pt x="6833" y="138"/>
                    </a:cubicBezTo>
                    <a:cubicBezTo>
                      <a:pt x="5621" y="317"/>
                      <a:pt x="3816" y="730"/>
                      <a:pt x="2452" y="1653"/>
                    </a:cubicBezTo>
                    <a:cubicBezTo>
                      <a:pt x="1130" y="2521"/>
                      <a:pt x="235" y="3899"/>
                      <a:pt x="0" y="5469"/>
                    </a:cubicBezTo>
                    <a:cubicBezTo>
                      <a:pt x="431" y="5569"/>
                      <a:pt x="867" y="5619"/>
                      <a:pt x="1300" y="5619"/>
                    </a:cubicBezTo>
                    <a:cubicBezTo>
                      <a:pt x="2419" y="5619"/>
                      <a:pt x="3520" y="5288"/>
                      <a:pt x="4464" y="4643"/>
                    </a:cubicBezTo>
                    <a:cubicBezTo>
                      <a:pt x="5510" y="3926"/>
                      <a:pt x="6378" y="2866"/>
                      <a:pt x="7012" y="1943"/>
                    </a:cubicBezTo>
                    <a:cubicBezTo>
                      <a:pt x="7439" y="1323"/>
                      <a:pt x="7811" y="675"/>
                      <a:pt x="814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56"/>
              <p:cNvSpPr/>
              <p:nvPr/>
            </p:nvSpPr>
            <p:spPr>
              <a:xfrm>
                <a:off x="1929300" y="1019825"/>
                <a:ext cx="29300" cy="25575"/>
              </a:xfrm>
              <a:custGeom>
                <a:avLst/>
                <a:gdLst/>
                <a:ahLst/>
                <a:cxnLst/>
                <a:rect l="l" t="t" r="r" b="b"/>
                <a:pathLst>
                  <a:path w="1172" h="1023" extrusionOk="0">
                    <a:moveTo>
                      <a:pt x="522" y="0"/>
                    </a:moveTo>
                    <a:cubicBezTo>
                      <a:pt x="509" y="0"/>
                      <a:pt x="496" y="1"/>
                      <a:pt x="483" y="2"/>
                    </a:cubicBezTo>
                    <a:cubicBezTo>
                      <a:pt x="194" y="43"/>
                      <a:pt x="1" y="291"/>
                      <a:pt x="28" y="567"/>
                    </a:cubicBezTo>
                    <a:cubicBezTo>
                      <a:pt x="28" y="608"/>
                      <a:pt x="42" y="636"/>
                      <a:pt x="56" y="677"/>
                    </a:cubicBezTo>
                    <a:cubicBezTo>
                      <a:pt x="122" y="887"/>
                      <a:pt x="325" y="1022"/>
                      <a:pt x="547" y="1022"/>
                    </a:cubicBezTo>
                    <a:cubicBezTo>
                      <a:pt x="558" y="1022"/>
                      <a:pt x="569" y="1022"/>
                      <a:pt x="579" y="1021"/>
                    </a:cubicBezTo>
                    <a:cubicBezTo>
                      <a:pt x="965" y="980"/>
                      <a:pt x="1172" y="539"/>
                      <a:pt x="938" y="222"/>
                    </a:cubicBezTo>
                    <a:cubicBezTo>
                      <a:pt x="848" y="82"/>
                      <a:pt x="687" y="0"/>
                      <a:pt x="52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56"/>
              <p:cNvSpPr/>
              <p:nvPr/>
            </p:nvSpPr>
            <p:spPr>
              <a:xfrm>
                <a:off x="2326150" y="1125925"/>
                <a:ext cx="26775" cy="22075"/>
              </a:xfrm>
              <a:custGeom>
                <a:avLst/>
                <a:gdLst/>
                <a:ahLst/>
                <a:cxnLst/>
                <a:rect l="l" t="t" r="r" b="b"/>
                <a:pathLst>
                  <a:path w="1071" h="883" extrusionOk="0">
                    <a:moveTo>
                      <a:pt x="587" y="0"/>
                    </a:moveTo>
                    <a:cubicBezTo>
                      <a:pt x="579" y="0"/>
                      <a:pt x="570" y="0"/>
                      <a:pt x="561" y="1"/>
                    </a:cubicBezTo>
                    <a:cubicBezTo>
                      <a:pt x="1" y="55"/>
                      <a:pt x="50" y="883"/>
                      <a:pt x="602" y="883"/>
                    </a:cubicBezTo>
                    <a:cubicBezTo>
                      <a:pt x="607" y="883"/>
                      <a:pt x="611" y="882"/>
                      <a:pt x="616" y="882"/>
                    </a:cubicBezTo>
                    <a:lnTo>
                      <a:pt x="657" y="882"/>
                    </a:lnTo>
                    <a:cubicBezTo>
                      <a:pt x="726" y="869"/>
                      <a:pt x="781" y="855"/>
                      <a:pt x="836" y="827"/>
                    </a:cubicBezTo>
                    <a:cubicBezTo>
                      <a:pt x="988" y="731"/>
                      <a:pt x="1070" y="566"/>
                      <a:pt x="1057" y="400"/>
                    </a:cubicBezTo>
                    <a:cubicBezTo>
                      <a:pt x="1017" y="175"/>
                      <a:pt x="823" y="0"/>
                      <a:pt x="587"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56"/>
              <p:cNvSpPr/>
              <p:nvPr/>
            </p:nvSpPr>
            <p:spPr>
              <a:xfrm>
                <a:off x="2633850" y="735050"/>
                <a:ext cx="30050" cy="25225"/>
              </a:xfrm>
              <a:custGeom>
                <a:avLst/>
                <a:gdLst/>
                <a:ahLst/>
                <a:cxnLst/>
                <a:rect l="l" t="t" r="r" b="b"/>
                <a:pathLst>
                  <a:path w="1202" h="1009" extrusionOk="0">
                    <a:moveTo>
                      <a:pt x="540" y="1"/>
                    </a:moveTo>
                    <a:cubicBezTo>
                      <a:pt x="259" y="1"/>
                      <a:pt x="1" y="233"/>
                      <a:pt x="31" y="552"/>
                    </a:cubicBezTo>
                    <a:cubicBezTo>
                      <a:pt x="56" y="811"/>
                      <a:pt x="277" y="1009"/>
                      <a:pt x="532" y="1009"/>
                    </a:cubicBezTo>
                    <a:cubicBezTo>
                      <a:pt x="549" y="1009"/>
                      <a:pt x="565" y="1008"/>
                      <a:pt x="582" y="1006"/>
                    </a:cubicBezTo>
                    <a:cubicBezTo>
                      <a:pt x="1036" y="951"/>
                      <a:pt x="1201" y="386"/>
                      <a:pt x="857" y="111"/>
                    </a:cubicBezTo>
                    <a:cubicBezTo>
                      <a:pt x="758" y="35"/>
                      <a:pt x="647" y="1"/>
                      <a:pt x="540"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56"/>
              <p:cNvSpPr/>
              <p:nvPr/>
            </p:nvSpPr>
            <p:spPr>
              <a:xfrm>
                <a:off x="2816900" y="1080475"/>
                <a:ext cx="43975" cy="36975"/>
              </a:xfrm>
              <a:custGeom>
                <a:avLst/>
                <a:gdLst/>
                <a:ahLst/>
                <a:cxnLst/>
                <a:rect l="l" t="t" r="r" b="b"/>
                <a:pathLst>
                  <a:path w="1759" h="1479" extrusionOk="0">
                    <a:moveTo>
                      <a:pt x="792" y="0"/>
                    </a:moveTo>
                    <a:cubicBezTo>
                      <a:pt x="383" y="0"/>
                      <a:pt x="1" y="349"/>
                      <a:pt x="51" y="827"/>
                    </a:cubicBezTo>
                    <a:cubicBezTo>
                      <a:pt x="89" y="1201"/>
                      <a:pt x="406" y="1478"/>
                      <a:pt x="785" y="1478"/>
                    </a:cubicBezTo>
                    <a:cubicBezTo>
                      <a:pt x="811" y="1478"/>
                      <a:pt x="837" y="1477"/>
                      <a:pt x="864" y="1474"/>
                    </a:cubicBezTo>
                    <a:cubicBezTo>
                      <a:pt x="1511" y="1405"/>
                      <a:pt x="1759" y="579"/>
                      <a:pt x="1249" y="166"/>
                    </a:cubicBezTo>
                    <a:cubicBezTo>
                      <a:pt x="1108" y="51"/>
                      <a:pt x="948" y="0"/>
                      <a:pt x="79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56"/>
              <p:cNvSpPr/>
              <p:nvPr/>
            </p:nvSpPr>
            <p:spPr>
              <a:xfrm>
                <a:off x="2552300" y="799100"/>
                <a:ext cx="55900" cy="40675"/>
              </a:xfrm>
              <a:custGeom>
                <a:avLst/>
                <a:gdLst/>
                <a:ahLst/>
                <a:cxnLst/>
                <a:rect l="l" t="t" r="r" b="b"/>
                <a:pathLst>
                  <a:path w="2236" h="1627" extrusionOk="0">
                    <a:moveTo>
                      <a:pt x="1098" y="1"/>
                    </a:moveTo>
                    <a:cubicBezTo>
                      <a:pt x="1046" y="1"/>
                      <a:pt x="992" y="5"/>
                      <a:pt x="937" y="15"/>
                    </a:cubicBezTo>
                    <a:cubicBezTo>
                      <a:pt x="0" y="166"/>
                      <a:pt x="55" y="1558"/>
                      <a:pt x="1020" y="1626"/>
                    </a:cubicBezTo>
                    <a:lnTo>
                      <a:pt x="1171" y="1626"/>
                    </a:lnTo>
                    <a:cubicBezTo>
                      <a:pt x="1254" y="1613"/>
                      <a:pt x="1336" y="1599"/>
                      <a:pt x="1405" y="1558"/>
                    </a:cubicBezTo>
                    <a:cubicBezTo>
                      <a:pt x="2236" y="1194"/>
                      <a:pt x="1930" y="1"/>
                      <a:pt x="1098"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56"/>
              <p:cNvSpPr/>
              <p:nvPr/>
            </p:nvSpPr>
            <p:spPr>
              <a:xfrm>
                <a:off x="2966175" y="566850"/>
                <a:ext cx="23850" cy="20175"/>
              </a:xfrm>
              <a:custGeom>
                <a:avLst/>
                <a:gdLst/>
                <a:ahLst/>
                <a:cxnLst/>
                <a:rect l="l" t="t" r="r" b="b"/>
                <a:pathLst>
                  <a:path w="954" h="807" extrusionOk="0">
                    <a:moveTo>
                      <a:pt x="431" y="1"/>
                    </a:moveTo>
                    <a:cubicBezTo>
                      <a:pt x="209" y="1"/>
                      <a:pt x="1" y="188"/>
                      <a:pt x="31" y="447"/>
                    </a:cubicBezTo>
                    <a:cubicBezTo>
                      <a:pt x="57" y="658"/>
                      <a:pt x="235" y="806"/>
                      <a:pt x="444" y="806"/>
                    </a:cubicBezTo>
                    <a:cubicBezTo>
                      <a:pt x="453" y="806"/>
                      <a:pt x="462" y="806"/>
                      <a:pt x="471" y="805"/>
                    </a:cubicBezTo>
                    <a:cubicBezTo>
                      <a:pt x="830" y="764"/>
                      <a:pt x="954" y="309"/>
                      <a:pt x="678" y="89"/>
                    </a:cubicBezTo>
                    <a:cubicBezTo>
                      <a:pt x="602" y="28"/>
                      <a:pt x="515" y="1"/>
                      <a:pt x="431"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56"/>
              <p:cNvSpPr/>
              <p:nvPr/>
            </p:nvSpPr>
            <p:spPr>
              <a:xfrm>
                <a:off x="3043725" y="957175"/>
                <a:ext cx="8975" cy="20000"/>
              </a:xfrm>
              <a:custGeom>
                <a:avLst/>
                <a:gdLst/>
                <a:ahLst/>
                <a:cxnLst/>
                <a:rect l="l" t="t" r="r" b="b"/>
                <a:pathLst>
                  <a:path w="359" h="800" extrusionOk="0">
                    <a:moveTo>
                      <a:pt x="276" y="1"/>
                    </a:moveTo>
                    <a:cubicBezTo>
                      <a:pt x="111" y="70"/>
                      <a:pt x="1" y="249"/>
                      <a:pt x="14" y="442"/>
                    </a:cubicBezTo>
                    <a:cubicBezTo>
                      <a:pt x="42" y="621"/>
                      <a:pt x="180" y="772"/>
                      <a:pt x="359" y="800"/>
                    </a:cubicBezTo>
                    <a:lnTo>
                      <a:pt x="276" y="1"/>
                    </a:ln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56"/>
              <p:cNvSpPr/>
              <p:nvPr/>
            </p:nvSpPr>
            <p:spPr>
              <a:xfrm>
                <a:off x="2089375" y="658875"/>
                <a:ext cx="26950" cy="22850"/>
              </a:xfrm>
              <a:custGeom>
                <a:avLst/>
                <a:gdLst/>
                <a:ahLst/>
                <a:cxnLst/>
                <a:rect l="l" t="t" r="r" b="b"/>
                <a:pathLst>
                  <a:path w="1078" h="914" extrusionOk="0">
                    <a:moveTo>
                      <a:pt x="480" y="1"/>
                    </a:moveTo>
                    <a:cubicBezTo>
                      <a:pt x="231" y="1"/>
                      <a:pt x="1" y="210"/>
                      <a:pt x="31" y="499"/>
                    </a:cubicBezTo>
                    <a:cubicBezTo>
                      <a:pt x="57" y="738"/>
                      <a:pt x="263" y="913"/>
                      <a:pt x="500" y="913"/>
                    </a:cubicBezTo>
                    <a:cubicBezTo>
                      <a:pt x="509" y="913"/>
                      <a:pt x="518" y="913"/>
                      <a:pt x="527" y="913"/>
                    </a:cubicBezTo>
                    <a:cubicBezTo>
                      <a:pt x="926" y="857"/>
                      <a:pt x="1078" y="362"/>
                      <a:pt x="761" y="100"/>
                    </a:cubicBezTo>
                    <a:cubicBezTo>
                      <a:pt x="673" y="31"/>
                      <a:pt x="575" y="1"/>
                      <a:pt x="480"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56"/>
              <p:cNvSpPr/>
              <p:nvPr/>
            </p:nvSpPr>
            <p:spPr>
              <a:xfrm>
                <a:off x="2207575" y="910975"/>
                <a:ext cx="14150" cy="11800"/>
              </a:xfrm>
              <a:custGeom>
                <a:avLst/>
                <a:gdLst/>
                <a:ahLst/>
                <a:cxnLst/>
                <a:rect l="l" t="t" r="r" b="b"/>
                <a:pathLst>
                  <a:path w="566" h="472" extrusionOk="0">
                    <a:moveTo>
                      <a:pt x="258" y="0"/>
                    </a:moveTo>
                    <a:cubicBezTo>
                      <a:pt x="246" y="0"/>
                      <a:pt x="233" y="1"/>
                      <a:pt x="221" y="3"/>
                    </a:cubicBezTo>
                    <a:cubicBezTo>
                      <a:pt x="83" y="17"/>
                      <a:pt x="0" y="127"/>
                      <a:pt x="14" y="251"/>
                    </a:cubicBezTo>
                    <a:cubicBezTo>
                      <a:pt x="28" y="389"/>
                      <a:pt x="138" y="471"/>
                      <a:pt x="262" y="471"/>
                    </a:cubicBezTo>
                    <a:cubicBezTo>
                      <a:pt x="565" y="432"/>
                      <a:pt x="528" y="0"/>
                      <a:pt x="258"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56"/>
              <p:cNvSpPr/>
              <p:nvPr/>
            </p:nvSpPr>
            <p:spPr>
              <a:xfrm>
                <a:off x="2085650" y="1712700"/>
                <a:ext cx="31725" cy="31300"/>
              </a:xfrm>
              <a:custGeom>
                <a:avLst/>
                <a:gdLst/>
                <a:ahLst/>
                <a:cxnLst/>
                <a:rect l="l" t="t" r="r" b="b"/>
                <a:pathLst>
                  <a:path w="1269" h="1252" extrusionOk="0">
                    <a:moveTo>
                      <a:pt x="645" y="1"/>
                    </a:moveTo>
                    <a:cubicBezTo>
                      <a:pt x="628" y="1"/>
                      <a:pt x="611" y="1"/>
                      <a:pt x="593" y="3"/>
                    </a:cubicBezTo>
                    <a:cubicBezTo>
                      <a:pt x="249" y="44"/>
                      <a:pt x="1" y="347"/>
                      <a:pt x="42" y="692"/>
                    </a:cubicBezTo>
                    <a:cubicBezTo>
                      <a:pt x="42" y="719"/>
                      <a:pt x="42" y="761"/>
                      <a:pt x="56" y="788"/>
                    </a:cubicBezTo>
                    <a:cubicBezTo>
                      <a:pt x="138" y="1104"/>
                      <a:pt x="394" y="1252"/>
                      <a:pt x="649" y="1252"/>
                    </a:cubicBezTo>
                    <a:cubicBezTo>
                      <a:pt x="951" y="1252"/>
                      <a:pt x="1253" y="1045"/>
                      <a:pt x="1268" y="664"/>
                    </a:cubicBezTo>
                    <a:cubicBezTo>
                      <a:pt x="1268" y="623"/>
                      <a:pt x="1268" y="595"/>
                      <a:pt x="1268" y="568"/>
                    </a:cubicBezTo>
                    <a:cubicBezTo>
                      <a:pt x="1242" y="241"/>
                      <a:pt x="968" y="1"/>
                      <a:pt x="645"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56"/>
              <p:cNvSpPr/>
              <p:nvPr/>
            </p:nvSpPr>
            <p:spPr>
              <a:xfrm>
                <a:off x="2449325" y="1386225"/>
                <a:ext cx="30725" cy="26050"/>
              </a:xfrm>
              <a:custGeom>
                <a:avLst/>
                <a:gdLst/>
                <a:ahLst/>
                <a:cxnLst/>
                <a:rect l="l" t="t" r="r" b="b"/>
                <a:pathLst>
                  <a:path w="1229" h="1042" extrusionOk="0">
                    <a:moveTo>
                      <a:pt x="684" y="0"/>
                    </a:moveTo>
                    <a:cubicBezTo>
                      <a:pt x="667" y="0"/>
                      <a:pt x="651" y="1"/>
                      <a:pt x="634" y="3"/>
                    </a:cubicBezTo>
                    <a:cubicBezTo>
                      <a:pt x="166" y="58"/>
                      <a:pt x="0" y="637"/>
                      <a:pt x="359" y="926"/>
                    </a:cubicBezTo>
                    <a:cubicBezTo>
                      <a:pt x="458" y="1006"/>
                      <a:pt x="570" y="1042"/>
                      <a:pt x="679" y="1042"/>
                    </a:cubicBezTo>
                    <a:cubicBezTo>
                      <a:pt x="964" y="1042"/>
                      <a:pt x="1229" y="800"/>
                      <a:pt x="1199" y="471"/>
                    </a:cubicBezTo>
                    <a:cubicBezTo>
                      <a:pt x="1173" y="199"/>
                      <a:pt x="940" y="0"/>
                      <a:pt x="684"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56"/>
              <p:cNvSpPr/>
              <p:nvPr/>
            </p:nvSpPr>
            <p:spPr>
              <a:xfrm>
                <a:off x="2687475" y="1265825"/>
                <a:ext cx="17400" cy="14775"/>
              </a:xfrm>
              <a:custGeom>
                <a:avLst/>
                <a:gdLst/>
                <a:ahLst/>
                <a:cxnLst/>
                <a:rect l="l" t="t" r="r" b="b"/>
                <a:pathLst>
                  <a:path w="696" h="591" extrusionOk="0">
                    <a:moveTo>
                      <a:pt x="313" y="0"/>
                    </a:moveTo>
                    <a:cubicBezTo>
                      <a:pt x="154" y="0"/>
                      <a:pt x="1" y="139"/>
                      <a:pt x="21" y="328"/>
                    </a:cubicBezTo>
                    <a:cubicBezTo>
                      <a:pt x="34" y="472"/>
                      <a:pt x="171" y="591"/>
                      <a:pt x="314" y="591"/>
                    </a:cubicBezTo>
                    <a:cubicBezTo>
                      <a:pt x="322" y="591"/>
                      <a:pt x="330" y="591"/>
                      <a:pt x="338" y="590"/>
                    </a:cubicBezTo>
                    <a:cubicBezTo>
                      <a:pt x="599" y="562"/>
                      <a:pt x="696" y="232"/>
                      <a:pt x="489" y="66"/>
                    </a:cubicBezTo>
                    <a:cubicBezTo>
                      <a:pt x="436" y="21"/>
                      <a:pt x="374" y="0"/>
                      <a:pt x="313"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56"/>
              <p:cNvSpPr/>
              <p:nvPr/>
            </p:nvSpPr>
            <p:spPr>
              <a:xfrm>
                <a:off x="2750500" y="1533600"/>
                <a:ext cx="19475" cy="16650"/>
              </a:xfrm>
              <a:custGeom>
                <a:avLst/>
                <a:gdLst/>
                <a:ahLst/>
                <a:cxnLst/>
                <a:rect l="l" t="t" r="r" b="b"/>
                <a:pathLst>
                  <a:path w="779" h="666" extrusionOk="0">
                    <a:moveTo>
                      <a:pt x="346" y="1"/>
                    </a:moveTo>
                    <a:cubicBezTo>
                      <a:pt x="168" y="1"/>
                      <a:pt x="1" y="153"/>
                      <a:pt x="21" y="362"/>
                    </a:cubicBezTo>
                    <a:cubicBezTo>
                      <a:pt x="34" y="533"/>
                      <a:pt x="185" y="666"/>
                      <a:pt x="354" y="666"/>
                    </a:cubicBezTo>
                    <a:cubicBezTo>
                      <a:pt x="362" y="666"/>
                      <a:pt x="370" y="666"/>
                      <a:pt x="379" y="665"/>
                    </a:cubicBezTo>
                    <a:cubicBezTo>
                      <a:pt x="668" y="624"/>
                      <a:pt x="778" y="265"/>
                      <a:pt x="544" y="73"/>
                    </a:cubicBezTo>
                    <a:cubicBezTo>
                      <a:pt x="483" y="23"/>
                      <a:pt x="414" y="1"/>
                      <a:pt x="346"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56"/>
              <p:cNvSpPr/>
              <p:nvPr/>
            </p:nvSpPr>
            <p:spPr>
              <a:xfrm>
                <a:off x="2974350" y="1482925"/>
                <a:ext cx="18775" cy="15675"/>
              </a:xfrm>
              <a:custGeom>
                <a:avLst/>
                <a:gdLst/>
                <a:ahLst/>
                <a:cxnLst/>
                <a:rect l="l" t="t" r="r" b="b"/>
                <a:pathLst>
                  <a:path w="751" h="627" extrusionOk="0">
                    <a:moveTo>
                      <a:pt x="328" y="0"/>
                    </a:moveTo>
                    <a:cubicBezTo>
                      <a:pt x="157" y="0"/>
                      <a:pt x="1" y="144"/>
                      <a:pt x="21" y="350"/>
                    </a:cubicBezTo>
                    <a:cubicBezTo>
                      <a:pt x="34" y="507"/>
                      <a:pt x="171" y="627"/>
                      <a:pt x="338" y="627"/>
                    </a:cubicBezTo>
                    <a:cubicBezTo>
                      <a:pt x="347" y="627"/>
                      <a:pt x="356" y="626"/>
                      <a:pt x="365" y="626"/>
                    </a:cubicBezTo>
                    <a:cubicBezTo>
                      <a:pt x="640" y="598"/>
                      <a:pt x="751" y="254"/>
                      <a:pt x="530" y="75"/>
                    </a:cubicBezTo>
                    <a:cubicBezTo>
                      <a:pt x="467" y="23"/>
                      <a:pt x="396" y="0"/>
                      <a:pt x="328"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56"/>
              <p:cNvSpPr/>
              <p:nvPr/>
            </p:nvSpPr>
            <p:spPr>
              <a:xfrm>
                <a:off x="2226850" y="2626275"/>
                <a:ext cx="190125" cy="156150"/>
              </a:xfrm>
              <a:custGeom>
                <a:avLst/>
                <a:gdLst/>
                <a:ahLst/>
                <a:cxnLst/>
                <a:rect l="l" t="t" r="r" b="b"/>
                <a:pathLst>
                  <a:path w="7605" h="6246" extrusionOk="0">
                    <a:moveTo>
                      <a:pt x="6790" y="0"/>
                    </a:moveTo>
                    <a:cubicBezTo>
                      <a:pt x="5497" y="0"/>
                      <a:pt x="4240" y="455"/>
                      <a:pt x="3238" y="1287"/>
                    </a:cubicBezTo>
                    <a:cubicBezTo>
                      <a:pt x="1144" y="2995"/>
                      <a:pt x="1" y="6246"/>
                      <a:pt x="1" y="6246"/>
                    </a:cubicBezTo>
                    <a:cubicBezTo>
                      <a:pt x="1" y="6246"/>
                      <a:pt x="3417" y="5791"/>
                      <a:pt x="5511" y="4083"/>
                    </a:cubicBezTo>
                    <a:cubicBezTo>
                      <a:pt x="6751" y="3105"/>
                      <a:pt x="7508" y="1631"/>
                      <a:pt x="7605" y="61"/>
                    </a:cubicBezTo>
                    <a:cubicBezTo>
                      <a:pt x="7333" y="20"/>
                      <a:pt x="7061" y="0"/>
                      <a:pt x="6790"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56"/>
              <p:cNvSpPr/>
              <p:nvPr/>
            </p:nvSpPr>
            <p:spPr>
              <a:xfrm>
                <a:off x="2590875" y="2102600"/>
                <a:ext cx="126400" cy="223525"/>
              </a:xfrm>
              <a:custGeom>
                <a:avLst/>
                <a:gdLst/>
                <a:ahLst/>
                <a:cxnLst/>
                <a:rect l="l" t="t" r="r" b="b"/>
                <a:pathLst>
                  <a:path w="5056" h="8941" extrusionOk="0">
                    <a:moveTo>
                      <a:pt x="592" y="1"/>
                    </a:moveTo>
                    <a:cubicBezTo>
                      <a:pt x="468" y="262"/>
                      <a:pt x="372" y="552"/>
                      <a:pt x="303" y="841"/>
                    </a:cubicBezTo>
                    <a:cubicBezTo>
                      <a:pt x="276" y="827"/>
                      <a:pt x="248" y="827"/>
                      <a:pt x="220" y="827"/>
                    </a:cubicBezTo>
                    <a:cubicBezTo>
                      <a:pt x="97" y="841"/>
                      <a:pt x="0" y="951"/>
                      <a:pt x="14" y="1075"/>
                    </a:cubicBezTo>
                    <a:cubicBezTo>
                      <a:pt x="28" y="1171"/>
                      <a:pt x="110" y="1254"/>
                      <a:pt x="220" y="1268"/>
                    </a:cubicBezTo>
                    <a:cubicBezTo>
                      <a:pt x="28" y="2370"/>
                      <a:pt x="179" y="3513"/>
                      <a:pt x="648" y="4533"/>
                    </a:cubicBezTo>
                    <a:cubicBezTo>
                      <a:pt x="1763" y="6998"/>
                      <a:pt x="4615" y="8941"/>
                      <a:pt x="4615" y="8941"/>
                    </a:cubicBezTo>
                    <a:cubicBezTo>
                      <a:pt x="4615" y="8941"/>
                      <a:pt x="5056" y="5511"/>
                      <a:pt x="3940" y="3045"/>
                    </a:cubicBezTo>
                    <a:cubicBezTo>
                      <a:pt x="3306" y="1598"/>
                      <a:pt x="2080" y="496"/>
                      <a:pt x="592"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56"/>
              <p:cNvSpPr/>
              <p:nvPr/>
            </p:nvSpPr>
            <p:spPr>
              <a:xfrm>
                <a:off x="2634950" y="1801825"/>
                <a:ext cx="233500" cy="101975"/>
              </a:xfrm>
              <a:custGeom>
                <a:avLst/>
                <a:gdLst/>
                <a:ahLst/>
                <a:cxnLst/>
                <a:rect l="l" t="t" r="r" b="b"/>
                <a:pathLst>
                  <a:path w="9340" h="4079" extrusionOk="0">
                    <a:moveTo>
                      <a:pt x="6569" y="0"/>
                    </a:moveTo>
                    <a:cubicBezTo>
                      <a:pt x="5981" y="0"/>
                      <a:pt x="5391" y="93"/>
                      <a:pt x="4822" y="281"/>
                    </a:cubicBezTo>
                    <a:cubicBezTo>
                      <a:pt x="2246" y="1108"/>
                      <a:pt x="0" y="3711"/>
                      <a:pt x="0" y="3711"/>
                    </a:cubicBezTo>
                    <a:cubicBezTo>
                      <a:pt x="0" y="3711"/>
                      <a:pt x="1482" y="4079"/>
                      <a:pt x="3237" y="4079"/>
                    </a:cubicBezTo>
                    <a:cubicBezTo>
                      <a:pt x="4115" y="4079"/>
                      <a:pt x="5060" y="3987"/>
                      <a:pt x="5924" y="3711"/>
                    </a:cubicBezTo>
                    <a:cubicBezTo>
                      <a:pt x="7425" y="3257"/>
                      <a:pt x="8665" y="2168"/>
                      <a:pt x="9340" y="736"/>
                    </a:cubicBezTo>
                    <a:cubicBezTo>
                      <a:pt x="8485" y="249"/>
                      <a:pt x="7530" y="0"/>
                      <a:pt x="6569"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56"/>
              <p:cNvSpPr/>
              <p:nvPr/>
            </p:nvSpPr>
            <p:spPr>
              <a:xfrm>
                <a:off x="2788875" y="2615375"/>
                <a:ext cx="131925" cy="218725"/>
              </a:xfrm>
              <a:custGeom>
                <a:avLst/>
                <a:gdLst/>
                <a:ahLst/>
                <a:cxnLst/>
                <a:rect l="l" t="t" r="r" b="b"/>
                <a:pathLst>
                  <a:path w="5277" h="8749" extrusionOk="0">
                    <a:moveTo>
                      <a:pt x="4147" y="5248"/>
                    </a:moveTo>
                    <a:cubicBezTo>
                      <a:pt x="4302" y="5248"/>
                      <a:pt x="4438" y="5356"/>
                      <a:pt x="4464" y="5525"/>
                    </a:cubicBezTo>
                    <a:lnTo>
                      <a:pt x="4450" y="5525"/>
                    </a:lnTo>
                    <a:cubicBezTo>
                      <a:pt x="4470" y="5714"/>
                      <a:pt x="4317" y="5853"/>
                      <a:pt x="4153" y="5853"/>
                    </a:cubicBezTo>
                    <a:cubicBezTo>
                      <a:pt x="4090" y="5853"/>
                      <a:pt x="4025" y="5832"/>
                      <a:pt x="3968" y="5787"/>
                    </a:cubicBezTo>
                    <a:cubicBezTo>
                      <a:pt x="3762" y="5621"/>
                      <a:pt x="3858" y="5277"/>
                      <a:pt x="4120" y="5249"/>
                    </a:cubicBezTo>
                    <a:cubicBezTo>
                      <a:pt x="4129" y="5249"/>
                      <a:pt x="4138" y="5248"/>
                      <a:pt x="4147" y="5248"/>
                    </a:cubicBezTo>
                    <a:close/>
                    <a:moveTo>
                      <a:pt x="3101" y="6014"/>
                    </a:moveTo>
                    <a:cubicBezTo>
                      <a:pt x="3161" y="6014"/>
                      <a:pt x="3225" y="6052"/>
                      <a:pt x="3238" y="6131"/>
                    </a:cubicBezTo>
                    <a:cubicBezTo>
                      <a:pt x="3238" y="6186"/>
                      <a:pt x="3197" y="6255"/>
                      <a:pt x="3128" y="6269"/>
                    </a:cubicBezTo>
                    <a:cubicBezTo>
                      <a:pt x="3059" y="6269"/>
                      <a:pt x="2990" y="6214"/>
                      <a:pt x="2990" y="6145"/>
                    </a:cubicBezTo>
                    <a:cubicBezTo>
                      <a:pt x="2976" y="6059"/>
                      <a:pt x="3036" y="6014"/>
                      <a:pt x="3101" y="6014"/>
                    </a:cubicBezTo>
                    <a:close/>
                    <a:moveTo>
                      <a:pt x="276" y="1"/>
                    </a:moveTo>
                    <a:cubicBezTo>
                      <a:pt x="276" y="1"/>
                      <a:pt x="1" y="3445"/>
                      <a:pt x="1227" y="5855"/>
                    </a:cubicBezTo>
                    <a:cubicBezTo>
                      <a:pt x="1929" y="7274"/>
                      <a:pt x="3197" y="8321"/>
                      <a:pt x="4726" y="8748"/>
                    </a:cubicBezTo>
                    <a:cubicBezTo>
                      <a:pt x="5277" y="7261"/>
                      <a:pt x="5167" y="5621"/>
                      <a:pt x="4436" y="4216"/>
                    </a:cubicBezTo>
                    <a:cubicBezTo>
                      <a:pt x="3211" y="1806"/>
                      <a:pt x="277" y="1"/>
                      <a:pt x="276"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56"/>
              <p:cNvSpPr/>
              <p:nvPr/>
            </p:nvSpPr>
            <p:spPr>
              <a:xfrm>
                <a:off x="3024450" y="2328850"/>
                <a:ext cx="203200" cy="140650"/>
              </a:xfrm>
              <a:custGeom>
                <a:avLst/>
                <a:gdLst/>
                <a:ahLst/>
                <a:cxnLst/>
                <a:rect l="l" t="t" r="r" b="b"/>
                <a:pathLst>
                  <a:path w="8128" h="5626" extrusionOk="0">
                    <a:moveTo>
                      <a:pt x="8128" y="1"/>
                    </a:moveTo>
                    <a:cubicBezTo>
                      <a:pt x="8127" y="1"/>
                      <a:pt x="7590" y="28"/>
                      <a:pt x="6805" y="139"/>
                    </a:cubicBezTo>
                    <a:cubicBezTo>
                      <a:pt x="5607" y="332"/>
                      <a:pt x="3802" y="731"/>
                      <a:pt x="2438" y="1654"/>
                    </a:cubicBezTo>
                    <a:cubicBezTo>
                      <a:pt x="1116" y="2522"/>
                      <a:pt x="234" y="3913"/>
                      <a:pt x="0" y="5470"/>
                    </a:cubicBezTo>
                    <a:cubicBezTo>
                      <a:pt x="429" y="5574"/>
                      <a:pt x="865" y="5625"/>
                      <a:pt x="1299" y="5625"/>
                    </a:cubicBezTo>
                    <a:cubicBezTo>
                      <a:pt x="2415" y="5625"/>
                      <a:pt x="3518" y="5288"/>
                      <a:pt x="4450" y="4643"/>
                    </a:cubicBezTo>
                    <a:cubicBezTo>
                      <a:pt x="5510" y="3941"/>
                      <a:pt x="6378" y="2880"/>
                      <a:pt x="7012" y="1943"/>
                    </a:cubicBezTo>
                    <a:cubicBezTo>
                      <a:pt x="7425" y="1323"/>
                      <a:pt x="7797" y="676"/>
                      <a:pt x="8128"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56"/>
              <p:cNvSpPr/>
              <p:nvPr/>
            </p:nvSpPr>
            <p:spPr>
              <a:xfrm>
                <a:off x="2101850" y="2016350"/>
                <a:ext cx="242800" cy="92475"/>
              </a:xfrm>
              <a:custGeom>
                <a:avLst/>
                <a:gdLst/>
                <a:ahLst/>
                <a:cxnLst/>
                <a:rect l="l" t="t" r="r" b="b"/>
                <a:pathLst>
                  <a:path w="9712" h="3699" extrusionOk="0">
                    <a:moveTo>
                      <a:pt x="3545" y="0"/>
                    </a:moveTo>
                    <a:cubicBezTo>
                      <a:pt x="2264" y="0"/>
                      <a:pt x="1010" y="445"/>
                      <a:pt x="0" y="1274"/>
                    </a:cubicBezTo>
                    <a:cubicBezTo>
                      <a:pt x="896" y="2569"/>
                      <a:pt x="2301" y="3437"/>
                      <a:pt x="3871" y="3630"/>
                    </a:cubicBezTo>
                    <a:cubicBezTo>
                      <a:pt x="4204" y="3677"/>
                      <a:pt x="4544" y="3698"/>
                      <a:pt x="4884" y="3698"/>
                    </a:cubicBezTo>
                    <a:cubicBezTo>
                      <a:pt x="7290" y="3698"/>
                      <a:pt x="9712" y="2652"/>
                      <a:pt x="9712" y="2652"/>
                    </a:cubicBezTo>
                    <a:cubicBezTo>
                      <a:pt x="9712" y="2652"/>
                      <a:pt x="7053" y="448"/>
                      <a:pt x="4367" y="62"/>
                    </a:cubicBezTo>
                    <a:cubicBezTo>
                      <a:pt x="4093" y="21"/>
                      <a:pt x="3818" y="0"/>
                      <a:pt x="3545"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56"/>
              <p:cNvSpPr/>
              <p:nvPr/>
            </p:nvSpPr>
            <p:spPr>
              <a:xfrm>
                <a:off x="2490425" y="2693125"/>
                <a:ext cx="26775" cy="21825"/>
              </a:xfrm>
              <a:custGeom>
                <a:avLst/>
                <a:gdLst/>
                <a:ahLst/>
                <a:cxnLst/>
                <a:rect l="l" t="t" r="r" b="b"/>
                <a:pathLst>
                  <a:path w="1071" h="873" extrusionOk="0">
                    <a:moveTo>
                      <a:pt x="613" y="1"/>
                    </a:moveTo>
                    <a:cubicBezTo>
                      <a:pt x="600" y="1"/>
                      <a:pt x="587" y="2"/>
                      <a:pt x="574" y="4"/>
                    </a:cubicBezTo>
                    <a:cubicBezTo>
                      <a:pt x="0" y="45"/>
                      <a:pt x="50" y="872"/>
                      <a:pt x="602" y="872"/>
                    </a:cubicBezTo>
                    <a:cubicBezTo>
                      <a:pt x="606" y="872"/>
                      <a:pt x="611" y="872"/>
                      <a:pt x="616" y="872"/>
                    </a:cubicBezTo>
                    <a:lnTo>
                      <a:pt x="657" y="872"/>
                    </a:lnTo>
                    <a:cubicBezTo>
                      <a:pt x="891" y="844"/>
                      <a:pt x="1070" y="638"/>
                      <a:pt x="1043" y="390"/>
                    </a:cubicBezTo>
                    <a:cubicBezTo>
                      <a:pt x="1029" y="238"/>
                      <a:pt x="932" y="101"/>
                      <a:pt x="795" y="46"/>
                    </a:cubicBezTo>
                    <a:cubicBezTo>
                      <a:pt x="738" y="23"/>
                      <a:pt x="673" y="1"/>
                      <a:pt x="613"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56"/>
              <p:cNvSpPr/>
              <p:nvPr/>
            </p:nvSpPr>
            <p:spPr>
              <a:xfrm>
                <a:off x="2798175" y="2301950"/>
                <a:ext cx="29725" cy="25350"/>
              </a:xfrm>
              <a:custGeom>
                <a:avLst/>
                <a:gdLst/>
                <a:ahLst/>
                <a:cxnLst/>
                <a:rect l="l" t="t" r="r" b="b"/>
                <a:pathLst>
                  <a:path w="1189" h="1014" extrusionOk="0">
                    <a:moveTo>
                      <a:pt x="521" y="0"/>
                    </a:moveTo>
                    <a:cubicBezTo>
                      <a:pt x="504" y="0"/>
                      <a:pt x="487" y="1"/>
                      <a:pt x="469" y="2"/>
                    </a:cubicBezTo>
                    <a:cubicBezTo>
                      <a:pt x="194" y="30"/>
                      <a:pt x="1" y="278"/>
                      <a:pt x="28" y="553"/>
                    </a:cubicBezTo>
                    <a:cubicBezTo>
                      <a:pt x="55" y="841"/>
                      <a:pt x="290" y="1013"/>
                      <a:pt x="530" y="1013"/>
                    </a:cubicBezTo>
                    <a:cubicBezTo>
                      <a:pt x="669" y="1013"/>
                      <a:pt x="809" y="955"/>
                      <a:pt x="910" y="829"/>
                    </a:cubicBezTo>
                    <a:cubicBezTo>
                      <a:pt x="1188" y="485"/>
                      <a:pt x="944" y="0"/>
                      <a:pt x="521"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56"/>
              <p:cNvSpPr/>
              <p:nvPr/>
            </p:nvSpPr>
            <p:spPr>
              <a:xfrm>
                <a:off x="2976225" y="2647650"/>
                <a:ext cx="43975" cy="37000"/>
              </a:xfrm>
              <a:custGeom>
                <a:avLst/>
                <a:gdLst/>
                <a:ahLst/>
                <a:cxnLst/>
                <a:rect l="l" t="t" r="r" b="b"/>
                <a:pathLst>
                  <a:path w="1759" h="1480" extrusionOk="0">
                    <a:moveTo>
                      <a:pt x="974" y="1"/>
                    </a:moveTo>
                    <a:cubicBezTo>
                      <a:pt x="948" y="1"/>
                      <a:pt x="922" y="2"/>
                      <a:pt x="896" y="5"/>
                    </a:cubicBezTo>
                    <a:cubicBezTo>
                      <a:pt x="249" y="74"/>
                      <a:pt x="1" y="900"/>
                      <a:pt x="510" y="1313"/>
                    </a:cubicBezTo>
                    <a:cubicBezTo>
                      <a:pt x="652" y="1428"/>
                      <a:pt x="812" y="1479"/>
                      <a:pt x="969" y="1479"/>
                    </a:cubicBezTo>
                    <a:cubicBezTo>
                      <a:pt x="1377" y="1479"/>
                      <a:pt x="1758" y="1134"/>
                      <a:pt x="1709" y="666"/>
                    </a:cubicBezTo>
                    <a:cubicBezTo>
                      <a:pt x="1670" y="279"/>
                      <a:pt x="1354" y="1"/>
                      <a:pt x="974"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56"/>
              <p:cNvSpPr/>
              <p:nvPr/>
            </p:nvSpPr>
            <p:spPr>
              <a:xfrm>
                <a:off x="2716575" y="2365925"/>
                <a:ext cx="55725" cy="41050"/>
              </a:xfrm>
              <a:custGeom>
                <a:avLst/>
                <a:gdLst/>
                <a:ahLst/>
                <a:cxnLst/>
                <a:rect l="l" t="t" r="r" b="b"/>
                <a:pathLst>
                  <a:path w="2229" h="1642" extrusionOk="0">
                    <a:moveTo>
                      <a:pt x="1089" y="1"/>
                    </a:moveTo>
                    <a:cubicBezTo>
                      <a:pt x="1057" y="1"/>
                      <a:pt x="1025" y="2"/>
                      <a:pt x="992" y="6"/>
                    </a:cubicBezTo>
                    <a:cubicBezTo>
                      <a:pt x="0" y="116"/>
                      <a:pt x="28" y="1562"/>
                      <a:pt x="1019" y="1631"/>
                    </a:cubicBezTo>
                    <a:cubicBezTo>
                      <a:pt x="1040" y="1638"/>
                      <a:pt x="1064" y="1641"/>
                      <a:pt x="1088" y="1641"/>
                    </a:cubicBezTo>
                    <a:cubicBezTo>
                      <a:pt x="1112" y="1641"/>
                      <a:pt x="1137" y="1638"/>
                      <a:pt x="1157" y="1631"/>
                    </a:cubicBezTo>
                    <a:cubicBezTo>
                      <a:pt x="1240" y="1631"/>
                      <a:pt x="1322" y="1604"/>
                      <a:pt x="1391" y="1576"/>
                    </a:cubicBezTo>
                    <a:cubicBezTo>
                      <a:pt x="2228" y="1217"/>
                      <a:pt x="1938" y="1"/>
                      <a:pt x="1089"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56"/>
              <p:cNvSpPr/>
              <p:nvPr/>
            </p:nvSpPr>
            <p:spPr>
              <a:xfrm>
                <a:off x="3130450" y="2133800"/>
                <a:ext cx="23850" cy="20150"/>
              </a:xfrm>
              <a:custGeom>
                <a:avLst/>
                <a:gdLst/>
                <a:ahLst/>
                <a:cxnLst/>
                <a:rect l="l" t="t" r="r" b="b"/>
                <a:pathLst>
                  <a:path w="954" h="806" extrusionOk="0">
                    <a:moveTo>
                      <a:pt x="431" y="1"/>
                    </a:moveTo>
                    <a:cubicBezTo>
                      <a:pt x="209" y="1"/>
                      <a:pt x="1" y="188"/>
                      <a:pt x="30" y="447"/>
                    </a:cubicBezTo>
                    <a:cubicBezTo>
                      <a:pt x="44" y="658"/>
                      <a:pt x="234" y="806"/>
                      <a:pt x="443" y="806"/>
                    </a:cubicBezTo>
                    <a:cubicBezTo>
                      <a:pt x="453" y="806"/>
                      <a:pt x="462" y="806"/>
                      <a:pt x="471" y="805"/>
                    </a:cubicBezTo>
                    <a:cubicBezTo>
                      <a:pt x="816" y="764"/>
                      <a:pt x="953" y="309"/>
                      <a:pt x="678" y="89"/>
                    </a:cubicBezTo>
                    <a:cubicBezTo>
                      <a:pt x="602" y="28"/>
                      <a:pt x="515" y="1"/>
                      <a:pt x="431"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56"/>
              <p:cNvSpPr/>
              <p:nvPr/>
            </p:nvSpPr>
            <p:spPr>
              <a:xfrm>
                <a:off x="3207650" y="2524475"/>
                <a:ext cx="9325" cy="20000"/>
              </a:xfrm>
              <a:custGeom>
                <a:avLst/>
                <a:gdLst/>
                <a:ahLst/>
                <a:cxnLst/>
                <a:rect l="l" t="t" r="r" b="b"/>
                <a:pathLst>
                  <a:path w="373" h="800" extrusionOk="0">
                    <a:moveTo>
                      <a:pt x="290" y="0"/>
                    </a:moveTo>
                    <a:cubicBezTo>
                      <a:pt x="111" y="69"/>
                      <a:pt x="1" y="248"/>
                      <a:pt x="28" y="427"/>
                    </a:cubicBezTo>
                    <a:cubicBezTo>
                      <a:pt x="42" y="606"/>
                      <a:pt x="180" y="758"/>
                      <a:pt x="373" y="799"/>
                    </a:cubicBezTo>
                    <a:lnTo>
                      <a:pt x="290" y="0"/>
                    </a:ln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56"/>
              <p:cNvSpPr/>
              <p:nvPr/>
            </p:nvSpPr>
            <p:spPr>
              <a:xfrm>
                <a:off x="2937650" y="2111875"/>
                <a:ext cx="10950" cy="9550"/>
              </a:xfrm>
              <a:custGeom>
                <a:avLst/>
                <a:gdLst/>
                <a:ahLst/>
                <a:cxnLst/>
                <a:rect l="l" t="t" r="r" b="b"/>
                <a:pathLst>
                  <a:path w="438" h="382" extrusionOk="0">
                    <a:moveTo>
                      <a:pt x="197" y="1"/>
                    </a:moveTo>
                    <a:cubicBezTo>
                      <a:pt x="191" y="1"/>
                      <a:pt x="185" y="1"/>
                      <a:pt x="180" y="1"/>
                    </a:cubicBezTo>
                    <a:cubicBezTo>
                      <a:pt x="70" y="15"/>
                      <a:pt x="1" y="112"/>
                      <a:pt x="1" y="208"/>
                    </a:cubicBezTo>
                    <a:cubicBezTo>
                      <a:pt x="19" y="315"/>
                      <a:pt x="112" y="382"/>
                      <a:pt x="201" y="382"/>
                    </a:cubicBezTo>
                    <a:cubicBezTo>
                      <a:pt x="250" y="382"/>
                      <a:pt x="297" y="362"/>
                      <a:pt x="331" y="318"/>
                    </a:cubicBezTo>
                    <a:cubicBezTo>
                      <a:pt x="438" y="185"/>
                      <a:pt x="351" y="1"/>
                      <a:pt x="197"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56"/>
              <p:cNvSpPr/>
              <p:nvPr/>
            </p:nvSpPr>
            <p:spPr>
              <a:xfrm>
                <a:off x="2819875" y="2063250"/>
                <a:ext cx="21200" cy="18025"/>
              </a:xfrm>
              <a:custGeom>
                <a:avLst/>
                <a:gdLst/>
                <a:ahLst/>
                <a:cxnLst/>
                <a:rect l="l" t="t" r="r" b="b"/>
                <a:pathLst>
                  <a:path w="848" h="721" extrusionOk="0">
                    <a:moveTo>
                      <a:pt x="473" y="1"/>
                    </a:moveTo>
                    <a:cubicBezTo>
                      <a:pt x="458" y="1"/>
                      <a:pt x="443" y="2"/>
                      <a:pt x="428" y="4"/>
                    </a:cubicBezTo>
                    <a:cubicBezTo>
                      <a:pt x="111" y="32"/>
                      <a:pt x="1" y="445"/>
                      <a:pt x="249" y="638"/>
                    </a:cubicBezTo>
                    <a:cubicBezTo>
                      <a:pt x="318" y="695"/>
                      <a:pt x="395" y="721"/>
                      <a:pt x="471" y="721"/>
                    </a:cubicBezTo>
                    <a:cubicBezTo>
                      <a:pt x="666" y="721"/>
                      <a:pt x="847" y="550"/>
                      <a:pt x="827" y="321"/>
                    </a:cubicBezTo>
                    <a:cubicBezTo>
                      <a:pt x="802" y="143"/>
                      <a:pt x="648" y="1"/>
                      <a:pt x="473"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56"/>
              <p:cNvSpPr/>
              <p:nvPr/>
            </p:nvSpPr>
            <p:spPr>
              <a:xfrm>
                <a:off x="2638325" y="1919800"/>
                <a:ext cx="25575" cy="21725"/>
              </a:xfrm>
              <a:custGeom>
                <a:avLst/>
                <a:gdLst/>
                <a:ahLst/>
                <a:cxnLst/>
                <a:rect l="l" t="t" r="r" b="b"/>
                <a:pathLst>
                  <a:path w="1023" h="869" extrusionOk="0">
                    <a:moveTo>
                      <a:pt x="464" y="1"/>
                    </a:moveTo>
                    <a:cubicBezTo>
                      <a:pt x="224" y="1"/>
                      <a:pt x="1" y="201"/>
                      <a:pt x="31" y="480"/>
                    </a:cubicBezTo>
                    <a:cubicBezTo>
                      <a:pt x="56" y="698"/>
                      <a:pt x="237" y="868"/>
                      <a:pt x="451" y="868"/>
                    </a:cubicBezTo>
                    <a:cubicBezTo>
                      <a:pt x="467" y="868"/>
                      <a:pt x="483" y="868"/>
                      <a:pt x="499" y="866"/>
                    </a:cubicBezTo>
                    <a:cubicBezTo>
                      <a:pt x="885" y="824"/>
                      <a:pt x="1022" y="342"/>
                      <a:pt x="733" y="94"/>
                    </a:cubicBezTo>
                    <a:cubicBezTo>
                      <a:pt x="650" y="30"/>
                      <a:pt x="556" y="1"/>
                      <a:pt x="464"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56"/>
              <p:cNvSpPr/>
              <p:nvPr/>
            </p:nvSpPr>
            <p:spPr>
              <a:xfrm>
                <a:off x="2679025" y="1954425"/>
                <a:ext cx="38600" cy="37750"/>
              </a:xfrm>
              <a:custGeom>
                <a:avLst/>
                <a:gdLst/>
                <a:ahLst/>
                <a:cxnLst/>
                <a:rect l="l" t="t" r="r" b="b"/>
                <a:pathLst>
                  <a:path w="1544" h="1510" extrusionOk="0">
                    <a:moveTo>
                      <a:pt x="756" y="0"/>
                    </a:moveTo>
                    <a:cubicBezTo>
                      <a:pt x="434" y="0"/>
                      <a:pt x="113" y="200"/>
                      <a:pt x="28" y="596"/>
                    </a:cubicBezTo>
                    <a:cubicBezTo>
                      <a:pt x="1" y="665"/>
                      <a:pt x="1" y="748"/>
                      <a:pt x="1" y="831"/>
                    </a:cubicBezTo>
                    <a:cubicBezTo>
                      <a:pt x="39" y="1219"/>
                      <a:pt x="369" y="1509"/>
                      <a:pt x="752" y="1509"/>
                    </a:cubicBezTo>
                    <a:cubicBezTo>
                      <a:pt x="777" y="1509"/>
                      <a:pt x="802" y="1508"/>
                      <a:pt x="827" y="1506"/>
                    </a:cubicBezTo>
                    <a:cubicBezTo>
                      <a:pt x="1240" y="1464"/>
                      <a:pt x="1543" y="1092"/>
                      <a:pt x="1502" y="679"/>
                    </a:cubicBezTo>
                    <a:cubicBezTo>
                      <a:pt x="1502" y="638"/>
                      <a:pt x="1488" y="583"/>
                      <a:pt x="1475" y="541"/>
                    </a:cubicBezTo>
                    <a:cubicBezTo>
                      <a:pt x="1367" y="180"/>
                      <a:pt x="1061" y="0"/>
                      <a:pt x="756"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56"/>
              <p:cNvSpPr/>
              <p:nvPr/>
            </p:nvSpPr>
            <p:spPr>
              <a:xfrm>
                <a:off x="2250625" y="2226175"/>
                <a:ext cx="26925" cy="22700"/>
              </a:xfrm>
              <a:custGeom>
                <a:avLst/>
                <a:gdLst/>
                <a:ahLst/>
                <a:cxnLst/>
                <a:rect l="l" t="t" r="r" b="b"/>
                <a:pathLst>
                  <a:path w="1077" h="908" extrusionOk="0">
                    <a:moveTo>
                      <a:pt x="601" y="0"/>
                    </a:moveTo>
                    <a:cubicBezTo>
                      <a:pt x="585" y="0"/>
                      <a:pt x="568" y="1"/>
                      <a:pt x="551" y="3"/>
                    </a:cubicBezTo>
                    <a:cubicBezTo>
                      <a:pt x="152" y="44"/>
                      <a:pt x="0" y="554"/>
                      <a:pt x="303" y="802"/>
                    </a:cubicBezTo>
                    <a:cubicBezTo>
                      <a:pt x="391" y="875"/>
                      <a:pt x="491" y="907"/>
                      <a:pt x="589" y="907"/>
                    </a:cubicBezTo>
                    <a:cubicBezTo>
                      <a:pt x="841" y="907"/>
                      <a:pt x="1077" y="691"/>
                      <a:pt x="1047" y="402"/>
                    </a:cubicBezTo>
                    <a:cubicBezTo>
                      <a:pt x="1021" y="171"/>
                      <a:pt x="828" y="0"/>
                      <a:pt x="601"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56"/>
              <p:cNvSpPr/>
              <p:nvPr/>
            </p:nvSpPr>
            <p:spPr>
              <a:xfrm>
                <a:off x="2371475" y="2477825"/>
                <a:ext cx="12475" cy="11700"/>
              </a:xfrm>
              <a:custGeom>
                <a:avLst/>
                <a:gdLst/>
                <a:ahLst/>
                <a:cxnLst/>
                <a:rect l="l" t="t" r="r" b="b"/>
                <a:pathLst>
                  <a:path w="499" h="468" extrusionOk="0">
                    <a:moveTo>
                      <a:pt x="250" y="0"/>
                    </a:moveTo>
                    <a:cubicBezTo>
                      <a:pt x="125" y="0"/>
                      <a:pt x="0" y="91"/>
                      <a:pt x="15" y="255"/>
                    </a:cubicBezTo>
                    <a:cubicBezTo>
                      <a:pt x="28" y="401"/>
                      <a:pt x="134" y="468"/>
                      <a:pt x="243" y="468"/>
                    </a:cubicBezTo>
                    <a:cubicBezTo>
                      <a:pt x="369" y="468"/>
                      <a:pt x="498" y="376"/>
                      <a:pt x="483" y="213"/>
                    </a:cubicBezTo>
                    <a:cubicBezTo>
                      <a:pt x="464" y="67"/>
                      <a:pt x="357" y="0"/>
                      <a:pt x="250"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56"/>
              <p:cNvSpPr/>
              <p:nvPr/>
            </p:nvSpPr>
            <p:spPr>
              <a:xfrm>
                <a:off x="2249575" y="3279925"/>
                <a:ext cx="32050" cy="30850"/>
              </a:xfrm>
              <a:custGeom>
                <a:avLst/>
                <a:gdLst/>
                <a:ahLst/>
                <a:cxnLst/>
                <a:rect l="l" t="t" r="r" b="b"/>
                <a:pathLst>
                  <a:path w="1282" h="1234" extrusionOk="0">
                    <a:moveTo>
                      <a:pt x="668" y="1"/>
                    </a:moveTo>
                    <a:cubicBezTo>
                      <a:pt x="643" y="1"/>
                      <a:pt x="618" y="2"/>
                      <a:pt x="593" y="5"/>
                    </a:cubicBezTo>
                    <a:cubicBezTo>
                      <a:pt x="249" y="33"/>
                      <a:pt x="1" y="336"/>
                      <a:pt x="42" y="680"/>
                    </a:cubicBezTo>
                    <a:cubicBezTo>
                      <a:pt x="42" y="708"/>
                      <a:pt x="56" y="735"/>
                      <a:pt x="56" y="777"/>
                    </a:cubicBezTo>
                    <a:cubicBezTo>
                      <a:pt x="138" y="1086"/>
                      <a:pt x="393" y="1233"/>
                      <a:pt x="650" y="1233"/>
                    </a:cubicBezTo>
                    <a:cubicBezTo>
                      <a:pt x="954" y="1233"/>
                      <a:pt x="1260" y="1027"/>
                      <a:pt x="1282" y="639"/>
                    </a:cubicBezTo>
                    <a:cubicBezTo>
                      <a:pt x="1282" y="611"/>
                      <a:pt x="1282" y="584"/>
                      <a:pt x="1282" y="556"/>
                    </a:cubicBezTo>
                    <a:cubicBezTo>
                      <a:pt x="1244" y="237"/>
                      <a:pt x="981" y="1"/>
                      <a:pt x="668"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56"/>
              <p:cNvSpPr/>
              <p:nvPr/>
            </p:nvSpPr>
            <p:spPr>
              <a:xfrm>
                <a:off x="2616725" y="2953425"/>
                <a:ext cx="30650" cy="25725"/>
              </a:xfrm>
              <a:custGeom>
                <a:avLst/>
                <a:gdLst/>
                <a:ahLst/>
                <a:cxnLst/>
                <a:rect l="l" t="t" r="r" b="b"/>
                <a:pathLst>
                  <a:path w="1226" h="1029" extrusionOk="0">
                    <a:moveTo>
                      <a:pt x="558" y="1"/>
                    </a:moveTo>
                    <a:cubicBezTo>
                      <a:pt x="270" y="1"/>
                      <a:pt x="1" y="243"/>
                      <a:pt x="41" y="571"/>
                    </a:cubicBezTo>
                    <a:cubicBezTo>
                      <a:pt x="66" y="830"/>
                      <a:pt x="287" y="1028"/>
                      <a:pt x="554" y="1028"/>
                    </a:cubicBezTo>
                    <a:cubicBezTo>
                      <a:pt x="571" y="1028"/>
                      <a:pt x="588" y="1027"/>
                      <a:pt x="605" y="1026"/>
                    </a:cubicBezTo>
                    <a:cubicBezTo>
                      <a:pt x="1060" y="984"/>
                      <a:pt x="1225" y="406"/>
                      <a:pt x="881" y="117"/>
                    </a:cubicBezTo>
                    <a:cubicBezTo>
                      <a:pt x="781" y="36"/>
                      <a:pt x="668" y="1"/>
                      <a:pt x="558"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56"/>
              <p:cNvSpPr/>
              <p:nvPr/>
            </p:nvSpPr>
            <p:spPr>
              <a:xfrm>
                <a:off x="2849500" y="2833000"/>
                <a:ext cx="17400" cy="14475"/>
              </a:xfrm>
              <a:custGeom>
                <a:avLst/>
                <a:gdLst/>
                <a:ahLst/>
                <a:cxnLst/>
                <a:rect l="l" t="t" r="r" b="b"/>
                <a:pathLst>
                  <a:path w="696" h="579" extrusionOk="0">
                    <a:moveTo>
                      <a:pt x="386" y="1"/>
                    </a:moveTo>
                    <a:cubicBezTo>
                      <a:pt x="377" y="1"/>
                      <a:pt x="368" y="1"/>
                      <a:pt x="358" y="2"/>
                    </a:cubicBezTo>
                    <a:cubicBezTo>
                      <a:pt x="111" y="30"/>
                      <a:pt x="0" y="346"/>
                      <a:pt x="207" y="512"/>
                    </a:cubicBezTo>
                    <a:cubicBezTo>
                      <a:pt x="265" y="558"/>
                      <a:pt x="329" y="578"/>
                      <a:pt x="391" y="578"/>
                    </a:cubicBezTo>
                    <a:cubicBezTo>
                      <a:pt x="550" y="578"/>
                      <a:pt x="695" y="442"/>
                      <a:pt x="675" y="264"/>
                    </a:cubicBezTo>
                    <a:cubicBezTo>
                      <a:pt x="662" y="108"/>
                      <a:pt x="539" y="1"/>
                      <a:pt x="386"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56"/>
              <p:cNvSpPr/>
              <p:nvPr/>
            </p:nvSpPr>
            <p:spPr>
              <a:xfrm>
                <a:off x="2914425" y="3100750"/>
                <a:ext cx="19475" cy="16450"/>
              </a:xfrm>
              <a:custGeom>
                <a:avLst/>
                <a:gdLst/>
                <a:ahLst/>
                <a:cxnLst/>
                <a:rect l="l" t="t" r="r" b="b"/>
                <a:pathLst>
                  <a:path w="779" h="658" extrusionOk="0">
                    <a:moveTo>
                      <a:pt x="349" y="0"/>
                    </a:moveTo>
                    <a:cubicBezTo>
                      <a:pt x="167" y="0"/>
                      <a:pt x="1" y="159"/>
                      <a:pt x="21" y="367"/>
                    </a:cubicBezTo>
                    <a:cubicBezTo>
                      <a:pt x="47" y="537"/>
                      <a:pt x="185" y="658"/>
                      <a:pt x="352" y="658"/>
                    </a:cubicBezTo>
                    <a:cubicBezTo>
                      <a:pt x="361" y="658"/>
                      <a:pt x="370" y="657"/>
                      <a:pt x="379" y="657"/>
                    </a:cubicBezTo>
                    <a:cubicBezTo>
                      <a:pt x="668" y="629"/>
                      <a:pt x="778" y="257"/>
                      <a:pt x="558" y="78"/>
                    </a:cubicBezTo>
                    <a:cubicBezTo>
                      <a:pt x="492" y="24"/>
                      <a:pt x="420" y="0"/>
                      <a:pt x="349"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56"/>
              <p:cNvSpPr/>
              <p:nvPr/>
            </p:nvSpPr>
            <p:spPr>
              <a:xfrm>
                <a:off x="3138275" y="3049925"/>
                <a:ext cx="19125" cy="15975"/>
              </a:xfrm>
              <a:custGeom>
                <a:avLst/>
                <a:gdLst/>
                <a:ahLst/>
                <a:cxnLst/>
                <a:rect l="l" t="t" r="r" b="b"/>
                <a:pathLst>
                  <a:path w="765" h="639" extrusionOk="0">
                    <a:moveTo>
                      <a:pt x="344" y="0"/>
                    </a:moveTo>
                    <a:cubicBezTo>
                      <a:pt x="167" y="0"/>
                      <a:pt x="1" y="149"/>
                      <a:pt x="21" y="348"/>
                    </a:cubicBezTo>
                    <a:cubicBezTo>
                      <a:pt x="47" y="518"/>
                      <a:pt x="185" y="638"/>
                      <a:pt x="340" y="638"/>
                    </a:cubicBezTo>
                    <a:cubicBezTo>
                      <a:pt x="348" y="638"/>
                      <a:pt x="357" y="638"/>
                      <a:pt x="365" y="637"/>
                    </a:cubicBezTo>
                    <a:cubicBezTo>
                      <a:pt x="654" y="610"/>
                      <a:pt x="764" y="251"/>
                      <a:pt x="544" y="72"/>
                    </a:cubicBezTo>
                    <a:cubicBezTo>
                      <a:pt x="483" y="22"/>
                      <a:pt x="413" y="0"/>
                      <a:pt x="344"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56"/>
              <p:cNvSpPr/>
              <p:nvPr/>
            </p:nvSpPr>
            <p:spPr>
              <a:xfrm>
                <a:off x="2315350" y="3203575"/>
                <a:ext cx="244900" cy="90275"/>
              </a:xfrm>
              <a:custGeom>
                <a:avLst/>
                <a:gdLst/>
                <a:ahLst/>
                <a:cxnLst/>
                <a:rect l="l" t="t" r="r" b="b"/>
                <a:pathLst>
                  <a:path w="9796" h="3611" extrusionOk="0">
                    <a:moveTo>
                      <a:pt x="5600" y="1"/>
                    </a:moveTo>
                    <a:cubicBezTo>
                      <a:pt x="2904" y="1"/>
                      <a:pt x="1" y="1751"/>
                      <a:pt x="1" y="1751"/>
                    </a:cubicBezTo>
                    <a:cubicBezTo>
                      <a:pt x="786" y="2219"/>
                      <a:pt x="1626" y="2632"/>
                      <a:pt x="2480" y="2949"/>
                    </a:cubicBezTo>
                    <a:cubicBezTo>
                      <a:pt x="2549" y="2784"/>
                      <a:pt x="2715" y="2674"/>
                      <a:pt x="2880" y="2646"/>
                    </a:cubicBezTo>
                    <a:cubicBezTo>
                      <a:pt x="2896" y="2644"/>
                      <a:pt x="2913" y="2644"/>
                      <a:pt x="2929" y="2644"/>
                    </a:cubicBezTo>
                    <a:cubicBezTo>
                      <a:pt x="3184" y="2644"/>
                      <a:pt x="3406" y="2842"/>
                      <a:pt x="3445" y="3101"/>
                    </a:cubicBezTo>
                    <a:cubicBezTo>
                      <a:pt x="3445" y="3128"/>
                      <a:pt x="3431" y="3170"/>
                      <a:pt x="3431" y="3197"/>
                    </a:cubicBezTo>
                    <a:cubicBezTo>
                      <a:pt x="3431" y="3225"/>
                      <a:pt x="3431" y="3238"/>
                      <a:pt x="3431" y="3252"/>
                    </a:cubicBezTo>
                    <a:cubicBezTo>
                      <a:pt x="4133" y="3473"/>
                      <a:pt x="4877" y="3597"/>
                      <a:pt x="5621" y="3610"/>
                    </a:cubicBezTo>
                    <a:cubicBezTo>
                      <a:pt x="5644" y="3611"/>
                      <a:pt x="5666" y="3611"/>
                      <a:pt x="5689" y="3611"/>
                    </a:cubicBezTo>
                    <a:cubicBezTo>
                      <a:pt x="6836" y="3611"/>
                      <a:pt x="7954" y="3267"/>
                      <a:pt x="8900" y="2618"/>
                    </a:cubicBezTo>
                    <a:cubicBezTo>
                      <a:pt x="9230" y="2412"/>
                      <a:pt x="9533" y="2150"/>
                      <a:pt x="9795" y="1847"/>
                    </a:cubicBezTo>
                    <a:cubicBezTo>
                      <a:pt x="8734" y="676"/>
                      <a:pt x="7233" y="15"/>
                      <a:pt x="5663" y="1"/>
                    </a:cubicBezTo>
                    <a:cubicBezTo>
                      <a:pt x="5642" y="1"/>
                      <a:pt x="5621" y="1"/>
                      <a:pt x="5600"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56"/>
              <p:cNvSpPr/>
              <p:nvPr/>
            </p:nvSpPr>
            <p:spPr>
              <a:xfrm>
                <a:off x="2390775" y="4193325"/>
                <a:ext cx="190125" cy="156050"/>
              </a:xfrm>
              <a:custGeom>
                <a:avLst/>
                <a:gdLst/>
                <a:ahLst/>
                <a:cxnLst/>
                <a:rect l="l" t="t" r="r" b="b"/>
                <a:pathLst>
                  <a:path w="7605" h="6242" extrusionOk="0">
                    <a:moveTo>
                      <a:pt x="6816" y="1"/>
                    </a:moveTo>
                    <a:cubicBezTo>
                      <a:pt x="5524" y="1"/>
                      <a:pt x="4257" y="447"/>
                      <a:pt x="3238" y="1283"/>
                    </a:cubicBezTo>
                    <a:cubicBezTo>
                      <a:pt x="1144" y="2991"/>
                      <a:pt x="1" y="6242"/>
                      <a:pt x="1" y="6242"/>
                    </a:cubicBezTo>
                    <a:cubicBezTo>
                      <a:pt x="1" y="6242"/>
                      <a:pt x="3417" y="5787"/>
                      <a:pt x="5511" y="4079"/>
                    </a:cubicBezTo>
                    <a:cubicBezTo>
                      <a:pt x="6751" y="3101"/>
                      <a:pt x="7508" y="1641"/>
                      <a:pt x="7605" y="57"/>
                    </a:cubicBezTo>
                    <a:cubicBezTo>
                      <a:pt x="7342" y="19"/>
                      <a:pt x="7078" y="1"/>
                      <a:pt x="6816"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56"/>
              <p:cNvSpPr/>
              <p:nvPr/>
            </p:nvSpPr>
            <p:spPr>
              <a:xfrm>
                <a:off x="2753750" y="3669875"/>
                <a:ext cx="127450" cy="223550"/>
              </a:xfrm>
              <a:custGeom>
                <a:avLst/>
                <a:gdLst/>
                <a:ahLst/>
                <a:cxnLst/>
                <a:rect l="l" t="t" r="r" b="b"/>
                <a:pathLst>
                  <a:path w="5098" h="8942" extrusionOk="0">
                    <a:moveTo>
                      <a:pt x="634" y="1"/>
                    </a:moveTo>
                    <a:cubicBezTo>
                      <a:pt x="510" y="263"/>
                      <a:pt x="414" y="538"/>
                      <a:pt x="359" y="827"/>
                    </a:cubicBezTo>
                    <a:lnTo>
                      <a:pt x="276" y="827"/>
                    </a:lnTo>
                    <a:cubicBezTo>
                      <a:pt x="1" y="855"/>
                      <a:pt x="1" y="1241"/>
                      <a:pt x="276" y="1268"/>
                    </a:cubicBezTo>
                    <a:cubicBezTo>
                      <a:pt x="83" y="2370"/>
                      <a:pt x="235" y="3514"/>
                      <a:pt x="703" y="4533"/>
                    </a:cubicBezTo>
                    <a:cubicBezTo>
                      <a:pt x="1819" y="7013"/>
                      <a:pt x="4671" y="8941"/>
                      <a:pt x="4671" y="8941"/>
                    </a:cubicBezTo>
                    <a:cubicBezTo>
                      <a:pt x="4671" y="8941"/>
                      <a:pt x="5098" y="5511"/>
                      <a:pt x="3982" y="3045"/>
                    </a:cubicBezTo>
                    <a:cubicBezTo>
                      <a:pt x="3348" y="1599"/>
                      <a:pt x="2136" y="497"/>
                      <a:pt x="634"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56"/>
              <p:cNvSpPr/>
              <p:nvPr/>
            </p:nvSpPr>
            <p:spPr>
              <a:xfrm>
                <a:off x="2798875" y="3369100"/>
                <a:ext cx="233500" cy="101800"/>
              </a:xfrm>
              <a:custGeom>
                <a:avLst/>
                <a:gdLst/>
                <a:ahLst/>
                <a:cxnLst/>
                <a:rect l="l" t="t" r="r" b="b"/>
                <a:pathLst>
                  <a:path w="9340" h="4072" extrusionOk="0">
                    <a:moveTo>
                      <a:pt x="6582" y="0"/>
                    </a:moveTo>
                    <a:cubicBezTo>
                      <a:pt x="5995" y="0"/>
                      <a:pt x="5405" y="93"/>
                      <a:pt x="4835" y="282"/>
                    </a:cubicBezTo>
                    <a:cubicBezTo>
                      <a:pt x="2246" y="1094"/>
                      <a:pt x="0" y="3698"/>
                      <a:pt x="0" y="3698"/>
                    </a:cubicBezTo>
                    <a:cubicBezTo>
                      <a:pt x="0" y="3698"/>
                      <a:pt x="1488" y="4071"/>
                      <a:pt x="3243" y="4071"/>
                    </a:cubicBezTo>
                    <a:cubicBezTo>
                      <a:pt x="4121" y="4071"/>
                      <a:pt x="5065" y="3978"/>
                      <a:pt x="5924" y="3698"/>
                    </a:cubicBezTo>
                    <a:cubicBezTo>
                      <a:pt x="7425" y="3243"/>
                      <a:pt x="8679" y="2169"/>
                      <a:pt x="9340" y="736"/>
                    </a:cubicBezTo>
                    <a:cubicBezTo>
                      <a:pt x="8494" y="249"/>
                      <a:pt x="7541" y="0"/>
                      <a:pt x="658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56"/>
              <p:cNvSpPr/>
              <p:nvPr/>
            </p:nvSpPr>
            <p:spPr>
              <a:xfrm>
                <a:off x="2952800" y="4182675"/>
                <a:ext cx="131925" cy="218350"/>
              </a:xfrm>
              <a:custGeom>
                <a:avLst/>
                <a:gdLst/>
                <a:ahLst/>
                <a:cxnLst/>
                <a:rect l="l" t="t" r="r" b="b"/>
                <a:pathLst>
                  <a:path w="5277" h="8734" extrusionOk="0">
                    <a:moveTo>
                      <a:pt x="4167" y="5247"/>
                    </a:moveTo>
                    <a:cubicBezTo>
                      <a:pt x="4409" y="5247"/>
                      <a:pt x="4553" y="5533"/>
                      <a:pt x="4395" y="5731"/>
                    </a:cubicBezTo>
                    <a:cubicBezTo>
                      <a:pt x="4336" y="5805"/>
                      <a:pt x="4253" y="5839"/>
                      <a:pt x="4170" y="5839"/>
                    </a:cubicBezTo>
                    <a:cubicBezTo>
                      <a:pt x="4023" y="5839"/>
                      <a:pt x="3876" y="5733"/>
                      <a:pt x="3858" y="5566"/>
                    </a:cubicBezTo>
                    <a:cubicBezTo>
                      <a:pt x="3844" y="5400"/>
                      <a:pt x="3968" y="5263"/>
                      <a:pt x="4133" y="5249"/>
                    </a:cubicBezTo>
                    <a:cubicBezTo>
                      <a:pt x="4145" y="5248"/>
                      <a:pt x="4156" y="5247"/>
                      <a:pt x="4167" y="5247"/>
                    </a:cubicBezTo>
                    <a:close/>
                    <a:moveTo>
                      <a:pt x="3113" y="6006"/>
                    </a:moveTo>
                    <a:cubicBezTo>
                      <a:pt x="3267" y="6006"/>
                      <a:pt x="3289" y="6241"/>
                      <a:pt x="3128" y="6254"/>
                    </a:cubicBezTo>
                    <a:cubicBezTo>
                      <a:pt x="3123" y="6255"/>
                      <a:pt x="3119" y="6255"/>
                      <a:pt x="3115" y="6255"/>
                    </a:cubicBezTo>
                    <a:cubicBezTo>
                      <a:pt x="2961" y="6255"/>
                      <a:pt x="2939" y="6020"/>
                      <a:pt x="3100" y="6006"/>
                    </a:cubicBezTo>
                    <a:cubicBezTo>
                      <a:pt x="3105" y="6006"/>
                      <a:pt x="3109" y="6006"/>
                      <a:pt x="3113" y="6006"/>
                    </a:cubicBezTo>
                    <a:close/>
                    <a:moveTo>
                      <a:pt x="276" y="0"/>
                    </a:moveTo>
                    <a:cubicBezTo>
                      <a:pt x="276" y="1"/>
                      <a:pt x="1" y="3431"/>
                      <a:pt x="1227" y="5855"/>
                    </a:cubicBezTo>
                    <a:cubicBezTo>
                      <a:pt x="1943" y="7260"/>
                      <a:pt x="3211" y="8307"/>
                      <a:pt x="4726" y="8734"/>
                    </a:cubicBezTo>
                    <a:cubicBezTo>
                      <a:pt x="5277" y="7246"/>
                      <a:pt x="5180" y="5607"/>
                      <a:pt x="4450" y="4202"/>
                    </a:cubicBezTo>
                    <a:cubicBezTo>
                      <a:pt x="3211" y="1791"/>
                      <a:pt x="277" y="1"/>
                      <a:pt x="276"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56"/>
              <p:cNvSpPr/>
              <p:nvPr/>
            </p:nvSpPr>
            <p:spPr>
              <a:xfrm>
                <a:off x="3188375" y="3896150"/>
                <a:ext cx="203550" cy="140475"/>
              </a:xfrm>
              <a:custGeom>
                <a:avLst/>
                <a:gdLst/>
                <a:ahLst/>
                <a:cxnLst/>
                <a:rect l="l" t="t" r="r" b="b"/>
                <a:pathLst>
                  <a:path w="8142" h="5619" extrusionOk="0">
                    <a:moveTo>
                      <a:pt x="8141" y="0"/>
                    </a:moveTo>
                    <a:cubicBezTo>
                      <a:pt x="8141" y="0"/>
                      <a:pt x="7604" y="14"/>
                      <a:pt x="6819" y="138"/>
                    </a:cubicBezTo>
                    <a:cubicBezTo>
                      <a:pt x="5620" y="317"/>
                      <a:pt x="3816" y="730"/>
                      <a:pt x="2438" y="1653"/>
                    </a:cubicBezTo>
                    <a:cubicBezTo>
                      <a:pt x="1130" y="2521"/>
                      <a:pt x="234" y="3899"/>
                      <a:pt x="0" y="5469"/>
                    </a:cubicBezTo>
                    <a:cubicBezTo>
                      <a:pt x="427" y="5569"/>
                      <a:pt x="861" y="5619"/>
                      <a:pt x="1294" y="5619"/>
                    </a:cubicBezTo>
                    <a:cubicBezTo>
                      <a:pt x="2411" y="5619"/>
                      <a:pt x="3516" y="5288"/>
                      <a:pt x="4450" y="4643"/>
                    </a:cubicBezTo>
                    <a:cubicBezTo>
                      <a:pt x="5510" y="3926"/>
                      <a:pt x="6392" y="2866"/>
                      <a:pt x="7012" y="1943"/>
                    </a:cubicBezTo>
                    <a:cubicBezTo>
                      <a:pt x="7439" y="1323"/>
                      <a:pt x="7811" y="675"/>
                      <a:pt x="8141"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56"/>
              <p:cNvSpPr/>
              <p:nvPr/>
            </p:nvSpPr>
            <p:spPr>
              <a:xfrm>
                <a:off x="2265775" y="3583600"/>
                <a:ext cx="242800" cy="92500"/>
              </a:xfrm>
              <a:custGeom>
                <a:avLst/>
                <a:gdLst/>
                <a:ahLst/>
                <a:cxnLst/>
                <a:rect l="l" t="t" r="r" b="b"/>
                <a:pathLst>
                  <a:path w="9712" h="3700" extrusionOk="0">
                    <a:moveTo>
                      <a:pt x="3538" y="1"/>
                    </a:moveTo>
                    <a:cubicBezTo>
                      <a:pt x="2254" y="1"/>
                      <a:pt x="1007" y="436"/>
                      <a:pt x="0" y="1262"/>
                    </a:cubicBezTo>
                    <a:cubicBezTo>
                      <a:pt x="896" y="2570"/>
                      <a:pt x="2301" y="3424"/>
                      <a:pt x="3871" y="3631"/>
                    </a:cubicBezTo>
                    <a:cubicBezTo>
                      <a:pt x="4199" y="3678"/>
                      <a:pt x="4535" y="3699"/>
                      <a:pt x="4871" y="3699"/>
                    </a:cubicBezTo>
                    <a:cubicBezTo>
                      <a:pt x="7274" y="3699"/>
                      <a:pt x="9712" y="2639"/>
                      <a:pt x="9712" y="2639"/>
                    </a:cubicBezTo>
                    <a:cubicBezTo>
                      <a:pt x="9712" y="2639"/>
                      <a:pt x="7053" y="435"/>
                      <a:pt x="4381" y="63"/>
                    </a:cubicBezTo>
                    <a:cubicBezTo>
                      <a:pt x="4100" y="21"/>
                      <a:pt x="3818" y="1"/>
                      <a:pt x="3538"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56"/>
              <p:cNvSpPr/>
              <p:nvPr/>
            </p:nvSpPr>
            <p:spPr>
              <a:xfrm>
                <a:off x="2658025" y="4260100"/>
                <a:ext cx="26575" cy="21800"/>
              </a:xfrm>
              <a:custGeom>
                <a:avLst/>
                <a:gdLst/>
                <a:ahLst/>
                <a:cxnLst/>
                <a:rect l="l" t="t" r="r" b="b"/>
                <a:pathLst>
                  <a:path w="1063" h="872" extrusionOk="0">
                    <a:moveTo>
                      <a:pt x="459" y="1"/>
                    </a:moveTo>
                    <a:cubicBezTo>
                      <a:pt x="444" y="1"/>
                      <a:pt x="429" y="1"/>
                      <a:pt x="414" y="3"/>
                    </a:cubicBezTo>
                    <a:cubicBezTo>
                      <a:pt x="179" y="30"/>
                      <a:pt x="0" y="251"/>
                      <a:pt x="28" y="485"/>
                    </a:cubicBezTo>
                    <a:cubicBezTo>
                      <a:pt x="54" y="697"/>
                      <a:pt x="234" y="871"/>
                      <a:pt x="457" y="871"/>
                    </a:cubicBezTo>
                    <a:cubicBezTo>
                      <a:pt x="465" y="871"/>
                      <a:pt x="474" y="871"/>
                      <a:pt x="482" y="871"/>
                    </a:cubicBezTo>
                    <a:lnTo>
                      <a:pt x="510" y="871"/>
                    </a:lnTo>
                    <a:cubicBezTo>
                      <a:pt x="579" y="871"/>
                      <a:pt x="634" y="843"/>
                      <a:pt x="689" y="816"/>
                    </a:cubicBezTo>
                    <a:cubicBezTo>
                      <a:pt x="1062" y="576"/>
                      <a:pt x="894" y="1"/>
                      <a:pt x="459"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56"/>
              <p:cNvSpPr/>
              <p:nvPr/>
            </p:nvSpPr>
            <p:spPr>
              <a:xfrm>
                <a:off x="2962050" y="3868950"/>
                <a:ext cx="30050" cy="25225"/>
              </a:xfrm>
              <a:custGeom>
                <a:avLst/>
                <a:gdLst/>
                <a:ahLst/>
                <a:cxnLst/>
                <a:rect l="l" t="t" r="r" b="b"/>
                <a:pathLst>
                  <a:path w="1202" h="1009" extrusionOk="0">
                    <a:moveTo>
                      <a:pt x="536" y="0"/>
                    </a:moveTo>
                    <a:cubicBezTo>
                      <a:pt x="260" y="0"/>
                      <a:pt x="0" y="236"/>
                      <a:pt x="30" y="565"/>
                    </a:cubicBezTo>
                    <a:cubicBezTo>
                      <a:pt x="56" y="823"/>
                      <a:pt x="275" y="1008"/>
                      <a:pt x="529" y="1008"/>
                    </a:cubicBezTo>
                    <a:cubicBezTo>
                      <a:pt x="546" y="1008"/>
                      <a:pt x="564" y="1007"/>
                      <a:pt x="581" y="1006"/>
                    </a:cubicBezTo>
                    <a:cubicBezTo>
                      <a:pt x="1036" y="964"/>
                      <a:pt x="1201" y="400"/>
                      <a:pt x="843" y="110"/>
                    </a:cubicBezTo>
                    <a:cubicBezTo>
                      <a:pt x="748" y="34"/>
                      <a:pt x="641" y="0"/>
                      <a:pt x="536"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56"/>
              <p:cNvSpPr/>
              <p:nvPr/>
            </p:nvSpPr>
            <p:spPr>
              <a:xfrm>
                <a:off x="3145325" y="4214600"/>
                <a:ext cx="43650" cy="37150"/>
              </a:xfrm>
              <a:custGeom>
                <a:avLst/>
                <a:gdLst/>
                <a:ahLst/>
                <a:cxnLst/>
                <a:rect l="l" t="t" r="r" b="b"/>
                <a:pathLst>
                  <a:path w="1746" h="1486" extrusionOk="0">
                    <a:moveTo>
                      <a:pt x="773" y="0"/>
                    </a:moveTo>
                    <a:cubicBezTo>
                      <a:pt x="745" y="0"/>
                      <a:pt x="717" y="2"/>
                      <a:pt x="689" y="5"/>
                    </a:cubicBezTo>
                    <a:cubicBezTo>
                      <a:pt x="290" y="46"/>
                      <a:pt x="0" y="418"/>
                      <a:pt x="42" y="817"/>
                    </a:cubicBezTo>
                    <a:cubicBezTo>
                      <a:pt x="85" y="1233"/>
                      <a:pt x="428" y="1485"/>
                      <a:pt x="779" y="1485"/>
                    </a:cubicBezTo>
                    <a:cubicBezTo>
                      <a:pt x="986" y="1485"/>
                      <a:pt x="1197" y="1397"/>
                      <a:pt x="1350" y="1203"/>
                    </a:cubicBezTo>
                    <a:cubicBezTo>
                      <a:pt x="1746" y="715"/>
                      <a:pt x="1384" y="0"/>
                      <a:pt x="773"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56"/>
              <p:cNvSpPr/>
              <p:nvPr/>
            </p:nvSpPr>
            <p:spPr>
              <a:xfrm>
                <a:off x="2881200" y="3933500"/>
                <a:ext cx="47525" cy="40575"/>
              </a:xfrm>
              <a:custGeom>
                <a:avLst/>
                <a:gdLst/>
                <a:ahLst/>
                <a:cxnLst/>
                <a:rect l="l" t="t" r="r" b="b"/>
                <a:pathLst>
                  <a:path w="1901" h="1623" extrusionOk="0">
                    <a:moveTo>
                      <a:pt x="1059" y="0"/>
                    </a:moveTo>
                    <a:cubicBezTo>
                      <a:pt x="836" y="0"/>
                      <a:pt x="609" y="93"/>
                      <a:pt x="440" y="297"/>
                    </a:cubicBezTo>
                    <a:cubicBezTo>
                      <a:pt x="1" y="844"/>
                      <a:pt x="399" y="1622"/>
                      <a:pt x="1074" y="1622"/>
                    </a:cubicBezTo>
                    <a:cubicBezTo>
                      <a:pt x="1097" y="1622"/>
                      <a:pt x="1120" y="1621"/>
                      <a:pt x="1143" y="1620"/>
                    </a:cubicBezTo>
                    <a:cubicBezTo>
                      <a:pt x="1226" y="1606"/>
                      <a:pt x="1295" y="1578"/>
                      <a:pt x="1377" y="1551"/>
                    </a:cubicBezTo>
                    <a:cubicBezTo>
                      <a:pt x="1708" y="1413"/>
                      <a:pt x="1901" y="1069"/>
                      <a:pt x="1859" y="710"/>
                    </a:cubicBezTo>
                    <a:cubicBezTo>
                      <a:pt x="1807" y="268"/>
                      <a:pt x="1438" y="0"/>
                      <a:pt x="1059"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56"/>
              <p:cNvSpPr/>
              <p:nvPr/>
            </p:nvSpPr>
            <p:spPr>
              <a:xfrm>
                <a:off x="3294375" y="3700750"/>
                <a:ext cx="23850" cy="20150"/>
              </a:xfrm>
              <a:custGeom>
                <a:avLst/>
                <a:gdLst/>
                <a:ahLst/>
                <a:cxnLst/>
                <a:rect l="l" t="t" r="r" b="b"/>
                <a:pathLst>
                  <a:path w="954" h="806" extrusionOk="0">
                    <a:moveTo>
                      <a:pt x="431" y="0"/>
                    </a:moveTo>
                    <a:cubicBezTo>
                      <a:pt x="209" y="0"/>
                      <a:pt x="1" y="187"/>
                      <a:pt x="30" y="447"/>
                    </a:cubicBezTo>
                    <a:cubicBezTo>
                      <a:pt x="57" y="658"/>
                      <a:pt x="235" y="806"/>
                      <a:pt x="444" y="806"/>
                    </a:cubicBezTo>
                    <a:cubicBezTo>
                      <a:pt x="453" y="806"/>
                      <a:pt x="462" y="805"/>
                      <a:pt x="471" y="805"/>
                    </a:cubicBezTo>
                    <a:cubicBezTo>
                      <a:pt x="829" y="763"/>
                      <a:pt x="953" y="309"/>
                      <a:pt x="678" y="88"/>
                    </a:cubicBezTo>
                    <a:cubicBezTo>
                      <a:pt x="602" y="28"/>
                      <a:pt x="515" y="0"/>
                      <a:pt x="431"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56"/>
              <p:cNvSpPr/>
              <p:nvPr/>
            </p:nvSpPr>
            <p:spPr>
              <a:xfrm>
                <a:off x="3371925" y="4091400"/>
                <a:ext cx="8975" cy="20000"/>
              </a:xfrm>
              <a:custGeom>
                <a:avLst/>
                <a:gdLst/>
                <a:ahLst/>
                <a:cxnLst/>
                <a:rect l="l" t="t" r="r" b="b"/>
                <a:pathLst>
                  <a:path w="359" h="800" extrusionOk="0">
                    <a:moveTo>
                      <a:pt x="276" y="1"/>
                    </a:moveTo>
                    <a:cubicBezTo>
                      <a:pt x="111" y="70"/>
                      <a:pt x="0" y="249"/>
                      <a:pt x="14" y="428"/>
                    </a:cubicBezTo>
                    <a:cubicBezTo>
                      <a:pt x="42" y="621"/>
                      <a:pt x="179" y="759"/>
                      <a:pt x="359" y="800"/>
                    </a:cubicBezTo>
                    <a:lnTo>
                      <a:pt x="276" y="1"/>
                    </a:ln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56"/>
              <p:cNvSpPr/>
              <p:nvPr/>
            </p:nvSpPr>
            <p:spPr>
              <a:xfrm>
                <a:off x="3100200" y="3679150"/>
                <a:ext cx="11300" cy="9275"/>
              </a:xfrm>
              <a:custGeom>
                <a:avLst/>
                <a:gdLst/>
                <a:ahLst/>
                <a:cxnLst/>
                <a:rect l="l" t="t" r="r" b="b"/>
                <a:pathLst>
                  <a:path w="452" h="371" extrusionOk="0">
                    <a:moveTo>
                      <a:pt x="262" y="0"/>
                    </a:moveTo>
                    <a:cubicBezTo>
                      <a:pt x="253" y="0"/>
                      <a:pt x="244" y="1"/>
                      <a:pt x="235" y="2"/>
                    </a:cubicBezTo>
                    <a:cubicBezTo>
                      <a:pt x="70" y="16"/>
                      <a:pt x="1" y="222"/>
                      <a:pt x="138" y="333"/>
                    </a:cubicBezTo>
                    <a:cubicBezTo>
                      <a:pt x="172" y="359"/>
                      <a:pt x="212" y="371"/>
                      <a:pt x="250" y="371"/>
                    </a:cubicBezTo>
                    <a:cubicBezTo>
                      <a:pt x="353" y="371"/>
                      <a:pt x="452" y="287"/>
                      <a:pt x="442" y="167"/>
                    </a:cubicBezTo>
                    <a:cubicBezTo>
                      <a:pt x="429" y="66"/>
                      <a:pt x="359" y="0"/>
                      <a:pt x="26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56"/>
              <p:cNvSpPr/>
              <p:nvPr/>
            </p:nvSpPr>
            <p:spPr>
              <a:xfrm>
                <a:off x="2983800" y="3630200"/>
                <a:ext cx="21425" cy="18025"/>
              </a:xfrm>
              <a:custGeom>
                <a:avLst/>
                <a:gdLst/>
                <a:ahLst/>
                <a:cxnLst/>
                <a:rect l="l" t="t" r="r" b="b"/>
                <a:pathLst>
                  <a:path w="857" h="721" extrusionOk="0">
                    <a:moveTo>
                      <a:pt x="487" y="1"/>
                    </a:moveTo>
                    <a:cubicBezTo>
                      <a:pt x="472" y="1"/>
                      <a:pt x="457" y="2"/>
                      <a:pt x="441" y="4"/>
                    </a:cubicBezTo>
                    <a:cubicBezTo>
                      <a:pt x="111" y="31"/>
                      <a:pt x="1" y="445"/>
                      <a:pt x="249" y="637"/>
                    </a:cubicBezTo>
                    <a:cubicBezTo>
                      <a:pt x="318" y="695"/>
                      <a:pt x="396" y="720"/>
                      <a:pt x="473" y="720"/>
                    </a:cubicBezTo>
                    <a:cubicBezTo>
                      <a:pt x="672" y="720"/>
                      <a:pt x="857" y="549"/>
                      <a:pt x="827" y="321"/>
                    </a:cubicBezTo>
                    <a:cubicBezTo>
                      <a:pt x="814" y="143"/>
                      <a:pt x="662" y="1"/>
                      <a:pt x="487"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56"/>
              <p:cNvSpPr/>
              <p:nvPr/>
            </p:nvSpPr>
            <p:spPr>
              <a:xfrm>
                <a:off x="2802500" y="3486925"/>
                <a:ext cx="25675" cy="21550"/>
              </a:xfrm>
              <a:custGeom>
                <a:avLst/>
                <a:gdLst/>
                <a:ahLst/>
                <a:cxnLst/>
                <a:rect l="l" t="t" r="r" b="b"/>
                <a:pathLst>
                  <a:path w="1027" h="862" extrusionOk="0">
                    <a:moveTo>
                      <a:pt x="459" y="1"/>
                    </a:moveTo>
                    <a:cubicBezTo>
                      <a:pt x="224" y="1"/>
                      <a:pt x="1" y="205"/>
                      <a:pt x="21" y="473"/>
                    </a:cubicBezTo>
                    <a:cubicBezTo>
                      <a:pt x="46" y="703"/>
                      <a:pt x="237" y="861"/>
                      <a:pt x="452" y="861"/>
                    </a:cubicBezTo>
                    <a:cubicBezTo>
                      <a:pt x="469" y="861"/>
                      <a:pt x="486" y="860"/>
                      <a:pt x="503" y="858"/>
                    </a:cubicBezTo>
                    <a:cubicBezTo>
                      <a:pt x="875" y="817"/>
                      <a:pt x="1026" y="335"/>
                      <a:pt x="723" y="101"/>
                    </a:cubicBezTo>
                    <a:cubicBezTo>
                      <a:pt x="642" y="31"/>
                      <a:pt x="550" y="1"/>
                      <a:pt x="459"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56"/>
              <p:cNvSpPr/>
              <p:nvPr/>
            </p:nvSpPr>
            <p:spPr>
              <a:xfrm>
                <a:off x="2842950" y="3521625"/>
                <a:ext cx="38950" cy="37550"/>
              </a:xfrm>
              <a:custGeom>
                <a:avLst/>
                <a:gdLst/>
                <a:ahLst/>
                <a:cxnLst/>
                <a:rect l="l" t="t" r="r" b="b"/>
                <a:pathLst>
                  <a:path w="1558" h="1502" extrusionOk="0">
                    <a:moveTo>
                      <a:pt x="762" y="0"/>
                    </a:moveTo>
                    <a:cubicBezTo>
                      <a:pt x="441" y="0"/>
                      <a:pt x="120" y="197"/>
                      <a:pt x="28" y="586"/>
                    </a:cubicBezTo>
                    <a:cubicBezTo>
                      <a:pt x="14" y="669"/>
                      <a:pt x="1" y="751"/>
                      <a:pt x="14" y="834"/>
                    </a:cubicBezTo>
                    <a:cubicBezTo>
                      <a:pt x="52" y="1215"/>
                      <a:pt x="371" y="1502"/>
                      <a:pt x="744" y="1502"/>
                    </a:cubicBezTo>
                    <a:cubicBezTo>
                      <a:pt x="776" y="1502"/>
                      <a:pt x="808" y="1500"/>
                      <a:pt x="841" y="1495"/>
                    </a:cubicBezTo>
                    <a:cubicBezTo>
                      <a:pt x="1254" y="1454"/>
                      <a:pt x="1557" y="1082"/>
                      <a:pt x="1516" y="669"/>
                    </a:cubicBezTo>
                    <a:cubicBezTo>
                      <a:pt x="1502" y="627"/>
                      <a:pt x="1502" y="572"/>
                      <a:pt x="1475" y="531"/>
                    </a:cubicBezTo>
                    <a:cubicBezTo>
                      <a:pt x="1367" y="176"/>
                      <a:pt x="1065" y="0"/>
                      <a:pt x="76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56"/>
              <p:cNvSpPr/>
              <p:nvPr/>
            </p:nvSpPr>
            <p:spPr>
              <a:xfrm>
                <a:off x="2414550" y="3793100"/>
                <a:ext cx="26925" cy="22775"/>
              </a:xfrm>
              <a:custGeom>
                <a:avLst/>
                <a:gdLst/>
                <a:ahLst/>
                <a:cxnLst/>
                <a:rect l="l" t="t" r="r" b="b"/>
                <a:pathLst>
                  <a:path w="1077" h="911" extrusionOk="0">
                    <a:moveTo>
                      <a:pt x="598" y="1"/>
                    </a:moveTo>
                    <a:cubicBezTo>
                      <a:pt x="583" y="1"/>
                      <a:pt x="567" y="2"/>
                      <a:pt x="551" y="4"/>
                    </a:cubicBezTo>
                    <a:cubicBezTo>
                      <a:pt x="152" y="45"/>
                      <a:pt x="0" y="555"/>
                      <a:pt x="317" y="802"/>
                    </a:cubicBezTo>
                    <a:cubicBezTo>
                      <a:pt x="403" y="877"/>
                      <a:pt x="503" y="910"/>
                      <a:pt x="601" y="910"/>
                    </a:cubicBezTo>
                    <a:cubicBezTo>
                      <a:pt x="846" y="910"/>
                      <a:pt x="1077" y="702"/>
                      <a:pt x="1047" y="417"/>
                    </a:cubicBezTo>
                    <a:cubicBezTo>
                      <a:pt x="1021" y="185"/>
                      <a:pt x="827" y="1"/>
                      <a:pt x="598"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56"/>
              <p:cNvSpPr/>
              <p:nvPr/>
            </p:nvSpPr>
            <p:spPr>
              <a:xfrm>
                <a:off x="2535550" y="4044925"/>
                <a:ext cx="12500" cy="11725"/>
              </a:xfrm>
              <a:custGeom>
                <a:avLst/>
                <a:gdLst/>
                <a:ahLst/>
                <a:cxnLst/>
                <a:rect l="l" t="t" r="r" b="b"/>
                <a:pathLst>
                  <a:path w="500" h="469" extrusionOk="0">
                    <a:moveTo>
                      <a:pt x="251" y="1"/>
                    </a:moveTo>
                    <a:cubicBezTo>
                      <a:pt x="126" y="1"/>
                      <a:pt x="1" y="91"/>
                      <a:pt x="23" y="262"/>
                    </a:cubicBezTo>
                    <a:cubicBezTo>
                      <a:pt x="36" y="402"/>
                      <a:pt x="142" y="468"/>
                      <a:pt x="249" y="468"/>
                    </a:cubicBezTo>
                    <a:cubicBezTo>
                      <a:pt x="374" y="468"/>
                      <a:pt x="500" y="378"/>
                      <a:pt x="477" y="207"/>
                    </a:cubicBezTo>
                    <a:cubicBezTo>
                      <a:pt x="465" y="67"/>
                      <a:pt x="358" y="1"/>
                      <a:pt x="251"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56"/>
              <p:cNvSpPr/>
              <p:nvPr/>
            </p:nvSpPr>
            <p:spPr>
              <a:xfrm>
                <a:off x="2413850" y="4846875"/>
                <a:ext cx="31700" cy="31275"/>
              </a:xfrm>
              <a:custGeom>
                <a:avLst/>
                <a:gdLst/>
                <a:ahLst/>
                <a:cxnLst/>
                <a:rect l="l" t="t" r="r" b="b"/>
                <a:pathLst>
                  <a:path w="1268" h="1251" extrusionOk="0">
                    <a:moveTo>
                      <a:pt x="665" y="0"/>
                    </a:moveTo>
                    <a:cubicBezTo>
                      <a:pt x="641" y="0"/>
                      <a:pt x="617" y="2"/>
                      <a:pt x="593" y="5"/>
                    </a:cubicBezTo>
                    <a:cubicBezTo>
                      <a:pt x="249" y="33"/>
                      <a:pt x="1" y="349"/>
                      <a:pt x="42" y="694"/>
                    </a:cubicBezTo>
                    <a:cubicBezTo>
                      <a:pt x="42" y="721"/>
                      <a:pt x="42" y="749"/>
                      <a:pt x="56" y="776"/>
                    </a:cubicBezTo>
                    <a:cubicBezTo>
                      <a:pt x="132" y="1099"/>
                      <a:pt x="387" y="1250"/>
                      <a:pt x="645" y="1250"/>
                    </a:cubicBezTo>
                    <a:cubicBezTo>
                      <a:pt x="948" y="1250"/>
                      <a:pt x="1253" y="1040"/>
                      <a:pt x="1268" y="652"/>
                    </a:cubicBezTo>
                    <a:cubicBezTo>
                      <a:pt x="1268" y="625"/>
                      <a:pt x="1268" y="597"/>
                      <a:pt x="1268" y="570"/>
                    </a:cubicBezTo>
                    <a:cubicBezTo>
                      <a:pt x="1242" y="238"/>
                      <a:pt x="968" y="0"/>
                      <a:pt x="665"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56"/>
              <p:cNvSpPr/>
              <p:nvPr/>
            </p:nvSpPr>
            <p:spPr>
              <a:xfrm>
                <a:off x="2777525" y="4520375"/>
                <a:ext cx="30725" cy="25800"/>
              </a:xfrm>
              <a:custGeom>
                <a:avLst/>
                <a:gdLst/>
                <a:ahLst/>
                <a:cxnLst/>
                <a:rect l="l" t="t" r="r" b="b"/>
                <a:pathLst>
                  <a:path w="1229" h="1032" extrusionOk="0">
                    <a:moveTo>
                      <a:pt x="701" y="1"/>
                    </a:moveTo>
                    <a:cubicBezTo>
                      <a:pt x="679" y="1"/>
                      <a:pt x="656" y="3"/>
                      <a:pt x="634" y="6"/>
                    </a:cubicBezTo>
                    <a:cubicBezTo>
                      <a:pt x="166" y="47"/>
                      <a:pt x="0" y="626"/>
                      <a:pt x="358" y="915"/>
                    </a:cubicBezTo>
                    <a:cubicBezTo>
                      <a:pt x="458" y="995"/>
                      <a:pt x="570" y="1031"/>
                      <a:pt x="679" y="1031"/>
                    </a:cubicBezTo>
                    <a:cubicBezTo>
                      <a:pt x="964" y="1031"/>
                      <a:pt x="1229" y="789"/>
                      <a:pt x="1199" y="461"/>
                    </a:cubicBezTo>
                    <a:cubicBezTo>
                      <a:pt x="1173" y="208"/>
                      <a:pt x="951" y="1"/>
                      <a:pt x="701"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56"/>
              <p:cNvSpPr/>
              <p:nvPr/>
            </p:nvSpPr>
            <p:spPr>
              <a:xfrm>
                <a:off x="3013775" y="4399950"/>
                <a:ext cx="17375" cy="14525"/>
              </a:xfrm>
              <a:custGeom>
                <a:avLst/>
                <a:gdLst/>
                <a:ahLst/>
                <a:cxnLst/>
                <a:rect l="l" t="t" r="r" b="b"/>
                <a:pathLst>
                  <a:path w="695" h="581" extrusionOk="0">
                    <a:moveTo>
                      <a:pt x="384" y="0"/>
                    </a:moveTo>
                    <a:cubicBezTo>
                      <a:pt x="375" y="0"/>
                      <a:pt x="367" y="1"/>
                      <a:pt x="358" y="2"/>
                    </a:cubicBezTo>
                    <a:cubicBezTo>
                      <a:pt x="97" y="29"/>
                      <a:pt x="0" y="360"/>
                      <a:pt x="207" y="511"/>
                    </a:cubicBezTo>
                    <a:cubicBezTo>
                      <a:pt x="262" y="559"/>
                      <a:pt x="327" y="580"/>
                      <a:pt x="390" y="580"/>
                    </a:cubicBezTo>
                    <a:cubicBezTo>
                      <a:pt x="547" y="580"/>
                      <a:pt x="695" y="450"/>
                      <a:pt x="675" y="263"/>
                    </a:cubicBezTo>
                    <a:cubicBezTo>
                      <a:pt x="662" y="107"/>
                      <a:pt x="526" y="0"/>
                      <a:pt x="384"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56"/>
              <p:cNvSpPr/>
              <p:nvPr/>
            </p:nvSpPr>
            <p:spPr>
              <a:xfrm>
                <a:off x="3076450" y="4667825"/>
                <a:ext cx="19450" cy="16350"/>
              </a:xfrm>
              <a:custGeom>
                <a:avLst/>
                <a:gdLst/>
                <a:ahLst/>
                <a:cxnLst/>
                <a:rect l="l" t="t" r="r" b="b"/>
                <a:pathLst>
                  <a:path w="778" h="654" extrusionOk="0">
                    <a:moveTo>
                      <a:pt x="445" y="0"/>
                    </a:moveTo>
                    <a:cubicBezTo>
                      <a:pt x="430" y="0"/>
                      <a:pt x="415" y="1"/>
                      <a:pt x="400" y="4"/>
                    </a:cubicBezTo>
                    <a:cubicBezTo>
                      <a:pt x="110" y="31"/>
                      <a:pt x="0" y="390"/>
                      <a:pt x="221" y="582"/>
                    </a:cubicBezTo>
                    <a:cubicBezTo>
                      <a:pt x="285" y="632"/>
                      <a:pt x="357" y="654"/>
                      <a:pt x="427" y="654"/>
                    </a:cubicBezTo>
                    <a:cubicBezTo>
                      <a:pt x="610" y="654"/>
                      <a:pt x="778" y="502"/>
                      <a:pt x="758" y="293"/>
                    </a:cubicBezTo>
                    <a:cubicBezTo>
                      <a:pt x="733" y="129"/>
                      <a:pt x="604" y="0"/>
                      <a:pt x="445"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56"/>
              <p:cNvSpPr/>
              <p:nvPr/>
            </p:nvSpPr>
            <p:spPr>
              <a:xfrm>
                <a:off x="3302300" y="4616875"/>
                <a:ext cx="19025" cy="15950"/>
              </a:xfrm>
              <a:custGeom>
                <a:avLst/>
                <a:gdLst/>
                <a:ahLst/>
                <a:cxnLst/>
                <a:rect l="l" t="t" r="r" b="b"/>
                <a:pathLst>
                  <a:path w="761" h="638" extrusionOk="0">
                    <a:moveTo>
                      <a:pt x="341" y="0"/>
                    </a:moveTo>
                    <a:cubicBezTo>
                      <a:pt x="164" y="0"/>
                      <a:pt x="1" y="149"/>
                      <a:pt x="30" y="347"/>
                    </a:cubicBezTo>
                    <a:cubicBezTo>
                      <a:pt x="43" y="517"/>
                      <a:pt x="181" y="638"/>
                      <a:pt x="348" y="638"/>
                    </a:cubicBezTo>
                    <a:cubicBezTo>
                      <a:pt x="357" y="638"/>
                      <a:pt x="366" y="637"/>
                      <a:pt x="375" y="637"/>
                    </a:cubicBezTo>
                    <a:cubicBezTo>
                      <a:pt x="650" y="609"/>
                      <a:pt x="760" y="251"/>
                      <a:pt x="540" y="72"/>
                    </a:cubicBezTo>
                    <a:cubicBezTo>
                      <a:pt x="479" y="22"/>
                      <a:pt x="409" y="0"/>
                      <a:pt x="341"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56"/>
              <p:cNvSpPr/>
              <p:nvPr/>
            </p:nvSpPr>
            <p:spPr>
              <a:xfrm>
                <a:off x="2479275" y="4770525"/>
                <a:ext cx="244900" cy="90275"/>
              </a:xfrm>
              <a:custGeom>
                <a:avLst/>
                <a:gdLst/>
                <a:ahLst/>
                <a:cxnLst/>
                <a:rect l="l" t="t" r="r" b="b"/>
                <a:pathLst>
                  <a:path w="9796" h="3611" extrusionOk="0">
                    <a:moveTo>
                      <a:pt x="5600" y="1"/>
                    </a:moveTo>
                    <a:cubicBezTo>
                      <a:pt x="2917" y="1"/>
                      <a:pt x="1" y="1750"/>
                      <a:pt x="1" y="1750"/>
                    </a:cubicBezTo>
                    <a:cubicBezTo>
                      <a:pt x="800" y="2219"/>
                      <a:pt x="1626" y="2618"/>
                      <a:pt x="2494" y="2949"/>
                    </a:cubicBezTo>
                    <a:cubicBezTo>
                      <a:pt x="2563" y="2783"/>
                      <a:pt x="2715" y="2659"/>
                      <a:pt x="2894" y="2646"/>
                    </a:cubicBezTo>
                    <a:cubicBezTo>
                      <a:pt x="2927" y="2639"/>
                      <a:pt x="2960" y="2635"/>
                      <a:pt x="2992" y="2635"/>
                    </a:cubicBezTo>
                    <a:cubicBezTo>
                      <a:pt x="3276" y="2635"/>
                      <a:pt x="3493" y="2899"/>
                      <a:pt x="3431" y="3197"/>
                    </a:cubicBezTo>
                    <a:cubicBezTo>
                      <a:pt x="3431" y="3224"/>
                      <a:pt x="3431" y="3238"/>
                      <a:pt x="3431" y="3266"/>
                    </a:cubicBezTo>
                    <a:cubicBezTo>
                      <a:pt x="4147" y="3472"/>
                      <a:pt x="4877" y="3582"/>
                      <a:pt x="5621" y="3610"/>
                    </a:cubicBezTo>
                    <a:cubicBezTo>
                      <a:pt x="5644" y="3610"/>
                      <a:pt x="5666" y="3610"/>
                      <a:pt x="5689" y="3610"/>
                    </a:cubicBezTo>
                    <a:cubicBezTo>
                      <a:pt x="6836" y="3610"/>
                      <a:pt x="7954" y="3267"/>
                      <a:pt x="8900" y="2618"/>
                    </a:cubicBezTo>
                    <a:cubicBezTo>
                      <a:pt x="9230" y="2398"/>
                      <a:pt x="9533" y="2136"/>
                      <a:pt x="9795" y="1847"/>
                    </a:cubicBezTo>
                    <a:cubicBezTo>
                      <a:pt x="8748" y="676"/>
                      <a:pt x="7247" y="1"/>
                      <a:pt x="5663" y="1"/>
                    </a:cubicBezTo>
                    <a:cubicBezTo>
                      <a:pt x="5642" y="1"/>
                      <a:pt x="5621" y="1"/>
                      <a:pt x="5600"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56"/>
              <p:cNvSpPr/>
              <p:nvPr/>
            </p:nvSpPr>
            <p:spPr>
              <a:xfrm>
                <a:off x="2919125" y="5236475"/>
                <a:ext cx="116700" cy="169125"/>
              </a:xfrm>
              <a:custGeom>
                <a:avLst/>
                <a:gdLst/>
                <a:ahLst/>
                <a:cxnLst/>
                <a:rect l="l" t="t" r="r" b="b"/>
                <a:pathLst>
                  <a:path w="4668" h="6765" extrusionOk="0">
                    <a:moveTo>
                      <a:pt x="576" y="1"/>
                    </a:moveTo>
                    <a:cubicBezTo>
                      <a:pt x="452" y="263"/>
                      <a:pt x="370" y="552"/>
                      <a:pt x="301" y="841"/>
                    </a:cubicBezTo>
                    <a:cubicBezTo>
                      <a:pt x="276" y="832"/>
                      <a:pt x="251" y="828"/>
                      <a:pt x="227" y="828"/>
                    </a:cubicBezTo>
                    <a:cubicBezTo>
                      <a:pt x="104" y="828"/>
                      <a:pt x="0" y="937"/>
                      <a:pt x="12" y="1075"/>
                    </a:cubicBezTo>
                    <a:cubicBezTo>
                      <a:pt x="25" y="1172"/>
                      <a:pt x="108" y="1254"/>
                      <a:pt x="218" y="1268"/>
                    </a:cubicBezTo>
                    <a:cubicBezTo>
                      <a:pt x="25" y="2370"/>
                      <a:pt x="177" y="3514"/>
                      <a:pt x="645" y="4533"/>
                    </a:cubicBezTo>
                    <a:cubicBezTo>
                      <a:pt x="1031" y="5346"/>
                      <a:pt x="1541" y="6103"/>
                      <a:pt x="2161" y="6765"/>
                    </a:cubicBezTo>
                    <a:lnTo>
                      <a:pt x="4668" y="6420"/>
                    </a:lnTo>
                    <a:cubicBezTo>
                      <a:pt x="4599" y="5359"/>
                      <a:pt x="4420" y="4120"/>
                      <a:pt x="3938" y="3045"/>
                    </a:cubicBezTo>
                    <a:cubicBezTo>
                      <a:pt x="3304" y="1599"/>
                      <a:pt x="2078" y="497"/>
                      <a:pt x="576"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56"/>
              <p:cNvSpPr/>
              <p:nvPr/>
            </p:nvSpPr>
            <p:spPr>
              <a:xfrm>
                <a:off x="2962800" y="4936375"/>
                <a:ext cx="233850" cy="101750"/>
              </a:xfrm>
              <a:custGeom>
                <a:avLst/>
                <a:gdLst/>
                <a:ahLst/>
                <a:cxnLst/>
                <a:rect l="l" t="t" r="r" b="b"/>
                <a:pathLst>
                  <a:path w="9354" h="4070" extrusionOk="0">
                    <a:moveTo>
                      <a:pt x="6583" y="1"/>
                    </a:moveTo>
                    <a:cubicBezTo>
                      <a:pt x="5995" y="1"/>
                      <a:pt x="5405" y="94"/>
                      <a:pt x="4835" y="282"/>
                    </a:cubicBezTo>
                    <a:cubicBezTo>
                      <a:pt x="2260" y="1095"/>
                      <a:pt x="0" y="3698"/>
                      <a:pt x="0" y="3698"/>
                    </a:cubicBezTo>
                    <a:cubicBezTo>
                      <a:pt x="0" y="3698"/>
                      <a:pt x="1505" y="4070"/>
                      <a:pt x="3277" y="4070"/>
                    </a:cubicBezTo>
                    <a:cubicBezTo>
                      <a:pt x="4148" y="4070"/>
                      <a:pt x="5084" y="3980"/>
                      <a:pt x="5938" y="3712"/>
                    </a:cubicBezTo>
                    <a:cubicBezTo>
                      <a:pt x="7439" y="3244"/>
                      <a:pt x="8679" y="2169"/>
                      <a:pt x="9354" y="737"/>
                    </a:cubicBezTo>
                    <a:cubicBezTo>
                      <a:pt x="8499" y="249"/>
                      <a:pt x="7543" y="1"/>
                      <a:pt x="6583"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56"/>
              <p:cNvSpPr/>
              <p:nvPr/>
            </p:nvSpPr>
            <p:spPr>
              <a:xfrm>
                <a:off x="3455950" y="5267800"/>
                <a:ext cx="23825" cy="20025"/>
              </a:xfrm>
              <a:custGeom>
                <a:avLst/>
                <a:gdLst/>
                <a:ahLst/>
                <a:cxnLst/>
                <a:rect l="l" t="t" r="r" b="b"/>
                <a:pathLst>
                  <a:path w="953" h="801" extrusionOk="0">
                    <a:moveTo>
                      <a:pt x="510" y="1"/>
                    </a:moveTo>
                    <a:cubicBezTo>
                      <a:pt x="501" y="1"/>
                      <a:pt x="492" y="1"/>
                      <a:pt x="483" y="1"/>
                    </a:cubicBezTo>
                    <a:cubicBezTo>
                      <a:pt x="138" y="43"/>
                      <a:pt x="1" y="484"/>
                      <a:pt x="276" y="704"/>
                    </a:cubicBezTo>
                    <a:cubicBezTo>
                      <a:pt x="355" y="771"/>
                      <a:pt x="445" y="801"/>
                      <a:pt x="532" y="801"/>
                    </a:cubicBezTo>
                    <a:cubicBezTo>
                      <a:pt x="751" y="801"/>
                      <a:pt x="953" y="615"/>
                      <a:pt x="923" y="360"/>
                    </a:cubicBezTo>
                    <a:cubicBezTo>
                      <a:pt x="910" y="148"/>
                      <a:pt x="720" y="1"/>
                      <a:pt x="510"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56"/>
              <p:cNvSpPr/>
              <p:nvPr/>
            </p:nvSpPr>
            <p:spPr>
              <a:xfrm>
                <a:off x="3264000" y="5246100"/>
                <a:ext cx="13025" cy="9375"/>
              </a:xfrm>
              <a:custGeom>
                <a:avLst/>
                <a:gdLst/>
                <a:ahLst/>
                <a:cxnLst/>
                <a:rect l="l" t="t" r="r" b="b"/>
                <a:pathLst>
                  <a:path w="521" h="375" extrusionOk="0">
                    <a:moveTo>
                      <a:pt x="266" y="0"/>
                    </a:moveTo>
                    <a:cubicBezTo>
                      <a:pt x="257" y="0"/>
                      <a:pt x="249" y="1"/>
                      <a:pt x="240" y="2"/>
                    </a:cubicBezTo>
                    <a:cubicBezTo>
                      <a:pt x="1" y="28"/>
                      <a:pt x="31" y="375"/>
                      <a:pt x="255" y="375"/>
                    </a:cubicBezTo>
                    <a:cubicBezTo>
                      <a:pt x="264" y="375"/>
                      <a:pt x="272" y="374"/>
                      <a:pt x="281" y="373"/>
                    </a:cubicBezTo>
                    <a:cubicBezTo>
                      <a:pt x="520" y="347"/>
                      <a:pt x="490" y="0"/>
                      <a:pt x="266"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56"/>
              <p:cNvSpPr/>
              <p:nvPr/>
            </p:nvSpPr>
            <p:spPr>
              <a:xfrm>
                <a:off x="3147725" y="5197200"/>
                <a:ext cx="21200" cy="17975"/>
              </a:xfrm>
              <a:custGeom>
                <a:avLst/>
                <a:gdLst/>
                <a:ahLst/>
                <a:cxnLst/>
                <a:rect l="l" t="t" r="r" b="b"/>
                <a:pathLst>
                  <a:path w="848" h="719" extrusionOk="0">
                    <a:moveTo>
                      <a:pt x="468" y="1"/>
                    </a:moveTo>
                    <a:cubicBezTo>
                      <a:pt x="459" y="1"/>
                      <a:pt x="450" y="1"/>
                      <a:pt x="441" y="1"/>
                    </a:cubicBezTo>
                    <a:cubicBezTo>
                      <a:pt x="111" y="29"/>
                      <a:pt x="1" y="428"/>
                      <a:pt x="249" y="635"/>
                    </a:cubicBezTo>
                    <a:cubicBezTo>
                      <a:pt x="318" y="693"/>
                      <a:pt x="395" y="718"/>
                      <a:pt x="471" y="718"/>
                    </a:cubicBezTo>
                    <a:cubicBezTo>
                      <a:pt x="666" y="718"/>
                      <a:pt x="847" y="547"/>
                      <a:pt x="827" y="318"/>
                    </a:cubicBezTo>
                    <a:cubicBezTo>
                      <a:pt x="801" y="134"/>
                      <a:pt x="649" y="1"/>
                      <a:pt x="468"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56"/>
              <p:cNvSpPr/>
              <p:nvPr/>
            </p:nvSpPr>
            <p:spPr>
              <a:xfrm>
                <a:off x="2963825" y="5053900"/>
                <a:ext cx="25575" cy="21700"/>
              </a:xfrm>
              <a:custGeom>
                <a:avLst/>
                <a:gdLst/>
                <a:ahLst/>
                <a:cxnLst/>
                <a:rect l="l" t="t" r="r" b="b"/>
                <a:pathLst>
                  <a:path w="1023" h="868" extrusionOk="0">
                    <a:moveTo>
                      <a:pt x="572" y="0"/>
                    </a:moveTo>
                    <a:cubicBezTo>
                      <a:pt x="556" y="0"/>
                      <a:pt x="540" y="1"/>
                      <a:pt x="524" y="3"/>
                    </a:cubicBezTo>
                    <a:cubicBezTo>
                      <a:pt x="138" y="44"/>
                      <a:pt x="1" y="526"/>
                      <a:pt x="290" y="774"/>
                    </a:cubicBezTo>
                    <a:cubicBezTo>
                      <a:pt x="374" y="839"/>
                      <a:pt x="468" y="868"/>
                      <a:pt x="559" y="868"/>
                    </a:cubicBezTo>
                    <a:cubicBezTo>
                      <a:pt x="799" y="868"/>
                      <a:pt x="1022" y="668"/>
                      <a:pt x="993" y="389"/>
                    </a:cubicBezTo>
                    <a:cubicBezTo>
                      <a:pt x="967" y="170"/>
                      <a:pt x="786" y="0"/>
                      <a:pt x="57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56"/>
              <p:cNvSpPr/>
              <p:nvPr/>
            </p:nvSpPr>
            <p:spPr>
              <a:xfrm>
                <a:off x="3007225" y="5088625"/>
                <a:ext cx="38925" cy="38125"/>
              </a:xfrm>
              <a:custGeom>
                <a:avLst/>
                <a:gdLst/>
                <a:ahLst/>
                <a:cxnLst/>
                <a:rect l="l" t="t" r="r" b="b"/>
                <a:pathLst>
                  <a:path w="1557" h="1525" extrusionOk="0">
                    <a:moveTo>
                      <a:pt x="761" y="0"/>
                    </a:moveTo>
                    <a:cubicBezTo>
                      <a:pt x="733" y="0"/>
                      <a:pt x="704" y="2"/>
                      <a:pt x="675" y="5"/>
                    </a:cubicBezTo>
                    <a:cubicBezTo>
                      <a:pt x="359" y="33"/>
                      <a:pt x="97" y="267"/>
                      <a:pt x="14" y="584"/>
                    </a:cubicBezTo>
                    <a:cubicBezTo>
                      <a:pt x="0" y="666"/>
                      <a:pt x="0" y="749"/>
                      <a:pt x="0" y="832"/>
                    </a:cubicBezTo>
                    <a:cubicBezTo>
                      <a:pt x="39" y="1233"/>
                      <a:pt x="369" y="1524"/>
                      <a:pt x="752" y="1524"/>
                    </a:cubicBezTo>
                    <a:cubicBezTo>
                      <a:pt x="776" y="1524"/>
                      <a:pt x="802" y="1523"/>
                      <a:pt x="827" y="1521"/>
                    </a:cubicBezTo>
                    <a:cubicBezTo>
                      <a:pt x="1254" y="1479"/>
                      <a:pt x="1557" y="1093"/>
                      <a:pt x="1502" y="680"/>
                    </a:cubicBezTo>
                    <a:cubicBezTo>
                      <a:pt x="1502" y="625"/>
                      <a:pt x="1488" y="584"/>
                      <a:pt x="1474" y="529"/>
                    </a:cubicBezTo>
                    <a:cubicBezTo>
                      <a:pt x="1373" y="212"/>
                      <a:pt x="1085" y="0"/>
                      <a:pt x="761"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56"/>
              <p:cNvSpPr/>
              <p:nvPr/>
            </p:nvSpPr>
            <p:spPr>
              <a:xfrm>
                <a:off x="2578800" y="5360400"/>
                <a:ext cx="26600" cy="22550"/>
              </a:xfrm>
              <a:custGeom>
                <a:avLst/>
                <a:gdLst/>
                <a:ahLst/>
                <a:cxnLst/>
                <a:rect l="l" t="t" r="r" b="b"/>
                <a:pathLst>
                  <a:path w="1064" h="902" extrusionOk="0">
                    <a:moveTo>
                      <a:pt x="589" y="0"/>
                    </a:moveTo>
                    <a:cubicBezTo>
                      <a:pt x="572" y="0"/>
                      <a:pt x="555" y="1"/>
                      <a:pt x="538" y="3"/>
                    </a:cubicBezTo>
                    <a:cubicBezTo>
                      <a:pt x="139" y="44"/>
                      <a:pt x="1" y="540"/>
                      <a:pt x="304" y="802"/>
                    </a:cubicBezTo>
                    <a:cubicBezTo>
                      <a:pt x="392" y="870"/>
                      <a:pt x="490" y="901"/>
                      <a:pt x="585" y="901"/>
                    </a:cubicBezTo>
                    <a:cubicBezTo>
                      <a:pt x="834" y="901"/>
                      <a:pt x="1064" y="691"/>
                      <a:pt x="1034" y="402"/>
                    </a:cubicBezTo>
                    <a:cubicBezTo>
                      <a:pt x="1008" y="171"/>
                      <a:pt x="815" y="0"/>
                      <a:pt x="589"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56"/>
              <p:cNvSpPr/>
              <p:nvPr/>
            </p:nvSpPr>
            <p:spPr>
              <a:xfrm>
                <a:off x="2303300" y="607300"/>
                <a:ext cx="132950" cy="18950"/>
              </a:xfrm>
              <a:custGeom>
                <a:avLst/>
                <a:gdLst/>
                <a:ahLst/>
                <a:cxnLst/>
                <a:rect l="l" t="t" r="r" b="b"/>
                <a:pathLst>
                  <a:path w="5318" h="758" extrusionOk="0">
                    <a:moveTo>
                      <a:pt x="5318" y="0"/>
                    </a:moveTo>
                    <a:lnTo>
                      <a:pt x="1" y="730"/>
                    </a:lnTo>
                    <a:lnTo>
                      <a:pt x="56" y="758"/>
                    </a:lnTo>
                    <a:lnTo>
                      <a:pt x="5318" y="28"/>
                    </a:lnTo>
                    <a:lnTo>
                      <a:pt x="5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56"/>
              <p:cNvSpPr/>
              <p:nvPr/>
            </p:nvSpPr>
            <p:spPr>
              <a:xfrm>
                <a:off x="1886950" y="658600"/>
                <a:ext cx="179100" cy="29650"/>
              </a:xfrm>
              <a:custGeom>
                <a:avLst/>
                <a:gdLst/>
                <a:ahLst/>
                <a:cxnLst/>
                <a:rect l="l" t="t" r="r" b="b"/>
                <a:pathLst>
                  <a:path w="7164" h="1186" extrusionOk="0">
                    <a:moveTo>
                      <a:pt x="7122" y="1"/>
                    </a:moveTo>
                    <a:lnTo>
                      <a:pt x="1034" y="841"/>
                    </a:lnTo>
                    <a:cubicBezTo>
                      <a:pt x="675" y="896"/>
                      <a:pt x="317" y="1006"/>
                      <a:pt x="0" y="1185"/>
                    </a:cubicBezTo>
                    <a:cubicBezTo>
                      <a:pt x="304" y="1034"/>
                      <a:pt x="620" y="937"/>
                      <a:pt x="965" y="896"/>
                    </a:cubicBezTo>
                    <a:lnTo>
                      <a:pt x="7164" y="28"/>
                    </a:lnTo>
                    <a:lnTo>
                      <a:pt x="71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56"/>
              <p:cNvSpPr/>
              <p:nvPr/>
            </p:nvSpPr>
            <p:spPr>
              <a:xfrm>
                <a:off x="5552550" y="3477025"/>
                <a:ext cx="19300" cy="10775"/>
              </a:xfrm>
              <a:custGeom>
                <a:avLst/>
                <a:gdLst/>
                <a:ahLst/>
                <a:cxnLst/>
                <a:rect l="l" t="t" r="r" b="b"/>
                <a:pathLst>
                  <a:path w="772" h="431" extrusionOk="0">
                    <a:moveTo>
                      <a:pt x="0" y="1"/>
                    </a:moveTo>
                    <a:cubicBezTo>
                      <a:pt x="0" y="1"/>
                      <a:pt x="0" y="15"/>
                      <a:pt x="0" y="28"/>
                    </a:cubicBezTo>
                    <a:cubicBezTo>
                      <a:pt x="26" y="259"/>
                      <a:pt x="219" y="431"/>
                      <a:pt x="446" y="431"/>
                    </a:cubicBezTo>
                    <a:cubicBezTo>
                      <a:pt x="463" y="431"/>
                      <a:pt x="479" y="430"/>
                      <a:pt x="496" y="428"/>
                    </a:cubicBezTo>
                    <a:cubicBezTo>
                      <a:pt x="593" y="414"/>
                      <a:pt x="689" y="373"/>
                      <a:pt x="772" y="290"/>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56"/>
              <p:cNvSpPr/>
              <p:nvPr/>
            </p:nvSpPr>
            <p:spPr>
              <a:xfrm>
                <a:off x="4113725" y="346925"/>
                <a:ext cx="284825" cy="95350"/>
              </a:xfrm>
              <a:custGeom>
                <a:avLst/>
                <a:gdLst/>
                <a:ahLst/>
                <a:cxnLst/>
                <a:rect l="l" t="t" r="r" b="b"/>
                <a:pathLst>
                  <a:path w="11393" h="3814" extrusionOk="0">
                    <a:moveTo>
                      <a:pt x="9271" y="1343"/>
                    </a:moveTo>
                    <a:cubicBezTo>
                      <a:pt x="9362" y="1343"/>
                      <a:pt x="9450" y="1403"/>
                      <a:pt x="9450" y="1530"/>
                    </a:cubicBezTo>
                    <a:cubicBezTo>
                      <a:pt x="9464" y="1626"/>
                      <a:pt x="9381" y="1723"/>
                      <a:pt x="9285" y="1737"/>
                    </a:cubicBezTo>
                    <a:cubicBezTo>
                      <a:pt x="9175" y="1737"/>
                      <a:pt x="9092" y="1668"/>
                      <a:pt x="9078" y="1571"/>
                    </a:cubicBezTo>
                    <a:cubicBezTo>
                      <a:pt x="9056" y="1423"/>
                      <a:pt x="9165" y="1343"/>
                      <a:pt x="9271" y="1343"/>
                    </a:cubicBezTo>
                    <a:close/>
                    <a:moveTo>
                      <a:pt x="8458" y="1"/>
                    </a:moveTo>
                    <a:lnTo>
                      <a:pt x="8238" y="29"/>
                    </a:lnTo>
                    <a:lnTo>
                      <a:pt x="8210" y="15"/>
                    </a:lnTo>
                    <a:lnTo>
                      <a:pt x="234" y="1117"/>
                    </a:lnTo>
                    <a:lnTo>
                      <a:pt x="248" y="1117"/>
                    </a:lnTo>
                    <a:lnTo>
                      <a:pt x="262" y="1131"/>
                    </a:lnTo>
                    <a:lnTo>
                      <a:pt x="0" y="1172"/>
                    </a:lnTo>
                    <a:cubicBezTo>
                      <a:pt x="42" y="1213"/>
                      <a:pt x="83" y="1241"/>
                      <a:pt x="138" y="1282"/>
                    </a:cubicBezTo>
                    <a:cubicBezTo>
                      <a:pt x="551" y="1585"/>
                      <a:pt x="1006" y="1861"/>
                      <a:pt x="1474" y="2109"/>
                    </a:cubicBezTo>
                    <a:cubicBezTo>
                      <a:pt x="4349" y="3595"/>
                      <a:pt x="8101" y="3814"/>
                      <a:pt x="10063" y="3814"/>
                    </a:cubicBezTo>
                    <a:cubicBezTo>
                      <a:pt x="10884" y="3814"/>
                      <a:pt x="11392" y="3775"/>
                      <a:pt x="11392" y="3775"/>
                    </a:cubicBezTo>
                    <a:cubicBezTo>
                      <a:pt x="11392" y="3775"/>
                      <a:pt x="11255" y="3569"/>
                      <a:pt x="11020" y="3211"/>
                    </a:cubicBezTo>
                    <a:cubicBezTo>
                      <a:pt x="10979" y="3156"/>
                      <a:pt x="10952" y="3100"/>
                      <a:pt x="10910" y="3045"/>
                    </a:cubicBezTo>
                    <a:cubicBezTo>
                      <a:pt x="10717" y="2770"/>
                      <a:pt x="10483" y="2439"/>
                      <a:pt x="10208" y="2067"/>
                    </a:cubicBezTo>
                    <a:lnTo>
                      <a:pt x="10111" y="1943"/>
                    </a:lnTo>
                    <a:cubicBezTo>
                      <a:pt x="10042" y="1861"/>
                      <a:pt x="9987" y="1778"/>
                      <a:pt x="9918" y="1682"/>
                    </a:cubicBezTo>
                    <a:lnTo>
                      <a:pt x="9808" y="1558"/>
                    </a:lnTo>
                    <a:cubicBezTo>
                      <a:pt x="9423" y="1062"/>
                      <a:pt x="8968" y="538"/>
                      <a:pt x="8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56"/>
              <p:cNvSpPr/>
              <p:nvPr/>
            </p:nvSpPr>
            <p:spPr>
              <a:xfrm>
                <a:off x="4444325" y="315950"/>
                <a:ext cx="143300" cy="187350"/>
              </a:xfrm>
              <a:custGeom>
                <a:avLst/>
                <a:gdLst/>
                <a:ahLst/>
                <a:cxnLst/>
                <a:rect l="l" t="t" r="r" b="b"/>
                <a:pathLst>
                  <a:path w="5732" h="7494" extrusionOk="0">
                    <a:moveTo>
                      <a:pt x="3988" y="3469"/>
                    </a:moveTo>
                    <a:cubicBezTo>
                      <a:pt x="4190" y="3469"/>
                      <a:pt x="4368" y="3626"/>
                      <a:pt x="4381" y="3830"/>
                    </a:cubicBezTo>
                    <a:cubicBezTo>
                      <a:pt x="4411" y="4078"/>
                      <a:pt x="4205" y="4269"/>
                      <a:pt x="3984" y="4269"/>
                    </a:cubicBezTo>
                    <a:cubicBezTo>
                      <a:pt x="3899" y="4269"/>
                      <a:pt x="3811" y="4240"/>
                      <a:pt x="3734" y="4174"/>
                    </a:cubicBezTo>
                    <a:cubicBezTo>
                      <a:pt x="3458" y="3954"/>
                      <a:pt x="3582" y="3513"/>
                      <a:pt x="3940" y="3472"/>
                    </a:cubicBezTo>
                    <a:cubicBezTo>
                      <a:pt x="3956" y="3470"/>
                      <a:pt x="3973" y="3469"/>
                      <a:pt x="3988" y="3469"/>
                    </a:cubicBezTo>
                    <a:close/>
                    <a:moveTo>
                      <a:pt x="4216" y="0"/>
                    </a:moveTo>
                    <a:lnTo>
                      <a:pt x="3747" y="69"/>
                    </a:lnTo>
                    <a:lnTo>
                      <a:pt x="207" y="551"/>
                    </a:lnTo>
                    <a:lnTo>
                      <a:pt x="1" y="579"/>
                    </a:lnTo>
                    <a:cubicBezTo>
                      <a:pt x="951" y="2397"/>
                      <a:pt x="2728" y="5331"/>
                      <a:pt x="5166" y="7122"/>
                    </a:cubicBezTo>
                    <a:cubicBezTo>
                      <a:pt x="5345" y="7260"/>
                      <a:pt x="5538" y="7384"/>
                      <a:pt x="5731" y="7494"/>
                    </a:cubicBezTo>
                    <a:lnTo>
                      <a:pt x="4973" y="248"/>
                    </a:lnTo>
                    <a:cubicBezTo>
                      <a:pt x="4712" y="166"/>
                      <a:pt x="4464" y="83"/>
                      <a:pt x="42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56"/>
              <p:cNvSpPr/>
              <p:nvPr/>
            </p:nvSpPr>
            <p:spPr>
              <a:xfrm>
                <a:off x="4569000" y="322475"/>
                <a:ext cx="191825" cy="218475"/>
              </a:xfrm>
              <a:custGeom>
                <a:avLst/>
                <a:gdLst/>
                <a:ahLst/>
                <a:cxnLst/>
                <a:rect l="l" t="t" r="r" b="b"/>
                <a:pathLst>
                  <a:path w="7673" h="8739" extrusionOk="0">
                    <a:moveTo>
                      <a:pt x="0" y="1"/>
                    </a:moveTo>
                    <a:lnTo>
                      <a:pt x="758" y="7233"/>
                    </a:lnTo>
                    <a:cubicBezTo>
                      <a:pt x="2686" y="8463"/>
                      <a:pt x="4589" y="8739"/>
                      <a:pt x="5909" y="8739"/>
                    </a:cubicBezTo>
                    <a:cubicBezTo>
                      <a:pt x="6984" y="8739"/>
                      <a:pt x="7673" y="8555"/>
                      <a:pt x="7673" y="8555"/>
                    </a:cubicBezTo>
                    <a:cubicBezTo>
                      <a:pt x="7673" y="8555"/>
                      <a:pt x="7508" y="4643"/>
                      <a:pt x="3802" y="1929"/>
                    </a:cubicBezTo>
                    <a:cubicBezTo>
                      <a:pt x="2631" y="1103"/>
                      <a:pt x="1350" y="45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56"/>
              <p:cNvSpPr/>
              <p:nvPr/>
            </p:nvSpPr>
            <p:spPr>
              <a:xfrm>
                <a:off x="1903125" y="1294050"/>
                <a:ext cx="174975" cy="141500"/>
              </a:xfrm>
              <a:custGeom>
                <a:avLst/>
                <a:gdLst/>
                <a:ahLst/>
                <a:cxnLst/>
                <a:rect l="l" t="t" r="r" b="b"/>
                <a:pathLst>
                  <a:path w="6999" h="5660" extrusionOk="0">
                    <a:moveTo>
                      <a:pt x="1807" y="1"/>
                    </a:moveTo>
                    <a:cubicBezTo>
                      <a:pt x="1220" y="1"/>
                      <a:pt x="613" y="24"/>
                      <a:pt x="1" y="81"/>
                    </a:cubicBezTo>
                    <a:lnTo>
                      <a:pt x="772" y="5660"/>
                    </a:lnTo>
                    <a:cubicBezTo>
                      <a:pt x="2246" y="4847"/>
                      <a:pt x="3610" y="3869"/>
                      <a:pt x="4836" y="2726"/>
                    </a:cubicBezTo>
                    <a:cubicBezTo>
                      <a:pt x="5112" y="2491"/>
                      <a:pt x="5359" y="2257"/>
                      <a:pt x="5580" y="2037"/>
                    </a:cubicBezTo>
                    <a:lnTo>
                      <a:pt x="5800" y="1830"/>
                    </a:lnTo>
                    <a:lnTo>
                      <a:pt x="5993" y="1637"/>
                    </a:lnTo>
                    <a:cubicBezTo>
                      <a:pt x="6627" y="990"/>
                      <a:pt x="6999" y="549"/>
                      <a:pt x="6999" y="549"/>
                    </a:cubicBezTo>
                    <a:cubicBezTo>
                      <a:pt x="6999" y="549"/>
                      <a:pt x="4644" y="1"/>
                      <a:pt x="1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56"/>
              <p:cNvSpPr/>
              <p:nvPr/>
            </p:nvSpPr>
            <p:spPr>
              <a:xfrm>
                <a:off x="2627025" y="558050"/>
                <a:ext cx="204575" cy="48175"/>
              </a:xfrm>
              <a:custGeom>
                <a:avLst/>
                <a:gdLst/>
                <a:ahLst/>
                <a:cxnLst/>
                <a:rect l="l" t="t" r="r" b="b"/>
                <a:pathLst>
                  <a:path w="8183" h="1927" extrusionOk="0">
                    <a:moveTo>
                      <a:pt x="6613" y="0"/>
                    </a:moveTo>
                    <a:lnTo>
                      <a:pt x="372" y="868"/>
                    </a:lnTo>
                    <a:cubicBezTo>
                      <a:pt x="400" y="868"/>
                      <a:pt x="414" y="882"/>
                      <a:pt x="441" y="882"/>
                    </a:cubicBezTo>
                    <a:lnTo>
                      <a:pt x="0" y="951"/>
                    </a:lnTo>
                    <a:cubicBezTo>
                      <a:pt x="2508" y="1784"/>
                      <a:pt x="5253" y="1926"/>
                      <a:pt x="6841" y="1926"/>
                    </a:cubicBezTo>
                    <a:cubicBezTo>
                      <a:pt x="7670" y="1926"/>
                      <a:pt x="8183" y="1887"/>
                      <a:pt x="8183" y="1887"/>
                    </a:cubicBezTo>
                    <a:cubicBezTo>
                      <a:pt x="8183" y="1887"/>
                      <a:pt x="7935" y="1488"/>
                      <a:pt x="7508" y="882"/>
                    </a:cubicBezTo>
                    <a:cubicBezTo>
                      <a:pt x="7453" y="813"/>
                      <a:pt x="7398" y="744"/>
                      <a:pt x="7343" y="661"/>
                    </a:cubicBezTo>
                    <a:cubicBezTo>
                      <a:pt x="7288" y="593"/>
                      <a:pt x="7274" y="565"/>
                      <a:pt x="7233" y="496"/>
                    </a:cubicBezTo>
                    <a:cubicBezTo>
                      <a:pt x="7191" y="441"/>
                      <a:pt x="7164" y="400"/>
                      <a:pt x="7122" y="358"/>
                    </a:cubicBezTo>
                    <a:cubicBezTo>
                      <a:pt x="7040" y="248"/>
                      <a:pt x="6943" y="124"/>
                      <a:pt x="6847" y="0"/>
                    </a:cubicBezTo>
                    <a:lnTo>
                      <a:pt x="6626" y="28"/>
                    </a:lnTo>
                    <a:cubicBezTo>
                      <a:pt x="6626" y="14"/>
                      <a:pt x="6613" y="14"/>
                      <a:pt x="6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56"/>
              <p:cNvSpPr/>
              <p:nvPr/>
            </p:nvSpPr>
            <p:spPr>
              <a:xfrm>
                <a:off x="1836325" y="760025"/>
                <a:ext cx="226975" cy="197175"/>
              </a:xfrm>
              <a:custGeom>
                <a:avLst/>
                <a:gdLst/>
                <a:ahLst/>
                <a:cxnLst/>
                <a:rect l="l" t="t" r="r" b="b"/>
                <a:pathLst>
                  <a:path w="9079" h="7887" extrusionOk="0">
                    <a:moveTo>
                      <a:pt x="6241" y="1"/>
                    </a:moveTo>
                    <a:cubicBezTo>
                      <a:pt x="6126" y="1"/>
                      <a:pt x="6011" y="3"/>
                      <a:pt x="5896" y="7"/>
                    </a:cubicBezTo>
                    <a:lnTo>
                      <a:pt x="5607" y="7"/>
                    </a:lnTo>
                    <a:cubicBezTo>
                      <a:pt x="5456" y="21"/>
                      <a:pt x="5304" y="35"/>
                      <a:pt x="5152" y="49"/>
                    </a:cubicBezTo>
                    <a:lnTo>
                      <a:pt x="4849" y="76"/>
                    </a:lnTo>
                    <a:cubicBezTo>
                      <a:pt x="4739" y="90"/>
                      <a:pt x="4629" y="104"/>
                      <a:pt x="4533" y="131"/>
                    </a:cubicBezTo>
                    <a:cubicBezTo>
                      <a:pt x="4367" y="159"/>
                      <a:pt x="4216" y="186"/>
                      <a:pt x="4037" y="228"/>
                    </a:cubicBezTo>
                    <a:cubicBezTo>
                      <a:pt x="3982" y="228"/>
                      <a:pt x="3926" y="242"/>
                      <a:pt x="3871" y="255"/>
                    </a:cubicBezTo>
                    <a:cubicBezTo>
                      <a:pt x="3747" y="283"/>
                      <a:pt x="3637" y="324"/>
                      <a:pt x="3527" y="352"/>
                    </a:cubicBezTo>
                    <a:cubicBezTo>
                      <a:pt x="3403" y="379"/>
                      <a:pt x="3293" y="407"/>
                      <a:pt x="3183" y="448"/>
                    </a:cubicBezTo>
                    <a:lnTo>
                      <a:pt x="3004" y="503"/>
                    </a:lnTo>
                    <a:cubicBezTo>
                      <a:pt x="2893" y="545"/>
                      <a:pt x="2769" y="586"/>
                      <a:pt x="2659" y="627"/>
                    </a:cubicBezTo>
                    <a:cubicBezTo>
                      <a:pt x="2549" y="682"/>
                      <a:pt x="2439" y="724"/>
                      <a:pt x="2315" y="779"/>
                    </a:cubicBezTo>
                    <a:cubicBezTo>
                      <a:pt x="2191" y="820"/>
                      <a:pt x="2081" y="889"/>
                      <a:pt x="1957" y="930"/>
                    </a:cubicBezTo>
                    <a:cubicBezTo>
                      <a:pt x="1833" y="985"/>
                      <a:pt x="1722" y="1041"/>
                      <a:pt x="1598" y="1109"/>
                    </a:cubicBezTo>
                    <a:cubicBezTo>
                      <a:pt x="1543" y="1137"/>
                      <a:pt x="1488" y="1164"/>
                      <a:pt x="1419" y="1206"/>
                    </a:cubicBezTo>
                    <a:cubicBezTo>
                      <a:pt x="923" y="1481"/>
                      <a:pt x="455" y="1784"/>
                      <a:pt x="1" y="2129"/>
                    </a:cubicBezTo>
                    <a:cubicBezTo>
                      <a:pt x="1" y="2156"/>
                      <a:pt x="14" y="2198"/>
                      <a:pt x="14" y="2239"/>
                    </a:cubicBezTo>
                    <a:lnTo>
                      <a:pt x="799" y="7887"/>
                    </a:lnTo>
                    <a:cubicBezTo>
                      <a:pt x="1185" y="7777"/>
                      <a:pt x="1585" y="7680"/>
                      <a:pt x="1957" y="7556"/>
                    </a:cubicBezTo>
                    <a:cubicBezTo>
                      <a:pt x="2232" y="7474"/>
                      <a:pt x="2508" y="7377"/>
                      <a:pt x="2783" y="7267"/>
                    </a:cubicBezTo>
                    <a:cubicBezTo>
                      <a:pt x="3334" y="7074"/>
                      <a:pt x="3858" y="6840"/>
                      <a:pt x="4367" y="6564"/>
                    </a:cubicBezTo>
                    <a:cubicBezTo>
                      <a:pt x="8390" y="4347"/>
                      <a:pt x="9078" y="476"/>
                      <a:pt x="9078" y="476"/>
                    </a:cubicBezTo>
                    <a:cubicBezTo>
                      <a:pt x="8168" y="156"/>
                      <a:pt x="7202" y="1"/>
                      <a:pt x="6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56"/>
              <p:cNvSpPr/>
              <p:nvPr/>
            </p:nvSpPr>
            <p:spPr>
              <a:xfrm>
                <a:off x="2905625" y="528425"/>
                <a:ext cx="115400" cy="139150"/>
              </a:xfrm>
              <a:custGeom>
                <a:avLst/>
                <a:gdLst/>
                <a:ahLst/>
                <a:cxnLst/>
                <a:rect l="l" t="t" r="r" b="b"/>
                <a:pathLst>
                  <a:path w="4616" h="5566" extrusionOk="0">
                    <a:moveTo>
                      <a:pt x="2865" y="1538"/>
                    </a:moveTo>
                    <a:cubicBezTo>
                      <a:pt x="2950" y="1538"/>
                      <a:pt x="3037" y="1565"/>
                      <a:pt x="3114" y="1626"/>
                    </a:cubicBezTo>
                    <a:cubicBezTo>
                      <a:pt x="3389" y="1860"/>
                      <a:pt x="3252" y="2301"/>
                      <a:pt x="2893" y="2342"/>
                    </a:cubicBezTo>
                    <a:cubicBezTo>
                      <a:pt x="2885" y="2343"/>
                      <a:pt x="2876" y="2343"/>
                      <a:pt x="2868" y="2343"/>
                    </a:cubicBezTo>
                    <a:cubicBezTo>
                      <a:pt x="2658" y="2343"/>
                      <a:pt x="2479" y="2182"/>
                      <a:pt x="2453" y="1970"/>
                    </a:cubicBezTo>
                    <a:cubicBezTo>
                      <a:pt x="2433" y="1722"/>
                      <a:pt x="2643" y="1538"/>
                      <a:pt x="2865" y="1538"/>
                    </a:cubicBezTo>
                    <a:close/>
                    <a:moveTo>
                      <a:pt x="4023" y="1"/>
                    </a:moveTo>
                    <a:lnTo>
                      <a:pt x="194" y="538"/>
                    </a:lnTo>
                    <a:cubicBezTo>
                      <a:pt x="194" y="552"/>
                      <a:pt x="207" y="552"/>
                      <a:pt x="207" y="565"/>
                    </a:cubicBezTo>
                    <a:lnTo>
                      <a:pt x="1" y="593"/>
                    </a:lnTo>
                    <a:cubicBezTo>
                      <a:pt x="304" y="1075"/>
                      <a:pt x="648" y="1585"/>
                      <a:pt x="1034" y="2094"/>
                    </a:cubicBezTo>
                    <a:cubicBezTo>
                      <a:pt x="1103" y="2191"/>
                      <a:pt x="1185" y="2301"/>
                      <a:pt x="1268" y="2397"/>
                    </a:cubicBezTo>
                    <a:cubicBezTo>
                      <a:pt x="1378" y="2535"/>
                      <a:pt x="1475" y="2673"/>
                      <a:pt x="1599" y="2811"/>
                    </a:cubicBezTo>
                    <a:cubicBezTo>
                      <a:pt x="1667" y="2893"/>
                      <a:pt x="1750" y="2990"/>
                      <a:pt x="1833" y="3086"/>
                    </a:cubicBezTo>
                    <a:cubicBezTo>
                      <a:pt x="2039" y="3334"/>
                      <a:pt x="2246" y="3568"/>
                      <a:pt x="2466" y="3775"/>
                    </a:cubicBezTo>
                    <a:cubicBezTo>
                      <a:pt x="2549" y="3871"/>
                      <a:pt x="2646" y="3954"/>
                      <a:pt x="2728" y="4037"/>
                    </a:cubicBezTo>
                    <a:cubicBezTo>
                      <a:pt x="2811" y="4119"/>
                      <a:pt x="2935" y="4243"/>
                      <a:pt x="3045" y="4340"/>
                    </a:cubicBezTo>
                    <a:cubicBezTo>
                      <a:pt x="3155" y="4436"/>
                      <a:pt x="3252" y="4533"/>
                      <a:pt x="3362" y="4629"/>
                    </a:cubicBezTo>
                    <a:cubicBezTo>
                      <a:pt x="3486" y="4726"/>
                      <a:pt x="3582" y="4808"/>
                      <a:pt x="3692" y="4891"/>
                    </a:cubicBezTo>
                    <a:cubicBezTo>
                      <a:pt x="3803" y="4987"/>
                      <a:pt x="3927" y="5084"/>
                      <a:pt x="4051" y="5166"/>
                    </a:cubicBezTo>
                    <a:cubicBezTo>
                      <a:pt x="4229" y="5304"/>
                      <a:pt x="4421" y="5427"/>
                      <a:pt x="4614" y="5551"/>
                    </a:cubicBezTo>
                    <a:lnTo>
                      <a:pt x="4614" y="5551"/>
                    </a:lnTo>
                    <a:lnTo>
                      <a:pt x="4023" y="1"/>
                    </a:lnTo>
                    <a:close/>
                    <a:moveTo>
                      <a:pt x="4614" y="5551"/>
                    </a:moveTo>
                    <a:lnTo>
                      <a:pt x="4615" y="5566"/>
                    </a:lnTo>
                    <a:lnTo>
                      <a:pt x="4615" y="5552"/>
                    </a:lnTo>
                    <a:cubicBezTo>
                      <a:pt x="4615" y="5552"/>
                      <a:pt x="4614" y="5551"/>
                      <a:pt x="4614" y="55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56"/>
              <p:cNvSpPr/>
              <p:nvPr/>
            </p:nvSpPr>
            <p:spPr>
              <a:xfrm>
                <a:off x="3006200" y="519825"/>
                <a:ext cx="187700" cy="185275"/>
              </a:xfrm>
              <a:custGeom>
                <a:avLst/>
                <a:gdLst/>
                <a:ahLst/>
                <a:cxnLst/>
                <a:rect l="l" t="t" r="r" b="b"/>
                <a:pathLst>
                  <a:path w="7508" h="7411" extrusionOk="0">
                    <a:moveTo>
                      <a:pt x="2741" y="0"/>
                    </a:moveTo>
                    <a:lnTo>
                      <a:pt x="2424" y="42"/>
                    </a:lnTo>
                    <a:lnTo>
                      <a:pt x="2383" y="28"/>
                    </a:lnTo>
                    <a:lnTo>
                      <a:pt x="0" y="345"/>
                    </a:lnTo>
                    <a:lnTo>
                      <a:pt x="592" y="5910"/>
                    </a:lnTo>
                    <a:cubicBezTo>
                      <a:pt x="2528" y="7137"/>
                      <a:pt x="4439" y="7411"/>
                      <a:pt x="5759" y="7411"/>
                    </a:cubicBezTo>
                    <a:cubicBezTo>
                      <a:pt x="6826" y="7411"/>
                      <a:pt x="7508" y="7232"/>
                      <a:pt x="7508" y="7232"/>
                    </a:cubicBezTo>
                    <a:cubicBezTo>
                      <a:pt x="7508" y="7232"/>
                      <a:pt x="7328" y="3306"/>
                      <a:pt x="3623" y="593"/>
                    </a:cubicBezTo>
                    <a:cubicBezTo>
                      <a:pt x="3347" y="386"/>
                      <a:pt x="3044" y="193"/>
                      <a:pt x="27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56"/>
              <p:cNvSpPr/>
              <p:nvPr/>
            </p:nvSpPr>
            <p:spPr>
              <a:xfrm>
                <a:off x="1950650" y="1614600"/>
                <a:ext cx="178775" cy="128825"/>
              </a:xfrm>
              <a:custGeom>
                <a:avLst/>
                <a:gdLst/>
                <a:ahLst/>
                <a:cxnLst/>
                <a:rect l="l" t="t" r="r" b="b"/>
                <a:pathLst>
                  <a:path w="7151" h="5153" extrusionOk="0">
                    <a:moveTo>
                      <a:pt x="1" y="1"/>
                    </a:moveTo>
                    <a:lnTo>
                      <a:pt x="1" y="1"/>
                    </a:lnTo>
                    <a:cubicBezTo>
                      <a:pt x="221" y="1750"/>
                      <a:pt x="621" y="3472"/>
                      <a:pt x="1186" y="5153"/>
                    </a:cubicBezTo>
                    <a:lnTo>
                      <a:pt x="5456" y="4698"/>
                    </a:lnTo>
                    <a:cubicBezTo>
                      <a:pt x="5442" y="4671"/>
                      <a:pt x="5442" y="4643"/>
                      <a:pt x="5442" y="4616"/>
                    </a:cubicBezTo>
                    <a:cubicBezTo>
                      <a:pt x="5390" y="4170"/>
                      <a:pt x="5727" y="3928"/>
                      <a:pt x="6062" y="3928"/>
                    </a:cubicBezTo>
                    <a:cubicBezTo>
                      <a:pt x="6347" y="3928"/>
                      <a:pt x="6630" y="4104"/>
                      <a:pt x="6668" y="4478"/>
                    </a:cubicBezTo>
                    <a:cubicBezTo>
                      <a:pt x="6668" y="4519"/>
                      <a:pt x="6668" y="4547"/>
                      <a:pt x="6668" y="4574"/>
                    </a:cubicBezTo>
                    <a:lnTo>
                      <a:pt x="7150" y="4533"/>
                    </a:lnTo>
                    <a:cubicBezTo>
                      <a:pt x="4244" y="1640"/>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56"/>
              <p:cNvSpPr/>
              <p:nvPr/>
            </p:nvSpPr>
            <p:spPr>
              <a:xfrm>
                <a:off x="1980275" y="1727575"/>
                <a:ext cx="246250" cy="217325"/>
              </a:xfrm>
              <a:custGeom>
                <a:avLst/>
                <a:gdLst/>
                <a:ahLst/>
                <a:cxnLst/>
                <a:rect l="l" t="t" r="r" b="b"/>
                <a:pathLst>
                  <a:path w="9850" h="8693" extrusionOk="0">
                    <a:moveTo>
                      <a:pt x="5965" y="0"/>
                    </a:moveTo>
                    <a:lnTo>
                      <a:pt x="5483" y="55"/>
                    </a:lnTo>
                    <a:cubicBezTo>
                      <a:pt x="5468" y="436"/>
                      <a:pt x="5166" y="643"/>
                      <a:pt x="4864" y="643"/>
                    </a:cubicBezTo>
                    <a:cubicBezTo>
                      <a:pt x="4609" y="643"/>
                      <a:pt x="4353" y="495"/>
                      <a:pt x="4271" y="179"/>
                    </a:cubicBezTo>
                    <a:lnTo>
                      <a:pt x="1" y="620"/>
                    </a:lnTo>
                    <a:cubicBezTo>
                      <a:pt x="510" y="2108"/>
                      <a:pt x="1213" y="3664"/>
                      <a:pt x="2205" y="4946"/>
                    </a:cubicBezTo>
                    <a:cubicBezTo>
                      <a:pt x="4987" y="8596"/>
                      <a:pt x="8913" y="8692"/>
                      <a:pt x="8913" y="8692"/>
                    </a:cubicBezTo>
                    <a:cubicBezTo>
                      <a:pt x="8913" y="8692"/>
                      <a:pt x="9850" y="4890"/>
                      <a:pt x="7067" y="1240"/>
                    </a:cubicBezTo>
                    <a:cubicBezTo>
                      <a:pt x="6723" y="799"/>
                      <a:pt x="6365" y="386"/>
                      <a:pt x="5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56"/>
              <p:cNvSpPr/>
              <p:nvPr/>
            </p:nvSpPr>
            <p:spPr>
              <a:xfrm>
                <a:off x="2119400" y="2861275"/>
                <a:ext cx="122625" cy="111250"/>
              </a:xfrm>
              <a:custGeom>
                <a:avLst/>
                <a:gdLst/>
                <a:ahLst/>
                <a:cxnLst/>
                <a:rect l="l" t="t" r="r" b="b"/>
                <a:pathLst>
                  <a:path w="4905" h="4450" extrusionOk="0">
                    <a:moveTo>
                      <a:pt x="1" y="1"/>
                    </a:moveTo>
                    <a:lnTo>
                      <a:pt x="621" y="4450"/>
                    </a:lnTo>
                    <a:cubicBezTo>
                      <a:pt x="2191" y="3307"/>
                      <a:pt x="3624" y="1998"/>
                      <a:pt x="4905" y="538"/>
                    </a:cubicBezTo>
                    <a:cubicBezTo>
                      <a:pt x="3293" y="207"/>
                      <a:pt x="1654" y="1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56"/>
              <p:cNvSpPr/>
              <p:nvPr/>
            </p:nvSpPr>
            <p:spPr>
              <a:xfrm>
                <a:off x="2048800" y="2326575"/>
                <a:ext cx="178425" cy="182075"/>
              </a:xfrm>
              <a:custGeom>
                <a:avLst/>
                <a:gdLst/>
                <a:ahLst/>
                <a:cxnLst/>
                <a:rect l="l" t="t" r="r" b="b"/>
                <a:pathLst>
                  <a:path w="7137" h="7283" extrusionOk="0">
                    <a:moveTo>
                      <a:pt x="4161" y="0"/>
                    </a:moveTo>
                    <a:cubicBezTo>
                      <a:pt x="2974" y="0"/>
                      <a:pt x="1527" y="219"/>
                      <a:pt x="1" y="946"/>
                    </a:cubicBezTo>
                    <a:lnTo>
                      <a:pt x="882" y="7283"/>
                    </a:lnTo>
                    <a:cubicBezTo>
                      <a:pt x="1406" y="7076"/>
                      <a:pt x="1929" y="6842"/>
                      <a:pt x="2425" y="6580"/>
                    </a:cubicBezTo>
                    <a:cubicBezTo>
                      <a:pt x="6448" y="4362"/>
                      <a:pt x="7136" y="491"/>
                      <a:pt x="7136" y="491"/>
                    </a:cubicBezTo>
                    <a:cubicBezTo>
                      <a:pt x="7136" y="491"/>
                      <a:pt x="5941" y="0"/>
                      <a:pt x="4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56"/>
              <p:cNvSpPr/>
              <p:nvPr/>
            </p:nvSpPr>
            <p:spPr>
              <a:xfrm>
                <a:off x="2164875" y="3204975"/>
                <a:ext cx="128825" cy="101950"/>
              </a:xfrm>
              <a:custGeom>
                <a:avLst/>
                <a:gdLst/>
                <a:ahLst/>
                <a:cxnLst/>
                <a:rect l="l" t="t" r="r" b="b"/>
                <a:pathLst>
                  <a:path w="5153" h="4078" extrusionOk="0">
                    <a:moveTo>
                      <a:pt x="0" y="0"/>
                    </a:moveTo>
                    <a:lnTo>
                      <a:pt x="565" y="4078"/>
                    </a:lnTo>
                    <a:lnTo>
                      <a:pt x="648" y="4078"/>
                    </a:lnTo>
                    <a:lnTo>
                      <a:pt x="3444" y="3775"/>
                    </a:lnTo>
                    <a:cubicBezTo>
                      <a:pt x="3444" y="3747"/>
                      <a:pt x="3430" y="3720"/>
                      <a:pt x="3430" y="3692"/>
                    </a:cubicBezTo>
                    <a:cubicBezTo>
                      <a:pt x="3389" y="3348"/>
                      <a:pt x="3637" y="3031"/>
                      <a:pt x="3981" y="3003"/>
                    </a:cubicBezTo>
                    <a:cubicBezTo>
                      <a:pt x="4006" y="3000"/>
                      <a:pt x="4031" y="2999"/>
                      <a:pt x="4056" y="2999"/>
                    </a:cubicBezTo>
                    <a:cubicBezTo>
                      <a:pt x="4369" y="2999"/>
                      <a:pt x="4632" y="3235"/>
                      <a:pt x="4670" y="3554"/>
                    </a:cubicBezTo>
                    <a:cubicBezTo>
                      <a:pt x="4670" y="3582"/>
                      <a:pt x="4670" y="3623"/>
                      <a:pt x="4670" y="3651"/>
                    </a:cubicBezTo>
                    <a:lnTo>
                      <a:pt x="5152" y="3596"/>
                    </a:lnTo>
                    <a:cubicBezTo>
                      <a:pt x="4339" y="2810"/>
                      <a:pt x="3458" y="2108"/>
                      <a:pt x="2521" y="1488"/>
                    </a:cubicBezTo>
                    <a:cubicBezTo>
                      <a:pt x="1736" y="965"/>
                      <a:pt x="923" y="482"/>
                      <a:pt x="83" y="4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56"/>
              <p:cNvSpPr/>
              <p:nvPr/>
            </p:nvSpPr>
            <p:spPr>
              <a:xfrm>
                <a:off x="2178975" y="3294500"/>
                <a:ext cx="211475" cy="217675"/>
              </a:xfrm>
              <a:custGeom>
                <a:avLst/>
                <a:gdLst/>
                <a:ahLst/>
                <a:cxnLst/>
                <a:rect l="l" t="t" r="r" b="b"/>
                <a:pathLst>
                  <a:path w="8459" h="8707" extrusionOk="0">
                    <a:moveTo>
                      <a:pt x="4574" y="1"/>
                    </a:moveTo>
                    <a:lnTo>
                      <a:pt x="4092" y="56"/>
                    </a:lnTo>
                    <a:cubicBezTo>
                      <a:pt x="4077" y="437"/>
                      <a:pt x="3775" y="643"/>
                      <a:pt x="3473" y="643"/>
                    </a:cubicBezTo>
                    <a:cubicBezTo>
                      <a:pt x="3218" y="643"/>
                      <a:pt x="2962" y="496"/>
                      <a:pt x="2880" y="180"/>
                    </a:cubicBezTo>
                    <a:lnTo>
                      <a:pt x="70" y="483"/>
                    </a:lnTo>
                    <a:lnTo>
                      <a:pt x="1" y="483"/>
                    </a:lnTo>
                    <a:lnTo>
                      <a:pt x="566" y="4616"/>
                    </a:lnTo>
                    <a:lnTo>
                      <a:pt x="662" y="4753"/>
                    </a:lnTo>
                    <a:cubicBezTo>
                      <a:pt x="717" y="4822"/>
                      <a:pt x="759" y="4891"/>
                      <a:pt x="814" y="4946"/>
                    </a:cubicBezTo>
                    <a:cubicBezTo>
                      <a:pt x="3596" y="8597"/>
                      <a:pt x="7522" y="8707"/>
                      <a:pt x="7522" y="8707"/>
                    </a:cubicBezTo>
                    <a:cubicBezTo>
                      <a:pt x="7522" y="8707"/>
                      <a:pt x="8459" y="4891"/>
                      <a:pt x="5676" y="1241"/>
                    </a:cubicBezTo>
                    <a:cubicBezTo>
                      <a:pt x="5332" y="800"/>
                      <a:pt x="4974" y="387"/>
                      <a:pt x="4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56"/>
              <p:cNvSpPr/>
              <p:nvPr/>
            </p:nvSpPr>
            <p:spPr>
              <a:xfrm>
                <a:off x="2336375" y="4431325"/>
                <a:ext cx="69575" cy="70625"/>
              </a:xfrm>
              <a:custGeom>
                <a:avLst/>
                <a:gdLst/>
                <a:ahLst/>
                <a:cxnLst/>
                <a:rect l="l" t="t" r="r" b="b"/>
                <a:pathLst>
                  <a:path w="2783" h="2825" extrusionOk="0">
                    <a:moveTo>
                      <a:pt x="0" y="0"/>
                    </a:moveTo>
                    <a:lnTo>
                      <a:pt x="386" y="2824"/>
                    </a:lnTo>
                    <a:cubicBezTo>
                      <a:pt x="937" y="2342"/>
                      <a:pt x="1419" y="1887"/>
                      <a:pt x="1791" y="1474"/>
                    </a:cubicBezTo>
                    <a:lnTo>
                      <a:pt x="1956" y="1323"/>
                    </a:lnTo>
                    <a:lnTo>
                      <a:pt x="1970" y="1295"/>
                    </a:lnTo>
                    <a:lnTo>
                      <a:pt x="2135" y="1130"/>
                    </a:lnTo>
                    <a:cubicBezTo>
                      <a:pt x="2163" y="1102"/>
                      <a:pt x="2163" y="1088"/>
                      <a:pt x="2218" y="1047"/>
                    </a:cubicBezTo>
                    <a:cubicBezTo>
                      <a:pt x="2259" y="992"/>
                      <a:pt x="2301" y="951"/>
                      <a:pt x="2342" y="909"/>
                    </a:cubicBezTo>
                    <a:lnTo>
                      <a:pt x="2425" y="813"/>
                    </a:lnTo>
                    <a:lnTo>
                      <a:pt x="2521" y="716"/>
                    </a:lnTo>
                    <a:lnTo>
                      <a:pt x="2686" y="524"/>
                    </a:lnTo>
                    <a:cubicBezTo>
                      <a:pt x="2741" y="469"/>
                      <a:pt x="2769" y="441"/>
                      <a:pt x="2783" y="427"/>
                    </a:cubicBezTo>
                    <a:lnTo>
                      <a:pt x="2783" y="413"/>
                    </a:lnTo>
                    <a:lnTo>
                      <a:pt x="2741" y="413"/>
                    </a:lnTo>
                    <a:cubicBezTo>
                      <a:pt x="2686" y="400"/>
                      <a:pt x="2590" y="372"/>
                      <a:pt x="2466" y="345"/>
                    </a:cubicBezTo>
                    <a:cubicBezTo>
                      <a:pt x="2425" y="345"/>
                      <a:pt x="2383" y="331"/>
                      <a:pt x="2342" y="331"/>
                    </a:cubicBezTo>
                    <a:lnTo>
                      <a:pt x="2246" y="317"/>
                    </a:lnTo>
                    <a:lnTo>
                      <a:pt x="2122" y="289"/>
                    </a:lnTo>
                    <a:lnTo>
                      <a:pt x="1722" y="221"/>
                    </a:lnTo>
                    <a:lnTo>
                      <a:pt x="1502" y="179"/>
                    </a:lnTo>
                    <a:cubicBezTo>
                      <a:pt x="1405" y="165"/>
                      <a:pt x="1309" y="152"/>
                      <a:pt x="1212" y="138"/>
                    </a:cubicBezTo>
                    <a:lnTo>
                      <a:pt x="1006" y="110"/>
                    </a:lnTo>
                    <a:lnTo>
                      <a:pt x="675" y="69"/>
                    </a:lnTo>
                    <a:lnTo>
                      <a:pt x="455" y="4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56"/>
              <p:cNvSpPr/>
              <p:nvPr/>
            </p:nvSpPr>
            <p:spPr>
              <a:xfrm>
                <a:off x="2263025" y="3893450"/>
                <a:ext cx="128125" cy="158375"/>
              </a:xfrm>
              <a:custGeom>
                <a:avLst/>
                <a:gdLst/>
                <a:ahLst/>
                <a:cxnLst/>
                <a:rect l="l" t="t" r="r" b="b"/>
                <a:pathLst>
                  <a:path w="5125" h="6335" extrusionOk="0">
                    <a:moveTo>
                      <a:pt x="2159" y="1"/>
                    </a:moveTo>
                    <a:cubicBezTo>
                      <a:pt x="1435" y="1"/>
                      <a:pt x="710" y="87"/>
                      <a:pt x="0" y="260"/>
                    </a:cubicBezTo>
                    <a:lnTo>
                      <a:pt x="840" y="6335"/>
                    </a:lnTo>
                    <a:cubicBezTo>
                      <a:pt x="4491" y="4103"/>
                      <a:pt x="5124" y="494"/>
                      <a:pt x="5124" y="494"/>
                    </a:cubicBezTo>
                    <a:cubicBezTo>
                      <a:pt x="4164" y="166"/>
                      <a:pt x="3162" y="1"/>
                      <a:pt x="21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56"/>
              <p:cNvSpPr/>
              <p:nvPr/>
            </p:nvSpPr>
            <p:spPr>
              <a:xfrm>
                <a:off x="2388025" y="4806700"/>
                <a:ext cx="69600" cy="61675"/>
              </a:xfrm>
              <a:custGeom>
                <a:avLst/>
                <a:gdLst/>
                <a:ahLst/>
                <a:cxnLst/>
                <a:rect l="l" t="t" r="r" b="b"/>
                <a:pathLst>
                  <a:path w="2784" h="2467" extrusionOk="0">
                    <a:moveTo>
                      <a:pt x="0" y="0"/>
                    </a:moveTo>
                    <a:lnTo>
                      <a:pt x="345" y="2466"/>
                    </a:lnTo>
                    <a:lnTo>
                      <a:pt x="1089" y="2383"/>
                    </a:lnTo>
                    <a:cubicBezTo>
                      <a:pt x="1075" y="2356"/>
                      <a:pt x="1075" y="2328"/>
                      <a:pt x="1061" y="2301"/>
                    </a:cubicBezTo>
                    <a:cubicBezTo>
                      <a:pt x="1020" y="1956"/>
                      <a:pt x="1282" y="1640"/>
                      <a:pt x="1626" y="1612"/>
                    </a:cubicBezTo>
                    <a:cubicBezTo>
                      <a:pt x="1650" y="1609"/>
                      <a:pt x="1674" y="1607"/>
                      <a:pt x="1698" y="1607"/>
                    </a:cubicBezTo>
                    <a:cubicBezTo>
                      <a:pt x="2001" y="1607"/>
                      <a:pt x="2275" y="1844"/>
                      <a:pt x="2301" y="2163"/>
                    </a:cubicBezTo>
                    <a:lnTo>
                      <a:pt x="2301" y="2259"/>
                    </a:lnTo>
                    <a:lnTo>
                      <a:pt x="2783" y="2204"/>
                    </a:lnTo>
                    <a:cubicBezTo>
                      <a:pt x="2549" y="1984"/>
                      <a:pt x="2315" y="1763"/>
                      <a:pt x="2067" y="1543"/>
                    </a:cubicBezTo>
                    <a:lnTo>
                      <a:pt x="1929" y="1419"/>
                    </a:lnTo>
                    <a:cubicBezTo>
                      <a:pt x="1750" y="1268"/>
                      <a:pt x="1571" y="1130"/>
                      <a:pt x="1392" y="978"/>
                    </a:cubicBezTo>
                    <a:cubicBezTo>
                      <a:pt x="1295" y="923"/>
                      <a:pt x="1213" y="854"/>
                      <a:pt x="1130" y="785"/>
                    </a:cubicBezTo>
                    <a:lnTo>
                      <a:pt x="1020" y="703"/>
                    </a:lnTo>
                    <a:lnTo>
                      <a:pt x="717" y="482"/>
                    </a:lnTo>
                    <a:lnTo>
                      <a:pt x="662" y="441"/>
                    </a:lnTo>
                    <a:cubicBezTo>
                      <a:pt x="551" y="372"/>
                      <a:pt x="483" y="317"/>
                      <a:pt x="359" y="234"/>
                    </a:cubicBezTo>
                    <a:cubicBezTo>
                      <a:pt x="248" y="152"/>
                      <a:pt x="124" y="6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56"/>
              <p:cNvSpPr/>
              <p:nvPr/>
            </p:nvSpPr>
            <p:spPr>
              <a:xfrm>
                <a:off x="2396625" y="4861800"/>
                <a:ext cx="158100" cy="217325"/>
              </a:xfrm>
              <a:custGeom>
                <a:avLst/>
                <a:gdLst/>
                <a:ahLst/>
                <a:cxnLst/>
                <a:rect l="l" t="t" r="r" b="b"/>
                <a:pathLst>
                  <a:path w="6324" h="8693" extrusionOk="0">
                    <a:moveTo>
                      <a:pt x="2439" y="0"/>
                    </a:moveTo>
                    <a:lnTo>
                      <a:pt x="1957" y="55"/>
                    </a:lnTo>
                    <a:cubicBezTo>
                      <a:pt x="1942" y="442"/>
                      <a:pt x="1639" y="648"/>
                      <a:pt x="1337" y="648"/>
                    </a:cubicBezTo>
                    <a:cubicBezTo>
                      <a:pt x="1079" y="648"/>
                      <a:pt x="821" y="497"/>
                      <a:pt x="745" y="179"/>
                    </a:cubicBezTo>
                    <a:lnTo>
                      <a:pt x="1" y="262"/>
                    </a:lnTo>
                    <a:lnTo>
                      <a:pt x="951" y="7108"/>
                    </a:lnTo>
                    <a:cubicBezTo>
                      <a:pt x="2260" y="8004"/>
                      <a:pt x="3789" y="8555"/>
                      <a:pt x="5387" y="8693"/>
                    </a:cubicBezTo>
                    <a:cubicBezTo>
                      <a:pt x="5387" y="8693"/>
                      <a:pt x="6324" y="4877"/>
                      <a:pt x="3527" y="1226"/>
                    </a:cubicBezTo>
                    <a:cubicBezTo>
                      <a:pt x="3197" y="799"/>
                      <a:pt x="2825" y="386"/>
                      <a:pt x="2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56"/>
              <p:cNvSpPr/>
              <p:nvPr/>
            </p:nvSpPr>
            <p:spPr>
              <a:xfrm>
                <a:off x="5245350" y="2684125"/>
                <a:ext cx="309275" cy="122800"/>
              </a:xfrm>
              <a:custGeom>
                <a:avLst/>
                <a:gdLst/>
                <a:ahLst/>
                <a:cxnLst/>
                <a:rect l="l" t="t" r="r" b="b"/>
                <a:pathLst>
                  <a:path w="12371" h="4912" extrusionOk="0">
                    <a:moveTo>
                      <a:pt x="7022" y="1"/>
                    </a:moveTo>
                    <a:cubicBezTo>
                      <a:pt x="3584" y="1"/>
                      <a:pt x="1" y="1811"/>
                      <a:pt x="1" y="1811"/>
                    </a:cubicBezTo>
                    <a:cubicBezTo>
                      <a:pt x="1" y="1811"/>
                      <a:pt x="3734" y="4566"/>
                      <a:pt x="7384" y="4882"/>
                    </a:cubicBezTo>
                    <a:cubicBezTo>
                      <a:pt x="7606" y="4902"/>
                      <a:pt x="7828" y="4911"/>
                      <a:pt x="8050" y="4911"/>
                    </a:cubicBezTo>
                    <a:cubicBezTo>
                      <a:pt x="9587" y="4911"/>
                      <a:pt x="11095" y="4455"/>
                      <a:pt x="12371" y="3588"/>
                    </a:cubicBezTo>
                    <a:cubicBezTo>
                      <a:pt x="12219" y="2954"/>
                      <a:pt x="12095" y="2320"/>
                      <a:pt x="11958" y="1687"/>
                    </a:cubicBezTo>
                    <a:cubicBezTo>
                      <a:pt x="10773" y="736"/>
                      <a:pt x="9313" y="158"/>
                      <a:pt x="7798" y="34"/>
                    </a:cubicBezTo>
                    <a:cubicBezTo>
                      <a:pt x="7541" y="11"/>
                      <a:pt x="7282" y="1"/>
                      <a:pt x="70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56"/>
              <p:cNvSpPr/>
              <p:nvPr/>
            </p:nvSpPr>
            <p:spPr>
              <a:xfrm>
                <a:off x="5552025" y="3465425"/>
                <a:ext cx="23275" cy="19200"/>
              </a:xfrm>
              <a:custGeom>
                <a:avLst/>
                <a:gdLst/>
                <a:ahLst/>
                <a:cxnLst/>
                <a:rect l="l" t="t" r="r" b="b"/>
                <a:pathLst>
                  <a:path w="931" h="768" extrusionOk="0">
                    <a:moveTo>
                      <a:pt x="467" y="0"/>
                    </a:moveTo>
                    <a:cubicBezTo>
                      <a:pt x="234" y="0"/>
                      <a:pt x="0" y="160"/>
                      <a:pt x="8" y="465"/>
                    </a:cubicBezTo>
                    <a:lnTo>
                      <a:pt x="779" y="768"/>
                    </a:lnTo>
                    <a:cubicBezTo>
                      <a:pt x="875" y="671"/>
                      <a:pt x="930" y="534"/>
                      <a:pt x="917" y="396"/>
                    </a:cubicBezTo>
                    <a:cubicBezTo>
                      <a:pt x="884" y="129"/>
                      <a:pt x="676" y="0"/>
                      <a:pt x="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56"/>
              <p:cNvSpPr/>
              <p:nvPr/>
            </p:nvSpPr>
            <p:spPr>
              <a:xfrm>
                <a:off x="5687875" y="4989550"/>
                <a:ext cx="100250" cy="35175"/>
              </a:xfrm>
              <a:custGeom>
                <a:avLst/>
                <a:gdLst/>
                <a:ahLst/>
                <a:cxnLst/>
                <a:rect l="l" t="t" r="r" b="b"/>
                <a:pathLst>
                  <a:path w="4010" h="1407" extrusionOk="0">
                    <a:moveTo>
                      <a:pt x="4010" y="1"/>
                    </a:moveTo>
                    <a:lnTo>
                      <a:pt x="4010" y="1"/>
                    </a:lnTo>
                    <a:cubicBezTo>
                      <a:pt x="2618" y="318"/>
                      <a:pt x="1282" y="800"/>
                      <a:pt x="1" y="1406"/>
                    </a:cubicBezTo>
                    <a:lnTo>
                      <a:pt x="1227" y="1227"/>
                    </a:lnTo>
                    <a:cubicBezTo>
                      <a:pt x="2246" y="1089"/>
                      <a:pt x="3211" y="662"/>
                      <a:pt x="4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56"/>
              <p:cNvSpPr/>
              <p:nvPr/>
            </p:nvSpPr>
            <p:spPr>
              <a:xfrm>
                <a:off x="2057750" y="624500"/>
                <a:ext cx="324800" cy="105625"/>
              </a:xfrm>
              <a:custGeom>
                <a:avLst/>
                <a:gdLst/>
                <a:ahLst/>
                <a:cxnLst/>
                <a:rect l="l" t="t" r="r" b="b"/>
                <a:pathLst>
                  <a:path w="12992" h="4225" extrusionOk="0">
                    <a:moveTo>
                      <a:pt x="1752" y="1378"/>
                    </a:moveTo>
                    <a:cubicBezTo>
                      <a:pt x="1845" y="1378"/>
                      <a:pt x="1940" y="1408"/>
                      <a:pt x="2026" y="1475"/>
                    </a:cubicBezTo>
                    <a:cubicBezTo>
                      <a:pt x="2343" y="1737"/>
                      <a:pt x="2191" y="2232"/>
                      <a:pt x="1792" y="2288"/>
                    </a:cubicBezTo>
                    <a:cubicBezTo>
                      <a:pt x="1782" y="2288"/>
                      <a:pt x="1773" y="2288"/>
                      <a:pt x="1763" y="2288"/>
                    </a:cubicBezTo>
                    <a:cubicBezTo>
                      <a:pt x="1527" y="2288"/>
                      <a:pt x="1322" y="2126"/>
                      <a:pt x="1296" y="1888"/>
                    </a:cubicBezTo>
                    <a:cubicBezTo>
                      <a:pt x="1266" y="1596"/>
                      <a:pt x="1500" y="1378"/>
                      <a:pt x="1752" y="1378"/>
                    </a:cubicBezTo>
                    <a:close/>
                    <a:moveTo>
                      <a:pt x="10195" y="1"/>
                    </a:moveTo>
                    <a:lnTo>
                      <a:pt x="9823" y="42"/>
                    </a:lnTo>
                    <a:lnTo>
                      <a:pt x="9878" y="70"/>
                    </a:lnTo>
                    <a:lnTo>
                      <a:pt x="318" y="1392"/>
                    </a:lnTo>
                    <a:lnTo>
                      <a:pt x="290" y="1365"/>
                    </a:lnTo>
                    <a:lnTo>
                      <a:pt x="1" y="1406"/>
                    </a:lnTo>
                    <a:lnTo>
                      <a:pt x="29" y="1434"/>
                    </a:lnTo>
                    <a:cubicBezTo>
                      <a:pt x="938" y="2026"/>
                      <a:pt x="4134" y="3996"/>
                      <a:pt x="7219" y="4202"/>
                    </a:cubicBezTo>
                    <a:cubicBezTo>
                      <a:pt x="7413" y="4217"/>
                      <a:pt x="7605" y="4225"/>
                      <a:pt x="7798" y="4225"/>
                    </a:cubicBezTo>
                    <a:cubicBezTo>
                      <a:pt x="9729" y="4225"/>
                      <a:pt x="11588" y="3478"/>
                      <a:pt x="12991" y="2150"/>
                    </a:cubicBezTo>
                    <a:cubicBezTo>
                      <a:pt x="12261" y="1227"/>
                      <a:pt x="11324" y="497"/>
                      <a:pt x="10250" y="15"/>
                    </a:cubicBezTo>
                    <a:lnTo>
                      <a:pt x="101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56"/>
              <p:cNvSpPr/>
              <p:nvPr/>
            </p:nvSpPr>
            <p:spPr>
              <a:xfrm>
                <a:off x="2142475" y="3012000"/>
                <a:ext cx="297925" cy="122925"/>
              </a:xfrm>
              <a:custGeom>
                <a:avLst/>
                <a:gdLst/>
                <a:ahLst/>
                <a:cxnLst/>
                <a:rect l="l" t="t" r="r" b="b"/>
                <a:pathLst>
                  <a:path w="11917" h="4917" extrusionOk="0">
                    <a:moveTo>
                      <a:pt x="5765" y="1"/>
                    </a:moveTo>
                    <a:cubicBezTo>
                      <a:pt x="3593" y="1"/>
                      <a:pt x="1356" y="729"/>
                      <a:pt x="1" y="1259"/>
                    </a:cubicBezTo>
                    <a:lnTo>
                      <a:pt x="28" y="1452"/>
                    </a:lnTo>
                    <a:lnTo>
                      <a:pt x="180" y="2526"/>
                    </a:lnTo>
                    <a:lnTo>
                      <a:pt x="221" y="2760"/>
                    </a:lnTo>
                    <a:cubicBezTo>
                      <a:pt x="1640" y="3600"/>
                      <a:pt x="3899" y="4689"/>
                      <a:pt x="6117" y="4882"/>
                    </a:cubicBezTo>
                    <a:cubicBezTo>
                      <a:pt x="6357" y="4905"/>
                      <a:pt x="6598" y="4917"/>
                      <a:pt x="6837" y="4917"/>
                    </a:cubicBezTo>
                    <a:cubicBezTo>
                      <a:pt x="8709" y="4917"/>
                      <a:pt x="10524" y="4209"/>
                      <a:pt x="11916" y="2939"/>
                    </a:cubicBezTo>
                    <a:cubicBezTo>
                      <a:pt x="10621" y="1245"/>
                      <a:pt x="8652" y="198"/>
                      <a:pt x="6530" y="33"/>
                    </a:cubicBezTo>
                    <a:cubicBezTo>
                      <a:pt x="6277" y="11"/>
                      <a:pt x="6022" y="1"/>
                      <a:pt x="5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56"/>
              <p:cNvSpPr/>
              <p:nvPr/>
            </p:nvSpPr>
            <p:spPr>
              <a:xfrm>
                <a:off x="2358750" y="4579375"/>
                <a:ext cx="245925" cy="122750"/>
              </a:xfrm>
              <a:custGeom>
                <a:avLst/>
                <a:gdLst/>
                <a:ahLst/>
                <a:cxnLst/>
                <a:rect l="l" t="t" r="r" b="b"/>
                <a:pathLst>
                  <a:path w="9837" h="4910" extrusionOk="0">
                    <a:moveTo>
                      <a:pt x="3644" y="0"/>
                    </a:moveTo>
                    <a:cubicBezTo>
                      <a:pt x="2946" y="0"/>
                      <a:pt x="2247" y="65"/>
                      <a:pt x="1571" y="194"/>
                    </a:cubicBezTo>
                    <a:lnTo>
                      <a:pt x="1295" y="250"/>
                    </a:lnTo>
                    <a:cubicBezTo>
                      <a:pt x="1075" y="291"/>
                      <a:pt x="855" y="346"/>
                      <a:pt x="648" y="387"/>
                    </a:cubicBezTo>
                    <a:lnTo>
                      <a:pt x="441" y="442"/>
                    </a:lnTo>
                    <a:cubicBezTo>
                      <a:pt x="290" y="470"/>
                      <a:pt x="152" y="511"/>
                      <a:pt x="1" y="553"/>
                    </a:cubicBezTo>
                    <a:lnTo>
                      <a:pt x="469" y="3928"/>
                    </a:lnTo>
                    <a:cubicBezTo>
                      <a:pt x="648" y="4010"/>
                      <a:pt x="841" y="4079"/>
                      <a:pt x="1034" y="4148"/>
                    </a:cubicBezTo>
                    <a:lnTo>
                      <a:pt x="1185" y="4203"/>
                    </a:lnTo>
                    <a:lnTo>
                      <a:pt x="1323" y="4258"/>
                    </a:lnTo>
                    <a:cubicBezTo>
                      <a:pt x="1392" y="4286"/>
                      <a:pt x="1461" y="4299"/>
                      <a:pt x="1530" y="4327"/>
                    </a:cubicBezTo>
                    <a:cubicBezTo>
                      <a:pt x="2122" y="4534"/>
                      <a:pt x="2728" y="4685"/>
                      <a:pt x="3348" y="4795"/>
                    </a:cubicBezTo>
                    <a:cubicBezTo>
                      <a:pt x="3499" y="4809"/>
                      <a:pt x="3651" y="4837"/>
                      <a:pt x="3803" y="4850"/>
                    </a:cubicBezTo>
                    <a:cubicBezTo>
                      <a:pt x="3871" y="4864"/>
                      <a:pt x="3954" y="4878"/>
                      <a:pt x="4037" y="4878"/>
                    </a:cubicBezTo>
                    <a:cubicBezTo>
                      <a:pt x="4267" y="4899"/>
                      <a:pt x="4498" y="4909"/>
                      <a:pt x="4727" y="4909"/>
                    </a:cubicBezTo>
                    <a:cubicBezTo>
                      <a:pt x="6610" y="4909"/>
                      <a:pt x="8436" y="4211"/>
                      <a:pt x="9836" y="2922"/>
                    </a:cubicBezTo>
                    <a:cubicBezTo>
                      <a:pt x="8527" y="1241"/>
                      <a:pt x="6571" y="181"/>
                      <a:pt x="4450" y="29"/>
                    </a:cubicBezTo>
                    <a:cubicBezTo>
                      <a:pt x="4182" y="10"/>
                      <a:pt x="3913" y="0"/>
                      <a:pt x="3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56"/>
              <p:cNvSpPr/>
              <p:nvPr/>
            </p:nvSpPr>
            <p:spPr>
              <a:xfrm>
                <a:off x="4864825" y="252925"/>
                <a:ext cx="136725" cy="142950"/>
              </a:xfrm>
              <a:custGeom>
                <a:avLst/>
                <a:gdLst/>
                <a:ahLst/>
                <a:cxnLst/>
                <a:rect l="l" t="t" r="r" b="b"/>
                <a:pathLst>
                  <a:path w="5469" h="5718" extrusionOk="0">
                    <a:moveTo>
                      <a:pt x="5469" y="0"/>
                    </a:moveTo>
                    <a:lnTo>
                      <a:pt x="482" y="689"/>
                    </a:lnTo>
                    <a:cubicBezTo>
                      <a:pt x="482" y="689"/>
                      <a:pt x="482" y="703"/>
                      <a:pt x="482" y="717"/>
                    </a:cubicBezTo>
                    <a:lnTo>
                      <a:pt x="289" y="744"/>
                    </a:lnTo>
                    <a:cubicBezTo>
                      <a:pt x="0" y="2452"/>
                      <a:pt x="317" y="4216"/>
                      <a:pt x="1185" y="5717"/>
                    </a:cubicBezTo>
                    <a:cubicBezTo>
                      <a:pt x="3127" y="4808"/>
                      <a:pt x="4587" y="3114"/>
                      <a:pt x="5221" y="1075"/>
                    </a:cubicBezTo>
                    <a:cubicBezTo>
                      <a:pt x="5317" y="730"/>
                      <a:pt x="5414" y="386"/>
                      <a:pt x="5469" y="42"/>
                    </a:cubicBezTo>
                    <a:lnTo>
                      <a:pt x="5469" y="0"/>
                    </a:ln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56"/>
              <p:cNvSpPr/>
              <p:nvPr/>
            </p:nvSpPr>
            <p:spPr>
              <a:xfrm>
                <a:off x="5766050" y="4531075"/>
                <a:ext cx="41950" cy="35750"/>
              </a:xfrm>
              <a:custGeom>
                <a:avLst/>
                <a:gdLst/>
                <a:ahLst/>
                <a:cxnLst/>
                <a:rect l="l" t="t" r="r" b="b"/>
                <a:pathLst>
                  <a:path w="1678" h="1430" extrusionOk="0">
                    <a:moveTo>
                      <a:pt x="965" y="225"/>
                    </a:moveTo>
                    <a:lnTo>
                      <a:pt x="965" y="225"/>
                    </a:lnTo>
                    <a:cubicBezTo>
                      <a:pt x="1007" y="253"/>
                      <a:pt x="1048" y="267"/>
                      <a:pt x="1089" y="308"/>
                    </a:cubicBezTo>
                    <a:cubicBezTo>
                      <a:pt x="1186" y="391"/>
                      <a:pt x="1255" y="515"/>
                      <a:pt x="1268" y="652"/>
                    </a:cubicBezTo>
                    <a:cubicBezTo>
                      <a:pt x="1282" y="790"/>
                      <a:pt x="1241" y="928"/>
                      <a:pt x="1158" y="1038"/>
                    </a:cubicBezTo>
                    <a:cubicBezTo>
                      <a:pt x="1131" y="1066"/>
                      <a:pt x="1117" y="1093"/>
                      <a:pt x="1089" y="1107"/>
                    </a:cubicBezTo>
                    <a:lnTo>
                      <a:pt x="965" y="225"/>
                    </a:lnTo>
                    <a:close/>
                    <a:moveTo>
                      <a:pt x="759" y="0"/>
                    </a:moveTo>
                    <a:cubicBezTo>
                      <a:pt x="732" y="0"/>
                      <a:pt x="704" y="2"/>
                      <a:pt x="676" y="5"/>
                    </a:cubicBezTo>
                    <a:cubicBezTo>
                      <a:pt x="276" y="46"/>
                      <a:pt x="1" y="391"/>
                      <a:pt x="42" y="790"/>
                    </a:cubicBezTo>
                    <a:cubicBezTo>
                      <a:pt x="77" y="1189"/>
                      <a:pt x="406" y="1429"/>
                      <a:pt x="745" y="1429"/>
                    </a:cubicBezTo>
                    <a:cubicBezTo>
                      <a:pt x="945" y="1429"/>
                      <a:pt x="1148" y="1346"/>
                      <a:pt x="1296" y="1162"/>
                    </a:cubicBezTo>
                    <a:cubicBezTo>
                      <a:pt x="1678" y="688"/>
                      <a:pt x="1342" y="0"/>
                      <a:pt x="7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56"/>
              <p:cNvSpPr/>
              <p:nvPr/>
            </p:nvSpPr>
            <p:spPr>
              <a:xfrm>
                <a:off x="3303725" y="472625"/>
                <a:ext cx="112650" cy="87175"/>
              </a:xfrm>
              <a:custGeom>
                <a:avLst/>
                <a:gdLst/>
                <a:ahLst/>
                <a:cxnLst/>
                <a:rect l="l" t="t" r="r" b="b"/>
                <a:pathLst>
                  <a:path w="4506" h="3487" extrusionOk="0">
                    <a:moveTo>
                      <a:pt x="4299" y="1"/>
                    </a:moveTo>
                    <a:lnTo>
                      <a:pt x="194" y="566"/>
                    </a:lnTo>
                    <a:lnTo>
                      <a:pt x="194" y="593"/>
                    </a:lnTo>
                    <a:lnTo>
                      <a:pt x="1" y="621"/>
                    </a:lnTo>
                    <a:cubicBezTo>
                      <a:pt x="111" y="1640"/>
                      <a:pt x="428" y="2618"/>
                      <a:pt x="951" y="3486"/>
                    </a:cubicBezTo>
                    <a:cubicBezTo>
                      <a:pt x="2508" y="2770"/>
                      <a:pt x="3762" y="1530"/>
                      <a:pt x="4505" y="1"/>
                    </a:cubicBezTo>
                    <a:lnTo>
                      <a:pt x="4505" y="1"/>
                    </a:lnTo>
                    <a:lnTo>
                      <a:pt x="4285" y="29"/>
                    </a:lnTo>
                    <a:cubicBezTo>
                      <a:pt x="4285" y="15"/>
                      <a:pt x="4299" y="15"/>
                      <a:pt x="4299"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56"/>
              <p:cNvSpPr/>
              <p:nvPr/>
            </p:nvSpPr>
            <p:spPr>
              <a:xfrm>
                <a:off x="3682550" y="432000"/>
                <a:ext cx="29300" cy="16600"/>
              </a:xfrm>
              <a:custGeom>
                <a:avLst/>
                <a:gdLst/>
                <a:ahLst/>
                <a:cxnLst/>
                <a:rect l="l" t="t" r="r" b="b"/>
                <a:pathLst>
                  <a:path w="1172" h="664" extrusionOk="0">
                    <a:moveTo>
                      <a:pt x="1144" y="0"/>
                    </a:moveTo>
                    <a:lnTo>
                      <a:pt x="951" y="28"/>
                    </a:lnTo>
                    <a:lnTo>
                      <a:pt x="180" y="124"/>
                    </a:lnTo>
                    <a:lnTo>
                      <a:pt x="1" y="152"/>
                    </a:lnTo>
                    <a:cubicBezTo>
                      <a:pt x="40" y="439"/>
                      <a:pt x="289" y="664"/>
                      <a:pt x="572" y="664"/>
                    </a:cubicBezTo>
                    <a:cubicBezTo>
                      <a:pt x="588" y="664"/>
                      <a:pt x="604" y="663"/>
                      <a:pt x="621" y="662"/>
                    </a:cubicBezTo>
                    <a:cubicBezTo>
                      <a:pt x="937" y="620"/>
                      <a:pt x="1172" y="345"/>
                      <a:pt x="1144" y="28"/>
                    </a:cubicBezTo>
                    <a:lnTo>
                      <a:pt x="1144" y="0"/>
                    </a:ln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56"/>
              <p:cNvSpPr/>
              <p:nvPr/>
            </p:nvSpPr>
            <p:spPr>
              <a:xfrm>
                <a:off x="1872475" y="1009325"/>
                <a:ext cx="191500" cy="183100"/>
              </a:xfrm>
              <a:custGeom>
                <a:avLst/>
                <a:gdLst/>
                <a:ahLst/>
                <a:cxnLst/>
                <a:rect l="l" t="t" r="r" b="b"/>
                <a:pathLst>
                  <a:path w="7660" h="7324" extrusionOk="0">
                    <a:moveTo>
                      <a:pt x="6278" y="1"/>
                    </a:moveTo>
                    <a:cubicBezTo>
                      <a:pt x="6165" y="1"/>
                      <a:pt x="6052" y="3"/>
                      <a:pt x="5938" y="9"/>
                    </a:cubicBezTo>
                    <a:cubicBezTo>
                      <a:pt x="5814" y="22"/>
                      <a:pt x="5676" y="22"/>
                      <a:pt x="5552" y="36"/>
                    </a:cubicBezTo>
                    <a:cubicBezTo>
                      <a:pt x="4740" y="119"/>
                      <a:pt x="3954" y="312"/>
                      <a:pt x="3211" y="629"/>
                    </a:cubicBezTo>
                    <a:cubicBezTo>
                      <a:pt x="3266" y="697"/>
                      <a:pt x="3293" y="780"/>
                      <a:pt x="3307" y="877"/>
                    </a:cubicBezTo>
                    <a:cubicBezTo>
                      <a:pt x="3335" y="1152"/>
                      <a:pt x="3128" y="1400"/>
                      <a:pt x="2852" y="1428"/>
                    </a:cubicBezTo>
                    <a:cubicBezTo>
                      <a:pt x="2834" y="1430"/>
                      <a:pt x="2816" y="1431"/>
                      <a:pt x="2798" y="1431"/>
                    </a:cubicBezTo>
                    <a:cubicBezTo>
                      <a:pt x="2586" y="1431"/>
                      <a:pt x="2406" y="1286"/>
                      <a:pt x="2343" y="1083"/>
                    </a:cubicBezTo>
                    <a:cubicBezTo>
                      <a:pt x="2274" y="1124"/>
                      <a:pt x="2219" y="1152"/>
                      <a:pt x="2164" y="1193"/>
                    </a:cubicBezTo>
                    <a:cubicBezTo>
                      <a:pt x="1998" y="1290"/>
                      <a:pt x="1833" y="1400"/>
                      <a:pt x="1668" y="1524"/>
                    </a:cubicBezTo>
                    <a:cubicBezTo>
                      <a:pt x="1392" y="1731"/>
                      <a:pt x="1117" y="1951"/>
                      <a:pt x="869" y="2199"/>
                    </a:cubicBezTo>
                    <a:cubicBezTo>
                      <a:pt x="786" y="2268"/>
                      <a:pt x="703" y="2350"/>
                      <a:pt x="607" y="2433"/>
                    </a:cubicBezTo>
                    <a:cubicBezTo>
                      <a:pt x="428" y="2626"/>
                      <a:pt x="235" y="2819"/>
                      <a:pt x="56" y="3025"/>
                    </a:cubicBezTo>
                    <a:cubicBezTo>
                      <a:pt x="42" y="3053"/>
                      <a:pt x="15" y="3081"/>
                      <a:pt x="1" y="3108"/>
                    </a:cubicBezTo>
                    <a:lnTo>
                      <a:pt x="579" y="7323"/>
                    </a:lnTo>
                    <a:lnTo>
                      <a:pt x="690" y="7282"/>
                    </a:lnTo>
                    <a:cubicBezTo>
                      <a:pt x="855" y="7227"/>
                      <a:pt x="1034" y="7186"/>
                      <a:pt x="1199" y="7117"/>
                    </a:cubicBezTo>
                    <a:cubicBezTo>
                      <a:pt x="1516" y="7020"/>
                      <a:pt x="1833" y="6910"/>
                      <a:pt x="2164" y="6772"/>
                    </a:cubicBezTo>
                    <a:cubicBezTo>
                      <a:pt x="3018" y="6442"/>
                      <a:pt x="3844" y="6001"/>
                      <a:pt x="4588" y="5464"/>
                    </a:cubicBezTo>
                    <a:cubicBezTo>
                      <a:pt x="4671" y="5409"/>
                      <a:pt x="4740" y="5354"/>
                      <a:pt x="4808" y="5298"/>
                    </a:cubicBezTo>
                    <a:cubicBezTo>
                      <a:pt x="4864" y="5257"/>
                      <a:pt x="4946" y="5188"/>
                      <a:pt x="4988" y="5147"/>
                    </a:cubicBezTo>
                    <a:cubicBezTo>
                      <a:pt x="5029" y="5119"/>
                      <a:pt x="5070" y="5078"/>
                      <a:pt x="5112" y="5050"/>
                    </a:cubicBezTo>
                    <a:lnTo>
                      <a:pt x="5236" y="4940"/>
                    </a:lnTo>
                    <a:cubicBezTo>
                      <a:pt x="5649" y="4568"/>
                      <a:pt x="6007" y="4141"/>
                      <a:pt x="6338" y="3700"/>
                    </a:cubicBezTo>
                    <a:cubicBezTo>
                      <a:pt x="6379" y="3632"/>
                      <a:pt x="6420" y="3576"/>
                      <a:pt x="6462" y="3508"/>
                    </a:cubicBezTo>
                    <a:cubicBezTo>
                      <a:pt x="6544" y="3397"/>
                      <a:pt x="6613" y="3287"/>
                      <a:pt x="6668" y="3177"/>
                    </a:cubicBezTo>
                    <a:cubicBezTo>
                      <a:pt x="6709" y="3108"/>
                      <a:pt x="6751" y="3053"/>
                      <a:pt x="6792" y="2984"/>
                    </a:cubicBezTo>
                    <a:cubicBezTo>
                      <a:pt x="6792" y="2970"/>
                      <a:pt x="6792" y="2970"/>
                      <a:pt x="6792" y="2957"/>
                    </a:cubicBezTo>
                    <a:cubicBezTo>
                      <a:pt x="6833" y="2902"/>
                      <a:pt x="6861" y="2833"/>
                      <a:pt x="6902" y="2764"/>
                    </a:cubicBezTo>
                    <a:cubicBezTo>
                      <a:pt x="6916" y="2764"/>
                      <a:pt x="6916" y="2750"/>
                      <a:pt x="6916" y="2750"/>
                    </a:cubicBezTo>
                    <a:lnTo>
                      <a:pt x="6999" y="2571"/>
                    </a:lnTo>
                    <a:cubicBezTo>
                      <a:pt x="7013" y="2543"/>
                      <a:pt x="7026" y="2502"/>
                      <a:pt x="7040" y="2474"/>
                    </a:cubicBezTo>
                    <a:cubicBezTo>
                      <a:pt x="7054" y="2447"/>
                      <a:pt x="7068" y="2419"/>
                      <a:pt x="7081" y="2392"/>
                    </a:cubicBezTo>
                    <a:cubicBezTo>
                      <a:pt x="7205" y="2116"/>
                      <a:pt x="7316" y="1841"/>
                      <a:pt x="7398" y="1552"/>
                    </a:cubicBezTo>
                    <a:cubicBezTo>
                      <a:pt x="7467" y="1345"/>
                      <a:pt x="7522" y="1152"/>
                      <a:pt x="7550" y="973"/>
                    </a:cubicBezTo>
                    <a:cubicBezTo>
                      <a:pt x="7577" y="849"/>
                      <a:pt x="7605" y="739"/>
                      <a:pt x="7619" y="642"/>
                    </a:cubicBezTo>
                    <a:cubicBezTo>
                      <a:pt x="7632" y="615"/>
                      <a:pt x="7632" y="587"/>
                      <a:pt x="7632" y="573"/>
                    </a:cubicBezTo>
                    <a:cubicBezTo>
                      <a:pt x="7646" y="546"/>
                      <a:pt x="7646" y="518"/>
                      <a:pt x="7646" y="505"/>
                    </a:cubicBezTo>
                    <a:cubicBezTo>
                      <a:pt x="7646" y="491"/>
                      <a:pt x="7646" y="491"/>
                      <a:pt x="7646" y="477"/>
                    </a:cubicBezTo>
                    <a:cubicBezTo>
                      <a:pt x="7646" y="450"/>
                      <a:pt x="7660" y="408"/>
                      <a:pt x="7660" y="381"/>
                    </a:cubicBezTo>
                    <a:lnTo>
                      <a:pt x="7660" y="312"/>
                    </a:lnTo>
                    <a:lnTo>
                      <a:pt x="7660" y="243"/>
                    </a:lnTo>
                    <a:lnTo>
                      <a:pt x="7660" y="146"/>
                    </a:lnTo>
                    <a:cubicBezTo>
                      <a:pt x="7206" y="47"/>
                      <a:pt x="6743" y="1"/>
                      <a:pt x="6278"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56"/>
              <p:cNvSpPr/>
              <p:nvPr/>
            </p:nvSpPr>
            <p:spPr>
              <a:xfrm>
                <a:off x="1863175" y="1019775"/>
                <a:ext cx="20150" cy="24225"/>
              </a:xfrm>
              <a:custGeom>
                <a:avLst/>
                <a:gdLst/>
                <a:ahLst/>
                <a:cxnLst/>
                <a:rect l="l" t="t" r="r" b="b"/>
                <a:pathLst>
                  <a:path w="806" h="969" extrusionOk="0">
                    <a:moveTo>
                      <a:pt x="149" y="0"/>
                    </a:moveTo>
                    <a:cubicBezTo>
                      <a:pt x="128" y="0"/>
                      <a:pt x="106" y="2"/>
                      <a:pt x="84" y="4"/>
                    </a:cubicBezTo>
                    <a:cubicBezTo>
                      <a:pt x="56" y="4"/>
                      <a:pt x="29" y="4"/>
                      <a:pt x="1" y="18"/>
                    </a:cubicBezTo>
                    <a:lnTo>
                      <a:pt x="29" y="211"/>
                    </a:lnTo>
                    <a:lnTo>
                      <a:pt x="97" y="775"/>
                    </a:lnTo>
                    <a:lnTo>
                      <a:pt x="125" y="968"/>
                    </a:lnTo>
                    <a:lnTo>
                      <a:pt x="180" y="968"/>
                    </a:lnTo>
                    <a:cubicBezTo>
                      <a:pt x="805" y="902"/>
                      <a:pt x="737" y="0"/>
                      <a:pt x="149"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56"/>
              <p:cNvSpPr/>
              <p:nvPr/>
            </p:nvSpPr>
            <p:spPr>
              <a:xfrm>
                <a:off x="1999900" y="1973800"/>
                <a:ext cx="52725" cy="202175"/>
              </a:xfrm>
              <a:custGeom>
                <a:avLst/>
                <a:gdLst/>
                <a:ahLst/>
                <a:cxnLst/>
                <a:rect l="l" t="t" r="r" b="b"/>
                <a:pathLst>
                  <a:path w="2109" h="8087" extrusionOk="0">
                    <a:moveTo>
                      <a:pt x="979" y="1"/>
                    </a:moveTo>
                    <a:cubicBezTo>
                      <a:pt x="979" y="1"/>
                      <a:pt x="579" y="345"/>
                      <a:pt x="1" y="937"/>
                    </a:cubicBezTo>
                    <a:lnTo>
                      <a:pt x="993" y="8087"/>
                    </a:lnTo>
                    <a:cubicBezTo>
                      <a:pt x="1006" y="8073"/>
                      <a:pt x="1006" y="8059"/>
                      <a:pt x="1006" y="8032"/>
                    </a:cubicBezTo>
                    <a:cubicBezTo>
                      <a:pt x="2108" y="4533"/>
                      <a:pt x="979" y="1"/>
                      <a:pt x="979" y="1"/>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56"/>
              <p:cNvSpPr/>
              <p:nvPr/>
            </p:nvSpPr>
            <p:spPr>
              <a:xfrm>
                <a:off x="2084625" y="2576575"/>
                <a:ext cx="143275" cy="163850"/>
              </a:xfrm>
              <a:custGeom>
                <a:avLst/>
                <a:gdLst/>
                <a:ahLst/>
                <a:cxnLst/>
                <a:rect l="l" t="t" r="r" b="b"/>
                <a:pathLst>
                  <a:path w="5731" h="6554" extrusionOk="0">
                    <a:moveTo>
                      <a:pt x="4266" y="0"/>
                    </a:moveTo>
                    <a:cubicBezTo>
                      <a:pt x="3249" y="0"/>
                      <a:pt x="2234" y="212"/>
                      <a:pt x="1295" y="630"/>
                    </a:cubicBezTo>
                    <a:cubicBezTo>
                      <a:pt x="1309" y="658"/>
                      <a:pt x="1323" y="685"/>
                      <a:pt x="1337" y="726"/>
                    </a:cubicBezTo>
                    <a:cubicBezTo>
                      <a:pt x="1364" y="768"/>
                      <a:pt x="1378" y="809"/>
                      <a:pt x="1392" y="864"/>
                    </a:cubicBezTo>
                    <a:cubicBezTo>
                      <a:pt x="1406" y="1043"/>
                      <a:pt x="1323" y="1222"/>
                      <a:pt x="1185" y="1333"/>
                    </a:cubicBezTo>
                    <a:lnTo>
                      <a:pt x="1144" y="1360"/>
                    </a:lnTo>
                    <a:lnTo>
                      <a:pt x="1089" y="1388"/>
                    </a:lnTo>
                    <a:cubicBezTo>
                      <a:pt x="1075" y="1388"/>
                      <a:pt x="1061" y="1401"/>
                      <a:pt x="1047" y="1401"/>
                    </a:cubicBezTo>
                    <a:cubicBezTo>
                      <a:pt x="1006" y="1415"/>
                      <a:pt x="979" y="1429"/>
                      <a:pt x="937" y="1429"/>
                    </a:cubicBezTo>
                    <a:lnTo>
                      <a:pt x="841" y="1429"/>
                    </a:lnTo>
                    <a:cubicBezTo>
                      <a:pt x="799" y="1429"/>
                      <a:pt x="758" y="1415"/>
                      <a:pt x="717" y="1401"/>
                    </a:cubicBezTo>
                    <a:lnTo>
                      <a:pt x="675" y="1388"/>
                    </a:lnTo>
                    <a:cubicBezTo>
                      <a:pt x="662" y="1374"/>
                      <a:pt x="634" y="1360"/>
                      <a:pt x="607" y="1346"/>
                    </a:cubicBezTo>
                    <a:cubicBezTo>
                      <a:pt x="510" y="1277"/>
                      <a:pt x="441" y="1195"/>
                      <a:pt x="414" y="1085"/>
                    </a:cubicBezTo>
                    <a:cubicBezTo>
                      <a:pt x="276" y="1167"/>
                      <a:pt x="138" y="1250"/>
                      <a:pt x="0" y="1346"/>
                    </a:cubicBezTo>
                    <a:lnTo>
                      <a:pt x="731" y="6553"/>
                    </a:lnTo>
                    <a:cubicBezTo>
                      <a:pt x="1406" y="6264"/>
                      <a:pt x="2039" y="5892"/>
                      <a:pt x="2632" y="5451"/>
                    </a:cubicBezTo>
                    <a:cubicBezTo>
                      <a:pt x="4381" y="4198"/>
                      <a:pt x="5497" y="2269"/>
                      <a:pt x="5731" y="148"/>
                    </a:cubicBezTo>
                    <a:cubicBezTo>
                      <a:pt x="5247" y="49"/>
                      <a:pt x="4756" y="0"/>
                      <a:pt x="4266"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56"/>
              <p:cNvSpPr/>
              <p:nvPr/>
            </p:nvSpPr>
            <p:spPr>
              <a:xfrm>
                <a:off x="2297800" y="4143550"/>
                <a:ext cx="94375" cy="135925"/>
              </a:xfrm>
              <a:custGeom>
                <a:avLst/>
                <a:gdLst/>
                <a:ahLst/>
                <a:cxnLst/>
                <a:rect l="l" t="t" r="r" b="b"/>
                <a:pathLst>
                  <a:path w="3775" h="5437" extrusionOk="0">
                    <a:moveTo>
                      <a:pt x="2372" y="0"/>
                    </a:moveTo>
                    <a:cubicBezTo>
                      <a:pt x="1919" y="0"/>
                      <a:pt x="1466" y="45"/>
                      <a:pt x="1020" y="133"/>
                    </a:cubicBezTo>
                    <a:cubicBezTo>
                      <a:pt x="965" y="133"/>
                      <a:pt x="910" y="147"/>
                      <a:pt x="854" y="160"/>
                    </a:cubicBezTo>
                    <a:cubicBezTo>
                      <a:pt x="744" y="188"/>
                      <a:pt x="634" y="202"/>
                      <a:pt x="524" y="229"/>
                    </a:cubicBezTo>
                    <a:cubicBezTo>
                      <a:pt x="400" y="271"/>
                      <a:pt x="290" y="298"/>
                      <a:pt x="179" y="326"/>
                    </a:cubicBezTo>
                    <a:lnTo>
                      <a:pt x="0" y="381"/>
                    </a:lnTo>
                    <a:lnTo>
                      <a:pt x="703" y="5436"/>
                    </a:lnTo>
                    <a:cubicBezTo>
                      <a:pt x="1020" y="5216"/>
                      <a:pt x="1309" y="4968"/>
                      <a:pt x="1571" y="4692"/>
                    </a:cubicBezTo>
                    <a:cubicBezTo>
                      <a:pt x="1612" y="4651"/>
                      <a:pt x="1653" y="4624"/>
                      <a:pt x="1681" y="4582"/>
                    </a:cubicBezTo>
                    <a:cubicBezTo>
                      <a:pt x="1805" y="4458"/>
                      <a:pt x="1915" y="4348"/>
                      <a:pt x="2012" y="4224"/>
                    </a:cubicBezTo>
                    <a:cubicBezTo>
                      <a:pt x="2039" y="4196"/>
                      <a:pt x="2053" y="4183"/>
                      <a:pt x="2080" y="4141"/>
                    </a:cubicBezTo>
                    <a:cubicBezTo>
                      <a:pt x="2122" y="4100"/>
                      <a:pt x="2149" y="4059"/>
                      <a:pt x="2191" y="4017"/>
                    </a:cubicBezTo>
                    <a:cubicBezTo>
                      <a:pt x="2246" y="3949"/>
                      <a:pt x="2287" y="3880"/>
                      <a:pt x="2342" y="3811"/>
                    </a:cubicBezTo>
                    <a:cubicBezTo>
                      <a:pt x="2397" y="3728"/>
                      <a:pt x="2452" y="3659"/>
                      <a:pt x="2507" y="3577"/>
                    </a:cubicBezTo>
                    <a:cubicBezTo>
                      <a:pt x="2576" y="3466"/>
                      <a:pt x="2659" y="3356"/>
                      <a:pt x="2728" y="3246"/>
                    </a:cubicBezTo>
                    <a:cubicBezTo>
                      <a:pt x="2769" y="3177"/>
                      <a:pt x="2811" y="3094"/>
                      <a:pt x="2852" y="3026"/>
                    </a:cubicBezTo>
                    <a:cubicBezTo>
                      <a:pt x="2893" y="2957"/>
                      <a:pt x="2934" y="2874"/>
                      <a:pt x="2976" y="2805"/>
                    </a:cubicBezTo>
                    <a:cubicBezTo>
                      <a:pt x="3003" y="2736"/>
                      <a:pt x="3045" y="2667"/>
                      <a:pt x="3072" y="2599"/>
                    </a:cubicBezTo>
                    <a:lnTo>
                      <a:pt x="3072" y="2585"/>
                    </a:lnTo>
                    <a:cubicBezTo>
                      <a:pt x="3127" y="2488"/>
                      <a:pt x="3169" y="2378"/>
                      <a:pt x="3210" y="2282"/>
                    </a:cubicBezTo>
                    <a:cubicBezTo>
                      <a:pt x="3251" y="2199"/>
                      <a:pt x="3279" y="2144"/>
                      <a:pt x="3293" y="2075"/>
                    </a:cubicBezTo>
                    <a:cubicBezTo>
                      <a:pt x="3320" y="2034"/>
                      <a:pt x="3320" y="2006"/>
                      <a:pt x="3334" y="1979"/>
                    </a:cubicBezTo>
                    <a:cubicBezTo>
                      <a:pt x="3362" y="1910"/>
                      <a:pt x="3389" y="1827"/>
                      <a:pt x="3403" y="1772"/>
                    </a:cubicBezTo>
                    <a:cubicBezTo>
                      <a:pt x="3430" y="1717"/>
                      <a:pt x="3444" y="1662"/>
                      <a:pt x="3472" y="1607"/>
                    </a:cubicBezTo>
                    <a:cubicBezTo>
                      <a:pt x="3499" y="1510"/>
                      <a:pt x="3527" y="1414"/>
                      <a:pt x="3554" y="1317"/>
                    </a:cubicBezTo>
                    <a:cubicBezTo>
                      <a:pt x="3568" y="1276"/>
                      <a:pt x="3582" y="1221"/>
                      <a:pt x="3596" y="1180"/>
                    </a:cubicBezTo>
                    <a:cubicBezTo>
                      <a:pt x="3596" y="1166"/>
                      <a:pt x="3596" y="1152"/>
                      <a:pt x="3609" y="1138"/>
                    </a:cubicBezTo>
                    <a:cubicBezTo>
                      <a:pt x="3609" y="1097"/>
                      <a:pt x="3637" y="1056"/>
                      <a:pt x="3637" y="1014"/>
                    </a:cubicBezTo>
                    <a:cubicBezTo>
                      <a:pt x="3692" y="780"/>
                      <a:pt x="3720" y="587"/>
                      <a:pt x="3747" y="436"/>
                    </a:cubicBezTo>
                    <a:cubicBezTo>
                      <a:pt x="3747" y="381"/>
                      <a:pt x="3761" y="326"/>
                      <a:pt x="3761" y="284"/>
                    </a:cubicBezTo>
                    <a:cubicBezTo>
                      <a:pt x="3775" y="202"/>
                      <a:pt x="3775" y="147"/>
                      <a:pt x="3775" y="147"/>
                    </a:cubicBezTo>
                    <a:cubicBezTo>
                      <a:pt x="3312" y="48"/>
                      <a:pt x="2842" y="0"/>
                      <a:pt x="2372" y="0"/>
                    </a:cubicBez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56"/>
              <p:cNvSpPr/>
              <p:nvPr/>
            </p:nvSpPr>
            <p:spPr>
              <a:xfrm>
                <a:off x="5285300" y="1352200"/>
                <a:ext cx="63400" cy="29975"/>
              </a:xfrm>
              <a:custGeom>
                <a:avLst/>
                <a:gdLst/>
                <a:ahLst/>
                <a:cxnLst/>
                <a:rect l="l" t="t" r="r" b="b"/>
                <a:pathLst>
                  <a:path w="2536" h="1199" extrusionOk="0">
                    <a:moveTo>
                      <a:pt x="1" y="0"/>
                    </a:moveTo>
                    <a:lnTo>
                      <a:pt x="1" y="0"/>
                    </a:lnTo>
                    <a:cubicBezTo>
                      <a:pt x="786" y="468"/>
                      <a:pt x="1626" y="868"/>
                      <a:pt x="2480" y="1199"/>
                    </a:cubicBezTo>
                    <a:cubicBezTo>
                      <a:pt x="2494" y="1171"/>
                      <a:pt x="2508" y="1143"/>
                      <a:pt x="2535" y="1116"/>
                    </a:cubicBezTo>
                    <a:lnTo>
                      <a:pt x="1" y="0"/>
                    </a:ln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56"/>
              <p:cNvSpPr/>
              <p:nvPr/>
            </p:nvSpPr>
            <p:spPr>
              <a:xfrm>
                <a:off x="5348675" y="1375950"/>
                <a:ext cx="5525" cy="6575"/>
              </a:xfrm>
              <a:custGeom>
                <a:avLst/>
                <a:gdLst/>
                <a:ahLst/>
                <a:cxnLst/>
                <a:rect l="l" t="t" r="r" b="b"/>
                <a:pathLst>
                  <a:path w="221" h="263" extrusionOk="0">
                    <a:moveTo>
                      <a:pt x="179" y="1"/>
                    </a:moveTo>
                    <a:cubicBezTo>
                      <a:pt x="111" y="42"/>
                      <a:pt x="42" y="97"/>
                      <a:pt x="0" y="166"/>
                    </a:cubicBezTo>
                    <a:lnTo>
                      <a:pt x="221" y="262"/>
                    </a:lnTo>
                    <a:lnTo>
                      <a:pt x="207" y="152"/>
                    </a:lnTo>
                    <a:lnTo>
                      <a:pt x="207" y="138"/>
                    </a:lnTo>
                    <a:lnTo>
                      <a:pt x="179" y="1"/>
                    </a:ln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56"/>
              <p:cNvSpPr/>
              <p:nvPr/>
            </p:nvSpPr>
            <p:spPr>
              <a:xfrm>
                <a:off x="5196800" y="763300"/>
                <a:ext cx="80950" cy="124000"/>
              </a:xfrm>
              <a:custGeom>
                <a:avLst/>
                <a:gdLst/>
                <a:ahLst/>
                <a:cxnLst/>
                <a:rect l="l" t="t" r="r" b="b"/>
                <a:pathLst>
                  <a:path w="3238" h="4960" extrusionOk="0">
                    <a:moveTo>
                      <a:pt x="3238" y="0"/>
                    </a:moveTo>
                    <a:lnTo>
                      <a:pt x="3238" y="0"/>
                    </a:lnTo>
                    <a:cubicBezTo>
                      <a:pt x="1144" y="1708"/>
                      <a:pt x="0" y="4959"/>
                      <a:pt x="0" y="4959"/>
                    </a:cubicBezTo>
                    <a:lnTo>
                      <a:pt x="3238" y="0"/>
                    </a:ln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56"/>
              <p:cNvSpPr/>
              <p:nvPr/>
            </p:nvSpPr>
            <p:spPr>
              <a:xfrm>
                <a:off x="4225300" y="332125"/>
                <a:ext cx="17575" cy="17925"/>
              </a:xfrm>
              <a:custGeom>
                <a:avLst/>
                <a:gdLst/>
                <a:ahLst/>
                <a:cxnLst/>
                <a:rect l="l" t="t" r="r" b="b"/>
                <a:pathLst>
                  <a:path w="703" h="717" fill="none" extrusionOk="0">
                    <a:moveTo>
                      <a:pt x="276" y="703"/>
                    </a:moveTo>
                    <a:lnTo>
                      <a:pt x="262" y="703"/>
                    </a:lnTo>
                    <a:cubicBezTo>
                      <a:pt x="235" y="689"/>
                      <a:pt x="207" y="676"/>
                      <a:pt x="193" y="662"/>
                    </a:cubicBezTo>
                    <a:cubicBezTo>
                      <a:pt x="166" y="648"/>
                      <a:pt x="152" y="634"/>
                      <a:pt x="124" y="621"/>
                    </a:cubicBezTo>
                    <a:cubicBezTo>
                      <a:pt x="111" y="607"/>
                      <a:pt x="83" y="579"/>
                      <a:pt x="69" y="552"/>
                    </a:cubicBezTo>
                    <a:cubicBezTo>
                      <a:pt x="56" y="538"/>
                      <a:pt x="56" y="524"/>
                      <a:pt x="42" y="510"/>
                    </a:cubicBezTo>
                    <a:cubicBezTo>
                      <a:pt x="28" y="469"/>
                      <a:pt x="14" y="428"/>
                      <a:pt x="14" y="400"/>
                    </a:cubicBezTo>
                    <a:cubicBezTo>
                      <a:pt x="0" y="359"/>
                      <a:pt x="0" y="317"/>
                      <a:pt x="14" y="290"/>
                    </a:cubicBezTo>
                    <a:cubicBezTo>
                      <a:pt x="14" y="262"/>
                      <a:pt x="28" y="249"/>
                      <a:pt x="28" y="221"/>
                    </a:cubicBezTo>
                    <a:cubicBezTo>
                      <a:pt x="42" y="194"/>
                      <a:pt x="69" y="152"/>
                      <a:pt x="83" y="138"/>
                    </a:cubicBezTo>
                    <a:cubicBezTo>
                      <a:pt x="111" y="97"/>
                      <a:pt x="138" y="83"/>
                      <a:pt x="166" y="56"/>
                    </a:cubicBezTo>
                    <a:cubicBezTo>
                      <a:pt x="207" y="28"/>
                      <a:pt x="262" y="1"/>
                      <a:pt x="331" y="1"/>
                    </a:cubicBezTo>
                    <a:cubicBezTo>
                      <a:pt x="386" y="1"/>
                      <a:pt x="441" y="1"/>
                      <a:pt x="496" y="28"/>
                    </a:cubicBezTo>
                    <a:cubicBezTo>
                      <a:pt x="510" y="28"/>
                      <a:pt x="524" y="42"/>
                      <a:pt x="538" y="42"/>
                    </a:cubicBezTo>
                    <a:cubicBezTo>
                      <a:pt x="551" y="56"/>
                      <a:pt x="565" y="56"/>
                      <a:pt x="579" y="70"/>
                    </a:cubicBezTo>
                    <a:cubicBezTo>
                      <a:pt x="579" y="83"/>
                      <a:pt x="593" y="83"/>
                      <a:pt x="607" y="97"/>
                    </a:cubicBezTo>
                    <a:cubicBezTo>
                      <a:pt x="634" y="125"/>
                      <a:pt x="662" y="152"/>
                      <a:pt x="675" y="180"/>
                    </a:cubicBezTo>
                    <a:cubicBezTo>
                      <a:pt x="675" y="194"/>
                      <a:pt x="689" y="207"/>
                      <a:pt x="689" y="221"/>
                    </a:cubicBezTo>
                    <a:cubicBezTo>
                      <a:pt x="689" y="221"/>
                      <a:pt x="689" y="221"/>
                      <a:pt x="689" y="235"/>
                    </a:cubicBezTo>
                    <a:cubicBezTo>
                      <a:pt x="689" y="235"/>
                      <a:pt x="689" y="249"/>
                      <a:pt x="689" y="262"/>
                    </a:cubicBezTo>
                    <a:cubicBezTo>
                      <a:pt x="703" y="276"/>
                      <a:pt x="703" y="304"/>
                      <a:pt x="703" y="317"/>
                    </a:cubicBezTo>
                    <a:cubicBezTo>
                      <a:pt x="703" y="345"/>
                      <a:pt x="703" y="373"/>
                      <a:pt x="703" y="386"/>
                    </a:cubicBezTo>
                    <a:cubicBezTo>
                      <a:pt x="703" y="414"/>
                      <a:pt x="703" y="441"/>
                      <a:pt x="689" y="455"/>
                    </a:cubicBezTo>
                    <a:cubicBezTo>
                      <a:pt x="689" y="483"/>
                      <a:pt x="675" y="497"/>
                      <a:pt x="662" y="524"/>
                    </a:cubicBezTo>
                    <a:cubicBezTo>
                      <a:pt x="662" y="538"/>
                      <a:pt x="648" y="565"/>
                      <a:pt x="634" y="579"/>
                    </a:cubicBezTo>
                    <a:lnTo>
                      <a:pt x="607" y="607"/>
                    </a:lnTo>
                    <a:cubicBezTo>
                      <a:pt x="593" y="621"/>
                      <a:pt x="579" y="634"/>
                      <a:pt x="565" y="648"/>
                    </a:cubicBezTo>
                    <a:cubicBezTo>
                      <a:pt x="510" y="689"/>
                      <a:pt x="455" y="703"/>
                      <a:pt x="386" y="717"/>
                    </a:cubicBezTo>
                    <a:cubicBezTo>
                      <a:pt x="345" y="717"/>
                      <a:pt x="317" y="703"/>
                      <a:pt x="276" y="703"/>
                    </a:cubicBezTo>
                    <a:close/>
                  </a:path>
                </a:pathLst>
              </a:custGeom>
              <a:no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56"/>
              <p:cNvSpPr/>
              <p:nvPr/>
            </p:nvSpPr>
            <p:spPr>
              <a:xfrm>
                <a:off x="2773725" y="544950"/>
                <a:ext cx="8975" cy="8975"/>
              </a:xfrm>
              <a:custGeom>
                <a:avLst/>
                <a:gdLst/>
                <a:ahLst/>
                <a:cxnLst/>
                <a:rect l="l" t="t" r="r" b="b"/>
                <a:pathLst>
                  <a:path w="359" h="359" fill="none" extrusionOk="0">
                    <a:moveTo>
                      <a:pt x="180" y="1"/>
                    </a:moveTo>
                    <a:lnTo>
                      <a:pt x="207" y="1"/>
                    </a:lnTo>
                    <a:cubicBezTo>
                      <a:pt x="221" y="1"/>
                      <a:pt x="235" y="1"/>
                      <a:pt x="235" y="1"/>
                    </a:cubicBezTo>
                    <a:lnTo>
                      <a:pt x="235" y="1"/>
                    </a:lnTo>
                    <a:cubicBezTo>
                      <a:pt x="262" y="1"/>
                      <a:pt x="276" y="15"/>
                      <a:pt x="304" y="28"/>
                    </a:cubicBezTo>
                    <a:lnTo>
                      <a:pt x="304" y="28"/>
                    </a:lnTo>
                    <a:cubicBezTo>
                      <a:pt x="318" y="42"/>
                      <a:pt x="331" y="70"/>
                      <a:pt x="345" y="83"/>
                    </a:cubicBezTo>
                    <a:cubicBezTo>
                      <a:pt x="345" y="97"/>
                      <a:pt x="345" y="97"/>
                      <a:pt x="359" y="111"/>
                    </a:cubicBezTo>
                    <a:cubicBezTo>
                      <a:pt x="359" y="125"/>
                      <a:pt x="359" y="139"/>
                      <a:pt x="359" y="139"/>
                    </a:cubicBezTo>
                    <a:cubicBezTo>
                      <a:pt x="359" y="152"/>
                      <a:pt x="359" y="152"/>
                      <a:pt x="359" y="152"/>
                    </a:cubicBezTo>
                    <a:cubicBezTo>
                      <a:pt x="359" y="166"/>
                      <a:pt x="359" y="180"/>
                      <a:pt x="359" y="194"/>
                    </a:cubicBezTo>
                    <a:cubicBezTo>
                      <a:pt x="345" y="207"/>
                      <a:pt x="345" y="221"/>
                      <a:pt x="345" y="235"/>
                    </a:cubicBezTo>
                    <a:cubicBezTo>
                      <a:pt x="331" y="249"/>
                      <a:pt x="331" y="276"/>
                      <a:pt x="318" y="290"/>
                    </a:cubicBezTo>
                    <a:lnTo>
                      <a:pt x="318" y="290"/>
                    </a:lnTo>
                    <a:cubicBezTo>
                      <a:pt x="304" y="304"/>
                      <a:pt x="276" y="318"/>
                      <a:pt x="262" y="331"/>
                    </a:cubicBezTo>
                    <a:lnTo>
                      <a:pt x="262" y="331"/>
                    </a:lnTo>
                    <a:cubicBezTo>
                      <a:pt x="235" y="345"/>
                      <a:pt x="221" y="345"/>
                      <a:pt x="194" y="345"/>
                    </a:cubicBezTo>
                    <a:lnTo>
                      <a:pt x="194" y="345"/>
                    </a:lnTo>
                    <a:lnTo>
                      <a:pt x="194" y="345"/>
                    </a:lnTo>
                    <a:cubicBezTo>
                      <a:pt x="180" y="359"/>
                      <a:pt x="152" y="359"/>
                      <a:pt x="125" y="345"/>
                    </a:cubicBezTo>
                    <a:cubicBezTo>
                      <a:pt x="111" y="345"/>
                      <a:pt x="83" y="331"/>
                      <a:pt x="70" y="318"/>
                    </a:cubicBezTo>
                    <a:lnTo>
                      <a:pt x="70" y="318"/>
                    </a:lnTo>
                    <a:cubicBezTo>
                      <a:pt x="42" y="304"/>
                      <a:pt x="28" y="290"/>
                      <a:pt x="15" y="263"/>
                    </a:cubicBezTo>
                    <a:lnTo>
                      <a:pt x="15" y="263"/>
                    </a:lnTo>
                    <a:cubicBezTo>
                      <a:pt x="15" y="263"/>
                      <a:pt x="15" y="249"/>
                      <a:pt x="1" y="235"/>
                    </a:cubicBezTo>
                    <a:cubicBezTo>
                      <a:pt x="1" y="235"/>
                      <a:pt x="1" y="221"/>
                      <a:pt x="1" y="221"/>
                    </a:cubicBezTo>
                    <a:lnTo>
                      <a:pt x="1" y="194"/>
                    </a:lnTo>
                    <a:cubicBezTo>
                      <a:pt x="1" y="166"/>
                      <a:pt x="1" y="152"/>
                      <a:pt x="1" y="125"/>
                    </a:cubicBezTo>
                    <a:lnTo>
                      <a:pt x="1" y="125"/>
                    </a:lnTo>
                    <a:cubicBezTo>
                      <a:pt x="15" y="111"/>
                      <a:pt x="15" y="97"/>
                      <a:pt x="28" y="83"/>
                    </a:cubicBezTo>
                    <a:cubicBezTo>
                      <a:pt x="28" y="83"/>
                      <a:pt x="28" y="70"/>
                      <a:pt x="42" y="56"/>
                    </a:cubicBezTo>
                    <a:cubicBezTo>
                      <a:pt x="56" y="56"/>
                      <a:pt x="42" y="56"/>
                      <a:pt x="56" y="42"/>
                    </a:cubicBezTo>
                    <a:cubicBezTo>
                      <a:pt x="70" y="42"/>
                      <a:pt x="83" y="28"/>
                      <a:pt x="83" y="15"/>
                    </a:cubicBezTo>
                    <a:lnTo>
                      <a:pt x="97" y="15"/>
                    </a:lnTo>
                    <a:cubicBezTo>
                      <a:pt x="111" y="15"/>
                      <a:pt x="111" y="15"/>
                      <a:pt x="111" y="15"/>
                    </a:cubicBezTo>
                    <a:lnTo>
                      <a:pt x="125" y="15"/>
                    </a:lnTo>
                    <a:lnTo>
                      <a:pt x="166" y="15"/>
                    </a:lnTo>
                    <a:cubicBezTo>
                      <a:pt x="166" y="15"/>
                      <a:pt x="180" y="1"/>
                      <a:pt x="180" y="1"/>
                    </a:cubicBezTo>
                    <a:close/>
                  </a:path>
                </a:pathLst>
              </a:custGeom>
              <a:no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56"/>
              <p:cNvSpPr/>
              <p:nvPr/>
            </p:nvSpPr>
            <p:spPr>
              <a:xfrm>
                <a:off x="3252775" y="468150"/>
                <a:ext cx="7250" cy="7275"/>
              </a:xfrm>
              <a:custGeom>
                <a:avLst/>
                <a:gdLst/>
                <a:ahLst/>
                <a:cxnLst/>
                <a:rect l="l" t="t" r="r" b="b"/>
                <a:pathLst>
                  <a:path w="290" h="291" fill="none" extrusionOk="0">
                    <a:moveTo>
                      <a:pt x="276" y="125"/>
                    </a:moveTo>
                    <a:cubicBezTo>
                      <a:pt x="289" y="208"/>
                      <a:pt x="234" y="263"/>
                      <a:pt x="152" y="276"/>
                    </a:cubicBezTo>
                    <a:cubicBezTo>
                      <a:pt x="83" y="290"/>
                      <a:pt x="14" y="235"/>
                      <a:pt x="0" y="152"/>
                    </a:cubicBezTo>
                    <a:cubicBezTo>
                      <a:pt x="0" y="84"/>
                      <a:pt x="55" y="15"/>
                      <a:pt x="124" y="1"/>
                    </a:cubicBezTo>
                    <a:cubicBezTo>
                      <a:pt x="207" y="1"/>
                      <a:pt x="276" y="56"/>
                      <a:pt x="276" y="125"/>
                    </a:cubicBezTo>
                    <a:close/>
                  </a:path>
                </a:pathLst>
              </a:custGeom>
              <a:no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56"/>
              <p:cNvSpPr/>
              <p:nvPr/>
            </p:nvSpPr>
            <p:spPr>
              <a:xfrm>
                <a:off x="5360725" y="2274800"/>
                <a:ext cx="137775" cy="179450"/>
              </a:xfrm>
              <a:custGeom>
                <a:avLst/>
                <a:gdLst/>
                <a:ahLst/>
                <a:cxnLst/>
                <a:rect l="l" t="t" r="r" b="b"/>
                <a:pathLst>
                  <a:path w="5511" h="7178" extrusionOk="0">
                    <a:moveTo>
                      <a:pt x="4698" y="0"/>
                    </a:moveTo>
                    <a:cubicBezTo>
                      <a:pt x="1213" y="1378"/>
                      <a:pt x="0" y="7177"/>
                      <a:pt x="0" y="7177"/>
                    </a:cubicBezTo>
                    <a:cubicBezTo>
                      <a:pt x="0" y="7177"/>
                      <a:pt x="3417" y="6723"/>
                      <a:pt x="5511" y="5014"/>
                    </a:cubicBezTo>
                    <a:lnTo>
                      <a:pt x="5400" y="4863"/>
                    </a:lnTo>
                    <a:lnTo>
                      <a:pt x="5345" y="4904"/>
                    </a:lnTo>
                    <a:lnTo>
                      <a:pt x="5332" y="4780"/>
                    </a:lnTo>
                    <a:lnTo>
                      <a:pt x="46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56"/>
              <p:cNvSpPr/>
              <p:nvPr/>
            </p:nvSpPr>
            <p:spPr>
              <a:xfrm>
                <a:off x="5494000" y="2394300"/>
                <a:ext cx="1750" cy="3125"/>
              </a:xfrm>
              <a:custGeom>
                <a:avLst/>
                <a:gdLst/>
                <a:ahLst/>
                <a:cxnLst/>
                <a:rect l="l" t="t" r="r" b="b"/>
                <a:pathLst>
                  <a:path w="70" h="125" extrusionOk="0">
                    <a:moveTo>
                      <a:pt x="1" y="0"/>
                    </a:moveTo>
                    <a:lnTo>
                      <a:pt x="14" y="124"/>
                    </a:lnTo>
                    <a:lnTo>
                      <a:pt x="69" y="83"/>
                    </a:lnTo>
                    <a:lnTo>
                      <a:pt x="1" y="0"/>
                    </a:ln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56"/>
              <p:cNvSpPr/>
              <p:nvPr/>
            </p:nvSpPr>
            <p:spPr>
              <a:xfrm>
                <a:off x="5449575" y="2877450"/>
                <a:ext cx="126425" cy="87500"/>
              </a:xfrm>
              <a:custGeom>
                <a:avLst/>
                <a:gdLst/>
                <a:ahLst/>
                <a:cxnLst/>
                <a:rect l="l" t="t" r="r" b="b"/>
                <a:pathLst>
                  <a:path w="5057" h="3500" extrusionOk="0">
                    <a:moveTo>
                      <a:pt x="4615" y="1"/>
                    </a:moveTo>
                    <a:cubicBezTo>
                      <a:pt x="2246" y="332"/>
                      <a:pt x="1" y="1682"/>
                      <a:pt x="1" y="1682"/>
                    </a:cubicBezTo>
                    <a:cubicBezTo>
                      <a:pt x="786" y="2150"/>
                      <a:pt x="1626" y="2549"/>
                      <a:pt x="2494" y="2866"/>
                    </a:cubicBezTo>
                    <a:cubicBezTo>
                      <a:pt x="2563" y="2701"/>
                      <a:pt x="2714" y="2591"/>
                      <a:pt x="2893" y="2577"/>
                    </a:cubicBezTo>
                    <a:cubicBezTo>
                      <a:pt x="2911" y="2575"/>
                      <a:pt x="2928" y="2574"/>
                      <a:pt x="2945" y="2574"/>
                    </a:cubicBezTo>
                    <a:cubicBezTo>
                      <a:pt x="3198" y="2574"/>
                      <a:pt x="3406" y="2760"/>
                      <a:pt x="3444" y="3018"/>
                    </a:cubicBezTo>
                    <a:cubicBezTo>
                      <a:pt x="3444" y="3059"/>
                      <a:pt x="3431" y="3087"/>
                      <a:pt x="3431" y="3128"/>
                    </a:cubicBezTo>
                    <a:cubicBezTo>
                      <a:pt x="3431" y="3142"/>
                      <a:pt x="3431" y="3156"/>
                      <a:pt x="3431" y="3183"/>
                    </a:cubicBezTo>
                    <a:cubicBezTo>
                      <a:pt x="3968" y="3335"/>
                      <a:pt x="4505" y="3445"/>
                      <a:pt x="5056" y="3500"/>
                    </a:cubicBezTo>
                    <a:cubicBezTo>
                      <a:pt x="4904" y="2398"/>
                      <a:pt x="4767" y="1268"/>
                      <a:pt x="4615" y="153"/>
                    </a:cubicBezTo>
                    <a:cubicBezTo>
                      <a:pt x="4615" y="97"/>
                      <a:pt x="4615" y="56"/>
                      <a:pt x="4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56"/>
              <p:cNvSpPr/>
              <p:nvPr/>
            </p:nvSpPr>
            <p:spPr>
              <a:xfrm>
                <a:off x="5525000" y="3865125"/>
                <a:ext cx="180125" cy="156050"/>
              </a:xfrm>
              <a:custGeom>
                <a:avLst/>
                <a:gdLst/>
                <a:ahLst/>
                <a:cxnLst/>
                <a:rect l="l" t="t" r="r" b="b"/>
                <a:pathLst>
                  <a:path w="7205" h="6242" extrusionOk="0">
                    <a:moveTo>
                      <a:pt x="6841" y="0"/>
                    </a:moveTo>
                    <a:cubicBezTo>
                      <a:pt x="5531" y="0"/>
                      <a:pt x="4254" y="453"/>
                      <a:pt x="3237" y="1283"/>
                    </a:cubicBezTo>
                    <a:cubicBezTo>
                      <a:pt x="1144" y="2991"/>
                      <a:pt x="0" y="6242"/>
                      <a:pt x="0" y="6242"/>
                    </a:cubicBezTo>
                    <a:cubicBezTo>
                      <a:pt x="0" y="6242"/>
                      <a:pt x="3417" y="5787"/>
                      <a:pt x="5510" y="4079"/>
                    </a:cubicBezTo>
                    <a:cubicBezTo>
                      <a:pt x="6268" y="3473"/>
                      <a:pt x="6847" y="2688"/>
                      <a:pt x="7205" y="1806"/>
                    </a:cubicBezTo>
                    <a:lnTo>
                      <a:pt x="7150" y="1393"/>
                    </a:lnTo>
                    <a:cubicBezTo>
                      <a:pt x="7136" y="1434"/>
                      <a:pt x="7122" y="1489"/>
                      <a:pt x="7095" y="1544"/>
                    </a:cubicBezTo>
                    <a:lnTo>
                      <a:pt x="6915" y="194"/>
                    </a:lnTo>
                    <a:lnTo>
                      <a:pt x="6984" y="194"/>
                    </a:lnTo>
                    <a:lnTo>
                      <a:pt x="6957" y="2"/>
                    </a:lnTo>
                    <a:cubicBezTo>
                      <a:pt x="6918" y="1"/>
                      <a:pt x="6879" y="0"/>
                      <a:pt x="6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56"/>
              <p:cNvSpPr/>
              <p:nvPr/>
            </p:nvSpPr>
            <p:spPr>
              <a:xfrm>
                <a:off x="5399975" y="3255275"/>
                <a:ext cx="242475" cy="92625"/>
              </a:xfrm>
              <a:custGeom>
                <a:avLst/>
                <a:gdLst/>
                <a:ahLst/>
                <a:cxnLst/>
                <a:rect l="l" t="t" r="r" b="b"/>
                <a:pathLst>
                  <a:path w="9699" h="3705" extrusionOk="0">
                    <a:moveTo>
                      <a:pt x="8831" y="2231"/>
                    </a:moveTo>
                    <a:lnTo>
                      <a:pt x="8831" y="2231"/>
                    </a:lnTo>
                    <a:cubicBezTo>
                      <a:pt x="9024" y="2369"/>
                      <a:pt x="9203" y="2493"/>
                      <a:pt x="9327" y="2589"/>
                    </a:cubicBezTo>
                    <a:cubicBezTo>
                      <a:pt x="9217" y="2631"/>
                      <a:pt x="9065" y="2686"/>
                      <a:pt x="8900" y="2741"/>
                    </a:cubicBezTo>
                    <a:lnTo>
                      <a:pt x="8831" y="2231"/>
                    </a:lnTo>
                    <a:close/>
                    <a:moveTo>
                      <a:pt x="3511" y="1"/>
                    </a:moveTo>
                    <a:cubicBezTo>
                      <a:pt x="2239" y="1"/>
                      <a:pt x="991" y="445"/>
                      <a:pt x="1" y="1267"/>
                    </a:cubicBezTo>
                    <a:cubicBezTo>
                      <a:pt x="896" y="2575"/>
                      <a:pt x="2301" y="3430"/>
                      <a:pt x="3872" y="3636"/>
                    </a:cubicBezTo>
                    <a:cubicBezTo>
                      <a:pt x="4200" y="3684"/>
                      <a:pt x="4535" y="3704"/>
                      <a:pt x="4871" y="3704"/>
                    </a:cubicBezTo>
                    <a:cubicBezTo>
                      <a:pt x="7271" y="3704"/>
                      <a:pt x="9699" y="2644"/>
                      <a:pt x="9699" y="2644"/>
                    </a:cubicBezTo>
                    <a:cubicBezTo>
                      <a:pt x="9699" y="2644"/>
                      <a:pt x="7054" y="454"/>
                      <a:pt x="4368" y="68"/>
                    </a:cubicBezTo>
                    <a:cubicBezTo>
                      <a:pt x="4083" y="23"/>
                      <a:pt x="3796" y="1"/>
                      <a:pt x="3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56"/>
              <p:cNvSpPr/>
              <p:nvPr/>
            </p:nvSpPr>
            <p:spPr>
              <a:xfrm>
                <a:off x="5669625" y="3716800"/>
                <a:ext cx="8650" cy="11700"/>
              </a:xfrm>
              <a:custGeom>
                <a:avLst/>
                <a:gdLst/>
                <a:ahLst/>
                <a:cxnLst/>
                <a:rect l="l" t="t" r="r" b="b"/>
                <a:pathLst>
                  <a:path w="346" h="468" extrusionOk="0">
                    <a:moveTo>
                      <a:pt x="254" y="1"/>
                    </a:moveTo>
                    <a:cubicBezTo>
                      <a:pt x="245" y="1"/>
                      <a:pt x="235" y="4"/>
                      <a:pt x="221" y="11"/>
                    </a:cubicBezTo>
                    <a:cubicBezTo>
                      <a:pt x="97" y="11"/>
                      <a:pt x="1" y="135"/>
                      <a:pt x="15" y="259"/>
                    </a:cubicBezTo>
                    <a:cubicBezTo>
                      <a:pt x="28" y="375"/>
                      <a:pt x="125" y="467"/>
                      <a:pt x="250" y="467"/>
                    </a:cubicBezTo>
                    <a:cubicBezTo>
                      <a:pt x="259" y="467"/>
                      <a:pt x="268" y="467"/>
                      <a:pt x="276" y="466"/>
                    </a:cubicBezTo>
                    <a:cubicBezTo>
                      <a:pt x="304" y="466"/>
                      <a:pt x="318" y="452"/>
                      <a:pt x="345" y="452"/>
                    </a:cubicBezTo>
                    <a:lnTo>
                      <a:pt x="276" y="11"/>
                    </a:lnTo>
                    <a:cubicBezTo>
                      <a:pt x="270" y="4"/>
                      <a:pt x="263"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56"/>
              <p:cNvSpPr/>
              <p:nvPr/>
            </p:nvSpPr>
            <p:spPr>
              <a:xfrm>
                <a:off x="5676525" y="3716725"/>
                <a:ext cx="5525" cy="11050"/>
              </a:xfrm>
              <a:custGeom>
                <a:avLst/>
                <a:gdLst/>
                <a:ahLst/>
                <a:cxnLst/>
                <a:rect l="l" t="t" r="r" b="b"/>
                <a:pathLst>
                  <a:path w="221" h="442" extrusionOk="0">
                    <a:moveTo>
                      <a:pt x="0" y="0"/>
                    </a:moveTo>
                    <a:lnTo>
                      <a:pt x="69" y="441"/>
                    </a:lnTo>
                    <a:cubicBezTo>
                      <a:pt x="166" y="414"/>
                      <a:pt x="221" y="317"/>
                      <a:pt x="207" y="207"/>
                    </a:cubicBezTo>
                    <a:cubicBezTo>
                      <a:pt x="193" y="111"/>
                      <a:pt x="111" y="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56"/>
              <p:cNvSpPr/>
              <p:nvPr/>
            </p:nvSpPr>
            <p:spPr>
              <a:xfrm>
                <a:off x="5779500" y="4462650"/>
                <a:ext cx="10350" cy="61325"/>
              </a:xfrm>
              <a:custGeom>
                <a:avLst/>
                <a:gdLst/>
                <a:ahLst/>
                <a:cxnLst/>
                <a:rect l="l" t="t" r="r" b="b"/>
                <a:pathLst>
                  <a:path w="414" h="2453" extrusionOk="0">
                    <a:moveTo>
                      <a:pt x="0" y="1"/>
                    </a:moveTo>
                    <a:lnTo>
                      <a:pt x="345" y="2453"/>
                    </a:lnTo>
                    <a:lnTo>
                      <a:pt x="413" y="2439"/>
                    </a:lnTo>
                    <a:lnTo>
                      <a:pt x="97" y="7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56"/>
              <p:cNvSpPr/>
              <p:nvPr/>
            </p:nvSpPr>
            <p:spPr>
              <a:xfrm>
                <a:off x="5613150" y="4442675"/>
                <a:ext cx="177375" cy="89975"/>
              </a:xfrm>
              <a:custGeom>
                <a:avLst/>
                <a:gdLst/>
                <a:ahLst/>
                <a:cxnLst/>
                <a:rect l="l" t="t" r="r" b="b"/>
                <a:pathLst>
                  <a:path w="7095" h="3599" extrusionOk="0">
                    <a:moveTo>
                      <a:pt x="5631" y="1"/>
                    </a:moveTo>
                    <a:cubicBezTo>
                      <a:pt x="2926" y="1"/>
                      <a:pt x="1" y="1750"/>
                      <a:pt x="1" y="1750"/>
                    </a:cubicBezTo>
                    <a:cubicBezTo>
                      <a:pt x="786" y="2232"/>
                      <a:pt x="1626" y="2632"/>
                      <a:pt x="2480" y="2949"/>
                    </a:cubicBezTo>
                    <a:cubicBezTo>
                      <a:pt x="2570" y="2745"/>
                      <a:pt x="2753" y="2651"/>
                      <a:pt x="2936" y="2651"/>
                    </a:cubicBezTo>
                    <a:cubicBezTo>
                      <a:pt x="3175" y="2651"/>
                      <a:pt x="3413" y="2812"/>
                      <a:pt x="3445" y="3100"/>
                    </a:cubicBezTo>
                    <a:cubicBezTo>
                      <a:pt x="3445" y="3128"/>
                      <a:pt x="3445" y="3169"/>
                      <a:pt x="3445" y="3197"/>
                    </a:cubicBezTo>
                    <a:lnTo>
                      <a:pt x="3445" y="3252"/>
                    </a:lnTo>
                    <a:cubicBezTo>
                      <a:pt x="4147" y="3472"/>
                      <a:pt x="4891" y="3582"/>
                      <a:pt x="5635" y="3596"/>
                    </a:cubicBezTo>
                    <a:cubicBezTo>
                      <a:pt x="5685" y="3598"/>
                      <a:pt x="5735" y="3598"/>
                      <a:pt x="5785" y="3598"/>
                    </a:cubicBezTo>
                    <a:cubicBezTo>
                      <a:pt x="6228" y="3598"/>
                      <a:pt x="6662" y="3544"/>
                      <a:pt x="7095" y="3445"/>
                    </a:cubicBezTo>
                    <a:lnTo>
                      <a:pt x="7067" y="3252"/>
                    </a:lnTo>
                    <a:lnTo>
                      <a:pt x="6999" y="3266"/>
                    </a:lnTo>
                    <a:lnTo>
                      <a:pt x="6654" y="813"/>
                    </a:lnTo>
                    <a:lnTo>
                      <a:pt x="5662" y="1"/>
                    </a:lnTo>
                    <a:cubicBezTo>
                      <a:pt x="5652" y="1"/>
                      <a:pt x="5641" y="1"/>
                      <a:pt x="5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56"/>
              <p:cNvSpPr/>
              <p:nvPr/>
            </p:nvSpPr>
            <p:spPr>
              <a:xfrm>
                <a:off x="3992850" y="386550"/>
                <a:ext cx="127100" cy="208700"/>
              </a:xfrm>
              <a:custGeom>
                <a:avLst/>
                <a:gdLst/>
                <a:ahLst/>
                <a:cxnLst/>
                <a:rect l="l" t="t" r="r" b="b"/>
                <a:pathLst>
                  <a:path w="5084" h="8348" extrusionOk="0">
                    <a:moveTo>
                      <a:pt x="1874" y="0"/>
                    </a:moveTo>
                    <a:lnTo>
                      <a:pt x="1571" y="41"/>
                    </a:lnTo>
                    <a:lnTo>
                      <a:pt x="551" y="193"/>
                    </a:lnTo>
                    <a:lnTo>
                      <a:pt x="345" y="221"/>
                    </a:lnTo>
                    <a:lnTo>
                      <a:pt x="345" y="248"/>
                    </a:lnTo>
                    <a:cubicBezTo>
                      <a:pt x="317" y="234"/>
                      <a:pt x="289" y="234"/>
                      <a:pt x="262" y="234"/>
                    </a:cubicBezTo>
                    <a:cubicBezTo>
                      <a:pt x="0" y="262"/>
                      <a:pt x="0" y="634"/>
                      <a:pt x="262" y="675"/>
                    </a:cubicBezTo>
                    <a:cubicBezTo>
                      <a:pt x="69" y="1777"/>
                      <a:pt x="221" y="2921"/>
                      <a:pt x="689" y="3940"/>
                    </a:cubicBezTo>
                    <a:cubicBezTo>
                      <a:pt x="1805" y="6406"/>
                      <a:pt x="4656" y="8348"/>
                      <a:pt x="4656" y="8348"/>
                    </a:cubicBezTo>
                    <a:cubicBezTo>
                      <a:pt x="4656" y="8348"/>
                      <a:pt x="5083" y="4932"/>
                      <a:pt x="3981" y="2466"/>
                    </a:cubicBezTo>
                    <a:cubicBezTo>
                      <a:pt x="3527" y="1460"/>
                      <a:pt x="2797" y="606"/>
                      <a:pt x="1874"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56"/>
              <p:cNvSpPr/>
              <p:nvPr/>
            </p:nvSpPr>
            <p:spPr>
              <a:xfrm>
                <a:off x="4225300" y="332325"/>
                <a:ext cx="17575" cy="17725"/>
              </a:xfrm>
              <a:custGeom>
                <a:avLst/>
                <a:gdLst/>
                <a:ahLst/>
                <a:cxnLst/>
                <a:rect l="l" t="t" r="r" b="b"/>
                <a:pathLst>
                  <a:path w="703" h="709" extrusionOk="0">
                    <a:moveTo>
                      <a:pt x="379" y="1"/>
                    </a:moveTo>
                    <a:cubicBezTo>
                      <a:pt x="363" y="1"/>
                      <a:pt x="347" y="2"/>
                      <a:pt x="331" y="6"/>
                    </a:cubicBezTo>
                    <a:cubicBezTo>
                      <a:pt x="276" y="6"/>
                      <a:pt x="221" y="34"/>
                      <a:pt x="166" y="62"/>
                    </a:cubicBezTo>
                    <a:cubicBezTo>
                      <a:pt x="138" y="75"/>
                      <a:pt x="111" y="103"/>
                      <a:pt x="83" y="130"/>
                    </a:cubicBezTo>
                    <a:cubicBezTo>
                      <a:pt x="69" y="158"/>
                      <a:pt x="42" y="186"/>
                      <a:pt x="28" y="227"/>
                    </a:cubicBezTo>
                    <a:cubicBezTo>
                      <a:pt x="28" y="241"/>
                      <a:pt x="14" y="268"/>
                      <a:pt x="14" y="282"/>
                    </a:cubicBezTo>
                    <a:cubicBezTo>
                      <a:pt x="0" y="323"/>
                      <a:pt x="0" y="365"/>
                      <a:pt x="14" y="392"/>
                    </a:cubicBezTo>
                    <a:cubicBezTo>
                      <a:pt x="14" y="433"/>
                      <a:pt x="28" y="475"/>
                      <a:pt x="42" y="502"/>
                    </a:cubicBezTo>
                    <a:cubicBezTo>
                      <a:pt x="56" y="516"/>
                      <a:pt x="56" y="530"/>
                      <a:pt x="69" y="557"/>
                    </a:cubicBezTo>
                    <a:cubicBezTo>
                      <a:pt x="83" y="571"/>
                      <a:pt x="111" y="599"/>
                      <a:pt x="124" y="626"/>
                    </a:cubicBezTo>
                    <a:cubicBezTo>
                      <a:pt x="152" y="640"/>
                      <a:pt x="166" y="654"/>
                      <a:pt x="193" y="668"/>
                    </a:cubicBezTo>
                    <a:cubicBezTo>
                      <a:pt x="207" y="681"/>
                      <a:pt x="235" y="695"/>
                      <a:pt x="262" y="695"/>
                    </a:cubicBezTo>
                    <a:lnTo>
                      <a:pt x="276" y="695"/>
                    </a:lnTo>
                    <a:cubicBezTo>
                      <a:pt x="317" y="709"/>
                      <a:pt x="359" y="709"/>
                      <a:pt x="414" y="709"/>
                    </a:cubicBezTo>
                    <a:cubicBezTo>
                      <a:pt x="455" y="695"/>
                      <a:pt x="510" y="681"/>
                      <a:pt x="565" y="640"/>
                    </a:cubicBezTo>
                    <a:cubicBezTo>
                      <a:pt x="579" y="640"/>
                      <a:pt x="593" y="626"/>
                      <a:pt x="607" y="599"/>
                    </a:cubicBezTo>
                    <a:lnTo>
                      <a:pt x="634" y="571"/>
                    </a:lnTo>
                    <a:cubicBezTo>
                      <a:pt x="648" y="557"/>
                      <a:pt x="662" y="544"/>
                      <a:pt x="662" y="516"/>
                    </a:cubicBezTo>
                    <a:cubicBezTo>
                      <a:pt x="675" y="502"/>
                      <a:pt x="689" y="475"/>
                      <a:pt x="689" y="461"/>
                    </a:cubicBezTo>
                    <a:cubicBezTo>
                      <a:pt x="703" y="433"/>
                      <a:pt x="703" y="420"/>
                      <a:pt x="703" y="392"/>
                    </a:cubicBezTo>
                    <a:cubicBezTo>
                      <a:pt x="703" y="365"/>
                      <a:pt x="703" y="351"/>
                      <a:pt x="703" y="323"/>
                    </a:cubicBezTo>
                    <a:cubicBezTo>
                      <a:pt x="703" y="296"/>
                      <a:pt x="703" y="282"/>
                      <a:pt x="689" y="254"/>
                    </a:cubicBezTo>
                    <a:cubicBezTo>
                      <a:pt x="689" y="254"/>
                      <a:pt x="689" y="241"/>
                      <a:pt x="689" y="241"/>
                    </a:cubicBezTo>
                    <a:cubicBezTo>
                      <a:pt x="689" y="227"/>
                      <a:pt x="689" y="227"/>
                      <a:pt x="689" y="213"/>
                    </a:cubicBezTo>
                    <a:cubicBezTo>
                      <a:pt x="689" y="199"/>
                      <a:pt x="675" y="199"/>
                      <a:pt x="675" y="186"/>
                    </a:cubicBezTo>
                    <a:cubicBezTo>
                      <a:pt x="662" y="158"/>
                      <a:pt x="634" y="117"/>
                      <a:pt x="607" y="103"/>
                    </a:cubicBezTo>
                    <a:cubicBezTo>
                      <a:pt x="593" y="89"/>
                      <a:pt x="593" y="75"/>
                      <a:pt x="579" y="75"/>
                    </a:cubicBezTo>
                    <a:cubicBezTo>
                      <a:pt x="565" y="62"/>
                      <a:pt x="551" y="48"/>
                      <a:pt x="538" y="48"/>
                    </a:cubicBezTo>
                    <a:cubicBezTo>
                      <a:pt x="524" y="34"/>
                      <a:pt x="510" y="34"/>
                      <a:pt x="496" y="20"/>
                    </a:cubicBezTo>
                    <a:cubicBezTo>
                      <a:pt x="457" y="10"/>
                      <a:pt x="418" y="1"/>
                      <a:pt x="379"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56"/>
              <p:cNvSpPr/>
              <p:nvPr/>
            </p:nvSpPr>
            <p:spPr>
              <a:xfrm>
                <a:off x="4243200" y="338325"/>
                <a:ext cx="375" cy="3475"/>
              </a:xfrm>
              <a:custGeom>
                <a:avLst/>
                <a:gdLst/>
                <a:ahLst/>
                <a:cxnLst/>
                <a:rect l="l" t="t" r="r" b="b"/>
                <a:pathLst>
                  <a:path w="15" h="139" extrusionOk="0">
                    <a:moveTo>
                      <a:pt x="15" y="69"/>
                    </a:moveTo>
                    <a:cubicBezTo>
                      <a:pt x="15" y="97"/>
                      <a:pt x="15" y="111"/>
                      <a:pt x="15" y="138"/>
                    </a:cubicBezTo>
                    <a:cubicBezTo>
                      <a:pt x="15" y="111"/>
                      <a:pt x="15" y="97"/>
                      <a:pt x="15" y="69"/>
                    </a:cubicBezTo>
                    <a:cubicBezTo>
                      <a:pt x="1" y="42"/>
                      <a:pt x="1" y="28"/>
                      <a:pt x="1" y="1"/>
                    </a:cubicBezTo>
                    <a:cubicBezTo>
                      <a:pt x="1" y="28"/>
                      <a:pt x="1" y="42"/>
                      <a:pt x="15" y="69"/>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56"/>
              <p:cNvSpPr/>
              <p:nvPr/>
            </p:nvSpPr>
            <p:spPr>
              <a:xfrm>
                <a:off x="2431750" y="596950"/>
                <a:ext cx="121250" cy="162250"/>
              </a:xfrm>
              <a:custGeom>
                <a:avLst/>
                <a:gdLst/>
                <a:ahLst/>
                <a:cxnLst/>
                <a:rect l="l" t="t" r="r" b="b"/>
                <a:pathLst>
                  <a:path w="4850" h="6490" extrusionOk="0">
                    <a:moveTo>
                      <a:pt x="3211" y="1"/>
                    </a:moveTo>
                    <a:lnTo>
                      <a:pt x="1" y="442"/>
                    </a:lnTo>
                    <a:cubicBezTo>
                      <a:pt x="1" y="455"/>
                      <a:pt x="1" y="455"/>
                      <a:pt x="1" y="469"/>
                    </a:cubicBezTo>
                    <a:cubicBezTo>
                      <a:pt x="70" y="1020"/>
                      <a:pt x="221" y="1571"/>
                      <a:pt x="456" y="2081"/>
                    </a:cubicBezTo>
                    <a:cubicBezTo>
                      <a:pt x="1571" y="4547"/>
                      <a:pt x="4423" y="6489"/>
                      <a:pt x="4423" y="6489"/>
                    </a:cubicBezTo>
                    <a:cubicBezTo>
                      <a:pt x="4423" y="6489"/>
                      <a:pt x="4850" y="3073"/>
                      <a:pt x="3748" y="593"/>
                    </a:cubicBezTo>
                    <a:cubicBezTo>
                      <a:pt x="3665" y="428"/>
                      <a:pt x="3596" y="290"/>
                      <a:pt x="3527" y="152"/>
                    </a:cubicBezTo>
                    <a:cubicBezTo>
                      <a:pt x="3486" y="97"/>
                      <a:pt x="3459" y="42"/>
                      <a:pt x="3431" y="1"/>
                    </a:cubicBezTo>
                    <a:lnTo>
                      <a:pt x="3224" y="28"/>
                    </a:lnTo>
                    <a:cubicBezTo>
                      <a:pt x="3211" y="15"/>
                      <a:pt x="3211" y="1"/>
                      <a:pt x="3211"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56"/>
              <p:cNvSpPr/>
              <p:nvPr/>
            </p:nvSpPr>
            <p:spPr>
              <a:xfrm>
                <a:off x="2774075" y="546000"/>
                <a:ext cx="8625" cy="8975"/>
              </a:xfrm>
              <a:custGeom>
                <a:avLst/>
                <a:gdLst/>
                <a:ahLst/>
                <a:cxnLst/>
                <a:rect l="l" t="t" r="r" b="b"/>
                <a:pathLst>
                  <a:path w="345" h="359" extrusionOk="0">
                    <a:moveTo>
                      <a:pt x="83" y="0"/>
                    </a:moveTo>
                    <a:cubicBezTo>
                      <a:pt x="69" y="14"/>
                      <a:pt x="56" y="14"/>
                      <a:pt x="42" y="28"/>
                    </a:cubicBezTo>
                    <a:cubicBezTo>
                      <a:pt x="28" y="41"/>
                      <a:pt x="42" y="41"/>
                      <a:pt x="28" y="41"/>
                    </a:cubicBezTo>
                    <a:cubicBezTo>
                      <a:pt x="28" y="55"/>
                      <a:pt x="28" y="69"/>
                      <a:pt x="28" y="69"/>
                    </a:cubicBezTo>
                    <a:cubicBezTo>
                      <a:pt x="14" y="83"/>
                      <a:pt x="1" y="97"/>
                      <a:pt x="1" y="110"/>
                    </a:cubicBezTo>
                    <a:cubicBezTo>
                      <a:pt x="1" y="124"/>
                      <a:pt x="1" y="152"/>
                      <a:pt x="1" y="179"/>
                    </a:cubicBezTo>
                    <a:lnTo>
                      <a:pt x="1" y="207"/>
                    </a:lnTo>
                    <a:lnTo>
                      <a:pt x="1" y="221"/>
                    </a:lnTo>
                    <a:cubicBezTo>
                      <a:pt x="1" y="234"/>
                      <a:pt x="14" y="234"/>
                      <a:pt x="14" y="248"/>
                    </a:cubicBezTo>
                    <a:cubicBezTo>
                      <a:pt x="28" y="262"/>
                      <a:pt x="42" y="289"/>
                      <a:pt x="56" y="303"/>
                    </a:cubicBezTo>
                    <a:cubicBezTo>
                      <a:pt x="83" y="317"/>
                      <a:pt x="97" y="331"/>
                      <a:pt x="125" y="331"/>
                    </a:cubicBezTo>
                    <a:lnTo>
                      <a:pt x="193" y="331"/>
                    </a:lnTo>
                    <a:lnTo>
                      <a:pt x="180" y="358"/>
                    </a:lnTo>
                    <a:cubicBezTo>
                      <a:pt x="207" y="345"/>
                      <a:pt x="221" y="345"/>
                      <a:pt x="248" y="331"/>
                    </a:cubicBezTo>
                    <a:cubicBezTo>
                      <a:pt x="262" y="317"/>
                      <a:pt x="276" y="303"/>
                      <a:pt x="290" y="289"/>
                    </a:cubicBezTo>
                    <a:cubicBezTo>
                      <a:pt x="317" y="276"/>
                      <a:pt x="317" y="248"/>
                      <a:pt x="331" y="234"/>
                    </a:cubicBezTo>
                    <a:cubicBezTo>
                      <a:pt x="331" y="221"/>
                      <a:pt x="331" y="207"/>
                      <a:pt x="331" y="193"/>
                    </a:cubicBezTo>
                    <a:cubicBezTo>
                      <a:pt x="345" y="179"/>
                      <a:pt x="345" y="165"/>
                      <a:pt x="331" y="152"/>
                    </a:cubicBezTo>
                    <a:cubicBezTo>
                      <a:pt x="331" y="138"/>
                      <a:pt x="331" y="124"/>
                      <a:pt x="331" y="110"/>
                    </a:cubicBezTo>
                    <a:cubicBezTo>
                      <a:pt x="331" y="110"/>
                      <a:pt x="331" y="97"/>
                      <a:pt x="331" y="83"/>
                    </a:cubicBezTo>
                    <a:cubicBezTo>
                      <a:pt x="317" y="69"/>
                      <a:pt x="304" y="55"/>
                      <a:pt x="276" y="41"/>
                    </a:cubicBezTo>
                    <a:cubicBezTo>
                      <a:pt x="262" y="28"/>
                      <a:pt x="248" y="14"/>
                      <a:pt x="221"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56"/>
              <p:cNvSpPr/>
              <p:nvPr/>
            </p:nvSpPr>
            <p:spPr>
              <a:xfrm>
                <a:off x="2776825" y="544950"/>
                <a:ext cx="1400" cy="25"/>
              </a:xfrm>
              <a:custGeom>
                <a:avLst/>
                <a:gdLst/>
                <a:ahLst/>
                <a:cxnLst/>
                <a:rect l="l" t="t" r="r" b="b"/>
                <a:pathLst>
                  <a:path w="56" h="1" extrusionOk="0">
                    <a:moveTo>
                      <a:pt x="42" y="1"/>
                    </a:moveTo>
                    <a:cubicBezTo>
                      <a:pt x="28" y="1"/>
                      <a:pt x="15" y="1"/>
                      <a:pt x="1" y="1"/>
                    </a:cubicBezTo>
                    <a:lnTo>
                      <a:pt x="42" y="1"/>
                    </a:lnTo>
                    <a:lnTo>
                      <a:pt x="56" y="1"/>
                    </a:ln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56"/>
              <p:cNvSpPr/>
              <p:nvPr/>
            </p:nvSpPr>
            <p:spPr>
              <a:xfrm>
                <a:off x="2093225" y="2587025"/>
                <a:ext cx="26550" cy="25375"/>
              </a:xfrm>
              <a:custGeom>
                <a:avLst/>
                <a:gdLst/>
                <a:ahLst/>
                <a:cxnLst/>
                <a:rect l="l" t="t" r="r" b="b"/>
                <a:pathLst>
                  <a:path w="1062" h="1015" extrusionOk="0">
                    <a:moveTo>
                      <a:pt x="552" y="0"/>
                    </a:moveTo>
                    <a:cubicBezTo>
                      <a:pt x="529" y="0"/>
                      <a:pt x="506" y="2"/>
                      <a:pt x="483" y="5"/>
                    </a:cubicBezTo>
                    <a:cubicBezTo>
                      <a:pt x="207" y="33"/>
                      <a:pt x="1" y="281"/>
                      <a:pt x="28" y="556"/>
                    </a:cubicBezTo>
                    <a:cubicBezTo>
                      <a:pt x="28" y="598"/>
                      <a:pt x="42" y="625"/>
                      <a:pt x="56" y="667"/>
                    </a:cubicBezTo>
                    <a:cubicBezTo>
                      <a:pt x="132" y="870"/>
                      <a:pt x="325" y="1014"/>
                      <a:pt x="538" y="1014"/>
                    </a:cubicBezTo>
                    <a:cubicBezTo>
                      <a:pt x="556" y="1014"/>
                      <a:pt x="575" y="1013"/>
                      <a:pt x="593" y="1011"/>
                    </a:cubicBezTo>
                    <a:cubicBezTo>
                      <a:pt x="869" y="983"/>
                      <a:pt x="1062" y="735"/>
                      <a:pt x="1048" y="446"/>
                    </a:cubicBezTo>
                    <a:cubicBezTo>
                      <a:pt x="1034" y="405"/>
                      <a:pt x="1020" y="350"/>
                      <a:pt x="993" y="308"/>
                    </a:cubicBezTo>
                    <a:cubicBezTo>
                      <a:pt x="979" y="281"/>
                      <a:pt x="965" y="240"/>
                      <a:pt x="951" y="212"/>
                    </a:cubicBezTo>
                    <a:cubicBezTo>
                      <a:pt x="855" y="80"/>
                      <a:pt x="707" y="0"/>
                      <a:pt x="552"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56"/>
              <p:cNvSpPr/>
              <p:nvPr/>
            </p:nvSpPr>
            <p:spPr>
              <a:xfrm>
                <a:off x="2117000" y="2592325"/>
                <a:ext cx="1050" cy="2425"/>
              </a:xfrm>
              <a:custGeom>
                <a:avLst/>
                <a:gdLst/>
                <a:ahLst/>
                <a:cxnLst/>
                <a:rect l="l" t="t" r="r" b="b"/>
                <a:pathLst>
                  <a:path w="42" h="97" extrusionOk="0">
                    <a:moveTo>
                      <a:pt x="0" y="0"/>
                    </a:moveTo>
                    <a:lnTo>
                      <a:pt x="0" y="0"/>
                    </a:lnTo>
                    <a:cubicBezTo>
                      <a:pt x="14" y="28"/>
                      <a:pt x="28" y="69"/>
                      <a:pt x="42" y="96"/>
                    </a:cubicBezTo>
                    <a:cubicBezTo>
                      <a:pt x="28" y="55"/>
                      <a:pt x="14" y="28"/>
                      <a:pt x="0"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56"/>
              <p:cNvSpPr/>
              <p:nvPr/>
            </p:nvSpPr>
            <p:spPr>
              <a:xfrm>
                <a:off x="2437275" y="5150825"/>
                <a:ext cx="235225" cy="92200"/>
              </a:xfrm>
              <a:custGeom>
                <a:avLst/>
                <a:gdLst/>
                <a:ahLst/>
                <a:cxnLst/>
                <a:rect l="l" t="t" r="r" b="b"/>
                <a:pathLst>
                  <a:path w="9409" h="3688" extrusionOk="0">
                    <a:moveTo>
                      <a:pt x="3127" y="0"/>
                    </a:moveTo>
                    <a:cubicBezTo>
                      <a:pt x="3114" y="0"/>
                      <a:pt x="3100" y="4"/>
                      <a:pt x="3086" y="11"/>
                    </a:cubicBezTo>
                    <a:cubicBezTo>
                      <a:pt x="2990" y="11"/>
                      <a:pt x="2893" y="24"/>
                      <a:pt x="2810" y="24"/>
                    </a:cubicBezTo>
                    <a:cubicBezTo>
                      <a:pt x="2755" y="24"/>
                      <a:pt x="2714" y="38"/>
                      <a:pt x="2673" y="38"/>
                    </a:cubicBezTo>
                    <a:lnTo>
                      <a:pt x="2535" y="52"/>
                    </a:lnTo>
                    <a:lnTo>
                      <a:pt x="2411" y="66"/>
                    </a:lnTo>
                    <a:cubicBezTo>
                      <a:pt x="2370" y="66"/>
                      <a:pt x="2328" y="79"/>
                      <a:pt x="2287" y="79"/>
                    </a:cubicBezTo>
                    <a:lnTo>
                      <a:pt x="2080" y="121"/>
                    </a:lnTo>
                    <a:cubicBezTo>
                      <a:pt x="2012" y="135"/>
                      <a:pt x="1929" y="162"/>
                      <a:pt x="1888" y="162"/>
                    </a:cubicBezTo>
                    <a:cubicBezTo>
                      <a:pt x="1846" y="176"/>
                      <a:pt x="1805" y="190"/>
                      <a:pt x="1764" y="203"/>
                    </a:cubicBezTo>
                    <a:cubicBezTo>
                      <a:pt x="1295" y="327"/>
                      <a:pt x="854" y="506"/>
                      <a:pt x="441" y="741"/>
                    </a:cubicBezTo>
                    <a:cubicBezTo>
                      <a:pt x="290" y="823"/>
                      <a:pt x="166" y="906"/>
                      <a:pt x="69" y="975"/>
                    </a:cubicBezTo>
                    <a:lnTo>
                      <a:pt x="0" y="1030"/>
                    </a:lnTo>
                    <a:lnTo>
                      <a:pt x="28" y="1237"/>
                    </a:lnTo>
                    <a:lnTo>
                      <a:pt x="55" y="1416"/>
                    </a:lnTo>
                    <a:lnTo>
                      <a:pt x="97" y="1774"/>
                    </a:lnTo>
                    <a:lnTo>
                      <a:pt x="193" y="1870"/>
                    </a:lnTo>
                    <a:lnTo>
                      <a:pt x="262" y="1953"/>
                    </a:lnTo>
                    <a:lnTo>
                      <a:pt x="331" y="2022"/>
                    </a:lnTo>
                    <a:lnTo>
                      <a:pt x="386" y="2063"/>
                    </a:lnTo>
                    <a:cubicBezTo>
                      <a:pt x="455" y="2132"/>
                      <a:pt x="538" y="2215"/>
                      <a:pt x="620" y="2283"/>
                    </a:cubicBezTo>
                    <a:lnTo>
                      <a:pt x="662" y="2325"/>
                    </a:lnTo>
                    <a:lnTo>
                      <a:pt x="689" y="2339"/>
                    </a:lnTo>
                    <a:lnTo>
                      <a:pt x="717" y="2366"/>
                    </a:lnTo>
                    <a:lnTo>
                      <a:pt x="799" y="2435"/>
                    </a:lnTo>
                    <a:cubicBezTo>
                      <a:pt x="896" y="2518"/>
                      <a:pt x="992" y="2587"/>
                      <a:pt x="1102" y="2655"/>
                    </a:cubicBezTo>
                    <a:lnTo>
                      <a:pt x="1213" y="2738"/>
                    </a:lnTo>
                    <a:cubicBezTo>
                      <a:pt x="1226" y="2738"/>
                      <a:pt x="1240" y="2752"/>
                      <a:pt x="1254" y="2766"/>
                    </a:cubicBezTo>
                    <a:cubicBezTo>
                      <a:pt x="1295" y="2793"/>
                      <a:pt x="1323" y="2807"/>
                      <a:pt x="1350" y="2821"/>
                    </a:cubicBezTo>
                    <a:cubicBezTo>
                      <a:pt x="1433" y="2876"/>
                      <a:pt x="1502" y="2917"/>
                      <a:pt x="1584" y="2958"/>
                    </a:cubicBezTo>
                    <a:cubicBezTo>
                      <a:pt x="1626" y="2986"/>
                      <a:pt x="1667" y="3000"/>
                      <a:pt x="1722" y="3041"/>
                    </a:cubicBezTo>
                    <a:cubicBezTo>
                      <a:pt x="1791" y="3069"/>
                      <a:pt x="1860" y="3110"/>
                      <a:pt x="1929" y="3138"/>
                    </a:cubicBezTo>
                    <a:lnTo>
                      <a:pt x="2149" y="3234"/>
                    </a:lnTo>
                    <a:lnTo>
                      <a:pt x="2273" y="3289"/>
                    </a:lnTo>
                    <a:cubicBezTo>
                      <a:pt x="2328" y="3303"/>
                      <a:pt x="2383" y="3330"/>
                      <a:pt x="2439" y="3344"/>
                    </a:cubicBezTo>
                    <a:lnTo>
                      <a:pt x="2576" y="3386"/>
                    </a:lnTo>
                    <a:lnTo>
                      <a:pt x="2700" y="3427"/>
                    </a:lnTo>
                    <a:cubicBezTo>
                      <a:pt x="2783" y="3454"/>
                      <a:pt x="2866" y="3482"/>
                      <a:pt x="2934" y="3496"/>
                    </a:cubicBezTo>
                    <a:cubicBezTo>
                      <a:pt x="2990" y="3509"/>
                      <a:pt x="3058" y="3523"/>
                      <a:pt x="3127" y="3537"/>
                    </a:cubicBezTo>
                    <a:cubicBezTo>
                      <a:pt x="3210" y="3565"/>
                      <a:pt x="3306" y="3578"/>
                      <a:pt x="3403" y="3592"/>
                    </a:cubicBezTo>
                    <a:lnTo>
                      <a:pt x="3568" y="3620"/>
                    </a:lnTo>
                    <a:cubicBezTo>
                      <a:pt x="3898" y="3667"/>
                      <a:pt x="4235" y="3688"/>
                      <a:pt x="4572" y="3688"/>
                    </a:cubicBezTo>
                    <a:cubicBezTo>
                      <a:pt x="6982" y="3688"/>
                      <a:pt x="9409" y="2628"/>
                      <a:pt x="9409" y="2628"/>
                    </a:cubicBezTo>
                    <a:cubicBezTo>
                      <a:pt x="9409" y="2628"/>
                      <a:pt x="6764" y="438"/>
                      <a:pt x="4064" y="66"/>
                    </a:cubicBezTo>
                    <a:cubicBezTo>
                      <a:pt x="3857" y="24"/>
                      <a:pt x="3637" y="11"/>
                      <a:pt x="3430" y="11"/>
                    </a:cubicBezTo>
                    <a:lnTo>
                      <a:pt x="3169" y="11"/>
                    </a:lnTo>
                    <a:cubicBezTo>
                      <a:pt x="3155" y="4"/>
                      <a:pt x="3141" y="0"/>
                      <a:pt x="3127"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56"/>
              <p:cNvSpPr/>
              <p:nvPr/>
            </p:nvSpPr>
            <p:spPr>
              <a:xfrm>
                <a:off x="2065000" y="625550"/>
                <a:ext cx="239700" cy="33775"/>
              </a:xfrm>
              <a:custGeom>
                <a:avLst/>
                <a:gdLst/>
                <a:ahLst/>
                <a:cxnLst/>
                <a:rect l="l" t="t" r="r" b="b"/>
                <a:pathLst>
                  <a:path w="9588" h="1351" extrusionOk="0">
                    <a:moveTo>
                      <a:pt x="9533" y="0"/>
                    </a:moveTo>
                    <a:lnTo>
                      <a:pt x="0" y="1323"/>
                    </a:lnTo>
                    <a:lnTo>
                      <a:pt x="28" y="1350"/>
                    </a:lnTo>
                    <a:lnTo>
                      <a:pt x="9588" y="28"/>
                    </a:lnTo>
                    <a:lnTo>
                      <a:pt x="9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56"/>
              <p:cNvSpPr/>
              <p:nvPr/>
            </p:nvSpPr>
            <p:spPr>
              <a:xfrm>
                <a:off x="4006625" y="377600"/>
                <a:ext cx="25500" cy="13450"/>
              </a:xfrm>
              <a:custGeom>
                <a:avLst/>
                <a:gdLst/>
                <a:ahLst/>
                <a:cxnLst/>
                <a:rect l="l" t="t" r="r" b="b"/>
                <a:pathLst>
                  <a:path w="1020" h="538" extrusionOk="0">
                    <a:moveTo>
                      <a:pt x="179" y="0"/>
                    </a:moveTo>
                    <a:cubicBezTo>
                      <a:pt x="110" y="165"/>
                      <a:pt x="55" y="358"/>
                      <a:pt x="0" y="537"/>
                    </a:cubicBezTo>
                    <a:lnTo>
                      <a:pt x="1020" y="399"/>
                    </a:lnTo>
                    <a:cubicBezTo>
                      <a:pt x="758" y="234"/>
                      <a:pt x="469" y="96"/>
                      <a:pt x="179" y="0"/>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56"/>
              <p:cNvSpPr/>
              <p:nvPr/>
            </p:nvSpPr>
            <p:spPr>
              <a:xfrm>
                <a:off x="5790175" y="4536700"/>
                <a:ext cx="7950" cy="22400"/>
              </a:xfrm>
              <a:custGeom>
                <a:avLst/>
                <a:gdLst/>
                <a:ahLst/>
                <a:cxnLst/>
                <a:rect l="l" t="t" r="r" b="b"/>
                <a:pathLst>
                  <a:path w="318" h="896" extrusionOk="0">
                    <a:moveTo>
                      <a:pt x="0" y="0"/>
                    </a:moveTo>
                    <a:lnTo>
                      <a:pt x="124" y="896"/>
                    </a:lnTo>
                    <a:cubicBezTo>
                      <a:pt x="138" y="868"/>
                      <a:pt x="166" y="841"/>
                      <a:pt x="193" y="813"/>
                    </a:cubicBezTo>
                    <a:cubicBezTo>
                      <a:pt x="276" y="717"/>
                      <a:pt x="317" y="565"/>
                      <a:pt x="303" y="427"/>
                    </a:cubicBezTo>
                    <a:cubicBezTo>
                      <a:pt x="290" y="290"/>
                      <a:pt x="221" y="166"/>
                      <a:pt x="124" y="83"/>
                    </a:cubicBezTo>
                    <a:cubicBezTo>
                      <a:pt x="83" y="42"/>
                      <a:pt x="42" y="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56"/>
              <p:cNvSpPr/>
              <p:nvPr/>
            </p:nvSpPr>
            <p:spPr>
              <a:xfrm>
                <a:off x="5620725" y="3311050"/>
                <a:ext cx="12425" cy="12750"/>
              </a:xfrm>
              <a:custGeom>
                <a:avLst/>
                <a:gdLst/>
                <a:ahLst/>
                <a:cxnLst/>
                <a:rect l="l" t="t" r="r" b="b"/>
                <a:pathLst>
                  <a:path w="497" h="510" extrusionOk="0">
                    <a:moveTo>
                      <a:pt x="1" y="0"/>
                    </a:moveTo>
                    <a:lnTo>
                      <a:pt x="70" y="510"/>
                    </a:lnTo>
                    <a:cubicBezTo>
                      <a:pt x="235" y="455"/>
                      <a:pt x="387" y="400"/>
                      <a:pt x="497" y="358"/>
                    </a:cubicBezTo>
                    <a:cubicBezTo>
                      <a:pt x="373" y="262"/>
                      <a:pt x="194" y="13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56"/>
              <p:cNvSpPr/>
              <p:nvPr/>
            </p:nvSpPr>
            <p:spPr>
              <a:xfrm>
                <a:off x="2436250" y="5181725"/>
                <a:ext cx="2425" cy="4500"/>
              </a:xfrm>
              <a:custGeom>
                <a:avLst/>
                <a:gdLst/>
                <a:ahLst/>
                <a:cxnLst/>
                <a:rect l="l" t="t" r="r" b="b"/>
                <a:pathLst>
                  <a:path w="97" h="180" extrusionOk="0">
                    <a:moveTo>
                      <a:pt x="83" y="1"/>
                    </a:moveTo>
                    <a:lnTo>
                      <a:pt x="0" y="56"/>
                    </a:lnTo>
                    <a:lnTo>
                      <a:pt x="96" y="180"/>
                    </a:lnTo>
                    <a:lnTo>
                      <a:pt x="83" y="1"/>
                    </a:ln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56"/>
              <p:cNvSpPr/>
              <p:nvPr/>
            </p:nvSpPr>
            <p:spPr>
              <a:xfrm>
                <a:off x="2120450" y="3048625"/>
                <a:ext cx="26525" cy="26525"/>
              </a:xfrm>
              <a:custGeom>
                <a:avLst/>
                <a:gdLst/>
                <a:ahLst/>
                <a:cxnLst/>
                <a:rect l="l" t="t" r="r" b="b"/>
                <a:pathLst>
                  <a:path w="1061" h="1061" extrusionOk="0">
                    <a:moveTo>
                      <a:pt x="923" y="0"/>
                    </a:moveTo>
                    <a:cubicBezTo>
                      <a:pt x="524" y="152"/>
                      <a:pt x="207" y="290"/>
                      <a:pt x="0" y="386"/>
                    </a:cubicBezTo>
                    <a:cubicBezTo>
                      <a:pt x="234" y="538"/>
                      <a:pt x="592" y="785"/>
                      <a:pt x="1061" y="1061"/>
                    </a:cubicBezTo>
                    <a:lnTo>
                      <a:pt x="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56"/>
              <p:cNvSpPr/>
              <p:nvPr/>
            </p:nvSpPr>
            <p:spPr>
              <a:xfrm>
                <a:off x="3254825" y="470225"/>
                <a:ext cx="2775" cy="2775"/>
              </a:xfrm>
              <a:custGeom>
                <a:avLst/>
                <a:gdLst/>
                <a:ahLst/>
                <a:cxnLst/>
                <a:rect l="l" t="t" r="r" b="b"/>
                <a:pathLst>
                  <a:path w="111" h="111" extrusionOk="0">
                    <a:moveTo>
                      <a:pt x="56" y="1"/>
                    </a:moveTo>
                    <a:cubicBezTo>
                      <a:pt x="42" y="1"/>
                      <a:pt x="28" y="14"/>
                      <a:pt x="28" y="28"/>
                    </a:cubicBezTo>
                    <a:cubicBezTo>
                      <a:pt x="15" y="28"/>
                      <a:pt x="1" y="42"/>
                      <a:pt x="1" y="56"/>
                    </a:cubicBezTo>
                    <a:cubicBezTo>
                      <a:pt x="15" y="97"/>
                      <a:pt x="42" y="111"/>
                      <a:pt x="70" y="111"/>
                    </a:cubicBezTo>
                    <a:cubicBezTo>
                      <a:pt x="83" y="111"/>
                      <a:pt x="97" y="97"/>
                      <a:pt x="97" y="97"/>
                    </a:cubicBezTo>
                    <a:cubicBezTo>
                      <a:pt x="111" y="83"/>
                      <a:pt x="111" y="69"/>
                      <a:pt x="111" y="56"/>
                    </a:cubicBezTo>
                    <a:cubicBezTo>
                      <a:pt x="111" y="42"/>
                      <a:pt x="111" y="28"/>
                      <a:pt x="97" y="14"/>
                    </a:cubicBezTo>
                    <a:cubicBezTo>
                      <a:pt x="83" y="14"/>
                      <a:pt x="70" y="1"/>
                      <a:pt x="56" y="1"/>
                    </a:cubicBezTo>
                    <a:close/>
                  </a:path>
                </a:pathLst>
              </a:custGeom>
              <a:solidFill>
                <a:srgbClr val="FFFFFF"/>
              </a:solidFill>
              <a:ln w="8600" cap="flat" cmpd="sng">
                <a:solidFill>
                  <a:schemeClr val="lt1"/>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56"/>
              <p:cNvSpPr/>
              <p:nvPr/>
            </p:nvSpPr>
            <p:spPr>
              <a:xfrm>
                <a:off x="1858700" y="1025025"/>
                <a:ext cx="6925" cy="14150"/>
              </a:xfrm>
              <a:custGeom>
                <a:avLst/>
                <a:gdLst/>
                <a:ahLst/>
                <a:cxnLst/>
                <a:rect l="l" t="t" r="r" b="b"/>
                <a:pathLst>
                  <a:path w="277" h="566" extrusionOk="0">
                    <a:moveTo>
                      <a:pt x="194" y="1"/>
                    </a:moveTo>
                    <a:lnTo>
                      <a:pt x="194" y="14"/>
                    </a:lnTo>
                    <a:cubicBezTo>
                      <a:pt x="70" y="56"/>
                      <a:pt x="1" y="180"/>
                      <a:pt x="15" y="304"/>
                    </a:cubicBezTo>
                    <a:cubicBezTo>
                      <a:pt x="28" y="441"/>
                      <a:pt x="139" y="552"/>
                      <a:pt x="276" y="565"/>
                    </a:cubicBezTo>
                    <a:lnTo>
                      <a:pt x="194" y="1"/>
                    </a:lnTo>
                    <a:close/>
                  </a:path>
                </a:pathLst>
              </a:custGeom>
              <a:solidFill>
                <a:schemeClr val="accent2"/>
              </a:solidFill>
              <a:ln w="8600" cap="flat" cmpd="sng">
                <a:solidFill>
                  <a:schemeClr val="accent2"/>
                </a:solidFill>
                <a:prstDash val="solid"/>
                <a:miter lim="137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56"/>
              <p:cNvSpPr/>
              <p:nvPr/>
            </p:nvSpPr>
            <p:spPr>
              <a:xfrm>
                <a:off x="3073350" y="487450"/>
                <a:ext cx="230400" cy="32400"/>
              </a:xfrm>
              <a:custGeom>
                <a:avLst/>
                <a:gdLst/>
                <a:ahLst/>
                <a:cxnLst/>
                <a:rect l="l" t="t" r="r" b="b"/>
                <a:pathLst>
                  <a:path w="9216" h="1296" extrusionOk="0">
                    <a:moveTo>
                      <a:pt x="9216" y="0"/>
                    </a:moveTo>
                    <a:lnTo>
                      <a:pt x="0" y="1268"/>
                    </a:lnTo>
                    <a:lnTo>
                      <a:pt x="42" y="1295"/>
                    </a:lnTo>
                    <a:lnTo>
                      <a:pt x="9216" y="28"/>
                    </a:lnTo>
                    <a:cubicBezTo>
                      <a:pt x="9216" y="14"/>
                      <a:pt x="9216" y="14"/>
                      <a:pt x="9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56"/>
              <p:cNvSpPr/>
              <p:nvPr/>
            </p:nvSpPr>
            <p:spPr>
              <a:xfrm>
                <a:off x="3065425" y="519125"/>
                <a:ext cx="8975" cy="1750"/>
              </a:xfrm>
              <a:custGeom>
                <a:avLst/>
                <a:gdLst/>
                <a:ahLst/>
                <a:cxnLst/>
                <a:rect l="l" t="t" r="r" b="b"/>
                <a:pathLst>
                  <a:path w="359" h="70" extrusionOk="0">
                    <a:moveTo>
                      <a:pt x="317" y="1"/>
                    </a:moveTo>
                    <a:lnTo>
                      <a:pt x="0" y="56"/>
                    </a:lnTo>
                    <a:lnTo>
                      <a:pt x="55" y="70"/>
                    </a:lnTo>
                    <a:lnTo>
                      <a:pt x="359" y="28"/>
                    </a:lnTo>
                    <a:lnTo>
                      <a:pt x="3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56"/>
              <p:cNvSpPr/>
              <p:nvPr/>
            </p:nvSpPr>
            <p:spPr>
              <a:xfrm>
                <a:off x="3252775" y="468150"/>
                <a:ext cx="7250" cy="6975"/>
              </a:xfrm>
              <a:custGeom>
                <a:avLst/>
                <a:gdLst/>
                <a:ahLst/>
                <a:cxnLst/>
                <a:rect l="l" t="t" r="r" b="b"/>
                <a:pathLst>
                  <a:path w="290" h="279" extrusionOk="0">
                    <a:moveTo>
                      <a:pt x="138" y="84"/>
                    </a:moveTo>
                    <a:cubicBezTo>
                      <a:pt x="152" y="84"/>
                      <a:pt x="152" y="97"/>
                      <a:pt x="165" y="97"/>
                    </a:cubicBezTo>
                    <a:cubicBezTo>
                      <a:pt x="179" y="111"/>
                      <a:pt x="179" y="125"/>
                      <a:pt x="193" y="139"/>
                    </a:cubicBezTo>
                    <a:cubicBezTo>
                      <a:pt x="193" y="152"/>
                      <a:pt x="179" y="166"/>
                      <a:pt x="179" y="180"/>
                    </a:cubicBezTo>
                    <a:cubicBezTo>
                      <a:pt x="165" y="180"/>
                      <a:pt x="152" y="194"/>
                      <a:pt x="138" y="194"/>
                    </a:cubicBezTo>
                    <a:cubicBezTo>
                      <a:pt x="110" y="194"/>
                      <a:pt x="97" y="166"/>
                      <a:pt x="83" y="139"/>
                    </a:cubicBezTo>
                    <a:cubicBezTo>
                      <a:pt x="83" y="125"/>
                      <a:pt x="97" y="125"/>
                      <a:pt x="97" y="111"/>
                    </a:cubicBezTo>
                    <a:cubicBezTo>
                      <a:pt x="110" y="97"/>
                      <a:pt x="124" y="84"/>
                      <a:pt x="138" y="84"/>
                    </a:cubicBezTo>
                    <a:close/>
                    <a:moveTo>
                      <a:pt x="124" y="1"/>
                    </a:moveTo>
                    <a:cubicBezTo>
                      <a:pt x="55" y="15"/>
                      <a:pt x="0" y="84"/>
                      <a:pt x="0" y="152"/>
                    </a:cubicBezTo>
                    <a:cubicBezTo>
                      <a:pt x="12" y="227"/>
                      <a:pt x="69" y="279"/>
                      <a:pt x="130" y="279"/>
                    </a:cubicBezTo>
                    <a:cubicBezTo>
                      <a:pt x="137" y="279"/>
                      <a:pt x="145" y="278"/>
                      <a:pt x="152" y="276"/>
                    </a:cubicBezTo>
                    <a:cubicBezTo>
                      <a:pt x="234" y="263"/>
                      <a:pt x="289" y="208"/>
                      <a:pt x="276" y="125"/>
                    </a:cubicBezTo>
                    <a:cubicBezTo>
                      <a:pt x="276" y="56"/>
                      <a:pt x="207"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56"/>
              <p:cNvSpPr/>
              <p:nvPr/>
            </p:nvSpPr>
            <p:spPr>
              <a:xfrm>
                <a:off x="3416700" y="375875"/>
                <a:ext cx="697050" cy="96775"/>
              </a:xfrm>
              <a:custGeom>
                <a:avLst/>
                <a:gdLst/>
                <a:ahLst/>
                <a:cxnLst/>
                <a:rect l="l" t="t" r="r" b="b"/>
                <a:pathLst>
                  <a:path w="27882" h="3871" extrusionOk="0">
                    <a:moveTo>
                      <a:pt x="27840" y="0"/>
                    </a:moveTo>
                    <a:lnTo>
                      <a:pt x="24892" y="413"/>
                    </a:lnTo>
                    <a:cubicBezTo>
                      <a:pt x="24892" y="413"/>
                      <a:pt x="24906" y="427"/>
                      <a:pt x="24920" y="427"/>
                    </a:cubicBezTo>
                    <a:lnTo>
                      <a:pt x="27881" y="28"/>
                    </a:lnTo>
                    <a:lnTo>
                      <a:pt x="27840" y="0"/>
                    </a:lnTo>
                    <a:close/>
                    <a:moveTo>
                      <a:pt x="23391" y="606"/>
                    </a:moveTo>
                    <a:lnTo>
                      <a:pt x="11764" y="2218"/>
                    </a:lnTo>
                    <a:lnTo>
                      <a:pt x="11764" y="2245"/>
                    </a:lnTo>
                    <a:lnTo>
                      <a:pt x="23391" y="634"/>
                    </a:lnTo>
                    <a:lnTo>
                      <a:pt x="23391" y="606"/>
                    </a:lnTo>
                    <a:close/>
                    <a:moveTo>
                      <a:pt x="10621" y="2369"/>
                    </a:moveTo>
                    <a:lnTo>
                      <a:pt x="14" y="3843"/>
                    </a:lnTo>
                    <a:cubicBezTo>
                      <a:pt x="0" y="3843"/>
                      <a:pt x="0" y="3857"/>
                      <a:pt x="0" y="3871"/>
                    </a:cubicBezTo>
                    <a:lnTo>
                      <a:pt x="10635" y="2397"/>
                    </a:lnTo>
                    <a:cubicBezTo>
                      <a:pt x="10635" y="2397"/>
                      <a:pt x="10635" y="2383"/>
                      <a:pt x="10635" y="2383"/>
                    </a:cubicBezTo>
                    <a:cubicBezTo>
                      <a:pt x="10621" y="2383"/>
                      <a:pt x="10621" y="2383"/>
                      <a:pt x="10621" y="23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56"/>
              <p:cNvSpPr/>
              <p:nvPr/>
            </p:nvSpPr>
            <p:spPr>
              <a:xfrm>
                <a:off x="4112675" y="374825"/>
                <a:ext cx="7600" cy="1400"/>
              </a:xfrm>
              <a:custGeom>
                <a:avLst/>
                <a:gdLst/>
                <a:ahLst/>
                <a:cxnLst/>
                <a:rect l="l" t="t" r="r" b="b"/>
                <a:pathLst>
                  <a:path w="304" h="56" extrusionOk="0">
                    <a:moveTo>
                      <a:pt x="276" y="1"/>
                    </a:moveTo>
                    <a:lnTo>
                      <a:pt x="1" y="28"/>
                    </a:lnTo>
                    <a:lnTo>
                      <a:pt x="42" y="56"/>
                    </a:lnTo>
                    <a:lnTo>
                      <a:pt x="304" y="28"/>
                    </a:lnTo>
                    <a:lnTo>
                      <a:pt x="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56"/>
              <p:cNvSpPr/>
              <p:nvPr/>
            </p:nvSpPr>
            <p:spPr>
              <a:xfrm>
                <a:off x="3410500" y="471950"/>
                <a:ext cx="6225" cy="1400"/>
              </a:xfrm>
              <a:custGeom>
                <a:avLst/>
                <a:gdLst/>
                <a:ahLst/>
                <a:cxnLst/>
                <a:rect l="l" t="t" r="r" b="b"/>
                <a:pathLst>
                  <a:path w="249" h="56" extrusionOk="0">
                    <a:moveTo>
                      <a:pt x="248" y="0"/>
                    </a:moveTo>
                    <a:lnTo>
                      <a:pt x="28" y="28"/>
                    </a:lnTo>
                    <a:cubicBezTo>
                      <a:pt x="14" y="42"/>
                      <a:pt x="0" y="42"/>
                      <a:pt x="0" y="56"/>
                    </a:cubicBezTo>
                    <a:lnTo>
                      <a:pt x="234" y="28"/>
                    </a:lnTo>
                    <a:cubicBezTo>
                      <a:pt x="248" y="14"/>
                      <a:pt x="248" y="0"/>
                      <a:pt x="2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56"/>
              <p:cNvSpPr/>
              <p:nvPr/>
            </p:nvSpPr>
            <p:spPr>
              <a:xfrm>
                <a:off x="2797500" y="542550"/>
                <a:ext cx="107800" cy="15525"/>
              </a:xfrm>
              <a:custGeom>
                <a:avLst/>
                <a:gdLst/>
                <a:ahLst/>
                <a:cxnLst/>
                <a:rect l="l" t="t" r="r" b="b"/>
                <a:pathLst>
                  <a:path w="4312" h="621" extrusionOk="0">
                    <a:moveTo>
                      <a:pt x="4298" y="0"/>
                    </a:moveTo>
                    <a:lnTo>
                      <a:pt x="0" y="593"/>
                    </a:lnTo>
                    <a:cubicBezTo>
                      <a:pt x="14" y="606"/>
                      <a:pt x="14" y="606"/>
                      <a:pt x="28" y="620"/>
                    </a:cubicBezTo>
                    <a:lnTo>
                      <a:pt x="4312" y="28"/>
                    </a:lnTo>
                    <a:lnTo>
                      <a:pt x="42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56"/>
              <p:cNvSpPr/>
              <p:nvPr/>
            </p:nvSpPr>
            <p:spPr>
              <a:xfrm>
                <a:off x="2904950" y="541850"/>
                <a:ext cx="5525" cy="1400"/>
              </a:xfrm>
              <a:custGeom>
                <a:avLst/>
                <a:gdLst/>
                <a:ahLst/>
                <a:cxnLst/>
                <a:rect l="l" t="t" r="r" b="b"/>
                <a:pathLst>
                  <a:path w="221" h="56" extrusionOk="0">
                    <a:moveTo>
                      <a:pt x="207" y="1"/>
                    </a:moveTo>
                    <a:lnTo>
                      <a:pt x="0" y="28"/>
                    </a:lnTo>
                    <a:lnTo>
                      <a:pt x="14" y="56"/>
                    </a:lnTo>
                    <a:lnTo>
                      <a:pt x="221" y="28"/>
                    </a:lnTo>
                    <a:cubicBezTo>
                      <a:pt x="221" y="15"/>
                      <a:pt x="207" y="15"/>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56"/>
              <p:cNvSpPr/>
              <p:nvPr/>
            </p:nvSpPr>
            <p:spPr>
              <a:xfrm>
                <a:off x="4547975" y="312850"/>
                <a:ext cx="19675" cy="3125"/>
              </a:xfrm>
              <a:custGeom>
                <a:avLst/>
                <a:gdLst/>
                <a:ahLst/>
                <a:cxnLst/>
                <a:rect l="l" t="t" r="r" b="b"/>
                <a:pathLst>
                  <a:path w="787" h="125" extrusionOk="0">
                    <a:moveTo>
                      <a:pt x="786" y="0"/>
                    </a:moveTo>
                    <a:lnTo>
                      <a:pt x="1" y="110"/>
                    </a:lnTo>
                    <a:lnTo>
                      <a:pt x="70" y="124"/>
                    </a:lnTo>
                    <a:lnTo>
                      <a:pt x="786" y="28"/>
                    </a:lnTo>
                    <a:lnTo>
                      <a:pt x="7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56"/>
              <p:cNvSpPr/>
              <p:nvPr/>
            </p:nvSpPr>
            <p:spPr>
              <a:xfrm>
                <a:off x="4324475" y="329725"/>
                <a:ext cx="119875" cy="17225"/>
              </a:xfrm>
              <a:custGeom>
                <a:avLst/>
                <a:gdLst/>
                <a:ahLst/>
                <a:cxnLst/>
                <a:rect l="l" t="t" r="r" b="b"/>
                <a:pathLst>
                  <a:path w="4795" h="689" extrusionOk="0">
                    <a:moveTo>
                      <a:pt x="4781" y="0"/>
                    </a:moveTo>
                    <a:lnTo>
                      <a:pt x="1" y="661"/>
                    </a:lnTo>
                    <a:lnTo>
                      <a:pt x="28" y="689"/>
                    </a:lnTo>
                    <a:lnTo>
                      <a:pt x="4795" y="28"/>
                    </a:lnTo>
                    <a:cubicBezTo>
                      <a:pt x="4795" y="28"/>
                      <a:pt x="4795" y="14"/>
                      <a:pt x="47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56"/>
              <p:cNvSpPr/>
              <p:nvPr/>
            </p:nvSpPr>
            <p:spPr>
              <a:xfrm>
                <a:off x="4567950" y="270825"/>
                <a:ext cx="304125" cy="42725"/>
              </a:xfrm>
              <a:custGeom>
                <a:avLst/>
                <a:gdLst/>
                <a:ahLst/>
                <a:cxnLst/>
                <a:rect l="l" t="t" r="r" b="b"/>
                <a:pathLst>
                  <a:path w="12165" h="1709" extrusionOk="0">
                    <a:moveTo>
                      <a:pt x="12164" y="1"/>
                    </a:moveTo>
                    <a:lnTo>
                      <a:pt x="1" y="1681"/>
                    </a:lnTo>
                    <a:lnTo>
                      <a:pt x="1" y="1709"/>
                    </a:lnTo>
                    <a:lnTo>
                      <a:pt x="12164" y="28"/>
                    </a:lnTo>
                    <a:cubicBezTo>
                      <a:pt x="12164" y="14"/>
                      <a:pt x="12164" y="1"/>
                      <a:pt x="12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56"/>
              <p:cNvSpPr/>
              <p:nvPr/>
            </p:nvSpPr>
            <p:spPr>
              <a:xfrm>
                <a:off x="4318975" y="346250"/>
                <a:ext cx="6225" cy="1750"/>
              </a:xfrm>
              <a:custGeom>
                <a:avLst/>
                <a:gdLst/>
                <a:ahLst/>
                <a:cxnLst/>
                <a:rect l="l" t="t" r="r" b="b"/>
                <a:pathLst>
                  <a:path w="249" h="70" extrusionOk="0">
                    <a:moveTo>
                      <a:pt x="221" y="0"/>
                    </a:moveTo>
                    <a:lnTo>
                      <a:pt x="0" y="42"/>
                    </a:lnTo>
                    <a:lnTo>
                      <a:pt x="14" y="69"/>
                    </a:lnTo>
                    <a:lnTo>
                      <a:pt x="248" y="28"/>
                    </a:lnTo>
                    <a:lnTo>
                      <a:pt x="2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56"/>
              <p:cNvSpPr/>
              <p:nvPr/>
            </p:nvSpPr>
            <p:spPr>
              <a:xfrm>
                <a:off x="4872050" y="270150"/>
                <a:ext cx="4850" cy="1400"/>
              </a:xfrm>
              <a:custGeom>
                <a:avLst/>
                <a:gdLst/>
                <a:ahLst/>
                <a:cxnLst/>
                <a:rect l="l" t="t" r="r" b="b"/>
                <a:pathLst>
                  <a:path w="194" h="56" extrusionOk="0">
                    <a:moveTo>
                      <a:pt x="193" y="0"/>
                    </a:moveTo>
                    <a:lnTo>
                      <a:pt x="0" y="28"/>
                    </a:lnTo>
                    <a:cubicBezTo>
                      <a:pt x="0" y="28"/>
                      <a:pt x="0" y="41"/>
                      <a:pt x="0" y="55"/>
                    </a:cubicBezTo>
                    <a:lnTo>
                      <a:pt x="193" y="28"/>
                    </a:lnTo>
                    <a:cubicBezTo>
                      <a:pt x="193" y="14"/>
                      <a:pt x="193" y="0"/>
                      <a:pt x="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56"/>
              <p:cNvSpPr/>
              <p:nvPr/>
            </p:nvSpPr>
            <p:spPr>
              <a:xfrm>
                <a:off x="2282650" y="4162350"/>
                <a:ext cx="375" cy="1400"/>
              </a:xfrm>
              <a:custGeom>
                <a:avLst/>
                <a:gdLst/>
                <a:ahLst/>
                <a:cxnLst/>
                <a:rect l="l" t="t" r="r" b="b"/>
                <a:pathLst>
                  <a:path w="15" h="56" extrusionOk="0">
                    <a:moveTo>
                      <a:pt x="0" y="1"/>
                    </a:moveTo>
                    <a:cubicBezTo>
                      <a:pt x="0" y="15"/>
                      <a:pt x="14" y="42"/>
                      <a:pt x="14" y="56"/>
                    </a:cubicBezTo>
                    <a:cubicBezTo>
                      <a:pt x="14" y="56"/>
                      <a:pt x="14" y="42"/>
                      <a:pt x="14" y="42"/>
                    </a:cubicBezTo>
                    <a:cubicBezTo>
                      <a:pt x="14" y="28"/>
                      <a:pt x="0" y="15"/>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56"/>
              <p:cNvSpPr/>
              <p:nvPr/>
            </p:nvSpPr>
            <p:spPr>
              <a:xfrm>
                <a:off x="2281275" y="4153750"/>
                <a:ext cx="15850" cy="10000"/>
              </a:xfrm>
              <a:custGeom>
                <a:avLst/>
                <a:gdLst/>
                <a:ahLst/>
                <a:cxnLst/>
                <a:rect l="l" t="t" r="r" b="b"/>
                <a:pathLst>
                  <a:path w="634" h="400" extrusionOk="0">
                    <a:moveTo>
                      <a:pt x="606" y="0"/>
                    </a:moveTo>
                    <a:cubicBezTo>
                      <a:pt x="400" y="69"/>
                      <a:pt x="193" y="138"/>
                      <a:pt x="0" y="221"/>
                    </a:cubicBezTo>
                    <a:cubicBezTo>
                      <a:pt x="0" y="248"/>
                      <a:pt x="14" y="262"/>
                      <a:pt x="28" y="290"/>
                    </a:cubicBezTo>
                    <a:cubicBezTo>
                      <a:pt x="41" y="303"/>
                      <a:pt x="55" y="317"/>
                      <a:pt x="55" y="345"/>
                    </a:cubicBezTo>
                    <a:cubicBezTo>
                      <a:pt x="69" y="358"/>
                      <a:pt x="69" y="372"/>
                      <a:pt x="69" y="386"/>
                    </a:cubicBezTo>
                    <a:lnTo>
                      <a:pt x="69" y="400"/>
                    </a:lnTo>
                    <a:cubicBezTo>
                      <a:pt x="262" y="317"/>
                      <a:pt x="441" y="248"/>
                      <a:pt x="634" y="193"/>
                    </a:cubicBezTo>
                    <a:lnTo>
                      <a:pt x="6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56"/>
              <p:cNvSpPr/>
              <p:nvPr/>
            </p:nvSpPr>
            <p:spPr>
              <a:xfrm>
                <a:off x="2282650" y="4162350"/>
                <a:ext cx="375" cy="1400"/>
              </a:xfrm>
              <a:custGeom>
                <a:avLst/>
                <a:gdLst/>
                <a:ahLst/>
                <a:cxnLst/>
                <a:rect l="l" t="t" r="r" b="b"/>
                <a:pathLst>
                  <a:path w="15" h="56" extrusionOk="0">
                    <a:moveTo>
                      <a:pt x="0" y="1"/>
                    </a:moveTo>
                    <a:cubicBezTo>
                      <a:pt x="0" y="15"/>
                      <a:pt x="14" y="42"/>
                      <a:pt x="14" y="56"/>
                    </a:cubicBezTo>
                    <a:lnTo>
                      <a:pt x="14" y="42"/>
                    </a:lnTo>
                    <a:cubicBezTo>
                      <a:pt x="14" y="28"/>
                      <a:pt x="0" y="15"/>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56"/>
              <p:cNvSpPr/>
              <p:nvPr/>
            </p:nvSpPr>
            <p:spPr>
              <a:xfrm>
                <a:off x="1849750" y="1020200"/>
                <a:ext cx="16550" cy="23800"/>
              </a:xfrm>
              <a:custGeom>
                <a:avLst/>
                <a:gdLst/>
                <a:ahLst/>
                <a:cxnLst/>
                <a:rect l="l" t="t" r="r" b="b"/>
                <a:pathLst>
                  <a:path w="662" h="952" extrusionOk="0">
                    <a:moveTo>
                      <a:pt x="538" y="1"/>
                    </a:moveTo>
                    <a:cubicBezTo>
                      <a:pt x="1" y="152"/>
                      <a:pt x="111" y="951"/>
                      <a:pt x="662" y="951"/>
                    </a:cubicBezTo>
                    <a:lnTo>
                      <a:pt x="634" y="745"/>
                    </a:lnTo>
                    <a:cubicBezTo>
                      <a:pt x="497" y="731"/>
                      <a:pt x="386" y="621"/>
                      <a:pt x="373" y="483"/>
                    </a:cubicBezTo>
                    <a:cubicBezTo>
                      <a:pt x="359" y="359"/>
                      <a:pt x="428" y="249"/>
                      <a:pt x="538" y="194"/>
                    </a:cubicBezTo>
                    <a:lnTo>
                      <a:pt x="566" y="194"/>
                    </a:lnTo>
                    <a:lnTo>
                      <a:pt x="5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56"/>
              <p:cNvSpPr/>
              <p:nvPr/>
            </p:nvSpPr>
            <p:spPr>
              <a:xfrm>
                <a:off x="2436250" y="5176225"/>
                <a:ext cx="3800" cy="18950"/>
              </a:xfrm>
              <a:custGeom>
                <a:avLst/>
                <a:gdLst/>
                <a:ahLst/>
                <a:cxnLst/>
                <a:rect l="l" t="t" r="r" b="b"/>
                <a:pathLst>
                  <a:path w="152" h="758" extrusionOk="0">
                    <a:moveTo>
                      <a:pt x="41" y="0"/>
                    </a:moveTo>
                    <a:lnTo>
                      <a:pt x="69" y="221"/>
                    </a:lnTo>
                    <a:lnTo>
                      <a:pt x="0" y="276"/>
                    </a:lnTo>
                    <a:cubicBezTo>
                      <a:pt x="28" y="303"/>
                      <a:pt x="69" y="345"/>
                      <a:pt x="96" y="400"/>
                    </a:cubicBezTo>
                    <a:lnTo>
                      <a:pt x="152" y="758"/>
                    </a:lnTo>
                    <a:lnTo>
                      <a:pt x="41" y="0"/>
                    </a:lnTo>
                    <a:close/>
                    <a:moveTo>
                      <a:pt x="152" y="758"/>
                    </a:moveTo>
                    <a:lnTo>
                      <a:pt x="152" y="758"/>
                    </a:lnTo>
                    <a:lnTo>
                      <a:pt x="152" y="75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56"/>
              <p:cNvSpPr/>
              <p:nvPr/>
            </p:nvSpPr>
            <p:spPr>
              <a:xfrm>
                <a:off x="5353825" y="1379400"/>
                <a:ext cx="25" cy="375"/>
              </a:xfrm>
              <a:custGeom>
                <a:avLst/>
                <a:gdLst/>
                <a:ahLst/>
                <a:cxnLst/>
                <a:rect l="l" t="t" r="r" b="b"/>
                <a:pathLst>
                  <a:path w="1" h="15" extrusionOk="0">
                    <a:moveTo>
                      <a:pt x="1" y="0"/>
                    </a:moveTo>
                    <a:lnTo>
                      <a:pt x="1" y="14"/>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56"/>
              <p:cNvSpPr/>
              <p:nvPr/>
            </p:nvSpPr>
            <p:spPr>
              <a:xfrm>
                <a:off x="1875250" y="354525"/>
                <a:ext cx="3868100" cy="5017325"/>
              </a:xfrm>
              <a:custGeom>
                <a:avLst/>
                <a:gdLst/>
                <a:ahLst/>
                <a:cxnLst/>
                <a:rect l="l" t="t" r="r" b="b"/>
                <a:pathLst>
                  <a:path w="154724" h="200693" extrusionOk="0">
                    <a:moveTo>
                      <a:pt x="6614" y="21449"/>
                    </a:moveTo>
                    <a:cubicBezTo>
                      <a:pt x="7839" y="21449"/>
                      <a:pt x="9040" y="22291"/>
                      <a:pt x="9243" y="23721"/>
                    </a:cubicBezTo>
                    <a:cubicBezTo>
                      <a:pt x="9450" y="25154"/>
                      <a:pt x="8444" y="26490"/>
                      <a:pt x="6998" y="26697"/>
                    </a:cubicBezTo>
                    <a:cubicBezTo>
                      <a:pt x="6864" y="26716"/>
                      <a:pt x="6732" y="26725"/>
                      <a:pt x="6603" y="26725"/>
                    </a:cubicBezTo>
                    <a:cubicBezTo>
                      <a:pt x="4499" y="26725"/>
                      <a:pt x="3181" y="24274"/>
                      <a:pt x="4518" y="22509"/>
                    </a:cubicBezTo>
                    <a:cubicBezTo>
                      <a:pt x="5066" y="21781"/>
                      <a:pt x="5845" y="21449"/>
                      <a:pt x="6614" y="21449"/>
                    </a:cubicBezTo>
                    <a:close/>
                    <a:moveTo>
                      <a:pt x="7801" y="29899"/>
                    </a:moveTo>
                    <a:cubicBezTo>
                      <a:pt x="9025" y="29899"/>
                      <a:pt x="10225" y="30736"/>
                      <a:pt x="10428" y="32165"/>
                    </a:cubicBezTo>
                    <a:cubicBezTo>
                      <a:pt x="10635" y="33612"/>
                      <a:pt x="9629" y="34948"/>
                      <a:pt x="8183" y="35155"/>
                    </a:cubicBezTo>
                    <a:cubicBezTo>
                      <a:pt x="8048" y="35174"/>
                      <a:pt x="7917" y="35183"/>
                      <a:pt x="7788" y="35183"/>
                    </a:cubicBezTo>
                    <a:cubicBezTo>
                      <a:pt x="5685" y="35183"/>
                      <a:pt x="4379" y="32732"/>
                      <a:pt x="5703" y="30953"/>
                    </a:cubicBezTo>
                    <a:cubicBezTo>
                      <a:pt x="6251" y="30230"/>
                      <a:pt x="7031" y="29899"/>
                      <a:pt x="7801" y="29899"/>
                    </a:cubicBezTo>
                    <a:close/>
                    <a:moveTo>
                      <a:pt x="8984" y="38351"/>
                    </a:moveTo>
                    <a:cubicBezTo>
                      <a:pt x="10209" y="38351"/>
                      <a:pt x="11410" y="39193"/>
                      <a:pt x="11613" y="40623"/>
                    </a:cubicBezTo>
                    <a:cubicBezTo>
                      <a:pt x="11819" y="42070"/>
                      <a:pt x="10814" y="43392"/>
                      <a:pt x="9367" y="43599"/>
                    </a:cubicBezTo>
                    <a:cubicBezTo>
                      <a:pt x="9229" y="43619"/>
                      <a:pt x="9093" y="43629"/>
                      <a:pt x="8960" y="43629"/>
                    </a:cubicBezTo>
                    <a:cubicBezTo>
                      <a:pt x="6864" y="43629"/>
                      <a:pt x="5566" y="41173"/>
                      <a:pt x="6888" y="39411"/>
                    </a:cubicBezTo>
                    <a:cubicBezTo>
                      <a:pt x="7435" y="38683"/>
                      <a:pt x="8214" y="38351"/>
                      <a:pt x="8984" y="38351"/>
                    </a:cubicBezTo>
                    <a:close/>
                    <a:moveTo>
                      <a:pt x="10175" y="46806"/>
                    </a:moveTo>
                    <a:cubicBezTo>
                      <a:pt x="11403" y="46806"/>
                      <a:pt x="12608" y="47649"/>
                      <a:pt x="12811" y="49081"/>
                    </a:cubicBezTo>
                    <a:cubicBezTo>
                      <a:pt x="13004" y="50514"/>
                      <a:pt x="11998" y="51850"/>
                      <a:pt x="10566" y="52057"/>
                    </a:cubicBezTo>
                    <a:cubicBezTo>
                      <a:pt x="10432" y="52076"/>
                      <a:pt x="10301" y="52085"/>
                      <a:pt x="10173" y="52085"/>
                    </a:cubicBezTo>
                    <a:cubicBezTo>
                      <a:pt x="8069" y="52085"/>
                      <a:pt x="6762" y="49621"/>
                      <a:pt x="8086" y="47855"/>
                    </a:cubicBezTo>
                    <a:cubicBezTo>
                      <a:pt x="8632" y="47135"/>
                      <a:pt x="9408" y="46806"/>
                      <a:pt x="10175" y="46806"/>
                    </a:cubicBezTo>
                    <a:close/>
                    <a:moveTo>
                      <a:pt x="11367" y="55253"/>
                    </a:moveTo>
                    <a:cubicBezTo>
                      <a:pt x="12592" y="55253"/>
                      <a:pt x="13793" y="56096"/>
                      <a:pt x="13996" y="57526"/>
                    </a:cubicBezTo>
                    <a:cubicBezTo>
                      <a:pt x="14202" y="58972"/>
                      <a:pt x="13197" y="60308"/>
                      <a:pt x="11750" y="60501"/>
                    </a:cubicBezTo>
                    <a:cubicBezTo>
                      <a:pt x="11616" y="60520"/>
                      <a:pt x="11485" y="60529"/>
                      <a:pt x="11356" y="60529"/>
                    </a:cubicBezTo>
                    <a:cubicBezTo>
                      <a:pt x="9253" y="60529"/>
                      <a:pt x="7947" y="58079"/>
                      <a:pt x="9271" y="56314"/>
                    </a:cubicBezTo>
                    <a:cubicBezTo>
                      <a:pt x="9818" y="55585"/>
                      <a:pt x="10597" y="55253"/>
                      <a:pt x="11367" y="55253"/>
                    </a:cubicBezTo>
                    <a:close/>
                    <a:moveTo>
                      <a:pt x="12545" y="63711"/>
                    </a:moveTo>
                    <a:cubicBezTo>
                      <a:pt x="13771" y="63711"/>
                      <a:pt x="14977" y="64554"/>
                      <a:pt x="15180" y="65984"/>
                    </a:cubicBezTo>
                    <a:cubicBezTo>
                      <a:pt x="15373" y="67416"/>
                      <a:pt x="14368" y="68753"/>
                      <a:pt x="12935" y="68959"/>
                    </a:cubicBezTo>
                    <a:cubicBezTo>
                      <a:pt x="12801" y="68978"/>
                      <a:pt x="12669" y="68987"/>
                      <a:pt x="12540" y="68987"/>
                    </a:cubicBezTo>
                    <a:cubicBezTo>
                      <a:pt x="10436" y="68987"/>
                      <a:pt x="9118" y="66537"/>
                      <a:pt x="10456" y="64772"/>
                    </a:cubicBezTo>
                    <a:cubicBezTo>
                      <a:pt x="10998" y="64044"/>
                      <a:pt x="11775" y="63711"/>
                      <a:pt x="12545" y="63711"/>
                    </a:cubicBezTo>
                    <a:close/>
                    <a:moveTo>
                      <a:pt x="13730" y="72169"/>
                    </a:moveTo>
                    <a:cubicBezTo>
                      <a:pt x="14956" y="72169"/>
                      <a:pt x="16162" y="73012"/>
                      <a:pt x="16365" y="74442"/>
                    </a:cubicBezTo>
                    <a:cubicBezTo>
                      <a:pt x="16558" y="75874"/>
                      <a:pt x="15552" y="77211"/>
                      <a:pt x="14120" y="77417"/>
                    </a:cubicBezTo>
                    <a:cubicBezTo>
                      <a:pt x="13986" y="77436"/>
                      <a:pt x="13854" y="77446"/>
                      <a:pt x="13725" y="77446"/>
                    </a:cubicBezTo>
                    <a:cubicBezTo>
                      <a:pt x="11621" y="77446"/>
                      <a:pt x="10303" y="74995"/>
                      <a:pt x="11640" y="73230"/>
                    </a:cubicBezTo>
                    <a:cubicBezTo>
                      <a:pt x="12182" y="72502"/>
                      <a:pt x="12960" y="72169"/>
                      <a:pt x="13730" y="72169"/>
                    </a:cubicBezTo>
                    <a:close/>
                    <a:moveTo>
                      <a:pt x="14922" y="80619"/>
                    </a:moveTo>
                    <a:cubicBezTo>
                      <a:pt x="16147" y="80619"/>
                      <a:pt x="17347" y="81457"/>
                      <a:pt x="17550" y="82886"/>
                    </a:cubicBezTo>
                    <a:cubicBezTo>
                      <a:pt x="17743" y="84332"/>
                      <a:pt x="16751" y="85655"/>
                      <a:pt x="15304" y="85862"/>
                    </a:cubicBezTo>
                    <a:lnTo>
                      <a:pt x="15304" y="85875"/>
                    </a:lnTo>
                    <a:cubicBezTo>
                      <a:pt x="15171" y="85894"/>
                      <a:pt x="15040" y="85903"/>
                      <a:pt x="14912" y="85903"/>
                    </a:cubicBezTo>
                    <a:cubicBezTo>
                      <a:pt x="12806" y="85903"/>
                      <a:pt x="11487" y="83440"/>
                      <a:pt x="12825" y="81674"/>
                    </a:cubicBezTo>
                    <a:cubicBezTo>
                      <a:pt x="13373" y="80951"/>
                      <a:pt x="14152" y="80619"/>
                      <a:pt x="14922" y="80619"/>
                    </a:cubicBezTo>
                    <a:close/>
                    <a:moveTo>
                      <a:pt x="16105" y="89072"/>
                    </a:moveTo>
                    <a:cubicBezTo>
                      <a:pt x="17330" y="89072"/>
                      <a:pt x="18531" y="89914"/>
                      <a:pt x="18734" y="91344"/>
                    </a:cubicBezTo>
                    <a:cubicBezTo>
                      <a:pt x="18927" y="92777"/>
                      <a:pt x="17935" y="94113"/>
                      <a:pt x="16489" y="94320"/>
                    </a:cubicBezTo>
                    <a:cubicBezTo>
                      <a:pt x="16355" y="94339"/>
                      <a:pt x="16223" y="94348"/>
                      <a:pt x="16095" y="94348"/>
                    </a:cubicBezTo>
                    <a:cubicBezTo>
                      <a:pt x="13991" y="94348"/>
                      <a:pt x="12685" y="91897"/>
                      <a:pt x="14010" y="90132"/>
                    </a:cubicBezTo>
                    <a:cubicBezTo>
                      <a:pt x="14557" y="89404"/>
                      <a:pt x="15336" y="89072"/>
                      <a:pt x="16105" y="89072"/>
                    </a:cubicBezTo>
                    <a:close/>
                    <a:moveTo>
                      <a:pt x="17283" y="97526"/>
                    </a:moveTo>
                    <a:cubicBezTo>
                      <a:pt x="18511" y="97526"/>
                      <a:pt x="19716" y="98369"/>
                      <a:pt x="19919" y="99802"/>
                    </a:cubicBezTo>
                    <a:cubicBezTo>
                      <a:pt x="20112" y="101235"/>
                      <a:pt x="19120" y="102571"/>
                      <a:pt x="17688" y="102778"/>
                    </a:cubicBezTo>
                    <a:lnTo>
                      <a:pt x="17674" y="102778"/>
                    </a:lnTo>
                    <a:cubicBezTo>
                      <a:pt x="17540" y="102797"/>
                      <a:pt x="17408" y="102806"/>
                      <a:pt x="17279" y="102806"/>
                    </a:cubicBezTo>
                    <a:cubicBezTo>
                      <a:pt x="15176" y="102806"/>
                      <a:pt x="13870" y="100355"/>
                      <a:pt x="15194" y="98576"/>
                    </a:cubicBezTo>
                    <a:cubicBezTo>
                      <a:pt x="15740" y="97856"/>
                      <a:pt x="16516" y="97526"/>
                      <a:pt x="17283" y="97526"/>
                    </a:cubicBezTo>
                    <a:close/>
                    <a:moveTo>
                      <a:pt x="18488" y="105974"/>
                    </a:moveTo>
                    <a:cubicBezTo>
                      <a:pt x="19714" y="105974"/>
                      <a:pt x="20915" y="106816"/>
                      <a:pt x="21118" y="108246"/>
                    </a:cubicBezTo>
                    <a:cubicBezTo>
                      <a:pt x="21310" y="109693"/>
                      <a:pt x="20305" y="111029"/>
                      <a:pt x="18872" y="111236"/>
                    </a:cubicBezTo>
                    <a:cubicBezTo>
                      <a:pt x="18743" y="111253"/>
                      <a:pt x="18617" y="111262"/>
                      <a:pt x="18493" y="111262"/>
                    </a:cubicBezTo>
                    <a:cubicBezTo>
                      <a:pt x="16381" y="111262"/>
                      <a:pt x="15065" y="108804"/>
                      <a:pt x="16393" y="107034"/>
                    </a:cubicBezTo>
                    <a:cubicBezTo>
                      <a:pt x="16940" y="106306"/>
                      <a:pt x="17719" y="105974"/>
                      <a:pt x="18488" y="105974"/>
                    </a:cubicBezTo>
                    <a:close/>
                    <a:moveTo>
                      <a:pt x="19661" y="114424"/>
                    </a:moveTo>
                    <a:cubicBezTo>
                      <a:pt x="20886" y="114424"/>
                      <a:pt x="22086" y="115261"/>
                      <a:pt x="22288" y="116691"/>
                    </a:cubicBezTo>
                    <a:cubicBezTo>
                      <a:pt x="22495" y="118137"/>
                      <a:pt x="21490" y="119460"/>
                      <a:pt x="20057" y="119680"/>
                    </a:cubicBezTo>
                    <a:cubicBezTo>
                      <a:pt x="19923" y="119699"/>
                      <a:pt x="19792" y="119708"/>
                      <a:pt x="19664" y="119708"/>
                    </a:cubicBezTo>
                    <a:cubicBezTo>
                      <a:pt x="17558" y="119708"/>
                      <a:pt x="16239" y="117244"/>
                      <a:pt x="17564" y="115478"/>
                    </a:cubicBezTo>
                    <a:cubicBezTo>
                      <a:pt x="18111" y="114755"/>
                      <a:pt x="18891" y="114424"/>
                      <a:pt x="19661" y="114424"/>
                    </a:cubicBezTo>
                    <a:close/>
                    <a:moveTo>
                      <a:pt x="20847" y="122876"/>
                    </a:moveTo>
                    <a:cubicBezTo>
                      <a:pt x="22069" y="122876"/>
                      <a:pt x="23270" y="123719"/>
                      <a:pt x="23473" y="125149"/>
                    </a:cubicBezTo>
                    <a:cubicBezTo>
                      <a:pt x="23680" y="126581"/>
                      <a:pt x="22674" y="127918"/>
                      <a:pt x="21242" y="128124"/>
                    </a:cubicBezTo>
                    <a:cubicBezTo>
                      <a:pt x="21107" y="128143"/>
                      <a:pt x="20976" y="128152"/>
                      <a:pt x="20847" y="128152"/>
                    </a:cubicBezTo>
                    <a:cubicBezTo>
                      <a:pt x="18742" y="128152"/>
                      <a:pt x="17425" y="125702"/>
                      <a:pt x="18762" y="123937"/>
                    </a:cubicBezTo>
                    <a:cubicBezTo>
                      <a:pt x="19304" y="123208"/>
                      <a:pt x="20080" y="122876"/>
                      <a:pt x="20847" y="122876"/>
                    </a:cubicBezTo>
                    <a:close/>
                    <a:moveTo>
                      <a:pt x="22029" y="131331"/>
                    </a:moveTo>
                    <a:cubicBezTo>
                      <a:pt x="23256" y="131331"/>
                      <a:pt x="24463" y="132174"/>
                      <a:pt x="24658" y="133607"/>
                    </a:cubicBezTo>
                    <a:cubicBezTo>
                      <a:pt x="24864" y="135039"/>
                      <a:pt x="23873" y="136376"/>
                      <a:pt x="22426" y="136582"/>
                    </a:cubicBezTo>
                    <a:cubicBezTo>
                      <a:pt x="22292" y="136601"/>
                      <a:pt x="22160" y="136610"/>
                      <a:pt x="22032" y="136610"/>
                    </a:cubicBezTo>
                    <a:cubicBezTo>
                      <a:pt x="19927" y="136610"/>
                      <a:pt x="18610" y="134159"/>
                      <a:pt x="19947" y="132381"/>
                    </a:cubicBezTo>
                    <a:cubicBezTo>
                      <a:pt x="20487" y="131660"/>
                      <a:pt x="21262" y="131331"/>
                      <a:pt x="22029" y="131331"/>
                    </a:cubicBezTo>
                    <a:close/>
                    <a:moveTo>
                      <a:pt x="23221" y="139778"/>
                    </a:moveTo>
                    <a:cubicBezTo>
                      <a:pt x="24447" y="139778"/>
                      <a:pt x="25653" y="140621"/>
                      <a:pt x="25856" y="142051"/>
                    </a:cubicBezTo>
                    <a:cubicBezTo>
                      <a:pt x="26049" y="143497"/>
                      <a:pt x="25057" y="144834"/>
                      <a:pt x="23611" y="145040"/>
                    </a:cubicBezTo>
                    <a:cubicBezTo>
                      <a:pt x="23477" y="145059"/>
                      <a:pt x="23346" y="145068"/>
                      <a:pt x="23218" y="145068"/>
                    </a:cubicBezTo>
                    <a:cubicBezTo>
                      <a:pt x="21113" y="145068"/>
                      <a:pt x="19794" y="142605"/>
                      <a:pt x="21131" y="140839"/>
                    </a:cubicBezTo>
                    <a:cubicBezTo>
                      <a:pt x="21673" y="140111"/>
                      <a:pt x="22451" y="139778"/>
                      <a:pt x="23221" y="139778"/>
                    </a:cubicBezTo>
                    <a:close/>
                    <a:moveTo>
                      <a:pt x="24405" y="148233"/>
                    </a:moveTo>
                    <a:cubicBezTo>
                      <a:pt x="25632" y="148233"/>
                      <a:pt x="26837" y="149076"/>
                      <a:pt x="27041" y="150509"/>
                    </a:cubicBezTo>
                    <a:cubicBezTo>
                      <a:pt x="27248" y="151942"/>
                      <a:pt x="26242" y="153278"/>
                      <a:pt x="24796" y="153485"/>
                    </a:cubicBezTo>
                    <a:cubicBezTo>
                      <a:pt x="24661" y="153504"/>
                      <a:pt x="24530" y="153513"/>
                      <a:pt x="24401" y="153513"/>
                    </a:cubicBezTo>
                    <a:cubicBezTo>
                      <a:pt x="22298" y="153513"/>
                      <a:pt x="20992" y="151062"/>
                      <a:pt x="22316" y="149283"/>
                    </a:cubicBezTo>
                    <a:cubicBezTo>
                      <a:pt x="22862" y="148563"/>
                      <a:pt x="23638" y="148233"/>
                      <a:pt x="24405" y="148233"/>
                    </a:cubicBezTo>
                    <a:close/>
                    <a:moveTo>
                      <a:pt x="25598" y="156687"/>
                    </a:moveTo>
                    <a:cubicBezTo>
                      <a:pt x="26823" y="156687"/>
                      <a:pt x="28023" y="157524"/>
                      <a:pt x="28226" y="158953"/>
                    </a:cubicBezTo>
                    <a:cubicBezTo>
                      <a:pt x="28432" y="160400"/>
                      <a:pt x="27427" y="161736"/>
                      <a:pt x="25994" y="161943"/>
                    </a:cubicBezTo>
                    <a:cubicBezTo>
                      <a:pt x="25860" y="161962"/>
                      <a:pt x="25728" y="161971"/>
                      <a:pt x="25599" y="161971"/>
                    </a:cubicBezTo>
                    <a:cubicBezTo>
                      <a:pt x="23483" y="161971"/>
                      <a:pt x="22176" y="159507"/>
                      <a:pt x="23501" y="157741"/>
                    </a:cubicBezTo>
                    <a:cubicBezTo>
                      <a:pt x="24048" y="157018"/>
                      <a:pt x="24828" y="156687"/>
                      <a:pt x="25598" y="156687"/>
                    </a:cubicBezTo>
                    <a:close/>
                    <a:moveTo>
                      <a:pt x="26788" y="165136"/>
                    </a:moveTo>
                    <a:cubicBezTo>
                      <a:pt x="28015" y="165136"/>
                      <a:pt x="29221" y="165979"/>
                      <a:pt x="29424" y="167411"/>
                    </a:cubicBezTo>
                    <a:cubicBezTo>
                      <a:pt x="29617" y="168858"/>
                      <a:pt x="28611" y="170180"/>
                      <a:pt x="27179" y="170387"/>
                    </a:cubicBezTo>
                    <a:cubicBezTo>
                      <a:pt x="27045" y="170406"/>
                      <a:pt x="26914" y="170415"/>
                      <a:pt x="26786" y="170415"/>
                    </a:cubicBezTo>
                    <a:cubicBezTo>
                      <a:pt x="24682" y="170415"/>
                      <a:pt x="23375" y="167951"/>
                      <a:pt x="24699" y="166185"/>
                    </a:cubicBezTo>
                    <a:cubicBezTo>
                      <a:pt x="25245" y="165465"/>
                      <a:pt x="26021" y="165136"/>
                      <a:pt x="26788" y="165136"/>
                    </a:cubicBezTo>
                    <a:close/>
                    <a:moveTo>
                      <a:pt x="27972" y="173590"/>
                    </a:moveTo>
                    <a:cubicBezTo>
                      <a:pt x="29197" y="173590"/>
                      <a:pt x="30400" y="174431"/>
                      <a:pt x="30595" y="175869"/>
                    </a:cubicBezTo>
                    <a:cubicBezTo>
                      <a:pt x="30802" y="177302"/>
                      <a:pt x="29796" y="178638"/>
                      <a:pt x="28363" y="178845"/>
                    </a:cubicBezTo>
                    <a:cubicBezTo>
                      <a:pt x="28229" y="178864"/>
                      <a:pt x="28098" y="178873"/>
                      <a:pt x="27969" y="178873"/>
                    </a:cubicBezTo>
                    <a:cubicBezTo>
                      <a:pt x="25864" y="178873"/>
                      <a:pt x="24547" y="176422"/>
                      <a:pt x="25884" y="174643"/>
                    </a:cubicBezTo>
                    <a:cubicBezTo>
                      <a:pt x="26426" y="173921"/>
                      <a:pt x="27203" y="173590"/>
                      <a:pt x="27972" y="173590"/>
                    </a:cubicBezTo>
                    <a:close/>
                    <a:moveTo>
                      <a:pt x="29158" y="182041"/>
                    </a:moveTo>
                    <a:cubicBezTo>
                      <a:pt x="30384" y="182041"/>
                      <a:pt x="31590" y="182884"/>
                      <a:pt x="31793" y="184314"/>
                    </a:cubicBezTo>
                    <a:cubicBezTo>
                      <a:pt x="31986" y="185760"/>
                      <a:pt x="30994" y="187083"/>
                      <a:pt x="29548" y="187289"/>
                    </a:cubicBezTo>
                    <a:cubicBezTo>
                      <a:pt x="29409" y="187310"/>
                      <a:pt x="29273" y="187320"/>
                      <a:pt x="29140" y="187320"/>
                    </a:cubicBezTo>
                    <a:cubicBezTo>
                      <a:pt x="27044" y="187320"/>
                      <a:pt x="25734" y="184863"/>
                      <a:pt x="27068" y="183101"/>
                    </a:cubicBezTo>
                    <a:cubicBezTo>
                      <a:pt x="27611" y="182373"/>
                      <a:pt x="28388" y="182041"/>
                      <a:pt x="29158" y="182041"/>
                    </a:cubicBezTo>
                    <a:close/>
                    <a:moveTo>
                      <a:pt x="30336" y="190496"/>
                    </a:moveTo>
                    <a:cubicBezTo>
                      <a:pt x="31564" y="190496"/>
                      <a:pt x="32775" y="191339"/>
                      <a:pt x="32978" y="192772"/>
                    </a:cubicBezTo>
                    <a:cubicBezTo>
                      <a:pt x="33171" y="194204"/>
                      <a:pt x="32179" y="195541"/>
                      <a:pt x="30733" y="195747"/>
                    </a:cubicBezTo>
                    <a:cubicBezTo>
                      <a:pt x="30599" y="195766"/>
                      <a:pt x="30467" y="195775"/>
                      <a:pt x="30338" y="195775"/>
                    </a:cubicBezTo>
                    <a:cubicBezTo>
                      <a:pt x="28234" y="195775"/>
                      <a:pt x="26916" y="193324"/>
                      <a:pt x="28253" y="191546"/>
                    </a:cubicBezTo>
                    <a:cubicBezTo>
                      <a:pt x="28794" y="190825"/>
                      <a:pt x="29568" y="190496"/>
                      <a:pt x="30336" y="190496"/>
                    </a:cubicBezTo>
                    <a:close/>
                    <a:moveTo>
                      <a:pt x="129088" y="0"/>
                    </a:moveTo>
                    <a:lnTo>
                      <a:pt x="0" y="18128"/>
                    </a:lnTo>
                    <a:lnTo>
                      <a:pt x="25636" y="200693"/>
                    </a:lnTo>
                    <a:lnTo>
                      <a:pt x="154724" y="182578"/>
                    </a:lnTo>
                    <a:lnTo>
                      <a:pt x="129088"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56"/>
              <p:cNvSpPr/>
              <p:nvPr/>
            </p:nvSpPr>
            <p:spPr>
              <a:xfrm>
                <a:off x="1870775" y="323875"/>
                <a:ext cx="3868100" cy="5017325"/>
              </a:xfrm>
              <a:custGeom>
                <a:avLst/>
                <a:gdLst/>
                <a:ahLst/>
                <a:cxnLst/>
                <a:rect l="l" t="t" r="r" b="b"/>
                <a:pathLst>
                  <a:path w="154724" h="200693" extrusionOk="0">
                    <a:moveTo>
                      <a:pt x="6617" y="21449"/>
                    </a:moveTo>
                    <a:cubicBezTo>
                      <a:pt x="7839" y="21449"/>
                      <a:pt x="9040" y="22291"/>
                      <a:pt x="9243" y="23721"/>
                    </a:cubicBezTo>
                    <a:cubicBezTo>
                      <a:pt x="9450" y="25168"/>
                      <a:pt x="8444" y="26490"/>
                      <a:pt x="7012" y="26710"/>
                    </a:cubicBezTo>
                    <a:cubicBezTo>
                      <a:pt x="6878" y="26729"/>
                      <a:pt x="6747" y="26738"/>
                      <a:pt x="6619" y="26738"/>
                    </a:cubicBezTo>
                    <a:cubicBezTo>
                      <a:pt x="4513" y="26738"/>
                      <a:pt x="3195" y="24275"/>
                      <a:pt x="4532" y="22509"/>
                    </a:cubicBezTo>
                    <a:cubicBezTo>
                      <a:pt x="5074" y="21781"/>
                      <a:pt x="5850" y="21449"/>
                      <a:pt x="6617" y="21449"/>
                    </a:cubicBezTo>
                    <a:close/>
                    <a:moveTo>
                      <a:pt x="7799" y="29890"/>
                    </a:moveTo>
                    <a:cubicBezTo>
                      <a:pt x="9026" y="29890"/>
                      <a:pt x="10233" y="30733"/>
                      <a:pt x="10428" y="32165"/>
                    </a:cubicBezTo>
                    <a:cubicBezTo>
                      <a:pt x="10635" y="33598"/>
                      <a:pt x="9629" y="34934"/>
                      <a:pt x="8196" y="35141"/>
                    </a:cubicBezTo>
                    <a:cubicBezTo>
                      <a:pt x="8062" y="35160"/>
                      <a:pt x="7930" y="35169"/>
                      <a:pt x="7802" y="35169"/>
                    </a:cubicBezTo>
                    <a:cubicBezTo>
                      <a:pt x="5697" y="35169"/>
                      <a:pt x="4380" y="32718"/>
                      <a:pt x="5717" y="30939"/>
                    </a:cubicBezTo>
                    <a:cubicBezTo>
                      <a:pt x="6257" y="30219"/>
                      <a:pt x="7032" y="29890"/>
                      <a:pt x="7799" y="29890"/>
                    </a:cubicBezTo>
                    <a:close/>
                    <a:moveTo>
                      <a:pt x="8991" y="38351"/>
                    </a:moveTo>
                    <a:cubicBezTo>
                      <a:pt x="10217" y="38351"/>
                      <a:pt x="11423" y="39193"/>
                      <a:pt x="11626" y="40623"/>
                    </a:cubicBezTo>
                    <a:cubicBezTo>
                      <a:pt x="11819" y="42056"/>
                      <a:pt x="10827" y="43392"/>
                      <a:pt x="9381" y="43599"/>
                    </a:cubicBezTo>
                    <a:cubicBezTo>
                      <a:pt x="9247" y="43618"/>
                      <a:pt x="9115" y="43627"/>
                      <a:pt x="8986" y="43627"/>
                    </a:cubicBezTo>
                    <a:cubicBezTo>
                      <a:pt x="6882" y="43627"/>
                      <a:pt x="5564" y="41177"/>
                      <a:pt x="6901" y="39411"/>
                    </a:cubicBezTo>
                    <a:cubicBezTo>
                      <a:pt x="7443" y="38683"/>
                      <a:pt x="8221" y="38351"/>
                      <a:pt x="8991" y="38351"/>
                    </a:cubicBezTo>
                    <a:close/>
                    <a:moveTo>
                      <a:pt x="10178" y="46801"/>
                    </a:moveTo>
                    <a:cubicBezTo>
                      <a:pt x="11403" y="46801"/>
                      <a:pt x="12608" y="47638"/>
                      <a:pt x="12811" y="49068"/>
                    </a:cubicBezTo>
                    <a:cubicBezTo>
                      <a:pt x="13004" y="50514"/>
                      <a:pt x="12012" y="51850"/>
                      <a:pt x="10566" y="52057"/>
                    </a:cubicBezTo>
                    <a:cubicBezTo>
                      <a:pt x="10431" y="52076"/>
                      <a:pt x="10300" y="52085"/>
                      <a:pt x="10171" y="52085"/>
                    </a:cubicBezTo>
                    <a:cubicBezTo>
                      <a:pt x="8067" y="52085"/>
                      <a:pt x="6749" y="49634"/>
                      <a:pt x="8086" y="47855"/>
                    </a:cubicBezTo>
                    <a:cubicBezTo>
                      <a:pt x="8629" y="47132"/>
                      <a:pt x="9407" y="46801"/>
                      <a:pt x="10178" y="46801"/>
                    </a:cubicBezTo>
                    <a:close/>
                    <a:moveTo>
                      <a:pt x="11367" y="55253"/>
                    </a:moveTo>
                    <a:cubicBezTo>
                      <a:pt x="12592" y="55253"/>
                      <a:pt x="13793" y="56096"/>
                      <a:pt x="13996" y="57526"/>
                    </a:cubicBezTo>
                    <a:cubicBezTo>
                      <a:pt x="14189" y="58972"/>
                      <a:pt x="13197" y="60295"/>
                      <a:pt x="11750" y="60501"/>
                    </a:cubicBezTo>
                    <a:cubicBezTo>
                      <a:pt x="11616" y="60520"/>
                      <a:pt x="11484" y="60529"/>
                      <a:pt x="11356" y="60529"/>
                    </a:cubicBezTo>
                    <a:cubicBezTo>
                      <a:pt x="9251" y="60529"/>
                      <a:pt x="7934" y="58079"/>
                      <a:pt x="9271" y="56314"/>
                    </a:cubicBezTo>
                    <a:cubicBezTo>
                      <a:pt x="9818" y="55585"/>
                      <a:pt x="10597" y="55253"/>
                      <a:pt x="11367" y="55253"/>
                    </a:cubicBezTo>
                    <a:close/>
                    <a:moveTo>
                      <a:pt x="12544" y="63708"/>
                    </a:moveTo>
                    <a:cubicBezTo>
                      <a:pt x="13772" y="63708"/>
                      <a:pt x="14977" y="64551"/>
                      <a:pt x="15180" y="65984"/>
                    </a:cubicBezTo>
                    <a:cubicBezTo>
                      <a:pt x="15387" y="67416"/>
                      <a:pt x="14381" y="68753"/>
                      <a:pt x="12949" y="68959"/>
                    </a:cubicBezTo>
                    <a:cubicBezTo>
                      <a:pt x="12814" y="68978"/>
                      <a:pt x="12681" y="68987"/>
                      <a:pt x="12552" y="68987"/>
                    </a:cubicBezTo>
                    <a:cubicBezTo>
                      <a:pt x="10437" y="68987"/>
                      <a:pt x="9131" y="66536"/>
                      <a:pt x="10455" y="64758"/>
                    </a:cubicBezTo>
                    <a:cubicBezTo>
                      <a:pt x="11001" y="64037"/>
                      <a:pt x="11777" y="63708"/>
                      <a:pt x="12544" y="63708"/>
                    </a:cubicBezTo>
                    <a:close/>
                    <a:moveTo>
                      <a:pt x="13736" y="72155"/>
                    </a:moveTo>
                    <a:cubicBezTo>
                      <a:pt x="14961" y="72155"/>
                      <a:pt x="16162" y="72998"/>
                      <a:pt x="16365" y="74428"/>
                    </a:cubicBezTo>
                    <a:cubicBezTo>
                      <a:pt x="16572" y="75874"/>
                      <a:pt x="15566" y="77197"/>
                      <a:pt x="14133" y="77404"/>
                    </a:cubicBezTo>
                    <a:cubicBezTo>
                      <a:pt x="13995" y="77424"/>
                      <a:pt x="13859" y="77434"/>
                      <a:pt x="13726" y="77434"/>
                    </a:cubicBezTo>
                    <a:cubicBezTo>
                      <a:pt x="11629" y="77434"/>
                      <a:pt x="10319" y="74978"/>
                      <a:pt x="11640" y="73216"/>
                    </a:cubicBezTo>
                    <a:cubicBezTo>
                      <a:pt x="12187" y="72488"/>
                      <a:pt x="12966" y="72155"/>
                      <a:pt x="13736" y="72155"/>
                    </a:cubicBezTo>
                    <a:close/>
                    <a:moveTo>
                      <a:pt x="14917" y="80610"/>
                    </a:moveTo>
                    <a:cubicBezTo>
                      <a:pt x="16141" y="80610"/>
                      <a:pt x="17346" y="81453"/>
                      <a:pt x="17550" y="82886"/>
                    </a:cubicBezTo>
                    <a:cubicBezTo>
                      <a:pt x="17756" y="84319"/>
                      <a:pt x="16751" y="85655"/>
                      <a:pt x="15318" y="85862"/>
                    </a:cubicBezTo>
                    <a:cubicBezTo>
                      <a:pt x="15184" y="85881"/>
                      <a:pt x="15052" y="85890"/>
                      <a:pt x="14924" y="85890"/>
                    </a:cubicBezTo>
                    <a:cubicBezTo>
                      <a:pt x="12819" y="85890"/>
                      <a:pt x="11502" y="83439"/>
                      <a:pt x="12839" y="81660"/>
                    </a:cubicBezTo>
                    <a:cubicBezTo>
                      <a:pt x="13379" y="80940"/>
                      <a:pt x="14152" y="80610"/>
                      <a:pt x="14917" y="80610"/>
                    </a:cubicBezTo>
                    <a:close/>
                    <a:moveTo>
                      <a:pt x="16114" y="89064"/>
                    </a:moveTo>
                    <a:cubicBezTo>
                      <a:pt x="17338" y="89064"/>
                      <a:pt x="18540" y="89901"/>
                      <a:pt x="18734" y="91330"/>
                    </a:cubicBezTo>
                    <a:cubicBezTo>
                      <a:pt x="18941" y="92777"/>
                      <a:pt x="17935" y="94113"/>
                      <a:pt x="16503" y="94320"/>
                    </a:cubicBezTo>
                    <a:cubicBezTo>
                      <a:pt x="16369" y="94339"/>
                      <a:pt x="16238" y="94348"/>
                      <a:pt x="16110" y="94348"/>
                    </a:cubicBezTo>
                    <a:cubicBezTo>
                      <a:pt x="14004" y="94348"/>
                      <a:pt x="12686" y="91884"/>
                      <a:pt x="14023" y="90118"/>
                    </a:cubicBezTo>
                    <a:cubicBezTo>
                      <a:pt x="14566" y="89395"/>
                      <a:pt x="15344" y="89064"/>
                      <a:pt x="16114" y="89064"/>
                    </a:cubicBezTo>
                    <a:close/>
                    <a:moveTo>
                      <a:pt x="17298" y="97516"/>
                    </a:moveTo>
                    <a:cubicBezTo>
                      <a:pt x="18524" y="97516"/>
                      <a:pt x="19730" y="98358"/>
                      <a:pt x="19933" y="99788"/>
                    </a:cubicBezTo>
                    <a:cubicBezTo>
                      <a:pt x="20126" y="101235"/>
                      <a:pt x="19134" y="102557"/>
                      <a:pt x="17687" y="102764"/>
                    </a:cubicBezTo>
                    <a:cubicBezTo>
                      <a:pt x="17553" y="102783"/>
                      <a:pt x="17422" y="102792"/>
                      <a:pt x="17293" y="102792"/>
                    </a:cubicBezTo>
                    <a:cubicBezTo>
                      <a:pt x="15188" y="102792"/>
                      <a:pt x="13871" y="100342"/>
                      <a:pt x="15208" y="98576"/>
                    </a:cubicBezTo>
                    <a:cubicBezTo>
                      <a:pt x="15750" y="97848"/>
                      <a:pt x="16528" y="97516"/>
                      <a:pt x="17298" y="97516"/>
                    </a:cubicBezTo>
                    <a:close/>
                    <a:moveTo>
                      <a:pt x="18481" y="105967"/>
                    </a:moveTo>
                    <a:cubicBezTo>
                      <a:pt x="19708" y="105967"/>
                      <a:pt x="20914" y="106808"/>
                      <a:pt x="21117" y="108246"/>
                    </a:cubicBezTo>
                    <a:cubicBezTo>
                      <a:pt x="21310" y="109679"/>
                      <a:pt x="20319" y="111015"/>
                      <a:pt x="18872" y="111222"/>
                    </a:cubicBezTo>
                    <a:cubicBezTo>
                      <a:pt x="18738" y="111241"/>
                      <a:pt x="18606" y="111250"/>
                      <a:pt x="18478" y="111250"/>
                    </a:cubicBezTo>
                    <a:cubicBezTo>
                      <a:pt x="16373" y="111250"/>
                      <a:pt x="15056" y="108799"/>
                      <a:pt x="16393" y="107020"/>
                    </a:cubicBezTo>
                    <a:cubicBezTo>
                      <a:pt x="16934" y="106298"/>
                      <a:pt x="17712" y="105967"/>
                      <a:pt x="18481" y="105967"/>
                    </a:cubicBezTo>
                    <a:close/>
                    <a:moveTo>
                      <a:pt x="19673" y="114418"/>
                    </a:moveTo>
                    <a:cubicBezTo>
                      <a:pt x="20898" y="114418"/>
                      <a:pt x="22099" y="115261"/>
                      <a:pt x="22302" y="116691"/>
                    </a:cubicBezTo>
                    <a:cubicBezTo>
                      <a:pt x="22495" y="118137"/>
                      <a:pt x="21503" y="119460"/>
                      <a:pt x="20057" y="119666"/>
                    </a:cubicBezTo>
                    <a:cubicBezTo>
                      <a:pt x="19918" y="119687"/>
                      <a:pt x="19782" y="119697"/>
                      <a:pt x="19649" y="119697"/>
                    </a:cubicBezTo>
                    <a:cubicBezTo>
                      <a:pt x="17552" y="119697"/>
                      <a:pt x="16243" y="117240"/>
                      <a:pt x="17577" y="115478"/>
                    </a:cubicBezTo>
                    <a:cubicBezTo>
                      <a:pt x="18125" y="114750"/>
                      <a:pt x="18904" y="114418"/>
                      <a:pt x="19673" y="114418"/>
                    </a:cubicBezTo>
                    <a:close/>
                    <a:moveTo>
                      <a:pt x="20864" y="122873"/>
                    </a:moveTo>
                    <a:cubicBezTo>
                      <a:pt x="22092" y="122873"/>
                      <a:pt x="23297" y="123716"/>
                      <a:pt x="23501" y="125149"/>
                    </a:cubicBezTo>
                    <a:cubicBezTo>
                      <a:pt x="23693" y="126595"/>
                      <a:pt x="22688" y="127918"/>
                      <a:pt x="21241" y="128124"/>
                    </a:cubicBezTo>
                    <a:cubicBezTo>
                      <a:pt x="21108" y="128143"/>
                      <a:pt x="20977" y="128152"/>
                      <a:pt x="20849" y="128152"/>
                    </a:cubicBezTo>
                    <a:cubicBezTo>
                      <a:pt x="18745" y="128152"/>
                      <a:pt x="17438" y="125689"/>
                      <a:pt x="18776" y="123923"/>
                    </a:cubicBezTo>
                    <a:cubicBezTo>
                      <a:pt x="19321" y="123202"/>
                      <a:pt x="20097" y="122873"/>
                      <a:pt x="20864" y="122873"/>
                    </a:cubicBezTo>
                    <a:close/>
                    <a:moveTo>
                      <a:pt x="22044" y="131326"/>
                    </a:moveTo>
                    <a:cubicBezTo>
                      <a:pt x="23269" y="131326"/>
                      <a:pt x="24469" y="132164"/>
                      <a:pt x="24672" y="133593"/>
                    </a:cubicBezTo>
                    <a:cubicBezTo>
                      <a:pt x="24864" y="135039"/>
                      <a:pt x="23873" y="136362"/>
                      <a:pt x="22440" y="136582"/>
                    </a:cubicBezTo>
                    <a:lnTo>
                      <a:pt x="22426" y="136582"/>
                    </a:lnTo>
                    <a:cubicBezTo>
                      <a:pt x="22293" y="136601"/>
                      <a:pt x="22162" y="136610"/>
                      <a:pt x="22033" y="136610"/>
                    </a:cubicBezTo>
                    <a:cubicBezTo>
                      <a:pt x="19929" y="136610"/>
                      <a:pt x="18622" y="134147"/>
                      <a:pt x="19947" y="132381"/>
                    </a:cubicBezTo>
                    <a:cubicBezTo>
                      <a:pt x="20494" y="131658"/>
                      <a:pt x="21274" y="131326"/>
                      <a:pt x="22044" y="131326"/>
                    </a:cubicBezTo>
                    <a:close/>
                    <a:moveTo>
                      <a:pt x="23227" y="139778"/>
                    </a:moveTo>
                    <a:cubicBezTo>
                      <a:pt x="24452" y="139778"/>
                      <a:pt x="25653" y="140621"/>
                      <a:pt x="25856" y="142051"/>
                    </a:cubicBezTo>
                    <a:cubicBezTo>
                      <a:pt x="26063" y="143484"/>
                      <a:pt x="25057" y="144820"/>
                      <a:pt x="23625" y="145027"/>
                    </a:cubicBezTo>
                    <a:cubicBezTo>
                      <a:pt x="23490" y="145046"/>
                      <a:pt x="23359" y="145055"/>
                      <a:pt x="23230" y="145055"/>
                    </a:cubicBezTo>
                    <a:cubicBezTo>
                      <a:pt x="21125" y="145055"/>
                      <a:pt x="19807" y="142604"/>
                      <a:pt x="21131" y="140839"/>
                    </a:cubicBezTo>
                    <a:cubicBezTo>
                      <a:pt x="21679" y="140111"/>
                      <a:pt x="22458" y="139778"/>
                      <a:pt x="23227" y="139778"/>
                    </a:cubicBezTo>
                    <a:close/>
                    <a:moveTo>
                      <a:pt x="24424" y="148224"/>
                    </a:moveTo>
                    <a:cubicBezTo>
                      <a:pt x="25654" y="148224"/>
                      <a:pt x="26864" y="149073"/>
                      <a:pt x="27068" y="150509"/>
                    </a:cubicBezTo>
                    <a:cubicBezTo>
                      <a:pt x="27261" y="151955"/>
                      <a:pt x="26256" y="153278"/>
                      <a:pt x="24809" y="153485"/>
                    </a:cubicBezTo>
                    <a:cubicBezTo>
                      <a:pt x="24681" y="153502"/>
                      <a:pt x="24555" y="153510"/>
                      <a:pt x="24431" y="153510"/>
                    </a:cubicBezTo>
                    <a:cubicBezTo>
                      <a:pt x="22319" y="153510"/>
                      <a:pt x="21003" y="151039"/>
                      <a:pt x="22343" y="149269"/>
                    </a:cubicBezTo>
                    <a:cubicBezTo>
                      <a:pt x="22887" y="148552"/>
                      <a:pt x="23659" y="148224"/>
                      <a:pt x="24424" y="148224"/>
                    </a:cubicBezTo>
                    <a:close/>
                    <a:moveTo>
                      <a:pt x="25604" y="156681"/>
                    </a:moveTo>
                    <a:cubicBezTo>
                      <a:pt x="26830" y="156681"/>
                      <a:pt x="28036" y="157523"/>
                      <a:pt x="28239" y="158953"/>
                    </a:cubicBezTo>
                    <a:cubicBezTo>
                      <a:pt x="28432" y="160400"/>
                      <a:pt x="27440" y="161722"/>
                      <a:pt x="25994" y="161929"/>
                    </a:cubicBezTo>
                    <a:cubicBezTo>
                      <a:pt x="25855" y="161949"/>
                      <a:pt x="25719" y="161959"/>
                      <a:pt x="25586" y="161959"/>
                    </a:cubicBezTo>
                    <a:cubicBezTo>
                      <a:pt x="23489" y="161959"/>
                      <a:pt x="22180" y="159503"/>
                      <a:pt x="23514" y="157741"/>
                    </a:cubicBezTo>
                    <a:cubicBezTo>
                      <a:pt x="24056" y="157013"/>
                      <a:pt x="24834" y="156681"/>
                      <a:pt x="25604" y="156681"/>
                    </a:cubicBezTo>
                    <a:close/>
                    <a:moveTo>
                      <a:pt x="26782" y="165136"/>
                    </a:moveTo>
                    <a:cubicBezTo>
                      <a:pt x="28010" y="165136"/>
                      <a:pt x="29221" y="165979"/>
                      <a:pt x="29424" y="167411"/>
                    </a:cubicBezTo>
                    <a:cubicBezTo>
                      <a:pt x="29617" y="168844"/>
                      <a:pt x="28625" y="170180"/>
                      <a:pt x="27179" y="170387"/>
                    </a:cubicBezTo>
                    <a:cubicBezTo>
                      <a:pt x="27044" y="170406"/>
                      <a:pt x="26913" y="170415"/>
                      <a:pt x="26784" y="170415"/>
                    </a:cubicBezTo>
                    <a:cubicBezTo>
                      <a:pt x="24679" y="170415"/>
                      <a:pt x="23362" y="167964"/>
                      <a:pt x="24699" y="166185"/>
                    </a:cubicBezTo>
                    <a:cubicBezTo>
                      <a:pt x="25239" y="165465"/>
                      <a:pt x="26014" y="165136"/>
                      <a:pt x="26782" y="165136"/>
                    </a:cubicBezTo>
                    <a:close/>
                    <a:moveTo>
                      <a:pt x="27980" y="173583"/>
                    </a:moveTo>
                    <a:cubicBezTo>
                      <a:pt x="29205" y="173583"/>
                      <a:pt x="30406" y="174426"/>
                      <a:pt x="30609" y="175856"/>
                    </a:cubicBezTo>
                    <a:cubicBezTo>
                      <a:pt x="30802" y="177302"/>
                      <a:pt x="29810" y="178638"/>
                      <a:pt x="28363" y="178845"/>
                    </a:cubicBezTo>
                    <a:cubicBezTo>
                      <a:pt x="28230" y="178864"/>
                      <a:pt x="28099" y="178873"/>
                      <a:pt x="27970" y="178873"/>
                    </a:cubicBezTo>
                    <a:cubicBezTo>
                      <a:pt x="25865" y="178873"/>
                      <a:pt x="24546" y="176409"/>
                      <a:pt x="25884" y="174643"/>
                    </a:cubicBezTo>
                    <a:cubicBezTo>
                      <a:pt x="26431" y="173915"/>
                      <a:pt x="27210" y="173583"/>
                      <a:pt x="27980" y="173583"/>
                    </a:cubicBezTo>
                    <a:close/>
                    <a:moveTo>
                      <a:pt x="29164" y="182041"/>
                    </a:moveTo>
                    <a:cubicBezTo>
                      <a:pt x="30389" y="182041"/>
                      <a:pt x="31590" y="182884"/>
                      <a:pt x="31793" y="184314"/>
                    </a:cubicBezTo>
                    <a:cubicBezTo>
                      <a:pt x="32000" y="185746"/>
                      <a:pt x="30994" y="187083"/>
                      <a:pt x="29562" y="187289"/>
                    </a:cubicBezTo>
                    <a:cubicBezTo>
                      <a:pt x="29427" y="187308"/>
                      <a:pt x="29294" y="187317"/>
                      <a:pt x="29165" y="187317"/>
                    </a:cubicBezTo>
                    <a:cubicBezTo>
                      <a:pt x="27050" y="187317"/>
                      <a:pt x="25744" y="184867"/>
                      <a:pt x="27068" y="183101"/>
                    </a:cubicBezTo>
                    <a:cubicBezTo>
                      <a:pt x="27616" y="182373"/>
                      <a:pt x="28395" y="182041"/>
                      <a:pt x="29164" y="182041"/>
                    </a:cubicBezTo>
                    <a:close/>
                    <a:moveTo>
                      <a:pt x="30348" y="190492"/>
                    </a:moveTo>
                    <a:cubicBezTo>
                      <a:pt x="31573" y="190492"/>
                      <a:pt x="32775" y="191333"/>
                      <a:pt x="32978" y="192772"/>
                    </a:cubicBezTo>
                    <a:cubicBezTo>
                      <a:pt x="33185" y="194204"/>
                      <a:pt x="32179" y="195541"/>
                      <a:pt x="30746" y="195747"/>
                    </a:cubicBezTo>
                    <a:cubicBezTo>
                      <a:pt x="30612" y="195766"/>
                      <a:pt x="30481" y="195775"/>
                      <a:pt x="30352" y="195775"/>
                    </a:cubicBezTo>
                    <a:cubicBezTo>
                      <a:pt x="28247" y="195775"/>
                      <a:pt x="26929" y="193324"/>
                      <a:pt x="28253" y="191546"/>
                    </a:cubicBezTo>
                    <a:cubicBezTo>
                      <a:pt x="28800" y="190823"/>
                      <a:pt x="29579" y="190492"/>
                      <a:pt x="30348" y="190492"/>
                    </a:cubicBezTo>
                    <a:close/>
                    <a:moveTo>
                      <a:pt x="129102" y="0"/>
                    </a:moveTo>
                    <a:lnTo>
                      <a:pt x="0" y="18115"/>
                    </a:lnTo>
                    <a:lnTo>
                      <a:pt x="25636" y="200693"/>
                    </a:lnTo>
                    <a:lnTo>
                      <a:pt x="154724" y="182564"/>
                    </a:lnTo>
                    <a:lnTo>
                      <a:pt x="129102"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56"/>
              <p:cNvSpPr/>
              <p:nvPr/>
            </p:nvSpPr>
            <p:spPr>
              <a:xfrm>
                <a:off x="1866625" y="292875"/>
                <a:ext cx="3868125" cy="5017675"/>
              </a:xfrm>
              <a:custGeom>
                <a:avLst/>
                <a:gdLst/>
                <a:ahLst/>
                <a:cxnLst/>
                <a:rect l="l" t="t" r="r" b="b"/>
                <a:pathLst>
                  <a:path w="154725" h="200707" extrusionOk="0">
                    <a:moveTo>
                      <a:pt x="6611" y="21455"/>
                    </a:moveTo>
                    <a:cubicBezTo>
                      <a:pt x="7836" y="21455"/>
                      <a:pt x="9041" y="22292"/>
                      <a:pt x="9244" y="23721"/>
                    </a:cubicBezTo>
                    <a:cubicBezTo>
                      <a:pt x="9437" y="25168"/>
                      <a:pt x="8445" y="26504"/>
                      <a:pt x="6999" y="26711"/>
                    </a:cubicBezTo>
                    <a:cubicBezTo>
                      <a:pt x="6864" y="26730"/>
                      <a:pt x="6733" y="26739"/>
                      <a:pt x="6604" y="26739"/>
                    </a:cubicBezTo>
                    <a:cubicBezTo>
                      <a:pt x="4499" y="26739"/>
                      <a:pt x="3182" y="24288"/>
                      <a:pt x="4519" y="22509"/>
                    </a:cubicBezTo>
                    <a:cubicBezTo>
                      <a:pt x="5061" y="21786"/>
                      <a:pt x="5840" y="21455"/>
                      <a:pt x="6611" y="21455"/>
                    </a:cubicBezTo>
                    <a:close/>
                    <a:moveTo>
                      <a:pt x="7799" y="29907"/>
                    </a:moveTo>
                    <a:cubicBezTo>
                      <a:pt x="9025" y="29907"/>
                      <a:pt x="10226" y="30749"/>
                      <a:pt x="10429" y="32179"/>
                    </a:cubicBezTo>
                    <a:cubicBezTo>
                      <a:pt x="10621" y="33626"/>
                      <a:pt x="9630" y="34948"/>
                      <a:pt x="8183" y="35155"/>
                    </a:cubicBezTo>
                    <a:cubicBezTo>
                      <a:pt x="8045" y="35175"/>
                      <a:pt x="7909" y="35185"/>
                      <a:pt x="7776" y="35185"/>
                    </a:cubicBezTo>
                    <a:cubicBezTo>
                      <a:pt x="5679" y="35185"/>
                      <a:pt x="4369" y="32729"/>
                      <a:pt x="5704" y="30967"/>
                    </a:cubicBezTo>
                    <a:cubicBezTo>
                      <a:pt x="6251" y="30239"/>
                      <a:pt x="7030" y="29907"/>
                      <a:pt x="7799" y="29907"/>
                    </a:cubicBezTo>
                    <a:close/>
                    <a:moveTo>
                      <a:pt x="8977" y="38362"/>
                    </a:moveTo>
                    <a:cubicBezTo>
                      <a:pt x="10205" y="38362"/>
                      <a:pt x="11410" y="39205"/>
                      <a:pt x="11613" y="40637"/>
                    </a:cubicBezTo>
                    <a:cubicBezTo>
                      <a:pt x="11820" y="42070"/>
                      <a:pt x="10814" y="43406"/>
                      <a:pt x="9368" y="43613"/>
                    </a:cubicBezTo>
                    <a:cubicBezTo>
                      <a:pt x="9234" y="43632"/>
                      <a:pt x="9102" y="43641"/>
                      <a:pt x="8973" y="43641"/>
                    </a:cubicBezTo>
                    <a:cubicBezTo>
                      <a:pt x="6870" y="43641"/>
                      <a:pt x="5564" y="41190"/>
                      <a:pt x="6888" y="39411"/>
                    </a:cubicBezTo>
                    <a:cubicBezTo>
                      <a:pt x="7434" y="38691"/>
                      <a:pt x="8210" y="38362"/>
                      <a:pt x="8977" y="38362"/>
                    </a:cubicBezTo>
                    <a:close/>
                    <a:moveTo>
                      <a:pt x="10169" y="46809"/>
                    </a:moveTo>
                    <a:cubicBezTo>
                      <a:pt x="11394" y="46809"/>
                      <a:pt x="12595" y="47652"/>
                      <a:pt x="12798" y="49082"/>
                    </a:cubicBezTo>
                    <a:cubicBezTo>
                      <a:pt x="13005" y="50528"/>
                      <a:pt x="11999" y="51864"/>
                      <a:pt x="10566" y="52071"/>
                    </a:cubicBezTo>
                    <a:cubicBezTo>
                      <a:pt x="10433" y="52090"/>
                      <a:pt x="10302" y="52099"/>
                      <a:pt x="10174" y="52099"/>
                    </a:cubicBezTo>
                    <a:cubicBezTo>
                      <a:pt x="8068" y="52099"/>
                      <a:pt x="6749" y="49635"/>
                      <a:pt x="8073" y="47869"/>
                    </a:cubicBezTo>
                    <a:cubicBezTo>
                      <a:pt x="8620" y="47141"/>
                      <a:pt x="9399" y="46809"/>
                      <a:pt x="10169" y="46809"/>
                    </a:cubicBezTo>
                    <a:close/>
                    <a:moveTo>
                      <a:pt x="11350" y="55264"/>
                    </a:moveTo>
                    <a:cubicBezTo>
                      <a:pt x="12574" y="55264"/>
                      <a:pt x="13779" y="56107"/>
                      <a:pt x="13983" y="57540"/>
                    </a:cubicBezTo>
                    <a:cubicBezTo>
                      <a:pt x="14189" y="58972"/>
                      <a:pt x="13184" y="60309"/>
                      <a:pt x="11751" y="60515"/>
                    </a:cubicBezTo>
                    <a:cubicBezTo>
                      <a:pt x="11617" y="60534"/>
                      <a:pt x="11485" y="60543"/>
                      <a:pt x="11356" y="60543"/>
                    </a:cubicBezTo>
                    <a:cubicBezTo>
                      <a:pt x="9252" y="60543"/>
                      <a:pt x="7934" y="58092"/>
                      <a:pt x="9271" y="56314"/>
                    </a:cubicBezTo>
                    <a:cubicBezTo>
                      <a:pt x="9812" y="55593"/>
                      <a:pt x="10585" y="55264"/>
                      <a:pt x="11350" y="55264"/>
                    </a:cubicBezTo>
                    <a:close/>
                    <a:moveTo>
                      <a:pt x="12543" y="63716"/>
                    </a:moveTo>
                    <a:cubicBezTo>
                      <a:pt x="13771" y="63716"/>
                      <a:pt x="14978" y="64564"/>
                      <a:pt x="15181" y="65998"/>
                    </a:cubicBezTo>
                    <a:cubicBezTo>
                      <a:pt x="15374" y="67430"/>
                      <a:pt x="14368" y="68767"/>
                      <a:pt x="12936" y="68973"/>
                    </a:cubicBezTo>
                    <a:cubicBezTo>
                      <a:pt x="12802" y="68992"/>
                      <a:pt x="12671" y="69001"/>
                      <a:pt x="12543" y="69001"/>
                    </a:cubicBezTo>
                    <a:cubicBezTo>
                      <a:pt x="10437" y="69001"/>
                      <a:pt x="9119" y="66538"/>
                      <a:pt x="10456" y="64772"/>
                    </a:cubicBezTo>
                    <a:cubicBezTo>
                      <a:pt x="11001" y="64047"/>
                      <a:pt x="11777" y="63716"/>
                      <a:pt x="12543" y="63716"/>
                    </a:cubicBezTo>
                    <a:close/>
                    <a:moveTo>
                      <a:pt x="13735" y="72175"/>
                    </a:moveTo>
                    <a:cubicBezTo>
                      <a:pt x="14956" y="72175"/>
                      <a:pt x="16154" y="73013"/>
                      <a:pt x="16366" y="74442"/>
                    </a:cubicBezTo>
                    <a:cubicBezTo>
                      <a:pt x="16572" y="75875"/>
                      <a:pt x="15567" y="77225"/>
                      <a:pt x="14120" y="77418"/>
                    </a:cubicBezTo>
                    <a:lnTo>
                      <a:pt x="14120" y="77431"/>
                    </a:lnTo>
                    <a:cubicBezTo>
                      <a:pt x="13991" y="77449"/>
                      <a:pt x="13865" y="77457"/>
                      <a:pt x="13741" y="77457"/>
                    </a:cubicBezTo>
                    <a:cubicBezTo>
                      <a:pt x="11629" y="77457"/>
                      <a:pt x="10314" y="74999"/>
                      <a:pt x="11641" y="73230"/>
                    </a:cubicBezTo>
                    <a:cubicBezTo>
                      <a:pt x="12189" y="72507"/>
                      <a:pt x="12966" y="72175"/>
                      <a:pt x="13735" y="72175"/>
                    </a:cubicBezTo>
                    <a:close/>
                    <a:moveTo>
                      <a:pt x="14915" y="80627"/>
                    </a:moveTo>
                    <a:cubicBezTo>
                      <a:pt x="16141" y="80627"/>
                      <a:pt x="17347" y="81470"/>
                      <a:pt x="17550" y="82900"/>
                    </a:cubicBezTo>
                    <a:cubicBezTo>
                      <a:pt x="17743" y="84333"/>
                      <a:pt x="16738" y="85669"/>
                      <a:pt x="15305" y="85876"/>
                    </a:cubicBezTo>
                    <a:cubicBezTo>
                      <a:pt x="15166" y="85896"/>
                      <a:pt x="15030" y="85906"/>
                      <a:pt x="14897" y="85906"/>
                    </a:cubicBezTo>
                    <a:cubicBezTo>
                      <a:pt x="12801" y="85906"/>
                      <a:pt x="11491" y="83450"/>
                      <a:pt x="12825" y="81688"/>
                    </a:cubicBezTo>
                    <a:cubicBezTo>
                      <a:pt x="13368" y="80960"/>
                      <a:pt x="14145" y="80627"/>
                      <a:pt x="14915" y="80627"/>
                    </a:cubicBezTo>
                    <a:close/>
                    <a:moveTo>
                      <a:pt x="16099" y="89082"/>
                    </a:moveTo>
                    <a:cubicBezTo>
                      <a:pt x="17327" y="89082"/>
                      <a:pt x="18532" y="89925"/>
                      <a:pt x="18735" y="91358"/>
                    </a:cubicBezTo>
                    <a:cubicBezTo>
                      <a:pt x="18928" y="92791"/>
                      <a:pt x="17936" y="94113"/>
                      <a:pt x="16490" y="94320"/>
                    </a:cubicBezTo>
                    <a:lnTo>
                      <a:pt x="16490" y="94334"/>
                    </a:lnTo>
                    <a:cubicBezTo>
                      <a:pt x="16356" y="94353"/>
                      <a:pt x="16224" y="94362"/>
                      <a:pt x="16095" y="94362"/>
                    </a:cubicBezTo>
                    <a:cubicBezTo>
                      <a:pt x="13992" y="94362"/>
                      <a:pt x="12686" y="91911"/>
                      <a:pt x="14010" y="90132"/>
                    </a:cubicBezTo>
                    <a:cubicBezTo>
                      <a:pt x="14556" y="89412"/>
                      <a:pt x="15332" y="89082"/>
                      <a:pt x="16099" y="89082"/>
                    </a:cubicBezTo>
                    <a:close/>
                    <a:moveTo>
                      <a:pt x="17292" y="97536"/>
                    </a:moveTo>
                    <a:cubicBezTo>
                      <a:pt x="18517" y="97536"/>
                      <a:pt x="19717" y="98373"/>
                      <a:pt x="19920" y="99802"/>
                    </a:cubicBezTo>
                    <a:cubicBezTo>
                      <a:pt x="20113" y="101249"/>
                      <a:pt x="19121" y="102571"/>
                      <a:pt x="17688" y="102778"/>
                    </a:cubicBezTo>
                    <a:lnTo>
                      <a:pt x="17688" y="102792"/>
                    </a:lnTo>
                    <a:cubicBezTo>
                      <a:pt x="17554" y="102811"/>
                      <a:pt x="17422" y="102820"/>
                      <a:pt x="17293" y="102820"/>
                    </a:cubicBezTo>
                    <a:cubicBezTo>
                      <a:pt x="15177" y="102820"/>
                      <a:pt x="13870" y="100356"/>
                      <a:pt x="15195" y="98590"/>
                    </a:cubicBezTo>
                    <a:cubicBezTo>
                      <a:pt x="15743" y="97867"/>
                      <a:pt x="16522" y="97536"/>
                      <a:pt x="17292" y="97536"/>
                    </a:cubicBezTo>
                    <a:close/>
                    <a:moveTo>
                      <a:pt x="18475" y="105988"/>
                    </a:moveTo>
                    <a:cubicBezTo>
                      <a:pt x="19700" y="105988"/>
                      <a:pt x="20901" y="106830"/>
                      <a:pt x="21104" y="108260"/>
                    </a:cubicBezTo>
                    <a:cubicBezTo>
                      <a:pt x="21311" y="109693"/>
                      <a:pt x="20305" y="111029"/>
                      <a:pt x="18873" y="111236"/>
                    </a:cubicBezTo>
                    <a:cubicBezTo>
                      <a:pt x="18739" y="111255"/>
                      <a:pt x="18607" y="111264"/>
                      <a:pt x="18478" y="111264"/>
                    </a:cubicBezTo>
                    <a:cubicBezTo>
                      <a:pt x="16374" y="111264"/>
                      <a:pt x="15055" y="108814"/>
                      <a:pt x="16380" y="107048"/>
                    </a:cubicBezTo>
                    <a:cubicBezTo>
                      <a:pt x="16927" y="106320"/>
                      <a:pt x="17706" y="105988"/>
                      <a:pt x="18475" y="105988"/>
                    </a:cubicBezTo>
                    <a:close/>
                    <a:moveTo>
                      <a:pt x="19662" y="114439"/>
                    </a:moveTo>
                    <a:cubicBezTo>
                      <a:pt x="20884" y="114439"/>
                      <a:pt x="22086" y="115280"/>
                      <a:pt x="22289" y="116718"/>
                    </a:cubicBezTo>
                    <a:cubicBezTo>
                      <a:pt x="22496" y="118151"/>
                      <a:pt x="21490" y="119474"/>
                      <a:pt x="20058" y="119680"/>
                    </a:cubicBezTo>
                    <a:lnTo>
                      <a:pt x="20058" y="119694"/>
                    </a:lnTo>
                    <a:cubicBezTo>
                      <a:pt x="19923" y="119713"/>
                      <a:pt x="19792" y="119722"/>
                      <a:pt x="19663" y="119722"/>
                    </a:cubicBezTo>
                    <a:cubicBezTo>
                      <a:pt x="17558" y="119722"/>
                      <a:pt x="16241" y="117271"/>
                      <a:pt x="17578" y="115492"/>
                    </a:cubicBezTo>
                    <a:cubicBezTo>
                      <a:pt x="18120" y="114770"/>
                      <a:pt x="18895" y="114439"/>
                      <a:pt x="19662" y="114439"/>
                    </a:cubicBezTo>
                    <a:close/>
                    <a:moveTo>
                      <a:pt x="20852" y="122890"/>
                    </a:moveTo>
                    <a:cubicBezTo>
                      <a:pt x="22076" y="122890"/>
                      <a:pt x="23279" y="123733"/>
                      <a:pt x="23474" y="125163"/>
                    </a:cubicBezTo>
                    <a:cubicBezTo>
                      <a:pt x="23680" y="126595"/>
                      <a:pt x="22675" y="127932"/>
                      <a:pt x="21242" y="128138"/>
                    </a:cubicBezTo>
                    <a:cubicBezTo>
                      <a:pt x="21103" y="128159"/>
                      <a:pt x="20967" y="128169"/>
                      <a:pt x="20835" y="128169"/>
                    </a:cubicBezTo>
                    <a:cubicBezTo>
                      <a:pt x="18738" y="128169"/>
                      <a:pt x="17428" y="125712"/>
                      <a:pt x="18763" y="123951"/>
                    </a:cubicBezTo>
                    <a:cubicBezTo>
                      <a:pt x="19305" y="123222"/>
                      <a:pt x="20082" y="122890"/>
                      <a:pt x="20852" y="122890"/>
                    </a:cubicBezTo>
                    <a:close/>
                    <a:moveTo>
                      <a:pt x="22030" y="131345"/>
                    </a:moveTo>
                    <a:cubicBezTo>
                      <a:pt x="23258" y="131345"/>
                      <a:pt x="24469" y="132188"/>
                      <a:pt x="24672" y="133621"/>
                    </a:cubicBezTo>
                    <a:cubicBezTo>
                      <a:pt x="24865" y="135053"/>
                      <a:pt x="23873" y="136390"/>
                      <a:pt x="22427" y="136596"/>
                    </a:cubicBezTo>
                    <a:cubicBezTo>
                      <a:pt x="22293" y="136615"/>
                      <a:pt x="22161" y="136624"/>
                      <a:pt x="22032" y="136624"/>
                    </a:cubicBezTo>
                    <a:cubicBezTo>
                      <a:pt x="19928" y="136624"/>
                      <a:pt x="18610" y="134173"/>
                      <a:pt x="19947" y="132395"/>
                    </a:cubicBezTo>
                    <a:cubicBezTo>
                      <a:pt x="20488" y="131674"/>
                      <a:pt x="21262" y="131345"/>
                      <a:pt x="22030" y="131345"/>
                    </a:cubicBezTo>
                    <a:close/>
                    <a:moveTo>
                      <a:pt x="23222" y="139779"/>
                    </a:moveTo>
                    <a:cubicBezTo>
                      <a:pt x="24448" y="139779"/>
                      <a:pt x="25654" y="140621"/>
                      <a:pt x="25857" y="142051"/>
                    </a:cubicBezTo>
                    <a:cubicBezTo>
                      <a:pt x="26050" y="143498"/>
                      <a:pt x="25058" y="144820"/>
                      <a:pt x="23612" y="145041"/>
                    </a:cubicBezTo>
                    <a:cubicBezTo>
                      <a:pt x="23478" y="145059"/>
                      <a:pt x="23347" y="145069"/>
                      <a:pt x="23219" y="145069"/>
                    </a:cubicBezTo>
                    <a:cubicBezTo>
                      <a:pt x="21113" y="145069"/>
                      <a:pt x="19795" y="142605"/>
                      <a:pt x="21132" y="140839"/>
                    </a:cubicBezTo>
                    <a:cubicBezTo>
                      <a:pt x="21674" y="140111"/>
                      <a:pt x="22452" y="139779"/>
                      <a:pt x="23222" y="139779"/>
                    </a:cubicBezTo>
                    <a:close/>
                    <a:moveTo>
                      <a:pt x="24412" y="148237"/>
                    </a:moveTo>
                    <a:cubicBezTo>
                      <a:pt x="25638" y="148237"/>
                      <a:pt x="26838" y="149079"/>
                      <a:pt x="27042" y="150509"/>
                    </a:cubicBezTo>
                    <a:cubicBezTo>
                      <a:pt x="27248" y="151956"/>
                      <a:pt x="26243" y="153278"/>
                      <a:pt x="24796" y="153499"/>
                    </a:cubicBezTo>
                    <a:cubicBezTo>
                      <a:pt x="24663" y="153518"/>
                      <a:pt x="24532" y="153527"/>
                      <a:pt x="24403" y="153527"/>
                    </a:cubicBezTo>
                    <a:cubicBezTo>
                      <a:pt x="22299" y="153527"/>
                      <a:pt x="20992" y="151063"/>
                      <a:pt x="22317" y="149297"/>
                    </a:cubicBezTo>
                    <a:cubicBezTo>
                      <a:pt x="22864" y="148569"/>
                      <a:pt x="23643" y="148237"/>
                      <a:pt x="24412" y="148237"/>
                    </a:cubicBezTo>
                    <a:close/>
                    <a:moveTo>
                      <a:pt x="25597" y="156695"/>
                    </a:moveTo>
                    <a:cubicBezTo>
                      <a:pt x="26822" y="156695"/>
                      <a:pt x="28023" y="157537"/>
                      <a:pt x="28226" y="158967"/>
                    </a:cubicBezTo>
                    <a:cubicBezTo>
                      <a:pt x="28433" y="160400"/>
                      <a:pt x="27427" y="161736"/>
                      <a:pt x="25995" y="161943"/>
                    </a:cubicBezTo>
                    <a:cubicBezTo>
                      <a:pt x="25860" y="161962"/>
                      <a:pt x="25727" y="161971"/>
                      <a:pt x="25598" y="161971"/>
                    </a:cubicBezTo>
                    <a:cubicBezTo>
                      <a:pt x="23483" y="161971"/>
                      <a:pt x="22177" y="159521"/>
                      <a:pt x="23501" y="157755"/>
                    </a:cubicBezTo>
                    <a:cubicBezTo>
                      <a:pt x="24049" y="157027"/>
                      <a:pt x="24828" y="156695"/>
                      <a:pt x="25597" y="156695"/>
                    </a:cubicBezTo>
                    <a:close/>
                    <a:moveTo>
                      <a:pt x="26784" y="165145"/>
                    </a:moveTo>
                    <a:cubicBezTo>
                      <a:pt x="28008" y="165145"/>
                      <a:pt x="29208" y="165982"/>
                      <a:pt x="29411" y="167412"/>
                    </a:cubicBezTo>
                    <a:cubicBezTo>
                      <a:pt x="29618" y="168858"/>
                      <a:pt x="28612" y="170194"/>
                      <a:pt x="27179" y="170401"/>
                    </a:cubicBezTo>
                    <a:cubicBezTo>
                      <a:pt x="27045" y="170420"/>
                      <a:pt x="26913" y="170429"/>
                      <a:pt x="26785" y="170429"/>
                    </a:cubicBezTo>
                    <a:cubicBezTo>
                      <a:pt x="24680" y="170429"/>
                      <a:pt x="23362" y="167978"/>
                      <a:pt x="24686" y="166199"/>
                    </a:cubicBezTo>
                    <a:cubicBezTo>
                      <a:pt x="25234" y="165476"/>
                      <a:pt x="26014" y="165145"/>
                      <a:pt x="26784" y="165145"/>
                    </a:cubicBezTo>
                    <a:close/>
                    <a:moveTo>
                      <a:pt x="27970" y="173597"/>
                    </a:moveTo>
                    <a:cubicBezTo>
                      <a:pt x="29192" y="173597"/>
                      <a:pt x="30393" y="174440"/>
                      <a:pt x="30596" y="175870"/>
                    </a:cubicBezTo>
                    <a:cubicBezTo>
                      <a:pt x="30802" y="177316"/>
                      <a:pt x="29797" y="178638"/>
                      <a:pt x="28364" y="178845"/>
                    </a:cubicBezTo>
                    <a:cubicBezTo>
                      <a:pt x="28230" y="178864"/>
                      <a:pt x="28098" y="178873"/>
                      <a:pt x="27969" y="178873"/>
                    </a:cubicBezTo>
                    <a:cubicBezTo>
                      <a:pt x="25865" y="178873"/>
                      <a:pt x="24547" y="176423"/>
                      <a:pt x="25884" y="174657"/>
                    </a:cubicBezTo>
                    <a:cubicBezTo>
                      <a:pt x="26426" y="173929"/>
                      <a:pt x="27202" y="173597"/>
                      <a:pt x="27970" y="173597"/>
                    </a:cubicBezTo>
                    <a:close/>
                    <a:moveTo>
                      <a:pt x="29158" y="182052"/>
                    </a:moveTo>
                    <a:cubicBezTo>
                      <a:pt x="30385" y="182052"/>
                      <a:pt x="31591" y="182895"/>
                      <a:pt x="31794" y="184328"/>
                    </a:cubicBezTo>
                    <a:cubicBezTo>
                      <a:pt x="32001" y="185760"/>
                      <a:pt x="30995" y="187097"/>
                      <a:pt x="29549" y="187303"/>
                    </a:cubicBezTo>
                    <a:cubicBezTo>
                      <a:pt x="29415" y="187322"/>
                      <a:pt x="29284" y="187331"/>
                      <a:pt x="29156" y="187331"/>
                    </a:cubicBezTo>
                    <a:cubicBezTo>
                      <a:pt x="27052" y="187331"/>
                      <a:pt x="25745" y="184868"/>
                      <a:pt x="27069" y="183102"/>
                    </a:cubicBezTo>
                    <a:cubicBezTo>
                      <a:pt x="27615" y="182381"/>
                      <a:pt x="28391" y="182052"/>
                      <a:pt x="29158" y="182052"/>
                    </a:cubicBezTo>
                    <a:close/>
                    <a:moveTo>
                      <a:pt x="30344" y="190499"/>
                    </a:moveTo>
                    <a:cubicBezTo>
                      <a:pt x="31569" y="190499"/>
                      <a:pt x="32776" y="191342"/>
                      <a:pt x="32979" y="192772"/>
                    </a:cubicBezTo>
                    <a:cubicBezTo>
                      <a:pt x="33172" y="194218"/>
                      <a:pt x="32180" y="195555"/>
                      <a:pt x="30733" y="195761"/>
                    </a:cubicBezTo>
                    <a:cubicBezTo>
                      <a:pt x="30600" y="195780"/>
                      <a:pt x="30469" y="195789"/>
                      <a:pt x="30340" y="195789"/>
                    </a:cubicBezTo>
                    <a:cubicBezTo>
                      <a:pt x="28235" y="195789"/>
                      <a:pt x="26916" y="193326"/>
                      <a:pt x="28254" y="191560"/>
                    </a:cubicBezTo>
                    <a:cubicBezTo>
                      <a:pt x="28796" y="190832"/>
                      <a:pt x="29574" y="190499"/>
                      <a:pt x="30344" y="190499"/>
                    </a:cubicBezTo>
                    <a:close/>
                    <a:moveTo>
                      <a:pt x="129089" y="0"/>
                    </a:moveTo>
                    <a:lnTo>
                      <a:pt x="1" y="18129"/>
                    </a:lnTo>
                    <a:lnTo>
                      <a:pt x="25636" y="200707"/>
                    </a:lnTo>
                    <a:lnTo>
                      <a:pt x="154724" y="182578"/>
                    </a:lnTo>
                    <a:lnTo>
                      <a:pt x="1290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56"/>
              <p:cNvSpPr/>
              <p:nvPr/>
            </p:nvSpPr>
            <p:spPr>
              <a:xfrm>
                <a:off x="1756075" y="794075"/>
                <a:ext cx="317200" cy="305375"/>
              </a:xfrm>
              <a:custGeom>
                <a:avLst/>
                <a:gdLst/>
                <a:ahLst/>
                <a:cxnLst/>
                <a:rect l="l" t="t" r="r" b="b"/>
                <a:pathLst>
                  <a:path w="12688" h="12215" extrusionOk="0">
                    <a:moveTo>
                      <a:pt x="6597" y="0"/>
                    </a:moveTo>
                    <a:cubicBezTo>
                      <a:pt x="5033" y="0"/>
                      <a:pt x="3496" y="600"/>
                      <a:pt x="2329" y="1731"/>
                    </a:cubicBezTo>
                    <a:cubicBezTo>
                      <a:pt x="566" y="3439"/>
                      <a:pt x="1" y="6029"/>
                      <a:pt x="882" y="8329"/>
                    </a:cubicBezTo>
                    <a:cubicBezTo>
                      <a:pt x="1778" y="10616"/>
                      <a:pt x="3954" y="12145"/>
                      <a:pt x="6406" y="12214"/>
                    </a:cubicBezTo>
                    <a:lnTo>
                      <a:pt x="6048" y="9693"/>
                    </a:lnTo>
                    <a:cubicBezTo>
                      <a:pt x="3114" y="9239"/>
                      <a:pt x="1943" y="5643"/>
                      <a:pt x="4051" y="3549"/>
                    </a:cubicBezTo>
                    <a:cubicBezTo>
                      <a:pt x="4783" y="2832"/>
                      <a:pt x="5688" y="2504"/>
                      <a:pt x="6578" y="2504"/>
                    </a:cubicBezTo>
                    <a:cubicBezTo>
                      <a:pt x="8268" y="2504"/>
                      <a:pt x="9901" y="3685"/>
                      <a:pt x="10181" y="5616"/>
                    </a:cubicBezTo>
                    <a:cubicBezTo>
                      <a:pt x="10222" y="5919"/>
                      <a:pt x="10222" y="6222"/>
                      <a:pt x="10195" y="6539"/>
                    </a:cubicBezTo>
                    <a:cubicBezTo>
                      <a:pt x="10459" y="6638"/>
                      <a:pt x="10733" y="6687"/>
                      <a:pt x="11012" y="6687"/>
                    </a:cubicBezTo>
                    <a:cubicBezTo>
                      <a:pt x="11197" y="6687"/>
                      <a:pt x="11385" y="6665"/>
                      <a:pt x="11572" y="6621"/>
                    </a:cubicBezTo>
                    <a:cubicBezTo>
                      <a:pt x="11985" y="6552"/>
                      <a:pt x="12371" y="6373"/>
                      <a:pt x="12688" y="6112"/>
                    </a:cubicBezTo>
                    <a:cubicBezTo>
                      <a:pt x="12688" y="3660"/>
                      <a:pt x="11228" y="1442"/>
                      <a:pt x="8969" y="477"/>
                    </a:cubicBezTo>
                    <a:cubicBezTo>
                      <a:pt x="8201" y="156"/>
                      <a:pt x="7395" y="0"/>
                      <a:pt x="6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56"/>
              <p:cNvSpPr/>
              <p:nvPr/>
            </p:nvSpPr>
            <p:spPr>
              <a:xfrm>
                <a:off x="1786050" y="1005425"/>
                <a:ext cx="317200" cy="305475"/>
              </a:xfrm>
              <a:custGeom>
                <a:avLst/>
                <a:gdLst/>
                <a:ahLst/>
                <a:cxnLst/>
                <a:rect l="l" t="t" r="r" b="b"/>
                <a:pathLst>
                  <a:path w="12688" h="12219" extrusionOk="0">
                    <a:moveTo>
                      <a:pt x="6573" y="1"/>
                    </a:moveTo>
                    <a:cubicBezTo>
                      <a:pt x="5015" y="1"/>
                      <a:pt x="3483" y="594"/>
                      <a:pt x="2328" y="1721"/>
                    </a:cubicBezTo>
                    <a:cubicBezTo>
                      <a:pt x="565" y="3443"/>
                      <a:pt x="0" y="6033"/>
                      <a:pt x="882" y="8320"/>
                    </a:cubicBezTo>
                    <a:cubicBezTo>
                      <a:pt x="1777" y="10606"/>
                      <a:pt x="3940" y="12149"/>
                      <a:pt x="6406" y="12218"/>
                    </a:cubicBezTo>
                    <a:lnTo>
                      <a:pt x="6048" y="9697"/>
                    </a:lnTo>
                    <a:cubicBezTo>
                      <a:pt x="2893" y="9215"/>
                      <a:pt x="1860" y="5193"/>
                      <a:pt x="4381" y="3250"/>
                    </a:cubicBezTo>
                    <a:cubicBezTo>
                      <a:pt x="5063" y="2727"/>
                      <a:pt x="5824" y="2494"/>
                      <a:pt x="6566" y="2494"/>
                    </a:cubicBezTo>
                    <a:cubicBezTo>
                      <a:pt x="8578" y="2494"/>
                      <a:pt x="10442" y="4214"/>
                      <a:pt x="10180" y="6529"/>
                    </a:cubicBezTo>
                    <a:cubicBezTo>
                      <a:pt x="10455" y="6632"/>
                      <a:pt x="10746" y="6687"/>
                      <a:pt x="11036" y="6687"/>
                    </a:cubicBezTo>
                    <a:cubicBezTo>
                      <a:pt x="11212" y="6687"/>
                      <a:pt x="11387" y="6667"/>
                      <a:pt x="11558" y="6625"/>
                    </a:cubicBezTo>
                    <a:cubicBezTo>
                      <a:pt x="11971" y="6556"/>
                      <a:pt x="12370" y="6377"/>
                      <a:pt x="12687" y="6116"/>
                    </a:cubicBezTo>
                    <a:cubicBezTo>
                      <a:pt x="12687" y="3650"/>
                      <a:pt x="11227" y="1432"/>
                      <a:pt x="8954" y="482"/>
                    </a:cubicBezTo>
                    <a:cubicBezTo>
                      <a:pt x="8186" y="158"/>
                      <a:pt x="7376" y="1"/>
                      <a:pt x="6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56"/>
              <p:cNvSpPr/>
              <p:nvPr/>
            </p:nvSpPr>
            <p:spPr>
              <a:xfrm>
                <a:off x="1779850" y="1216775"/>
                <a:ext cx="353350" cy="305575"/>
              </a:xfrm>
              <a:custGeom>
                <a:avLst/>
                <a:gdLst/>
                <a:ahLst/>
                <a:cxnLst/>
                <a:rect l="l" t="t" r="r" b="b"/>
                <a:pathLst>
                  <a:path w="14134" h="12223" extrusionOk="0">
                    <a:moveTo>
                      <a:pt x="7991" y="0"/>
                    </a:moveTo>
                    <a:cubicBezTo>
                      <a:pt x="6373" y="0"/>
                      <a:pt x="4730" y="640"/>
                      <a:pt x="3472" y="2042"/>
                    </a:cubicBezTo>
                    <a:cubicBezTo>
                      <a:pt x="0" y="5899"/>
                      <a:pt x="2645" y="12057"/>
                      <a:pt x="7838" y="12222"/>
                    </a:cubicBezTo>
                    <a:lnTo>
                      <a:pt x="7480" y="9701"/>
                    </a:lnTo>
                    <a:cubicBezTo>
                      <a:pt x="4326" y="9219"/>
                      <a:pt x="3293" y="5183"/>
                      <a:pt x="5827" y="3254"/>
                    </a:cubicBezTo>
                    <a:cubicBezTo>
                      <a:pt x="6506" y="2731"/>
                      <a:pt x="7265" y="2498"/>
                      <a:pt x="8004" y="2498"/>
                    </a:cubicBezTo>
                    <a:cubicBezTo>
                      <a:pt x="10010" y="2498"/>
                      <a:pt x="11875" y="4218"/>
                      <a:pt x="11613" y="6533"/>
                    </a:cubicBezTo>
                    <a:cubicBezTo>
                      <a:pt x="11877" y="6632"/>
                      <a:pt x="12157" y="6682"/>
                      <a:pt x="12439" y="6682"/>
                    </a:cubicBezTo>
                    <a:cubicBezTo>
                      <a:pt x="12627" y="6682"/>
                      <a:pt x="12817" y="6660"/>
                      <a:pt x="13004" y="6616"/>
                    </a:cubicBezTo>
                    <a:cubicBezTo>
                      <a:pt x="13417" y="6547"/>
                      <a:pt x="13803" y="6368"/>
                      <a:pt x="14134" y="6106"/>
                    </a:cubicBezTo>
                    <a:cubicBezTo>
                      <a:pt x="14120" y="5830"/>
                      <a:pt x="14106" y="5541"/>
                      <a:pt x="14065" y="5266"/>
                    </a:cubicBezTo>
                    <a:cubicBezTo>
                      <a:pt x="13608" y="1980"/>
                      <a:pt x="10838" y="0"/>
                      <a:pt x="7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56"/>
              <p:cNvSpPr/>
              <p:nvPr/>
            </p:nvSpPr>
            <p:spPr>
              <a:xfrm>
                <a:off x="1845625" y="1428425"/>
                <a:ext cx="317200" cy="305025"/>
              </a:xfrm>
              <a:custGeom>
                <a:avLst/>
                <a:gdLst/>
                <a:ahLst/>
                <a:cxnLst/>
                <a:rect l="l" t="t" r="r" b="b"/>
                <a:pathLst>
                  <a:path w="12688" h="12201" extrusionOk="0">
                    <a:moveTo>
                      <a:pt x="6593" y="0"/>
                    </a:moveTo>
                    <a:cubicBezTo>
                      <a:pt x="5032" y="0"/>
                      <a:pt x="3496" y="600"/>
                      <a:pt x="2328" y="1731"/>
                    </a:cubicBezTo>
                    <a:cubicBezTo>
                      <a:pt x="579" y="3439"/>
                      <a:pt x="0" y="6029"/>
                      <a:pt x="896" y="8316"/>
                    </a:cubicBezTo>
                    <a:cubicBezTo>
                      <a:pt x="1777" y="10589"/>
                      <a:pt x="3940" y="12132"/>
                      <a:pt x="6392" y="12200"/>
                    </a:cubicBezTo>
                    <a:lnTo>
                      <a:pt x="6034" y="9680"/>
                    </a:lnTo>
                    <a:cubicBezTo>
                      <a:pt x="2879" y="9211"/>
                      <a:pt x="1846" y="5175"/>
                      <a:pt x="4381" y="3233"/>
                    </a:cubicBezTo>
                    <a:cubicBezTo>
                      <a:pt x="5061" y="2711"/>
                      <a:pt x="5820" y="2479"/>
                      <a:pt x="6559" y="2479"/>
                    </a:cubicBezTo>
                    <a:cubicBezTo>
                      <a:pt x="8573" y="2479"/>
                      <a:pt x="10439" y="4207"/>
                      <a:pt x="10167" y="6525"/>
                    </a:cubicBezTo>
                    <a:cubicBezTo>
                      <a:pt x="10431" y="6624"/>
                      <a:pt x="10710" y="6674"/>
                      <a:pt x="10993" y="6674"/>
                    </a:cubicBezTo>
                    <a:cubicBezTo>
                      <a:pt x="11181" y="6674"/>
                      <a:pt x="11371" y="6652"/>
                      <a:pt x="11558" y="6608"/>
                    </a:cubicBezTo>
                    <a:cubicBezTo>
                      <a:pt x="11971" y="6539"/>
                      <a:pt x="12357" y="6360"/>
                      <a:pt x="12687" y="6098"/>
                    </a:cubicBezTo>
                    <a:cubicBezTo>
                      <a:pt x="12674" y="3646"/>
                      <a:pt x="11213" y="1428"/>
                      <a:pt x="8954" y="478"/>
                    </a:cubicBezTo>
                    <a:cubicBezTo>
                      <a:pt x="8191" y="157"/>
                      <a:pt x="7389" y="0"/>
                      <a:pt x="6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56"/>
              <p:cNvSpPr/>
              <p:nvPr/>
            </p:nvSpPr>
            <p:spPr>
              <a:xfrm>
                <a:off x="1875250" y="1639850"/>
                <a:ext cx="316850" cy="305050"/>
              </a:xfrm>
              <a:custGeom>
                <a:avLst/>
                <a:gdLst/>
                <a:ahLst/>
                <a:cxnLst/>
                <a:rect l="l" t="t" r="r" b="b"/>
                <a:pathLst>
                  <a:path w="12674" h="12202" extrusionOk="0">
                    <a:moveTo>
                      <a:pt x="6585" y="1"/>
                    </a:moveTo>
                    <a:cubicBezTo>
                      <a:pt x="5023" y="1"/>
                      <a:pt x="3486" y="597"/>
                      <a:pt x="2328" y="1718"/>
                    </a:cubicBezTo>
                    <a:cubicBezTo>
                      <a:pt x="565" y="3427"/>
                      <a:pt x="0" y="6030"/>
                      <a:pt x="896" y="8303"/>
                    </a:cubicBezTo>
                    <a:cubicBezTo>
                      <a:pt x="1777" y="10590"/>
                      <a:pt x="3940" y="12119"/>
                      <a:pt x="6392" y="12201"/>
                    </a:cubicBezTo>
                    <a:lnTo>
                      <a:pt x="6034" y="9681"/>
                    </a:lnTo>
                    <a:cubicBezTo>
                      <a:pt x="2879" y="9198"/>
                      <a:pt x="1846" y="5176"/>
                      <a:pt x="4381" y="3234"/>
                    </a:cubicBezTo>
                    <a:cubicBezTo>
                      <a:pt x="5063" y="2711"/>
                      <a:pt x="5824" y="2477"/>
                      <a:pt x="6565" y="2477"/>
                    </a:cubicBezTo>
                    <a:cubicBezTo>
                      <a:pt x="8576" y="2477"/>
                      <a:pt x="10438" y="4197"/>
                      <a:pt x="10166" y="6512"/>
                    </a:cubicBezTo>
                    <a:cubicBezTo>
                      <a:pt x="10441" y="6615"/>
                      <a:pt x="10732" y="6670"/>
                      <a:pt x="11026" y="6670"/>
                    </a:cubicBezTo>
                    <a:cubicBezTo>
                      <a:pt x="11203" y="6670"/>
                      <a:pt x="11381" y="6650"/>
                      <a:pt x="11558" y="6609"/>
                    </a:cubicBezTo>
                    <a:cubicBezTo>
                      <a:pt x="11971" y="6526"/>
                      <a:pt x="12357" y="6361"/>
                      <a:pt x="12673" y="6099"/>
                    </a:cubicBezTo>
                    <a:cubicBezTo>
                      <a:pt x="12673" y="3647"/>
                      <a:pt x="11199" y="1429"/>
                      <a:pt x="8954" y="479"/>
                    </a:cubicBezTo>
                    <a:cubicBezTo>
                      <a:pt x="8190" y="157"/>
                      <a:pt x="7384" y="1"/>
                      <a:pt x="65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56"/>
              <p:cNvSpPr/>
              <p:nvPr/>
            </p:nvSpPr>
            <p:spPr>
              <a:xfrm>
                <a:off x="1905200" y="1851225"/>
                <a:ext cx="316850" cy="304775"/>
              </a:xfrm>
              <a:custGeom>
                <a:avLst/>
                <a:gdLst/>
                <a:ahLst/>
                <a:cxnLst/>
                <a:rect l="l" t="t" r="r" b="b"/>
                <a:pathLst>
                  <a:path w="12674" h="12191" extrusionOk="0">
                    <a:moveTo>
                      <a:pt x="6564" y="1"/>
                    </a:moveTo>
                    <a:cubicBezTo>
                      <a:pt x="5010" y="1"/>
                      <a:pt x="3483" y="594"/>
                      <a:pt x="2329" y="1721"/>
                    </a:cubicBezTo>
                    <a:cubicBezTo>
                      <a:pt x="565" y="3430"/>
                      <a:pt x="1" y="6019"/>
                      <a:pt x="882" y="8306"/>
                    </a:cubicBezTo>
                    <a:cubicBezTo>
                      <a:pt x="1764" y="10593"/>
                      <a:pt x="3940" y="12122"/>
                      <a:pt x="6379" y="12191"/>
                    </a:cubicBezTo>
                    <a:lnTo>
                      <a:pt x="6020" y="9670"/>
                    </a:lnTo>
                    <a:cubicBezTo>
                      <a:pt x="2866" y="9201"/>
                      <a:pt x="1833" y="5165"/>
                      <a:pt x="4367" y="3223"/>
                    </a:cubicBezTo>
                    <a:cubicBezTo>
                      <a:pt x="5047" y="2706"/>
                      <a:pt x="5804" y="2475"/>
                      <a:pt x="6542" y="2475"/>
                    </a:cubicBezTo>
                    <a:cubicBezTo>
                      <a:pt x="8557" y="2475"/>
                      <a:pt x="10425" y="4196"/>
                      <a:pt x="10153" y="6515"/>
                    </a:cubicBezTo>
                    <a:cubicBezTo>
                      <a:pt x="10426" y="6614"/>
                      <a:pt x="10708" y="6664"/>
                      <a:pt x="10989" y="6664"/>
                    </a:cubicBezTo>
                    <a:cubicBezTo>
                      <a:pt x="11176" y="6664"/>
                      <a:pt x="11362" y="6642"/>
                      <a:pt x="11544" y="6598"/>
                    </a:cubicBezTo>
                    <a:cubicBezTo>
                      <a:pt x="11957" y="6529"/>
                      <a:pt x="12343" y="6350"/>
                      <a:pt x="12674" y="6088"/>
                    </a:cubicBezTo>
                    <a:cubicBezTo>
                      <a:pt x="12674" y="3636"/>
                      <a:pt x="11200" y="1432"/>
                      <a:pt x="8941" y="482"/>
                    </a:cubicBezTo>
                    <a:cubicBezTo>
                      <a:pt x="8172" y="158"/>
                      <a:pt x="7364" y="1"/>
                      <a:pt x="6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56"/>
              <p:cNvSpPr/>
              <p:nvPr/>
            </p:nvSpPr>
            <p:spPr>
              <a:xfrm>
                <a:off x="1934125" y="2062000"/>
                <a:ext cx="317200" cy="305450"/>
              </a:xfrm>
              <a:custGeom>
                <a:avLst/>
                <a:gdLst/>
                <a:ahLst/>
                <a:cxnLst/>
                <a:rect l="l" t="t" r="r" b="b"/>
                <a:pathLst>
                  <a:path w="12688" h="12218" extrusionOk="0">
                    <a:moveTo>
                      <a:pt x="6577" y="0"/>
                    </a:moveTo>
                    <a:cubicBezTo>
                      <a:pt x="5022" y="0"/>
                      <a:pt x="3492" y="594"/>
                      <a:pt x="2329" y="1721"/>
                    </a:cubicBezTo>
                    <a:cubicBezTo>
                      <a:pt x="565" y="3443"/>
                      <a:pt x="1" y="6033"/>
                      <a:pt x="882" y="8319"/>
                    </a:cubicBezTo>
                    <a:cubicBezTo>
                      <a:pt x="1778" y="10606"/>
                      <a:pt x="3940" y="12149"/>
                      <a:pt x="6406" y="12218"/>
                    </a:cubicBezTo>
                    <a:lnTo>
                      <a:pt x="6048" y="9697"/>
                    </a:lnTo>
                    <a:cubicBezTo>
                      <a:pt x="3114" y="9242"/>
                      <a:pt x="1943" y="5647"/>
                      <a:pt x="4051" y="3553"/>
                    </a:cubicBezTo>
                    <a:cubicBezTo>
                      <a:pt x="4783" y="2830"/>
                      <a:pt x="5689" y="2501"/>
                      <a:pt x="6580" y="2501"/>
                    </a:cubicBezTo>
                    <a:cubicBezTo>
                      <a:pt x="8269" y="2501"/>
                      <a:pt x="9901" y="3684"/>
                      <a:pt x="10181" y="5606"/>
                    </a:cubicBezTo>
                    <a:cubicBezTo>
                      <a:pt x="10222" y="5922"/>
                      <a:pt x="10222" y="6225"/>
                      <a:pt x="10194" y="6529"/>
                    </a:cubicBezTo>
                    <a:cubicBezTo>
                      <a:pt x="10467" y="6631"/>
                      <a:pt x="10751" y="6680"/>
                      <a:pt x="11038" y="6680"/>
                    </a:cubicBezTo>
                    <a:cubicBezTo>
                      <a:pt x="11215" y="6680"/>
                      <a:pt x="11394" y="6662"/>
                      <a:pt x="11572" y="6625"/>
                    </a:cubicBezTo>
                    <a:cubicBezTo>
                      <a:pt x="11985" y="6542"/>
                      <a:pt x="12371" y="6363"/>
                      <a:pt x="12688" y="6102"/>
                    </a:cubicBezTo>
                    <a:cubicBezTo>
                      <a:pt x="12688" y="3649"/>
                      <a:pt x="11228" y="1432"/>
                      <a:pt x="8955" y="481"/>
                    </a:cubicBezTo>
                    <a:cubicBezTo>
                      <a:pt x="8186" y="158"/>
                      <a:pt x="7378" y="0"/>
                      <a:pt x="6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56"/>
              <p:cNvSpPr/>
              <p:nvPr/>
            </p:nvSpPr>
            <p:spPr>
              <a:xfrm>
                <a:off x="1963750" y="2273200"/>
                <a:ext cx="317550" cy="305700"/>
              </a:xfrm>
              <a:custGeom>
                <a:avLst/>
                <a:gdLst/>
                <a:ahLst/>
                <a:cxnLst/>
                <a:rect l="l" t="t" r="r" b="b"/>
                <a:pathLst>
                  <a:path w="12702" h="12228" extrusionOk="0">
                    <a:moveTo>
                      <a:pt x="6603" y="0"/>
                    </a:moveTo>
                    <a:cubicBezTo>
                      <a:pt x="5038" y="0"/>
                      <a:pt x="3496" y="600"/>
                      <a:pt x="2328" y="1731"/>
                    </a:cubicBezTo>
                    <a:cubicBezTo>
                      <a:pt x="565" y="3439"/>
                      <a:pt x="0" y="6043"/>
                      <a:pt x="896" y="8329"/>
                    </a:cubicBezTo>
                    <a:cubicBezTo>
                      <a:pt x="1777" y="10616"/>
                      <a:pt x="3954" y="12145"/>
                      <a:pt x="6420" y="12228"/>
                    </a:cubicBezTo>
                    <a:lnTo>
                      <a:pt x="6061" y="9707"/>
                    </a:lnTo>
                    <a:cubicBezTo>
                      <a:pt x="2907" y="9225"/>
                      <a:pt x="1860" y="5189"/>
                      <a:pt x="4395" y="3246"/>
                    </a:cubicBezTo>
                    <a:cubicBezTo>
                      <a:pt x="5074" y="2729"/>
                      <a:pt x="5832" y="2498"/>
                      <a:pt x="6570" y="2498"/>
                    </a:cubicBezTo>
                    <a:cubicBezTo>
                      <a:pt x="8586" y="2498"/>
                      <a:pt x="10456" y="4220"/>
                      <a:pt x="10194" y="6539"/>
                    </a:cubicBezTo>
                    <a:cubicBezTo>
                      <a:pt x="10467" y="6641"/>
                      <a:pt x="10756" y="6690"/>
                      <a:pt x="11044" y="6690"/>
                    </a:cubicBezTo>
                    <a:cubicBezTo>
                      <a:pt x="11221" y="6690"/>
                      <a:pt x="11398" y="6672"/>
                      <a:pt x="11572" y="6635"/>
                    </a:cubicBezTo>
                    <a:cubicBezTo>
                      <a:pt x="11985" y="6552"/>
                      <a:pt x="12371" y="6373"/>
                      <a:pt x="12701" y="6112"/>
                    </a:cubicBezTo>
                    <a:cubicBezTo>
                      <a:pt x="12701" y="3660"/>
                      <a:pt x="11227" y="1442"/>
                      <a:pt x="8968" y="477"/>
                    </a:cubicBezTo>
                    <a:cubicBezTo>
                      <a:pt x="8205" y="156"/>
                      <a:pt x="7401" y="0"/>
                      <a:pt x="6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56"/>
              <p:cNvSpPr/>
              <p:nvPr/>
            </p:nvSpPr>
            <p:spPr>
              <a:xfrm>
                <a:off x="1957900" y="2484525"/>
                <a:ext cx="353000" cy="305500"/>
              </a:xfrm>
              <a:custGeom>
                <a:avLst/>
                <a:gdLst/>
                <a:ahLst/>
                <a:cxnLst/>
                <a:rect l="l" t="t" r="r" b="b"/>
                <a:pathLst>
                  <a:path w="14120" h="12220" extrusionOk="0">
                    <a:moveTo>
                      <a:pt x="7978" y="1"/>
                    </a:moveTo>
                    <a:cubicBezTo>
                      <a:pt x="6362" y="1"/>
                      <a:pt x="4723" y="638"/>
                      <a:pt x="3472" y="2039"/>
                    </a:cubicBezTo>
                    <a:cubicBezTo>
                      <a:pt x="0" y="5910"/>
                      <a:pt x="2645" y="12068"/>
                      <a:pt x="7838" y="12219"/>
                    </a:cubicBezTo>
                    <a:lnTo>
                      <a:pt x="7480" y="9698"/>
                    </a:lnTo>
                    <a:cubicBezTo>
                      <a:pt x="4326" y="9230"/>
                      <a:pt x="3292" y="5194"/>
                      <a:pt x="5813" y="3251"/>
                    </a:cubicBezTo>
                    <a:cubicBezTo>
                      <a:pt x="6496" y="2728"/>
                      <a:pt x="7257" y="2495"/>
                      <a:pt x="7998" y="2495"/>
                    </a:cubicBezTo>
                    <a:cubicBezTo>
                      <a:pt x="10010" y="2495"/>
                      <a:pt x="11874" y="4214"/>
                      <a:pt x="11613" y="6530"/>
                    </a:cubicBezTo>
                    <a:cubicBezTo>
                      <a:pt x="11881" y="6639"/>
                      <a:pt x="12164" y="6692"/>
                      <a:pt x="12447" y="6692"/>
                    </a:cubicBezTo>
                    <a:cubicBezTo>
                      <a:pt x="12629" y="6692"/>
                      <a:pt x="12812" y="6670"/>
                      <a:pt x="12990" y="6626"/>
                    </a:cubicBezTo>
                    <a:cubicBezTo>
                      <a:pt x="13403" y="6557"/>
                      <a:pt x="13803" y="6378"/>
                      <a:pt x="14120" y="6117"/>
                    </a:cubicBezTo>
                    <a:cubicBezTo>
                      <a:pt x="14120" y="5827"/>
                      <a:pt x="14106" y="5552"/>
                      <a:pt x="14065" y="5263"/>
                    </a:cubicBezTo>
                    <a:cubicBezTo>
                      <a:pt x="13608" y="1984"/>
                      <a:pt x="10828" y="1"/>
                      <a:pt x="7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56"/>
              <p:cNvSpPr/>
              <p:nvPr/>
            </p:nvSpPr>
            <p:spPr>
              <a:xfrm>
                <a:off x="1987175" y="2695900"/>
                <a:ext cx="353350" cy="305575"/>
              </a:xfrm>
              <a:custGeom>
                <a:avLst/>
                <a:gdLst/>
                <a:ahLst/>
                <a:cxnLst/>
                <a:rect l="l" t="t" r="r" b="b"/>
                <a:pathLst>
                  <a:path w="14134" h="12223" extrusionOk="0">
                    <a:moveTo>
                      <a:pt x="7990" y="0"/>
                    </a:moveTo>
                    <a:cubicBezTo>
                      <a:pt x="6372" y="0"/>
                      <a:pt x="4729" y="640"/>
                      <a:pt x="3471" y="2042"/>
                    </a:cubicBezTo>
                    <a:cubicBezTo>
                      <a:pt x="0" y="5913"/>
                      <a:pt x="2645" y="12057"/>
                      <a:pt x="7838" y="12222"/>
                    </a:cubicBezTo>
                    <a:lnTo>
                      <a:pt x="7480" y="9701"/>
                    </a:lnTo>
                    <a:cubicBezTo>
                      <a:pt x="4546" y="9247"/>
                      <a:pt x="3375" y="5637"/>
                      <a:pt x="5496" y="3557"/>
                    </a:cubicBezTo>
                    <a:cubicBezTo>
                      <a:pt x="6224" y="2835"/>
                      <a:pt x="7127" y="2506"/>
                      <a:pt x="8016" y="2506"/>
                    </a:cubicBezTo>
                    <a:cubicBezTo>
                      <a:pt x="9701" y="2506"/>
                      <a:pt x="11333" y="3689"/>
                      <a:pt x="11613" y="5610"/>
                    </a:cubicBezTo>
                    <a:cubicBezTo>
                      <a:pt x="11654" y="5913"/>
                      <a:pt x="11668" y="6230"/>
                      <a:pt x="11626" y="6533"/>
                    </a:cubicBezTo>
                    <a:cubicBezTo>
                      <a:pt x="11899" y="6635"/>
                      <a:pt x="12188" y="6685"/>
                      <a:pt x="12476" y="6685"/>
                    </a:cubicBezTo>
                    <a:cubicBezTo>
                      <a:pt x="12654" y="6685"/>
                      <a:pt x="12831" y="6666"/>
                      <a:pt x="13004" y="6629"/>
                    </a:cubicBezTo>
                    <a:cubicBezTo>
                      <a:pt x="13417" y="6547"/>
                      <a:pt x="13803" y="6368"/>
                      <a:pt x="14133" y="6106"/>
                    </a:cubicBezTo>
                    <a:cubicBezTo>
                      <a:pt x="14133" y="5830"/>
                      <a:pt x="14106" y="5541"/>
                      <a:pt x="14065" y="5266"/>
                    </a:cubicBezTo>
                    <a:cubicBezTo>
                      <a:pt x="13608" y="1980"/>
                      <a:pt x="10838" y="0"/>
                      <a:pt x="7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56"/>
              <p:cNvSpPr/>
              <p:nvPr/>
            </p:nvSpPr>
            <p:spPr>
              <a:xfrm>
                <a:off x="2053275" y="2907800"/>
                <a:ext cx="316875" cy="305125"/>
              </a:xfrm>
              <a:custGeom>
                <a:avLst/>
                <a:gdLst/>
                <a:ahLst/>
                <a:cxnLst/>
                <a:rect l="l" t="t" r="r" b="b"/>
                <a:pathLst>
                  <a:path w="12675" h="12205" extrusionOk="0">
                    <a:moveTo>
                      <a:pt x="6564" y="1"/>
                    </a:moveTo>
                    <a:cubicBezTo>
                      <a:pt x="5010" y="1"/>
                      <a:pt x="3483" y="594"/>
                      <a:pt x="2329" y="1721"/>
                    </a:cubicBezTo>
                    <a:cubicBezTo>
                      <a:pt x="566" y="3429"/>
                      <a:pt x="1" y="6019"/>
                      <a:pt x="883" y="8306"/>
                    </a:cubicBezTo>
                    <a:cubicBezTo>
                      <a:pt x="1778" y="10592"/>
                      <a:pt x="3941" y="12121"/>
                      <a:pt x="6379" y="12204"/>
                    </a:cubicBezTo>
                    <a:lnTo>
                      <a:pt x="6034" y="9683"/>
                    </a:lnTo>
                    <a:cubicBezTo>
                      <a:pt x="2880" y="9201"/>
                      <a:pt x="1847" y="5165"/>
                      <a:pt x="4381" y="3236"/>
                    </a:cubicBezTo>
                    <a:cubicBezTo>
                      <a:pt x="5064" y="2713"/>
                      <a:pt x="5824" y="2480"/>
                      <a:pt x="6564" y="2480"/>
                    </a:cubicBezTo>
                    <a:cubicBezTo>
                      <a:pt x="8572" y="2480"/>
                      <a:pt x="10429" y="4200"/>
                      <a:pt x="10167" y="6515"/>
                    </a:cubicBezTo>
                    <a:cubicBezTo>
                      <a:pt x="10432" y="6614"/>
                      <a:pt x="10711" y="6664"/>
                      <a:pt x="10990" y="6664"/>
                    </a:cubicBezTo>
                    <a:cubicBezTo>
                      <a:pt x="11177" y="6664"/>
                      <a:pt x="11363" y="6642"/>
                      <a:pt x="11545" y="6598"/>
                    </a:cubicBezTo>
                    <a:cubicBezTo>
                      <a:pt x="11958" y="6529"/>
                      <a:pt x="12344" y="6350"/>
                      <a:pt x="12674" y="6088"/>
                    </a:cubicBezTo>
                    <a:cubicBezTo>
                      <a:pt x="12674" y="3636"/>
                      <a:pt x="11200" y="1432"/>
                      <a:pt x="8941" y="481"/>
                    </a:cubicBezTo>
                    <a:cubicBezTo>
                      <a:pt x="8173" y="158"/>
                      <a:pt x="7365" y="1"/>
                      <a:pt x="6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56"/>
              <p:cNvSpPr/>
              <p:nvPr/>
            </p:nvSpPr>
            <p:spPr>
              <a:xfrm>
                <a:off x="2082900" y="3118975"/>
                <a:ext cx="316850" cy="305050"/>
              </a:xfrm>
              <a:custGeom>
                <a:avLst/>
                <a:gdLst/>
                <a:ahLst/>
                <a:cxnLst/>
                <a:rect l="l" t="t" r="r" b="b"/>
                <a:pathLst>
                  <a:path w="12674" h="12202" extrusionOk="0">
                    <a:moveTo>
                      <a:pt x="6582" y="1"/>
                    </a:moveTo>
                    <a:cubicBezTo>
                      <a:pt x="5023" y="1"/>
                      <a:pt x="3486" y="597"/>
                      <a:pt x="2329" y="1718"/>
                    </a:cubicBezTo>
                    <a:cubicBezTo>
                      <a:pt x="565" y="3427"/>
                      <a:pt x="1" y="6016"/>
                      <a:pt x="882" y="8303"/>
                    </a:cubicBezTo>
                    <a:cubicBezTo>
                      <a:pt x="1778" y="10590"/>
                      <a:pt x="3940" y="12119"/>
                      <a:pt x="6392" y="12201"/>
                    </a:cubicBezTo>
                    <a:lnTo>
                      <a:pt x="6034" y="9681"/>
                    </a:lnTo>
                    <a:cubicBezTo>
                      <a:pt x="2880" y="9198"/>
                      <a:pt x="1846" y="5162"/>
                      <a:pt x="4381" y="3234"/>
                    </a:cubicBezTo>
                    <a:cubicBezTo>
                      <a:pt x="5064" y="2711"/>
                      <a:pt x="5825" y="2477"/>
                      <a:pt x="6566" y="2477"/>
                    </a:cubicBezTo>
                    <a:cubicBezTo>
                      <a:pt x="8577" y="2477"/>
                      <a:pt x="10439" y="4197"/>
                      <a:pt x="10167" y="6512"/>
                    </a:cubicBezTo>
                    <a:cubicBezTo>
                      <a:pt x="10440" y="6615"/>
                      <a:pt x="10728" y="6664"/>
                      <a:pt x="11017" y="6664"/>
                    </a:cubicBezTo>
                    <a:cubicBezTo>
                      <a:pt x="11194" y="6664"/>
                      <a:pt x="11371" y="6645"/>
                      <a:pt x="11544" y="6609"/>
                    </a:cubicBezTo>
                    <a:cubicBezTo>
                      <a:pt x="11958" y="6526"/>
                      <a:pt x="12357" y="6361"/>
                      <a:pt x="12674" y="6085"/>
                    </a:cubicBezTo>
                    <a:cubicBezTo>
                      <a:pt x="12674" y="3647"/>
                      <a:pt x="11200" y="1429"/>
                      <a:pt x="8941" y="479"/>
                    </a:cubicBezTo>
                    <a:cubicBezTo>
                      <a:pt x="8181" y="157"/>
                      <a:pt x="7379" y="1"/>
                      <a:pt x="6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56"/>
              <p:cNvSpPr/>
              <p:nvPr/>
            </p:nvSpPr>
            <p:spPr>
              <a:xfrm>
                <a:off x="2076700" y="3329800"/>
                <a:ext cx="353025" cy="305675"/>
              </a:xfrm>
              <a:custGeom>
                <a:avLst/>
                <a:gdLst/>
                <a:ahLst/>
                <a:cxnLst/>
                <a:rect l="l" t="t" r="r" b="b"/>
                <a:pathLst>
                  <a:path w="14121" h="12227" extrusionOk="0">
                    <a:moveTo>
                      <a:pt x="7970" y="1"/>
                    </a:moveTo>
                    <a:cubicBezTo>
                      <a:pt x="6354" y="1"/>
                      <a:pt x="4714" y="637"/>
                      <a:pt x="3458" y="2033"/>
                    </a:cubicBezTo>
                    <a:cubicBezTo>
                      <a:pt x="1" y="5904"/>
                      <a:pt x="2632" y="12061"/>
                      <a:pt x="7825" y="12226"/>
                    </a:cubicBezTo>
                    <a:lnTo>
                      <a:pt x="7467" y="9706"/>
                    </a:lnTo>
                    <a:cubicBezTo>
                      <a:pt x="4312" y="9223"/>
                      <a:pt x="3279" y="5187"/>
                      <a:pt x="5814" y="3259"/>
                    </a:cubicBezTo>
                    <a:cubicBezTo>
                      <a:pt x="6496" y="2736"/>
                      <a:pt x="7257" y="2502"/>
                      <a:pt x="7998" y="2502"/>
                    </a:cubicBezTo>
                    <a:cubicBezTo>
                      <a:pt x="10010" y="2502"/>
                      <a:pt x="11871" y="4222"/>
                      <a:pt x="11599" y="6537"/>
                    </a:cubicBezTo>
                    <a:cubicBezTo>
                      <a:pt x="11881" y="6640"/>
                      <a:pt x="12173" y="6689"/>
                      <a:pt x="12462" y="6689"/>
                    </a:cubicBezTo>
                    <a:cubicBezTo>
                      <a:pt x="12640" y="6689"/>
                      <a:pt x="12818" y="6670"/>
                      <a:pt x="12991" y="6634"/>
                    </a:cubicBezTo>
                    <a:cubicBezTo>
                      <a:pt x="13404" y="6551"/>
                      <a:pt x="13790" y="6372"/>
                      <a:pt x="14120" y="6110"/>
                    </a:cubicBezTo>
                    <a:cubicBezTo>
                      <a:pt x="14120" y="5835"/>
                      <a:pt x="14106" y="5545"/>
                      <a:pt x="14065" y="5270"/>
                    </a:cubicBezTo>
                    <a:cubicBezTo>
                      <a:pt x="13599" y="1982"/>
                      <a:pt x="10821" y="1"/>
                      <a:pt x="7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56"/>
              <p:cNvSpPr/>
              <p:nvPr/>
            </p:nvSpPr>
            <p:spPr>
              <a:xfrm>
                <a:off x="2141800" y="3541125"/>
                <a:ext cx="317525" cy="305450"/>
              </a:xfrm>
              <a:custGeom>
                <a:avLst/>
                <a:gdLst/>
                <a:ahLst/>
                <a:cxnLst/>
                <a:rect l="l" t="t" r="r" b="b"/>
                <a:pathLst>
                  <a:path w="12701" h="12218" extrusionOk="0">
                    <a:moveTo>
                      <a:pt x="6586" y="0"/>
                    </a:moveTo>
                    <a:cubicBezTo>
                      <a:pt x="5027" y="0"/>
                      <a:pt x="3492" y="594"/>
                      <a:pt x="2328" y="1721"/>
                    </a:cubicBezTo>
                    <a:cubicBezTo>
                      <a:pt x="565" y="3443"/>
                      <a:pt x="0" y="6033"/>
                      <a:pt x="896" y="8319"/>
                    </a:cubicBezTo>
                    <a:cubicBezTo>
                      <a:pt x="1777" y="10606"/>
                      <a:pt x="3954" y="12149"/>
                      <a:pt x="6406" y="12218"/>
                    </a:cubicBezTo>
                    <a:lnTo>
                      <a:pt x="6047" y="9697"/>
                    </a:lnTo>
                    <a:cubicBezTo>
                      <a:pt x="2907" y="9215"/>
                      <a:pt x="1874" y="5192"/>
                      <a:pt x="4408" y="3250"/>
                    </a:cubicBezTo>
                    <a:cubicBezTo>
                      <a:pt x="5088" y="2733"/>
                      <a:pt x="5844" y="2502"/>
                      <a:pt x="6581" y="2502"/>
                    </a:cubicBezTo>
                    <a:cubicBezTo>
                      <a:pt x="8593" y="2502"/>
                      <a:pt x="10456" y="4223"/>
                      <a:pt x="10194" y="6542"/>
                    </a:cubicBezTo>
                    <a:cubicBezTo>
                      <a:pt x="10466" y="6636"/>
                      <a:pt x="10753" y="6687"/>
                      <a:pt x="11040" y="6687"/>
                    </a:cubicBezTo>
                    <a:cubicBezTo>
                      <a:pt x="11218" y="6687"/>
                      <a:pt x="11397" y="6667"/>
                      <a:pt x="11571" y="6625"/>
                    </a:cubicBezTo>
                    <a:cubicBezTo>
                      <a:pt x="11985" y="6542"/>
                      <a:pt x="12370" y="6377"/>
                      <a:pt x="12701" y="6115"/>
                    </a:cubicBezTo>
                    <a:cubicBezTo>
                      <a:pt x="12701" y="3649"/>
                      <a:pt x="11227" y="1432"/>
                      <a:pt x="8968" y="481"/>
                    </a:cubicBezTo>
                    <a:cubicBezTo>
                      <a:pt x="8200" y="158"/>
                      <a:pt x="7390" y="0"/>
                      <a:pt x="65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56"/>
              <p:cNvSpPr/>
              <p:nvPr/>
            </p:nvSpPr>
            <p:spPr>
              <a:xfrm>
                <a:off x="2135600" y="3752550"/>
                <a:ext cx="353350" cy="305475"/>
              </a:xfrm>
              <a:custGeom>
                <a:avLst/>
                <a:gdLst/>
                <a:ahLst/>
                <a:cxnLst/>
                <a:rect l="l" t="t" r="r" b="b"/>
                <a:pathLst>
                  <a:path w="14134" h="12219" extrusionOk="0">
                    <a:moveTo>
                      <a:pt x="7982" y="1"/>
                    </a:moveTo>
                    <a:cubicBezTo>
                      <a:pt x="6366" y="1"/>
                      <a:pt x="4727" y="639"/>
                      <a:pt x="3472" y="2039"/>
                    </a:cubicBezTo>
                    <a:cubicBezTo>
                      <a:pt x="0" y="5910"/>
                      <a:pt x="2645" y="12067"/>
                      <a:pt x="7838" y="12219"/>
                    </a:cubicBezTo>
                    <a:lnTo>
                      <a:pt x="7494" y="9698"/>
                    </a:lnTo>
                    <a:cubicBezTo>
                      <a:pt x="4339" y="9216"/>
                      <a:pt x="3292" y="5193"/>
                      <a:pt x="5827" y="3251"/>
                    </a:cubicBezTo>
                    <a:cubicBezTo>
                      <a:pt x="6510" y="2728"/>
                      <a:pt x="7271" y="2495"/>
                      <a:pt x="8012" y="2495"/>
                    </a:cubicBezTo>
                    <a:cubicBezTo>
                      <a:pt x="10024" y="2495"/>
                      <a:pt x="11888" y="4214"/>
                      <a:pt x="11627" y="6530"/>
                    </a:cubicBezTo>
                    <a:cubicBezTo>
                      <a:pt x="11901" y="6633"/>
                      <a:pt x="12187" y="6687"/>
                      <a:pt x="12476" y="6687"/>
                    </a:cubicBezTo>
                    <a:cubicBezTo>
                      <a:pt x="12651" y="6687"/>
                      <a:pt x="12828" y="6667"/>
                      <a:pt x="13004" y="6626"/>
                    </a:cubicBezTo>
                    <a:cubicBezTo>
                      <a:pt x="13417" y="6557"/>
                      <a:pt x="13803" y="6378"/>
                      <a:pt x="14134" y="6116"/>
                    </a:cubicBezTo>
                    <a:cubicBezTo>
                      <a:pt x="14134" y="5827"/>
                      <a:pt x="14106" y="5551"/>
                      <a:pt x="14065" y="5276"/>
                    </a:cubicBezTo>
                    <a:cubicBezTo>
                      <a:pt x="13608" y="1987"/>
                      <a:pt x="10832" y="1"/>
                      <a:pt x="7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56"/>
              <p:cNvSpPr/>
              <p:nvPr/>
            </p:nvSpPr>
            <p:spPr>
              <a:xfrm>
                <a:off x="2165550" y="3963800"/>
                <a:ext cx="353025" cy="305325"/>
              </a:xfrm>
              <a:custGeom>
                <a:avLst/>
                <a:gdLst/>
                <a:ahLst/>
                <a:cxnLst/>
                <a:rect l="l" t="t" r="r" b="b"/>
                <a:pathLst>
                  <a:path w="14121" h="12213" extrusionOk="0">
                    <a:moveTo>
                      <a:pt x="7982" y="1"/>
                    </a:moveTo>
                    <a:cubicBezTo>
                      <a:pt x="6368" y="1"/>
                      <a:pt x="4728" y="637"/>
                      <a:pt x="3472" y="2033"/>
                    </a:cubicBezTo>
                    <a:cubicBezTo>
                      <a:pt x="1" y="5904"/>
                      <a:pt x="2632" y="12048"/>
                      <a:pt x="7825" y="12213"/>
                    </a:cubicBezTo>
                    <a:lnTo>
                      <a:pt x="7467" y="9692"/>
                    </a:lnTo>
                    <a:cubicBezTo>
                      <a:pt x="4533" y="9238"/>
                      <a:pt x="3362" y="5642"/>
                      <a:pt x="5483" y="3548"/>
                    </a:cubicBezTo>
                    <a:cubicBezTo>
                      <a:pt x="6210" y="2831"/>
                      <a:pt x="7113" y="2503"/>
                      <a:pt x="8001" y="2503"/>
                    </a:cubicBezTo>
                    <a:cubicBezTo>
                      <a:pt x="9687" y="2503"/>
                      <a:pt x="11320" y="3684"/>
                      <a:pt x="11599" y="5615"/>
                    </a:cubicBezTo>
                    <a:cubicBezTo>
                      <a:pt x="11641" y="5918"/>
                      <a:pt x="11641" y="6221"/>
                      <a:pt x="11613" y="6538"/>
                    </a:cubicBezTo>
                    <a:cubicBezTo>
                      <a:pt x="11885" y="6631"/>
                      <a:pt x="12172" y="6682"/>
                      <a:pt x="12462" y="6682"/>
                    </a:cubicBezTo>
                    <a:cubicBezTo>
                      <a:pt x="12643" y="6682"/>
                      <a:pt x="12825" y="6663"/>
                      <a:pt x="13004" y="6620"/>
                    </a:cubicBezTo>
                    <a:cubicBezTo>
                      <a:pt x="13404" y="6538"/>
                      <a:pt x="13803" y="6358"/>
                      <a:pt x="14120" y="6097"/>
                    </a:cubicBezTo>
                    <a:cubicBezTo>
                      <a:pt x="14120" y="5821"/>
                      <a:pt x="14107" y="5532"/>
                      <a:pt x="14065" y="5256"/>
                    </a:cubicBezTo>
                    <a:cubicBezTo>
                      <a:pt x="13599" y="1978"/>
                      <a:pt x="10829" y="1"/>
                      <a:pt x="7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56"/>
              <p:cNvSpPr/>
              <p:nvPr/>
            </p:nvSpPr>
            <p:spPr>
              <a:xfrm>
                <a:off x="2231325" y="4175575"/>
                <a:ext cx="316850" cy="305025"/>
              </a:xfrm>
              <a:custGeom>
                <a:avLst/>
                <a:gdLst/>
                <a:ahLst/>
                <a:cxnLst/>
                <a:rect l="l" t="t" r="r" b="b"/>
                <a:pathLst>
                  <a:path w="12674" h="12201" extrusionOk="0">
                    <a:moveTo>
                      <a:pt x="6579" y="0"/>
                    </a:moveTo>
                    <a:cubicBezTo>
                      <a:pt x="5019" y="0"/>
                      <a:pt x="3483" y="600"/>
                      <a:pt x="2315" y="1731"/>
                    </a:cubicBezTo>
                    <a:cubicBezTo>
                      <a:pt x="566" y="3439"/>
                      <a:pt x="1" y="6029"/>
                      <a:pt x="882" y="8315"/>
                    </a:cubicBezTo>
                    <a:cubicBezTo>
                      <a:pt x="1778" y="10588"/>
                      <a:pt x="3940" y="12131"/>
                      <a:pt x="6392" y="12200"/>
                    </a:cubicBezTo>
                    <a:lnTo>
                      <a:pt x="6034" y="9679"/>
                    </a:lnTo>
                    <a:cubicBezTo>
                      <a:pt x="2880" y="9197"/>
                      <a:pt x="1847" y="5175"/>
                      <a:pt x="4381" y="3232"/>
                    </a:cubicBezTo>
                    <a:cubicBezTo>
                      <a:pt x="5064" y="2709"/>
                      <a:pt x="5824" y="2476"/>
                      <a:pt x="6564" y="2476"/>
                    </a:cubicBezTo>
                    <a:cubicBezTo>
                      <a:pt x="8572" y="2476"/>
                      <a:pt x="10429" y="4195"/>
                      <a:pt x="10167" y="6511"/>
                    </a:cubicBezTo>
                    <a:cubicBezTo>
                      <a:pt x="10440" y="6613"/>
                      <a:pt x="10729" y="6663"/>
                      <a:pt x="11017" y="6663"/>
                    </a:cubicBezTo>
                    <a:cubicBezTo>
                      <a:pt x="11194" y="6663"/>
                      <a:pt x="11371" y="6644"/>
                      <a:pt x="11544" y="6607"/>
                    </a:cubicBezTo>
                    <a:cubicBezTo>
                      <a:pt x="11958" y="6525"/>
                      <a:pt x="12343" y="6346"/>
                      <a:pt x="12674" y="6084"/>
                    </a:cubicBezTo>
                    <a:cubicBezTo>
                      <a:pt x="12674" y="3632"/>
                      <a:pt x="11200" y="1428"/>
                      <a:pt x="8941" y="477"/>
                    </a:cubicBezTo>
                    <a:cubicBezTo>
                      <a:pt x="8178" y="156"/>
                      <a:pt x="7375" y="0"/>
                      <a:pt x="6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56"/>
              <p:cNvSpPr/>
              <p:nvPr/>
            </p:nvSpPr>
            <p:spPr>
              <a:xfrm>
                <a:off x="2260950" y="4387025"/>
                <a:ext cx="316850" cy="305025"/>
              </a:xfrm>
              <a:custGeom>
                <a:avLst/>
                <a:gdLst/>
                <a:ahLst/>
                <a:cxnLst/>
                <a:rect l="l" t="t" r="r" b="b"/>
                <a:pathLst>
                  <a:path w="12674" h="12201" extrusionOk="0">
                    <a:moveTo>
                      <a:pt x="6579" y="0"/>
                    </a:moveTo>
                    <a:cubicBezTo>
                      <a:pt x="5020" y="0"/>
                      <a:pt x="3487" y="600"/>
                      <a:pt x="2328" y="1731"/>
                    </a:cubicBezTo>
                    <a:cubicBezTo>
                      <a:pt x="565" y="3439"/>
                      <a:pt x="0" y="6029"/>
                      <a:pt x="882" y="8302"/>
                    </a:cubicBezTo>
                    <a:cubicBezTo>
                      <a:pt x="1777" y="10588"/>
                      <a:pt x="3940" y="12117"/>
                      <a:pt x="6378" y="12200"/>
                    </a:cubicBezTo>
                    <a:lnTo>
                      <a:pt x="6020" y="9679"/>
                    </a:lnTo>
                    <a:cubicBezTo>
                      <a:pt x="2879" y="9197"/>
                      <a:pt x="1846" y="5175"/>
                      <a:pt x="4381" y="3232"/>
                    </a:cubicBezTo>
                    <a:cubicBezTo>
                      <a:pt x="5060" y="2709"/>
                      <a:pt x="5818" y="2476"/>
                      <a:pt x="6557" y="2476"/>
                    </a:cubicBezTo>
                    <a:cubicBezTo>
                      <a:pt x="8564" y="2476"/>
                      <a:pt x="10428" y="4196"/>
                      <a:pt x="10167" y="6511"/>
                    </a:cubicBezTo>
                    <a:cubicBezTo>
                      <a:pt x="10439" y="6613"/>
                      <a:pt x="10728" y="6663"/>
                      <a:pt x="11017" y="6663"/>
                    </a:cubicBezTo>
                    <a:cubicBezTo>
                      <a:pt x="11194" y="6663"/>
                      <a:pt x="11371" y="6644"/>
                      <a:pt x="11544" y="6607"/>
                    </a:cubicBezTo>
                    <a:cubicBezTo>
                      <a:pt x="11957" y="6525"/>
                      <a:pt x="12343" y="6346"/>
                      <a:pt x="12674" y="6084"/>
                    </a:cubicBezTo>
                    <a:cubicBezTo>
                      <a:pt x="12674" y="3646"/>
                      <a:pt x="11200" y="1428"/>
                      <a:pt x="8941" y="477"/>
                    </a:cubicBezTo>
                    <a:cubicBezTo>
                      <a:pt x="8177" y="156"/>
                      <a:pt x="7375" y="0"/>
                      <a:pt x="6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56"/>
              <p:cNvSpPr/>
              <p:nvPr/>
            </p:nvSpPr>
            <p:spPr>
              <a:xfrm>
                <a:off x="2254750" y="4597650"/>
                <a:ext cx="353025" cy="305500"/>
              </a:xfrm>
              <a:custGeom>
                <a:avLst/>
                <a:gdLst/>
                <a:ahLst/>
                <a:cxnLst/>
                <a:rect l="l" t="t" r="r" b="b"/>
                <a:pathLst>
                  <a:path w="14121" h="12220" extrusionOk="0">
                    <a:moveTo>
                      <a:pt x="7971" y="1"/>
                    </a:moveTo>
                    <a:cubicBezTo>
                      <a:pt x="6355" y="1"/>
                      <a:pt x="4714" y="639"/>
                      <a:pt x="3458" y="2039"/>
                    </a:cubicBezTo>
                    <a:cubicBezTo>
                      <a:pt x="0" y="5910"/>
                      <a:pt x="2632" y="12068"/>
                      <a:pt x="7825" y="12219"/>
                    </a:cubicBezTo>
                    <a:lnTo>
                      <a:pt x="7467" y="9698"/>
                    </a:lnTo>
                    <a:cubicBezTo>
                      <a:pt x="4312" y="9216"/>
                      <a:pt x="3279" y="5194"/>
                      <a:pt x="5814" y="3252"/>
                    </a:cubicBezTo>
                    <a:cubicBezTo>
                      <a:pt x="6496" y="2729"/>
                      <a:pt x="7256" y="2496"/>
                      <a:pt x="7997" y="2496"/>
                    </a:cubicBezTo>
                    <a:cubicBezTo>
                      <a:pt x="10009" y="2496"/>
                      <a:pt x="11871" y="4218"/>
                      <a:pt x="11599" y="6544"/>
                    </a:cubicBezTo>
                    <a:cubicBezTo>
                      <a:pt x="11879" y="6637"/>
                      <a:pt x="12170" y="6689"/>
                      <a:pt x="12458" y="6689"/>
                    </a:cubicBezTo>
                    <a:cubicBezTo>
                      <a:pt x="12638" y="6689"/>
                      <a:pt x="12816" y="6669"/>
                      <a:pt x="12991" y="6627"/>
                    </a:cubicBezTo>
                    <a:cubicBezTo>
                      <a:pt x="13404" y="6558"/>
                      <a:pt x="13789" y="6379"/>
                      <a:pt x="14120" y="6117"/>
                    </a:cubicBezTo>
                    <a:cubicBezTo>
                      <a:pt x="14120" y="5828"/>
                      <a:pt x="14093" y="5552"/>
                      <a:pt x="14051" y="5263"/>
                    </a:cubicBezTo>
                    <a:cubicBezTo>
                      <a:pt x="13594" y="1984"/>
                      <a:pt x="10820" y="1"/>
                      <a:pt x="7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56"/>
              <p:cNvSpPr/>
              <p:nvPr/>
            </p:nvSpPr>
            <p:spPr>
              <a:xfrm>
                <a:off x="2319825" y="4808975"/>
                <a:ext cx="317200" cy="305625"/>
              </a:xfrm>
              <a:custGeom>
                <a:avLst/>
                <a:gdLst/>
                <a:ahLst/>
                <a:cxnLst/>
                <a:rect l="l" t="t" r="r" b="b"/>
                <a:pathLst>
                  <a:path w="12688" h="12225" extrusionOk="0">
                    <a:moveTo>
                      <a:pt x="6575" y="1"/>
                    </a:moveTo>
                    <a:cubicBezTo>
                      <a:pt x="5016" y="1"/>
                      <a:pt x="3484" y="600"/>
                      <a:pt x="2329" y="1728"/>
                    </a:cubicBezTo>
                    <a:cubicBezTo>
                      <a:pt x="566" y="3436"/>
                      <a:pt x="1" y="6039"/>
                      <a:pt x="883" y="8326"/>
                    </a:cubicBezTo>
                    <a:cubicBezTo>
                      <a:pt x="1778" y="10613"/>
                      <a:pt x="3941" y="12142"/>
                      <a:pt x="6406" y="12224"/>
                    </a:cubicBezTo>
                    <a:lnTo>
                      <a:pt x="6048" y="9704"/>
                    </a:lnTo>
                    <a:cubicBezTo>
                      <a:pt x="3114" y="9249"/>
                      <a:pt x="1943" y="5640"/>
                      <a:pt x="4051" y="3560"/>
                    </a:cubicBezTo>
                    <a:cubicBezTo>
                      <a:pt x="4783" y="2837"/>
                      <a:pt x="5690" y="2508"/>
                      <a:pt x="6580" y="2508"/>
                    </a:cubicBezTo>
                    <a:cubicBezTo>
                      <a:pt x="8269" y="2508"/>
                      <a:pt x="9901" y="3691"/>
                      <a:pt x="10181" y="5612"/>
                    </a:cubicBezTo>
                    <a:cubicBezTo>
                      <a:pt x="10222" y="5915"/>
                      <a:pt x="10222" y="6232"/>
                      <a:pt x="10181" y="6535"/>
                    </a:cubicBezTo>
                    <a:cubicBezTo>
                      <a:pt x="10454" y="6638"/>
                      <a:pt x="10743" y="6687"/>
                      <a:pt x="11034" y="6687"/>
                    </a:cubicBezTo>
                    <a:cubicBezTo>
                      <a:pt x="11213" y="6687"/>
                      <a:pt x="11394" y="6668"/>
                      <a:pt x="11572" y="6632"/>
                    </a:cubicBezTo>
                    <a:cubicBezTo>
                      <a:pt x="11972" y="6549"/>
                      <a:pt x="12371" y="6370"/>
                      <a:pt x="12688" y="6108"/>
                    </a:cubicBezTo>
                    <a:cubicBezTo>
                      <a:pt x="12688" y="3656"/>
                      <a:pt x="11228" y="1438"/>
                      <a:pt x="8955" y="488"/>
                    </a:cubicBezTo>
                    <a:cubicBezTo>
                      <a:pt x="8187" y="160"/>
                      <a:pt x="7377" y="1"/>
                      <a:pt x="6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56"/>
              <p:cNvSpPr/>
              <p:nvPr/>
            </p:nvSpPr>
            <p:spPr>
              <a:xfrm>
                <a:off x="2349450" y="5020250"/>
                <a:ext cx="317550" cy="305450"/>
              </a:xfrm>
              <a:custGeom>
                <a:avLst/>
                <a:gdLst/>
                <a:ahLst/>
                <a:cxnLst/>
                <a:rect l="l" t="t" r="r" b="b"/>
                <a:pathLst>
                  <a:path w="12702" h="12218" extrusionOk="0">
                    <a:moveTo>
                      <a:pt x="6591" y="1"/>
                    </a:moveTo>
                    <a:cubicBezTo>
                      <a:pt x="5031" y="1"/>
                      <a:pt x="3493" y="597"/>
                      <a:pt x="2329" y="1735"/>
                    </a:cubicBezTo>
                    <a:cubicBezTo>
                      <a:pt x="565" y="3443"/>
                      <a:pt x="1" y="6033"/>
                      <a:pt x="896" y="8333"/>
                    </a:cubicBezTo>
                    <a:cubicBezTo>
                      <a:pt x="1778" y="10620"/>
                      <a:pt x="3954" y="12149"/>
                      <a:pt x="6406" y="12218"/>
                    </a:cubicBezTo>
                    <a:lnTo>
                      <a:pt x="6062" y="9697"/>
                    </a:lnTo>
                    <a:cubicBezTo>
                      <a:pt x="2893" y="9228"/>
                      <a:pt x="1860" y="5192"/>
                      <a:pt x="4395" y="3250"/>
                    </a:cubicBezTo>
                    <a:cubicBezTo>
                      <a:pt x="5075" y="2729"/>
                      <a:pt x="5834" y="2496"/>
                      <a:pt x="6573" y="2496"/>
                    </a:cubicBezTo>
                    <a:cubicBezTo>
                      <a:pt x="8587" y="2496"/>
                      <a:pt x="10456" y="4224"/>
                      <a:pt x="10194" y="6542"/>
                    </a:cubicBezTo>
                    <a:cubicBezTo>
                      <a:pt x="10459" y="6641"/>
                      <a:pt x="10738" y="6691"/>
                      <a:pt x="11018" y="6691"/>
                    </a:cubicBezTo>
                    <a:cubicBezTo>
                      <a:pt x="11204" y="6691"/>
                      <a:pt x="11390" y="6669"/>
                      <a:pt x="11572" y="6625"/>
                    </a:cubicBezTo>
                    <a:cubicBezTo>
                      <a:pt x="11985" y="6556"/>
                      <a:pt x="12371" y="6377"/>
                      <a:pt x="12701" y="6115"/>
                    </a:cubicBezTo>
                    <a:cubicBezTo>
                      <a:pt x="12701" y="3649"/>
                      <a:pt x="11227" y="1445"/>
                      <a:pt x="8968" y="481"/>
                    </a:cubicBezTo>
                    <a:cubicBezTo>
                      <a:pt x="8201" y="158"/>
                      <a:pt x="7393" y="1"/>
                      <a:pt x="6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56"/>
              <p:cNvSpPr/>
              <p:nvPr/>
            </p:nvSpPr>
            <p:spPr>
              <a:xfrm>
                <a:off x="2090825" y="492275"/>
                <a:ext cx="3032300" cy="433600"/>
              </a:xfrm>
              <a:custGeom>
                <a:avLst/>
                <a:gdLst/>
                <a:ahLst/>
                <a:cxnLst/>
                <a:rect l="l" t="t" r="r" b="b"/>
                <a:pathLst>
                  <a:path w="121292" h="17344" extrusionOk="0">
                    <a:moveTo>
                      <a:pt x="121236" y="0"/>
                    </a:moveTo>
                    <a:lnTo>
                      <a:pt x="152" y="16999"/>
                    </a:lnTo>
                    <a:cubicBezTo>
                      <a:pt x="111" y="17123"/>
                      <a:pt x="56" y="17233"/>
                      <a:pt x="0" y="17343"/>
                    </a:cubicBezTo>
                    <a:lnTo>
                      <a:pt x="121292" y="331"/>
                    </a:lnTo>
                    <a:lnTo>
                      <a:pt x="1212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56"/>
              <p:cNvSpPr/>
              <p:nvPr/>
            </p:nvSpPr>
            <p:spPr>
              <a:xfrm>
                <a:off x="1894525" y="933775"/>
                <a:ext cx="90600" cy="19650"/>
              </a:xfrm>
              <a:custGeom>
                <a:avLst/>
                <a:gdLst/>
                <a:ahLst/>
                <a:cxnLst/>
                <a:rect l="l" t="t" r="r" b="b"/>
                <a:pathLst>
                  <a:path w="3624" h="786" extrusionOk="0">
                    <a:moveTo>
                      <a:pt x="3389" y="0"/>
                    </a:moveTo>
                    <a:lnTo>
                      <a:pt x="1" y="468"/>
                    </a:lnTo>
                    <a:lnTo>
                      <a:pt x="42" y="785"/>
                    </a:lnTo>
                    <a:lnTo>
                      <a:pt x="3623" y="289"/>
                    </a:lnTo>
                    <a:cubicBezTo>
                      <a:pt x="3541" y="193"/>
                      <a:pt x="3458" y="97"/>
                      <a:pt x="3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56"/>
              <p:cNvSpPr/>
              <p:nvPr/>
            </p:nvSpPr>
            <p:spPr>
              <a:xfrm>
                <a:off x="1918975" y="1105950"/>
                <a:ext cx="77850" cy="18975"/>
              </a:xfrm>
              <a:custGeom>
                <a:avLst/>
                <a:gdLst/>
                <a:ahLst/>
                <a:cxnLst/>
                <a:rect l="l" t="t" r="r" b="b"/>
                <a:pathLst>
                  <a:path w="3114" h="759" extrusionOk="0">
                    <a:moveTo>
                      <a:pt x="3100" y="1"/>
                    </a:moveTo>
                    <a:lnTo>
                      <a:pt x="1" y="428"/>
                    </a:lnTo>
                    <a:lnTo>
                      <a:pt x="42" y="758"/>
                    </a:lnTo>
                    <a:lnTo>
                      <a:pt x="3114" y="318"/>
                    </a:lnTo>
                    <a:cubicBezTo>
                      <a:pt x="3100" y="207"/>
                      <a:pt x="3100" y="111"/>
                      <a:pt x="3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56"/>
              <p:cNvSpPr/>
              <p:nvPr/>
            </p:nvSpPr>
            <p:spPr>
              <a:xfrm>
                <a:off x="2125600" y="663775"/>
                <a:ext cx="3021625" cy="431875"/>
              </a:xfrm>
              <a:custGeom>
                <a:avLst/>
                <a:gdLst/>
                <a:ahLst/>
                <a:cxnLst/>
                <a:rect l="l" t="t" r="r" b="b"/>
                <a:pathLst>
                  <a:path w="120865" h="17275" extrusionOk="0">
                    <a:moveTo>
                      <a:pt x="120824" y="0"/>
                    </a:moveTo>
                    <a:lnTo>
                      <a:pt x="1" y="16958"/>
                    </a:lnTo>
                    <a:cubicBezTo>
                      <a:pt x="28" y="17068"/>
                      <a:pt x="56" y="17164"/>
                      <a:pt x="70" y="17275"/>
                    </a:cubicBezTo>
                    <a:lnTo>
                      <a:pt x="120865" y="317"/>
                    </a:lnTo>
                    <a:lnTo>
                      <a:pt x="120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56"/>
              <p:cNvSpPr/>
              <p:nvPr/>
            </p:nvSpPr>
            <p:spPr>
              <a:xfrm>
                <a:off x="2126975" y="834925"/>
                <a:ext cx="3044025" cy="434300"/>
              </a:xfrm>
              <a:custGeom>
                <a:avLst/>
                <a:gdLst/>
                <a:ahLst/>
                <a:cxnLst/>
                <a:rect l="l" t="t" r="r" b="b"/>
                <a:pathLst>
                  <a:path w="121761" h="17372" extrusionOk="0">
                    <a:moveTo>
                      <a:pt x="121719" y="1"/>
                    </a:moveTo>
                    <a:lnTo>
                      <a:pt x="1" y="17096"/>
                    </a:lnTo>
                    <a:cubicBezTo>
                      <a:pt x="139" y="17165"/>
                      <a:pt x="263" y="17261"/>
                      <a:pt x="373" y="17371"/>
                    </a:cubicBezTo>
                    <a:lnTo>
                      <a:pt x="121760" y="317"/>
                    </a:lnTo>
                    <a:lnTo>
                      <a:pt x="1217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56"/>
              <p:cNvSpPr/>
              <p:nvPr/>
            </p:nvSpPr>
            <p:spPr>
              <a:xfrm>
                <a:off x="1942750" y="1274025"/>
                <a:ext cx="99875" cy="22050"/>
              </a:xfrm>
              <a:custGeom>
                <a:avLst/>
                <a:gdLst/>
                <a:ahLst/>
                <a:cxnLst/>
                <a:rect l="l" t="t" r="r" b="b"/>
                <a:pathLst>
                  <a:path w="3995" h="882" extrusionOk="0">
                    <a:moveTo>
                      <a:pt x="3995" y="0"/>
                    </a:moveTo>
                    <a:lnTo>
                      <a:pt x="0" y="565"/>
                    </a:lnTo>
                    <a:lnTo>
                      <a:pt x="41" y="882"/>
                    </a:lnTo>
                    <a:lnTo>
                      <a:pt x="3719" y="372"/>
                    </a:lnTo>
                    <a:cubicBezTo>
                      <a:pt x="3802" y="234"/>
                      <a:pt x="3885" y="110"/>
                      <a:pt x="3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56"/>
              <p:cNvSpPr/>
              <p:nvPr/>
            </p:nvSpPr>
            <p:spPr>
              <a:xfrm>
                <a:off x="2141470" y="1006427"/>
                <a:ext cx="3056193" cy="461150"/>
              </a:xfrm>
              <a:custGeom>
                <a:avLst/>
                <a:gdLst/>
                <a:ahLst/>
                <a:cxnLst/>
                <a:rect l="l" t="t" r="r" b="b"/>
                <a:pathLst>
                  <a:path w="129144" h="18446" extrusionOk="0">
                    <a:moveTo>
                      <a:pt x="129102" y="1"/>
                    </a:moveTo>
                    <a:lnTo>
                      <a:pt x="1" y="18115"/>
                    </a:lnTo>
                    <a:lnTo>
                      <a:pt x="56" y="18446"/>
                    </a:lnTo>
                    <a:lnTo>
                      <a:pt x="129144" y="318"/>
                    </a:lnTo>
                    <a:lnTo>
                      <a:pt x="1291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56"/>
              <p:cNvSpPr/>
              <p:nvPr/>
            </p:nvSpPr>
            <p:spPr>
              <a:xfrm>
                <a:off x="1990600" y="1177925"/>
                <a:ext cx="3228600" cy="460825"/>
              </a:xfrm>
              <a:custGeom>
                <a:avLst/>
                <a:gdLst/>
                <a:ahLst/>
                <a:cxnLst/>
                <a:rect l="l" t="t" r="r" b="b"/>
                <a:pathLst>
                  <a:path w="129144" h="18433" extrusionOk="0">
                    <a:moveTo>
                      <a:pt x="129103" y="1"/>
                    </a:moveTo>
                    <a:lnTo>
                      <a:pt x="1" y="18115"/>
                    </a:lnTo>
                    <a:lnTo>
                      <a:pt x="56" y="18432"/>
                    </a:lnTo>
                    <a:lnTo>
                      <a:pt x="129144" y="318"/>
                    </a:lnTo>
                    <a:lnTo>
                      <a:pt x="1291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56"/>
              <p:cNvSpPr/>
              <p:nvPr/>
            </p:nvSpPr>
            <p:spPr>
              <a:xfrm>
                <a:off x="2014725" y="1789200"/>
                <a:ext cx="100925" cy="20700"/>
              </a:xfrm>
              <a:custGeom>
                <a:avLst/>
                <a:gdLst/>
                <a:ahLst/>
                <a:cxnLst/>
                <a:rect l="l" t="t" r="r" b="b"/>
                <a:pathLst>
                  <a:path w="4037" h="828" extrusionOk="0">
                    <a:moveTo>
                      <a:pt x="3678" y="1"/>
                    </a:moveTo>
                    <a:lnTo>
                      <a:pt x="0" y="511"/>
                    </a:lnTo>
                    <a:lnTo>
                      <a:pt x="55" y="828"/>
                    </a:lnTo>
                    <a:lnTo>
                      <a:pt x="4036" y="277"/>
                    </a:lnTo>
                    <a:cubicBezTo>
                      <a:pt x="3912" y="194"/>
                      <a:pt x="3788" y="97"/>
                      <a:pt x="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56"/>
              <p:cNvSpPr/>
              <p:nvPr/>
            </p:nvSpPr>
            <p:spPr>
              <a:xfrm>
                <a:off x="2200325" y="1348750"/>
                <a:ext cx="3043000" cy="435325"/>
              </a:xfrm>
              <a:custGeom>
                <a:avLst/>
                <a:gdLst/>
                <a:ahLst/>
                <a:cxnLst/>
                <a:rect l="l" t="t" r="r" b="b"/>
                <a:pathLst>
                  <a:path w="121720" h="17413" extrusionOk="0">
                    <a:moveTo>
                      <a:pt x="121678" y="0"/>
                    </a:moveTo>
                    <a:lnTo>
                      <a:pt x="276" y="17054"/>
                    </a:lnTo>
                    <a:cubicBezTo>
                      <a:pt x="194" y="17178"/>
                      <a:pt x="111" y="17302"/>
                      <a:pt x="1" y="17412"/>
                    </a:cubicBezTo>
                    <a:lnTo>
                      <a:pt x="121719" y="331"/>
                    </a:lnTo>
                    <a:lnTo>
                      <a:pt x="1216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56"/>
              <p:cNvSpPr/>
              <p:nvPr/>
            </p:nvSpPr>
            <p:spPr>
              <a:xfrm>
                <a:off x="2246150" y="1520250"/>
                <a:ext cx="3021275" cy="432225"/>
              </a:xfrm>
              <a:custGeom>
                <a:avLst/>
                <a:gdLst/>
                <a:ahLst/>
                <a:cxnLst/>
                <a:rect l="l" t="t" r="r" b="b"/>
                <a:pathLst>
                  <a:path w="120851" h="17289" extrusionOk="0">
                    <a:moveTo>
                      <a:pt x="120795" y="0"/>
                    </a:moveTo>
                    <a:lnTo>
                      <a:pt x="0" y="16958"/>
                    </a:lnTo>
                    <a:cubicBezTo>
                      <a:pt x="14" y="17068"/>
                      <a:pt x="28" y="17178"/>
                      <a:pt x="28" y="17288"/>
                    </a:cubicBezTo>
                    <a:lnTo>
                      <a:pt x="120850" y="317"/>
                    </a:lnTo>
                    <a:lnTo>
                      <a:pt x="1207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56"/>
              <p:cNvSpPr/>
              <p:nvPr/>
            </p:nvSpPr>
            <p:spPr>
              <a:xfrm>
                <a:off x="2038825" y="1962425"/>
                <a:ext cx="78550" cy="18975"/>
              </a:xfrm>
              <a:custGeom>
                <a:avLst/>
                <a:gdLst/>
                <a:ahLst/>
                <a:cxnLst/>
                <a:rect l="l" t="t" r="r" b="b"/>
                <a:pathLst>
                  <a:path w="3142" h="759" extrusionOk="0">
                    <a:moveTo>
                      <a:pt x="3072" y="1"/>
                    </a:moveTo>
                    <a:lnTo>
                      <a:pt x="0" y="428"/>
                    </a:lnTo>
                    <a:lnTo>
                      <a:pt x="42" y="759"/>
                    </a:lnTo>
                    <a:lnTo>
                      <a:pt x="3141" y="318"/>
                    </a:lnTo>
                    <a:cubicBezTo>
                      <a:pt x="3114" y="221"/>
                      <a:pt x="3086" y="111"/>
                      <a:pt x="30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56"/>
              <p:cNvSpPr/>
              <p:nvPr/>
            </p:nvSpPr>
            <p:spPr>
              <a:xfrm>
                <a:off x="2062925" y="2132225"/>
                <a:ext cx="89575" cy="20325"/>
              </a:xfrm>
              <a:custGeom>
                <a:avLst/>
                <a:gdLst/>
                <a:ahLst/>
                <a:cxnLst/>
                <a:rect l="l" t="t" r="r" b="b"/>
                <a:pathLst>
                  <a:path w="3583" h="813" extrusionOk="0">
                    <a:moveTo>
                      <a:pt x="3582" y="0"/>
                    </a:moveTo>
                    <a:lnTo>
                      <a:pt x="1" y="496"/>
                    </a:lnTo>
                    <a:lnTo>
                      <a:pt x="42" y="813"/>
                    </a:lnTo>
                    <a:lnTo>
                      <a:pt x="3417" y="345"/>
                    </a:lnTo>
                    <a:cubicBezTo>
                      <a:pt x="3458" y="221"/>
                      <a:pt x="3513" y="110"/>
                      <a:pt x="35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56"/>
              <p:cNvSpPr/>
              <p:nvPr/>
            </p:nvSpPr>
            <p:spPr>
              <a:xfrm>
                <a:off x="2257850" y="1691400"/>
                <a:ext cx="3033675" cy="433275"/>
              </a:xfrm>
              <a:custGeom>
                <a:avLst/>
                <a:gdLst/>
                <a:ahLst/>
                <a:cxnLst/>
                <a:rect l="l" t="t" r="r" b="b"/>
                <a:pathLst>
                  <a:path w="121347" h="17331" extrusionOk="0">
                    <a:moveTo>
                      <a:pt x="121292" y="1"/>
                    </a:moveTo>
                    <a:lnTo>
                      <a:pt x="0" y="17027"/>
                    </a:lnTo>
                    <a:cubicBezTo>
                      <a:pt x="83" y="17124"/>
                      <a:pt x="166" y="17220"/>
                      <a:pt x="248" y="17330"/>
                    </a:cubicBezTo>
                    <a:lnTo>
                      <a:pt x="121347" y="331"/>
                    </a:lnTo>
                    <a:lnTo>
                      <a:pt x="121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56"/>
              <p:cNvSpPr/>
              <p:nvPr/>
            </p:nvSpPr>
            <p:spPr>
              <a:xfrm>
                <a:off x="2255250" y="1862901"/>
                <a:ext cx="3056193" cy="461175"/>
              </a:xfrm>
              <a:custGeom>
                <a:avLst/>
                <a:gdLst/>
                <a:ahLst/>
                <a:cxnLst/>
                <a:rect l="l" t="t" r="r" b="b"/>
                <a:pathLst>
                  <a:path w="129144" h="18447" extrusionOk="0">
                    <a:moveTo>
                      <a:pt x="129102" y="1"/>
                    </a:moveTo>
                    <a:lnTo>
                      <a:pt x="0" y="18129"/>
                    </a:lnTo>
                    <a:lnTo>
                      <a:pt x="55" y="18446"/>
                    </a:lnTo>
                    <a:lnTo>
                      <a:pt x="129143" y="332"/>
                    </a:lnTo>
                    <a:lnTo>
                      <a:pt x="1291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56"/>
              <p:cNvSpPr/>
              <p:nvPr/>
            </p:nvSpPr>
            <p:spPr>
              <a:xfrm>
                <a:off x="2110800" y="2034425"/>
                <a:ext cx="3228600" cy="460800"/>
              </a:xfrm>
              <a:custGeom>
                <a:avLst/>
                <a:gdLst/>
                <a:ahLst/>
                <a:cxnLst/>
                <a:rect l="l" t="t" r="r" b="b"/>
                <a:pathLst>
                  <a:path w="129144" h="18432" extrusionOk="0">
                    <a:moveTo>
                      <a:pt x="129102" y="0"/>
                    </a:moveTo>
                    <a:lnTo>
                      <a:pt x="0" y="18115"/>
                    </a:lnTo>
                    <a:lnTo>
                      <a:pt x="55" y="18431"/>
                    </a:lnTo>
                    <a:lnTo>
                      <a:pt x="129143" y="317"/>
                    </a:lnTo>
                    <a:lnTo>
                      <a:pt x="1291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56"/>
              <p:cNvSpPr/>
              <p:nvPr/>
            </p:nvSpPr>
            <p:spPr>
              <a:xfrm>
                <a:off x="2301925" y="2205575"/>
                <a:ext cx="3061575" cy="437725"/>
              </a:xfrm>
              <a:custGeom>
                <a:avLst/>
                <a:gdLst/>
                <a:ahLst/>
                <a:cxnLst/>
                <a:rect l="l" t="t" r="r" b="b"/>
                <a:pathLst>
                  <a:path w="122463" h="17509" extrusionOk="0">
                    <a:moveTo>
                      <a:pt x="122421" y="0"/>
                    </a:moveTo>
                    <a:lnTo>
                      <a:pt x="538" y="17109"/>
                    </a:lnTo>
                    <a:cubicBezTo>
                      <a:pt x="373" y="17261"/>
                      <a:pt x="194" y="17399"/>
                      <a:pt x="1" y="17509"/>
                    </a:cubicBezTo>
                    <a:lnTo>
                      <a:pt x="122463" y="317"/>
                    </a:lnTo>
                    <a:lnTo>
                      <a:pt x="1224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56"/>
              <p:cNvSpPr/>
              <p:nvPr/>
            </p:nvSpPr>
            <p:spPr>
              <a:xfrm>
                <a:off x="2135250" y="2643975"/>
                <a:ext cx="119875" cy="22750"/>
              </a:xfrm>
              <a:custGeom>
                <a:avLst/>
                <a:gdLst/>
                <a:ahLst/>
                <a:cxnLst/>
                <a:rect l="l" t="t" r="r" b="b"/>
                <a:pathLst>
                  <a:path w="4795" h="910" extrusionOk="0">
                    <a:moveTo>
                      <a:pt x="4147" y="0"/>
                    </a:moveTo>
                    <a:lnTo>
                      <a:pt x="0" y="579"/>
                    </a:lnTo>
                    <a:lnTo>
                      <a:pt x="42" y="909"/>
                    </a:lnTo>
                    <a:lnTo>
                      <a:pt x="4794" y="234"/>
                    </a:lnTo>
                    <a:cubicBezTo>
                      <a:pt x="4560" y="179"/>
                      <a:pt x="4353" y="111"/>
                      <a:pt x="41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56"/>
              <p:cNvSpPr/>
              <p:nvPr/>
            </p:nvSpPr>
            <p:spPr>
              <a:xfrm>
                <a:off x="2159000" y="2818575"/>
                <a:ext cx="81650" cy="19300"/>
              </a:xfrm>
              <a:custGeom>
                <a:avLst/>
                <a:gdLst/>
                <a:ahLst/>
                <a:cxnLst/>
                <a:rect l="l" t="t" r="r" b="b"/>
                <a:pathLst>
                  <a:path w="3266" h="772" extrusionOk="0">
                    <a:moveTo>
                      <a:pt x="3128" y="0"/>
                    </a:moveTo>
                    <a:lnTo>
                      <a:pt x="1" y="441"/>
                    </a:lnTo>
                    <a:lnTo>
                      <a:pt x="56" y="772"/>
                    </a:lnTo>
                    <a:lnTo>
                      <a:pt x="3266" y="317"/>
                    </a:lnTo>
                    <a:cubicBezTo>
                      <a:pt x="3211" y="207"/>
                      <a:pt x="3169" y="111"/>
                      <a:pt x="3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56"/>
              <p:cNvSpPr/>
              <p:nvPr/>
            </p:nvSpPr>
            <p:spPr>
              <a:xfrm>
                <a:off x="2364250" y="2376725"/>
                <a:ext cx="3023350" cy="432575"/>
              </a:xfrm>
              <a:custGeom>
                <a:avLst/>
                <a:gdLst/>
                <a:ahLst/>
                <a:cxnLst/>
                <a:rect l="l" t="t" r="r" b="b"/>
                <a:pathLst>
                  <a:path w="120934" h="17303" extrusionOk="0">
                    <a:moveTo>
                      <a:pt x="120893" y="1"/>
                    </a:moveTo>
                    <a:lnTo>
                      <a:pt x="42" y="16972"/>
                    </a:lnTo>
                    <a:cubicBezTo>
                      <a:pt x="29" y="17082"/>
                      <a:pt x="15" y="17192"/>
                      <a:pt x="1" y="17302"/>
                    </a:cubicBezTo>
                    <a:lnTo>
                      <a:pt x="120934" y="318"/>
                    </a:lnTo>
                    <a:lnTo>
                      <a:pt x="1208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56"/>
              <p:cNvSpPr/>
              <p:nvPr/>
            </p:nvSpPr>
            <p:spPr>
              <a:xfrm>
                <a:off x="2183125" y="2989375"/>
                <a:ext cx="83025" cy="19675"/>
              </a:xfrm>
              <a:custGeom>
                <a:avLst/>
                <a:gdLst/>
                <a:ahLst/>
                <a:cxnLst/>
                <a:rect l="l" t="t" r="r" b="b"/>
                <a:pathLst>
                  <a:path w="3321" h="787" extrusionOk="0">
                    <a:moveTo>
                      <a:pt x="3320" y="1"/>
                    </a:moveTo>
                    <a:lnTo>
                      <a:pt x="0" y="469"/>
                    </a:lnTo>
                    <a:lnTo>
                      <a:pt x="42" y="786"/>
                    </a:lnTo>
                    <a:lnTo>
                      <a:pt x="3237" y="345"/>
                    </a:lnTo>
                    <a:cubicBezTo>
                      <a:pt x="3251" y="221"/>
                      <a:pt x="3279" y="111"/>
                      <a:pt x="3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56"/>
              <p:cNvSpPr/>
              <p:nvPr/>
            </p:nvSpPr>
            <p:spPr>
              <a:xfrm>
                <a:off x="2384575" y="2547900"/>
                <a:ext cx="3027150" cy="432550"/>
              </a:xfrm>
              <a:custGeom>
                <a:avLst/>
                <a:gdLst/>
                <a:ahLst/>
                <a:cxnLst/>
                <a:rect l="l" t="t" r="r" b="b"/>
                <a:pathLst>
                  <a:path w="121086" h="17302" extrusionOk="0">
                    <a:moveTo>
                      <a:pt x="121044" y="0"/>
                    </a:moveTo>
                    <a:lnTo>
                      <a:pt x="1" y="16999"/>
                    </a:lnTo>
                    <a:cubicBezTo>
                      <a:pt x="70" y="17095"/>
                      <a:pt x="125" y="17192"/>
                      <a:pt x="180" y="17302"/>
                    </a:cubicBezTo>
                    <a:lnTo>
                      <a:pt x="121085" y="331"/>
                    </a:lnTo>
                    <a:lnTo>
                      <a:pt x="1210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56"/>
              <p:cNvSpPr/>
              <p:nvPr/>
            </p:nvSpPr>
            <p:spPr>
              <a:xfrm>
                <a:off x="2369339" y="2719401"/>
                <a:ext cx="3056193" cy="461150"/>
              </a:xfrm>
              <a:custGeom>
                <a:avLst/>
                <a:gdLst/>
                <a:ahLst/>
                <a:cxnLst/>
                <a:rect l="l" t="t" r="r" b="b"/>
                <a:pathLst>
                  <a:path w="129144" h="18446" extrusionOk="0">
                    <a:moveTo>
                      <a:pt x="129102" y="0"/>
                    </a:moveTo>
                    <a:lnTo>
                      <a:pt x="0" y="18115"/>
                    </a:lnTo>
                    <a:lnTo>
                      <a:pt x="42" y="18445"/>
                    </a:lnTo>
                    <a:lnTo>
                      <a:pt x="4629" y="17798"/>
                    </a:lnTo>
                    <a:cubicBezTo>
                      <a:pt x="4946" y="17591"/>
                      <a:pt x="5318" y="17453"/>
                      <a:pt x="5703" y="17398"/>
                    </a:cubicBezTo>
                    <a:cubicBezTo>
                      <a:pt x="5824" y="17380"/>
                      <a:pt x="5948" y="17371"/>
                      <a:pt x="6072" y="17371"/>
                    </a:cubicBezTo>
                    <a:cubicBezTo>
                      <a:pt x="6330" y="17371"/>
                      <a:pt x="6591" y="17411"/>
                      <a:pt x="6833" y="17495"/>
                    </a:cubicBezTo>
                    <a:lnTo>
                      <a:pt x="129143" y="317"/>
                    </a:lnTo>
                    <a:lnTo>
                      <a:pt x="1291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56"/>
              <p:cNvSpPr/>
              <p:nvPr/>
            </p:nvSpPr>
            <p:spPr>
              <a:xfrm>
                <a:off x="2394755" y="2886076"/>
                <a:ext cx="3055222" cy="464250"/>
              </a:xfrm>
              <a:custGeom>
                <a:avLst/>
                <a:gdLst/>
                <a:ahLst/>
                <a:cxnLst/>
                <a:rect l="l" t="t" r="r" b="b"/>
                <a:pathLst>
                  <a:path w="129103" h="18570" extrusionOk="0">
                    <a:moveTo>
                      <a:pt x="129048" y="0"/>
                    </a:moveTo>
                    <a:lnTo>
                      <a:pt x="1" y="18253"/>
                    </a:lnTo>
                    <a:lnTo>
                      <a:pt x="42" y="18569"/>
                    </a:lnTo>
                    <a:lnTo>
                      <a:pt x="129103" y="317"/>
                    </a:lnTo>
                    <a:lnTo>
                      <a:pt x="1290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56"/>
              <p:cNvSpPr/>
              <p:nvPr/>
            </p:nvSpPr>
            <p:spPr>
              <a:xfrm>
                <a:off x="2255100" y="3062050"/>
                <a:ext cx="3228600" cy="461150"/>
              </a:xfrm>
              <a:custGeom>
                <a:avLst/>
                <a:gdLst/>
                <a:ahLst/>
                <a:cxnLst/>
                <a:rect l="l" t="t" r="r" b="b"/>
                <a:pathLst>
                  <a:path w="129144" h="18446" extrusionOk="0">
                    <a:moveTo>
                      <a:pt x="129088" y="1"/>
                    </a:moveTo>
                    <a:lnTo>
                      <a:pt x="6185" y="17247"/>
                    </a:lnTo>
                    <a:cubicBezTo>
                      <a:pt x="6020" y="17302"/>
                      <a:pt x="5855" y="17344"/>
                      <a:pt x="5689" y="17371"/>
                    </a:cubicBezTo>
                    <a:cubicBezTo>
                      <a:pt x="5573" y="17381"/>
                      <a:pt x="5456" y="17391"/>
                      <a:pt x="5339" y="17391"/>
                    </a:cubicBezTo>
                    <a:cubicBezTo>
                      <a:pt x="5290" y="17391"/>
                      <a:pt x="5242" y="17389"/>
                      <a:pt x="5193" y="17385"/>
                    </a:cubicBezTo>
                    <a:lnTo>
                      <a:pt x="0" y="18115"/>
                    </a:lnTo>
                    <a:lnTo>
                      <a:pt x="42" y="18446"/>
                    </a:lnTo>
                    <a:lnTo>
                      <a:pt x="129143" y="317"/>
                    </a:lnTo>
                    <a:lnTo>
                      <a:pt x="1290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56"/>
              <p:cNvSpPr/>
              <p:nvPr/>
            </p:nvSpPr>
            <p:spPr>
              <a:xfrm>
                <a:off x="2279550" y="3675050"/>
                <a:ext cx="86125" cy="19300"/>
              </a:xfrm>
              <a:custGeom>
                <a:avLst/>
                <a:gdLst/>
                <a:ahLst/>
                <a:cxnLst/>
                <a:rect l="l" t="t" r="r" b="b"/>
                <a:pathLst>
                  <a:path w="3445" h="772" extrusionOk="0">
                    <a:moveTo>
                      <a:pt x="3251" y="1"/>
                    </a:moveTo>
                    <a:lnTo>
                      <a:pt x="0" y="455"/>
                    </a:lnTo>
                    <a:lnTo>
                      <a:pt x="42" y="772"/>
                    </a:lnTo>
                    <a:lnTo>
                      <a:pt x="3444" y="290"/>
                    </a:lnTo>
                    <a:cubicBezTo>
                      <a:pt x="3375" y="193"/>
                      <a:pt x="3306" y="97"/>
                      <a:pt x="3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56"/>
              <p:cNvSpPr/>
              <p:nvPr/>
            </p:nvSpPr>
            <p:spPr>
              <a:xfrm>
                <a:off x="2479275" y="3233200"/>
                <a:ext cx="3028525" cy="433275"/>
              </a:xfrm>
              <a:custGeom>
                <a:avLst/>
                <a:gdLst/>
                <a:ahLst/>
                <a:cxnLst/>
                <a:rect l="l" t="t" r="r" b="b"/>
                <a:pathLst>
                  <a:path w="121141" h="17331" extrusionOk="0">
                    <a:moveTo>
                      <a:pt x="121099" y="1"/>
                    </a:moveTo>
                    <a:lnTo>
                      <a:pt x="111" y="16986"/>
                    </a:lnTo>
                    <a:cubicBezTo>
                      <a:pt x="84" y="17110"/>
                      <a:pt x="56" y="17220"/>
                      <a:pt x="1" y="17330"/>
                    </a:cubicBezTo>
                    <a:lnTo>
                      <a:pt x="121141" y="331"/>
                    </a:lnTo>
                    <a:lnTo>
                      <a:pt x="1210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56"/>
              <p:cNvSpPr/>
              <p:nvPr/>
            </p:nvSpPr>
            <p:spPr>
              <a:xfrm>
                <a:off x="2508900" y="3404700"/>
                <a:ext cx="3023000" cy="431900"/>
              </a:xfrm>
              <a:custGeom>
                <a:avLst/>
                <a:gdLst/>
                <a:ahLst/>
                <a:cxnLst/>
                <a:rect l="l" t="t" r="r" b="b"/>
                <a:pathLst>
                  <a:path w="120920" h="17276" extrusionOk="0">
                    <a:moveTo>
                      <a:pt x="120878" y="1"/>
                    </a:moveTo>
                    <a:lnTo>
                      <a:pt x="1" y="16958"/>
                    </a:lnTo>
                    <a:cubicBezTo>
                      <a:pt x="42" y="17069"/>
                      <a:pt x="69" y="17165"/>
                      <a:pt x="111" y="17275"/>
                    </a:cubicBezTo>
                    <a:lnTo>
                      <a:pt x="120920" y="318"/>
                    </a:lnTo>
                    <a:lnTo>
                      <a:pt x="1208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56"/>
              <p:cNvSpPr/>
              <p:nvPr/>
            </p:nvSpPr>
            <p:spPr>
              <a:xfrm>
                <a:off x="2303300" y="3846550"/>
                <a:ext cx="79250" cy="19325"/>
              </a:xfrm>
              <a:custGeom>
                <a:avLst/>
                <a:gdLst/>
                <a:ahLst/>
                <a:cxnLst/>
                <a:rect l="l" t="t" r="r" b="b"/>
                <a:pathLst>
                  <a:path w="3170" h="773" extrusionOk="0">
                    <a:moveTo>
                      <a:pt x="3169" y="1"/>
                    </a:moveTo>
                    <a:lnTo>
                      <a:pt x="1" y="442"/>
                    </a:lnTo>
                    <a:lnTo>
                      <a:pt x="56" y="772"/>
                    </a:lnTo>
                    <a:lnTo>
                      <a:pt x="3155" y="331"/>
                    </a:lnTo>
                    <a:cubicBezTo>
                      <a:pt x="3142" y="221"/>
                      <a:pt x="3155" y="111"/>
                      <a:pt x="3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56"/>
              <p:cNvSpPr/>
              <p:nvPr/>
            </p:nvSpPr>
            <p:spPr>
              <a:xfrm>
                <a:off x="2503400" y="3575875"/>
                <a:ext cx="3052625" cy="434975"/>
              </a:xfrm>
              <a:custGeom>
                <a:avLst/>
                <a:gdLst/>
                <a:ahLst/>
                <a:cxnLst/>
                <a:rect l="l" t="t" r="r" b="b"/>
                <a:pathLst>
                  <a:path w="122105" h="17399" extrusionOk="0">
                    <a:moveTo>
                      <a:pt x="122049" y="0"/>
                    </a:moveTo>
                    <a:lnTo>
                      <a:pt x="0" y="17137"/>
                    </a:lnTo>
                    <a:cubicBezTo>
                      <a:pt x="165" y="17206"/>
                      <a:pt x="317" y="17288"/>
                      <a:pt x="469" y="17399"/>
                    </a:cubicBezTo>
                    <a:lnTo>
                      <a:pt x="122104" y="317"/>
                    </a:lnTo>
                    <a:lnTo>
                      <a:pt x="1220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56"/>
              <p:cNvSpPr/>
              <p:nvPr/>
            </p:nvSpPr>
            <p:spPr>
              <a:xfrm>
                <a:off x="2327425" y="4013575"/>
                <a:ext cx="108500" cy="23450"/>
              </a:xfrm>
              <a:custGeom>
                <a:avLst/>
                <a:gdLst/>
                <a:ahLst/>
                <a:cxnLst/>
                <a:rect l="l" t="t" r="r" b="b"/>
                <a:pathLst>
                  <a:path w="4340" h="938" extrusionOk="0">
                    <a:moveTo>
                      <a:pt x="4339" y="1"/>
                    </a:moveTo>
                    <a:lnTo>
                      <a:pt x="0" y="621"/>
                    </a:lnTo>
                    <a:lnTo>
                      <a:pt x="55" y="937"/>
                    </a:lnTo>
                    <a:lnTo>
                      <a:pt x="3954" y="386"/>
                    </a:lnTo>
                    <a:cubicBezTo>
                      <a:pt x="4077" y="249"/>
                      <a:pt x="4201" y="125"/>
                      <a:pt x="4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56"/>
              <p:cNvSpPr/>
              <p:nvPr/>
            </p:nvSpPr>
            <p:spPr>
              <a:xfrm>
                <a:off x="2505932" y="3747026"/>
                <a:ext cx="3056193" cy="461150"/>
              </a:xfrm>
              <a:custGeom>
                <a:avLst/>
                <a:gdLst/>
                <a:ahLst/>
                <a:cxnLst/>
                <a:rect l="l" t="t" r="r" b="b"/>
                <a:pathLst>
                  <a:path w="129144" h="18446" extrusionOk="0">
                    <a:moveTo>
                      <a:pt x="129088" y="1"/>
                    </a:moveTo>
                    <a:lnTo>
                      <a:pt x="0" y="18129"/>
                    </a:lnTo>
                    <a:lnTo>
                      <a:pt x="42" y="18446"/>
                    </a:lnTo>
                    <a:lnTo>
                      <a:pt x="129143" y="331"/>
                    </a:lnTo>
                    <a:lnTo>
                      <a:pt x="1290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56"/>
              <p:cNvSpPr/>
              <p:nvPr/>
            </p:nvSpPr>
            <p:spPr>
              <a:xfrm>
                <a:off x="2375275" y="3918875"/>
                <a:ext cx="3228275" cy="460800"/>
              </a:xfrm>
              <a:custGeom>
                <a:avLst/>
                <a:gdLst/>
                <a:ahLst/>
                <a:cxnLst/>
                <a:rect l="l" t="t" r="r" b="b"/>
                <a:pathLst>
                  <a:path w="129131" h="18432" extrusionOk="0">
                    <a:moveTo>
                      <a:pt x="129089" y="1"/>
                    </a:moveTo>
                    <a:lnTo>
                      <a:pt x="1" y="18115"/>
                    </a:lnTo>
                    <a:lnTo>
                      <a:pt x="42" y="18432"/>
                    </a:lnTo>
                    <a:lnTo>
                      <a:pt x="129130" y="317"/>
                    </a:lnTo>
                    <a:lnTo>
                      <a:pt x="1290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56"/>
              <p:cNvSpPr/>
              <p:nvPr/>
            </p:nvSpPr>
            <p:spPr>
              <a:xfrm>
                <a:off x="2399725" y="4530500"/>
                <a:ext cx="94750" cy="20350"/>
              </a:xfrm>
              <a:custGeom>
                <a:avLst/>
                <a:gdLst/>
                <a:ahLst/>
                <a:cxnLst/>
                <a:rect l="l" t="t" r="r" b="b"/>
                <a:pathLst>
                  <a:path w="3790" h="814" extrusionOk="0">
                    <a:moveTo>
                      <a:pt x="3500" y="0"/>
                    </a:moveTo>
                    <a:lnTo>
                      <a:pt x="1" y="496"/>
                    </a:lnTo>
                    <a:lnTo>
                      <a:pt x="56" y="813"/>
                    </a:lnTo>
                    <a:lnTo>
                      <a:pt x="3789" y="290"/>
                    </a:lnTo>
                    <a:cubicBezTo>
                      <a:pt x="3679" y="207"/>
                      <a:pt x="3582" y="111"/>
                      <a:pt x="3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56"/>
              <p:cNvSpPr/>
              <p:nvPr/>
            </p:nvSpPr>
            <p:spPr>
              <a:xfrm>
                <a:off x="2591550" y="4090025"/>
                <a:ext cx="3036450" cy="434300"/>
              </a:xfrm>
              <a:custGeom>
                <a:avLst/>
                <a:gdLst/>
                <a:ahLst/>
                <a:cxnLst/>
                <a:rect l="l" t="t" r="r" b="b"/>
                <a:pathLst>
                  <a:path w="121458" h="17372" extrusionOk="0">
                    <a:moveTo>
                      <a:pt x="121416" y="1"/>
                    </a:moveTo>
                    <a:lnTo>
                      <a:pt x="207" y="17013"/>
                    </a:lnTo>
                    <a:cubicBezTo>
                      <a:pt x="138" y="17137"/>
                      <a:pt x="83" y="17248"/>
                      <a:pt x="1" y="17372"/>
                    </a:cubicBezTo>
                    <a:lnTo>
                      <a:pt x="121457" y="318"/>
                    </a:lnTo>
                    <a:lnTo>
                      <a:pt x="1214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56"/>
              <p:cNvSpPr/>
              <p:nvPr/>
            </p:nvSpPr>
            <p:spPr>
              <a:xfrm>
                <a:off x="2630825" y="4261200"/>
                <a:ext cx="3021275" cy="431875"/>
              </a:xfrm>
              <a:custGeom>
                <a:avLst/>
                <a:gdLst/>
                <a:ahLst/>
                <a:cxnLst/>
                <a:rect l="l" t="t" r="r" b="b"/>
                <a:pathLst>
                  <a:path w="120851" h="17275" extrusionOk="0">
                    <a:moveTo>
                      <a:pt x="120809" y="0"/>
                    </a:moveTo>
                    <a:lnTo>
                      <a:pt x="0" y="16958"/>
                    </a:lnTo>
                    <a:cubicBezTo>
                      <a:pt x="14" y="17013"/>
                      <a:pt x="28" y="17068"/>
                      <a:pt x="41" y="17137"/>
                    </a:cubicBezTo>
                    <a:cubicBezTo>
                      <a:pt x="41" y="17192"/>
                      <a:pt x="41" y="17219"/>
                      <a:pt x="55" y="17274"/>
                    </a:cubicBezTo>
                    <a:lnTo>
                      <a:pt x="120850" y="317"/>
                    </a:lnTo>
                    <a:lnTo>
                      <a:pt x="1208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56"/>
              <p:cNvSpPr/>
              <p:nvPr/>
            </p:nvSpPr>
            <p:spPr>
              <a:xfrm>
                <a:off x="2423850" y="4703375"/>
                <a:ext cx="77850" cy="18975"/>
              </a:xfrm>
              <a:custGeom>
                <a:avLst/>
                <a:gdLst/>
                <a:ahLst/>
                <a:cxnLst/>
                <a:rect l="l" t="t" r="r" b="b"/>
                <a:pathLst>
                  <a:path w="3114" h="759" extrusionOk="0">
                    <a:moveTo>
                      <a:pt x="3072" y="1"/>
                    </a:moveTo>
                    <a:lnTo>
                      <a:pt x="0" y="428"/>
                    </a:lnTo>
                    <a:lnTo>
                      <a:pt x="41" y="758"/>
                    </a:lnTo>
                    <a:lnTo>
                      <a:pt x="3113" y="317"/>
                    </a:lnTo>
                    <a:cubicBezTo>
                      <a:pt x="3113" y="276"/>
                      <a:pt x="3100" y="235"/>
                      <a:pt x="3100" y="180"/>
                    </a:cubicBezTo>
                    <a:cubicBezTo>
                      <a:pt x="3086" y="138"/>
                      <a:pt x="3086" y="56"/>
                      <a:pt x="30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56"/>
              <p:cNvSpPr/>
              <p:nvPr/>
            </p:nvSpPr>
            <p:spPr>
              <a:xfrm>
                <a:off x="2447600" y="4872125"/>
                <a:ext cx="94725" cy="21375"/>
              </a:xfrm>
              <a:custGeom>
                <a:avLst/>
                <a:gdLst/>
                <a:ahLst/>
                <a:cxnLst/>
                <a:rect l="l" t="t" r="r" b="b"/>
                <a:pathLst>
                  <a:path w="3789" h="855" extrusionOk="0">
                    <a:moveTo>
                      <a:pt x="3789" y="1"/>
                    </a:moveTo>
                    <a:lnTo>
                      <a:pt x="1" y="538"/>
                    </a:lnTo>
                    <a:lnTo>
                      <a:pt x="56" y="855"/>
                    </a:lnTo>
                    <a:lnTo>
                      <a:pt x="3568" y="359"/>
                    </a:lnTo>
                    <a:cubicBezTo>
                      <a:pt x="3637" y="235"/>
                      <a:pt x="3706" y="111"/>
                      <a:pt x="37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56"/>
              <p:cNvSpPr/>
              <p:nvPr/>
            </p:nvSpPr>
            <p:spPr>
              <a:xfrm>
                <a:off x="2637700" y="4432350"/>
                <a:ext cx="3038850" cy="433600"/>
              </a:xfrm>
              <a:custGeom>
                <a:avLst/>
                <a:gdLst/>
                <a:ahLst/>
                <a:cxnLst/>
                <a:rect l="l" t="t" r="r" b="b"/>
                <a:pathLst>
                  <a:path w="121554" h="17344" extrusionOk="0">
                    <a:moveTo>
                      <a:pt x="121498" y="0"/>
                    </a:moveTo>
                    <a:lnTo>
                      <a:pt x="1" y="17054"/>
                    </a:lnTo>
                    <a:cubicBezTo>
                      <a:pt x="111" y="17151"/>
                      <a:pt x="207" y="17247"/>
                      <a:pt x="304" y="17344"/>
                    </a:cubicBezTo>
                    <a:lnTo>
                      <a:pt x="121553" y="331"/>
                    </a:lnTo>
                    <a:lnTo>
                      <a:pt x="1214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56"/>
              <p:cNvSpPr/>
              <p:nvPr/>
            </p:nvSpPr>
            <p:spPr>
              <a:xfrm>
                <a:off x="2619382" y="4603851"/>
                <a:ext cx="3056193" cy="461150"/>
              </a:xfrm>
              <a:custGeom>
                <a:avLst/>
                <a:gdLst/>
                <a:ahLst/>
                <a:cxnLst/>
                <a:rect l="l" t="t" r="r" b="b"/>
                <a:pathLst>
                  <a:path w="129144" h="18446" extrusionOk="0">
                    <a:moveTo>
                      <a:pt x="129088" y="1"/>
                    </a:moveTo>
                    <a:lnTo>
                      <a:pt x="0" y="18129"/>
                    </a:lnTo>
                    <a:lnTo>
                      <a:pt x="41" y="18446"/>
                    </a:lnTo>
                    <a:lnTo>
                      <a:pt x="129143" y="331"/>
                    </a:lnTo>
                    <a:lnTo>
                      <a:pt x="1290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56"/>
              <p:cNvSpPr/>
              <p:nvPr/>
            </p:nvSpPr>
            <p:spPr>
              <a:xfrm>
                <a:off x="2495825" y="4775000"/>
                <a:ext cx="3228250" cy="461175"/>
              </a:xfrm>
              <a:custGeom>
                <a:avLst/>
                <a:gdLst/>
                <a:ahLst/>
                <a:cxnLst/>
                <a:rect l="l" t="t" r="r" b="b"/>
                <a:pathLst>
                  <a:path w="129130" h="18447" extrusionOk="0">
                    <a:moveTo>
                      <a:pt x="129088" y="1"/>
                    </a:moveTo>
                    <a:lnTo>
                      <a:pt x="0" y="18129"/>
                    </a:lnTo>
                    <a:lnTo>
                      <a:pt x="41" y="18446"/>
                    </a:lnTo>
                    <a:lnTo>
                      <a:pt x="129129" y="332"/>
                    </a:lnTo>
                    <a:lnTo>
                      <a:pt x="1290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56"/>
              <p:cNvSpPr/>
              <p:nvPr/>
            </p:nvSpPr>
            <p:spPr>
              <a:xfrm>
                <a:off x="2301575" y="681675"/>
                <a:ext cx="665025" cy="4567925"/>
              </a:xfrm>
              <a:custGeom>
                <a:avLst/>
                <a:gdLst/>
                <a:ahLst/>
                <a:cxnLst/>
                <a:rect l="l" t="t" r="r" b="b"/>
                <a:pathLst>
                  <a:path w="26601" h="182717" extrusionOk="0">
                    <a:moveTo>
                      <a:pt x="965" y="1"/>
                    </a:moveTo>
                    <a:lnTo>
                      <a:pt x="1" y="138"/>
                    </a:lnTo>
                    <a:lnTo>
                      <a:pt x="25623" y="182716"/>
                    </a:lnTo>
                    <a:lnTo>
                      <a:pt x="26601" y="182579"/>
                    </a:lnTo>
                    <a:lnTo>
                      <a:pt x="9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8" name="Google Shape;9378;p56"/>
            <p:cNvGrpSpPr/>
            <p:nvPr/>
          </p:nvGrpSpPr>
          <p:grpSpPr>
            <a:xfrm rot="696126">
              <a:off x="6977353" y="1572849"/>
              <a:ext cx="647166" cy="718890"/>
              <a:chOff x="6743511" y="1631082"/>
              <a:chExt cx="647211" cy="718940"/>
            </a:xfrm>
          </p:grpSpPr>
          <p:sp>
            <p:nvSpPr>
              <p:cNvPr id="9379" name="Google Shape;9379;p56"/>
              <p:cNvSpPr/>
              <p:nvPr/>
            </p:nvSpPr>
            <p:spPr>
              <a:xfrm rot="10228520" flipH="1">
                <a:off x="6809076" y="1739909"/>
                <a:ext cx="490307" cy="575091"/>
              </a:xfrm>
              <a:custGeom>
                <a:avLst/>
                <a:gdLst/>
                <a:ahLst/>
                <a:cxnLst/>
                <a:rect l="l" t="t" r="r" b="b"/>
                <a:pathLst>
                  <a:path w="28847" h="19580" extrusionOk="0">
                    <a:moveTo>
                      <a:pt x="517" y="0"/>
                    </a:moveTo>
                    <a:lnTo>
                      <a:pt x="0" y="18804"/>
                    </a:lnTo>
                    <a:lnTo>
                      <a:pt x="28330" y="19580"/>
                    </a:lnTo>
                    <a:lnTo>
                      <a:pt x="24117" y="10055"/>
                    </a:lnTo>
                    <a:lnTo>
                      <a:pt x="28847" y="763"/>
                    </a:lnTo>
                    <a:lnTo>
                      <a:pt x="517"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0" name="Google Shape;9380;p56"/>
              <p:cNvGrpSpPr/>
              <p:nvPr/>
            </p:nvGrpSpPr>
            <p:grpSpPr>
              <a:xfrm rot="10164887" flipH="1">
                <a:off x="6792579" y="1676536"/>
                <a:ext cx="549077" cy="585081"/>
                <a:chOff x="6732470" y="2830081"/>
                <a:chExt cx="467180" cy="497814"/>
              </a:xfrm>
            </p:grpSpPr>
            <p:sp>
              <p:nvSpPr>
                <p:cNvPr id="9381" name="Google Shape;9381;p56"/>
                <p:cNvSpPr/>
                <p:nvPr/>
              </p:nvSpPr>
              <p:spPr>
                <a:xfrm rot="-64006">
                  <a:off x="6735392" y="2834318"/>
                  <a:ext cx="457088" cy="489340"/>
                </a:xfrm>
                <a:custGeom>
                  <a:avLst/>
                  <a:gdLst/>
                  <a:ahLst/>
                  <a:cxnLst/>
                  <a:rect l="l" t="t" r="r" b="b"/>
                  <a:pathLst>
                    <a:path w="28847" h="19580" extrusionOk="0">
                      <a:moveTo>
                        <a:pt x="517" y="0"/>
                      </a:moveTo>
                      <a:lnTo>
                        <a:pt x="0" y="18804"/>
                      </a:lnTo>
                      <a:lnTo>
                        <a:pt x="28330" y="19580"/>
                      </a:lnTo>
                      <a:lnTo>
                        <a:pt x="24117" y="10055"/>
                      </a:lnTo>
                      <a:lnTo>
                        <a:pt x="28847" y="763"/>
                      </a:ln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56"/>
                <p:cNvSpPr/>
                <p:nvPr/>
              </p:nvSpPr>
              <p:spPr>
                <a:xfrm>
                  <a:off x="6851325" y="2839375"/>
                  <a:ext cx="64650" cy="23625"/>
                </a:xfrm>
                <a:custGeom>
                  <a:avLst/>
                  <a:gdLst/>
                  <a:ahLst/>
                  <a:cxnLst/>
                  <a:rect l="l" t="t" r="r" b="b"/>
                  <a:pathLst>
                    <a:path w="2586" h="945" extrusionOk="0">
                      <a:moveTo>
                        <a:pt x="1" y="1"/>
                      </a:moveTo>
                      <a:lnTo>
                        <a:pt x="1" y="1"/>
                      </a:lnTo>
                      <a:cubicBezTo>
                        <a:pt x="182" y="544"/>
                        <a:pt x="686" y="918"/>
                        <a:pt x="1267" y="944"/>
                      </a:cubicBezTo>
                      <a:cubicBezTo>
                        <a:pt x="1278" y="944"/>
                        <a:pt x="1288" y="945"/>
                        <a:pt x="1299" y="945"/>
                      </a:cubicBezTo>
                      <a:cubicBezTo>
                        <a:pt x="1867" y="945"/>
                        <a:pt x="2370" y="599"/>
                        <a:pt x="2586" y="7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56"/>
                <p:cNvSpPr/>
                <p:nvPr/>
              </p:nvSpPr>
              <p:spPr>
                <a:xfrm>
                  <a:off x="7005450" y="2843575"/>
                  <a:ext cx="64650" cy="23300"/>
                </a:xfrm>
                <a:custGeom>
                  <a:avLst/>
                  <a:gdLst/>
                  <a:ahLst/>
                  <a:cxnLst/>
                  <a:rect l="l" t="t" r="r" b="b"/>
                  <a:pathLst>
                    <a:path w="2586" h="932" extrusionOk="0">
                      <a:moveTo>
                        <a:pt x="1" y="1"/>
                      </a:moveTo>
                      <a:lnTo>
                        <a:pt x="1" y="1"/>
                      </a:lnTo>
                      <a:cubicBezTo>
                        <a:pt x="181" y="544"/>
                        <a:pt x="686" y="905"/>
                        <a:pt x="1267" y="931"/>
                      </a:cubicBezTo>
                      <a:cubicBezTo>
                        <a:pt x="1278" y="932"/>
                        <a:pt x="1288" y="932"/>
                        <a:pt x="1299" y="932"/>
                      </a:cubicBezTo>
                      <a:cubicBezTo>
                        <a:pt x="1855" y="932"/>
                        <a:pt x="2370" y="598"/>
                        <a:pt x="2585" y="65"/>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56"/>
                <p:cNvSpPr/>
                <p:nvPr/>
              </p:nvSpPr>
              <p:spPr>
                <a:xfrm>
                  <a:off x="7159250" y="2847775"/>
                  <a:ext cx="40400" cy="23300"/>
                </a:xfrm>
                <a:custGeom>
                  <a:avLst/>
                  <a:gdLst/>
                  <a:ahLst/>
                  <a:cxnLst/>
                  <a:rect l="l" t="t" r="r" b="b"/>
                  <a:pathLst>
                    <a:path w="1616" h="932" extrusionOk="0">
                      <a:moveTo>
                        <a:pt x="0" y="1"/>
                      </a:moveTo>
                      <a:lnTo>
                        <a:pt x="0" y="1"/>
                      </a:lnTo>
                      <a:cubicBezTo>
                        <a:pt x="168" y="505"/>
                        <a:pt x="621" y="867"/>
                        <a:pt x="1164" y="931"/>
                      </a:cubicBezTo>
                      <a:lnTo>
                        <a:pt x="1616" y="4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56"/>
                <p:cNvSpPr/>
                <p:nvPr/>
              </p:nvSpPr>
              <p:spPr>
                <a:xfrm>
                  <a:off x="6758150" y="2883650"/>
                  <a:ext cx="81575" cy="69500"/>
                </a:xfrm>
                <a:custGeom>
                  <a:avLst/>
                  <a:gdLst/>
                  <a:ahLst/>
                  <a:cxnLst/>
                  <a:rect l="l" t="t" r="r" b="b"/>
                  <a:pathLst>
                    <a:path w="3263" h="2780" extrusionOk="0">
                      <a:moveTo>
                        <a:pt x="1860" y="0"/>
                      </a:moveTo>
                      <a:cubicBezTo>
                        <a:pt x="641" y="0"/>
                        <a:pt x="0" y="1456"/>
                        <a:pt x="846" y="2340"/>
                      </a:cubicBezTo>
                      <a:cubicBezTo>
                        <a:pt x="1133" y="2644"/>
                        <a:pt x="1494" y="2780"/>
                        <a:pt x="1848" y="2780"/>
                      </a:cubicBezTo>
                      <a:cubicBezTo>
                        <a:pt x="2548" y="2780"/>
                        <a:pt x="3220" y="2250"/>
                        <a:pt x="3237" y="1435"/>
                      </a:cubicBezTo>
                      <a:cubicBezTo>
                        <a:pt x="3263" y="659"/>
                        <a:pt x="2655" y="26"/>
                        <a:pt x="1893" y="0"/>
                      </a:cubicBezTo>
                      <a:cubicBezTo>
                        <a:pt x="1882" y="0"/>
                        <a:pt x="1871" y="0"/>
                        <a:pt x="1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56"/>
                <p:cNvSpPr/>
                <p:nvPr/>
              </p:nvSpPr>
              <p:spPr>
                <a:xfrm>
                  <a:off x="6912250" y="2887850"/>
                  <a:ext cx="81275" cy="69525"/>
                </a:xfrm>
                <a:custGeom>
                  <a:avLst/>
                  <a:gdLst/>
                  <a:ahLst/>
                  <a:cxnLst/>
                  <a:rect l="l" t="t" r="r" b="b"/>
                  <a:pathLst>
                    <a:path w="3251" h="2781" extrusionOk="0">
                      <a:moveTo>
                        <a:pt x="1849" y="0"/>
                      </a:moveTo>
                      <a:cubicBezTo>
                        <a:pt x="641" y="0"/>
                        <a:pt x="1" y="1456"/>
                        <a:pt x="834" y="2340"/>
                      </a:cubicBezTo>
                      <a:cubicBezTo>
                        <a:pt x="1120" y="2644"/>
                        <a:pt x="1482" y="2780"/>
                        <a:pt x="1837" y="2780"/>
                      </a:cubicBezTo>
                      <a:cubicBezTo>
                        <a:pt x="2537" y="2780"/>
                        <a:pt x="3212" y="2250"/>
                        <a:pt x="3237" y="1435"/>
                      </a:cubicBezTo>
                      <a:cubicBezTo>
                        <a:pt x="3250" y="659"/>
                        <a:pt x="2643" y="26"/>
                        <a:pt x="1880" y="0"/>
                      </a:cubicBezTo>
                      <a:cubicBezTo>
                        <a:pt x="1870" y="0"/>
                        <a:pt x="1859" y="0"/>
                        <a:pt x="1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56"/>
                <p:cNvSpPr/>
                <p:nvPr/>
              </p:nvSpPr>
              <p:spPr>
                <a:xfrm>
                  <a:off x="7077175" y="2892175"/>
                  <a:ext cx="81175" cy="69375"/>
                </a:xfrm>
                <a:custGeom>
                  <a:avLst/>
                  <a:gdLst/>
                  <a:ahLst/>
                  <a:cxnLst/>
                  <a:rect l="l" t="t" r="r" b="b"/>
                  <a:pathLst>
                    <a:path w="3247" h="2775" extrusionOk="0">
                      <a:moveTo>
                        <a:pt x="1417" y="1"/>
                      </a:moveTo>
                      <a:cubicBezTo>
                        <a:pt x="717" y="1"/>
                        <a:pt x="44" y="528"/>
                        <a:pt x="27" y="1352"/>
                      </a:cubicBezTo>
                      <a:cubicBezTo>
                        <a:pt x="1" y="2115"/>
                        <a:pt x="608" y="2748"/>
                        <a:pt x="1371" y="2774"/>
                      </a:cubicBezTo>
                      <a:cubicBezTo>
                        <a:pt x="1386" y="2775"/>
                        <a:pt x="1402" y="2775"/>
                        <a:pt x="1418" y="2775"/>
                      </a:cubicBezTo>
                      <a:cubicBezTo>
                        <a:pt x="2615" y="2775"/>
                        <a:pt x="3247" y="1315"/>
                        <a:pt x="2417" y="435"/>
                      </a:cubicBezTo>
                      <a:cubicBezTo>
                        <a:pt x="2131" y="135"/>
                        <a:pt x="1770" y="1"/>
                        <a:pt x="1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56"/>
                <p:cNvSpPr/>
                <p:nvPr/>
              </p:nvSpPr>
              <p:spPr>
                <a:xfrm>
                  <a:off x="6832875" y="2978300"/>
                  <a:ext cx="81175" cy="69200"/>
                </a:xfrm>
                <a:custGeom>
                  <a:avLst/>
                  <a:gdLst/>
                  <a:ahLst/>
                  <a:cxnLst/>
                  <a:rect l="l" t="t" r="r" b="b"/>
                  <a:pathLst>
                    <a:path w="3247" h="2768" extrusionOk="0">
                      <a:moveTo>
                        <a:pt x="1829" y="0"/>
                      </a:moveTo>
                      <a:cubicBezTo>
                        <a:pt x="632" y="0"/>
                        <a:pt x="0" y="1447"/>
                        <a:pt x="842" y="2327"/>
                      </a:cubicBezTo>
                      <a:cubicBezTo>
                        <a:pt x="1125" y="2632"/>
                        <a:pt x="1483" y="2768"/>
                        <a:pt x="1836" y="2768"/>
                      </a:cubicBezTo>
                      <a:cubicBezTo>
                        <a:pt x="2533" y="2768"/>
                        <a:pt x="3207" y="2238"/>
                        <a:pt x="3233" y="1423"/>
                      </a:cubicBezTo>
                      <a:cubicBezTo>
                        <a:pt x="3246" y="660"/>
                        <a:pt x="2652" y="14"/>
                        <a:pt x="1876" y="1"/>
                      </a:cubicBezTo>
                      <a:cubicBezTo>
                        <a:pt x="1860" y="1"/>
                        <a:pt x="1844"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56"/>
                <p:cNvSpPr/>
                <p:nvPr/>
              </p:nvSpPr>
              <p:spPr>
                <a:xfrm>
                  <a:off x="6986675" y="2982500"/>
                  <a:ext cx="81475" cy="69375"/>
                </a:xfrm>
                <a:custGeom>
                  <a:avLst/>
                  <a:gdLst/>
                  <a:ahLst/>
                  <a:cxnLst/>
                  <a:rect l="l" t="t" r="r" b="b"/>
                  <a:pathLst>
                    <a:path w="3259" h="2775" extrusionOk="0">
                      <a:moveTo>
                        <a:pt x="1841" y="0"/>
                      </a:moveTo>
                      <a:cubicBezTo>
                        <a:pt x="631" y="0"/>
                        <a:pt x="0" y="1447"/>
                        <a:pt x="842" y="2340"/>
                      </a:cubicBezTo>
                      <a:cubicBezTo>
                        <a:pt x="1124" y="2640"/>
                        <a:pt x="1482" y="2775"/>
                        <a:pt x="1834" y="2775"/>
                      </a:cubicBezTo>
                      <a:cubicBezTo>
                        <a:pt x="2531" y="2775"/>
                        <a:pt x="3207" y="2247"/>
                        <a:pt x="3233" y="1423"/>
                      </a:cubicBezTo>
                      <a:cubicBezTo>
                        <a:pt x="3259" y="660"/>
                        <a:pt x="2651" y="14"/>
                        <a:pt x="1889" y="1"/>
                      </a:cubicBezTo>
                      <a:cubicBezTo>
                        <a:pt x="1873" y="1"/>
                        <a:pt x="1857" y="0"/>
                        <a:pt x="1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56"/>
                <p:cNvSpPr/>
                <p:nvPr/>
              </p:nvSpPr>
              <p:spPr>
                <a:xfrm>
                  <a:off x="6753375" y="3068450"/>
                  <a:ext cx="81175" cy="69375"/>
                </a:xfrm>
                <a:custGeom>
                  <a:avLst/>
                  <a:gdLst/>
                  <a:ahLst/>
                  <a:cxnLst/>
                  <a:rect l="l" t="t" r="r" b="b"/>
                  <a:pathLst>
                    <a:path w="3247" h="2775" extrusionOk="0">
                      <a:moveTo>
                        <a:pt x="1829" y="0"/>
                      </a:moveTo>
                      <a:cubicBezTo>
                        <a:pt x="632" y="0"/>
                        <a:pt x="1" y="1447"/>
                        <a:pt x="830" y="2340"/>
                      </a:cubicBezTo>
                      <a:cubicBezTo>
                        <a:pt x="1116" y="2640"/>
                        <a:pt x="1477" y="2774"/>
                        <a:pt x="1831" y="2774"/>
                      </a:cubicBezTo>
                      <a:cubicBezTo>
                        <a:pt x="2531" y="2774"/>
                        <a:pt x="3204" y="2247"/>
                        <a:pt x="3221" y="1423"/>
                      </a:cubicBezTo>
                      <a:cubicBezTo>
                        <a:pt x="3247" y="660"/>
                        <a:pt x="2639" y="27"/>
                        <a:pt x="1877" y="1"/>
                      </a:cubicBezTo>
                      <a:cubicBezTo>
                        <a:pt x="1861" y="0"/>
                        <a:pt x="1845"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56"/>
                <p:cNvSpPr/>
                <p:nvPr/>
              </p:nvSpPr>
              <p:spPr>
                <a:xfrm>
                  <a:off x="6907175" y="3072975"/>
                  <a:ext cx="81175" cy="69200"/>
                </a:xfrm>
                <a:custGeom>
                  <a:avLst/>
                  <a:gdLst/>
                  <a:ahLst/>
                  <a:cxnLst/>
                  <a:rect l="l" t="t" r="r" b="b"/>
                  <a:pathLst>
                    <a:path w="3247" h="2768" extrusionOk="0">
                      <a:moveTo>
                        <a:pt x="1842" y="0"/>
                      </a:moveTo>
                      <a:cubicBezTo>
                        <a:pt x="632" y="0"/>
                        <a:pt x="1" y="1447"/>
                        <a:pt x="843" y="2327"/>
                      </a:cubicBezTo>
                      <a:cubicBezTo>
                        <a:pt x="1125" y="2631"/>
                        <a:pt x="1484" y="2768"/>
                        <a:pt x="1837" y="2768"/>
                      </a:cubicBezTo>
                      <a:cubicBezTo>
                        <a:pt x="2533" y="2768"/>
                        <a:pt x="3208" y="2237"/>
                        <a:pt x="3234" y="1422"/>
                      </a:cubicBezTo>
                      <a:cubicBezTo>
                        <a:pt x="3247" y="647"/>
                        <a:pt x="2652" y="14"/>
                        <a:pt x="1890" y="1"/>
                      </a:cubicBezTo>
                      <a:cubicBezTo>
                        <a:pt x="1873" y="0"/>
                        <a:pt x="1858" y="0"/>
                        <a:pt x="18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56"/>
                <p:cNvSpPr/>
                <p:nvPr/>
              </p:nvSpPr>
              <p:spPr>
                <a:xfrm rot="518288">
                  <a:off x="7101683" y="3086752"/>
                  <a:ext cx="38477" cy="60128"/>
                </a:xfrm>
                <a:custGeom>
                  <a:avLst/>
                  <a:gdLst/>
                  <a:ahLst/>
                  <a:cxnLst/>
                  <a:rect l="l" t="t" r="r" b="b"/>
                  <a:pathLst>
                    <a:path w="1539" h="2405" extrusionOk="0">
                      <a:moveTo>
                        <a:pt x="479" y="1"/>
                      </a:moveTo>
                      <a:cubicBezTo>
                        <a:pt x="195" y="246"/>
                        <a:pt x="40" y="595"/>
                        <a:pt x="27" y="970"/>
                      </a:cubicBezTo>
                      <a:cubicBezTo>
                        <a:pt x="1" y="1745"/>
                        <a:pt x="608" y="2379"/>
                        <a:pt x="1371" y="2405"/>
                      </a:cubicBezTo>
                      <a:lnTo>
                        <a:pt x="1539" y="2405"/>
                      </a:lnTo>
                      <a:lnTo>
                        <a:pt x="4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56"/>
                <p:cNvSpPr/>
                <p:nvPr/>
              </p:nvSpPr>
              <p:spPr>
                <a:xfrm>
                  <a:off x="6827600" y="3162800"/>
                  <a:ext cx="81275" cy="69525"/>
                </a:xfrm>
                <a:custGeom>
                  <a:avLst/>
                  <a:gdLst/>
                  <a:ahLst/>
                  <a:cxnLst/>
                  <a:rect l="l" t="t" r="r" b="b"/>
                  <a:pathLst>
                    <a:path w="3251" h="2781" extrusionOk="0">
                      <a:moveTo>
                        <a:pt x="1861" y="0"/>
                      </a:moveTo>
                      <a:cubicBezTo>
                        <a:pt x="641" y="0"/>
                        <a:pt x="1" y="1456"/>
                        <a:pt x="846" y="2340"/>
                      </a:cubicBezTo>
                      <a:cubicBezTo>
                        <a:pt x="1129" y="2644"/>
                        <a:pt x="1487" y="2780"/>
                        <a:pt x="1840" y="2780"/>
                      </a:cubicBezTo>
                      <a:cubicBezTo>
                        <a:pt x="2537" y="2780"/>
                        <a:pt x="3212" y="2250"/>
                        <a:pt x="3237" y="1435"/>
                      </a:cubicBezTo>
                      <a:cubicBezTo>
                        <a:pt x="3250"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56"/>
                <p:cNvSpPr/>
                <p:nvPr/>
              </p:nvSpPr>
              <p:spPr>
                <a:xfrm>
                  <a:off x="6981400" y="3167000"/>
                  <a:ext cx="81575" cy="69525"/>
                </a:xfrm>
                <a:custGeom>
                  <a:avLst/>
                  <a:gdLst/>
                  <a:ahLst/>
                  <a:cxnLst/>
                  <a:rect l="l" t="t" r="r" b="b"/>
                  <a:pathLst>
                    <a:path w="3263" h="2781" extrusionOk="0">
                      <a:moveTo>
                        <a:pt x="1861" y="0"/>
                      </a:moveTo>
                      <a:cubicBezTo>
                        <a:pt x="654" y="0"/>
                        <a:pt x="1" y="1456"/>
                        <a:pt x="846" y="2340"/>
                      </a:cubicBezTo>
                      <a:cubicBezTo>
                        <a:pt x="1133" y="2644"/>
                        <a:pt x="1495" y="2780"/>
                        <a:pt x="1849" y="2780"/>
                      </a:cubicBezTo>
                      <a:cubicBezTo>
                        <a:pt x="2548" y="2780"/>
                        <a:pt x="3220" y="2250"/>
                        <a:pt x="3237" y="1435"/>
                      </a:cubicBezTo>
                      <a:cubicBezTo>
                        <a:pt x="3263"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56"/>
                <p:cNvSpPr/>
                <p:nvPr/>
              </p:nvSpPr>
              <p:spPr>
                <a:xfrm>
                  <a:off x="6759575" y="3253250"/>
                  <a:ext cx="79500" cy="55950"/>
                </a:xfrm>
                <a:custGeom>
                  <a:avLst/>
                  <a:gdLst/>
                  <a:ahLst/>
                  <a:cxnLst/>
                  <a:rect l="l" t="t" r="r" b="b"/>
                  <a:pathLst>
                    <a:path w="3180" h="2238" extrusionOk="0">
                      <a:moveTo>
                        <a:pt x="1387" y="1"/>
                      </a:moveTo>
                      <a:cubicBezTo>
                        <a:pt x="634" y="1"/>
                        <a:pt x="26" y="599"/>
                        <a:pt x="0" y="1346"/>
                      </a:cubicBezTo>
                      <a:cubicBezTo>
                        <a:pt x="0" y="1643"/>
                        <a:pt x="78" y="1927"/>
                        <a:pt x="259" y="2173"/>
                      </a:cubicBezTo>
                      <a:lnTo>
                        <a:pt x="2482" y="2237"/>
                      </a:lnTo>
                      <a:cubicBezTo>
                        <a:pt x="3180" y="1333"/>
                        <a:pt x="2572" y="27"/>
                        <a:pt x="1435" y="1"/>
                      </a:cubicBezTo>
                      <a:cubicBezTo>
                        <a:pt x="1419" y="1"/>
                        <a:pt x="1403" y="1"/>
                        <a:pt x="1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56"/>
                <p:cNvSpPr/>
                <p:nvPr/>
              </p:nvSpPr>
              <p:spPr>
                <a:xfrm>
                  <a:off x="6903925" y="3257450"/>
                  <a:ext cx="89275" cy="55950"/>
                </a:xfrm>
                <a:custGeom>
                  <a:avLst/>
                  <a:gdLst/>
                  <a:ahLst/>
                  <a:cxnLst/>
                  <a:rect l="l" t="t" r="r" b="b"/>
                  <a:pathLst>
                    <a:path w="3571" h="2238" extrusionOk="0">
                      <a:moveTo>
                        <a:pt x="1762" y="1"/>
                      </a:moveTo>
                      <a:cubicBezTo>
                        <a:pt x="655" y="1"/>
                        <a:pt x="0" y="1256"/>
                        <a:pt x="637" y="2173"/>
                      </a:cubicBezTo>
                      <a:lnTo>
                        <a:pt x="2873" y="2237"/>
                      </a:lnTo>
                      <a:cubicBezTo>
                        <a:pt x="3570" y="1333"/>
                        <a:pt x="2950" y="27"/>
                        <a:pt x="1813" y="1"/>
                      </a:cubicBezTo>
                      <a:cubicBezTo>
                        <a:pt x="1796" y="1"/>
                        <a:pt x="1779" y="1"/>
                        <a:pt x="1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56"/>
                <p:cNvSpPr/>
                <p:nvPr/>
              </p:nvSpPr>
              <p:spPr>
                <a:xfrm>
                  <a:off x="7057700" y="3261650"/>
                  <a:ext cx="89300" cy="55950"/>
                </a:xfrm>
                <a:custGeom>
                  <a:avLst/>
                  <a:gdLst/>
                  <a:ahLst/>
                  <a:cxnLst/>
                  <a:rect l="l" t="t" r="r" b="b"/>
                  <a:pathLst>
                    <a:path w="3572" h="2238" extrusionOk="0">
                      <a:moveTo>
                        <a:pt x="1763" y="1"/>
                      </a:moveTo>
                      <a:cubicBezTo>
                        <a:pt x="656" y="1"/>
                        <a:pt x="1" y="1256"/>
                        <a:pt x="638" y="2173"/>
                      </a:cubicBezTo>
                      <a:lnTo>
                        <a:pt x="2873" y="2237"/>
                      </a:lnTo>
                      <a:cubicBezTo>
                        <a:pt x="3571" y="1333"/>
                        <a:pt x="2951" y="27"/>
                        <a:pt x="1814" y="1"/>
                      </a:cubicBezTo>
                      <a:cubicBezTo>
                        <a:pt x="1797" y="1"/>
                        <a:pt x="1780" y="1"/>
                        <a:pt x="1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98" name="Google Shape;9398;p56"/>
            <p:cNvSpPr/>
            <p:nvPr/>
          </p:nvSpPr>
          <p:spPr>
            <a:xfrm rot="-9842621" flipH="1">
              <a:off x="7019049" y="3025344"/>
              <a:ext cx="560891" cy="446932"/>
            </a:xfrm>
            <a:custGeom>
              <a:avLst/>
              <a:gdLst/>
              <a:ahLst/>
              <a:cxnLst/>
              <a:rect l="l" t="t" r="r" b="b"/>
              <a:pathLst>
                <a:path w="28305" h="15354" extrusionOk="0">
                  <a:moveTo>
                    <a:pt x="2301" y="0"/>
                  </a:moveTo>
                  <a:lnTo>
                    <a:pt x="0" y="11309"/>
                  </a:lnTo>
                  <a:lnTo>
                    <a:pt x="19891" y="15354"/>
                  </a:lnTo>
                  <a:lnTo>
                    <a:pt x="28304" y="5273"/>
                  </a:lnTo>
                  <a:lnTo>
                    <a:pt x="2301"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99" name="Google Shape;9399;p56"/>
            <p:cNvGrpSpPr/>
            <p:nvPr/>
          </p:nvGrpSpPr>
          <p:grpSpPr>
            <a:xfrm rot="-10131557" flipH="1">
              <a:off x="7005742" y="2959960"/>
              <a:ext cx="621674" cy="492649"/>
              <a:chOff x="6829499" y="2238173"/>
              <a:chExt cx="528927" cy="419152"/>
            </a:xfrm>
          </p:grpSpPr>
          <p:sp>
            <p:nvSpPr>
              <p:cNvPr id="9400" name="Google Shape;9400;p56"/>
              <p:cNvSpPr/>
              <p:nvPr/>
            </p:nvSpPr>
            <p:spPr>
              <a:xfrm rot="-266928">
                <a:off x="6839442" y="2257614"/>
                <a:ext cx="509042" cy="380270"/>
              </a:xfrm>
              <a:custGeom>
                <a:avLst/>
                <a:gdLst/>
                <a:ahLst/>
                <a:cxnLst/>
                <a:rect l="l" t="t" r="r" b="b"/>
                <a:pathLst>
                  <a:path w="28305" h="15354" extrusionOk="0">
                    <a:moveTo>
                      <a:pt x="2301" y="0"/>
                    </a:moveTo>
                    <a:lnTo>
                      <a:pt x="0" y="11309"/>
                    </a:lnTo>
                    <a:lnTo>
                      <a:pt x="19891" y="15354"/>
                    </a:lnTo>
                    <a:lnTo>
                      <a:pt x="28304" y="5273"/>
                    </a:lnTo>
                    <a:lnTo>
                      <a:pt x="2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56"/>
              <p:cNvSpPr/>
              <p:nvPr/>
            </p:nvSpPr>
            <p:spPr>
              <a:xfrm>
                <a:off x="7270077" y="2357926"/>
                <a:ext cx="46767" cy="135893"/>
              </a:xfrm>
              <a:custGeom>
                <a:avLst/>
                <a:gdLst/>
                <a:ahLst/>
                <a:cxnLst/>
                <a:rect l="l" t="t" r="r" b="b"/>
                <a:pathLst>
                  <a:path w="2120" h="5779" extrusionOk="0">
                    <a:moveTo>
                      <a:pt x="1163" y="1"/>
                    </a:moveTo>
                    <a:lnTo>
                      <a:pt x="0" y="5778"/>
                    </a:lnTo>
                    <a:lnTo>
                      <a:pt x="1306" y="4227"/>
                    </a:lnTo>
                    <a:lnTo>
                      <a:pt x="2120" y="195"/>
                    </a:lnTo>
                    <a:lnTo>
                      <a:pt x="11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56"/>
              <p:cNvSpPr/>
              <p:nvPr/>
            </p:nvSpPr>
            <p:spPr>
              <a:xfrm>
                <a:off x="7195101" y="2346970"/>
                <a:ext cx="76904" cy="260382"/>
              </a:xfrm>
              <a:custGeom>
                <a:avLst/>
                <a:gdLst/>
                <a:ahLst/>
                <a:cxnLst/>
                <a:rect l="l" t="t" r="r" b="b"/>
                <a:pathLst>
                  <a:path w="2935" h="9810" extrusionOk="0">
                    <a:moveTo>
                      <a:pt x="1991" y="1"/>
                    </a:moveTo>
                    <a:lnTo>
                      <a:pt x="1" y="9810"/>
                    </a:lnTo>
                    <a:lnTo>
                      <a:pt x="1306" y="8246"/>
                    </a:lnTo>
                    <a:lnTo>
                      <a:pt x="2935" y="194"/>
                    </a:lnTo>
                    <a:lnTo>
                      <a:pt x="1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56"/>
              <p:cNvSpPr/>
              <p:nvPr/>
            </p:nvSpPr>
            <p:spPr>
              <a:xfrm>
                <a:off x="7133400" y="2336325"/>
                <a:ext cx="81125" cy="287575"/>
              </a:xfrm>
              <a:custGeom>
                <a:avLst/>
                <a:gdLst/>
                <a:ahLst/>
                <a:cxnLst/>
                <a:rect l="l" t="t" r="r" b="b"/>
                <a:pathLst>
                  <a:path w="3245" h="11503" extrusionOk="0">
                    <a:moveTo>
                      <a:pt x="2301" y="0"/>
                    </a:moveTo>
                    <a:lnTo>
                      <a:pt x="0" y="11309"/>
                    </a:lnTo>
                    <a:lnTo>
                      <a:pt x="957" y="11502"/>
                    </a:lnTo>
                    <a:lnTo>
                      <a:pt x="3244" y="181"/>
                    </a:lnTo>
                    <a:lnTo>
                      <a:pt x="23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56"/>
              <p:cNvSpPr/>
              <p:nvPr/>
            </p:nvSpPr>
            <p:spPr>
              <a:xfrm>
                <a:off x="7078800" y="2325000"/>
                <a:ext cx="81125" cy="287925"/>
              </a:xfrm>
              <a:custGeom>
                <a:avLst/>
                <a:gdLst/>
                <a:ahLst/>
                <a:cxnLst/>
                <a:rect l="l" t="t" r="r" b="b"/>
                <a:pathLst>
                  <a:path w="3245" h="11517" extrusionOk="0">
                    <a:moveTo>
                      <a:pt x="2301" y="1"/>
                    </a:moveTo>
                    <a:lnTo>
                      <a:pt x="0" y="11322"/>
                    </a:lnTo>
                    <a:lnTo>
                      <a:pt x="957" y="11516"/>
                    </a:lnTo>
                    <a:lnTo>
                      <a:pt x="3244" y="195"/>
                    </a:lnTo>
                    <a:lnTo>
                      <a:pt x="2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56"/>
              <p:cNvSpPr/>
              <p:nvPr/>
            </p:nvSpPr>
            <p:spPr>
              <a:xfrm>
                <a:off x="7023550" y="2313375"/>
                <a:ext cx="80800" cy="287900"/>
              </a:xfrm>
              <a:custGeom>
                <a:avLst/>
                <a:gdLst/>
                <a:ahLst/>
                <a:cxnLst/>
                <a:rect l="l" t="t" r="r" b="b"/>
                <a:pathLst>
                  <a:path w="3232" h="11516" extrusionOk="0">
                    <a:moveTo>
                      <a:pt x="2288" y="0"/>
                    </a:moveTo>
                    <a:lnTo>
                      <a:pt x="0" y="11322"/>
                    </a:lnTo>
                    <a:lnTo>
                      <a:pt x="944" y="11516"/>
                    </a:lnTo>
                    <a:lnTo>
                      <a:pt x="3231" y="194"/>
                    </a:lnTo>
                    <a:lnTo>
                      <a:pt x="22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56"/>
              <p:cNvSpPr/>
              <p:nvPr/>
            </p:nvSpPr>
            <p:spPr>
              <a:xfrm>
                <a:off x="6968950" y="2302400"/>
                <a:ext cx="81125" cy="287900"/>
              </a:xfrm>
              <a:custGeom>
                <a:avLst/>
                <a:gdLst/>
                <a:ahLst/>
                <a:cxnLst/>
                <a:rect l="l" t="t" r="r" b="b"/>
                <a:pathLst>
                  <a:path w="3245" h="11516" extrusionOk="0">
                    <a:moveTo>
                      <a:pt x="2301" y="0"/>
                    </a:moveTo>
                    <a:lnTo>
                      <a:pt x="0" y="11321"/>
                    </a:lnTo>
                    <a:lnTo>
                      <a:pt x="944" y="11515"/>
                    </a:lnTo>
                    <a:lnTo>
                      <a:pt x="3244" y="194"/>
                    </a:lnTo>
                    <a:lnTo>
                      <a:pt x="23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56"/>
              <p:cNvSpPr/>
              <p:nvPr/>
            </p:nvSpPr>
            <p:spPr>
              <a:xfrm>
                <a:off x="6914325" y="2291400"/>
                <a:ext cx="81125" cy="287575"/>
              </a:xfrm>
              <a:custGeom>
                <a:avLst/>
                <a:gdLst/>
                <a:ahLst/>
                <a:cxnLst/>
                <a:rect l="l" t="t" r="r" b="b"/>
                <a:pathLst>
                  <a:path w="3245" h="11503" extrusionOk="0">
                    <a:moveTo>
                      <a:pt x="2301" y="1"/>
                    </a:moveTo>
                    <a:lnTo>
                      <a:pt x="1" y="11309"/>
                    </a:lnTo>
                    <a:lnTo>
                      <a:pt x="957" y="11503"/>
                    </a:lnTo>
                    <a:lnTo>
                      <a:pt x="3245" y="194"/>
                    </a:lnTo>
                    <a:lnTo>
                      <a:pt x="2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56"/>
              <p:cNvSpPr/>
              <p:nvPr/>
            </p:nvSpPr>
            <p:spPr>
              <a:xfrm>
                <a:off x="6860050" y="2280425"/>
                <a:ext cx="81125" cy="287575"/>
              </a:xfrm>
              <a:custGeom>
                <a:avLst/>
                <a:gdLst/>
                <a:ahLst/>
                <a:cxnLst/>
                <a:rect l="l" t="t" r="r" b="b"/>
                <a:pathLst>
                  <a:path w="3245" h="11503" extrusionOk="0">
                    <a:moveTo>
                      <a:pt x="2288" y="0"/>
                    </a:moveTo>
                    <a:lnTo>
                      <a:pt x="1" y="11309"/>
                    </a:lnTo>
                    <a:lnTo>
                      <a:pt x="944" y="11503"/>
                    </a:lnTo>
                    <a:lnTo>
                      <a:pt x="3245" y="194"/>
                    </a:lnTo>
                    <a:lnTo>
                      <a:pt x="22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9384;p56"/>
            <p:cNvSpPr/>
            <p:nvPr/>
          </p:nvSpPr>
          <p:spPr>
            <a:xfrm rot="10861013" flipH="1">
              <a:off x="7680077" y="2312412"/>
              <a:ext cx="47479" cy="27383"/>
            </a:xfrm>
            <a:custGeom>
              <a:avLst/>
              <a:gdLst/>
              <a:ahLst/>
              <a:cxnLst/>
              <a:rect l="l" t="t" r="r" b="b"/>
              <a:pathLst>
                <a:path w="1616" h="932" extrusionOk="0">
                  <a:moveTo>
                    <a:pt x="0" y="1"/>
                  </a:moveTo>
                  <a:lnTo>
                    <a:pt x="0" y="1"/>
                  </a:lnTo>
                  <a:cubicBezTo>
                    <a:pt x="168" y="505"/>
                    <a:pt x="621" y="867"/>
                    <a:pt x="1164" y="931"/>
                  </a:cubicBezTo>
                  <a:lnTo>
                    <a:pt x="1616" y="4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2" name="TextBox 751">
            <a:extLst>
              <a:ext uri="{FF2B5EF4-FFF2-40B4-BE49-F238E27FC236}">
                <a16:creationId xmlns:a16="http://schemas.microsoft.com/office/drawing/2014/main" id="{43364E24-D033-45D5-9BAC-03F94A34CC39}"/>
              </a:ext>
            </a:extLst>
          </p:cNvPr>
          <p:cNvSpPr txBox="1"/>
          <p:nvPr/>
        </p:nvSpPr>
        <p:spPr>
          <a:xfrm>
            <a:off x="-1" y="262002"/>
            <a:ext cx="9144000" cy="584775"/>
          </a:xfrm>
          <a:prstGeom prst="rect">
            <a:avLst/>
          </a:prstGeom>
          <a:noFill/>
        </p:spPr>
        <p:txBody>
          <a:bodyPr wrap="square" rtlCol="0">
            <a:spAutoFit/>
          </a:bodyPr>
          <a:lstStyle/>
          <a:p>
            <a:pPr algn="ctr"/>
            <a:r>
              <a:rPr lang="en-US" sz="3200" b="1" dirty="0" smtClean="0">
                <a:solidFill>
                  <a:schemeClr val="tx1"/>
                </a:solidFill>
              </a:rPr>
              <a:t>VẬN DỤNG</a:t>
            </a:r>
            <a:endParaRPr lang="en-US" sz="3200" b="1" dirty="0">
              <a:solidFill>
                <a:schemeClr val="tx1"/>
              </a:solidFill>
            </a:endParaRPr>
          </a:p>
        </p:txBody>
      </p:sp>
      <p:sp>
        <p:nvSpPr>
          <p:cNvPr id="10" name="Rectangle 9"/>
          <p:cNvSpPr/>
          <p:nvPr/>
        </p:nvSpPr>
        <p:spPr>
          <a:xfrm flipH="1">
            <a:off x="2096428" y="-127510"/>
            <a:ext cx="227774" cy="5611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Cloud Callout 723"/>
          <p:cNvSpPr/>
          <p:nvPr/>
        </p:nvSpPr>
        <p:spPr>
          <a:xfrm>
            <a:off x="1939778" y="1199458"/>
            <a:ext cx="5415358" cy="3004228"/>
          </a:xfrm>
          <a:prstGeom prst="cloudCallout">
            <a:avLst>
              <a:gd name="adj1" fmla="val 44006"/>
              <a:gd name="adj2" fmla="val 64701"/>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dirty="0">
                <a:solidFill>
                  <a:srgbClr val="000000"/>
                </a:solidFill>
              </a:rPr>
              <a:t>Đọc bài văn đã viết, đối chiếu với mục I định hướng và dàn ý để phát hiện và sửa lỗi</a:t>
            </a:r>
            <a:endParaRPr lang="en-US" sz="2000" dirty="0">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2"/>
                                        </p:tgtEl>
                                        <p:attrNameLst>
                                          <p:attrName>style.visibility</p:attrName>
                                        </p:attrNameLst>
                                      </p:cBhvr>
                                      <p:to>
                                        <p:strVal val="visible"/>
                                      </p:to>
                                    </p:set>
                                    <p:animEffect transition="in" filter="fade">
                                      <p:cBhvr>
                                        <p:cTn id="7" dur="500"/>
                                        <p:tgtEl>
                                          <p:spTgt spid="7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4"/>
                                        </p:tgtEl>
                                        <p:attrNameLst>
                                          <p:attrName>style.visibility</p:attrName>
                                        </p:attrNameLst>
                                      </p:cBhvr>
                                      <p:to>
                                        <p:strVal val="visible"/>
                                      </p:to>
                                    </p:set>
                                    <p:animEffect transition="in" filter="wipe(down)">
                                      <p:cBhvr>
                                        <p:cTn id="12" dur="500"/>
                                        <p:tgtEl>
                                          <p:spTgt spid="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 grpId="0"/>
      <p:bldP spid="7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graphicFrame>
        <p:nvGraphicFramePr>
          <p:cNvPr id="26" name="Table 25"/>
          <p:cNvGraphicFramePr>
            <a:graphicFrameLocks noGrp="1"/>
          </p:cNvGraphicFramePr>
          <p:nvPr>
            <p:extLst>
              <p:ext uri="{D42A27DB-BD31-4B8C-83A1-F6EECF244321}">
                <p14:modId xmlns:p14="http://schemas.microsoft.com/office/powerpoint/2010/main" val="2488853734"/>
              </p:ext>
            </p:extLst>
          </p:nvPr>
        </p:nvGraphicFramePr>
        <p:xfrm>
          <a:off x="2" y="-1"/>
          <a:ext cx="9143999" cy="5143501"/>
        </p:xfrm>
        <a:graphic>
          <a:graphicData uri="http://schemas.openxmlformats.org/drawingml/2006/table">
            <a:tbl>
              <a:tblPr>
                <a:tableStyleId>{296A676F-55F6-42CF-9E94-CE2F857CB079}</a:tableStyleId>
              </a:tblPr>
              <a:tblGrid>
                <a:gridCol w="2244434">
                  <a:extLst>
                    <a:ext uri="{9D8B030D-6E8A-4147-A177-3AD203B41FA5}">
                      <a16:colId xmlns:a16="http://schemas.microsoft.com/office/drawing/2014/main" val="3772272539"/>
                    </a:ext>
                  </a:extLst>
                </a:gridCol>
                <a:gridCol w="6899565">
                  <a:extLst>
                    <a:ext uri="{9D8B030D-6E8A-4147-A177-3AD203B41FA5}">
                      <a16:colId xmlns:a16="http://schemas.microsoft.com/office/drawing/2014/main" val="44729840"/>
                    </a:ext>
                  </a:extLst>
                </a:gridCol>
              </a:tblGrid>
              <a:tr h="364321">
                <a:tc>
                  <a:txBody>
                    <a:bodyPr/>
                    <a:lstStyle/>
                    <a:p>
                      <a:pPr algn="ctr">
                        <a:lnSpc>
                          <a:spcPct val="150000"/>
                        </a:lnSpc>
                        <a:spcAft>
                          <a:spcPts val="0"/>
                        </a:spcAft>
                      </a:pPr>
                      <a:r>
                        <a:rPr lang="en-US" sz="1600" dirty="0" err="1">
                          <a:solidFill>
                            <a:schemeClr val="bg1"/>
                          </a:solidFill>
                          <a:effectLst/>
                        </a:rPr>
                        <a:t>Nội</a:t>
                      </a:r>
                      <a:r>
                        <a:rPr lang="en-US" sz="1600" dirty="0">
                          <a:solidFill>
                            <a:schemeClr val="bg1"/>
                          </a:solidFill>
                          <a:effectLst/>
                        </a:rPr>
                        <a:t> dung </a:t>
                      </a:r>
                      <a:r>
                        <a:rPr lang="en-US" sz="1600" dirty="0" err="1">
                          <a:solidFill>
                            <a:schemeClr val="bg1"/>
                          </a:solidFill>
                          <a:effectLst/>
                        </a:rPr>
                        <a:t>kiểm</a:t>
                      </a:r>
                      <a:r>
                        <a:rPr lang="en-US" sz="1600" dirty="0">
                          <a:solidFill>
                            <a:schemeClr val="bg1"/>
                          </a:solidFill>
                          <a:effectLst/>
                        </a:rPr>
                        <a:t> </a:t>
                      </a:r>
                      <a:r>
                        <a:rPr lang="en-US" sz="1600" dirty="0" err="1">
                          <a:solidFill>
                            <a:schemeClr val="bg1"/>
                          </a:solidFill>
                          <a:effectLst/>
                        </a:rPr>
                        <a:t>tra</a:t>
                      </a:r>
                      <a:endParaRPr lang="en-US" sz="16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9303" marR="493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lnSpc>
                          <a:spcPct val="150000"/>
                        </a:lnSpc>
                        <a:spcAft>
                          <a:spcPts val="0"/>
                        </a:spcAft>
                        <a:tabLst>
                          <a:tab pos="101600" algn="l"/>
                        </a:tabLst>
                      </a:pPr>
                      <a:r>
                        <a:rPr lang="en-US" sz="1600" dirty="0" err="1">
                          <a:solidFill>
                            <a:schemeClr val="bg1"/>
                          </a:solidFill>
                          <a:effectLst/>
                        </a:rPr>
                        <a:t>Yêu</a:t>
                      </a:r>
                      <a:r>
                        <a:rPr lang="en-US" sz="1600" dirty="0">
                          <a:solidFill>
                            <a:schemeClr val="bg1"/>
                          </a:solidFill>
                          <a:effectLst/>
                        </a:rPr>
                        <a:t> </a:t>
                      </a:r>
                      <a:r>
                        <a:rPr lang="en-US" sz="1600" dirty="0" err="1">
                          <a:solidFill>
                            <a:schemeClr val="bg1"/>
                          </a:solidFill>
                          <a:effectLst/>
                        </a:rPr>
                        <a:t>cầu</a:t>
                      </a:r>
                      <a:r>
                        <a:rPr lang="en-US" sz="1600" dirty="0">
                          <a:solidFill>
                            <a:schemeClr val="bg1"/>
                          </a:solidFill>
                          <a:effectLst/>
                        </a:rPr>
                        <a:t> </a:t>
                      </a:r>
                      <a:r>
                        <a:rPr lang="en-US" sz="1600" dirty="0" err="1">
                          <a:solidFill>
                            <a:schemeClr val="bg1"/>
                          </a:solidFill>
                          <a:effectLst/>
                        </a:rPr>
                        <a:t>cụ</a:t>
                      </a:r>
                      <a:r>
                        <a:rPr lang="en-US" sz="1600" dirty="0">
                          <a:solidFill>
                            <a:schemeClr val="bg1"/>
                          </a:solidFill>
                          <a:effectLst/>
                        </a:rPr>
                        <a:t> </a:t>
                      </a:r>
                      <a:r>
                        <a:rPr lang="en-US" sz="1600" dirty="0" err="1" smtClean="0">
                          <a:solidFill>
                            <a:schemeClr val="bg1"/>
                          </a:solidFill>
                          <a:effectLst/>
                        </a:rPr>
                        <a:t>thể</a:t>
                      </a:r>
                      <a:endParaRPr lang="en-US" sz="16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9303" marR="493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488013262"/>
                  </a:ext>
                </a:extLst>
              </a:tr>
              <a:tr h="2957573">
                <a:tc>
                  <a:txBody>
                    <a:bodyPr/>
                    <a:lstStyle/>
                    <a:p>
                      <a:pPr algn="ctr">
                        <a:lnSpc>
                          <a:spcPct val="150000"/>
                        </a:lnSpc>
                        <a:spcAft>
                          <a:spcPts val="0"/>
                        </a:spcAft>
                      </a:pPr>
                      <a:r>
                        <a:rPr lang="vi-VN" sz="1600" dirty="0">
                          <a:solidFill>
                            <a:schemeClr val="bg1"/>
                          </a:solidFill>
                          <a:effectLst/>
                        </a:rPr>
                        <a:t>Bố cục ba phần</a:t>
                      </a:r>
                      <a:endParaRPr lang="en-US" sz="16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9303" marR="493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285750" indent="-285750" algn="just">
                        <a:lnSpc>
                          <a:spcPct val="150000"/>
                        </a:lnSpc>
                        <a:spcAft>
                          <a:spcPts val="0"/>
                        </a:spcAft>
                        <a:buFontTx/>
                        <a:buChar char="-"/>
                        <a:tabLst>
                          <a:tab pos="170815" algn="l"/>
                        </a:tabLst>
                      </a:pPr>
                      <a:r>
                        <a:rPr lang="vi-VN" sz="1600" dirty="0" smtClean="0">
                          <a:effectLst/>
                        </a:rPr>
                        <a:t>Mở </a:t>
                      </a:r>
                      <a:r>
                        <a:rPr lang="vi-VN" sz="1600" dirty="0">
                          <a:effectLst/>
                        </a:rPr>
                        <a:t>bài: Đã dẫn dắt và nêu vấn đề của bài viết chưa?</a:t>
                      </a:r>
                      <a:r>
                        <a:rPr lang="en-US" sz="1600" dirty="0">
                          <a:effectLst/>
                        </a:rPr>
                        <a:t> </a:t>
                      </a:r>
                      <a:endParaRPr lang="en-US" sz="1600" dirty="0" smtClean="0">
                        <a:effectLst/>
                      </a:endParaRPr>
                    </a:p>
                    <a:p>
                      <a:pPr marL="285750" indent="-285750" algn="just">
                        <a:lnSpc>
                          <a:spcPct val="150000"/>
                        </a:lnSpc>
                        <a:spcAft>
                          <a:spcPts val="0"/>
                        </a:spcAft>
                        <a:buFontTx/>
                        <a:buChar char="-"/>
                        <a:tabLst>
                          <a:tab pos="170815" algn="l"/>
                        </a:tabLst>
                      </a:pPr>
                      <a:r>
                        <a:rPr lang="vi-VN" sz="1600" dirty="0" smtClean="0">
                          <a:effectLst/>
                        </a:rPr>
                        <a:t>Thân bài:</a:t>
                      </a:r>
                      <a:endParaRPr lang="en-US" sz="1600" dirty="0" smtClean="0">
                        <a:effectLst/>
                      </a:endParaRPr>
                    </a:p>
                    <a:p>
                      <a:pPr marL="285750" indent="-285750" algn="just">
                        <a:lnSpc>
                          <a:spcPct val="150000"/>
                        </a:lnSpc>
                        <a:spcAft>
                          <a:spcPts val="0"/>
                        </a:spcAft>
                        <a:buFont typeface="Wingdings" panose="05000000000000000000" pitchFamily="2" charset="2"/>
                        <a:buChar char="Ø"/>
                        <a:tabLst>
                          <a:tab pos="170815" algn="l"/>
                        </a:tabLst>
                      </a:pPr>
                      <a:r>
                        <a:rPr lang="vi-VN" sz="1600" dirty="0" smtClean="0">
                          <a:effectLst/>
                        </a:rPr>
                        <a:t>Có </a:t>
                      </a:r>
                      <a:r>
                        <a:rPr lang="vi-VN" sz="1600" dirty="0">
                          <a:effectLst/>
                        </a:rPr>
                        <a:t>lần lượt trình bày các luận điểm; sử dụng lí lẽ và dẫn chứng để làm rõ luận điểm </a:t>
                      </a:r>
                      <a:r>
                        <a:rPr lang="vi-VN" sz="1600" dirty="0" smtClean="0">
                          <a:effectLst/>
                        </a:rPr>
                        <a:t>không?</a:t>
                      </a:r>
                      <a:endParaRPr lang="en-US" sz="1600" dirty="0" smtClean="0">
                        <a:effectLst/>
                      </a:endParaRPr>
                    </a:p>
                    <a:p>
                      <a:pPr marL="285750" indent="-285750" algn="just">
                        <a:lnSpc>
                          <a:spcPct val="150000"/>
                        </a:lnSpc>
                        <a:spcAft>
                          <a:spcPts val="0"/>
                        </a:spcAft>
                        <a:buFont typeface="Wingdings" panose="05000000000000000000" pitchFamily="2" charset="2"/>
                        <a:buChar char="Ø"/>
                        <a:tabLst>
                          <a:tab pos="170815" algn="l"/>
                        </a:tabLst>
                      </a:pPr>
                      <a:r>
                        <a:rPr lang="vi-VN" sz="1600" dirty="0" smtClean="0">
                          <a:effectLst/>
                        </a:rPr>
                        <a:t>Đã </a:t>
                      </a:r>
                      <a:r>
                        <a:rPr lang="vi-VN" sz="1600" dirty="0">
                          <a:effectLst/>
                        </a:rPr>
                        <a:t>sắp xếp các ý theo trật tự khác nhau để thuyết phục Ban Tổ chức lễ hội / Ban Quản lí di tích chấp nhận nguyện vọng của bản thân chưa?</a:t>
                      </a:r>
                      <a:endParaRPr lang="en-US" sz="1600" dirty="0">
                        <a:effectLst/>
                      </a:endParaRPr>
                    </a:p>
                    <a:p>
                      <a:pPr marL="285750" indent="-285750" algn="just">
                        <a:lnSpc>
                          <a:spcPct val="150000"/>
                        </a:lnSpc>
                        <a:spcAft>
                          <a:spcPts val="0"/>
                        </a:spcAft>
                        <a:buFontTx/>
                        <a:buChar char="-"/>
                        <a:tabLst>
                          <a:tab pos="170815" algn="l"/>
                        </a:tabLst>
                      </a:pPr>
                      <a:r>
                        <a:rPr lang="vi-VN" sz="1600" dirty="0" smtClean="0">
                          <a:effectLst/>
                        </a:rPr>
                        <a:t>Kết </a:t>
                      </a:r>
                      <a:r>
                        <a:rPr lang="vi-VN" sz="1600" dirty="0">
                          <a:effectLst/>
                        </a:rPr>
                        <a:t>bài: Có khẳng định nguyện vọng, cam đoan về năng lực và trách nhiệm của bản thân không</a:t>
                      </a:r>
                      <a:r>
                        <a:rPr lang="vi-VN" sz="1600" dirty="0" smtClean="0">
                          <a:effectLst/>
                        </a:rPr>
                        <a:t>?</a:t>
                      </a:r>
                      <a:endParaRPr lang="en-US" sz="1600" dirty="0" smtClean="0">
                        <a:effectLst/>
                      </a:endParaRPr>
                    </a:p>
                  </a:txBody>
                  <a:tcPr marL="49303" marR="493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315089"/>
                  </a:ext>
                </a:extLst>
              </a:tr>
              <a:tr h="728643">
                <a:tc>
                  <a:txBody>
                    <a:bodyPr/>
                    <a:lstStyle/>
                    <a:p>
                      <a:pPr algn="ctr">
                        <a:lnSpc>
                          <a:spcPct val="150000"/>
                        </a:lnSpc>
                        <a:spcAft>
                          <a:spcPts val="0"/>
                        </a:spcAft>
                      </a:pPr>
                      <a:r>
                        <a:rPr lang="vi-VN" sz="1600" dirty="0">
                          <a:solidFill>
                            <a:schemeClr val="bg1"/>
                          </a:solidFill>
                          <a:effectLst/>
                        </a:rPr>
                        <a:t>Các lỗi còn mắc</a:t>
                      </a:r>
                      <a:endParaRPr lang="en-US" sz="16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9303" marR="493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285750" indent="-285750">
                        <a:lnSpc>
                          <a:spcPct val="150000"/>
                        </a:lnSpc>
                        <a:spcAft>
                          <a:spcPts val="0"/>
                        </a:spcAft>
                        <a:buFontTx/>
                        <a:buChar char="-"/>
                        <a:tabLst>
                          <a:tab pos="186055" algn="l"/>
                        </a:tabLst>
                      </a:pPr>
                      <a:r>
                        <a:rPr lang="vi-VN" sz="1600" dirty="0" smtClean="0">
                          <a:effectLst/>
                        </a:rPr>
                        <a:t>Lỗi </a:t>
                      </a:r>
                      <a:r>
                        <a:rPr lang="vi-VN" sz="1600" dirty="0">
                          <a:effectLst/>
                        </a:rPr>
                        <a:t>về ý: thiếu ý, lặp ý, lạc ý</a:t>
                      </a:r>
                      <a:r>
                        <a:rPr lang="vi-VN" sz="1600" dirty="0" smtClean="0">
                          <a:effectLst/>
                        </a:rPr>
                        <a:t>,..</a:t>
                      </a:r>
                      <a:endParaRPr lang="en-US" sz="1600" dirty="0" smtClean="0">
                        <a:effectLst/>
                      </a:endParaRPr>
                    </a:p>
                    <a:p>
                      <a:pPr marL="285750" indent="-285750">
                        <a:lnSpc>
                          <a:spcPct val="150000"/>
                        </a:lnSpc>
                        <a:spcAft>
                          <a:spcPts val="0"/>
                        </a:spcAft>
                        <a:buFontTx/>
                        <a:buChar char="-"/>
                        <a:tabLst>
                          <a:tab pos="186055" algn="l"/>
                        </a:tabLst>
                      </a:pPr>
                      <a:r>
                        <a:rPr lang="vi-VN" sz="1600" dirty="0" smtClean="0">
                          <a:effectLst/>
                        </a:rPr>
                        <a:t>Lỗi </a:t>
                      </a:r>
                      <a:r>
                        <a:rPr lang="vi-VN" sz="1600" dirty="0">
                          <a:effectLst/>
                        </a:rPr>
                        <a:t>về trình bày, chính tả, dùng từ và diễn đạt.</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9303" marR="493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0463340"/>
                  </a:ext>
                </a:extLst>
              </a:tr>
              <a:tr h="1092964">
                <a:tc>
                  <a:txBody>
                    <a:bodyPr/>
                    <a:lstStyle/>
                    <a:p>
                      <a:pPr algn="ctr">
                        <a:lnSpc>
                          <a:spcPct val="150000"/>
                        </a:lnSpc>
                        <a:spcAft>
                          <a:spcPts val="0"/>
                        </a:spcAft>
                      </a:pPr>
                      <a:r>
                        <a:rPr lang="vi-VN" sz="1600" dirty="0">
                          <a:solidFill>
                            <a:schemeClr val="bg1"/>
                          </a:solidFill>
                          <a:effectLst/>
                        </a:rPr>
                        <a:t>Đánh giá chung</a:t>
                      </a:r>
                      <a:endParaRPr lang="en-US" sz="16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9303" marR="493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285750" indent="-285750">
                        <a:lnSpc>
                          <a:spcPct val="150000"/>
                        </a:lnSpc>
                        <a:spcAft>
                          <a:spcPts val="0"/>
                        </a:spcAft>
                        <a:buFontTx/>
                        <a:buChar char="-"/>
                        <a:tabLst>
                          <a:tab pos="186055" algn="l"/>
                        </a:tabLst>
                      </a:pPr>
                      <a:r>
                        <a:rPr lang="vi-VN" sz="1600" dirty="0" smtClean="0">
                          <a:effectLst/>
                        </a:rPr>
                        <a:t>Bài </a:t>
                      </a:r>
                      <a:r>
                        <a:rPr lang="vi-VN" sz="1600" dirty="0">
                          <a:effectLst/>
                        </a:rPr>
                        <a:t>viết đáp ứng yêu cầu ở mức độ </a:t>
                      </a:r>
                      <a:r>
                        <a:rPr lang="vi-VN" sz="1600" dirty="0" smtClean="0">
                          <a:effectLst/>
                        </a:rPr>
                        <a:t>nào?</a:t>
                      </a:r>
                      <a:endParaRPr lang="en-US" sz="1600" dirty="0" smtClean="0">
                        <a:effectLst/>
                      </a:endParaRPr>
                    </a:p>
                    <a:p>
                      <a:pPr marL="285750" indent="-285750">
                        <a:lnSpc>
                          <a:spcPct val="150000"/>
                        </a:lnSpc>
                        <a:spcAft>
                          <a:spcPts val="0"/>
                        </a:spcAft>
                        <a:buFontTx/>
                        <a:buChar char="-"/>
                        <a:tabLst>
                          <a:tab pos="186055" algn="l"/>
                        </a:tabLst>
                      </a:pPr>
                      <a:r>
                        <a:rPr lang="vi-VN" sz="1600" dirty="0" smtClean="0">
                          <a:effectLst/>
                        </a:rPr>
                        <a:t>Em </a:t>
                      </a:r>
                      <a:r>
                        <a:rPr lang="vi-VN" sz="1600" dirty="0">
                          <a:effectLst/>
                        </a:rPr>
                        <a:t>thấy hứng thú hoặc khó khăn nhất khi thực hiện phần nào trong tiến trình thực hành viết?</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9303" marR="493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1914839"/>
                  </a:ext>
                </a:extLst>
              </a:tr>
            </a:tbl>
          </a:graphicData>
        </a:graphic>
      </p:graphicFrame>
    </p:spTree>
    <p:extLst>
      <p:ext uri="{BB962C8B-B14F-4D97-AF65-F5344CB8AC3E}">
        <p14:creationId xmlns:p14="http://schemas.microsoft.com/office/powerpoint/2010/main" val="2857865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69"/>
        <p:cNvGrpSpPr/>
        <p:nvPr/>
      </p:nvGrpSpPr>
      <p:grpSpPr>
        <a:xfrm>
          <a:off x="0" y="0"/>
          <a:ext cx="0" cy="0"/>
          <a:chOff x="0" y="0"/>
          <a:chExt cx="0" cy="0"/>
        </a:xfrm>
      </p:grpSpPr>
      <p:grpSp>
        <p:nvGrpSpPr>
          <p:cNvPr id="4" name="Group 3"/>
          <p:cNvGrpSpPr/>
          <p:nvPr/>
        </p:nvGrpSpPr>
        <p:grpSpPr>
          <a:xfrm>
            <a:off x="280555" y="362107"/>
            <a:ext cx="8115300" cy="4667469"/>
            <a:chOff x="1084637" y="362107"/>
            <a:chExt cx="6692116" cy="4667469"/>
          </a:xfrm>
        </p:grpSpPr>
        <p:grpSp>
          <p:nvGrpSpPr>
            <p:cNvPr id="10970" name="Google Shape;10970;p65"/>
            <p:cNvGrpSpPr/>
            <p:nvPr/>
          </p:nvGrpSpPr>
          <p:grpSpPr>
            <a:xfrm>
              <a:off x="1519656" y="362107"/>
              <a:ext cx="6257097" cy="4667469"/>
              <a:chOff x="-2131525" y="7090000"/>
              <a:chExt cx="2626825" cy="1959475"/>
            </a:xfrm>
          </p:grpSpPr>
          <p:sp>
            <p:nvSpPr>
              <p:cNvPr id="10971" name="Google Shape;10971;p65"/>
              <p:cNvSpPr/>
              <p:nvPr/>
            </p:nvSpPr>
            <p:spPr>
              <a:xfrm>
                <a:off x="-2131525" y="7097425"/>
                <a:ext cx="2626825" cy="1867825"/>
              </a:xfrm>
              <a:custGeom>
                <a:avLst/>
                <a:gdLst/>
                <a:ahLst/>
                <a:cxnLst/>
                <a:rect l="l" t="t" r="r" b="b"/>
                <a:pathLst>
                  <a:path w="105073" h="74713" extrusionOk="0">
                    <a:moveTo>
                      <a:pt x="3286" y="1"/>
                    </a:moveTo>
                    <a:cubicBezTo>
                      <a:pt x="1441" y="1"/>
                      <a:pt x="0" y="1418"/>
                      <a:pt x="0" y="3263"/>
                    </a:cubicBezTo>
                    <a:lnTo>
                      <a:pt x="0" y="71307"/>
                    </a:lnTo>
                    <a:cubicBezTo>
                      <a:pt x="0" y="73153"/>
                      <a:pt x="1441" y="74712"/>
                      <a:pt x="3286" y="74712"/>
                    </a:cubicBezTo>
                    <a:lnTo>
                      <a:pt x="101787" y="74712"/>
                    </a:lnTo>
                    <a:cubicBezTo>
                      <a:pt x="103632" y="74712"/>
                      <a:pt x="105073" y="73153"/>
                      <a:pt x="105073" y="71307"/>
                    </a:cubicBezTo>
                    <a:lnTo>
                      <a:pt x="105073" y="3263"/>
                    </a:lnTo>
                    <a:cubicBezTo>
                      <a:pt x="105073" y="1429"/>
                      <a:pt x="103609" y="1"/>
                      <a:pt x="1017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65"/>
              <p:cNvSpPr/>
              <p:nvPr/>
            </p:nvSpPr>
            <p:spPr>
              <a:xfrm>
                <a:off x="-2046100" y="7186725"/>
                <a:ext cx="1224275" cy="1722850"/>
              </a:xfrm>
              <a:custGeom>
                <a:avLst/>
                <a:gdLst/>
                <a:ahLst/>
                <a:cxnLst/>
                <a:rect l="l" t="t" r="r" b="b"/>
                <a:pathLst>
                  <a:path w="48971" h="68914" extrusionOk="0">
                    <a:moveTo>
                      <a:pt x="3144" y="1"/>
                    </a:moveTo>
                    <a:cubicBezTo>
                      <a:pt x="1417" y="1"/>
                      <a:pt x="0" y="1406"/>
                      <a:pt x="0" y="3144"/>
                    </a:cubicBezTo>
                    <a:lnTo>
                      <a:pt x="0" y="65771"/>
                    </a:lnTo>
                    <a:cubicBezTo>
                      <a:pt x="0" y="67497"/>
                      <a:pt x="1405" y="68914"/>
                      <a:pt x="3144" y="68914"/>
                    </a:cubicBezTo>
                    <a:lnTo>
                      <a:pt x="45828" y="68914"/>
                    </a:lnTo>
                    <a:cubicBezTo>
                      <a:pt x="47554" y="68914"/>
                      <a:pt x="48971" y="67509"/>
                      <a:pt x="48971" y="65771"/>
                    </a:cubicBezTo>
                    <a:lnTo>
                      <a:pt x="48971" y="3144"/>
                    </a:lnTo>
                    <a:cubicBezTo>
                      <a:pt x="48971" y="1417"/>
                      <a:pt x="47566" y="1"/>
                      <a:pt x="45828" y="1"/>
                    </a:cubicBezTo>
                    <a:close/>
                  </a:path>
                </a:pathLst>
              </a:custGeom>
              <a:solidFill>
                <a:schemeClr val="lt2">
                  <a:alpha val="94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65"/>
              <p:cNvSpPr/>
              <p:nvPr/>
            </p:nvSpPr>
            <p:spPr>
              <a:xfrm>
                <a:off x="-814400" y="7186725"/>
                <a:ext cx="1223975" cy="1722850"/>
              </a:xfrm>
              <a:custGeom>
                <a:avLst/>
                <a:gdLst/>
                <a:ahLst/>
                <a:cxnLst/>
                <a:rect l="l" t="t" r="r" b="b"/>
                <a:pathLst>
                  <a:path w="48959" h="68914" extrusionOk="0">
                    <a:moveTo>
                      <a:pt x="3132" y="1"/>
                    </a:moveTo>
                    <a:cubicBezTo>
                      <a:pt x="1405" y="1"/>
                      <a:pt x="1" y="1406"/>
                      <a:pt x="1" y="3144"/>
                    </a:cubicBezTo>
                    <a:lnTo>
                      <a:pt x="1" y="65771"/>
                    </a:lnTo>
                    <a:cubicBezTo>
                      <a:pt x="1" y="67497"/>
                      <a:pt x="1394" y="68914"/>
                      <a:pt x="3132" y="68914"/>
                    </a:cubicBezTo>
                    <a:lnTo>
                      <a:pt x="45828" y="68914"/>
                    </a:lnTo>
                    <a:cubicBezTo>
                      <a:pt x="47554" y="68914"/>
                      <a:pt x="48959" y="67509"/>
                      <a:pt x="48959" y="65771"/>
                    </a:cubicBezTo>
                    <a:lnTo>
                      <a:pt x="48959" y="3144"/>
                    </a:lnTo>
                    <a:cubicBezTo>
                      <a:pt x="48959" y="1417"/>
                      <a:pt x="47566" y="1"/>
                      <a:pt x="45828" y="1"/>
                    </a:cubicBezTo>
                    <a:close/>
                  </a:path>
                </a:pathLst>
              </a:custGeom>
              <a:solidFill>
                <a:schemeClr val="lt2">
                  <a:alpha val="94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65"/>
              <p:cNvSpPr/>
              <p:nvPr/>
            </p:nvSpPr>
            <p:spPr>
              <a:xfrm>
                <a:off x="-2068425" y="7164400"/>
                <a:ext cx="1246600" cy="1722850"/>
              </a:xfrm>
              <a:custGeom>
                <a:avLst/>
                <a:gdLst/>
                <a:ahLst/>
                <a:cxnLst/>
                <a:rect l="l" t="t" r="r" b="b"/>
                <a:pathLst>
                  <a:path w="49864" h="68914" extrusionOk="0">
                    <a:moveTo>
                      <a:pt x="3144" y="1"/>
                    </a:moveTo>
                    <a:cubicBezTo>
                      <a:pt x="1417" y="1"/>
                      <a:pt x="0" y="1406"/>
                      <a:pt x="0" y="3144"/>
                    </a:cubicBezTo>
                    <a:lnTo>
                      <a:pt x="0" y="65771"/>
                    </a:lnTo>
                    <a:cubicBezTo>
                      <a:pt x="0" y="67497"/>
                      <a:pt x="1405" y="68914"/>
                      <a:pt x="3144" y="68914"/>
                    </a:cubicBezTo>
                    <a:lnTo>
                      <a:pt x="46721" y="68914"/>
                    </a:lnTo>
                    <a:cubicBezTo>
                      <a:pt x="48447" y="68914"/>
                      <a:pt x="49864" y="67509"/>
                      <a:pt x="49864" y="65771"/>
                    </a:cubicBezTo>
                    <a:lnTo>
                      <a:pt x="49864" y="3144"/>
                    </a:lnTo>
                    <a:cubicBezTo>
                      <a:pt x="49864" y="1417"/>
                      <a:pt x="48459" y="1"/>
                      <a:pt x="46721" y="1"/>
                    </a:cubicBezTo>
                    <a:close/>
                  </a:path>
                </a:pathLst>
              </a:custGeom>
              <a:solidFill>
                <a:schemeClr val="lt2">
                  <a:alpha val="94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65"/>
              <p:cNvSpPr/>
              <p:nvPr/>
            </p:nvSpPr>
            <p:spPr>
              <a:xfrm>
                <a:off x="-818275" y="7164400"/>
                <a:ext cx="1250175" cy="1722850"/>
              </a:xfrm>
              <a:custGeom>
                <a:avLst/>
                <a:gdLst/>
                <a:ahLst/>
                <a:cxnLst/>
                <a:rect l="l" t="t" r="r" b="b"/>
                <a:pathLst>
                  <a:path w="50007" h="68914" extrusionOk="0">
                    <a:moveTo>
                      <a:pt x="3144" y="1"/>
                    </a:moveTo>
                    <a:cubicBezTo>
                      <a:pt x="1418" y="1"/>
                      <a:pt x="1" y="1406"/>
                      <a:pt x="1" y="3144"/>
                    </a:cubicBezTo>
                    <a:lnTo>
                      <a:pt x="1" y="65771"/>
                    </a:lnTo>
                    <a:cubicBezTo>
                      <a:pt x="1" y="67497"/>
                      <a:pt x="1406" y="68914"/>
                      <a:pt x="3144" y="68914"/>
                    </a:cubicBezTo>
                    <a:lnTo>
                      <a:pt x="46876" y="68914"/>
                    </a:lnTo>
                    <a:cubicBezTo>
                      <a:pt x="48602" y="68914"/>
                      <a:pt x="50007" y="67509"/>
                      <a:pt x="50007" y="65771"/>
                    </a:cubicBezTo>
                    <a:lnTo>
                      <a:pt x="50007" y="3144"/>
                    </a:lnTo>
                    <a:cubicBezTo>
                      <a:pt x="50007" y="1417"/>
                      <a:pt x="48614" y="1"/>
                      <a:pt x="46876" y="1"/>
                    </a:cubicBezTo>
                    <a:close/>
                  </a:path>
                </a:pathLst>
              </a:custGeom>
              <a:solidFill>
                <a:schemeClr val="lt2">
                  <a:alpha val="94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65"/>
              <p:cNvSpPr/>
              <p:nvPr/>
            </p:nvSpPr>
            <p:spPr>
              <a:xfrm>
                <a:off x="-2046100" y="7142075"/>
                <a:ext cx="1224275" cy="1722850"/>
              </a:xfrm>
              <a:custGeom>
                <a:avLst/>
                <a:gdLst/>
                <a:ahLst/>
                <a:cxnLst/>
                <a:rect l="l" t="t" r="r" b="b"/>
                <a:pathLst>
                  <a:path w="48971" h="68914" extrusionOk="0">
                    <a:moveTo>
                      <a:pt x="3144" y="1"/>
                    </a:moveTo>
                    <a:cubicBezTo>
                      <a:pt x="1405" y="1"/>
                      <a:pt x="0" y="1418"/>
                      <a:pt x="0" y="3144"/>
                    </a:cubicBezTo>
                    <a:lnTo>
                      <a:pt x="0" y="65771"/>
                    </a:lnTo>
                    <a:cubicBezTo>
                      <a:pt x="0" y="67509"/>
                      <a:pt x="1417" y="68914"/>
                      <a:pt x="3144" y="68914"/>
                    </a:cubicBezTo>
                    <a:lnTo>
                      <a:pt x="45828" y="68914"/>
                    </a:lnTo>
                    <a:cubicBezTo>
                      <a:pt x="47566" y="68914"/>
                      <a:pt x="48971" y="67497"/>
                      <a:pt x="48971" y="65771"/>
                    </a:cubicBezTo>
                    <a:lnTo>
                      <a:pt x="48971" y="3144"/>
                    </a:lnTo>
                    <a:cubicBezTo>
                      <a:pt x="48971" y="1406"/>
                      <a:pt x="47554" y="1"/>
                      <a:pt x="45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65"/>
              <p:cNvSpPr/>
              <p:nvPr/>
            </p:nvSpPr>
            <p:spPr>
              <a:xfrm>
                <a:off x="-1908275" y="7354300"/>
                <a:ext cx="937625" cy="25"/>
              </a:xfrm>
              <a:custGeom>
                <a:avLst/>
                <a:gdLst/>
                <a:ahLst/>
                <a:cxnLst/>
                <a:rect l="l" t="t" r="r" b="b"/>
                <a:pathLst>
                  <a:path w="37505" h="1" fill="none" extrusionOk="0">
                    <a:moveTo>
                      <a:pt x="0" y="1"/>
                    </a:moveTo>
                    <a:lnTo>
                      <a:pt x="37505" y="1"/>
                    </a:lnTo>
                  </a:path>
                </a:pathLst>
              </a:custGeom>
              <a:noFill/>
              <a:ln w="7450" cap="rnd"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65"/>
              <p:cNvSpPr/>
              <p:nvPr/>
            </p:nvSpPr>
            <p:spPr>
              <a:xfrm>
                <a:off x="-1908275" y="8704775"/>
                <a:ext cx="937625" cy="25"/>
              </a:xfrm>
              <a:custGeom>
                <a:avLst/>
                <a:gdLst/>
                <a:ahLst/>
                <a:cxnLst/>
                <a:rect l="l" t="t" r="r" b="b"/>
                <a:pathLst>
                  <a:path w="37505" h="1" fill="none" extrusionOk="0">
                    <a:moveTo>
                      <a:pt x="0" y="0"/>
                    </a:moveTo>
                    <a:lnTo>
                      <a:pt x="37505" y="0"/>
                    </a:lnTo>
                  </a:path>
                </a:pathLst>
              </a:custGeom>
              <a:noFill/>
              <a:ln w="7450" cap="rnd"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65"/>
              <p:cNvSpPr/>
              <p:nvPr/>
            </p:nvSpPr>
            <p:spPr>
              <a:xfrm>
                <a:off x="-1908275" y="7463850"/>
                <a:ext cx="933750" cy="25"/>
              </a:xfrm>
              <a:custGeom>
                <a:avLst/>
                <a:gdLst/>
                <a:ahLst/>
                <a:cxnLst/>
                <a:rect l="l" t="t" r="r" b="b"/>
                <a:pathLst>
                  <a:path w="37350" h="1" fill="none" extrusionOk="0">
                    <a:moveTo>
                      <a:pt x="0" y="0"/>
                    </a:moveTo>
                    <a:lnTo>
                      <a:pt x="37350"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65"/>
              <p:cNvSpPr/>
              <p:nvPr/>
            </p:nvSpPr>
            <p:spPr>
              <a:xfrm>
                <a:off x="-1908275" y="7538250"/>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65"/>
              <p:cNvSpPr/>
              <p:nvPr/>
            </p:nvSpPr>
            <p:spPr>
              <a:xfrm>
                <a:off x="-1908275" y="7612675"/>
                <a:ext cx="933750" cy="25"/>
              </a:xfrm>
              <a:custGeom>
                <a:avLst/>
                <a:gdLst/>
                <a:ahLst/>
                <a:cxnLst/>
                <a:rect l="l" t="t" r="r" b="b"/>
                <a:pathLst>
                  <a:path w="37350" h="1" fill="none" extrusionOk="0">
                    <a:moveTo>
                      <a:pt x="0" y="0"/>
                    </a:moveTo>
                    <a:lnTo>
                      <a:pt x="37350"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65"/>
              <p:cNvSpPr/>
              <p:nvPr/>
            </p:nvSpPr>
            <p:spPr>
              <a:xfrm>
                <a:off x="-1908275" y="7690950"/>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65"/>
              <p:cNvSpPr/>
              <p:nvPr/>
            </p:nvSpPr>
            <p:spPr>
              <a:xfrm>
                <a:off x="-1908275" y="7765375"/>
                <a:ext cx="933750" cy="25"/>
              </a:xfrm>
              <a:custGeom>
                <a:avLst/>
                <a:gdLst/>
                <a:ahLst/>
                <a:cxnLst/>
                <a:rect l="l" t="t" r="r" b="b"/>
                <a:pathLst>
                  <a:path w="37350" h="1" fill="none" extrusionOk="0">
                    <a:moveTo>
                      <a:pt x="0" y="0"/>
                    </a:moveTo>
                    <a:lnTo>
                      <a:pt x="37350"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65"/>
              <p:cNvSpPr/>
              <p:nvPr/>
            </p:nvSpPr>
            <p:spPr>
              <a:xfrm>
                <a:off x="-1908275" y="7839775"/>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65"/>
              <p:cNvSpPr/>
              <p:nvPr/>
            </p:nvSpPr>
            <p:spPr>
              <a:xfrm>
                <a:off x="-1908275" y="7914200"/>
                <a:ext cx="933750" cy="25"/>
              </a:xfrm>
              <a:custGeom>
                <a:avLst/>
                <a:gdLst/>
                <a:ahLst/>
                <a:cxnLst/>
                <a:rect l="l" t="t" r="r" b="b"/>
                <a:pathLst>
                  <a:path w="37350" h="1" fill="none" extrusionOk="0">
                    <a:moveTo>
                      <a:pt x="0" y="0"/>
                    </a:moveTo>
                    <a:lnTo>
                      <a:pt x="37350"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65"/>
              <p:cNvSpPr/>
              <p:nvPr/>
            </p:nvSpPr>
            <p:spPr>
              <a:xfrm>
                <a:off x="-1908275" y="7992175"/>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65"/>
              <p:cNvSpPr/>
              <p:nvPr/>
            </p:nvSpPr>
            <p:spPr>
              <a:xfrm>
                <a:off x="-1908275" y="8066600"/>
                <a:ext cx="933750" cy="25"/>
              </a:xfrm>
              <a:custGeom>
                <a:avLst/>
                <a:gdLst/>
                <a:ahLst/>
                <a:cxnLst/>
                <a:rect l="l" t="t" r="r" b="b"/>
                <a:pathLst>
                  <a:path w="37350" h="1" fill="none" extrusionOk="0">
                    <a:moveTo>
                      <a:pt x="0" y="0"/>
                    </a:moveTo>
                    <a:lnTo>
                      <a:pt x="37350"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65"/>
              <p:cNvSpPr/>
              <p:nvPr/>
            </p:nvSpPr>
            <p:spPr>
              <a:xfrm>
                <a:off x="-1908275" y="8141000"/>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65"/>
              <p:cNvSpPr/>
              <p:nvPr/>
            </p:nvSpPr>
            <p:spPr>
              <a:xfrm>
                <a:off x="-1908275" y="8215425"/>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65"/>
              <p:cNvSpPr/>
              <p:nvPr/>
            </p:nvSpPr>
            <p:spPr>
              <a:xfrm>
                <a:off x="-1908275" y="8293700"/>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65"/>
              <p:cNvSpPr/>
              <p:nvPr/>
            </p:nvSpPr>
            <p:spPr>
              <a:xfrm>
                <a:off x="-1908275" y="8368125"/>
                <a:ext cx="933750" cy="25"/>
              </a:xfrm>
              <a:custGeom>
                <a:avLst/>
                <a:gdLst/>
                <a:ahLst/>
                <a:cxnLst/>
                <a:rect l="l" t="t" r="r" b="b"/>
                <a:pathLst>
                  <a:path w="37350" h="1" fill="none" extrusionOk="0">
                    <a:moveTo>
                      <a:pt x="0" y="0"/>
                    </a:moveTo>
                    <a:lnTo>
                      <a:pt x="37350"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65"/>
              <p:cNvSpPr/>
              <p:nvPr/>
            </p:nvSpPr>
            <p:spPr>
              <a:xfrm>
                <a:off x="-1908275" y="8442525"/>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65"/>
              <p:cNvSpPr/>
              <p:nvPr/>
            </p:nvSpPr>
            <p:spPr>
              <a:xfrm>
                <a:off x="-1908275" y="8516950"/>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65"/>
              <p:cNvSpPr/>
              <p:nvPr/>
            </p:nvSpPr>
            <p:spPr>
              <a:xfrm>
                <a:off x="-1908275" y="8594925"/>
                <a:ext cx="933750" cy="25"/>
              </a:xfrm>
              <a:custGeom>
                <a:avLst/>
                <a:gdLst/>
                <a:ahLst/>
                <a:cxnLst/>
                <a:rect l="l" t="t" r="r" b="b"/>
                <a:pathLst>
                  <a:path w="37350" h="1" fill="none" extrusionOk="0">
                    <a:moveTo>
                      <a:pt x="0" y="1"/>
                    </a:moveTo>
                    <a:lnTo>
                      <a:pt x="37350"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65"/>
              <p:cNvSpPr/>
              <p:nvPr/>
            </p:nvSpPr>
            <p:spPr>
              <a:xfrm>
                <a:off x="-814400" y="7142075"/>
                <a:ext cx="1223975" cy="1722850"/>
              </a:xfrm>
              <a:custGeom>
                <a:avLst/>
                <a:gdLst/>
                <a:ahLst/>
                <a:cxnLst/>
                <a:rect l="l" t="t" r="r" b="b"/>
                <a:pathLst>
                  <a:path w="48959" h="68914" extrusionOk="0">
                    <a:moveTo>
                      <a:pt x="3132" y="1"/>
                    </a:moveTo>
                    <a:cubicBezTo>
                      <a:pt x="1405" y="1"/>
                      <a:pt x="1" y="1406"/>
                      <a:pt x="1" y="3144"/>
                    </a:cubicBezTo>
                    <a:lnTo>
                      <a:pt x="1" y="65771"/>
                    </a:lnTo>
                    <a:cubicBezTo>
                      <a:pt x="1" y="67497"/>
                      <a:pt x="1394" y="68914"/>
                      <a:pt x="3132" y="68914"/>
                    </a:cubicBezTo>
                    <a:lnTo>
                      <a:pt x="45828" y="68914"/>
                    </a:lnTo>
                    <a:cubicBezTo>
                      <a:pt x="47554" y="68914"/>
                      <a:pt x="48959" y="67509"/>
                      <a:pt x="48959" y="65771"/>
                    </a:cubicBezTo>
                    <a:lnTo>
                      <a:pt x="48959" y="3144"/>
                    </a:lnTo>
                    <a:cubicBezTo>
                      <a:pt x="48959" y="1418"/>
                      <a:pt x="47566" y="1"/>
                      <a:pt x="45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65"/>
              <p:cNvSpPr/>
              <p:nvPr/>
            </p:nvSpPr>
            <p:spPr>
              <a:xfrm>
                <a:off x="-676875" y="7354300"/>
                <a:ext cx="937625" cy="25"/>
              </a:xfrm>
              <a:custGeom>
                <a:avLst/>
                <a:gdLst/>
                <a:ahLst/>
                <a:cxnLst/>
                <a:rect l="l" t="t" r="r" b="b"/>
                <a:pathLst>
                  <a:path w="37505" h="1" fill="none" extrusionOk="0">
                    <a:moveTo>
                      <a:pt x="0" y="1"/>
                    </a:moveTo>
                    <a:lnTo>
                      <a:pt x="37505" y="1"/>
                    </a:lnTo>
                  </a:path>
                </a:pathLst>
              </a:custGeom>
              <a:noFill/>
              <a:ln w="7450" cap="rnd"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65"/>
              <p:cNvSpPr/>
              <p:nvPr/>
            </p:nvSpPr>
            <p:spPr>
              <a:xfrm>
                <a:off x="-676875" y="8704775"/>
                <a:ext cx="937625" cy="25"/>
              </a:xfrm>
              <a:custGeom>
                <a:avLst/>
                <a:gdLst/>
                <a:ahLst/>
                <a:cxnLst/>
                <a:rect l="l" t="t" r="r" b="b"/>
                <a:pathLst>
                  <a:path w="37505" h="1" fill="none" extrusionOk="0">
                    <a:moveTo>
                      <a:pt x="0" y="0"/>
                    </a:moveTo>
                    <a:lnTo>
                      <a:pt x="37505" y="0"/>
                    </a:lnTo>
                  </a:path>
                </a:pathLst>
              </a:custGeom>
              <a:noFill/>
              <a:ln w="7450" cap="rnd"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65"/>
              <p:cNvSpPr/>
              <p:nvPr/>
            </p:nvSpPr>
            <p:spPr>
              <a:xfrm>
                <a:off x="-676875" y="7463850"/>
                <a:ext cx="934050" cy="25"/>
              </a:xfrm>
              <a:custGeom>
                <a:avLst/>
                <a:gdLst/>
                <a:ahLst/>
                <a:cxnLst/>
                <a:rect l="l" t="t" r="r" b="b"/>
                <a:pathLst>
                  <a:path w="37362" h="1" fill="none" extrusionOk="0">
                    <a:moveTo>
                      <a:pt x="0" y="0"/>
                    </a:moveTo>
                    <a:lnTo>
                      <a:pt x="37362"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65"/>
              <p:cNvSpPr/>
              <p:nvPr/>
            </p:nvSpPr>
            <p:spPr>
              <a:xfrm>
                <a:off x="-676875" y="7538250"/>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65"/>
              <p:cNvSpPr/>
              <p:nvPr/>
            </p:nvSpPr>
            <p:spPr>
              <a:xfrm>
                <a:off x="-676875" y="7612675"/>
                <a:ext cx="934050" cy="25"/>
              </a:xfrm>
              <a:custGeom>
                <a:avLst/>
                <a:gdLst/>
                <a:ahLst/>
                <a:cxnLst/>
                <a:rect l="l" t="t" r="r" b="b"/>
                <a:pathLst>
                  <a:path w="37362" h="1" fill="none" extrusionOk="0">
                    <a:moveTo>
                      <a:pt x="0" y="0"/>
                    </a:moveTo>
                    <a:lnTo>
                      <a:pt x="37362"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1" name="Google Shape;11001;p65"/>
              <p:cNvSpPr/>
              <p:nvPr/>
            </p:nvSpPr>
            <p:spPr>
              <a:xfrm>
                <a:off x="-676875" y="7690950"/>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65"/>
              <p:cNvSpPr/>
              <p:nvPr/>
            </p:nvSpPr>
            <p:spPr>
              <a:xfrm>
                <a:off x="-676875" y="7765375"/>
                <a:ext cx="934050" cy="25"/>
              </a:xfrm>
              <a:custGeom>
                <a:avLst/>
                <a:gdLst/>
                <a:ahLst/>
                <a:cxnLst/>
                <a:rect l="l" t="t" r="r" b="b"/>
                <a:pathLst>
                  <a:path w="37362" h="1" fill="none" extrusionOk="0">
                    <a:moveTo>
                      <a:pt x="0" y="0"/>
                    </a:moveTo>
                    <a:lnTo>
                      <a:pt x="37362"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3" name="Google Shape;11003;p65"/>
              <p:cNvSpPr/>
              <p:nvPr/>
            </p:nvSpPr>
            <p:spPr>
              <a:xfrm>
                <a:off x="-676875" y="7839775"/>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4" name="Google Shape;11004;p65"/>
              <p:cNvSpPr/>
              <p:nvPr/>
            </p:nvSpPr>
            <p:spPr>
              <a:xfrm>
                <a:off x="-676875" y="7914200"/>
                <a:ext cx="934050" cy="25"/>
              </a:xfrm>
              <a:custGeom>
                <a:avLst/>
                <a:gdLst/>
                <a:ahLst/>
                <a:cxnLst/>
                <a:rect l="l" t="t" r="r" b="b"/>
                <a:pathLst>
                  <a:path w="37362" h="1" fill="none" extrusionOk="0">
                    <a:moveTo>
                      <a:pt x="0" y="0"/>
                    </a:moveTo>
                    <a:lnTo>
                      <a:pt x="37362"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65"/>
              <p:cNvSpPr/>
              <p:nvPr/>
            </p:nvSpPr>
            <p:spPr>
              <a:xfrm>
                <a:off x="-676875" y="7992175"/>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65"/>
              <p:cNvSpPr/>
              <p:nvPr/>
            </p:nvSpPr>
            <p:spPr>
              <a:xfrm>
                <a:off x="-676875" y="8066600"/>
                <a:ext cx="934050" cy="25"/>
              </a:xfrm>
              <a:custGeom>
                <a:avLst/>
                <a:gdLst/>
                <a:ahLst/>
                <a:cxnLst/>
                <a:rect l="l" t="t" r="r" b="b"/>
                <a:pathLst>
                  <a:path w="37362" h="1" fill="none" extrusionOk="0">
                    <a:moveTo>
                      <a:pt x="0" y="0"/>
                    </a:moveTo>
                    <a:lnTo>
                      <a:pt x="37362"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7" name="Google Shape;11007;p65"/>
              <p:cNvSpPr/>
              <p:nvPr/>
            </p:nvSpPr>
            <p:spPr>
              <a:xfrm>
                <a:off x="-676875" y="8141000"/>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8" name="Google Shape;11008;p65"/>
              <p:cNvSpPr/>
              <p:nvPr/>
            </p:nvSpPr>
            <p:spPr>
              <a:xfrm>
                <a:off x="-676875" y="8215425"/>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65"/>
              <p:cNvSpPr/>
              <p:nvPr/>
            </p:nvSpPr>
            <p:spPr>
              <a:xfrm>
                <a:off x="-676875" y="8293700"/>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65"/>
              <p:cNvSpPr/>
              <p:nvPr/>
            </p:nvSpPr>
            <p:spPr>
              <a:xfrm>
                <a:off x="-676875" y="8368125"/>
                <a:ext cx="934050" cy="25"/>
              </a:xfrm>
              <a:custGeom>
                <a:avLst/>
                <a:gdLst/>
                <a:ahLst/>
                <a:cxnLst/>
                <a:rect l="l" t="t" r="r" b="b"/>
                <a:pathLst>
                  <a:path w="37362" h="1" fill="none" extrusionOk="0">
                    <a:moveTo>
                      <a:pt x="0" y="0"/>
                    </a:moveTo>
                    <a:lnTo>
                      <a:pt x="37362" y="0"/>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65"/>
              <p:cNvSpPr/>
              <p:nvPr/>
            </p:nvSpPr>
            <p:spPr>
              <a:xfrm>
                <a:off x="-676875" y="8442525"/>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65"/>
              <p:cNvSpPr/>
              <p:nvPr/>
            </p:nvSpPr>
            <p:spPr>
              <a:xfrm>
                <a:off x="-676875" y="8516950"/>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65"/>
              <p:cNvSpPr/>
              <p:nvPr/>
            </p:nvSpPr>
            <p:spPr>
              <a:xfrm>
                <a:off x="-676875" y="8594925"/>
                <a:ext cx="934050" cy="25"/>
              </a:xfrm>
              <a:custGeom>
                <a:avLst/>
                <a:gdLst/>
                <a:ahLst/>
                <a:cxnLst/>
                <a:rect l="l" t="t" r="r" b="b"/>
                <a:pathLst>
                  <a:path w="37362" h="1" fill="none" extrusionOk="0">
                    <a:moveTo>
                      <a:pt x="0" y="1"/>
                    </a:moveTo>
                    <a:lnTo>
                      <a:pt x="37362" y="1"/>
                    </a:lnTo>
                  </a:path>
                </a:pathLst>
              </a:custGeom>
              <a:noFill/>
              <a:ln w="3875"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4" name="Google Shape;11014;p65"/>
              <p:cNvSpPr/>
              <p:nvPr/>
            </p:nvSpPr>
            <p:spPr>
              <a:xfrm flipH="1">
                <a:off x="-938873" y="7103375"/>
                <a:ext cx="89325" cy="1946100"/>
              </a:xfrm>
              <a:custGeom>
                <a:avLst/>
                <a:gdLst/>
                <a:ahLst/>
                <a:cxnLst/>
                <a:rect l="l" t="t" r="r" b="b"/>
                <a:pathLst>
                  <a:path w="3573" h="77844" extrusionOk="0">
                    <a:moveTo>
                      <a:pt x="1786" y="1"/>
                    </a:moveTo>
                    <a:cubicBezTo>
                      <a:pt x="786" y="1"/>
                      <a:pt x="0" y="156"/>
                      <a:pt x="0" y="156"/>
                    </a:cubicBezTo>
                    <a:lnTo>
                      <a:pt x="0" y="77844"/>
                    </a:lnTo>
                    <a:lnTo>
                      <a:pt x="1822" y="76379"/>
                    </a:lnTo>
                    <a:lnTo>
                      <a:pt x="3572" y="77844"/>
                    </a:lnTo>
                    <a:lnTo>
                      <a:pt x="3572" y="156"/>
                    </a:lnTo>
                    <a:cubicBezTo>
                      <a:pt x="3572" y="156"/>
                      <a:pt x="2774" y="1"/>
                      <a:pt x="1786"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5" name="Google Shape;11015;p65"/>
              <p:cNvSpPr/>
              <p:nvPr/>
            </p:nvSpPr>
            <p:spPr>
              <a:xfrm flipH="1">
                <a:off x="-944675" y="7090000"/>
                <a:ext cx="89325" cy="1946075"/>
              </a:xfrm>
              <a:custGeom>
                <a:avLst/>
                <a:gdLst/>
                <a:ahLst/>
                <a:cxnLst/>
                <a:rect l="l" t="t" r="r" b="b"/>
                <a:pathLst>
                  <a:path w="3573" h="77843" extrusionOk="0">
                    <a:moveTo>
                      <a:pt x="0" y="77843"/>
                    </a:moveTo>
                    <a:lnTo>
                      <a:pt x="0" y="155"/>
                    </a:lnTo>
                    <a:cubicBezTo>
                      <a:pt x="0" y="155"/>
                      <a:pt x="798" y="0"/>
                      <a:pt x="1786" y="0"/>
                    </a:cubicBezTo>
                    <a:cubicBezTo>
                      <a:pt x="2786" y="0"/>
                      <a:pt x="3572" y="155"/>
                      <a:pt x="3572" y="155"/>
                    </a:cubicBezTo>
                    <a:lnTo>
                      <a:pt x="3572" y="77843"/>
                    </a:lnTo>
                    <a:lnTo>
                      <a:pt x="1834" y="7637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6" name="Google Shape;11016;p65"/>
              <p:cNvSpPr/>
              <p:nvPr/>
            </p:nvSpPr>
            <p:spPr>
              <a:xfrm flipH="1">
                <a:off x="-688100" y="7142075"/>
                <a:ext cx="148875" cy="287275"/>
              </a:xfrm>
              <a:custGeom>
                <a:avLst/>
                <a:gdLst/>
                <a:ahLst/>
                <a:cxnLst/>
                <a:rect l="l" t="t" r="r" b="b"/>
                <a:pathLst>
                  <a:path w="5955" h="11491" extrusionOk="0">
                    <a:moveTo>
                      <a:pt x="5954" y="11490"/>
                    </a:moveTo>
                    <a:lnTo>
                      <a:pt x="3001" y="9573"/>
                    </a:lnTo>
                    <a:lnTo>
                      <a:pt x="1" y="11490"/>
                    </a:lnTo>
                    <a:lnTo>
                      <a:pt x="1" y="1"/>
                    </a:lnTo>
                    <a:lnTo>
                      <a:pt x="59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8" name="Google Shape;11018;p65"/>
            <p:cNvGrpSpPr/>
            <p:nvPr/>
          </p:nvGrpSpPr>
          <p:grpSpPr>
            <a:xfrm rot="-696162" flipH="1">
              <a:off x="1211439" y="1235148"/>
              <a:ext cx="504255" cy="560070"/>
              <a:chOff x="6743511" y="1631082"/>
              <a:chExt cx="647211" cy="718940"/>
            </a:xfrm>
          </p:grpSpPr>
          <p:sp>
            <p:nvSpPr>
              <p:cNvPr id="11019" name="Google Shape;11019;p65"/>
              <p:cNvSpPr/>
              <p:nvPr/>
            </p:nvSpPr>
            <p:spPr>
              <a:xfrm rot="10228520" flipH="1">
                <a:off x="6809076" y="1739909"/>
                <a:ext cx="490307" cy="575091"/>
              </a:xfrm>
              <a:custGeom>
                <a:avLst/>
                <a:gdLst/>
                <a:ahLst/>
                <a:cxnLst/>
                <a:rect l="l" t="t" r="r" b="b"/>
                <a:pathLst>
                  <a:path w="28847" h="19580" extrusionOk="0">
                    <a:moveTo>
                      <a:pt x="517" y="0"/>
                    </a:moveTo>
                    <a:lnTo>
                      <a:pt x="0" y="18804"/>
                    </a:lnTo>
                    <a:lnTo>
                      <a:pt x="28330" y="19580"/>
                    </a:lnTo>
                    <a:lnTo>
                      <a:pt x="24117" y="10055"/>
                    </a:lnTo>
                    <a:lnTo>
                      <a:pt x="28847" y="763"/>
                    </a:lnTo>
                    <a:lnTo>
                      <a:pt x="517"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20" name="Google Shape;11020;p65"/>
              <p:cNvGrpSpPr/>
              <p:nvPr/>
            </p:nvGrpSpPr>
            <p:grpSpPr>
              <a:xfrm rot="10164887" flipH="1">
                <a:off x="6792579" y="1676536"/>
                <a:ext cx="549077" cy="585081"/>
                <a:chOff x="6732470" y="2830081"/>
                <a:chExt cx="467180" cy="497814"/>
              </a:xfrm>
            </p:grpSpPr>
            <p:sp>
              <p:nvSpPr>
                <p:cNvPr id="11021" name="Google Shape;11021;p65"/>
                <p:cNvSpPr/>
                <p:nvPr/>
              </p:nvSpPr>
              <p:spPr>
                <a:xfrm rot="-64006">
                  <a:off x="6735392" y="2834318"/>
                  <a:ext cx="457088" cy="489340"/>
                </a:xfrm>
                <a:custGeom>
                  <a:avLst/>
                  <a:gdLst/>
                  <a:ahLst/>
                  <a:cxnLst/>
                  <a:rect l="l" t="t" r="r" b="b"/>
                  <a:pathLst>
                    <a:path w="28847" h="19580" extrusionOk="0">
                      <a:moveTo>
                        <a:pt x="517" y="0"/>
                      </a:moveTo>
                      <a:lnTo>
                        <a:pt x="0" y="18804"/>
                      </a:lnTo>
                      <a:lnTo>
                        <a:pt x="28330" y="19580"/>
                      </a:lnTo>
                      <a:lnTo>
                        <a:pt x="24117" y="10055"/>
                      </a:lnTo>
                      <a:lnTo>
                        <a:pt x="28847" y="763"/>
                      </a:ln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2" name="Google Shape;11022;p65"/>
                <p:cNvSpPr/>
                <p:nvPr/>
              </p:nvSpPr>
              <p:spPr>
                <a:xfrm>
                  <a:off x="6851325" y="2839375"/>
                  <a:ext cx="64650" cy="23625"/>
                </a:xfrm>
                <a:custGeom>
                  <a:avLst/>
                  <a:gdLst/>
                  <a:ahLst/>
                  <a:cxnLst/>
                  <a:rect l="l" t="t" r="r" b="b"/>
                  <a:pathLst>
                    <a:path w="2586" h="945" extrusionOk="0">
                      <a:moveTo>
                        <a:pt x="1" y="1"/>
                      </a:moveTo>
                      <a:lnTo>
                        <a:pt x="1" y="1"/>
                      </a:lnTo>
                      <a:cubicBezTo>
                        <a:pt x="182" y="544"/>
                        <a:pt x="686" y="918"/>
                        <a:pt x="1267" y="944"/>
                      </a:cubicBezTo>
                      <a:cubicBezTo>
                        <a:pt x="1278" y="944"/>
                        <a:pt x="1288" y="945"/>
                        <a:pt x="1299" y="945"/>
                      </a:cubicBezTo>
                      <a:cubicBezTo>
                        <a:pt x="1867" y="945"/>
                        <a:pt x="2370" y="599"/>
                        <a:pt x="2586" y="7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65"/>
                <p:cNvSpPr/>
                <p:nvPr/>
              </p:nvSpPr>
              <p:spPr>
                <a:xfrm>
                  <a:off x="7005450" y="2843575"/>
                  <a:ext cx="64650" cy="23300"/>
                </a:xfrm>
                <a:custGeom>
                  <a:avLst/>
                  <a:gdLst/>
                  <a:ahLst/>
                  <a:cxnLst/>
                  <a:rect l="l" t="t" r="r" b="b"/>
                  <a:pathLst>
                    <a:path w="2586" h="932" extrusionOk="0">
                      <a:moveTo>
                        <a:pt x="1" y="1"/>
                      </a:moveTo>
                      <a:lnTo>
                        <a:pt x="1" y="1"/>
                      </a:lnTo>
                      <a:cubicBezTo>
                        <a:pt x="181" y="544"/>
                        <a:pt x="686" y="905"/>
                        <a:pt x="1267" y="931"/>
                      </a:cubicBezTo>
                      <a:cubicBezTo>
                        <a:pt x="1278" y="932"/>
                        <a:pt x="1288" y="932"/>
                        <a:pt x="1299" y="932"/>
                      </a:cubicBezTo>
                      <a:cubicBezTo>
                        <a:pt x="1855" y="932"/>
                        <a:pt x="2370" y="598"/>
                        <a:pt x="2585" y="65"/>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4" name="Google Shape;11024;p65"/>
                <p:cNvSpPr/>
                <p:nvPr/>
              </p:nvSpPr>
              <p:spPr>
                <a:xfrm>
                  <a:off x="7159250" y="2847775"/>
                  <a:ext cx="40400" cy="23300"/>
                </a:xfrm>
                <a:custGeom>
                  <a:avLst/>
                  <a:gdLst/>
                  <a:ahLst/>
                  <a:cxnLst/>
                  <a:rect l="l" t="t" r="r" b="b"/>
                  <a:pathLst>
                    <a:path w="1616" h="932" extrusionOk="0">
                      <a:moveTo>
                        <a:pt x="0" y="1"/>
                      </a:moveTo>
                      <a:lnTo>
                        <a:pt x="0" y="1"/>
                      </a:lnTo>
                      <a:cubicBezTo>
                        <a:pt x="168" y="505"/>
                        <a:pt x="621" y="867"/>
                        <a:pt x="1164" y="931"/>
                      </a:cubicBezTo>
                      <a:lnTo>
                        <a:pt x="1616" y="4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5" name="Google Shape;11025;p65"/>
                <p:cNvSpPr/>
                <p:nvPr/>
              </p:nvSpPr>
              <p:spPr>
                <a:xfrm>
                  <a:off x="6758150" y="2883650"/>
                  <a:ext cx="81575" cy="69500"/>
                </a:xfrm>
                <a:custGeom>
                  <a:avLst/>
                  <a:gdLst/>
                  <a:ahLst/>
                  <a:cxnLst/>
                  <a:rect l="l" t="t" r="r" b="b"/>
                  <a:pathLst>
                    <a:path w="3263" h="2780" extrusionOk="0">
                      <a:moveTo>
                        <a:pt x="1860" y="0"/>
                      </a:moveTo>
                      <a:cubicBezTo>
                        <a:pt x="641" y="0"/>
                        <a:pt x="0" y="1456"/>
                        <a:pt x="846" y="2340"/>
                      </a:cubicBezTo>
                      <a:cubicBezTo>
                        <a:pt x="1133" y="2644"/>
                        <a:pt x="1494" y="2780"/>
                        <a:pt x="1848" y="2780"/>
                      </a:cubicBezTo>
                      <a:cubicBezTo>
                        <a:pt x="2548" y="2780"/>
                        <a:pt x="3220" y="2250"/>
                        <a:pt x="3237" y="1435"/>
                      </a:cubicBezTo>
                      <a:cubicBezTo>
                        <a:pt x="3263" y="659"/>
                        <a:pt x="2655" y="26"/>
                        <a:pt x="1893" y="0"/>
                      </a:cubicBezTo>
                      <a:cubicBezTo>
                        <a:pt x="1882" y="0"/>
                        <a:pt x="1871" y="0"/>
                        <a:pt x="1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6" name="Google Shape;11026;p65"/>
                <p:cNvSpPr/>
                <p:nvPr/>
              </p:nvSpPr>
              <p:spPr>
                <a:xfrm>
                  <a:off x="6912250" y="2887850"/>
                  <a:ext cx="81275" cy="69525"/>
                </a:xfrm>
                <a:custGeom>
                  <a:avLst/>
                  <a:gdLst/>
                  <a:ahLst/>
                  <a:cxnLst/>
                  <a:rect l="l" t="t" r="r" b="b"/>
                  <a:pathLst>
                    <a:path w="3251" h="2781" extrusionOk="0">
                      <a:moveTo>
                        <a:pt x="1849" y="0"/>
                      </a:moveTo>
                      <a:cubicBezTo>
                        <a:pt x="641" y="0"/>
                        <a:pt x="1" y="1456"/>
                        <a:pt x="834" y="2340"/>
                      </a:cubicBezTo>
                      <a:cubicBezTo>
                        <a:pt x="1120" y="2644"/>
                        <a:pt x="1482" y="2780"/>
                        <a:pt x="1837" y="2780"/>
                      </a:cubicBezTo>
                      <a:cubicBezTo>
                        <a:pt x="2537" y="2780"/>
                        <a:pt x="3212" y="2250"/>
                        <a:pt x="3237" y="1435"/>
                      </a:cubicBezTo>
                      <a:cubicBezTo>
                        <a:pt x="3250" y="659"/>
                        <a:pt x="2643" y="26"/>
                        <a:pt x="1880" y="0"/>
                      </a:cubicBezTo>
                      <a:cubicBezTo>
                        <a:pt x="1870" y="0"/>
                        <a:pt x="1859" y="0"/>
                        <a:pt x="1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7" name="Google Shape;11027;p65"/>
                <p:cNvSpPr/>
                <p:nvPr/>
              </p:nvSpPr>
              <p:spPr>
                <a:xfrm>
                  <a:off x="7077175" y="2892175"/>
                  <a:ext cx="81175" cy="69375"/>
                </a:xfrm>
                <a:custGeom>
                  <a:avLst/>
                  <a:gdLst/>
                  <a:ahLst/>
                  <a:cxnLst/>
                  <a:rect l="l" t="t" r="r" b="b"/>
                  <a:pathLst>
                    <a:path w="3247" h="2775" extrusionOk="0">
                      <a:moveTo>
                        <a:pt x="1417" y="1"/>
                      </a:moveTo>
                      <a:cubicBezTo>
                        <a:pt x="717" y="1"/>
                        <a:pt x="44" y="528"/>
                        <a:pt x="27" y="1352"/>
                      </a:cubicBezTo>
                      <a:cubicBezTo>
                        <a:pt x="1" y="2115"/>
                        <a:pt x="608" y="2748"/>
                        <a:pt x="1371" y="2774"/>
                      </a:cubicBezTo>
                      <a:cubicBezTo>
                        <a:pt x="1386" y="2775"/>
                        <a:pt x="1402" y="2775"/>
                        <a:pt x="1418" y="2775"/>
                      </a:cubicBezTo>
                      <a:cubicBezTo>
                        <a:pt x="2615" y="2775"/>
                        <a:pt x="3247" y="1315"/>
                        <a:pt x="2417" y="435"/>
                      </a:cubicBezTo>
                      <a:cubicBezTo>
                        <a:pt x="2131" y="135"/>
                        <a:pt x="1770" y="1"/>
                        <a:pt x="1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8" name="Google Shape;11028;p65"/>
                <p:cNvSpPr/>
                <p:nvPr/>
              </p:nvSpPr>
              <p:spPr>
                <a:xfrm>
                  <a:off x="6832875" y="2978300"/>
                  <a:ext cx="81175" cy="69200"/>
                </a:xfrm>
                <a:custGeom>
                  <a:avLst/>
                  <a:gdLst/>
                  <a:ahLst/>
                  <a:cxnLst/>
                  <a:rect l="l" t="t" r="r" b="b"/>
                  <a:pathLst>
                    <a:path w="3247" h="2768" extrusionOk="0">
                      <a:moveTo>
                        <a:pt x="1829" y="0"/>
                      </a:moveTo>
                      <a:cubicBezTo>
                        <a:pt x="632" y="0"/>
                        <a:pt x="0" y="1447"/>
                        <a:pt x="842" y="2327"/>
                      </a:cubicBezTo>
                      <a:cubicBezTo>
                        <a:pt x="1125" y="2632"/>
                        <a:pt x="1483" y="2768"/>
                        <a:pt x="1836" y="2768"/>
                      </a:cubicBezTo>
                      <a:cubicBezTo>
                        <a:pt x="2533" y="2768"/>
                        <a:pt x="3207" y="2238"/>
                        <a:pt x="3233" y="1423"/>
                      </a:cubicBezTo>
                      <a:cubicBezTo>
                        <a:pt x="3246" y="660"/>
                        <a:pt x="2652" y="14"/>
                        <a:pt x="1876" y="1"/>
                      </a:cubicBezTo>
                      <a:cubicBezTo>
                        <a:pt x="1860" y="1"/>
                        <a:pt x="1844"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9" name="Google Shape;11029;p65"/>
                <p:cNvSpPr/>
                <p:nvPr/>
              </p:nvSpPr>
              <p:spPr>
                <a:xfrm>
                  <a:off x="6986675" y="2982500"/>
                  <a:ext cx="81475" cy="69375"/>
                </a:xfrm>
                <a:custGeom>
                  <a:avLst/>
                  <a:gdLst/>
                  <a:ahLst/>
                  <a:cxnLst/>
                  <a:rect l="l" t="t" r="r" b="b"/>
                  <a:pathLst>
                    <a:path w="3259" h="2775" extrusionOk="0">
                      <a:moveTo>
                        <a:pt x="1841" y="0"/>
                      </a:moveTo>
                      <a:cubicBezTo>
                        <a:pt x="631" y="0"/>
                        <a:pt x="0" y="1447"/>
                        <a:pt x="842" y="2340"/>
                      </a:cubicBezTo>
                      <a:cubicBezTo>
                        <a:pt x="1124" y="2640"/>
                        <a:pt x="1482" y="2775"/>
                        <a:pt x="1834" y="2775"/>
                      </a:cubicBezTo>
                      <a:cubicBezTo>
                        <a:pt x="2531" y="2775"/>
                        <a:pt x="3207" y="2247"/>
                        <a:pt x="3233" y="1423"/>
                      </a:cubicBezTo>
                      <a:cubicBezTo>
                        <a:pt x="3259" y="660"/>
                        <a:pt x="2651" y="14"/>
                        <a:pt x="1889" y="1"/>
                      </a:cubicBezTo>
                      <a:cubicBezTo>
                        <a:pt x="1873" y="1"/>
                        <a:pt x="1857" y="0"/>
                        <a:pt x="1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0" name="Google Shape;11030;p65"/>
                <p:cNvSpPr/>
                <p:nvPr/>
              </p:nvSpPr>
              <p:spPr>
                <a:xfrm>
                  <a:off x="6753375" y="3068450"/>
                  <a:ext cx="81175" cy="69375"/>
                </a:xfrm>
                <a:custGeom>
                  <a:avLst/>
                  <a:gdLst/>
                  <a:ahLst/>
                  <a:cxnLst/>
                  <a:rect l="l" t="t" r="r" b="b"/>
                  <a:pathLst>
                    <a:path w="3247" h="2775" extrusionOk="0">
                      <a:moveTo>
                        <a:pt x="1829" y="0"/>
                      </a:moveTo>
                      <a:cubicBezTo>
                        <a:pt x="632" y="0"/>
                        <a:pt x="1" y="1447"/>
                        <a:pt x="830" y="2340"/>
                      </a:cubicBezTo>
                      <a:cubicBezTo>
                        <a:pt x="1116" y="2640"/>
                        <a:pt x="1477" y="2774"/>
                        <a:pt x="1831" y="2774"/>
                      </a:cubicBezTo>
                      <a:cubicBezTo>
                        <a:pt x="2531" y="2774"/>
                        <a:pt x="3204" y="2247"/>
                        <a:pt x="3221" y="1423"/>
                      </a:cubicBezTo>
                      <a:cubicBezTo>
                        <a:pt x="3247" y="660"/>
                        <a:pt x="2639" y="27"/>
                        <a:pt x="1877" y="1"/>
                      </a:cubicBezTo>
                      <a:cubicBezTo>
                        <a:pt x="1861" y="0"/>
                        <a:pt x="1845"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1" name="Google Shape;11031;p65"/>
                <p:cNvSpPr/>
                <p:nvPr/>
              </p:nvSpPr>
              <p:spPr>
                <a:xfrm>
                  <a:off x="6907175" y="3072975"/>
                  <a:ext cx="81175" cy="69200"/>
                </a:xfrm>
                <a:custGeom>
                  <a:avLst/>
                  <a:gdLst/>
                  <a:ahLst/>
                  <a:cxnLst/>
                  <a:rect l="l" t="t" r="r" b="b"/>
                  <a:pathLst>
                    <a:path w="3247" h="2768" extrusionOk="0">
                      <a:moveTo>
                        <a:pt x="1842" y="0"/>
                      </a:moveTo>
                      <a:cubicBezTo>
                        <a:pt x="632" y="0"/>
                        <a:pt x="1" y="1447"/>
                        <a:pt x="843" y="2327"/>
                      </a:cubicBezTo>
                      <a:cubicBezTo>
                        <a:pt x="1125" y="2631"/>
                        <a:pt x="1484" y="2768"/>
                        <a:pt x="1837" y="2768"/>
                      </a:cubicBezTo>
                      <a:cubicBezTo>
                        <a:pt x="2533" y="2768"/>
                        <a:pt x="3208" y="2237"/>
                        <a:pt x="3234" y="1422"/>
                      </a:cubicBezTo>
                      <a:cubicBezTo>
                        <a:pt x="3247" y="647"/>
                        <a:pt x="2652" y="14"/>
                        <a:pt x="1890" y="1"/>
                      </a:cubicBezTo>
                      <a:cubicBezTo>
                        <a:pt x="1873" y="0"/>
                        <a:pt x="1858" y="0"/>
                        <a:pt x="18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2" name="Google Shape;11032;p65"/>
                <p:cNvSpPr/>
                <p:nvPr/>
              </p:nvSpPr>
              <p:spPr>
                <a:xfrm rot="518288">
                  <a:off x="7101683" y="3086752"/>
                  <a:ext cx="38477" cy="60128"/>
                </a:xfrm>
                <a:custGeom>
                  <a:avLst/>
                  <a:gdLst/>
                  <a:ahLst/>
                  <a:cxnLst/>
                  <a:rect l="l" t="t" r="r" b="b"/>
                  <a:pathLst>
                    <a:path w="1539" h="2405" extrusionOk="0">
                      <a:moveTo>
                        <a:pt x="479" y="1"/>
                      </a:moveTo>
                      <a:cubicBezTo>
                        <a:pt x="195" y="246"/>
                        <a:pt x="40" y="595"/>
                        <a:pt x="27" y="970"/>
                      </a:cubicBezTo>
                      <a:cubicBezTo>
                        <a:pt x="1" y="1745"/>
                        <a:pt x="608" y="2379"/>
                        <a:pt x="1371" y="2405"/>
                      </a:cubicBezTo>
                      <a:lnTo>
                        <a:pt x="1539" y="2405"/>
                      </a:lnTo>
                      <a:lnTo>
                        <a:pt x="4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65"/>
                <p:cNvSpPr/>
                <p:nvPr/>
              </p:nvSpPr>
              <p:spPr>
                <a:xfrm>
                  <a:off x="6827600" y="3162800"/>
                  <a:ext cx="81275" cy="69525"/>
                </a:xfrm>
                <a:custGeom>
                  <a:avLst/>
                  <a:gdLst/>
                  <a:ahLst/>
                  <a:cxnLst/>
                  <a:rect l="l" t="t" r="r" b="b"/>
                  <a:pathLst>
                    <a:path w="3251" h="2781" extrusionOk="0">
                      <a:moveTo>
                        <a:pt x="1861" y="0"/>
                      </a:moveTo>
                      <a:cubicBezTo>
                        <a:pt x="641" y="0"/>
                        <a:pt x="1" y="1456"/>
                        <a:pt x="846" y="2340"/>
                      </a:cubicBezTo>
                      <a:cubicBezTo>
                        <a:pt x="1129" y="2644"/>
                        <a:pt x="1487" y="2780"/>
                        <a:pt x="1840" y="2780"/>
                      </a:cubicBezTo>
                      <a:cubicBezTo>
                        <a:pt x="2537" y="2780"/>
                        <a:pt x="3212" y="2250"/>
                        <a:pt x="3237" y="1435"/>
                      </a:cubicBezTo>
                      <a:cubicBezTo>
                        <a:pt x="3250"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65"/>
                <p:cNvSpPr/>
                <p:nvPr/>
              </p:nvSpPr>
              <p:spPr>
                <a:xfrm>
                  <a:off x="6981400" y="3167000"/>
                  <a:ext cx="81575" cy="69525"/>
                </a:xfrm>
                <a:custGeom>
                  <a:avLst/>
                  <a:gdLst/>
                  <a:ahLst/>
                  <a:cxnLst/>
                  <a:rect l="l" t="t" r="r" b="b"/>
                  <a:pathLst>
                    <a:path w="3263" h="2781" extrusionOk="0">
                      <a:moveTo>
                        <a:pt x="1861" y="0"/>
                      </a:moveTo>
                      <a:cubicBezTo>
                        <a:pt x="654" y="0"/>
                        <a:pt x="1" y="1456"/>
                        <a:pt x="846" y="2340"/>
                      </a:cubicBezTo>
                      <a:cubicBezTo>
                        <a:pt x="1133" y="2644"/>
                        <a:pt x="1495" y="2780"/>
                        <a:pt x="1849" y="2780"/>
                      </a:cubicBezTo>
                      <a:cubicBezTo>
                        <a:pt x="2548" y="2780"/>
                        <a:pt x="3220" y="2250"/>
                        <a:pt x="3237" y="1435"/>
                      </a:cubicBezTo>
                      <a:cubicBezTo>
                        <a:pt x="3263" y="660"/>
                        <a:pt x="2656" y="27"/>
                        <a:pt x="1893" y="1"/>
                      </a:cubicBezTo>
                      <a:cubicBezTo>
                        <a:pt x="1882" y="0"/>
                        <a:pt x="1872" y="0"/>
                        <a:pt x="1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5" name="Google Shape;11035;p65"/>
                <p:cNvSpPr/>
                <p:nvPr/>
              </p:nvSpPr>
              <p:spPr>
                <a:xfrm>
                  <a:off x="6759575" y="3253250"/>
                  <a:ext cx="79500" cy="55950"/>
                </a:xfrm>
                <a:custGeom>
                  <a:avLst/>
                  <a:gdLst/>
                  <a:ahLst/>
                  <a:cxnLst/>
                  <a:rect l="l" t="t" r="r" b="b"/>
                  <a:pathLst>
                    <a:path w="3180" h="2238" extrusionOk="0">
                      <a:moveTo>
                        <a:pt x="1387" y="1"/>
                      </a:moveTo>
                      <a:cubicBezTo>
                        <a:pt x="634" y="1"/>
                        <a:pt x="26" y="599"/>
                        <a:pt x="0" y="1346"/>
                      </a:cubicBezTo>
                      <a:cubicBezTo>
                        <a:pt x="0" y="1643"/>
                        <a:pt x="78" y="1927"/>
                        <a:pt x="259" y="2173"/>
                      </a:cubicBezTo>
                      <a:lnTo>
                        <a:pt x="2482" y="2237"/>
                      </a:lnTo>
                      <a:cubicBezTo>
                        <a:pt x="3180" y="1333"/>
                        <a:pt x="2572" y="27"/>
                        <a:pt x="1435" y="1"/>
                      </a:cubicBezTo>
                      <a:cubicBezTo>
                        <a:pt x="1419" y="1"/>
                        <a:pt x="1403" y="1"/>
                        <a:pt x="1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6" name="Google Shape;11036;p65"/>
                <p:cNvSpPr/>
                <p:nvPr/>
              </p:nvSpPr>
              <p:spPr>
                <a:xfrm>
                  <a:off x="6903925" y="3257450"/>
                  <a:ext cx="89275" cy="55950"/>
                </a:xfrm>
                <a:custGeom>
                  <a:avLst/>
                  <a:gdLst/>
                  <a:ahLst/>
                  <a:cxnLst/>
                  <a:rect l="l" t="t" r="r" b="b"/>
                  <a:pathLst>
                    <a:path w="3571" h="2238" extrusionOk="0">
                      <a:moveTo>
                        <a:pt x="1762" y="1"/>
                      </a:moveTo>
                      <a:cubicBezTo>
                        <a:pt x="655" y="1"/>
                        <a:pt x="0" y="1256"/>
                        <a:pt x="637" y="2173"/>
                      </a:cubicBezTo>
                      <a:lnTo>
                        <a:pt x="2873" y="2237"/>
                      </a:lnTo>
                      <a:cubicBezTo>
                        <a:pt x="3570" y="1333"/>
                        <a:pt x="2950" y="27"/>
                        <a:pt x="1813" y="1"/>
                      </a:cubicBezTo>
                      <a:cubicBezTo>
                        <a:pt x="1796" y="1"/>
                        <a:pt x="1779" y="1"/>
                        <a:pt x="1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7" name="Google Shape;11037;p65"/>
                <p:cNvSpPr/>
                <p:nvPr/>
              </p:nvSpPr>
              <p:spPr>
                <a:xfrm>
                  <a:off x="7057700" y="3261650"/>
                  <a:ext cx="89300" cy="55950"/>
                </a:xfrm>
                <a:custGeom>
                  <a:avLst/>
                  <a:gdLst/>
                  <a:ahLst/>
                  <a:cxnLst/>
                  <a:rect l="l" t="t" r="r" b="b"/>
                  <a:pathLst>
                    <a:path w="3572" h="2238" extrusionOk="0">
                      <a:moveTo>
                        <a:pt x="1763" y="1"/>
                      </a:moveTo>
                      <a:cubicBezTo>
                        <a:pt x="656" y="1"/>
                        <a:pt x="1" y="1256"/>
                        <a:pt x="638" y="2173"/>
                      </a:cubicBezTo>
                      <a:lnTo>
                        <a:pt x="2873" y="2237"/>
                      </a:lnTo>
                      <a:cubicBezTo>
                        <a:pt x="3571" y="1333"/>
                        <a:pt x="2951" y="27"/>
                        <a:pt x="1814" y="1"/>
                      </a:cubicBezTo>
                      <a:cubicBezTo>
                        <a:pt x="1797" y="1"/>
                        <a:pt x="1780" y="1"/>
                        <a:pt x="1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38" name="Google Shape;11038;p65"/>
            <p:cNvSpPr/>
            <p:nvPr/>
          </p:nvSpPr>
          <p:spPr>
            <a:xfrm rot="9842621">
              <a:off x="1132113" y="3555019"/>
              <a:ext cx="560891" cy="446932"/>
            </a:xfrm>
            <a:custGeom>
              <a:avLst/>
              <a:gdLst/>
              <a:ahLst/>
              <a:cxnLst/>
              <a:rect l="l" t="t" r="r" b="b"/>
              <a:pathLst>
                <a:path w="28305" h="15354" extrusionOk="0">
                  <a:moveTo>
                    <a:pt x="2301" y="0"/>
                  </a:moveTo>
                  <a:lnTo>
                    <a:pt x="0" y="11309"/>
                  </a:lnTo>
                  <a:lnTo>
                    <a:pt x="19891" y="15354"/>
                  </a:lnTo>
                  <a:lnTo>
                    <a:pt x="28304" y="5273"/>
                  </a:lnTo>
                  <a:lnTo>
                    <a:pt x="2301"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9" name="Google Shape;11039;p65"/>
            <p:cNvGrpSpPr/>
            <p:nvPr/>
          </p:nvGrpSpPr>
          <p:grpSpPr>
            <a:xfrm rot="10131557">
              <a:off x="1084637" y="3489635"/>
              <a:ext cx="621674" cy="492649"/>
              <a:chOff x="6829499" y="2238173"/>
              <a:chExt cx="528927" cy="419152"/>
            </a:xfrm>
          </p:grpSpPr>
          <p:sp>
            <p:nvSpPr>
              <p:cNvPr id="11040" name="Google Shape;11040;p65"/>
              <p:cNvSpPr/>
              <p:nvPr/>
            </p:nvSpPr>
            <p:spPr>
              <a:xfrm rot="-266928">
                <a:off x="6839442" y="2257614"/>
                <a:ext cx="509042" cy="380270"/>
              </a:xfrm>
              <a:custGeom>
                <a:avLst/>
                <a:gdLst/>
                <a:ahLst/>
                <a:cxnLst/>
                <a:rect l="l" t="t" r="r" b="b"/>
                <a:pathLst>
                  <a:path w="28305" h="15354" extrusionOk="0">
                    <a:moveTo>
                      <a:pt x="2301" y="0"/>
                    </a:moveTo>
                    <a:lnTo>
                      <a:pt x="0" y="11309"/>
                    </a:lnTo>
                    <a:lnTo>
                      <a:pt x="19891" y="15354"/>
                    </a:lnTo>
                    <a:lnTo>
                      <a:pt x="28304" y="5273"/>
                    </a:lnTo>
                    <a:lnTo>
                      <a:pt x="2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65"/>
              <p:cNvSpPr/>
              <p:nvPr/>
            </p:nvSpPr>
            <p:spPr>
              <a:xfrm>
                <a:off x="7270077" y="2357926"/>
                <a:ext cx="46767" cy="135893"/>
              </a:xfrm>
              <a:custGeom>
                <a:avLst/>
                <a:gdLst/>
                <a:ahLst/>
                <a:cxnLst/>
                <a:rect l="l" t="t" r="r" b="b"/>
                <a:pathLst>
                  <a:path w="2120" h="5779" extrusionOk="0">
                    <a:moveTo>
                      <a:pt x="1163" y="1"/>
                    </a:moveTo>
                    <a:lnTo>
                      <a:pt x="0" y="5778"/>
                    </a:lnTo>
                    <a:lnTo>
                      <a:pt x="1306" y="4227"/>
                    </a:lnTo>
                    <a:lnTo>
                      <a:pt x="2120" y="195"/>
                    </a:lnTo>
                    <a:lnTo>
                      <a:pt x="11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2" name="Google Shape;11042;p65"/>
              <p:cNvSpPr/>
              <p:nvPr/>
            </p:nvSpPr>
            <p:spPr>
              <a:xfrm>
                <a:off x="7195101" y="2346970"/>
                <a:ext cx="76904" cy="260382"/>
              </a:xfrm>
              <a:custGeom>
                <a:avLst/>
                <a:gdLst/>
                <a:ahLst/>
                <a:cxnLst/>
                <a:rect l="l" t="t" r="r" b="b"/>
                <a:pathLst>
                  <a:path w="2935" h="9810" extrusionOk="0">
                    <a:moveTo>
                      <a:pt x="1991" y="1"/>
                    </a:moveTo>
                    <a:lnTo>
                      <a:pt x="1" y="9810"/>
                    </a:lnTo>
                    <a:lnTo>
                      <a:pt x="1306" y="8246"/>
                    </a:lnTo>
                    <a:lnTo>
                      <a:pt x="2935" y="194"/>
                    </a:lnTo>
                    <a:lnTo>
                      <a:pt x="1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65"/>
              <p:cNvSpPr/>
              <p:nvPr/>
            </p:nvSpPr>
            <p:spPr>
              <a:xfrm>
                <a:off x="7133400" y="2336325"/>
                <a:ext cx="81125" cy="287575"/>
              </a:xfrm>
              <a:custGeom>
                <a:avLst/>
                <a:gdLst/>
                <a:ahLst/>
                <a:cxnLst/>
                <a:rect l="l" t="t" r="r" b="b"/>
                <a:pathLst>
                  <a:path w="3245" h="11503" extrusionOk="0">
                    <a:moveTo>
                      <a:pt x="2301" y="0"/>
                    </a:moveTo>
                    <a:lnTo>
                      <a:pt x="0" y="11309"/>
                    </a:lnTo>
                    <a:lnTo>
                      <a:pt x="957" y="11502"/>
                    </a:lnTo>
                    <a:lnTo>
                      <a:pt x="3244" y="181"/>
                    </a:lnTo>
                    <a:lnTo>
                      <a:pt x="23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4" name="Google Shape;11044;p65"/>
              <p:cNvSpPr/>
              <p:nvPr/>
            </p:nvSpPr>
            <p:spPr>
              <a:xfrm>
                <a:off x="7078800" y="2325000"/>
                <a:ext cx="81125" cy="287925"/>
              </a:xfrm>
              <a:custGeom>
                <a:avLst/>
                <a:gdLst/>
                <a:ahLst/>
                <a:cxnLst/>
                <a:rect l="l" t="t" r="r" b="b"/>
                <a:pathLst>
                  <a:path w="3245" h="11517" extrusionOk="0">
                    <a:moveTo>
                      <a:pt x="2301" y="1"/>
                    </a:moveTo>
                    <a:lnTo>
                      <a:pt x="0" y="11322"/>
                    </a:lnTo>
                    <a:lnTo>
                      <a:pt x="957" y="11516"/>
                    </a:lnTo>
                    <a:lnTo>
                      <a:pt x="3244" y="195"/>
                    </a:lnTo>
                    <a:lnTo>
                      <a:pt x="2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5" name="Google Shape;11045;p65"/>
              <p:cNvSpPr/>
              <p:nvPr/>
            </p:nvSpPr>
            <p:spPr>
              <a:xfrm>
                <a:off x="7023550" y="2313375"/>
                <a:ext cx="80800" cy="287900"/>
              </a:xfrm>
              <a:custGeom>
                <a:avLst/>
                <a:gdLst/>
                <a:ahLst/>
                <a:cxnLst/>
                <a:rect l="l" t="t" r="r" b="b"/>
                <a:pathLst>
                  <a:path w="3232" h="11516" extrusionOk="0">
                    <a:moveTo>
                      <a:pt x="2288" y="0"/>
                    </a:moveTo>
                    <a:lnTo>
                      <a:pt x="0" y="11322"/>
                    </a:lnTo>
                    <a:lnTo>
                      <a:pt x="944" y="11516"/>
                    </a:lnTo>
                    <a:lnTo>
                      <a:pt x="3231" y="194"/>
                    </a:lnTo>
                    <a:lnTo>
                      <a:pt x="22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6" name="Google Shape;11046;p65"/>
              <p:cNvSpPr/>
              <p:nvPr/>
            </p:nvSpPr>
            <p:spPr>
              <a:xfrm>
                <a:off x="6968950" y="2302400"/>
                <a:ext cx="81125" cy="287900"/>
              </a:xfrm>
              <a:custGeom>
                <a:avLst/>
                <a:gdLst/>
                <a:ahLst/>
                <a:cxnLst/>
                <a:rect l="l" t="t" r="r" b="b"/>
                <a:pathLst>
                  <a:path w="3245" h="11516" extrusionOk="0">
                    <a:moveTo>
                      <a:pt x="2301" y="0"/>
                    </a:moveTo>
                    <a:lnTo>
                      <a:pt x="0" y="11321"/>
                    </a:lnTo>
                    <a:lnTo>
                      <a:pt x="944" y="11515"/>
                    </a:lnTo>
                    <a:lnTo>
                      <a:pt x="3244" y="194"/>
                    </a:lnTo>
                    <a:lnTo>
                      <a:pt x="23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7" name="Google Shape;11047;p65"/>
              <p:cNvSpPr/>
              <p:nvPr/>
            </p:nvSpPr>
            <p:spPr>
              <a:xfrm>
                <a:off x="6914325" y="2291400"/>
                <a:ext cx="81125" cy="287575"/>
              </a:xfrm>
              <a:custGeom>
                <a:avLst/>
                <a:gdLst/>
                <a:ahLst/>
                <a:cxnLst/>
                <a:rect l="l" t="t" r="r" b="b"/>
                <a:pathLst>
                  <a:path w="3245" h="11503" extrusionOk="0">
                    <a:moveTo>
                      <a:pt x="2301" y="1"/>
                    </a:moveTo>
                    <a:lnTo>
                      <a:pt x="1" y="11309"/>
                    </a:lnTo>
                    <a:lnTo>
                      <a:pt x="957" y="11503"/>
                    </a:lnTo>
                    <a:lnTo>
                      <a:pt x="3245" y="194"/>
                    </a:lnTo>
                    <a:lnTo>
                      <a:pt x="2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8" name="Google Shape;11048;p65"/>
              <p:cNvSpPr/>
              <p:nvPr/>
            </p:nvSpPr>
            <p:spPr>
              <a:xfrm>
                <a:off x="6860050" y="2280425"/>
                <a:ext cx="81125" cy="287575"/>
              </a:xfrm>
              <a:custGeom>
                <a:avLst/>
                <a:gdLst/>
                <a:ahLst/>
                <a:cxnLst/>
                <a:rect l="l" t="t" r="r" b="b"/>
                <a:pathLst>
                  <a:path w="3245" h="11503" extrusionOk="0">
                    <a:moveTo>
                      <a:pt x="2288" y="0"/>
                    </a:moveTo>
                    <a:lnTo>
                      <a:pt x="1" y="11309"/>
                    </a:lnTo>
                    <a:lnTo>
                      <a:pt x="944" y="11503"/>
                    </a:lnTo>
                    <a:lnTo>
                      <a:pt x="3245" y="194"/>
                    </a:lnTo>
                    <a:lnTo>
                      <a:pt x="22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3" name="Google Shape;11053;p65"/>
            <p:cNvGrpSpPr/>
            <p:nvPr/>
          </p:nvGrpSpPr>
          <p:grpSpPr>
            <a:xfrm rot="4011279" flipH="1">
              <a:off x="3651481" y="1247306"/>
              <a:ext cx="584247" cy="393286"/>
              <a:chOff x="2036625" y="1283600"/>
              <a:chExt cx="333450" cy="224450"/>
            </a:xfrm>
          </p:grpSpPr>
          <p:sp>
            <p:nvSpPr>
              <p:cNvPr id="11054" name="Google Shape;11054;p65"/>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65"/>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65"/>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7" name="Google Shape;11057;p65"/>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8" name="Google Shape;11058;p65"/>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65"/>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65"/>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1" name="Google Shape;11061;p65"/>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2" name="Google Shape;11062;p65"/>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3" name="Google Shape;11063;p65"/>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4" name="Google Shape;11064;p65"/>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5" name="Google Shape;11065;p65"/>
            <p:cNvGrpSpPr/>
            <p:nvPr/>
          </p:nvGrpSpPr>
          <p:grpSpPr>
            <a:xfrm rot="-6788721" flipH="1">
              <a:off x="1951731" y="3539319"/>
              <a:ext cx="584247" cy="393286"/>
              <a:chOff x="2036625" y="1283600"/>
              <a:chExt cx="333450" cy="224450"/>
            </a:xfrm>
          </p:grpSpPr>
          <p:sp>
            <p:nvSpPr>
              <p:cNvPr id="11066" name="Google Shape;11066;p65"/>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65"/>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8" name="Google Shape;11068;p65"/>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65"/>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0" name="Google Shape;11070;p65"/>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1" name="Google Shape;11071;p65"/>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65"/>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65"/>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4" name="Google Shape;11074;p65"/>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5" name="Google Shape;11075;p65"/>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6" name="Google Shape;11076;p65"/>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3" name="TextBox 112">
            <a:extLst>
              <a:ext uri="{FF2B5EF4-FFF2-40B4-BE49-F238E27FC236}">
                <a16:creationId xmlns:a16="http://schemas.microsoft.com/office/drawing/2014/main" id="{43364E24-D033-45D5-9BAC-03F94A34CC39}"/>
              </a:ext>
            </a:extLst>
          </p:cNvPr>
          <p:cNvSpPr txBox="1"/>
          <p:nvPr/>
        </p:nvSpPr>
        <p:spPr>
          <a:xfrm>
            <a:off x="1080458" y="1955935"/>
            <a:ext cx="3312028" cy="1372683"/>
          </a:xfrm>
          <a:prstGeom prst="rect">
            <a:avLst/>
          </a:prstGeom>
          <a:noFill/>
        </p:spPr>
        <p:txBody>
          <a:bodyPr wrap="square" rtlCol="0">
            <a:spAutoFit/>
          </a:bodyPr>
          <a:lstStyle/>
          <a:p>
            <a:pPr algn="ctr">
              <a:lnSpc>
                <a:spcPct val="130000"/>
              </a:lnSpc>
            </a:pPr>
            <a:r>
              <a:rPr lang="en-US" sz="3200" b="1" dirty="0" smtClean="0">
                <a:solidFill>
                  <a:schemeClr val="tx1"/>
                </a:solidFill>
              </a:rPr>
              <a:t>HƯỚNG DẪN VỀ NHÀ</a:t>
            </a:r>
            <a:endParaRPr lang="en-US" sz="3200" b="1" dirty="0">
              <a:solidFill>
                <a:schemeClr val="tx1"/>
              </a:solidFill>
            </a:endParaRPr>
          </a:p>
        </p:txBody>
      </p:sp>
      <p:sp>
        <p:nvSpPr>
          <p:cNvPr id="5" name="Rectangle 4"/>
          <p:cNvSpPr/>
          <p:nvPr/>
        </p:nvSpPr>
        <p:spPr>
          <a:xfrm>
            <a:off x="4639299" y="1110828"/>
            <a:ext cx="3452736" cy="3016210"/>
          </a:xfrm>
          <a:prstGeom prst="rect">
            <a:avLst/>
          </a:prstGeom>
        </p:spPr>
        <p:txBody>
          <a:bodyPr wrap="square">
            <a:spAutoFit/>
          </a:bodyPr>
          <a:lstStyle/>
          <a:p>
            <a:pPr marL="342900" lvl="0" indent="-342900" algn="just">
              <a:lnSpc>
                <a:spcPct val="150000"/>
              </a:lnSpc>
              <a:spcBef>
                <a:spcPts val="300"/>
              </a:spcBef>
              <a:spcAft>
                <a:spcPts val="300"/>
              </a:spcAft>
              <a:buFont typeface="Arial" panose="020B0604020202020204" pitchFamily="34" charset="0"/>
              <a:buChar char="•"/>
            </a:pPr>
            <a:r>
              <a:rPr lang="en-US" sz="2000" dirty="0" err="1">
                <a:latin typeface="+mj-lt"/>
                <a:ea typeface="Calibri" panose="020F0502020204030204" pitchFamily="34" charset="0"/>
              </a:rPr>
              <a:t>Ôn</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lại</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kiến</a:t>
            </a:r>
            <a:r>
              <a:rPr lang="en-US" sz="2000" dirty="0" smtClean="0">
                <a:latin typeface="+mj-lt"/>
                <a:ea typeface="Calibri" panose="020F0502020204030204" pitchFamily="34" charset="0"/>
              </a:rPr>
              <a:t> </a:t>
            </a:r>
            <a:r>
              <a:rPr lang="en-US" sz="2000" dirty="0" err="1">
                <a:latin typeface="+mj-lt"/>
                <a:ea typeface="Calibri" panose="020F0502020204030204" pitchFamily="34" charset="0"/>
              </a:rPr>
              <a:t>thức</a:t>
            </a:r>
            <a:r>
              <a:rPr lang="en-US" sz="2000" dirty="0">
                <a:latin typeface="+mj-lt"/>
                <a:ea typeface="Calibri" panose="020F0502020204030204" pitchFamily="34" charset="0"/>
              </a:rPr>
              <a:t> </a:t>
            </a:r>
            <a:r>
              <a:rPr lang="en-US" sz="2000" dirty="0" err="1">
                <a:latin typeface="+mj-lt"/>
                <a:ea typeface="Calibri" panose="020F0502020204030204" pitchFamily="34" charset="0"/>
              </a:rPr>
              <a:t>vừa</a:t>
            </a:r>
            <a:r>
              <a:rPr lang="en-US" sz="2000" dirty="0">
                <a:latin typeface="+mj-lt"/>
                <a:ea typeface="Calibri" panose="020F0502020204030204" pitchFamily="34" charset="0"/>
              </a:rPr>
              <a:t> </a:t>
            </a:r>
            <a:r>
              <a:rPr lang="en-US" sz="2000" dirty="0" err="1">
                <a:latin typeface="+mj-lt"/>
                <a:ea typeface="Calibri" panose="020F0502020204030204" pitchFamily="34" charset="0"/>
              </a:rPr>
              <a:t>học</a:t>
            </a:r>
            <a:r>
              <a:rPr lang="en-US" sz="2000" dirty="0">
                <a:latin typeface="+mj-lt"/>
                <a:ea typeface="Calibri" panose="020F0502020204030204" pitchFamily="34" charset="0"/>
              </a:rPr>
              <a:t>.</a:t>
            </a:r>
          </a:p>
          <a:p>
            <a:pPr marL="342900" lvl="0" indent="-342900" algn="just">
              <a:lnSpc>
                <a:spcPct val="150000"/>
              </a:lnSpc>
              <a:spcBef>
                <a:spcPts val="300"/>
              </a:spcBef>
              <a:spcAft>
                <a:spcPts val="300"/>
              </a:spcAft>
              <a:buFont typeface="Arial" panose="020B0604020202020204" pitchFamily="34" charset="0"/>
              <a:buChar char="•"/>
            </a:pPr>
            <a:r>
              <a:rPr lang="en-US" sz="2000" dirty="0" err="1" smtClean="0">
                <a:latin typeface="+mj-lt"/>
                <a:ea typeface="Calibri" panose="020F0502020204030204" pitchFamily="34" charset="0"/>
              </a:rPr>
              <a:t>Hoàn</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thành</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bài</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luận</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theo</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yêu</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cầu</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đề</a:t>
            </a:r>
            <a:r>
              <a:rPr lang="en-US" sz="2000" dirty="0" smtClean="0">
                <a:latin typeface="+mj-lt"/>
                <a:ea typeface="Calibri" panose="020F0502020204030204" pitchFamily="34" charset="0"/>
              </a:rPr>
              <a:t> 2.</a:t>
            </a:r>
            <a:endParaRPr lang="en-US" sz="2000" dirty="0">
              <a:latin typeface="+mj-lt"/>
              <a:ea typeface="Calibri" panose="020F0502020204030204" pitchFamily="34" charset="0"/>
            </a:endParaRPr>
          </a:p>
          <a:p>
            <a:pPr marL="342900" lvl="0" indent="-342900" algn="just">
              <a:lnSpc>
                <a:spcPct val="150000"/>
              </a:lnSpc>
              <a:spcBef>
                <a:spcPts val="300"/>
              </a:spcBef>
              <a:spcAft>
                <a:spcPts val="300"/>
              </a:spcAft>
              <a:buFont typeface="Arial" panose="020B0604020202020204" pitchFamily="34" charset="0"/>
              <a:buChar char="•"/>
            </a:pPr>
            <a:r>
              <a:rPr lang="en-US" sz="2000" dirty="0" err="1" smtClean="0">
                <a:latin typeface="+mj-lt"/>
                <a:ea typeface="Calibri" panose="020F0502020204030204" pitchFamily="34" charset="0"/>
              </a:rPr>
              <a:t>Soạn</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bài</a:t>
            </a:r>
            <a:r>
              <a:rPr lang="en-US" sz="2000" dirty="0" smtClean="0">
                <a:latin typeface="+mj-lt"/>
                <a:ea typeface="Calibri" panose="020F0502020204030204" pitchFamily="34" charset="0"/>
              </a:rPr>
              <a:t>: </a:t>
            </a:r>
            <a:r>
              <a:rPr lang="en-US" sz="2000" i="1" dirty="0" err="1" smtClean="0">
                <a:latin typeface="+mj-lt"/>
                <a:ea typeface="Calibri" panose="020F0502020204030204" pitchFamily="34" charset="0"/>
              </a:rPr>
              <a:t>Thuyết</a:t>
            </a:r>
            <a:r>
              <a:rPr lang="en-US" sz="2000" i="1" dirty="0" smtClean="0">
                <a:latin typeface="+mj-lt"/>
                <a:ea typeface="Calibri" panose="020F0502020204030204" pitchFamily="34" charset="0"/>
              </a:rPr>
              <a:t> </a:t>
            </a:r>
            <a:r>
              <a:rPr lang="en-US" sz="2000" i="1" dirty="0" err="1" smtClean="0">
                <a:latin typeface="+mj-lt"/>
                <a:ea typeface="Calibri" panose="020F0502020204030204" pitchFamily="34" charset="0"/>
              </a:rPr>
              <a:t>trình</a:t>
            </a:r>
            <a:r>
              <a:rPr lang="en-US" sz="2000" i="1" dirty="0" smtClean="0">
                <a:latin typeface="+mj-lt"/>
                <a:ea typeface="Calibri" panose="020F0502020204030204" pitchFamily="34" charset="0"/>
              </a:rPr>
              <a:t> </a:t>
            </a:r>
            <a:r>
              <a:rPr lang="en-US" sz="2000" i="1" dirty="0" err="1" smtClean="0">
                <a:latin typeface="+mj-lt"/>
                <a:ea typeface="Calibri" panose="020F0502020204030204" pitchFamily="34" charset="0"/>
              </a:rPr>
              <a:t>và</a:t>
            </a:r>
            <a:r>
              <a:rPr lang="en-US" sz="2000" i="1" dirty="0" smtClean="0">
                <a:latin typeface="+mj-lt"/>
                <a:ea typeface="Calibri" panose="020F0502020204030204" pitchFamily="34" charset="0"/>
              </a:rPr>
              <a:t> </a:t>
            </a:r>
            <a:r>
              <a:rPr lang="en-US" sz="2000" i="1" dirty="0" err="1" smtClean="0">
                <a:latin typeface="+mj-lt"/>
                <a:ea typeface="Calibri" panose="020F0502020204030204" pitchFamily="34" charset="0"/>
              </a:rPr>
              <a:t>thảo</a:t>
            </a:r>
            <a:r>
              <a:rPr lang="en-US" sz="2000" i="1" dirty="0" smtClean="0">
                <a:latin typeface="+mj-lt"/>
                <a:ea typeface="Calibri" panose="020F0502020204030204" pitchFamily="34" charset="0"/>
              </a:rPr>
              <a:t> </a:t>
            </a:r>
            <a:r>
              <a:rPr lang="en-US" sz="2000" i="1" dirty="0" err="1" smtClean="0">
                <a:latin typeface="+mj-lt"/>
                <a:ea typeface="Calibri" panose="020F0502020204030204" pitchFamily="34" charset="0"/>
              </a:rPr>
              <a:t>luận</a:t>
            </a:r>
            <a:r>
              <a:rPr lang="en-US" sz="2000" i="1" dirty="0" smtClean="0">
                <a:latin typeface="+mj-lt"/>
                <a:ea typeface="Calibri" panose="020F0502020204030204" pitchFamily="34" charset="0"/>
              </a:rPr>
              <a:t> </a:t>
            </a:r>
            <a:r>
              <a:rPr lang="en-US" sz="2000" i="1" dirty="0" err="1" smtClean="0">
                <a:latin typeface="+mj-lt"/>
                <a:ea typeface="Calibri" panose="020F0502020204030204" pitchFamily="34" charset="0"/>
              </a:rPr>
              <a:t>về</a:t>
            </a:r>
            <a:r>
              <a:rPr lang="en-US" sz="2000" i="1" dirty="0" smtClean="0">
                <a:latin typeface="+mj-lt"/>
                <a:ea typeface="Calibri" panose="020F0502020204030204" pitchFamily="34" charset="0"/>
              </a:rPr>
              <a:t> </a:t>
            </a:r>
            <a:r>
              <a:rPr lang="en-US" sz="2000" i="1" dirty="0" err="1" smtClean="0">
                <a:latin typeface="+mj-lt"/>
                <a:ea typeface="Calibri" panose="020F0502020204030204" pitchFamily="34" charset="0"/>
              </a:rPr>
              <a:t>một</a:t>
            </a:r>
            <a:r>
              <a:rPr lang="en-US" sz="2000" i="1" dirty="0" smtClean="0">
                <a:latin typeface="+mj-lt"/>
                <a:ea typeface="Calibri" panose="020F0502020204030204" pitchFamily="34" charset="0"/>
              </a:rPr>
              <a:t> </a:t>
            </a:r>
            <a:r>
              <a:rPr lang="en-US" sz="2000" i="1" dirty="0" err="1" smtClean="0">
                <a:latin typeface="+mj-lt"/>
                <a:ea typeface="Calibri" panose="020F0502020204030204" pitchFamily="34" charset="0"/>
              </a:rPr>
              <a:t>địa</a:t>
            </a:r>
            <a:r>
              <a:rPr lang="en-US" sz="2000" i="1" dirty="0" smtClean="0">
                <a:latin typeface="+mj-lt"/>
                <a:ea typeface="Calibri" panose="020F0502020204030204" pitchFamily="34" charset="0"/>
              </a:rPr>
              <a:t> </a:t>
            </a:r>
            <a:r>
              <a:rPr lang="en-US" sz="2000" i="1" dirty="0" err="1" smtClean="0">
                <a:latin typeface="+mj-lt"/>
                <a:ea typeface="Calibri" panose="020F0502020204030204" pitchFamily="34" charset="0"/>
              </a:rPr>
              <a:t>chỉ</a:t>
            </a:r>
            <a:r>
              <a:rPr lang="en-US" sz="2000" i="1" dirty="0" smtClean="0">
                <a:latin typeface="+mj-lt"/>
                <a:ea typeface="Calibri" panose="020F0502020204030204" pitchFamily="34" charset="0"/>
              </a:rPr>
              <a:t> </a:t>
            </a:r>
            <a:r>
              <a:rPr lang="en-US" sz="2000" i="1" dirty="0" err="1" smtClean="0">
                <a:latin typeface="+mj-lt"/>
                <a:ea typeface="Calibri" panose="020F0502020204030204" pitchFamily="34" charset="0"/>
              </a:rPr>
              <a:t>văn</a:t>
            </a:r>
            <a:r>
              <a:rPr lang="en-US" sz="2000" i="1" dirty="0" smtClean="0">
                <a:latin typeface="+mj-lt"/>
                <a:ea typeface="Calibri" panose="020F0502020204030204" pitchFamily="34" charset="0"/>
              </a:rPr>
              <a:t> </a:t>
            </a:r>
            <a:r>
              <a:rPr lang="en-US" sz="2000" i="1" dirty="0" err="1" smtClean="0">
                <a:latin typeface="+mj-lt"/>
                <a:ea typeface="Calibri" panose="020F0502020204030204" pitchFamily="34" charset="0"/>
              </a:rPr>
              <a:t>hoá</a:t>
            </a:r>
            <a:r>
              <a:rPr lang="en-US" sz="2000" dirty="0" smtClean="0">
                <a:latin typeface="+mj-lt"/>
                <a:ea typeface="Calibri" panose="020F0502020204030204" pitchFamily="34" charset="0"/>
              </a:rPr>
              <a:t>.</a:t>
            </a:r>
            <a:endParaRPr lang="en-US" sz="2000" dirty="0">
              <a:latin typeface="+mj-lt"/>
              <a:ea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anim calcmode="lin" valueType="num">
                                      <p:cBhvr>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anim calcmode="lin" valueType="num">
                                      <p:cBhvr>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50"/>
        <p:cNvGrpSpPr/>
        <p:nvPr/>
      </p:nvGrpSpPr>
      <p:grpSpPr>
        <a:xfrm>
          <a:off x="0" y="0"/>
          <a:ext cx="0" cy="0"/>
          <a:chOff x="0" y="0"/>
          <a:chExt cx="0" cy="0"/>
        </a:xfrm>
      </p:grpSpPr>
      <p:grpSp>
        <p:nvGrpSpPr>
          <p:cNvPr id="5551" name="Google Shape;5551;p44"/>
          <p:cNvGrpSpPr/>
          <p:nvPr/>
        </p:nvGrpSpPr>
        <p:grpSpPr>
          <a:xfrm rot="5400000" flipH="1">
            <a:off x="2471899" y="-1516372"/>
            <a:ext cx="4176069" cy="8222346"/>
            <a:chOff x="541275" y="1516262"/>
            <a:chExt cx="3512844" cy="3496354"/>
          </a:xfrm>
        </p:grpSpPr>
        <p:sp>
          <p:nvSpPr>
            <p:cNvPr id="5552" name="Google Shape;5552;p44"/>
            <p:cNvSpPr/>
            <p:nvPr/>
          </p:nvSpPr>
          <p:spPr>
            <a:xfrm>
              <a:off x="541275" y="1561156"/>
              <a:ext cx="3453249" cy="3451460"/>
            </a:xfrm>
            <a:custGeom>
              <a:avLst/>
              <a:gdLst/>
              <a:ahLst/>
              <a:cxnLst/>
              <a:rect l="l" t="t" r="r" b="b"/>
              <a:pathLst>
                <a:path w="65648" h="65614" extrusionOk="0">
                  <a:moveTo>
                    <a:pt x="0" y="0"/>
                  </a:moveTo>
                  <a:lnTo>
                    <a:pt x="0" y="65614"/>
                  </a:lnTo>
                  <a:lnTo>
                    <a:pt x="65647" y="65614"/>
                  </a:lnTo>
                  <a:lnTo>
                    <a:pt x="65647"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3" name="Google Shape;5553;p44"/>
            <p:cNvGrpSpPr/>
            <p:nvPr/>
          </p:nvGrpSpPr>
          <p:grpSpPr>
            <a:xfrm>
              <a:off x="600984" y="1516262"/>
              <a:ext cx="3453134" cy="3459272"/>
              <a:chOff x="-4724638" y="738299"/>
              <a:chExt cx="4413515" cy="4421360"/>
            </a:xfrm>
          </p:grpSpPr>
          <p:sp>
            <p:nvSpPr>
              <p:cNvPr id="5554" name="Google Shape;5554;p44"/>
              <p:cNvSpPr/>
              <p:nvPr/>
            </p:nvSpPr>
            <p:spPr>
              <a:xfrm>
                <a:off x="-3154819" y="882503"/>
                <a:ext cx="154763" cy="235574"/>
              </a:xfrm>
              <a:custGeom>
                <a:avLst/>
                <a:gdLst/>
                <a:ahLst/>
                <a:cxnLst/>
                <a:rect l="l" t="t" r="r" b="b"/>
                <a:pathLst>
                  <a:path w="2302" h="3504" extrusionOk="0">
                    <a:moveTo>
                      <a:pt x="1134" y="368"/>
                    </a:moveTo>
                    <a:cubicBezTo>
                      <a:pt x="1334" y="368"/>
                      <a:pt x="1501" y="434"/>
                      <a:pt x="1601" y="534"/>
                    </a:cubicBezTo>
                    <a:cubicBezTo>
                      <a:pt x="1701" y="601"/>
                      <a:pt x="1768" y="768"/>
                      <a:pt x="1768" y="935"/>
                    </a:cubicBezTo>
                    <a:cubicBezTo>
                      <a:pt x="1768" y="1101"/>
                      <a:pt x="1701" y="1235"/>
                      <a:pt x="1601" y="1335"/>
                    </a:cubicBezTo>
                    <a:cubicBezTo>
                      <a:pt x="1501" y="1435"/>
                      <a:pt x="1334" y="1468"/>
                      <a:pt x="1134" y="1468"/>
                    </a:cubicBezTo>
                    <a:cubicBezTo>
                      <a:pt x="968" y="1468"/>
                      <a:pt x="801" y="1435"/>
                      <a:pt x="701" y="1335"/>
                    </a:cubicBezTo>
                    <a:cubicBezTo>
                      <a:pt x="567" y="1235"/>
                      <a:pt x="534" y="1101"/>
                      <a:pt x="534" y="935"/>
                    </a:cubicBezTo>
                    <a:cubicBezTo>
                      <a:pt x="534" y="768"/>
                      <a:pt x="567" y="601"/>
                      <a:pt x="701" y="534"/>
                    </a:cubicBezTo>
                    <a:cubicBezTo>
                      <a:pt x="801" y="434"/>
                      <a:pt x="968" y="368"/>
                      <a:pt x="1134" y="368"/>
                    </a:cubicBezTo>
                    <a:close/>
                    <a:moveTo>
                      <a:pt x="1134" y="1835"/>
                    </a:moveTo>
                    <a:cubicBezTo>
                      <a:pt x="1368" y="1835"/>
                      <a:pt x="1535" y="1902"/>
                      <a:pt x="1668" y="2002"/>
                    </a:cubicBezTo>
                    <a:cubicBezTo>
                      <a:pt x="1768" y="2135"/>
                      <a:pt x="1835" y="2269"/>
                      <a:pt x="1835" y="2469"/>
                    </a:cubicBezTo>
                    <a:cubicBezTo>
                      <a:pt x="1835" y="2669"/>
                      <a:pt x="1768" y="2836"/>
                      <a:pt x="1668" y="2969"/>
                    </a:cubicBezTo>
                    <a:cubicBezTo>
                      <a:pt x="1535" y="3069"/>
                      <a:pt x="1368" y="3136"/>
                      <a:pt x="1134" y="3136"/>
                    </a:cubicBezTo>
                    <a:cubicBezTo>
                      <a:pt x="934" y="3136"/>
                      <a:pt x="767" y="3069"/>
                      <a:pt x="634" y="2969"/>
                    </a:cubicBezTo>
                    <a:cubicBezTo>
                      <a:pt x="534" y="2836"/>
                      <a:pt x="467" y="2703"/>
                      <a:pt x="467" y="2469"/>
                    </a:cubicBezTo>
                    <a:cubicBezTo>
                      <a:pt x="467" y="2269"/>
                      <a:pt x="534" y="2135"/>
                      <a:pt x="634" y="2002"/>
                    </a:cubicBezTo>
                    <a:cubicBezTo>
                      <a:pt x="767" y="1902"/>
                      <a:pt x="934" y="1835"/>
                      <a:pt x="1134" y="1835"/>
                    </a:cubicBezTo>
                    <a:close/>
                    <a:moveTo>
                      <a:pt x="1134" y="1"/>
                    </a:moveTo>
                    <a:cubicBezTo>
                      <a:pt x="834" y="1"/>
                      <a:pt x="567" y="101"/>
                      <a:pt x="367" y="234"/>
                    </a:cubicBezTo>
                    <a:cubicBezTo>
                      <a:pt x="167" y="401"/>
                      <a:pt x="67" y="601"/>
                      <a:pt x="67" y="868"/>
                    </a:cubicBezTo>
                    <a:cubicBezTo>
                      <a:pt x="67" y="1068"/>
                      <a:pt x="134" y="1235"/>
                      <a:pt x="234" y="1368"/>
                    </a:cubicBezTo>
                    <a:cubicBezTo>
                      <a:pt x="334" y="1502"/>
                      <a:pt x="501" y="1602"/>
                      <a:pt x="701" y="1635"/>
                    </a:cubicBezTo>
                    <a:cubicBezTo>
                      <a:pt x="467" y="1702"/>
                      <a:pt x="300" y="1802"/>
                      <a:pt x="200" y="1935"/>
                    </a:cubicBezTo>
                    <a:cubicBezTo>
                      <a:pt x="67" y="2102"/>
                      <a:pt x="0" y="2269"/>
                      <a:pt x="0" y="2469"/>
                    </a:cubicBezTo>
                    <a:cubicBezTo>
                      <a:pt x="0" y="2803"/>
                      <a:pt x="100" y="3069"/>
                      <a:pt x="300" y="3236"/>
                    </a:cubicBezTo>
                    <a:cubicBezTo>
                      <a:pt x="501" y="3403"/>
                      <a:pt x="767" y="3503"/>
                      <a:pt x="1134" y="3503"/>
                    </a:cubicBezTo>
                    <a:cubicBezTo>
                      <a:pt x="1535" y="3503"/>
                      <a:pt x="1801" y="3403"/>
                      <a:pt x="2002" y="3236"/>
                    </a:cubicBezTo>
                    <a:cubicBezTo>
                      <a:pt x="2202" y="3069"/>
                      <a:pt x="2302" y="2803"/>
                      <a:pt x="2302" y="2469"/>
                    </a:cubicBezTo>
                    <a:cubicBezTo>
                      <a:pt x="2302" y="2269"/>
                      <a:pt x="2235" y="2102"/>
                      <a:pt x="2102" y="1935"/>
                    </a:cubicBezTo>
                    <a:cubicBezTo>
                      <a:pt x="2002" y="1802"/>
                      <a:pt x="1835" y="1702"/>
                      <a:pt x="1601" y="1635"/>
                    </a:cubicBezTo>
                    <a:cubicBezTo>
                      <a:pt x="1801" y="1602"/>
                      <a:pt x="1935" y="1502"/>
                      <a:pt x="2068" y="1368"/>
                    </a:cubicBezTo>
                    <a:cubicBezTo>
                      <a:pt x="2168" y="1235"/>
                      <a:pt x="2235" y="1068"/>
                      <a:pt x="2235" y="868"/>
                    </a:cubicBezTo>
                    <a:cubicBezTo>
                      <a:pt x="2235" y="601"/>
                      <a:pt x="2135" y="401"/>
                      <a:pt x="1935" y="234"/>
                    </a:cubicBezTo>
                    <a:cubicBezTo>
                      <a:pt x="1735" y="101"/>
                      <a:pt x="1468" y="1"/>
                      <a:pt x="1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44"/>
              <p:cNvSpPr/>
              <p:nvPr/>
            </p:nvSpPr>
            <p:spPr>
              <a:xfrm>
                <a:off x="-2946271" y="1075385"/>
                <a:ext cx="31464" cy="38187"/>
              </a:xfrm>
              <a:custGeom>
                <a:avLst/>
                <a:gdLst/>
                <a:ahLst/>
                <a:cxnLst/>
                <a:rect l="l" t="t" r="r" b="b"/>
                <a:pathLst>
                  <a:path w="468" h="568" extrusionOk="0">
                    <a:moveTo>
                      <a:pt x="0" y="0"/>
                    </a:moveTo>
                    <a:lnTo>
                      <a:pt x="0" y="567"/>
                    </a:lnTo>
                    <a:lnTo>
                      <a:pt x="467" y="567"/>
                    </a:lnTo>
                    <a:lnTo>
                      <a:pt x="4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44"/>
              <p:cNvSpPr/>
              <p:nvPr/>
            </p:nvSpPr>
            <p:spPr>
              <a:xfrm>
                <a:off x="-4370336" y="844384"/>
                <a:ext cx="9076" cy="67"/>
              </a:xfrm>
              <a:custGeom>
                <a:avLst/>
                <a:gdLst/>
                <a:ahLst/>
                <a:cxnLst/>
                <a:rect l="l" t="t" r="r" b="b"/>
                <a:pathLst>
                  <a:path w="135" h="1" fill="none" extrusionOk="0">
                    <a:moveTo>
                      <a:pt x="1" y="1"/>
                    </a:moveTo>
                    <a:lnTo>
                      <a:pt x="134" y="1"/>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44"/>
              <p:cNvSpPr/>
              <p:nvPr/>
            </p:nvSpPr>
            <p:spPr>
              <a:xfrm>
                <a:off x="-4370336" y="1153842"/>
                <a:ext cx="9076" cy="67"/>
              </a:xfrm>
              <a:custGeom>
                <a:avLst/>
                <a:gdLst/>
                <a:ahLst/>
                <a:cxnLst/>
                <a:rect l="l" t="t" r="r" b="b"/>
                <a:pathLst>
                  <a:path w="135" h="1" fill="none" extrusionOk="0">
                    <a:moveTo>
                      <a:pt x="1" y="1"/>
                    </a:moveTo>
                    <a:lnTo>
                      <a:pt x="134" y="1"/>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44"/>
              <p:cNvSpPr/>
              <p:nvPr/>
            </p:nvSpPr>
            <p:spPr>
              <a:xfrm>
                <a:off x="-4370336" y="1458863"/>
                <a:ext cx="9076" cy="67"/>
              </a:xfrm>
              <a:custGeom>
                <a:avLst/>
                <a:gdLst/>
                <a:ahLst/>
                <a:cxnLst/>
                <a:rect l="l" t="t" r="r" b="b"/>
                <a:pathLst>
                  <a:path w="135" h="1" fill="none" extrusionOk="0">
                    <a:moveTo>
                      <a:pt x="1" y="0"/>
                    </a:moveTo>
                    <a:lnTo>
                      <a:pt x="134" y="0"/>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44"/>
              <p:cNvSpPr/>
              <p:nvPr/>
            </p:nvSpPr>
            <p:spPr>
              <a:xfrm>
                <a:off x="-4370336" y="1761599"/>
                <a:ext cx="9076" cy="67"/>
              </a:xfrm>
              <a:custGeom>
                <a:avLst/>
                <a:gdLst/>
                <a:ahLst/>
                <a:cxnLst/>
                <a:rect l="l" t="t" r="r" b="b"/>
                <a:pathLst>
                  <a:path w="135" h="1" fill="none" extrusionOk="0">
                    <a:moveTo>
                      <a:pt x="1" y="1"/>
                    </a:moveTo>
                    <a:lnTo>
                      <a:pt x="134" y="1"/>
                    </a:lnTo>
                  </a:path>
                </a:pathLst>
              </a:custGeom>
              <a:solidFill>
                <a:schemeClr val="accent1"/>
              </a:solidFill>
              <a:ln w="10850" cap="rnd" cmpd="sng">
                <a:solidFill>
                  <a:srgbClr val="FFC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44"/>
              <p:cNvSpPr/>
              <p:nvPr/>
            </p:nvSpPr>
            <p:spPr>
              <a:xfrm>
                <a:off x="-4291811" y="2492722"/>
                <a:ext cx="49347" cy="38187"/>
              </a:xfrm>
              <a:custGeom>
                <a:avLst/>
                <a:gdLst/>
                <a:ahLst/>
                <a:cxnLst/>
                <a:rect l="l" t="t" r="r" b="b"/>
                <a:pathLst>
                  <a:path w="734" h="568" extrusionOk="0">
                    <a:moveTo>
                      <a:pt x="367" y="0"/>
                    </a:moveTo>
                    <a:cubicBezTo>
                      <a:pt x="0" y="0"/>
                      <a:pt x="0" y="567"/>
                      <a:pt x="367" y="567"/>
                    </a:cubicBezTo>
                    <a:cubicBezTo>
                      <a:pt x="734" y="567"/>
                      <a:pt x="734"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44"/>
              <p:cNvSpPr/>
              <p:nvPr/>
            </p:nvSpPr>
            <p:spPr>
              <a:xfrm>
                <a:off x="-4329931" y="2371574"/>
                <a:ext cx="47128" cy="39330"/>
              </a:xfrm>
              <a:custGeom>
                <a:avLst/>
                <a:gdLst/>
                <a:ahLst/>
                <a:cxnLst/>
                <a:rect l="l" t="t" r="r" b="b"/>
                <a:pathLst>
                  <a:path w="701" h="585" extrusionOk="0">
                    <a:moveTo>
                      <a:pt x="334" y="1"/>
                    </a:moveTo>
                    <a:cubicBezTo>
                      <a:pt x="100" y="1"/>
                      <a:pt x="0" y="201"/>
                      <a:pt x="100" y="434"/>
                    </a:cubicBezTo>
                    <a:cubicBezTo>
                      <a:pt x="167" y="535"/>
                      <a:pt x="250" y="585"/>
                      <a:pt x="334" y="585"/>
                    </a:cubicBezTo>
                    <a:cubicBezTo>
                      <a:pt x="417" y="585"/>
                      <a:pt x="500" y="535"/>
                      <a:pt x="567" y="434"/>
                    </a:cubicBezTo>
                    <a:cubicBezTo>
                      <a:pt x="701" y="268"/>
                      <a:pt x="534" y="1"/>
                      <a:pt x="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44"/>
              <p:cNvSpPr/>
              <p:nvPr/>
            </p:nvSpPr>
            <p:spPr>
              <a:xfrm>
                <a:off x="-4430910" y="2507244"/>
                <a:ext cx="31464" cy="34825"/>
              </a:xfrm>
              <a:custGeom>
                <a:avLst/>
                <a:gdLst/>
                <a:ahLst/>
                <a:cxnLst/>
                <a:rect l="l" t="t" r="r" b="b"/>
                <a:pathLst>
                  <a:path w="468" h="518" extrusionOk="0">
                    <a:moveTo>
                      <a:pt x="243" y="1"/>
                    </a:moveTo>
                    <a:cubicBezTo>
                      <a:pt x="126" y="1"/>
                      <a:pt x="1" y="84"/>
                      <a:pt x="1" y="251"/>
                    </a:cubicBezTo>
                    <a:lnTo>
                      <a:pt x="1" y="318"/>
                    </a:lnTo>
                    <a:cubicBezTo>
                      <a:pt x="1" y="418"/>
                      <a:pt x="68" y="518"/>
                      <a:pt x="168" y="518"/>
                    </a:cubicBezTo>
                    <a:lnTo>
                      <a:pt x="268" y="518"/>
                    </a:lnTo>
                    <a:cubicBezTo>
                      <a:pt x="368" y="485"/>
                      <a:pt x="435" y="418"/>
                      <a:pt x="435" y="318"/>
                    </a:cubicBezTo>
                    <a:lnTo>
                      <a:pt x="435" y="251"/>
                    </a:lnTo>
                    <a:cubicBezTo>
                      <a:pt x="468" y="84"/>
                      <a:pt x="360"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44"/>
              <p:cNvSpPr/>
              <p:nvPr/>
            </p:nvSpPr>
            <p:spPr>
              <a:xfrm>
                <a:off x="-4635088" y="2128001"/>
                <a:ext cx="76441" cy="395312"/>
              </a:xfrm>
              <a:custGeom>
                <a:avLst/>
                <a:gdLst/>
                <a:ahLst/>
                <a:cxnLst/>
                <a:rect l="l" t="t" r="r" b="b"/>
                <a:pathLst>
                  <a:path w="1137" h="5880" extrusionOk="0">
                    <a:moveTo>
                      <a:pt x="169" y="0"/>
                    </a:moveTo>
                    <a:cubicBezTo>
                      <a:pt x="75" y="0"/>
                      <a:pt x="1" y="50"/>
                      <a:pt x="36" y="155"/>
                    </a:cubicBezTo>
                    <a:cubicBezTo>
                      <a:pt x="236" y="1989"/>
                      <a:pt x="403" y="3924"/>
                      <a:pt x="803" y="5759"/>
                    </a:cubicBezTo>
                    <a:cubicBezTo>
                      <a:pt x="831" y="5842"/>
                      <a:pt x="894" y="5880"/>
                      <a:pt x="958" y="5880"/>
                    </a:cubicBezTo>
                    <a:cubicBezTo>
                      <a:pt x="1046" y="5880"/>
                      <a:pt x="1137" y="5808"/>
                      <a:pt x="1137" y="5692"/>
                    </a:cubicBezTo>
                    <a:cubicBezTo>
                      <a:pt x="1137" y="3891"/>
                      <a:pt x="770" y="1923"/>
                      <a:pt x="403" y="121"/>
                    </a:cubicBezTo>
                    <a:cubicBezTo>
                      <a:pt x="355" y="42"/>
                      <a:pt x="254" y="0"/>
                      <a:pt x="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44"/>
              <p:cNvSpPr/>
              <p:nvPr/>
            </p:nvSpPr>
            <p:spPr>
              <a:xfrm>
                <a:off x="-4701511" y="2209013"/>
                <a:ext cx="193824" cy="273290"/>
              </a:xfrm>
              <a:custGeom>
                <a:avLst/>
                <a:gdLst/>
                <a:ahLst/>
                <a:cxnLst/>
                <a:rect l="l" t="t" r="r" b="b"/>
                <a:pathLst>
                  <a:path w="2883" h="4065" extrusionOk="0">
                    <a:moveTo>
                      <a:pt x="2714" y="1"/>
                    </a:moveTo>
                    <a:cubicBezTo>
                      <a:pt x="2683" y="1"/>
                      <a:pt x="2652" y="15"/>
                      <a:pt x="2625" y="50"/>
                    </a:cubicBezTo>
                    <a:cubicBezTo>
                      <a:pt x="1724" y="1218"/>
                      <a:pt x="857" y="2519"/>
                      <a:pt x="90" y="3753"/>
                    </a:cubicBezTo>
                    <a:cubicBezTo>
                      <a:pt x="1" y="3931"/>
                      <a:pt x="119" y="4064"/>
                      <a:pt x="258" y="4064"/>
                    </a:cubicBezTo>
                    <a:cubicBezTo>
                      <a:pt x="327" y="4064"/>
                      <a:pt x="401" y="4031"/>
                      <a:pt x="457" y="3953"/>
                    </a:cubicBezTo>
                    <a:cubicBezTo>
                      <a:pt x="1357" y="2786"/>
                      <a:pt x="2191" y="1451"/>
                      <a:pt x="2858" y="184"/>
                    </a:cubicBezTo>
                    <a:cubicBezTo>
                      <a:pt x="2883" y="110"/>
                      <a:pt x="2799" y="1"/>
                      <a:pt x="27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44"/>
              <p:cNvSpPr/>
              <p:nvPr/>
            </p:nvSpPr>
            <p:spPr>
              <a:xfrm>
                <a:off x="-4724638" y="741253"/>
                <a:ext cx="4413515" cy="4411229"/>
              </a:xfrm>
              <a:custGeom>
                <a:avLst/>
                <a:gdLst/>
                <a:ahLst/>
                <a:cxnLst/>
                <a:rect l="l" t="t" r="r" b="b"/>
                <a:pathLst>
                  <a:path w="65648" h="65614" extrusionOk="0">
                    <a:moveTo>
                      <a:pt x="0" y="0"/>
                    </a:moveTo>
                    <a:lnTo>
                      <a:pt x="0" y="65614"/>
                    </a:lnTo>
                    <a:lnTo>
                      <a:pt x="65647" y="65614"/>
                    </a:lnTo>
                    <a:lnTo>
                      <a:pt x="656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44"/>
              <p:cNvSpPr/>
              <p:nvPr/>
            </p:nvSpPr>
            <p:spPr>
              <a:xfrm>
                <a:off x="-4619289" y="810769"/>
                <a:ext cx="67364" cy="300316"/>
              </a:xfrm>
              <a:custGeom>
                <a:avLst/>
                <a:gdLst/>
                <a:ahLst/>
                <a:cxnLst/>
                <a:rect l="l" t="t" r="r" b="b"/>
                <a:pathLst>
                  <a:path w="1002" h="4467" extrusionOk="0">
                    <a:moveTo>
                      <a:pt x="668" y="0"/>
                    </a:moveTo>
                    <a:lnTo>
                      <a:pt x="668" y="200"/>
                    </a:lnTo>
                    <a:lnTo>
                      <a:pt x="635" y="200"/>
                    </a:lnTo>
                    <a:lnTo>
                      <a:pt x="635" y="34"/>
                    </a:lnTo>
                    <a:cubicBezTo>
                      <a:pt x="635" y="67"/>
                      <a:pt x="401" y="67"/>
                      <a:pt x="401" y="100"/>
                    </a:cubicBezTo>
                    <a:lnTo>
                      <a:pt x="401" y="200"/>
                    </a:lnTo>
                    <a:cubicBezTo>
                      <a:pt x="368" y="234"/>
                      <a:pt x="335" y="267"/>
                      <a:pt x="335" y="334"/>
                    </a:cubicBezTo>
                    <a:lnTo>
                      <a:pt x="335" y="601"/>
                    </a:lnTo>
                    <a:cubicBezTo>
                      <a:pt x="335" y="601"/>
                      <a:pt x="335" y="567"/>
                      <a:pt x="301" y="567"/>
                    </a:cubicBezTo>
                    <a:lnTo>
                      <a:pt x="301" y="267"/>
                    </a:lnTo>
                    <a:cubicBezTo>
                      <a:pt x="301" y="367"/>
                      <a:pt x="234" y="434"/>
                      <a:pt x="234" y="534"/>
                    </a:cubicBezTo>
                    <a:cubicBezTo>
                      <a:pt x="168" y="1701"/>
                      <a:pt x="68" y="2836"/>
                      <a:pt x="1" y="4003"/>
                    </a:cubicBezTo>
                    <a:lnTo>
                      <a:pt x="34" y="4003"/>
                    </a:lnTo>
                    <a:lnTo>
                      <a:pt x="34" y="4170"/>
                    </a:lnTo>
                    <a:lnTo>
                      <a:pt x="301" y="4203"/>
                    </a:lnTo>
                    <a:lnTo>
                      <a:pt x="301" y="4170"/>
                    </a:lnTo>
                    <a:lnTo>
                      <a:pt x="335" y="4170"/>
                    </a:lnTo>
                    <a:lnTo>
                      <a:pt x="335" y="4437"/>
                    </a:lnTo>
                    <a:cubicBezTo>
                      <a:pt x="335" y="4437"/>
                      <a:pt x="438" y="4466"/>
                      <a:pt x="508" y="4466"/>
                    </a:cubicBezTo>
                    <a:cubicBezTo>
                      <a:pt x="542" y="4466"/>
                      <a:pt x="568" y="4459"/>
                      <a:pt x="568" y="4437"/>
                    </a:cubicBezTo>
                    <a:lnTo>
                      <a:pt x="568" y="4403"/>
                    </a:lnTo>
                    <a:lnTo>
                      <a:pt x="835" y="4403"/>
                    </a:lnTo>
                    <a:lnTo>
                      <a:pt x="835" y="4203"/>
                    </a:lnTo>
                    <a:lnTo>
                      <a:pt x="968" y="4203"/>
                    </a:lnTo>
                    <a:lnTo>
                      <a:pt x="968" y="4003"/>
                    </a:lnTo>
                    <a:lnTo>
                      <a:pt x="1002" y="4003"/>
                    </a:lnTo>
                    <a:cubicBezTo>
                      <a:pt x="968" y="3136"/>
                      <a:pt x="968" y="2202"/>
                      <a:pt x="968" y="1334"/>
                    </a:cubicBezTo>
                    <a:lnTo>
                      <a:pt x="968" y="567"/>
                    </a:lnTo>
                    <a:cubicBezTo>
                      <a:pt x="968" y="501"/>
                      <a:pt x="902" y="400"/>
                      <a:pt x="902" y="334"/>
                    </a:cubicBezTo>
                    <a:cubicBezTo>
                      <a:pt x="902" y="467"/>
                      <a:pt x="902" y="534"/>
                      <a:pt x="868" y="667"/>
                    </a:cubicBezTo>
                    <a:cubicBezTo>
                      <a:pt x="839" y="696"/>
                      <a:pt x="835" y="725"/>
                      <a:pt x="835" y="732"/>
                    </a:cubicBezTo>
                    <a:lnTo>
                      <a:pt x="835" y="732"/>
                    </a:lnTo>
                    <a:cubicBezTo>
                      <a:pt x="835" y="507"/>
                      <a:pt x="839" y="299"/>
                      <a:pt x="868" y="67"/>
                    </a:cubicBezTo>
                    <a:cubicBezTo>
                      <a:pt x="868" y="67"/>
                      <a:pt x="668" y="34"/>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44"/>
              <p:cNvSpPr/>
              <p:nvPr/>
            </p:nvSpPr>
            <p:spPr>
              <a:xfrm>
                <a:off x="-4460021" y="911681"/>
                <a:ext cx="69583" cy="258970"/>
              </a:xfrm>
              <a:custGeom>
                <a:avLst/>
                <a:gdLst/>
                <a:ahLst/>
                <a:cxnLst/>
                <a:rect l="l" t="t" r="r" b="b"/>
                <a:pathLst>
                  <a:path w="1035" h="3852" extrusionOk="0">
                    <a:moveTo>
                      <a:pt x="667" y="0"/>
                    </a:moveTo>
                    <a:lnTo>
                      <a:pt x="667" y="200"/>
                    </a:lnTo>
                    <a:lnTo>
                      <a:pt x="634" y="200"/>
                    </a:lnTo>
                    <a:lnTo>
                      <a:pt x="634" y="34"/>
                    </a:lnTo>
                    <a:cubicBezTo>
                      <a:pt x="634" y="67"/>
                      <a:pt x="434" y="67"/>
                      <a:pt x="434" y="100"/>
                    </a:cubicBezTo>
                    <a:lnTo>
                      <a:pt x="434" y="200"/>
                    </a:lnTo>
                    <a:cubicBezTo>
                      <a:pt x="367" y="234"/>
                      <a:pt x="334" y="267"/>
                      <a:pt x="334" y="334"/>
                    </a:cubicBezTo>
                    <a:lnTo>
                      <a:pt x="334" y="601"/>
                    </a:lnTo>
                    <a:cubicBezTo>
                      <a:pt x="334" y="601"/>
                      <a:pt x="334" y="567"/>
                      <a:pt x="301" y="567"/>
                    </a:cubicBezTo>
                    <a:lnTo>
                      <a:pt x="301" y="334"/>
                    </a:lnTo>
                    <a:cubicBezTo>
                      <a:pt x="301" y="401"/>
                      <a:pt x="301" y="434"/>
                      <a:pt x="267" y="534"/>
                    </a:cubicBezTo>
                    <a:lnTo>
                      <a:pt x="267" y="567"/>
                    </a:lnTo>
                    <a:cubicBezTo>
                      <a:pt x="167" y="1501"/>
                      <a:pt x="100" y="2435"/>
                      <a:pt x="0" y="3369"/>
                    </a:cubicBezTo>
                    <a:lnTo>
                      <a:pt x="34" y="3369"/>
                    </a:lnTo>
                    <a:lnTo>
                      <a:pt x="34" y="3536"/>
                    </a:lnTo>
                    <a:lnTo>
                      <a:pt x="301" y="3569"/>
                    </a:lnTo>
                    <a:lnTo>
                      <a:pt x="301" y="3536"/>
                    </a:lnTo>
                    <a:lnTo>
                      <a:pt x="367" y="3536"/>
                    </a:lnTo>
                    <a:lnTo>
                      <a:pt x="367" y="3836"/>
                    </a:lnTo>
                    <a:cubicBezTo>
                      <a:pt x="367" y="3836"/>
                      <a:pt x="486" y="3851"/>
                      <a:pt x="565" y="3851"/>
                    </a:cubicBezTo>
                    <a:cubicBezTo>
                      <a:pt x="604" y="3851"/>
                      <a:pt x="634" y="3847"/>
                      <a:pt x="634" y="3836"/>
                    </a:cubicBezTo>
                    <a:lnTo>
                      <a:pt x="634" y="3770"/>
                    </a:lnTo>
                    <a:lnTo>
                      <a:pt x="868" y="3770"/>
                    </a:lnTo>
                    <a:lnTo>
                      <a:pt x="868" y="3569"/>
                    </a:lnTo>
                    <a:lnTo>
                      <a:pt x="1001" y="3569"/>
                    </a:lnTo>
                    <a:lnTo>
                      <a:pt x="1001" y="3369"/>
                    </a:lnTo>
                    <a:lnTo>
                      <a:pt x="1034" y="3369"/>
                    </a:lnTo>
                    <a:cubicBezTo>
                      <a:pt x="968" y="2669"/>
                      <a:pt x="968" y="1935"/>
                      <a:pt x="968" y="1234"/>
                    </a:cubicBezTo>
                    <a:lnTo>
                      <a:pt x="968" y="567"/>
                    </a:lnTo>
                    <a:cubicBezTo>
                      <a:pt x="968" y="501"/>
                      <a:pt x="934" y="401"/>
                      <a:pt x="934" y="334"/>
                    </a:cubicBezTo>
                    <a:cubicBezTo>
                      <a:pt x="934" y="434"/>
                      <a:pt x="934" y="567"/>
                      <a:pt x="868" y="667"/>
                    </a:cubicBezTo>
                    <a:cubicBezTo>
                      <a:pt x="848" y="687"/>
                      <a:pt x="840" y="695"/>
                      <a:pt x="837" y="705"/>
                    </a:cubicBezTo>
                    <a:lnTo>
                      <a:pt x="837" y="705"/>
                    </a:lnTo>
                    <a:cubicBezTo>
                      <a:pt x="844" y="490"/>
                      <a:pt x="868" y="290"/>
                      <a:pt x="868" y="67"/>
                    </a:cubicBezTo>
                    <a:cubicBezTo>
                      <a:pt x="868" y="67"/>
                      <a:pt x="667" y="34"/>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44"/>
              <p:cNvSpPr/>
              <p:nvPr/>
            </p:nvSpPr>
            <p:spPr>
              <a:xfrm>
                <a:off x="-4294097" y="808483"/>
                <a:ext cx="71869" cy="216346"/>
              </a:xfrm>
              <a:custGeom>
                <a:avLst/>
                <a:gdLst/>
                <a:ahLst/>
                <a:cxnLst/>
                <a:rect l="l" t="t" r="r" b="b"/>
                <a:pathLst>
                  <a:path w="1069" h="3218" extrusionOk="0">
                    <a:moveTo>
                      <a:pt x="601" y="1"/>
                    </a:moveTo>
                    <a:lnTo>
                      <a:pt x="601" y="201"/>
                    </a:lnTo>
                    <a:lnTo>
                      <a:pt x="568" y="201"/>
                    </a:lnTo>
                    <a:lnTo>
                      <a:pt x="568" y="34"/>
                    </a:lnTo>
                    <a:cubicBezTo>
                      <a:pt x="568" y="68"/>
                      <a:pt x="368" y="68"/>
                      <a:pt x="368" y="101"/>
                    </a:cubicBezTo>
                    <a:lnTo>
                      <a:pt x="368" y="201"/>
                    </a:lnTo>
                    <a:cubicBezTo>
                      <a:pt x="334" y="234"/>
                      <a:pt x="268" y="268"/>
                      <a:pt x="268" y="334"/>
                    </a:cubicBezTo>
                    <a:lnTo>
                      <a:pt x="268" y="535"/>
                    </a:lnTo>
                    <a:cubicBezTo>
                      <a:pt x="268" y="434"/>
                      <a:pt x="268" y="368"/>
                      <a:pt x="234" y="268"/>
                    </a:cubicBezTo>
                    <a:cubicBezTo>
                      <a:pt x="234" y="368"/>
                      <a:pt x="201" y="434"/>
                      <a:pt x="201" y="535"/>
                    </a:cubicBezTo>
                    <a:cubicBezTo>
                      <a:pt x="101" y="1268"/>
                      <a:pt x="67" y="2002"/>
                      <a:pt x="1" y="2736"/>
                    </a:cubicBezTo>
                    <a:lnTo>
                      <a:pt x="34" y="2736"/>
                    </a:lnTo>
                    <a:lnTo>
                      <a:pt x="34" y="2903"/>
                    </a:lnTo>
                    <a:cubicBezTo>
                      <a:pt x="34" y="2903"/>
                      <a:pt x="138" y="2918"/>
                      <a:pt x="207" y="2918"/>
                    </a:cubicBezTo>
                    <a:cubicBezTo>
                      <a:pt x="242" y="2918"/>
                      <a:pt x="268" y="2914"/>
                      <a:pt x="268" y="2903"/>
                    </a:cubicBezTo>
                    <a:lnTo>
                      <a:pt x="368" y="2903"/>
                    </a:lnTo>
                    <a:cubicBezTo>
                      <a:pt x="368" y="3003"/>
                      <a:pt x="368" y="3070"/>
                      <a:pt x="334" y="3203"/>
                    </a:cubicBezTo>
                    <a:cubicBezTo>
                      <a:pt x="334" y="3203"/>
                      <a:pt x="438" y="3218"/>
                      <a:pt x="507" y="3218"/>
                    </a:cubicBezTo>
                    <a:cubicBezTo>
                      <a:pt x="542" y="3218"/>
                      <a:pt x="568" y="3214"/>
                      <a:pt x="568" y="3203"/>
                    </a:cubicBezTo>
                    <a:lnTo>
                      <a:pt x="568" y="3170"/>
                    </a:lnTo>
                    <a:cubicBezTo>
                      <a:pt x="568" y="3170"/>
                      <a:pt x="657" y="3185"/>
                      <a:pt x="736" y="3185"/>
                    </a:cubicBezTo>
                    <a:cubicBezTo>
                      <a:pt x="775" y="3185"/>
                      <a:pt x="812" y="3181"/>
                      <a:pt x="835" y="3170"/>
                    </a:cubicBezTo>
                    <a:lnTo>
                      <a:pt x="835" y="3003"/>
                    </a:lnTo>
                    <a:lnTo>
                      <a:pt x="935" y="3003"/>
                    </a:lnTo>
                    <a:cubicBezTo>
                      <a:pt x="935" y="2903"/>
                      <a:pt x="935" y="2836"/>
                      <a:pt x="1001" y="2769"/>
                    </a:cubicBezTo>
                    <a:cubicBezTo>
                      <a:pt x="1068" y="2102"/>
                      <a:pt x="1068" y="1435"/>
                      <a:pt x="968" y="735"/>
                    </a:cubicBezTo>
                    <a:lnTo>
                      <a:pt x="968" y="568"/>
                    </a:lnTo>
                    <a:lnTo>
                      <a:pt x="968" y="535"/>
                    </a:lnTo>
                    <a:cubicBezTo>
                      <a:pt x="968" y="434"/>
                      <a:pt x="901" y="368"/>
                      <a:pt x="901" y="268"/>
                    </a:cubicBezTo>
                    <a:cubicBezTo>
                      <a:pt x="901" y="401"/>
                      <a:pt x="901" y="535"/>
                      <a:pt x="868" y="601"/>
                    </a:cubicBezTo>
                    <a:lnTo>
                      <a:pt x="835" y="668"/>
                    </a:lnTo>
                    <a:lnTo>
                      <a:pt x="835" y="68"/>
                    </a:lnTo>
                    <a:cubicBezTo>
                      <a:pt x="835" y="34"/>
                      <a:pt x="601" y="34"/>
                      <a:pt x="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44"/>
              <p:cNvSpPr/>
              <p:nvPr/>
            </p:nvSpPr>
            <p:spPr>
              <a:xfrm>
                <a:off x="-4125888" y="963246"/>
                <a:ext cx="67364" cy="217624"/>
              </a:xfrm>
              <a:custGeom>
                <a:avLst/>
                <a:gdLst/>
                <a:ahLst/>
                <a:cxnLst/>
                <a:rect l="l" t="t" r="r" b="b"/>
                <a:pathLst>
                  <a:path w="1002" h="3237" extrusionOk="0">
                    <a:moveTo>
                      <a:pt x="434" y="0"/>
                    </a:moveTo>
                    <a:lnTo>
                      <a:pt x="434" y="234"/>
                    </a:lnTo>
                    <a:lnTo>
                      <a:pt x="401" y="234"/>
                    </a:lnTo>
                    <a:lnTo>
                      <a:pt x="401" y="67"/>
                    </a:lnTo>
                    <a:cubicBezTo>
                      <a:pt x="401" y="101"/>
                      <a:pt x="201" y="134"/>
                      <a:pt x="201" y="134"/>
                    </a:cubicBezTo>
                    <a:lnTo>
                      <a:pt x="201" y="234"/>
                    </a:lnTo>
                    <a:cubicBezTo>
                      <a:pt x="167" y="267"/>
                      <a:pt x="101" y="301"/>
                      <a:pt x="101" y="334"/>
                    </a:cubicBezTo>
                    <a:lnTo>
                      <a:pt x="101" y="301"/>
                    </a:lnTo>
                    <a:cubicBezTo>
                      <a:pt x="101" y="401"/>
                      <a:pt x="67" y="467"/>
                      <a:pt x="67" y="568"/>
                    </a:cubicBezTo>
                    <a:cubicBezTo>
                      <a:pt x="34" y="1301"/>
                      <a:pt x="1" y="2069"/>
                      <a:pt x="1" y="2769"/>
                    </a:cubicBezTo>
                    <a:lnTo>
                      <a:pt x="34" y="2769"/>
                    </a:lnTo>
                    <a:lnTo>
                      <a:pt x="34" y="2936"/>
                    </a:lnTo>
                    <a:lnTo>
                      <a:pt x="301" y="2936"/>
                    </a:lnTo>
                    <a:lnTo>
                      <a:pt x="301" y="2903"/>
                    </a:lnTo>
                    <a:lnTo>
                      <a:pt x="334" y="2903"/>
                    </a:lnTo>
                    <a:lnTo>
                      <a:pt x="334" y="3169"/>
                    </a:lnTo>
                    <a:lnTo>
                      <a:pt x="568" y="3236"/>
                    </a:lnTo>
                    <a:lnTo>
                      <a:pt x="568" y="3136"/>
                    </a:lnTo>
                    <a:lnTo>
                      <a:pt x="834" y="3136"/>
                    </a:lnTo>
                    <a:lnTo>
                      <a:pt x="834" y="2969"/>
                    </a:lnTo>
                    <a:lnTo>
                      <a:pt x="1001" y="2969"/>
                    </a:lnTo>
                    <a:cubicBezTo>
                      <a:pt x="768" y="2936"/>
                      <a:pt x="768" y="2836"/>
                      <a:pt x="834" y="2769"/>
                    </a:cubicBezTo>
                    <a:cubicBezTo>
                      <a:pt x="768" y="2202"/>
                      <a:pt x="768" y="1602"/>
                      <a:pt x="734" y="1035"/>
                    </a:cubicBezTo>
                    <a:lnTo>
                      <a:pt x="734" y="568"/>
                    </a:lnTo>
                    <a:cubicBezTo>
                      <a:pt x="734" y="467"/>
                      <a:pt x="701" y="401"/>
                      <a:pt x="701" y="301"/>
                    </a:cubicBezTo>
                    <a:lnTo>
                      <a:pt x="701" y="634"/>
                    </a:lnTo>
                    <a:cubicBezTo>
                      <a:pt x="701" y="701"/>
                      <a:pt x="668" y="701"/>
                      <a:pt x="668" y="734"/>
                    </a:cubicBezTo>
                    <a:lnTo>
                      <a:pt x="668" y="101"/>
                    </a:lnTo>
                    <a:cubicBezTo>
                      <a:pt x="668" y="67"/>
                      <a:pt x="434" y="67"/>
                      <a:pt x="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44"/>
              <p:cNvSpPr/>
              <p:nvPr/>
            </p:nvSpPr>
            <p:spPr>
              <a:xfrm>
                <a:off x="-3986856" y="833156"/>
                <a:ext cx="67364" cy="181723"/>
              </a:xfrm>
              <a:custGeom>
                <a:avLst/>
                <a:gdLst/>
                <a:ahLst/>
                <a:cxnLst/>
                <a:rect l="l" t="t" r="r" b="b"/>
                <a:pathLst>
                  <a:path w="1002" h="2703" extrusionOk="0">
                    <a:moveTo>
                      <a:pt x="468" y="1"/>
                    </a:moveTo>
                    <a:lnTo>
                      <a:pt x="468" y="201"/>
                    </a:lnTo>
                    <a:lnTo>
                      <a:pt x="434" y="201"/>
                    </a:lnTo>
                    <a:lnTo>
                      <a:pt x="434" y="34"/>
                    </a:lnTo>
                    <a:cubicBezTo>
                      <a:pt x="434" y="67"/>
                      <a:pt x="201" y="67"/>
                      <a:pt x="201" y="134"/>
                    </a:cubicBezTo>
                    <a:lnTo>
                      <a:pt x="201" y="201"/>
                    </a:lnTo>
                    <a:cubicBezTo>
                      <a:pt x="167" y="234"/>
                      <a:pt x="134" y="301"/>
                      <a:pt x="134" y="334"/>
                    </a:cubicBezTo>
                    <a:lnTo>
                      <a:pt x="134" y="234"/>
                    </a:lnTo>
                    <a:cubicBezTo>
                      <a:pt x="134" y="334"/>
                      <a:pt x="101" y="401"/>
                      <a:pt x="101" y="501"/>
                    </a:cubicBezTo>
                    <a:cubicBezTo>
                      <a:pt x="34" y="1068"/>
                      <a:pt x="1" y="1669"/>
                      <a:pt x="1" y="2236"/>
                    </a:cubicBezTo>
                    <a:lnTo>
                      <a:pt x="34" y="2236"/>
                    </a:lnTo>
                    <a:lnTo>
                      <a:pt x="34" y="2402"/>
                    </a:lnTo>
                    <a:cubicBezTo>
                      <a:pt x="34" y="2402"/>
                      <a:pt x="153" y="2432"/>
                      <a:pt x="232" y="2432"/>
                    </a:cubicBezTo>
                    <a:cubicBezTo>
                      <a:pt x="271" y="2432"/>
                      <a:pt x="301" y="2425"/>
                      <a:pt x="301" y="2402"/>
                    </a:cubicBezTo>
                    <a:lnTo>
                      <a:pt x="334" y="2402"/>
                    </a:lnTo>
                    <a:lnTo>
                      <a:pt x="334" y="2703"/>
                    </a:lnTo>
                    <a:lnTo>
                      <a:pt x="601" y="2703"/>
                    </a:lnTo>
                    <a:lnTo>
                      <a:pt x="601" y="2669"/>
                    </a:lnTo>
                    <a:lnTo>
                      <a:pt x="835" y="2669"/>
                    </a:lnTo>
                    <a:lnTo>
                      <a:pt x="835" y="2503"/>
                    </a:lnTo>
                    <a:lnTo>
                      <a:pt x="1001" y="2503"/>
                    </a:lnTo>
                    <a:lnTo>
                      <a:pt x="1001" y="2269"/>
                    </a:lnTo>
                    <a:lnTo>
                      <a:pt x="835" y="2336"/>
                    </a:lnTo>
                    <a:cubicBezTo>
                      <a:pt x="801" y="1869"/>
                      <a:pt x="801" y="1402"/>
                      <a:pt x="768" y="968"/>
                    </a:cubicBezTo>
                    <a:lnTo>
                      <a:pt x="768" y="568"/>
                    </a:lnTo>
                    <a:cubicBezTo>
                      <a:pt x="768" y="501"/>
                      <a:pt x="735" y="401"/>
                      <a:pt x="735" y="334"/>
                    </a:cubicBezTo>
                    <a:lnTo>
                      <a:pt x="735" y="668"/>
                    </a:lnTo>
                    <a:lnTo>
                      <a:pt x="668" y="701"/>
                    </a:lnTo>
                    <a:lnTo>
                      <a:pt x="668" y="67"/>
                    </a:lnTo>
                    <a:cubicBezTo>
                      <a:pt x="668" y="34"/>
                      <a:pt x="468" y="34"/>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44"/>
              <p:cNvSpPr/>
              <p:nvPr/>
            </p:nvSpPr>
            <p:spPr>
              <a:xfrm>
                <a:off x="-3872498" y="1041703"/>
                <a:ext cx="65146" cy="141385"/>
              </a:xfrm>
              <a:custGeom>
                <a:avLst/>
                <a:gdLst/>
                <a:ahLst/>
                <a:cxnLst/>
                <a:rect l="l" t="t" r="r" b="b"/>
                <a:pathLst>
                  <a:path w="969" h="2103" extrusionOk="0">
                    <a:moveTo>
                      <a:pt x="635" y="1"/>
                    </a:moveTo>
                    <a:lnTo>
                      <a:pt x="635" y="234"/>
                    </a:lnTo>
                    <a:lnTo>
                      <a:pt x="601" y="234"/>
                    </a:lnTo>
                    <a:lnTo>
                      <a:pt x="601" y="68"/>
                    </a:lnTo>
                    <a:cubicBezTo>
                      <a:pt x="601" y="101"/>
                      <a:pt x="401" y="101"/>
                      <a:pt x="401" y="134"/>
                    </a:cubicBezTo>
                    <a:lnTo>
                      <a:pt x="401" y="234"/>
                    </a:lnTo>
                    <a:lnTo>
                      <a:pt x="301" y="301"/>
                    </a:lnTo>
                    <a:cubicBezTo>
                      <a:pt x="301" y="401"/>
                      <a:pt x="268" y="468"/>
                      <a:pt x="268" y="568"/>
                    </a:cubicBezTo>
                    <a:lnTo>
                      <a:pt x="268" y="268"/>
                    </a:lnTo>
                    <a:cubicBezTo>
                      <a:pt x="168" y="701"/>
                      <a:pt x="101" y="1135"/>
                      <a:pt x="1" y="1569"/>
                    </a:cubicBezTo>
                    <a:cubicBezTo>
                      <a:pt x="1" y="1569"/>
                      <a:pt x="68" y="1569"/>
                      <a:pt x="68" y="1602"/>
                    </a:cubicBezTo>
                    <a:cubicBezTo>
                      <a:pt x="68" y="1635"/>
                      <a:pt x="68" y="1736"/>
                      <a:pt x="1" y="1769"/>
                    </a:cubicBezTo>
                    <a:cubicBezTo>
                      <a:pt x="1" y="1802"/>
                      <a:pt x="268" y="1802"/>
                      <a:pt x="268" y="1802"/>
                    </a:cubicBezTo>
                    <a:lnTo>
                      <a:pt x="334" y="1802"/>
                    </a:lnTo>
                    <a:cubicBezTo>
                      <a:pt x="334" y="1902"/>
                      <a:pt x="334" y="1969"/>
                      <a:pt x="301" y="2069"/>
                    </a:cubicBezTo>
                    <a:cubicBezTo>
                      <a:pt x="301" y="2102"/>
                      <a:pt x="568" y="2102"/>
                      <a:pt x="568" y="2102"/>
                    </a:cubicBezTo>
                    <a:lnTo>
                      <a:pt x="568" y="2036"/>
                    </a:lnTo>
                    <a:cubicBezTo>
                      <a:pt x="568" y="2052"/>
                      <a:pt x="618" y="2061"/>
                      <a:pt x="672" y="2061"/>
                    </a:cubicBezTo>
                    <a:cubicBezTo>
                      <a:pt x="726" y="2061"/>
                      <a:pt x="785" y="2052"/>
                      <a:pt x="801" y="2036"/>
                    </a:cubicBezTo>
                    <a:lnTo>
                      <a:pt x="801" y="1802"/>
                    </a:lnTo>
                    <a:lnTo>
                      <a:pt x="935" y="1802"/>
                    </a:lnTo>
                    <a:lnTo>
                      <a:pt x="935" y="1602"/>
                    </a:lnTo>
                    <a:lnTo>
                      <a:pt x="968" y="1602"/>
                    </a:lnTo>
                    <a:cubicBezTo>
                      <a:pt x="935" y="1302"/>
                      <a:pt x="935" y="1068"/>
                      <a:pt x="935" y="802"/>
                    </a:cubicBezTo>
                    <a:lnTo>
                      <a:pt x="935" y="568"/>
                    </a:lnTo>
                    <a:cubicBezTo>
                      <a:pt x="935" y="468"/>
                      <a:pt x="902" y="401"/>
                      <a:pt x="902" y="301"/>
                    </a:cubicBezTo>
                    <a:cubicBezTo>
                      <a:pt x="835" y="435"/>
                      <a:pt x="835" y="601"/>
                      <a:pt x="801" y="735"/>
                    </a:cubicBezTo>
                    <a:lnTo>
                      <a:pt x="801" y="768"/>
                    </a:lnTo>
                    <a:lnTo>
                      <a:pt x="801" y="835"/>
                    </a:lnTo>
                    <a:lnTo>
                      <a:pt x="768" y="835"/>
                    </a:lnTo>
                    <a:lnTo>
                      <a:pt x="835" y="101"/>
                    </a:lnTo>
                    <a:cubicBezTo>
                      <a:pt x="835" y="101"/>
                      <a:pt x="635" y="68"/>
                      <a:pt x="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44"/>
              <p:cNvSpPr/>
              <p:nvPr/>
            </p:nvSpPr>
            <p:spPr>
              <a:xfrm>
                <a:off x="-3708793" y="810769"/>
                <a:ext cx="69650" cy="163167"/>
              </a:xfrm>
              <a:custGeom>
                <a:avLst/>
                <a:gdLst/>
                <a:ahLst/>
                <a:cxnLst/>
                <a:rect l="l" t="t" r="r" b="b"/>
                <a:pathLst>
                  <a:path w="1036" h="2427" extrusionOk="0">
                    <a:moveTo>
                      <a:pt x="668" y="0"/>
                    </a:moveTo>
                    <a:cubicBezTo>
                      <a:pt x="668" y="67"/>
                      <a:pt x="668" y="100"/>
                      <a:pt x="635" y="200"/>
                    </a:cubicBezTo>
                    <a:lnTo>
                      <a:pt x="568" y="200"/>
                    </a:lnTo>
                    <a:lnTo>
                      <a:pt x="568" y="34"/>
                    </a:lnTo>
                    <a:cubicBezTo>
                      <a:pt x="568" y="67"/>
                      <a:pt x="368" y="67"/>
                      <a:pt x="368" y="100"/>
                    </a:cubicBezTo>
                    <a:lnTo>
                      <a:pt x="368" y="234"/>
                    </a:lnTo>
                    <a:lnTo>
                      <a:pt x="301" y="334"/>
                    </a:lnTo>
                    <a:cubicBezTo>
                      <a:pt x="301" y="367"/>
                      <a:pt x="234" y="467"/>
                      <a:pt x="234" y="501"/>
                    </a:cubicBezTo>
                    <a:lnTo>
                      <a:pt x="234" y="267"/>
                    </a:lnTo>
                    <a:cubicBezTo>
                      <a:pt x="34" y="834"/>
                      <a:pt x="1" y="1401"/>
                      <a:pt x="68" y="1935"/>
                    </a:cubicBezTo>
                    <a:lnTo>
                      <a:pt x="68" y="2102"/>
                    </a:lnTo>
                    <a:cubicBezTo>
                      <a:pt x="68" y="2135"/>
                      <a:pt x="134" y="2152"/>
                      <a:pt x="201" y="2152"/>
                    </a:cubicBezTo>
                    <a:cubicBezTo>
                      <a:pt x="268" y="2152"/>
                      <a:pt x="335" y="2135"/>
                      <a:pt x="335" y="2102"/>
                    </a:cubicBezTo>
                    <a:lnTo>
                      <a:pt x="368" y="2102"/>
                    </a:lnTo>
                    <a:lnTo>
                      <a:pt x="368" y="2402"/>
                    </a:lnTo>
                    <a:cubicBezTo>
                      <a:pt x="368" y="2419"/>
                      <a:pt x="435" y="2427"/>
                      <a:pt x="501" y="2427"/>
                    </a:cubicBezTo>
                    <a:cubicBezTo>
                      <a:pt x="568" y="2427"/>
                      <a:pt x="635" y="2419"/>
                      <a:pt x="635" y="2402"/>
                    </a:cubicBezTo>
                    <a:lnTo>
                      <a:pt x="635" y="2369"/>
                    </a:lnTo>
                    <a:cubicBezTo>
                      <a:pt x="635" y="2385"/>
                      <a:pt x="693" y="2394"/>
                      <a:pt x="752" y="2394"/>
                    </a:cubicBezTo>
                    <a:cubicBezTo>
                      <a:pt x="810" y="2394"/>
                      <a:pt x="868" y="2385"/>
                      <a:pt x="868" y="2369"/>
                    </a:cubicBezTo>
                    <a:lnTo>
                      <a:pt x="868" y="2202"/>
                    </a:lnTo>
                    <a:lnTo>
                      <a:pt x="1035" y="2202"/>
                    </a:lnTo>
                    <a:lnTo>
                      <a:pt x="1035" y="2002"/>
                    </a:lnTo>
                    <a:lnTo>
                      <a:pt x="1002" y="2002"/>
                    </a:lnTo>
                    <a:cubicBezTo>
                      <a:pt x="1002" y="1568"/>
                      <a:pt x="968" y="1168"/>
                      <a:pt x="968" y="734"/>
                    </a:cubicBezTo>
                    <a:lnTo>
                      <a:pt x="968" y="534"/>
                    </a:lnTo>
                    <a:cubicBezTo>
                      <a:pt x="968" y="467"/>
                      <a:pt x="902" y="367"/>
                      <a:pt x="902" y="267"/>
                    </a:cubicBezTo>
                    <a:cubicBezTo>
                      <a:pt x="868" y="434"/>
                      <a:pt x="835" y="601"/>
                      <a:pt x="802" y="834"/>
                    </a:cubicBezTo>
                    <a:cubicBezTo>
                      <a:pt x="802" y="567"/>
                      <a:pt x="835" y="334"/>
                      <a:pt x="868" y="67"/>
                    </a:cubicBezTo>
                    <a:cubicBezTo>
                      <a:pt x="868" y="67"/>
                      <a:pt x="668" y="34"/>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44"/>
              <p:cNvSpPr/>
              <p:nvPr/>
            </p:nvSpPr>
            <p:spPr>
              <a:xfrm>
                <a:off x="-3536080" y="1012592"/>
                <a:ext cx="69583" cy="186160"/>
              </a:xfrm>
              <a:custGeom>
                <a:avLst/>
                <a:gdLst/>
                <a:ahLst/>
                <a:cxnLst/>
                <a:rect l="l" t="t" r="r" b="b"/>
                <a:pathLst>
                  <a:path w="1035" h="2769" extrusionOk="0">
                    <a:moveTo>
                      <a:pt x="467" y="0"/>
                    </a:moveTo>
                    <a:lnTo>
                      <a:pt x="467" y="200"/>
                    </a:lnTo>
                    <a:lnTo>
                      <a:pt x="434" y="200"/>
                    </a:lnTo>
                    <a:lnTo>
                      <a:pt x="434" y="34"/>
                    </a:lnTo>
                    <a:cubicBezTo>
                      <a:pt x="434" y="67"/>
                      <a:pt x="234" y="67"/>
                      <a:pt x="234" y="100"/>
                    </a:cubicBezTo>
                    <a:lnTo>
                      <a:pt x="234" y="200"/>
                    </a:lnTo>
                    <a:cubicBezTo>
                      <a:pt x="167" y="234"/>
                      <a:pt x="134" y="267"/>
                      <a:pt x="134" y="334"/>
                    </a:cubicBezTo>
                    <a:lnTo>
                      <a:pt x="134" y="234"/>
                    </a:lnTo>
                    <a:cubicBezTo>
                      <a:pt x="134" y="334"/>
                      <a:pt x="101" y="401"/>
                      <a:pt x="101" y="501"/>
                    </a:cubicBezTo>
                    <a:cubicBezTo>
                      <a:pt x="67" y="1101"/>
                      <a:pt x="0" y="1702"/>
                      <a:pt x="0" y="2335"/>
                    </a:cubicBezTo>
                    <a:lnTo>
                      <a:pt x="67" y="2335"/>
                    </a:lnTo>
                    <a:lnTo>
                      <a:pt x="67" y="2502"/>
                    </a:lnTo>
                    <a:cubicBezTo>
                      <a:pt x="67" y="2502"/>
                      <a:pt x="171" y="2517"/>
                      <a:pt x="240" y="2517"/>
                    </a:cubicBezTo>
                    <a:cubicBezTo>
                      <a:pt x="275" y="2517"/>
                      <a:pt x="301" y="2513"/>
                      <a:pt x="301" y="2502"/>
                    </a:cubicBezTo>
                    <a:lnTo>
                      <a:pt x="367" y="2502"/>
                    </a:lnTo>
                    <a:lnTo>
                      <a:pt x="367" y="2769"/>
                    </a:lnTo>
                    <a:lnTo>
                      <a:pt x="601" y="2769"/>
                    </a:lnTo>
                    <a:lnTo>
                      <a:pt x="601" y="2736"/>
                    </a:lnTo>
                    <a:lnTo>
                      <a:pt x="868" y="2736"/>
                    </a:lnTo>
                    <a:lnTo>
                      <a:pt x="868" y="2569"/>
                    </a:lnTo>
                    <a:lnTo>
                      <a:pt x="1035" y="2569"/>
                    </a:lnTo>
                    <a:lnTo>
                      <a:pt x="1035" y="2369"/>
                    </a:lnTo>
                    <a:lnTo>
                      <a:pt x="868" y="2335"/>
                    </a:lnTo>
                    <a:cubicBezTo>
                      <a:pt x="801" y="1868"/>
                      <a:pt x="801" y="1401"/>
                      <a:pt x="768" y="934"/>
                    </a:cubicBezTo>
                    <a:lnTo>
                      <a:pt x="768" y="534"/>
                    </a:lnTo>
                    <a:cubicBezTo>
                      <a:pt x="768" y="434"/>
                      <a:pt x="734" y="367"/>
                      <a:pt x="734" y="267"/>
                    </a:cubicBezTo>
                    <a:lnTo>
                      <a:pt x="734" y="601"/>
                    </a:lnTo>
                    <a:cubicBezTo>
                      <a:pt x="734" y="667"/>
                      <a:pt x="701" y="667"/>
                      <a:pt x="701" y="701"/>
                    </a:cubicBezTo>
                    <a:lnTo>
                      <a:pt x="701" y="67"/>
                    </a:lnTo>
                    <a:cubicBezTo>
                      <a:pt x="701" y="34"/>
                      <a:pt x="467" y="34"/>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44"/>
              <p:cNvSpPr/>
              <p:nvPr/>
            </p:nvSpPr>
            <p:spPr>
              <a:xfrm>
                <a:off x="-4655122" y="1265981"/>
                <a:ext cx="67297" cy="177218"/>
              </a:xfrm>
              <a:custGeom>
                <a:avLst/>
                <a:gdLst/>
                <a:ahLst/>
                <a:cxnLst/>
                <a:rect l="l" t="t" r="r" b="b"/>
                <a:pathLst>
                  <a:path w="1001" h="2636" extrusionOk="0">
                    <a:moveTo>
                      <a:pt x="434" y="1"/>
                    </a:moveTo>
                    <a:lnTo>
                      <a:pt x="434" y="234"/>
                    </a:lnTo>
                    <a:lnTo>
                      <a:pt x="401" y="234"/>
                    </a:lnTo>
                    <a:lnTo>
                      <a:pt x="401" y="67"/>
                    </a:lnTo>
                    <a:cubicBezTo>
                      <a:pt x="401" y="101"/>
                      <a:pt x="200" y="101"/>
                      <a:pt x="200" y="134"/>
                    </a:cubicBezTo>
                    <a:lnTo>
                      <a:pt x="200" y="234"/>
                    </a:lnTo>
                    <a:cubicBezTo>
                      <a:pt x="167" y="268"/>
                      <a:pt x="100" y="301"/>
                      <a:pt x="100" y="368"/>
                    </a:cubicBezTo>
                    <a:lnTo>
                      <a:pt x="100" y="268"/>
                    </a:lnTo>
                    <a:cubicBezTo>
                      <a:pt x="100" y="334"/>
                      <a:pt x="67" y="434"/>
                      <a:pt x="67" y="501"/>
                    </a:cubicBezTo>
                    <a:cubicBezTo>
                      <a:pt x="34" y="1068"/>
                      <a:pt x="0" y="1602"/>
                      <a:pt x="0" y="2169"/>
                    </a:cubicBezTo>
                    <a:lnTo>
                      <a:pt x="34" y="2169"/>
                    </a:lnTo>
                    <a:lnTo>
                      <a:pt x="34" y="2336"/>
                    </a:lnTo>
                    <a:lnTo>
                      <a:pt x="334" y="2336"/>
                    </a:lnTo>
                    <a:lnTo>
                      <a:pt x="334" y="2636"/>
                    </a:lnTo>
                    <a:lnTo>
                      <a:pt x="567" y="2636"/>
                    </a:lnTo>
                    <a:lnTo>
                      <a:pt x="567" y="2603"/>
                    </a:lnTo>
                    <a:lnTo>
                      <a:pt x="834" y="2603"/>
                    </a:lnTo>
                    <a:lnTo>
                      <a:pt x="834" y="2436"/>
                    </a:lnTo>
                    <a:lnTo>
                      <a:pt x="1001" y="2436"/>
                    </a:lnTo>
                    <a:lnTo>
                      <a:pt x="1001" y="2236"/>
                    </a:lnTo>
                    <a:cubicBezTo>
                      <a:pt x="945" y="2247"/>
                      <a:pt x="908" y="2250"/>
                      <a:pt x="884" y="2250"/>
                    </a:cubicBezTo>
                    <a:cubicBezTo>
                      <a:pt x="834" y="2250"/>
                      <a:pt x="834" y="2236"/>
                      <a:pt x="834" y="2236"/>
                    </a:cubicBezTo>
                    <a:cubicBezTo>
                      <a:pt x="767" y="1802"/>
                      <a:pt x="767" y="1335"/>
                      <a:pt x="734" y="935"/>
                    </a:cubicBezTo>
                    <a:lnTo>
                      <a:pt x="734" y="601"/>
                    </a:lnTo>
                    <a:cubicBezTo>
                      <a:pt x="734" y="501"/>
                      <a:pt x="701" y="434"/>
                      <a:pt x="701" y="334"/>
                    </a:cubicBezTo>
                    <a:lnTo>
                      <a:pt x="701" y="668"/>
                    </a:lnTo>
                    <a:lnTo>
                      <a:pt x="667" y="735"/>
                    </a:lnTo>
                    <a:lnTo>
                      <a:pt x="667" y="101"/>
                    </a:lnTo>
                    <a:cubicBezTo>
                      <a:pt x="667" y="67"/>
                      <a:pt x="434" y="67"/>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44"/>
              <p:cNvSpPr/>
              <p:nvPr/>
            </p:nvSpPr>
            <p:spPr>
              <a:xfrm>
                <a:off x="-4473467" y="1333278"/>
                <a:ext cx="67297" cy="210833"/>
              </a:xfrm>
              <a:custGeom>
                <a:avLst/>
                <a:gdLst/>
                <a:ahLst/>
                <a:cxnLst/>
                <a:rect l="l" t="t" r="r" b="b"/>
                <a:pathLst>
                  <a:path w="1001" h="3136" extrusionOk="0">
                    <a:moveTo>
                      <a:pt x="501" y="0"/>
                    </a:moveTo>
                    <a:lnTo>
                      <a:pt x="501" y="234"/>
                    </a:lnTo>
                    <a:lnTo>
                      <a:pt x="467" y="234"/>
                    </a:lnTo>
                    <a:lnTo>
                      <a:pt x="467" y="67"/>
                    </a:lnTo>
                    <a:cubicBezTo>
                      <a:pt x="467" y="100"/>
                      <a:pt x="234" y="100"/>
                      <a:pt x="234" y="134"/>
                    </a:cubicBezTo>
                    <a:lnTo>
                      <a:pt x="234" y="234"/>
                    </a:lnTo>
                    <a:cubicBezTo>
                      <a:pt x="200" y="267"/>
                      <a:pt x="167" y="301"/>
                      <a:pt x="167" y="334"/>
                    </a:cubicBezTo>
                    <a:lnTo>
                      <a:pt x="167" y="634"/>
                    </a:lnTo>
                    <a:cubicBezTo>
                      <a:pt x="167" y="634"/>
                      <a:pt x="167" y="601"/>
                      <a:pt x="134" y="601"/>
                    </a:cubicBezTo>
                    <a:lnTo>
                      <a:pt x="134" y="301"/>
                    </a:lnTo>
                    <a:cubicBezTo>
                      <a:pt x="134" y="401"/>
                      <a:pt x="67" y="467"/>
                      <a:pt x="67" y="567"/>
                    </a:cubicBezTo>
                    <a:cubicBezTo>
                      <a:pt x="34" y="1268"/>
                      <a:pt x="0" y="1968"/>
                      <a:pt x="0" y="2702"/>
                    </a:cubicBezTo>
                    <a:lnTo>
                      <a:pt x="34" y="2702"/>
                    </a:lnTo>
                    <a:lnTo>
                      <a:pt x="34" y="2836"/>
                    </a:lnTo>
                    <a:lnTo>
                      <a:pt x="334" y="2836"/>
                    </a:lnTo>
                    <a:lnTo>
                      <a:pt x="334" y="3136"/>
                    </a:lnTo>
                    <a:lnTo>
                      <a:pt x="567" y="3136"/>
                    </a:lnTo>
                    <a:lnTo>
                      <a:pt x="567" y="3103"/>
                    </a:lnTo>
                    <a:lnTo>
                      <a:pt x="834" y="3103"/>
                    </a:lnTo>
                    <a:lnTo>
                      <a:pt x="834" y="2936"/>
                    </a:lnTo>
                    <a:lnTo>
                      <a:pt x="1001" y="2936"/>
                    </a:lnTo>
                    <a:cubicBezTo>
                      <a:pt x="834" y="2802"/>
                      <a:pt x="834" y="2769"/>
                      <a:pt x="867" y="2702"/>
                    </a:cubicBezTo>
                    <a:cubicBezTo>
                      <a:pt x="834" y="2102"/>
                      <a:pt x="834" y="1568"/>
                      <a:pt x="801" y="968"/>
                    </a:cubicBezTo>
                    <a:lnTo>
                      <a:pt x="801" y="567"/>
                    </a:lnTo>
                    <a:cubicBezTo>
                      <a:pt x="801" y="467"/>
                      <a:pt x="734" y="401"/>
                      <a:pt x="734" y="301"/>
                    </a:cubicBezTo>
                    <a:lnTo>
                      <a:pt x="734" y="634"/>
                    </a:lnTo>
                    <a:cubicBezTo>
                      <a:pt x="734" y="668"/>
                      <a:pt x="701" y="668"/>
                      <a:pt x="701" y="734"/>
                    </a:cubicBezTo>
                    <a:lnTo>
                      <a:pt x="701" y="100"/>
                    </a:lnTo>
                    <a:cubicBezTo>
                      <a:pt x="701" y="67"/>
                      <a:pt x="501" y="67"/>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44"/>
              <p:cNvSpPr/>
              <p:nvPr/>
            </p:nvSpPr>
            <p:spPr>
              <a:xfrm>
                <a:off x="-4619289" y="1656183"/>
                <a:ext cx="67364" cy="199135"/>
              </a:xfrm>
              <a:custGeom>
                <a:avLst/>
                <a:gdLst/>
                <a:ahLst/>
                <a:cxnLst/>
                <a:rect l="l" t="t" r="r" b="b"/>
                <a:pathLst>
                  <a:path w="1002" h="2962" extrusionOk="0">
                    <a:moveTo>
                      <a:pt x="860" y="2703"/>
                    </a:moveTo>
                    <a:cubicBezTo>
                      <a:pt x="869" y="2716"/>
                      <a:pt x="885" y="2725"/>
                      <a:pt x="911" y="2725"/>
                    </a:cubicBezTo>
                    <a:cubicBezTo>
                      <a:pt x="933" y="2725"/>
                      <a:pt x="963" y="2718"/>
                      <a:pt x="1002" y="2703"/>
                    </a:cubicBezTo>
                    <a:close/>
                    <a:moveTo>
                      <a:pt x="501" y="1"/>
                    </a:moveTo>
                    <a:lnTo>
                      <a:pt x="501" y="201"/>
                    </a:lnTo>
                    <a:lnTo>
                      <a:pt x="468" y="201"/>
                    </a:lnTo>
                    <a:lnTo>
                      <a:pt x="468" y="34"/>
                    </a:lnTo>
                    <a:cubicBezTo>
                      <a:pt x="468" y="101"/>
                      <a:pt x="234" y="101"/>
                      <a:pt x="234" y="134"/>
                    </a:cubicBezTo>
                    <a:lnTo>
                      <a:pt x="234" y="201"/>
                    </a:lnTo>
                    <a:cubicBezTo>
                      <a:pt x="201" y="268"/>
                      <a:pt x="168" y="301"/>
                      <a:pt x="168" y="334"/>
                    </a:cubicBezTo>
                    <a:lnTo>
                      <a:pt x="168" y="301"/>
                    </a:lnTo>
                    <a:cubicBezTo>
                      <a:pt x="168" y="368"/>
                      <a:pt x="168" y="434"/>
                      <a:pt x="134" y="501"/>
                    </a:cubicBezTo>
                    <a:lnTo>
                      <a:pt x="134" y="535"/>
                    </a:lnTo>
                    <a:cubicBezTo>
                      <a:pt x="68" y="1168"/>
                      <a:pt x="34" y="1835"/>
                      <a:pt x="1" y="2469"/>
                    </a:cubicBezTo>
                    <a:lnTo>
                      <a:pt x="34" y="2469"/>
                    </a:lnTo>
                    <a:lnTo>
                      <a:pt x="34" y="2636"/>
                    </a:lnTo>
                    <a:cubicBezTo>
                      <a:pt x="34" y="2653"/>
                      <a:pt x="101" y="2661"/>
                      <a:pt x="168" y="2661"/>
                    </a:cubicBezTo>
                    <a:cubicBezTo>
                      <a:pt x="234" y="2661"/>
                      <a:pt x="301" y="2653"/>
                      <a:pt x="301" y="2636"/>
                    </a:cubicBezTo>
                    <a:lnTo>
                      <a:pt x="335" y="2636"/>
                    </a:lnTo>
                    <a:lnTo>
                      <a:pt x="335" y="2936"/>
                    </a:lnTo>
                    <a:cubicBezTo>
                      <a:pt x="335" y="2953"/>
                      <a:pt x="393" y="2961"/>
                      <a:pt x="451" y="2961"/>
                    </a:cubicBezTo>
                    <a:cubicBezTo>
                      <a:pt x="510" y="2961"/>
                      <a:pt x="568" y="2953"/>
                      <a:pt x="568" y="2936"/>
                    </a:cubicBezTo>
                    <a:lnTo>
                      <a:pt x="568" y="2870"/>
                    </a:lnTo>
                    <a:cubicBezTo>
                      <a:pt x="568" y="2870"/>
                      <a:pt x="687" y="2899"/>
                      <a:pt x="766" y="2899"/>
                    </a:cubicBezTo>
                    <a:cubicBezTo>
                      <a:pt x="805" y="2899"/>
                      <a:pt x="835" y="2892"/>
                      <a:pt x="835" y="2870"/>
                    </a:cubicBezTo>
                    <a:lnTo>
                      <a:pt x="835" y="2703"/>
                    </a:lnTo>
                    <a:lnTo>
                      <a:pt x="860" y="2703"/>
                    </a:lnTo>
                    <a:cubicBezTo>
                      <a:pt x="843" y="2678"/>
                      <a:pt x="852" y="2636"/>
                      <a:pt x="868" y="2603"/>
                    </a:cubicBezTo>
                    <a:cubicBezTo>
                      <a:pt x="868" y="2069"/>
                      <a:pt x="835" y="1502"/>
                      <a:pt x="835" y="968"/>
                    </a:cubicBezTo>
                    <a:lnTo>
                      <a:pt x="835" y="635"/>
                    </a:lnTo>
                    <a:lnTo>
                      <a:pt x="835" y="601"/>
                    </a:lnTo>
                    <a:cubicBezTo>
                      <a:pt x="835" y="501"/>
                      <a:pt x="802" y="434"/>
                      <a:pt x="802" y="334"/>
                    </a:cubicBezTo>
                    <a:cubicBezTo>
                      <a:pt x="802" y="468"/>
                      <a:pt x="802" y="535"/>
                      <a:pt x="735" y="668"/>
                    </a:cubicBezTo>
                    <a:cubicBezTo>
                      <a:pt x="701" y="735"/>
                      <a:pt x="701" y="735"/>
                      <a:pt x="701" y="768"/>
                    </a:cubicBezTo>
                    <a:lnTo>
                      <a:pt x="701" y="101"/>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44"/>
              <p:cNvSpPr/>
              <p:nvPr/>
            </p:nvSpPr>
            <p:spPr>
              <a:xfrm>
                <a:off x="-4482476" y="1842342"/>
                <a:ext cx="74087" cy="178227"/>
              </a:xfrm>
              <a:custGeom>
                <a:avLst/>
                <a:gdLst/>
                <a:ahLst/>
                <a:cxnLst/>
                <a:rect l="l" t="t" r="r" b="b"/>
                <a:pathLst>
                  <a:path w="1102" h="2651" extrusionOk="0">
                    <a:moveTo>
                      <a:pt x="601" y="0"/>
                    </a:moveTo>
                    <a:lnTo>
                      <a:pt x="601" y="201"/>
                    </a:lnTo>
                    <a:lnTo>
                      <a:pt x="534" y="201"/>
                    </a:lnTo>
                    <a:lnTo>
                      <a:pt x="534" y="34"/>
                    </a:lnTo>
                    <a:cubicBezTo>
                      <a:pt x="534" y="67"/>
                      <a:pt x="334" y="134"/>
                      <a:pt x="334" y="134"/>
                    </a:cubicBezTo>
                    <a:lnTo>
                      <a:pt x="334" y="201"/>
                    </a:lnTo>
                    <a:cubicBezTo>
                      <a:pt x="301" y="234"/>
                      <a:pt x="268" y="301"/>
                      <a:pt x="268" y="334"/>
                    </a:cubicBezTo>
                    <a:lnTo>
                      <a:pt x="268" y="501"/>
                    </a:lnTo>
                    <a:cubicBezTo>
                      <a:pt x="268" y="401"/>
                      <a:pt x="268" y="367"/>
                      <a:pt x="201" y="301"/>
                    </a:cubicBezTo>
                    <a:cubicBezTo>
                      <a:pt x="201" y="334"/>
                      <a:pt x="201" y="401"/>
                      <a:pt x="168" y="501"/>
                    </a:cubicBezTo>
                    <a:cubicBezTo>
                      <a:pt x="101" y="1035"/>
                      <a:pt x="34" y="1635"/>
                      <a:pt x="1" y="2169"/>
                    </a:cubicBezTo>
                    <a:lnTo>
                      <a:pt x="34" y="2169"/>
                    </a:lnTo>
                    <a:lnTo>
                      <a:pt x="34" y="2335"/>
                    </a:lnTo>
                    <a:cubicBezTo>
                      <a:pt x="34" y="2335"/>
                      <a:pt x="153" y="2350"/>
                      <a:pt x="232" y="2350"/>
                    </a:cubicBezTo>
                    <a:cubicBezTo>
                      <a:pt x="271" y="2350"/>
                      <a:pt x="301" y="2347"/>
                      <a:pt x="301" y="2335"/>
                    </a:cubicBezTo>
                    <a:lnTo>
                      <a:pt x="368" y="2335"/>
                    </a:lnTo>
                    <a:cubicBezTo>
                      <a:pt x="368" y="2402"/>
                      <a:pt x="334" y="2502"/>
                      <a:pt x="334" y="2636"/>
                    </a:cubicBezTo>
                    <a:cubicBezTo>
                      <a:pt x="334" y="2636"/>
                      <a:pt x="453" y="2651"/>
                      <a:pt x="532" y="2651"/>
                    </a:cubicBezTo>
                    <a:cubicBezTo>
                      <a:pt x="572" y="2651"/>
                      <a:pt x="601" y="2647"/>
                      <a:pt x="601" y="2636"/>
                    </a:cubicBezTo>
                    <a:lnTo>
                      <a:pt x="601" y="2569"/>
                    </a:lnTo>
                    <a:cubicBezTo>
                      <a:pt x="601" y="2569"/>
                      <a:pt x="690" y="2599"/>
                      <a:pt x="749" y="2599"/>
                    </a:cubicBezTo>
                    <a:cubicBezTo>
                      <a:pt x="779" y="2599"/>
                      <a:pt x="801" y="2591"/>
                      <a:pt x="801" y="2569"/>
                    </a:cubicBezTo>
                    <a:cubicBezTo>
                      <a:pt x="801" y="2536"/>
                      <a:pt x="801" y="2436"/>
                      <a:pt x="835" y="2402"/>
                    </a:cubicBezTo>
                    <a:lnTo>
                      <a:pt x="968" y="2402"/>
                    </a:lnTo>
                    <a:cubicBezTo>
                      <a:pt x="968" y="2335"/>
                      <a:pt x="1001" y="2235"/>
                      <a:pt x="1001" y="2202"/>
                    </a:cubicBezTo>
                    <a:cubicBezTo>
                      <a:pt x="1102" y="1568"/>
                      <a:pt x="1035" y="968"/>
                      <a:pt x="868" y="334"/>
                    </a:cubicBezTo>
                    <a:cubicBezTo>
                      <a:pt x="868" y="467"/>
                      <a:pt x="835" y="568"/>
                      <a:pt x="835" y="668"/>
                    </a:cubicBezTo>
                    <a:cubicBezTo>
                      <a:pt x="835" y="467"/>
                      <a:pt x="835" y="301"/>
                      <a:pt x="801" y="67"/>
                    </a:cubicBezTo>
                    <a:cubicBezTo>
                      <a:pt x="801" y="34"/>
                      <a:pt x="601" y="34"/>
                      <a:pt x="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44"/>
              <p:cNvSpPr/>
              <p:nvPr/>
            </p:nvSpPr>
            <p:spPr>
              <a:xfrm>
                <a:off x="-4686518" y="2109244"/>
                <a:ext cx="67297" cy="283576"/>
              </a:xfrm>
              <a:custGeom>
                <a:avLst/>
                <a:gdLst/>
                <a:ahLst/>
                <a:cxnLst/>
                <a:rect l="l" t="t" r="r" b="b"/>
                <a:pathLst>
                  <a:path w="1001" h="4218" extrusionOk="0">
                    <a:moveTo>
                      <a:pt x="634" y="0"/>
                    </a:moveTo>
                    <a:lnTo>
                      <a:pt x="634" y="200"/>
                    </a:lnTo>
                    <a:lnTo>
                      <a:pt x="567" y="200"/>
                    </a:lnTo>
                    <a:lnTo>
                      <a:pt x="567" y="33"/>
                    </a:lnTo>
                    <a:cubicBezTo>
                      <a:pt x="567" y="67"/>
                      <a:pt x="367" y="67"/>
                      <a:pt x="367" y="100"/>
                    </a:cubicBezTo>
                    <a:lnTo>
                      <a:pt x="367" y="200"/>
                    </a:lnTo>
                    <a:cubicBezTo>
                      <a:pt x="334" y="234"/>
                      <a:pt x="300" y="267"/>
                      <a:pt x="300" y="334"/>
                    </a:cubicBezTo>
                    <a:lnTo>
                      <a:pt x="300" y="600"/>
                    </a:lnTo>
                    <a:cubicBezTo>
                      <a:pt x="300" y="600"/>
                      <a:pt x="300" y="567"/>
                      <a:pt x="234" y="567"/>
                    </a:cubicBezTo>
                    <a:lnTo>
                      <a:pt x="234" y="267"/>
                    </a:lnTo>
                    <a:cubicBezTo>
                      <a:pt x="234" y="367"/>
                      <a:pt x="200" y="434"/>
                      <a:pt x="200" y="534"/>
                    </a:cubicBezTo>
                    <a:cubicBezTo>
                      <a:pt x="134" y="1568"/>
                      <a:pt x="67" y="2669"/>
                      <a:pt x="0" y="3703"/>
                    </a:cubicBezTo>
                    <a:lnTo>
                      <a:pt x="34" y="3703"/>
                    </a:lnTo>
                    <a:lnTo>
                      <a:pt x="34" y="3869"/>
                    </a:lnTo>
                    <a:lnTo>
                      <a:pt x="300" y="3903"/>
                    </a:lnTo>
                    <a:lnTo>
                      <a:pt x="334" y="3903"/>
                    </a:lnTo>
                    <a:lnTo>
                      <a:pt x="334" y="4203"/>
                    </a:lnTo>
                    <a:cubicBezTo>
                      <a:pt x="334" y="4203"/>
                      <a:pt x="438" y="4218"/>
                      <a:pt x="507" y="4218"/>
                    </a:cubicBezTo>
                    <a:cubicBezTo>
                      <a:pt x="541" y="4218"/>
                      <a:pt x="567" y="4214"/>
                      <a:pt x="567" y="4203"/>
                    </a:cubicBezTo>
                    <a:lnTo>
                      <a:pt x="567" y="4170"/>
                    </a:lnTo>
                    <a:lnTo>
                      <a:pt x="834" y="4170"/>
                    </a:lnTo>
                    <a:lnTo>
                      <a:pt x="834" y="3936"/>
                    </a:lnTo>
                    <a:lnTo>
                      <a:pt x="968" y="3936"/>
                    </a:lnTo>
                    <a:lnTo>
                      <a:pt x="968" y="3736"/>
                    </a:lnTo>
                    <a:lnTo>
                      <a:pt x="1001" y="3736"/>
                    </a:lnTo>
                    <a:cubicBezTo>
                      <a:pt x="868" y="2935"/>
                      <a:pt x="901" y="2168"/>
                      <a:pt x="901" y="1368"/>
                    </a:cubicBezTo>
                    <a:lnTo>
                      <a:pt x="901" y="567"/>
                    </a:lnTo>
                    <a:cubicBezTo>
                      <a:pt x="901" y="500"/>
                      <a:pt x="868" y="400"/>
                      <a:pt x="868" y="334"/>
                    </a:cubicBezTo>
                    <a:cubicBezTo>
                      <a:pt x="868" y="434"/>
                      <a:pt x="868" y="534"/>
                      <a:pt x="834" y="667"/>
                    </a:cubicBezTo>
                    <a:cubicBezTo>
                      <a:pt x="805" y="696"/>
                      <a:pt x="801" y="725"/>
                      <a:pt x="801" y="732"/>
                    </a:cubicBezTo>
                    <a:lnTo>
                      <a:pt x="801" y="732"/>
                    </a:lnTo>
                    <a:cubicBezTo>
                      <a:pt x="801" y="506"/>
                      <a:pt x="805" y="299"/>
                      <a:pt x="834" y="67"/>
                    </a:cubicBezTo>
                    <a:cubicBezTo>
                      <a:pt x="834" y="67"/>
                      <a:pt x="634" y="33"/>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44"/>
              <p:cNvSpPr/>
              <p:nvPr/>
            </p:nvSpPr>
            <p:spPr>
              <a:xfrm>
                <a:off x="-4538545" y="2275167"/>
                <a:ext cx="67364" cy="256684"/>
              </a:xfrm>
              <a:custGeom>
                <a:avLst/>
                <a:gdLst/>
                <a:ahLst/>
                <a:cxnLst/>
                <a:rect l="l" t="t" r="r" b="b"/>
                <a:pathLst>
                  <a:path w="1002" h="3818" extrusionOk="0">
                    <a:moveTo>
                      <a:pt x="635" y="0"/>
                    </a:moveTo>
                    <a:lnTo>
                      <a:pt x="635" y="234"/>
                    </a:lnTo>
                    <a:lnTo>
                      <a:pt x="601" y="234"/>
                    </a:lnTo>
                    <a:lnTo>
                      <a:pt x="601" y="67"/>
                    </a:lnTo>
                    <a:cubicBezTo>
                      <a:pt x="601" y="101"/>
                      <a:pt x="368" y="101"/>
                      <a:pt x="368" y="134"/>
                    </a:cubicBezTo>
                    <a:lnTo>
                      <a:pt x="368" y="234"/>
                    </a:lnTo>
                    <a:cubicBezTo>
                      <a:pt x="334" y="267"/>
                      <a:pt x="301" y="301"/>
                      <a:pt x="301" y="334"/>
                    </a:cubicBezTo>
                    <a:lnTo>
                      <a:pt x="301" y="634"/>
                    </a:lnTo>
                    <a:cubicBezTo>
                      <a:pt x="301" y="634"/>
                      <a:pt x="301" y="601"/>
                      <a:pt x="268" y="601"/>
                    </a:cubicBezTo>
                    <a:lnTo>
                      <a:pt x="268" y="301"/>
                    </a:lnTo>
                    <a:cubicBezTo>
                      <a:pt x="268" y="401"/>
                      <a:pt x="201" y="467"/>
                      <a:pt x="201" y="568"/>
                    </a:cubicBezTo>
                    <a:cubicBezTo>
                      <a:pt x="134" y="1468"/>
                      <a:pt x="34" y="2436"/>
                      <a:pt x="1" y="3336"/>
                    </a:cubicBezTo>
                    <a:lnTo>
                      <a:pt x="34" y="3336"/>
                    </a:lnTo>
                    <a:lnTo>
                      <a:pt x="34" y="3503"/>
                    </a:lnTo>
                    <a:lnTo>
                      <a:pt x="301" y="3570"/>
                    </a:lnTo>
                    <a:lnTo>
                      <a:pt x="301" y="3503"/>
                    </a:lnTo>
                    <a:lnTo>
                      <a:pt x="334" y="3503"/>
                    </a:lnTo>
                    <a:lnTo>
                      <a:pt x="334" y="3803"/>
                    </a:lnTo>
                    <a:cubicBezTo>
                      <a:pt x="334" y="3803"/>
                      <a:pt x="453" y="3818"/>
                      <a:pt x="532" y="3818"/>
                    </a:cubicBezTo>
                    <a:cubicBezTo>
                      <a:pt x="572" y="3818"/>
                      <a:pt x="601" y="3814"/>
                      <a:pt x="601" y="3803"/>
                    </a:cubicBezTo>
                    <a:lnTo>
                      <a:pt x="601" y="3770"/>
                    </a:lnTo>
                    <a:lnTo>
                      <a:pt x="835" y="3770"/>
                    </a:lnTo>
                    <a:lnTo>
                      <a:pt x="835" y="3570"/>
                    </a:lnTo>
                    <a:lnTo>
                      <a:pt x="968" y="3570"/>
                    </a:lnTo>
                    <a:lnTo>
                      <a:pt x="968" y="3336"/>
                    </a:lnTo>
                    <a:lnTo>
                      <a:pt x="1002" y="3336"/>
                    </a:lnTo>
                    <a:cubicBezTo>
                      <a:pt x="868" y="2636"/>
                      <a:pt x="868" y="1902"/>
                      <a:pt x="935" y="1135"/>
                    </a:cubicBezTo>
                    <a:lnTo>
                      <a:pt x="935" y="601"/>
                    </a:lnTo>
                    <a:lnTo>
                      <a:pt x="935" y="568"/>
                    </a:lnTo>
                    <a:cubicBezTo>
                      <a:pt x="935" y="467"/>
                      <a:pt x="868" y="401"/>
                      <a:pt x="868" y="301"/>
                    </a:cubicBezTo>
                    <a:cubicBezTo>
                      <a:pt x="868" y="434"/>
                      <a:pt x="868" y="568"/>
                      <a:pt x="835" y="634"/>
                    </a:cubicBezTo>
                    <a:cubicBezTo>
                      <a:pt x="805" y="694"/>
                      <a:pt x="802" y="700"/>
                      <a:pt x="801" y="725"/>
                    </a:cubicBezTo>
                    <a:lnTo>
                      <a:pt x="801" y="725"/>
                    </a:lnTo>
                    <a:cubicBezTo>
                      <a:pt x="802" y="510"/>
                      <a:pt x="805" y="276"/>
                      <a:pt x="835" y="67"/>
                    </a:cubicBezTo>
                    <a:lnTo>
                      <a:pt x="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44"/>
              <p:cNvSpPr/>
              <p:nvPr/>
            </p:nvSpPr>
            <p:spPr>
              <a:xfrm>
                <a:off x="-4670854" y="2647418"/>
                <a:ext cx="74087" cy="161554"/>
              </a:xfrm>
              <a:custGeom>
                <a:avLst/>
                <a:gdLst/>
                <a:ahLst/>
                <a:cxnLst/>
                <a:rect l="l" t="t" r="r" b="b"/>
                <a:pathLst>
                  <a:path w="1102" h="2403" extrusionOk="0">
                    <a:moveTo>
                      <a:pt x="668" y="1"/>
                    </a:moveTo>
                    <a:lnTo>
                      <a:pt x="668" y="201"/>
                    </a:lnTo>
                    <a:lnTo>
                      <a:pt x="635" y="201"/>
                    </a:lnTo>
                    <a:lnTo>
                      <a:pt x="635" y="34"/>
                    </a:lnTo>
                    <a:cubicBezTo>
                      <a:pt x="635" y="67"/>
                      <a:pt x="434" y="67"/>
                      <a:pt x="434" y="101"/>
                    </a:cubicBezTo>
                    <a:lnTo>
                      <a:pt x="434" y="201"/>
                    </a:lnTo>
                    <a:lnTo>
                      <a:pt x="334" y="268"/>
                    </a:lnTo>
                    <a:lnTo>
                      <a:pt x="334" y="234"/>
                    </a:lnTo>
                    <a:cubicBezTo>
                      <a:pt x="234" y="768"/>
                      <a:pt x="101" y="1368"/>
                      <a:pt x="1" y="1902"/>
                    </a:cubicBezTo>
                    <a:cubicBezTo>
                      <a:pt x="1" y="1902"/>
                      <a:pt x="67" y="1902"/>
                      <a:pt x="101" y="1935"/>
                    </a:cubicBezTo>
                    <a:cubicBezTo>
                      <a:pt x="101" y="2002"/>
                      <a:pt x="67" y="2069"/>
                      <a:pt x="67" y="2102"/>
                    </a:cubicBezTo>
                    <a:cubicBezTo>
                      <a:pt x="67" y="2102"/>
                      <a:pt x="215" y="2176"/>
                      <a:pt x="278" y="2176"/>
                    </a:cubicBezTo>
                    <a:cubicBezTo>
                      <a:pt x="288" y="2176"/>
                      <a:pt x="296" y="2174"/>
                      <a:pt x="301" y="2169"/>
                    </a:cubicBezTo>
                    <a:lnTo>
                      <a:pt x="301" y="2102"/>
                    </a:lnTo>
                    <a:lnTo>
                      <a:pt x="434" y="2102"/>
                    </a:lnTo>
                    <a:cubicBezTo>
                      <a:pt x="434" y="2202"/>
                      <a:pt x="401" y="2269"/>
                      <a:pt x="401" y="2369"/>
                    </a:cubicBezTo>
                    <a:cubicBezTo>
                      <a:pt x="401" y="2369"/>
                      <a:pt x="601" y="2402"/>
                      <a:pt x="635" y="2402"/>
                    </a:cubicBezTo>
                    <a:lnTo>
                      <a:pt x="635" y="2336"/>
                    </a:lnTo>
                    <a:cubicBezTo>
                      <a:pt x="668" y="2336"/>
                      <a:pt x="835" y="2369"/>
                      <a:pt x="835" y="2369"/>
                    </a:cubicBezTo>
                    <a:cubicBezTo>
                      <a:pt x="835" y="2269"/>
                      <a:pt x="901" y="2236"/>
                      <a:pt x="901" y="2169"/>
                    </a:cubicBezTo>
                    <a:lnTo>
                      <a:pt x="968" y="2169"/>
                    </a:lnTo>
                    <a:lnTo>
                      <a:pt x="1102" y="1669"/>
                    </a:lnTo>
                    <a:cubicBezTo>
                      <a:pt x="1001" y="1368"/>
                      <a:pt x="1001" y="1035"/>
                      <a:pt x="968" y="701"/>
                    </a:cubicBezTo>
                    <a:lnTo>
                      <a:pt x="968" y="534"/>
                    </a:lnTo>
                    <a:cubicBezTo>
                      <a:pt x="968" y="434"/>
                      <a:pt x="935" y="368"/>
                      <a:pt x="935" y="268"/>
                    </a:cubicBezTo>
                    <a:cubicBezTo>
                      <a:pt x="913" y="355"/>
                      <a:pt x="905" y="456"/>
                      <a:pt x="884" y="553"/>
                    </a:cubicBezTo>
                    <a:lnTo>
                      <a:pt x="884" y="553"/>
                    </a:lnTo>
                    <a:cubicBezTo>
                      <a:pt x="901" y="393"/>
                      <a:pt x="901" y="237"/>
                      <a:pt x="901" y="67"/>
                    </a:cubicBezTo>
                    <a:cubicBezTo>
                      <a:pt x="901" y="67"/>
                      <a:pt x="668" y="34"/>
                      <a:pt x="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44"/>
              <p:cNvSpPr/>
              <p:nvPr/>
            </p:nvSpPr>
            <p:spPr>
              <a:xfrm>
                <a:off x="-4540764" y="2750615"/>
                <a:ext cx="69583" cy="182664"/>
              </a:xfrm>
              <a:custGeom>
                <a:avLst/>
                <a:gdLst/>
                <a:ahLst/>
                <a:cxnLst/>
                <a:rect l="l" t="t" r="r" b="b"/>
                <a:pathLst>
                  <a:path w="1035" h="2717" extrusionOk="0">
                    <a:moveTo>
                      <a:pt x="634" y="0"/>
                    </a:moveTo>
                    <a:lnTo>
                      <a:pt x="634" y="200"/>
                    </a:lnTo>
                    <a:lnTo>
                      <a:pt x="568" y="200"/>
                    </a:lnTo>
                    <a:lnTo>
                      <a:pt x="568" y="34"/>
                    </a:lnTo>
                    <a:cubicBezTo>
                      <a:pt x="568" y="67"/>
                      <a:pt x="367" y="67"/>
                      <a:pt x="367" y="100"/>
                    </a:cubicBezTo>
                    <a:lnTo>
                      <a:pt x="367" y="200"/>
                    </a:lnTo>
                    <a:cubicBezTo>
                      <a:pt x="334" y="234"/>
                      <a:pt x="301" y="267"/>
                      <a:pt x="301" y="334"/>
                    </a:cubicBezTo>
                    <a:cubicBezTo>
                      <a:pt x="301" y="400"/>
                      <a:pt x="301" y="501"/>
                      <a:pt x="234" y="567"/>
                    </a:cubicBezTo>
                    <a:lnTo>
                      <a:pt x="234" y="534"/>
                    </a:lnTo>
                    <a:lnTo>
                      <a:pt x="234" y="234"/>
                    </a:lnTo>
                    <a:cubicBezTo>
                      <a:pt x="167" y="901"/>
                      <a:pt x="67" y="1535"/>
                      <a:pt x="0" y="2202"/>
                    </a:cubicBezTo>
                    <a:lnTo>
                      <a:pt x="34" y="2202"/>
                    </a:lnTo>
                    <a:lnTo>
                      <a:pt x="34" y="2369"/>
                    </a:lnTo>
                    <a:lnTo>
                      <a:pt x="301" y="2402"/>
                    </a:lnTo>
                    <a:lnTo>
                      <a:pt x="367" y="2402"/>
                    </a:lnTo>
                    <a:lnTo>
                      <a:pt x="367" y="2702"/>
                    </a:lnTo>
                    <a:cubicBezTo>
                      <a:pt x="367" y="2702"/>
                      <a:pt x="486" y="2717"/>
                      <a:pt x="565" y="2717"/>
                    </a:cubicBezTo>
                    <a:cubicBezTo>
                      <a:pt x="605" y="2717"/>
                      <a:pt x="634" y="2713"/>
                      <a:pt x="634" y="2702"/>
                    </a:cubicBezTo>
                    <a:lnTo>
                      <a:pt x="634" y="2669"/>
                    </a:lnTo>
                    <a:cubicBezTo>
                      <a:pt x="634" y="2669"/>
                      <a:pt x="738" y="2684"/>
                      <a:pt x="807" y="2684"/>
                    </a:cubicBezTo>
                    <a:cubicBezTo>
                      <a:pt x="842" y="2684"/>
                      <a:pt x="868" y="2680"/>
                      <a:pt x="868" y="2669"/>
                    </a:cubicBezTo>
                    <a:lnTo>
                      <a:pt x="868" y="2435"/>
                    </a:lnTo>
                    <a:lnTo>
                      <a:pt x="1001" y="2435"/>
                    </a:lnTo>
                    <a:lnTo>
                      <a:pt x="1001" y="2235"/>
                    </a:lnTo>
                    <a:lnTo>
                      <a:pt x="1035" y="2235"/>
                    </a:lnTo>
                    <a:cubicBezTo>
                      <a:pt x="901" y="1868"/>
                      <a:pt x="901" y="1468"/>
                      <a:pt x="901" y="1068"/>
                    </a:cubicBezTo>
                    <a:lnTo>
                      <a:pt x="901" y="534"/>
                    </a:lnTo>
                    <a:cubicBezTo>
                      <a:pt x="901" y="467"/>
                      <a:pt x="868" y="367"/>
                      <a:pt x="868" y="267"/>
                    </a:cubicBezTo>
                    <a:cubicBezTo>
                      <a:pt x="868" y="400"/>
                      <a:pt x="834" y="534"/>
                      <a:pt x="834" y="667"/>
                    </a:cubicBezTo>
                    <a:cubicBezTo>
                      <a:pt x="815" y="687"/>
                      <a:pt x="807" y="695"/>
                      <a:pt x="803" y="705"/>
                    </a:cubicBezTo>
                    <a:lnTo>
                      <a:pt x="803" y="705"/>
                    </a:lnTo>
                    <a:cubicBezTo>
                      <a:pt x="811" y="490"/>
                      <a:pt x="834" y="290"/>
                      <a:pt x="834" y="67"/>
                    </a:cubicBezTo>
                    <a:cubicBezTo>
                      <a:pt x="834" y="67"/>
                      <a:pt x="634" y="34"/>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44"/>
              <p:cNvSpPr/>
              <p:nvPr/>
            </p:nvSpPr>
            <p:spPr>
              <a:xfrm>
                <a:off x="-4650685" y="3122866"/>
                <a:ext cx="67364" cy="217624"/>
              </a:xfrm>
              <a:custGeom>
                <a:avLst/>
                <a:gdLst/>
                <a:ahLst/>
                <a:cxnLst/>
                <a:rect l="l" t="t" r="r" b="b"/>
                <a:pathLst>
                  <a:path w="1002" h="3237" extrusionOk="0">
                    <a:moveTo>
                      <a:pt x="468" y="0"/>
                    </a:moveTo>
                    <a:lnTo>
                      <a:pt x="468" y="201"/>
                    </a:lnTo>
                    <a:lnTo>
                      <a:pt x="435" y="201"/>
                    </a:lnTo>
                    <a:lnTo>
                      <a:pt x="435" y="34"/>
                    </a:lnTo>
                    <a:cubicBezTo>
                      <a:pt x="435" y="101"/>
                      <a:pt x="201" y="101"/>
                      <a:pt x="201" y="134"/>
                    </a:cubicBezTo>
                    <a:lnTo>
                      <a:pt x="201" y="201"/>
                    </a:lnTo>
                    <a:cubicBezTo>
                      <a:pt x="168" y="267"/>
                      <a:pt x="134" y="301"/>
                      <a:pt x="134" y="334"/>
                    </a:cubicBezTo>
                    <a:lnTo>
                      <a:pt x="134" y="634"/>
                    </a:lnTo>
                    <a:cubicBezTo>
                      <a:pt x="134" y="634"/>
                      <a:pt x="134" y="568"/>
                      <a:pt x="101" y="568"/>
                    </a:cubicBezTo>
                    <a:lnTo>
                      <a:pt x="101" y="868"/>
                    </a:lnTo>
                    <a:cubicBezTo>
                      <a:pt x="34" y="1502"/>
                      <a:pt x="34" y="2169"/>
                      <a:pt x="1" y="2802"/>
                    </a:cubicBezTo>
                    <a:lnTo>
                      <a:pt x="34" y="2802"/>
                    </a:lnTo>
                    <a:lnTo>
                      <a:pt x="34" y="2969"/>
                    </a:lnTo>
                    <a:cubicBezTo>
                      <a:pt x="34" y="2969"/>
                      <a:pt x="153" y="2984"/>
                      <a:pt x="232" y="2984"/>
                    </a:cubicBezTo>
                    <a:cubicBezTo>
                      <a:pt x="272" y="2984"/>
                      <a:pt x="301" y="2980"/>
                      <a:pt x="301" y="2969"/>
                    </a:cubicBezTo>
                    <a:lnTo>
                      <a:pt x="335" y="2969"/>
                    </a:lnTo>
                    <a:lnTo>
                      <a:pt x="335" y="3236"/>
                    </a:lnTo>
                    <a:lnTo>
                      <a:pt x="601" y="3236"/>
                    </a:lnTo>
                    <a:lnTo>
                      <a:pt x="601" y="3203"/>
                    </a:lnTo>
                    <a:lnTo>
                      <a:pt x="835" y="3203"/>
                    </a:lnTo>
                    <a:lnTo>
                      <a:pt x="835" y="3036"/>
                    </a:lnTo>
                    <a:lnTo>
                      <a:pt x="1002" y="3036"/>
                    </a:lnTo>
                    <a:cubicBezTo>
                      <a:pt x="802" y="3036"/>
                      <a:pt x="802" y="2969"/>
                      <a:pt x="835" y="2869"/>
                    </a:cubicBezTo>
                    <a:lnTo>
                      <a:pt x="768" y="768"/>
                    </a:lnTo>
                    <a:lnTo>
                      <a:pt x="768" y="534"/>
                    </a:lnTo>
                    <a:cubicBezTo>
                      <a:pt x="768" y="467"/>
                      <a:pt x="701" y="367"/>
                      <a:pt x="701" y="301"/>
                    </a:cubicBezTo>
                    <a:lnTo>
                      <a:pt x="701" y="634"/>
                    </a:lnTo>
                    <a:cubicBezTo>
                      <a:pt x="701" y="668"/>
                      <a:pt x="668" y="668"/>
                      <a:pt x="668" y="701"/>
                    </a:cubicBezTo>
                    <a:lnTo>
                      <a:pt x="668" y="67"/>
                    </a:lnTo>
                    <a:cubicBezTo>
                      <a:pt x="668" y="34"/>
                      <a:pt x="468" y="34"/>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44"/>
              <p:cNvSpPr/>
              <p:nvPr/>
            </p:nvSpPr>
            <p:spPr>
              <a:xfrm>
                <a:off x="-4502645" y="3208113"/>
                <a:ext cx="67364" cy="208615"/>
              </a:xfrm>
              <a:custGeom>
                <a:avLst/>
                <a:gdLst/>
                <a:ahLst/>
                <a:cxnLst/>
                <a:rect l="l" t="t" r="r" b="b"/>
                <a:pathLst>
                  <a:path w="1002" h="3103" extrusionOk="0">
                    <a:moveTo>
                      <a:pt x="468" y="0"/>
                    </a:moveTo>
                    <a:lnTo>
                      <a:pt x="468" y="200"/>
                    </a:lnTo>
                    <a:lnTo>
                      <a:pt x="434" y="200"/>
                    </a:lnTo>
                    <a:lnTo>
                      <a:pt x="434" y="33"/>
                    </a:lnTo>
                    <a:cubicBezTo>
                      <a:pt x="434" y="67"/>
                      <a:pt x="234" y="100"/>
                      <a:pt x="234" y="100"/>
                    </a:cubicBezTo>
                    <a:lnTo>
                      <a:pt x="234" y="200"/>
                    </a:lnTo>
                    <a:cubicBezTo>
                      <a:pt x="167" y="234"/>
                      <a:pt x="134" y="267"/>
                      <a:pt x="134" y="334"/>
                    </a:cubicBezTo>
                    <a:lnTo>
                      <a:pt x="134" y="267"/>
                    </a:lnTo>
                    <a:cubicBezTo>
                      <a:pt x="134" y="367"/>
                      <a:pt x="101" y="434"/>
                      <a:pt x="101" y="534"/>
                    </a:cubicBezTo>
                    <a:cubicBezTo>
                      <a:pt x="67" y="1234"/>
                      <a:pt x="1" y="1935"/>
                      <a:pt x="1" y="2669"/>
                    </a:cubicBezTo>
                    <a:lnTo>
                      <a:pt x="67" y="2669"/>
                    </a:lnTo>
                    <a:lnTo>
                      <a:pt x="67" y="2835"/>
                    </a:lnTo>
                    <a:cubicBezTo>
                      <a:pt x="67" y="2835"/>
                      <a:pt x="171" y="2850"/>
                      <a:pt x="240" y="2850"/>
                    </a:cubicBezTo>
                    <a:cubicBezTo>
                      <a:pt x="275" y="2850"/>
                      <a:pt x="301" y="2847"/>
                      <a:pt x="301" y="2835"/>
                    </a:cubicBezTo>
                    <a:lnTo>
                      <a:pt x="334" y="2835"/>
                    </a:lnTo>
                    <a:lnTo>
                      <a:pt x="334" y="3102"/>
                    </a:lnTo>
                    <a:lnTo>
                      <a:pt x="601" y="3102"/>
                    </a:lnTo>
                    <a:lnTo>
                      <a:pt x="601" y="3069"/>
                    </a:lnTo>
                    <a:lnTo>
                      <a:pt x="834" y="3069"/>
                    </a:lnTo>
                    <a:lnTo>
                      <a:pt x="834" y="2902"/>
                    </a:lnTo>
                    <a:lnTo>
                      <a:pt x="1001" y="2902"/>
                    </a:lnTo>
                    <a:cubicBezTo>
                      <a:pt x="801" y="2835"/>
                      <a:pt x="801" y="2735"/>
                      <a:pt x="834" y="2669"/>
                    </a:cubicBezTo>
                    <a:cubicBezTo>
                      <a:pt x="801" y="2102"/>
                      <a:pt x="801" y="1568"/>
                      <a:pt x="768" y="1001"/>
                    </a:cubicBezTo>
                    <a:lnTo>
                      <a:pt x="768" y="534"/>
                    </a:lnTo>
                    <a:cubicBezTo>
                      <a:pt x="768" y="434"/>
                      <a:pt x="734" y="367"/>
                      <a:pt x="734" y="267"/>
                    </a:cubicBezTo>
                    <a:lnTo>
                      <a:pt x="734" y="600"/>
                    </a:lnTo>
                    <a:cubicBezTo>
                      <a:pt x="668" y="667"/>
                      <a:pt x="668" y="667"/>
                      <a:pt x="668" y="701"/>
                    </a:cubicBezTo>
                    <a:lnTo>
                      <a:pt x="668" y="67"/>
                    </a:lnTo>
                    <a:cubicBezTo>
                      <a:pt x="668" y="33"/>
                      <a:pt x="468" y="33"/>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44"/>
              <p:cNvSpPr/>
              <p:nvPr/>
            </p:nvSpPr>
            <p:spPr>
              <a:xfrm>
                <a:off x="-4641676" y="3519790"/>
                <a:ext cx="76306" cy="186227"/>
              </a:xfrm>
              <a:custGeom>
                <a:avLst/>
                <a:gdLst/>
                <a:ahLst/>
                <a:cxnLst/>
                <a:rect l="l" t="t" r="r" b="b"/>
                <a:pathLst>
                  <a:path w="1135" h="2770" extrusionOk="0">
                    <a:moveTo>
                      <a:pt x="801" y="1"/>
                    </a:moveTo>
                    <a:cubicBezTo>
                      <a:pt x="801" y="101"/>
                      <a:pt x="801" y="134"/>
                      <a:pt x="734" y="234"/>
                    </a:cubicBezTo>
                    <a:lnTo>
                      <a:pt x="701" y="234"/>
                    </a:lnTo>
                    <a:lnTo>
                      <a:pt x="701" y="67"/>
                    </a:lnTo>
                    <a:cubicBezTo>
                      <a:pt x="701" y="101"/>
                      <a:pt x="501" y="101"/>
                      <a:pt x="501" y="134"/>
                    </a:cubicBezTo>
                    <a:lnTo>
                      <a:pt x="501" y="268"/>
                    </a:lnTo>
                    <a:lnTo>
                      <a:pt x="401" y="368"/>
                    </a:lnTo>
                    <a:cubicBezTo>
                      <a:pt x="401" y="434"/>
                      <a:pt x="367" y="501"/>
                      <a:pt x="367" y="601"/>
                    </a:cubicBezTo>
                    <a:lnTo>
                      <a:pt x="367" y="568"/>
                    </a:lnTo>
                    <a:lnTo>
                      <a:pt x="367" y="301"/>
                    </a:lnTo>
                    <a:cubicBezTo>
                      <a:pt x="234" y="968"/>
                      <a:pt x="134" y="1602"/>
                      <a:pt x="0" y="2269"/>
                    </a:cubicBezTo>
                    <a:cubicBezTo>
                      <a:pt x="0" y="2269"/>
                      <a:pt x="34" y="2269"/>
                      <a:pt x="34" y="2302"/>
                    </a:cubicBezTo>
                    <a:cubicBezTo>
                      <a:pt x="34" y="2369"/>
                      <a:pt x="34" y="2436"/>
                      <a:pt x="0" y="2469"/>
                    </a:cubicBezTo>
                    <a:cubicBezTo>
                      <a:pt x="0" y="2502"/>
                      <a:pt x="234" y="2502"/>
                      <a:pt x="234" y="2502"/>
                    </a:cubicBezTo>
                    <a:lnTo>
                      <a:pt x="234" y="2469"/>
                    </a:lnTo>
                    <a:lnTo>
                      <a:pt x="334" y="2469"/>
                    </a:lnTo>
                    <a:cubicBezTo>
                      <a:pt x="334" y="2569"/>
                      <a:pt x="301" y="2636"/>
                      <a:pt x="301" y="2736"/>
                    </a:cubicBezTo>
                    <a:cubicBezTo>
                      <a:pt x="301" y="2769"/>
                      <a:pt x="534" y="2769"/>
                      <a:pt x="534" y="2769"/>
                    </a:cubicBezTo>
                    <a:lnTo>
                      <a:pt x="534" y="2703"/>
                    </a:lnTo>
                    <a:lnTo>
                      <a:pt x="734" y="2736"/>
                    </a:lnTo>
                    <a:cubicBezTo>
                      <a:pt x="734" y="2636"/>
                      <a:pt x="734" y="2603"/>
                      <a:pt x="801" y="2536"/>
                    </a:cubicBezTo>
                    <a:lnTo>
                      <a:pt x="901" y="2536"/>
                    </a:lnTo>
                    <a:lnTo>
                      <a:pt x="901" y="2302"/>
                    </a:lnTo>
                    <a:cubicBezTo>
                      <a:pt x="1001" y="1902"/>
                      <a:pt x="1034" y="1535"/>
                      <a:pt x="1068" y="1101"/>
                    </a:cubicBezTo>
                    <a:cubicBezTo>
                      <a:pt x="1068" y="935"/>
                      <a:pt x="1135" y="735"/>
                      <a:pt x="1135" y="568"/>
                    </a:cubicBezTo>
                    <a:cubicBezTo>
                      <a:pt x="1135" y="468"/>
                      <a:pt x="1068" y="401"/>
                      <a:pt x="1068" y="301"/>
                    </a:cubicBezTo>
                    <a:cubicBezTo>
                      <a:pt x="1034" y="434"/>
                      <a:pt x="1034" y="601"/>
                      <a:pt x="1001" y="735"/>
                    </a:cubicBezTo>
                    <a:lnTo>
                      <a:pt x="1001" y="768"/>
                    </a:lnTo>
                    <a:lnTo>
                      <a:pt x="1001" y="835"/>
                    </a:lnTo>
                    <a:lnTo>
                      <a:pt x="901" y="835"/>
                    </a:lnTo>
                    <a:cubicBezTo>
                      <a:pt x="968" y="601"/>
                      <a:pt x="968" y="368"/>
                      <a:pt x="1001" y="101"/>
                    </a:cubicBezTo>
                    <a:cubicBezTo>
                      <a:pt x="1001" y="101"/>
                      <a:pt x="801" y="67"/>
                      <a:pt x="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44"/>
              <p:cNvSpPr/>
              <p:nvPr/>
            </p:nvSpPr>
            <p:spPr>
              <a:xfrm>
                <a:off x="-4451079" y="3618484"/>
                <a:ext cx="67364" cy="192950"/>
              </a:xfrm>
              <a:custGeom>
                <a:avLst/>
                <a:gdLst/>
                <a:ahLst/>
                <a:cxnLst/>
                <a:rect l="l" t="t" r="r" b="b"/>
                <a:pathLst>
                  <a:path w="1002" h="2870" extrusionOk="0">
                    <a:moveTo>
                      <a:pt x="468" y="0"/>
                    </a:moveTo>
                    <a:lnTo>
                      <a:pt x="468" y="201"/>
                    </a:lnTo>
                    <a:lnTo>
                      <a:pt x="401" y="201"/>
                    </a:lnTo>
                    <a:lnTo>
                      <a:pt x="401" y="67"/>
                    </a:lnTo>
                    <a:cubicBezTo>
                      <a:pt x="401" y="100"/>
                      <a:pt x="201" y="134"/>
                      <a:pt x="201" y="134"/>
                    </a:cubicBezTo>
                    <a:lnTo>
                      <a:pt x="201" y="201"/>
                    </a:lnTo>
                    <a:cubicBezTo>
                      <a:pt x="168" y="267"/>
                      <a:pt x="134" y="301"/>
                      <a:pt x="134" y="334"/>
                    </a:cubicBezTo>
                    <a:lnTo>
                      <a:pt x="134" y="267"/>
                    </a:lnTo>
                    <a:cubicBezTo>
                      <a:pt x="134" y="334"/>
                      <a:pt x="67" y="434"/>
                      <a:pt x="67" y="501"/>
                    </a:cubicBezTo>
                    <a:cubicBezTo>
                      <a:pt x="34" y="1135"/>
                      <a:pt x="1" y="1802"/>
                      <a:pt x="1" y="2435"/>
                    </a:cubicBezTo>
                    <a:lnTo>
                      <a:pt x="34" y="2435"/>
                    </a:lnTo>
                    <a:lnTo>
                      <a:pt x="34" y="2602"/>
                    </a:lnTo>
                    <a:cubicBezTo>
                      <a:pt x="34" y="2602"/>
                      <a:pt x="153" y="2617"/>
                      <a:pt x="232" y="2617"/>
                    </a:cubicBezTo>
                    <a:cubicBezTo>
                      <a:pt x="271" y="2617"/>
                      <a:pt x="301" y="2613"/>
                      <a:pt x="301" y="2602"/>
                    </a:cubicBezTo>
                    <a:lnTo>
                      <a:pt x="334" y="2602"/>
                    </a:lnTo>
                    <a:lnTo>
                      <a:pt x="334" y="2869"/>
                    </a:lnTo>
                    <a:lnTo>
                      <a:pt x="568" y="2869"/>
                    </a:lnTo>
                    <a:lnTo>
                      <a:pt x="568" y="2836"/>
                    </a:lnTo>
                    <a:lnTo>
                      <a:pt x="835" y="2836"/>
                    </a:lnTo>
                    <a:lnTo>
                      <a:pt x="835" y="2669"/>
                    </a:lnTo>
                    <a:lnTo>
                      <a:pt x="1001" y="2669"/>
                    </a:lnTo>
                    <a:lnTo>
                      <a:pt x="1001" y="2469"/>
                    </a:lnTo>
                    <a:lnTo>
                      <a:pt x="835" y="2569"/>
                    </a:lnTo>
                    <a:cubicBezTo>
                      <a:pt x="801" y="2002"/>
                      <a:pt x="801" y="1468"/>
                      <a:pt x="735" y="934"/>
                    </a:cubicBezTo>
                    <a:lnTo>
                      <a:pt x="735" y="601"/>
                    </a:lnTo>
                    <a:lnTo>
                      <a:pt x="735" y="567"/>
                    </a:lnTo>
                    <a:cubicBezTo>
                      <a:pt x="735" y="467"/>
                      <a:pt x="701" y="401"/>
                      <a:pt x="701" y="301"/>
                    </a:cubicBezTo>
                    <a:lnTo>
                      <a:pt x="701" y="634"/>
                    </a:lnTo>
                    <a:cubicBezTo>
                      <a:pt x="668" y="668"/>
                      <a:pt x="668" y="668"/>
                      <a:pt x="668" y="701"/>
                    </a:cubicBezTo>
                    <a:lnTo>
                      <a:pt x="668" y="100"/>
                    </a:lnTo>
                    <a:cubicBezTo>
                      <a:pt x="668" y="34"/>
                      <a:pt x="468" y="34"/>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44"/>
              <p:cNvSpPr/>
              <p:nvPr/>
            </p:nvSpPr>
            <p:spPr>
              <a:xfrm>
                <a:off x="-4661845" y="4019912"/>
                <a:ext cx="67297" cy="169957"/>
              </a:xfrm>
              <a:custGeom>
                <a:avLst/>
                <a:gdLst/>
                <a:ahLst/>
                <a:cxnLst/>
                <a:rect l="l" t="t" r="r" b="b"/>
                <a:pathLst>
                  <a:path w="1001" h="2528" extrusionOk="0">
                    <a:moveTo>
                      <a:pt x="467" y="0"/>
                    </a:moveTo>
                    <a:lnTo>
                      <a:pt x="467" y="200"/>
                    </a:lnTo>
                    <a:lnTo>
                      <a:pt x="434" y="200"/>
                    </a:lnTo>
                    <a:lnTo>
                      <a:pt x="434" y="34"/>
                    </a:lnTo>
                    <a:cubicBezTo>
                      <a:pt x="434" y="100"/>
                      <a:pt x="200" y="100"/>
                      <a:pt x="200" y="134"/>
                    </a:cubicBezTo>
                    <a:lnTo>
                      <a:pt x="200" y="200"/>
                    </a:lnTo>
                    <a:cubicBezTo>
                      <a:pt x="167" y="267"/>
                      <a:pt x="134" y="301"/>
                      <a:pt x="134" y="334"/>
                    </a:cubicBezTo>
                    <a:lnTo>
                      <a:pt x="134" y="234"/>
                    </a:lnTo>
                    <a:cubicBezTo>
                      <a:pt x="134" y="334"/>
                      <a:pt x="100" y="401"/>
                      <a:pt x="100" y="501"/>
                    </a:cubicBezTo>
                    <a:cubicBezTo>
                      <a:pt x="34" y="1001"/>
                      <a:pt x="0" y="1535"/>
                      <a:pt x="0" y="2035"/>
                    </a:cubicBezTo>
                    <a:lnTo>
                      <a:pt x="34" y="2035"/>
                    </a:lnTo>
                    <a:lnTo>
                      <a:pt x="34" y="2202"/>
                    </a:lnTo>
                    <a:cubicBezTo>
                      <a:pt x="34" y="2219"/>
                      <a:pt x="100" y="2227"/>
                      <a:pt x="167" y="2227"/>
                    </a:cubicBezTo>
                    <a:cubicBezTo>
                      <a:pt x="234" y="2227"/>
                      <a:pt x="300" y="2219"/>
                      <a:pt x="300" y="2202"/>
                    </a:cubicBezTo>
                    <a:lnTo>
                      <a:pt x="334" y="2202"/>
                    </a:lnTo>
                    <a:lnTo>
                      <a:pt x="334" y="2502"/>
                    </a:lnTo>
                    <a:cubicBezTo>
                      <a:pt x="334" y="2519"/>
                      <a:pt x="400" y="2527"/>
                      <a:pt x="467" y="2527"/>
                    </a:cubicBezTo>
                    <a:cubicBezTo>
                      <a:pt x="534" y="2527"/>
                      <a:pt x="601" y="2519"/>
                      <a:pt x="601" y="2502"/>
                    </a:cubicBezTo>
                    <a:lnTo>
                      <a:pt x="601" y="2469"/>
                    </a:lnTo>
                    <a:cubicBezTo>
                      <a:pt x="601" y="2485"/>
                      <a:pt x="659" y="2494"/>
                      <a:pt x="717" y="2494"/>
                    </a:cubicBezTo>
                    <a:cubicBezTo>
                      <a:pt x="776" y="2494"/>
                      <a:pt x="834" y="2485"/>
                      <a:pt x="834" y="2469"/>
                    </a:cubicBezTo>
                    <a:lnTo>
                      <a:pt x="834" y="2302"/>
                    </a:lnTo>
                    <a:lnTo>
                      <a:pt x="1001" y="2302"/>
                    </a:lnTo>
                    <a:lnTo>
                      <a:pt x="1001" y="2068"/>
                    </a:lnTo>
                    <a:cubicBezTo>
                      <a:pt x="874" y="2132"/>
                      <a:pt x="841" y="2155"/>
                      <a:pt x="834" y="2164"/>
                    </a:cubicBezTo>
                    <a:lnTo>
                      <a:pt x="834" y="2164"/>
                    </a:lnTo>
                    <a:cubicBezTo>
                      <a:pt x="801" y="1765"/>
                      <a:pt x="801" y="1300"/>
                      <a:pt x="767" y="868"/>
                    </a:cubicBezTo>
                    <a:lnTo>
                      <a:pt x="767" y="634"/>
                    </a:lnTo>
                    <a:lnTo>
                      <a:pt x="767" y="567"/>
                    </a:lnTo>
                    <a:cubicBezTo>
                      <a:pt x="767" y="501"/>
                      <a:pt x="701" y="434"/>
                      <a:pt x="701" y="334"/>
                    </a:cubicBezTo>
                    <a:lnTo>
                      <a:pt x="701" y="667"/>
                    </a:lnTo>
                    <a:lnTo>
                      <a:pt x="667" y="701"/>
                    </a:lnTo>
                    <a:lnTo>
                      <a:pt x="667" y="67"/>
                    </a:lnTo>
                    <a:cubicBezTo>
                      <a:pt x="667" y="34"/>
                      <a:pt x="467" y="34"/>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44"/>
              <p:cNvSpPr/>
              <p:nvPr/>
            </p:nvSpPr>
            <p:spPr>
              <a:xfrm>
                <a:off x="-4565437" y="3851704"/>
                <a:ext cx="62860" cy="165991"/>
              </a:xfrm>
              <a:custGeom>
                <a:avLst/>
                <a:gdLst/>
                <a:ahLst/>
                <a:cxnLst/>
                <a:rect l="l" t="t" r="r" b="b"/>
                <a:pathLst>
                  <a:path w="935" h="2469" extrusionOk="0">
                    <a:moveTo>
                      <a:pt x="434" y="1"/>
                    </a:moveTo>
                    <a:lnTo>
                      <a:pt x="434" y="201"/>
                    </a:lnTo>
                    <a:lnTo>
                      <a:pt x="401" y="201"/>
                    </a:lnTo>
                    <a:lnTo>
                      <a:pt x="401" y="34"/>
                    </a:lnTo>
                    <a:cubicBezTo>
                      <a:pt x="401" y="101"/>
                      <a:pt x="201" y="101"/>
                      <a:pt x="201" y="134"/>
                    </a:cubicBezTo>
                    <a:lnTo>
                      <a:pt x="201" y="201"/>
                    </a:lnTo>
                    <a:cubicBezTo>
                      <a:pt x="167" y="267"/>
                      <a:pt x="101" y="301"/>
                      <a:pt x="101" y="334"/>
                    </a:cubicBezTo>
                    <a:lnTo>
                      <a:pt x="101" y="267"/>
                    </a:lnTo>
                    <a:cubicBezTo>
                      <a:pt x="101" y="334"/>
                      <a:pt x="67" y="434"/>
                      <a:pt x="67" y="501"/>
                    </a:cubicBezTo>
                    <a:cubicBezTo>
                      <a:pt x="34" y="1001"/>
                      <a:pt x="1" y="1468"/>
                      <a:pt x="1" y="1969"/>
                    </a:cubicBezTo>
                    <a:lnTo>
                      <a:pt x="34" y="1969"/>
                    </a:lnTo>
                    <a:lnTo>
                      <a:pt x="34" y="2135"/>
                    </a:lnTo>
                    <a:lnTo>
                      <a:pt x="267" y="2169"/>
                    </a:lnTo>
                    <a:lnTo>
                      <a:pt x="267" y="2135"/>
                    </a:lnTo>
                    <a:lnTo>
                      <a:pt x="334" y="2135"/>
                    </a:lnTo>
                    <a:lnTo>
                      <a:pt x="334" y="2436"/>
                    </a:lnTo>
                    <a:lnTo>
                      <a:pt x="534" y="2469"/>
                    </a:lnTo>
                    <a:lnTo>
                      <a:pt x="534" y="2369"/>
                    </a:lnTo>
                    <a:lnTo>
                      <a:pt x="768" y="2369"/>
                    </a:lnTo>
                    <a:lnTo>
                      <a:pt x="768" y="2169"/>
                    </a:lnTo>
                    <a:lnTo>
                      <a:pt x="935" y="2169"/>
                    </a:lnTo>
                    <a:lnTo>
                      <a:pt x="935" y="1969"/>
                    </a:lnTo>
                    <a:cubicBezTo>
                      <a:pt x="863" y="2088"/>
                      <a:pt x="843" y="2105"/>
                      <a:pt x="837" y="2105"/>
                    </a:cubicBezTo>
                    <a:cubicBezTo>
                      <a:pt x="834" y="2105"/>
                      <a:pt x="834" y="2102"/>
                      <a:pt x="834" y="2102"/>
                    </a:cubicBezTo>
                    <a:cubicBezTo>
                      <a:pt x="768" y="1668"/>
                      <a:pt x="768" y="1268"/>
                      <a:pt x="734" y="834"/>
                    </a:cubicBezTo>
                    <a:lnTo>
                      <a:pt x="734" y="634"/>
                    </a:lnTo>
                    <a:lnTo>
                      <a:pt x="734" y="601"/>
                    </a:lnTo>
                    <a:cubicBezTo>
                      <a:pt x="734" y="501"/>
                      <a:pt x="701" y="434"/>
                      <a:pt x="701" y="334"/>
                    </a:cubicBezTo>
                    <a:lnTo>
                      <a:pt x="701" y="668"/>
                    </a:lnTo>
                    <a:lnTo>
                      <a:pt x="668" y="701"/>
                    </a:lnTo>
                    <a:lnTo>
                      <a:pt x="668" y="101"/>
                    </a:lnTo>
                    <a:cubicBezTo>
                      <a:pt x="668" y="34"/>
                      <a:pt x="434" y="34"/>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44"/>
              <p:cNvSpPr/>
              <p:nvPr/>
            </p:nvSpPr>
            <p:spPr>
              <a:xfrm>
                <a:off x="-4475753" y="4107378"/>
                <a:ext cx="67364" cy="158730"/>
              </a:xfrm>
              <a:custGeom>
                <a:avLst/>
                <a:gdLst/>
                <a:ahLst/>
                <a:cxnLst/>
                <a:rect l="l" t="t" r="r" b="b"/>
                <a:pathLst>
                  <a:path w="1002" h="2361" extrusionOk="0">
                    <a:moveTo>
                      <a:pt x="501" y="0"/>
                    </a:moveTo>
                    <a:lnTo>
                      <a:pt x="501" y="200"/>
                    </a:lnTo>
                    <a:lnTo>
                      <a:pt x="434" y="200"/>
                    </a:lnTo>
                    <a:lnTo>
                      <a:pt x="434" y="34"/>
                    </a:lnTo>
                    <a:cubicBezTo>
                      <a:pt x="434" y="67"/>
                      <a:pt x="234" y="67"/>
                      <a:pt x="234" y="134"/>
                    </a:cubicBezTo>
                    <a:lnTo>
                      <a:pt x="234" y="200"/>
                    </a:lnTo>
                    <a:cubicBezTo>
                      <a:pt x="201" y="234"/>
                      <a:pt x="168" y="300"/>
                      <a:pt x="168" y="334"/>
                    </a:cubicBezTo>
                    <a:lnTo>
                      <a:pt x="168" y="634"/>
                    </a:lnTo>
                    <a:cubicBezTo>
                      <a:pt x="168" y="501"/>
                      <a:pt x="168" y="401"/>
                      <a:pt x="101" y="300"/>
                    </a:cubicBezTo>
                    <a:cubicBezTo>
                      <a:pt x="101" y="367"/>
                      <a:pt x="68" y="434"/>
                      <a:pt x="68" y="534"/>
                    </a:cubicBezTo>
                    <a:cubicBezTo>
                      <a:pt x="34" y="1001"/>
                      <a:pt x="1" y="1468"/>
                      <a:pt x="1" y="1868"/>
                    </a:cubicBezTo>
                    <a:lnTo>
                      <a:pt x="34" y="1868"/>
                    </a:lnTo>
                    <a:lnTo>
                      <a:pt x="34" y="2035"/>
                    </a:lnTo>
                    <a:cubicBezTo>
                      <a:pt x="34" y="2052"/>
                      <a:pt x="93" y="2060"/>
                      <a:pt x="151" y="2060"/>
                    </a:cubicBezTo>
                    <a:cubicBezTo>
                      <a:pt x="209" y="2060"/>
                      <a:pt x="268" y="2052"/>
                      <a:pt x="268" y="2035"/>
                    </a:cubicBezTo>
                    <a:lnTo>
                      <a:pt x="334" y="2035"/>
                    </a:lnTo>
                    <a:lnTo>
                      <a:pt x="334" y="2335"/>
                    </a:lnTo>
                    <a:cubicBezTo>
                      <a:pt x="334" y="2352"/>
                      <a:pt x="393" y="2360"/>
                      <a:pt x="451" y="2360"/>
                    </a:cubicBezTo>
                    <a:cubicBezTo>
                      <a:pt x="510" y="2360"/>
                      <a:pt x="568" y="2352"/>
                      <a:pt x="568" y="2335"/>
                    </a:cubicBezTo>
                    <a:lnTo>
                      <a:pt x="568" y="2269"/>
                    </a:lnTo>
                    <a:cubicBezTo>
                      <a:pt x="568" y="2302"/>
                      <a:pt x="635" y="2319"/>
                      <a:pt x="701" y="2319"/>
                    </a:cubicBezTo>
                    <a:cubicBezTo>
                      <a:pt x="768" y="2319"/>
                      <a:pt x="835" y="2302"/>
                      <a:pt x="835" y="2269"/>
                    </a:cubicBezTo>
                    <a:lnTo>
                      <a:pt x="835" y="2102"/>
                    </a:lnTo>
                    <a:lnTo>
                      <a:pt x="1002" y="2102"/>
                    </a:lnTo>
                    <a:lnTo>
                      <a:pt x="1002" y="1902"/>
                    </a:lnTo>
                    <a:lnTo>
                      <a:pt x="901" y="1902"/>
                    </a:lnTo>
                    <a:cubicBezTo>
                      <a:pt x="868" y="1535"/>
                      <a:pt x="868" y="1168"/>
                      <a:pt x="835" y="834"/>
                    </a:cubicBezTo>
                    <a:lnTo>
                      <a:pt x="835" y="567"/>
                    </a:lnTo>
                    <a:cubicBezTo>
                      <a:pt x="835" y="501"/>
                      <a:pt x="768" y="401"/>
                      <a:pt x="768" y="334"/>
                    </a:cubicBezTo>
                    <a:cubicBezTo>
                      <a:pt x="768" y="434"/>
                      <a:pt x="768" y="534"/>
                      <a:pt x="735" y="667"/>
                    </a:cubicBezTo>
                    <a:lnTo>
                      <a:pt x="701" y="701"/>
                    </a:lnTo>
                    <a:lnTo>
                      <a:pt x="701" y="67"/>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44"/>
              <p:cNvSpPr/>
              <p:nvPr/>
            </p:nvSpPr>
            <p:spPr>
              <a:xfrm>
                <a:off x="-4715696" y="4468402"/>
                <a:ext cx="74087" cy="184009"/>
              </a:xfrm>
              <a:custGeom>
                <a:avLst/>
                <a:gdLst/>
                <a:ahLst/>
                <a:cxnLst/>
                <a:rect l="l" t="t" r="r" b="b"/>
                <a:pathLst>
                  <a:path w="1102" h="2737" extrusionOk="0">
                    <a:moveTo>
                      <a:pt x="801" y="1"/>
                    </a:moveTo>
                    <a:cubicBezTo>
                      <a:pt x="801" y="68"/>
                      <a:pt x="801" y="134"/>
                      <a:pt x="768" y="201"/>
                    </a:cubicBezTo>
                    <a:lnTo>
                      <a:pt x="734" y="201"/>
                    </a:lnTo>
                    <a:lnTo>
                      <a:pt x="734" y="34"/>
                    </a:lnTo>
                    <a:cubicBezTo>
                      <a:pt x="734" y="101"/>
                      <a:pt x="501" y="101"/>
                      <a:pt x="501" y="134"/>
                    </a:cubicBezTo>
                    <a:lnTo>
                      <a:pt x="501" y="201"/>
                    </a:lnTo>
                    <a:lnTo>
                      <a:pt x="434" y="301"/>
                    </a:lnTo>
                    <a:cubicBezTo>
                      <a:pt x="434" y="368"/>
                      <a:pt x="401" y="468"/>
                      <a:pt x="401" y="535"/>
                    </a:cubicBezTo>
                    <a:lnTo>
                      <a:pt x="401" y="501"/>
                    </a:lnTo>
                    <a:lnTo>
                      <a:pt x="401" y="234"/>
                    </a:lnTo>
                    <a:cubicBezTo>
                      <a:pt x="267" y="901"/>
                      <a:pt x="134" y="1635"/>
                      <a:pt x="1" y="2302"/>
                    </a:cubicBezTo>
                    <a:lnTo>
                      <a:pt x="67" y="2302"/>
                    </a:lnTo>
                    <a:cubicBezTo>
                      <a:pt x="67" y="2336"/>
                      <a:pt x="67" y="2403"/>
                      <a:pt x="1" y="2469"/>
                    </a:cubicBezTo>
                    <a:cubicBezTo>
                      <a:pt x="1" y="2503"/>
                      <a:pt x="267" y="2503"/>
                      <a:pt x="267" y="2503"/>
                    </a:cubicBezTo>
                    <a:lnTo>
                      <a:pt x="267" y="2469"/>
                    </a:lnTo>
                    <a:lnTo>
                      <a:pt x="334" y="2469"/>
                    </a:lnTo>
                    <a:lnTo>
                      <a:pt x="301" y="2703"/>
                    </a:lnTo>
                    <a:lnTo>
                      <a:pt x="568" y="2736"/>
                    </a:lnTo>
                    <a:lnTo>
                      <a:pt x="568" y="2669"/>
                    </a:lnTo>
                    <a:cubicBezTo>
                      <a:pt x="568" y="2669"/>
                      <a:pt x="657" y="2684"/>
                      <a:pt x="716" y="2684"/>
                    </a:cubicBezTo>
                    <a:cubicBezTo>
                      <a:pt x="746" y="2684"/>
                      <a:pt x="768" y="2680"/>
                      <a:pt x="768" y="2669"/>
                    </a:cubicBezTo>
                    <a:cubicBezTo>
                      <a:pt x="768" y="2569"/>
                      <a:pt x="768" y="2536"/>
                      <a:pt x="801" y="2469"/>
                    </a:cubicBezTo>
                    <a:lnTo>
                      <a:pt x="935" y="2469"/>
                    </a:lnTo>
                    <a:lnTo>
                      <a:pt x="935" y="2236"/>
                    </a:lnTo>
                    <a:cubicBezTo>
                      <a:pt x="968" y="2036"/>
                      <a:pt x="1001" y="1669"/>
                      <a:pt x="1068" y="1302"/>
                    </a:cubicBezTo>
                    <a:cubicBezTo>
                      <a:pt x="1068" y="1035"/>
                      <a:pt x="1101" y="835"/>
                      <a:pt x="1101" y="601"/>
                    </a:cubicBezTo>
                    <a:cubicBezTo>
                      <a:pt x="1101" y="501"/>
                      <a:pt x="1068" y="434"/>
                      <a:pt x="1068" y="334"/>
                    </a:cubicBezTo>
                    <a:cubicBezTo>
                      <a:pt x="1001" y="468"/>
                      <a:pt x="1001" y="601"/>
                      <a:pt x="968" y="701"/>
                    </a:cubicBezTo>
                    <a:lnTo>
                      <a:pt x="968" y="768"/>
                    </a:lnTo>
                    <a:lnTo>
                      <a:pt x="968" y="835"/>
                    </a:lnTo>
                    <a:lnTo>
                      <a:pt x="935" y="835"/>
                    </a:lnTo>
                    <a:cubicBezTo>
                      <a:pt x="968" y="568"/>
                      <a:pt x="968" y="334"/>
                      <a:pt x="1001" y="68"/>
                    </a:cubicBezTo>
                    <a:cubicBezTo>
                      <a:pt x="1001" y="68"/>
                      <a:pt x="801" y="34"/>
                      <a:pt x="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44"/>
              <p:cNvSpPr/>
              <p:nvPr/>
            </p:nvSpPr>
            <p:spPr>
              <a:xfrm>
                <a:off x="-4581102" y="4380936"/>
                <a:ext cx="67297" cy="197455"/>
              </a:xfrm>
              <a:custGeom>
                <a:avLst/>
                <a:gdLst/>
                <a:ahLst/>
                <a:cxnLst/>
                <a:rect l="l" t="t" r="r" b="b"/>
                <a:pathLst>
                  <a:path w="1001" h="2937" extrusionOk="0">
                    <a:moveTo>
                      <a:pt x="467" y="1"/>
                    </a:moveTo>
                    <a:lnTo>
                      <a:pt x="467" y="201"/>
                    </a:lnTo>
                    <a:lnTo>
                      <a:pt x="434" y="201"/>
                    </a:lnTo>
                    <a:lnTo>
                      <a:pt x="434" y="68"/>
                    </a:lnTo>
                    <a:cubicBezTo>
                      <a:pt x="434" y="101"/>
                      <a:pt x="234" y="101"/>
                      <a:pt x="234" y="134"/>
                    </a:cubicBezTo>
                    <a:lnTo>
                      <a:pt x="234" y="201"/>
                    </a:lnTo>
                    <a:cubicBezTo>
                      <a:pt x="167" y="268"/>
                      <a:pt x="133" y="301"/>
                      <a:pt x="133" y="334"/>
                    </a:cubicBezTo>
                    <a:lnTo>
                      <a:pt x="133" y="268"/>
                    </a:lnTo>
                    <a:cubicBezTo>
                      <a:pt x="133" y="334"/>
                      <a:pt x="100" y="435"/>
                      <a:pt x="100" y="501"/>
                    </a:cubicBezTo>
                    <a:cubicBezTo>
                      <a:pt x="67" y="1168"/>
                      <a:pt x="0" y="1802"/>
                      <a:pt x="0" y="2469"/>
                    </a:cubicBezTo>
                    <a:lnTo>
                      <a:pt x="67" y="2469"/>
                    </a:lnTo>
                    <a:lnTo>
                      <a:pt x="67" y="2636"/>
                    </a:lnTo>
                    <a:lnTo>
                      <a:pt x="300" y="2636"/>
                    </a:lnTo>
                    <a:lnTo>
                      <a:pt x="300" y="2603"/>
                    </a:lnTo>
                    <a:lnTo>
                      <a:pt x="334" y="2603"/>
                    </a:lnTo>
                    <a:lnTo>
                      <a:pt x="334" y="2870"/>
                    </a:lnTo>
                    <a:lnTo>
                      <a:pt x="600" y="2936"/>
                    </a:lnTo>
                    <a:lnTo>
                      <a:pt x="600" y="2836"/>
                    </a:lnTo>
                    <a:lnTo>
                      <a:pt x="834" y="2836"/>
                    </a:lnTo>
                    <a:lnTo>
                      <a:pt x="834" y="2669"/>
                    </a:lnTo>
                    <a:lnTo>
                      <a:pt x="1001" y="2669"/>
                    </a:lnTo>
                    <a:lnTo>
                      <a:pt x="1001" y="2469"/>
                    </a:lnTo>
                    <a:cubicBezTo>
                      <a:pt x="945" y="2480"/>
                      <a:pt x="908" y="2484"/>
                      <a:pt x="883" y="2484"/>
                    </a:cubicBezTo>
                    <a:cubicBezTo>
                      <a:pt x="834" y="2484"/>
                      <a:pt x="834" y="2469"/>
                      <a:pt x="834" y="2469"/>
                    </a:cubicBezTo>
                    <a:cubicBezTo>
                      <a:pt x="801" y="1936"/>
                      <a:pt x="801" y="1435"/>
                      <a:pt x="767" y="902"/>
                    </a:cubicBezTo>
                    <a:lnTo>
                      <a:pt x="767" y="535"/>
                    </a:lnTo>
                    <a:cubicBezTo>
                      <a:pt x="767" y="468"/>
                      <a:pt x="734" y="401"/>
                      <a:pt x="734" y="301"/>
                    </a:cubicBezTo>
                    <a:lnTo>
                      <a:pt x="734" y="635"/>
                    </a:lnTo>
                    <a:cubicBezTo>
                      <a:pt x="734" y="668"/>
                      <a:pt x="667" y="668"/>
                      <a:pt x="667" y="701"/>
                    </a:cubicBezTo>
                    <a:lnTo>
                      <a:pt x="667" y="101"/>
                    </a:lnTo>
                    <a:cubicBezTo>
                      <a:pt x="667" y="34"/>
                      <a:pt x="467" y="34"/>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44"/>
              <p:cNvSpPr/>
              <p:nvPr/>
            </p:nvSpPr>
            <p:spPr>
              <a:xfrm>
                <a:off x="-4426406" y="4654561"/>
                <a:ext cx="69583" cy="186227"/>
              </a:xfrm>
              <a:custGeom>
                <a:avLst/>
                <a:gdLst/>
                <a:ahLst/>
                <a:cxnLst/>
                <a:rect l="l" t="t" r="r" b="b"/>
                <a:pathLst>
                  <a:path w="1035" h="2770" extrusionOk="0">
                    <a:moveTo>
                      <a:pt x="634" y="0"/>
                    </a:moveTo>
                    <a:lnTo>
                      <a:pt x="634" y="201"/>
                    </a:lnTo>
                    <a:lnTo>
                      <a:pt x="601" y="201"/>
                    </a:lnTo>
                    <a:lnTo>
                      <a:pt x="601" y="34"/>
                    </a:lnTo>
                    <a:cubicBezTo>
                      <a:pt x="601" y="67"/>
                      <a:pt x="368" y="67"/>
                      <a:pt x="368" y="101"/>
                    </a:cubicBezTo>
                    <a:lnTo>
                      <a:pt x="368" y="201"/>
                    </a:lnTo>
                    <a:lnTo>
                      <a:pt x="301" y="267"/>
                    </a:lnTo>
                    <a:cubicBezTo>
                      <a:pt x="301" y="367"/>
                      <a:pt x="268" y="401"/>
                      <a:pt x="268" y="501"/>
                    </a:cubicBezTo>
                    <a:lnTo>
                      <a:pt x="268" y="234"/>
                    </a:lnTo>
                    <a:cubicBezTo>
                      <a:pt x="34" y="901"/>
                      <a:pt x="1" y="1602"/>
                      <a:pt x="101" y="2302"/>
                    </a:cubicBezTo>
                    <a:lnTo>
                      <a:pt x="101" y="2469"/>
                    </a:lnTo>
                    <a:cubicBezTo>
                      <a:pt x="101" y="2502"/>
                      <a:pt x="159" y="2519"/>
                      <a:pt x="218" y="2519"/>
                    </a:cubicBezTo>
                    <a:cubicBezTo>
                      <a:pt x="276" y="2519"/>
                      <a:pt x="334" y="2502"/>
                      <a:pt x="334" y="2469"/>
                    </a:cubicBezTo>
                    <a:lnTo>
                      <a:pt x="368" y="2469"/>
                    </a:lnTo>
                    <a:lnTo>
                      <a:pt x="368" y="2769"/>
                    </a:lnTo>
                    <a:lnTo>
                      <a:pt x="634" y="2769"/>
                    </a:lnTo>
                    <a:lnTo>
                      <a:pt x="634" y="2736"/>
                    </a:lnTo>
                    <a:lnTo>
                      <a:pt x="868" y="2736"/>
                    </a:lnTo>
                    <a:lnTo>
                      <a:pt x="868" y="2569"/>
                    </a:lnTo>
                    <a:lnTo>
                      <a:pt x="1035" y="2569"/>
                    </a:lnTo>
                    <a:cubicBezTo>
                      <a:pt x="935" y="2569"/>
                      <a:pt x="935" y="2502"/>
                      <a:pt x="968" y="2402"/>
                    </a:cubicBezTo>
                    <a:cubicBezTo>
                      <a:pt x="968" y="1868"/>
                      <a:pt x="935" y="1335"/>
                      <a:pt x="935" y="768"/>
                    </a:cubicBezTo>
                    <a:lnTo>
                      <a:pt x="935" y="568"/>
                    </a:lnTo>
                    <a:cubicBezTo>
                      <a:pt x="935" y="501"/>
                      <a:pt x="868" y="401"/>
                      <a:pt x="868" y="334"/>
                    </a:cubicBezTo>
                    <a:cubicBezTo>
                      <a:pt x="835" y="501"/>
                      <a:pt x="801" y="668"/>
                      <a:pt x="801" y="834"/>
                    </a:cubicBezTo>
                    <a:cubicBezTo>
                      <a:pt x="801" y="568"/>
                      <a:pt x="801" y="334"/>
                      <a:pt x="835" y="67"/>
                    </a:cubicBezTo>
                    <a:cubicBezTo>
                      <a:pt x="835" y="67"/>
                      <a:pt x="634" y="34"/>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44"/>
              <p:cNvSpPr/>
              <p:nvPr/>
            </p:nvSpPr>
            <p:spPr>
              <a:xfrm>
                <a:off x="-4666349" y="4840720"/>
                <a:ext cx="69583" cy="173857"/>
              </a:xfrm>
              <a:custGeom>
                <a:avLst/>
                <a:gdLst/>
                <a:ahLst/>
                <a:cxnLst/>
                <a:rect l="l" t="t" r="r" b="b"/>
                <a:pathLst>
                  <a:path w="1035" h="2586" extrusionOk="0">
                    <a:moveTo>
                      <a:pt x="568" y="0"/>
                    </a:moveTo>
                    <a:lnTo>
                      <a:pt x="568" y="200"/>
                    </a:lnTo>
                    <a:lnTo>
                      <a:pt x="534" y="200"/>
                    </a:lnTo>
                    <a:lnTo>
                      <a:pt x="534" y="33"/>
                    </a:lnTo>
                    <a:cubicBezTo>
                      <a:pt x="534" y="100"/>
                      <a:pt x="334" y="100"/>
                      <a:pt x="334" y="134"/>
                    </a:cubicBezTo>
                    <a:lnTo>
                      <a:pt x="334" y="200"/>
                    </a:lnTo>
                    <a:cubicBezTo>
                      <a:pt x="267" y="267"/>
                      <a:pt x="234" y="300"/>
                      <a:pt x="234" y="334"/>
                    </a:cubicBezTo>
                    <a:cubicBezTo>
                      <a:pt x="234" y="434"/>
                      <a:pt x="234" y="500"/>
                      <a:pt x="201" y="601"/>
                    </a:cubicBezTo>
                    <a:lnTo>
                      <a:pt x="201" y="534"/>
                    </a:lnTo>
                    <a:lnTo>
                      <a:pt x="201" y="367"/>
                    </a:lnTo>
                    <a:cubicBezTo>
                      <a:pt x="101" y="934"/>
                      <a:pt x="34" y="1468"/>
                      <a:pt x="0" y="2035"/>
                    </a:cubicBezTo>
                    <a:lnTo>
                      <a:pt x="34" y="2035"/>
                    </a:lnTo>
                    <a:lnTo>
                      <a:pt x="34" y="2202"/>
                    </a:lnTo>
                    <a:cubicBezTo>
                      <a:pt x="34" y="2268"/>
                      <a:pt x="267" y="2268"/>
                      <a:pt x="267" y="2268"/>
                    </a:cubicBezTo>
                    <a:lnTo>
                      <a:pt x="367" y="2268"/>
                    </a:lnTo>
                    <a:lnTo>
                      <a:pt x="367" y="2535"/>
                    </a:lnTo>
                    <a:cubicBezTo>
                      <a:pt x="367" y="2569"/>
                      <a:pt x="426" y="2585"/>
                      <a:pt x="484" y="2585"/>
                    </a:cubicBezTo>
                    <a:cubicBezTo>
                      <a:pt x="543" y="2585"/>
                      <a:pt x="601" y="2569"/>
                      <a:pt x="601" y="2535"/>
                    </a:cubicBezTo>
                    <a:lnTo>
                      <a:pt x="601" y="2502"/>
                    </a:lnTo>
                    <a:cubicBezTo>
                      <a:pt x="601" y="2502"/>
                      <a:pt x="720" y="2517"/>
                      <a:pt x="799" y="2517"/>
                    </a:cubicBezTo>
                    <a:cubicBezTo>
                      <a:pt x="838" y="2517"/>
                      <a:pt x="868" y="2513"/>
                      <a:pt x="868" y="2502"/>
                    </a:cubicBezTo>
                    <a:lnTo>
                      <a:pt x="868" y="2335"/>
                    </a:lnTo>
                    <a:lnTo>
                      <a:pt x="1001" y="2335"/>
                    </a:lnTo>
                    <a:lnTo>
                      <a:pt x="1001" y="2135"/>
                    </a:lnTo>
                    <a:lnTo>
                      <a:pt x="1035" y="2135"/>
                    </a:lnTo>
                    <a:cubicBezTo>
                      <a:pt x="901" y="1735"/>
                      <a:pt x="901" y="1401"/>
                      <a:pt x="901" y="1001"/>
                    </a:cubicBezTo>
                    <a:lnTo>
                      <a:pt x="901" y="567"/>
                    </a:lnTo>
                    <a:cubicBezTo>
                      <a:pt x="901" y="467"/>
                      <a:pt x="868" y="400"/>
                      <a:pt x="868" y="300"/>
                    </a:cubicBezTo>
                    <a:lnTo>
                      <a:pt x="834" y="667"/>
                    </a:lnTo>
                    <a:cubicBezTo>
                      <a:pt x="768" y="734"/>
                      <a:pt x="768" y="734"/>
                      <a:pt x="768" y="767"/>
                    </a:cubicBezTo>
                    <a:lnTo>
                      <a:pt x="768" y="834"/>
                    </a:lnTo>
                    <a:lnTo>
                      <a:pt x="734" y="834"/>
                    </a:lnTo>
                    <a:cubicBezTo>
                      <a:pt x="734" y="601"/>
                      <a:pt x="768" y="334"/>
                      <a:pt x="768" y="100"/>
                    </a:cubicBezTo>
                    <a:cubicBezTo>
                      <a:pt x="768" y="100"/>
                      <a:pt x="568" y="33"/>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44"/>
              <p:cNvSpPr/>
              <p:nvPr/>
            </p:nvSpPr>
            <p:spPr>
              <a:xfrm>
                <a:off x="-4511586" y="5006643"/>
                <a:ext cx="81079" cy="78592"/>
              </a:xfrm>
              <a:custGeom>
                <a:avLst/>
                <a:gdLst/>
                <a:ahLst/>
                <a:cxnLst/>
                <a:rect l="l" t="t" r="r" b="b"/>
                <a:pathLst>
                  <a:path w="1206" h="1169" extrusionOk="0">
                    <a:moveTo>
                      <a:pt x="767" y="1"/>
                    </a:moveTo>
                    <a:cubicBezTo>
                      <a:pt x="634" y="1"/>
                      <a:pt x="634" y="101"/>
                      <a:pt x="634" y="167"/>
                    </a:cubicBezTo>
                    <a:cubicBezTo>
                      <a:pt x="601" y="167"/>
                      <a:pt x="601" y="134"/>
                      <a:pt x="567" y="134"/>
                    </a:cubicBezTo>
                    <a:cubicBezTo>
                      <a:pt x="467" y="134"/>
                      <a:pt x="434" y="201"/>
                      <a:pt x="434" y="267"/>
                    </a:cubicBezTo>
                    <a:lnTo>
                      <a:pt x="400" y="267"/>
                    </a:lnTo>
                    <a:cubicBezTo>
                      <a:pt x="267" y="267"/>
                      <a:pt x="267" y="334"/>
                      <a:pt x="267" y="401"/>
                    </a:cubicBezTo>
                    <a:cubicBezTo>
                      <a:pt x="200" y="401"/>
                      <a:pt x="134" y="468"/>
                      <a:pt x="134" y="534"/>
                    </a:cubicBezTo>
                    <a:cubicBezTo>
                      <a:pt x="0" y="601"/>
                      <a:pt x="167" y="868"/>
                      <a:pt x="300" y="868"/>
                    </a:cubicBezTo>
                    <a:cubicBezTo>
                      <a:pt x="434" y="1001"/>
                      <a:pt x="601" y="1168"/>
                      <a:pt x="667" y="1168"/>
                    </a:cubicBezTo>
                    <a:cubicBezTo>
                      <a:pt x="767" y="1168"/>
                      <a:pt x="767" y="1101"/>
                      <a:pt x="667" y="1001"/>
                    </a:cubicBezTo>
                    <a:lnTo>
                      <a:pt x="667" y="1001"/>
                    </a:lnTo>
                    <a:cubicBezTo>
                      <a:pt x="767" y="1101"/>
                      <a:pt x="867" y="1168"/>
                      <a:pt x="934" y="1168"/>
                    </a:cubicBezTo>
                    <a:cubicBezTo>
                      <a:pt x="1101" y="1168"/>
                      <a:pt x="767" y="701"/>
                      <a:pt x="567" y="534"/>
                    </a:cubicBezTo>
                    <a:cubicBezTo>
                      <a:pt x="567" y="534"/>
                      <a:pt x="601" y="534"/>
                      <a:pt x="601" y="501"/>
                    </a:cubicBezTo>
                    <a:lnTo>
                      <a:pt x="734" y="634"/>
                    </a:lnTo>
                    <a:cubicBezTo>
                      <a:pt x="867" y="801"/>
                      <a:pt x="1001" y="901"/>
                      <a:pt x="1101" y="901"/>
                    </a:cubicBezTo>
                    <a:cubicBezTo>
                      <a:pt x="1168" y="901"/>
                      <a:pt x="1134" y="801"/>
                      <a:pt x="1068" y="668"/>
                    </a:cubicBezTo>
                    <a:cubicBezTo>
                      <a:pt x="1101" y="668"/>
                      <a:pt x="1101" y="701"/>
                      <a:pt x="1134" y="701"/>
                    </a:cubicBezTo>
                    <a:cubicBezTo>
                      <a:pt x="1145" y="708"/>
                      <a:pt x="1153" y="712"/>
                      <a:pt x="1159" y="712"/>
                    </a:cubicBezTo>
                    <a:cubicBezTo>
                      <a:pt x="1205" y="712"/>
                      <a:pt x="1083" y="483"/>
                      <a:pt x="934" y="334"/>
                    </a:cubicBezTo>
                    <a:cubicBezTo>
                      <a:pt x="1068" y="267"/>
                      <a:pt x="901" y="1"/>
                      <a:pt x="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44"/>
              <p:cNvSpPr/>
              <p:nvPr/>
            </p:nvSpPr>
            <p:spPr>
              <a:xfrm>
                <a:off x="-4486913" y="4993197"/>
                <a:ext cx="67297" cy="111602"/>
              </a:xfrm>
              <a:custGeom>
                <a:avLst/>
                <a:gdLst/>
                <a:ahLst/>
                <a:cxnLst/>
                <a:rect l="l" t="t" r="r" b="b"/>
                <a:pathLst>
                  <a:path w="1001" h="1660" extrusionOk="0">
                    <a:moveTo>
                      <a:pt x="434" y="1068"/>
                    </a:moveTo>
                    <a:cubicBezTo>
                      <a:pt x="500" y="1135"/>
                      <a:pt x="434" y="1135"/>
                      <a:pt x="434" y="1168"/>
                    </a:cubicBezTo>
                    <a:lnTo>
                      <a:pt x="434" y="1068"/>
                    </a:lnTo>
                    <a:close/>
                    <a:moveTo>
                      <a:pt x="500" y="0"/>
                    </a:moveTo>
                    <a:lnTo>
                      <a:pt x="500" y="201"/>
                    </a:lnTo>
                    <a:lnTo>
                      <a:pt x="434" y="201"/>
                    </a:lnTo>
                    <a:lnTo>
                      <a:pt x="434" y="34"/>
                    </a:lnTo>
                    <a:cubicBezTo>
                      <a:pt x="434" y="67"/>
                      <a:pt x="234" y="67"/>
                      <a:pt x="234" y="134"/>
                    </a:cubicBezTo>
                    <a:lnTo>
                      <a:pt x="234" y="201"/>
                    </a:lnTo>
                    <a:cubicBezTo>
                      <a:pt x="200" y="234"/>
                      <a:pt x="167" y="301"/>
                      <a:pt x="167" y="334"/>
                    </a:cubicBezTo>
                    <a:lnTo>
                      <a:pt x="167" y="534"/>
                    </a:lnTo>
                    <a:cubicBezTo>
                      <a:pt x="167" y="467"/>
                      <a:pt x="167" y="367"/>
                      <a:pt x="100" y="301"/>
                    </a:cubicBezTo>
                    <a:lnTo>
                      <a:pt x="0" y="1168"/>
                    </a:lnTo>
                    <a:lnTo>
                      <a:pt x="33" y="1201"/>
                    </a:lnTo>
                    <a:lnTo>
                      <a:pt x="33" y="1368"/>
                    </a:lnTo>
                    <a:cubicBezTo>
                      <a:pt x="33" y="1385"/>
                      <a:pt x="83" y="1393"/>
                      <a:pt x="133" y="1393"/>
                    </a:cubicBezTo>
                    <a:cubicBezTo>
                      <a:pt x="184" y="1393"/>
                      <a:pt x="234" y="1385"/>
                      <a:pt x="234" y="1368"/>
                    </a:cubicBezTo>
                    <a:lnTo>
                      <a:pt x="334" y="1368"/>
                    </a:lnTo>
                    <a:lnTo>
                      <a:pt x="334" y="1635"/>
                    </a:lnTo>
                    <a:cubicBezTo>
                      <a:pt x="334" y="1652"/>
                      <a:pt x="392" y="1660"/>
                      <a:pt x="450" y="1660"/>
                    </a:cubicBezTo>
                    <a:cubicBezTo>
                      <a:pt x="509" y="1660"/>
                      <a:pt x="567" y="1652"/>
                      <a:pt x="567" y="1635"/>
                    </a:cubicBezTo>
                    <a:lnTo>
                      <a:pt x="567" y="1535"/>
                    </a:lnTo>
                    <a:cubicBezTo>
                      <a:pt x="567" y="1551"/>
                      <a:pt x="634" y="1560"/>
                      <a:pt x="701" y="1560"/>
                    </a:cubicBezTo>
                    <a:cubicBezTo>
                      <a:pt x="767" y="1560"/>
                      <a:pt x="834" y="1551"/>
                      <a:pt x="834" y="1535"/>
                    </a:cubicBezTo>
                    <a:lnTo>
                      <a:pt x="834" y="1368"/>
                    </a:lnTo>
                    <a:cubicBezTo>
                      <a:pt x="901" y="1368"/>
                      <a:pt x="1001" y="1368"/>
                      <a:pt x="1001" y="1335"/>
                    </a:cubicBezTo>
                    <a:lnTo>
                      <a:pt x="1001" y="1135"/>
                    </a:lnTo>
                    <a:cubicBezTo>
                      <a:pt x="916" y="1198"/>
                      <a:pt x="899" y="1221"/>
                      <a:pt x="897" y="1221"/>
                    </a:cubicBezTo>
                    <a:cubicBezTo>
                      <a:pt x="896" y="1221"/>
                      <a:pt x="901" y="1213"/>
                      <a:pt x="901" y="1201"/>
                    </a:cubicBezTo>
                    <a:cubicBezTo>
                      <a:pt x="867" y="1001"/>
                      <a:pt x="867" y="834"/>
                      <a:pt x="834" y="634"/>
                    </a:cubicBezTo>
                    <a:lnTo>
                      <a:pt x="834" y="534"/>
                    </a:lnTo>
                    <a:lnTo>
                      <a:pt x="834" y="501"/>
                    </a:lnTo>
                    <a:cubicBezTo>
                      <a:pt x="834" y="401"/>
                      <a:pt x="767" y="367"/>
                      <a:pt x="767" y="301"/>
                    </a:cubicBezTo>
                    <a:cubicBezTo>
                      <a:pt x="767" y="401"/>
                      <a:pt x="734" y="534"/>
                      <a:pt x="734" y="668"/>
                    </a:cubicBezTo>
                    <a:lnTo>
                      <a:pt x="701" y="701"/>
                    </a:lnTo>
                    <a:lnTo>
                      <a:pt x="701" y="67"/>
                    </a:lnTo>
                    <a:cubicBezTo>
                      <a:pt x="701" y="34"/>
                      <a:pt x="500" y="34"/>
                      <a:pt x="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44"/>
              <p:cNvSpPr/>
              <p:nvPr/>
            </p:nvSpPr>
            <p:spPr>
              <a:xfrm>
                <a:off x="-4278365" y="4787302"/>
                <a:ext cx="71802" cy="234297"/>
              </a:xfrm>
              <a:custGeom>
                <a:avLst/>
                <a:gdLst/>
                <a:ahLst/>
                <a:cxnLst/>
                <a:rect l="l" t="t" r="r" b="b"/>
                <a:pathLst>
                  <a:path w="1068" h="3485" extrusionOk="0">
                    <a:moveTo>
                      <a:pt x="634" y="1"/>
                    </a:moveTo>
                    <a:lnTo>
                      <a:pt x="634" y="201"/>
                    </a:lnTo>
                    <a:lnTo>
                      <a:pt x="601" y="201"/>
                    </a:lnTo>
                    <a:lnTo>
                      <a:pt x="601" y="34"/>
                    </a:lnTo>
                    <a:cubicBezTo>
                      <a:pt x="601" y="101"/>
                      <a:pt x="367" y="101"/>
                      <a:pt x="367" y="134"/>
                    </a:cubicBezTo>
                    <a:lnTo>
                      <a:pt x="367" y="201"/>
                    </a:lnTo>
                    <a:cubicBezTo>
                      <a:pt x="334" y="267"/>
                      <a:pt x="300" y="301"/>
                      <a:pt x="300" y="334"/>
                    </a:cubicBezTo>
                    <a:lnTo>
                      <a:pt x="300" y="634"/>
                    </a:lnTo>
                    <a:cubicBezTo>
                      <a:pt x="300" y="634"/>
                      <a:pt x="300" y="601"/>
                      <a:pt x="267" y="601"/>
                    </a:cubicBezTo>
                    <a:lnTo>
                      <a:pt x="267" y="301"/>
                    </a:lnTo>
                    <a:cubicBezTo>
                      <a:pt x="267" y="367"/>
                      <a:pt x="200" y="468"/>
                      <a:pt x="200" y="534"/>
                    </a:cubicBezTo>
                    <a:cubicBezTo>
                      <a:pt x="134" y="1335"/>
                      <a:pt x="100" y="2135"/>
                      <a:pt x="0" y="2969"/>
                    </a:cubicBezTo>
                    <a:lnTo>
                      <a:pt x="34" y="2969"/>
                    </a:lnTo>
                    <a:lnTo>
                      <a:pt x="34" y="3136"/>
                    </a:lnTo>
                    <a:lnTo>
                      <a:pt x="300" y="3169"/>
                    </a:lnTo>
                    <a:lnTo>
                      <a:pt x="367" y="3169"/>
                    </a:lnTo>
                    <a:lnTo>
                      <a:pt x="367" y="3470"/>
                    </a:lnTo>
                    <a:cubicBezTo>
                      <a:pt x="367" y="3470"/>
                      <a:pt x="486" y="3484"/>
                      <a:pt x="565" y="3484"/>
                    </a:cubicBezTo>
                    <a:cubicBezTo>
                      <a:pt x="604" y="3484"/>
                      <a:pt x="634" y="3481"/>
                      <a:pt x="634" y="3470"/>
                    </a:cubicBezTo>
                    <a:lnTo>
                      <a:pt x="634" y="3436"/>
                    </a:lnTo>
                    <a:cubicBezTo>
                      <a:pt x="634" y="3436"/>
                      <a:pt x="753" y="3451"/>
                      <a:pt x="832" y="3451"/>
                    </a:cubicBezTo>
                    <a:cubicBezTo>
                      <a:pt x="871" y="3451"/>
                      <a:pt x="901" y="3447"/>
                      <a:pt x="901" y="3436"/>
                    </a:cubicBezTo>
                    <a:lnTo>
                      <a:pt x="901" y="3270"/>
                    </a:lnTo>
                    <a:lnTo>
                      <a:pt x="1001" y="3270"/>
                    </a:lnTo>
                    <a:lnTo>
                      <a:pt x="1001" y="3036"/>
                    </a:lnTo>
                    <a:lnTo>
                      <a:pt x="1068" y="3036"/>
                    </a:lnTo>
                    <a:cubicBezTo>
                      <a:pt x="934" y="2436"/>
                      <a:pt x="934" y="1802"/>
                      <a:pt x="934" y="1168"/>
                    </a:cubicBezTo>
                    <a:lnTo>
                      <a:pt x="934" y="601"/>
                    </a:lnTo>
                    <a:cubicBezTo>
                      <a:pt x="934" y="501"/>
                      <a:pt x="901" y="434"/>
                      <a:pt x="901" y="334"/>
                    </a:cubicBezTo>
                    <a:cubicBezTo>
                      <a:pt x="901" y="468"/>
                      <a:pt x="901" y="601"/>
                      <a:pt x="834" y="668"/>
                    </a:cubicBezTo>
                    <a:cubicBezTo>
                      <a:pt x="815" y="687"/>
                      <a:pt x="807" y="695"/>
                      <a:pt x="803" y="711"/>
                    </a:cubicBezTo>
                    <a:lnTo>
                      <a:pt x="803" y="711"/>
                    </a:lnTo>
                    <a:cubicBezTo>
                      <a:pt x="811" y="510"/>
                      <a:pt x="834" y="294"/>
                      <a:pt x="834" y="101"/>
                    </a:cubicBezTo>
                    <a:cubicBezTo>
                      <a:pt x="834" y="101"/>
                      <a:pt x="634" y="34"/>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44"/>
              <p:cNvSpPr/>
              <p:nvPr/>
            </p:nvSpPr>
            <p:spPr>
              <a:xfrm>
                <a:off x="-4092273" y="4999904"/>
                <a:ext cx="67364" cy="149183"/>
              </a:xfrm>
              <a:custGeom>
                <a:avLst/>
                <a:gdLst/>
                <a:ahLst/>
                <a:cxnLst/>
                <a:rect l="l" t="t" r="r" b="b"/>
                <a:pathLst>
                  <a:path w="1002" h="2219" extrusionOk="0">
                    <a:moveTo>
                      <a:pt x="501" y="0"/>
                    </a:moveTo>
                    <a:lnTo>
                      <a:pt x="501" y="234"/>
                    </a:lnTo>
                    <a:lnTo>
                      <a:pt x="435" y="234"/>
                    </a:lnTo>
                    <a:lnTo>
                      <a:pt x="435" y="67"/>
                    </a:lnTo>
                    <a:cubicBezTo>
                      <a:pt x="435" y="101"/>
                      <a:pt x="234" y="101"/>
                      <a:pt x="234" y="134"/>
                    </a:cubicBezTo>
                    <a:lnTo>
                      <a:pt x="234" y="234"/>
                    </a:lnTo>
                    <a:cubicBezTo>
                      <a:pt x="201" y="267"/>
                      <a:pt x="168" y="301"/>
                      <a:pt x="168" y="334"/>
                    </a:cubicBezTo>
                    <a:lnTo>
                      <a:pt x="168" y="634"/>
                    </a:lnTo>
                    <a:cubicBezTo>
                      <a:pt x="168" y="501"/>
                      <a:pt x="168" y="434"/>
                      <a:pt x="101" y="301"/>
                    </a:cubicBezTo>
                    <a:cubicBezTo>
                      <a:pt x="101" y="401"/>
                      <a:pt x="68" y="467"/>
                      <a:pt x="68" y="568"/>
                    </a:cubicBezTo>
                    <a:cubicBezTo>
                      <a:pt x="34" y="934"/>
                      <a:pt x="1" y="1335"/>
                      <a:pt x="1" y="1735"/>
                    </a:cubicBezTo>
                    <a:lnTo>
                      <a:pt x="34" y="1735"/>
                    </a:lnTo>
                    <a:lnTo>
                      <a:pt x="34" y="1902"/>
                    </a:lnTo>
                    <a:cubicBezTo>
                      <a:pt x="34" y="1918"/>
                      <a:pt x="93" y="1927"/>
                      <a:pt x="151" y="1927"/>
                    </a:cubicBezTo>
                    <a:cubicBezTo>
                      <a:pt x="209" y="1927"/>
                      <a:pt x="268" y="1918"/>
                      <a:pt x="268" y="1902"/>
                    </a:cubicBezTo>
                    <a:lnTo>
                      <a:pt x="334" y="1902"/>
                    </a:lnTo>
                    <a:lnTo>
                      <a:pt x="334" y="2169"/>
                    </a:lnTo>
                    <a:cubicBezTo>
                      <a:pt x="334" y="2202"/>
                      <a:pt x="393" y="2219"/>
                      <a:pt x="451" y="2219"/>
                    </a:cubicBezTo>
                    <a:cubicBezTo>
                      <a:pt x="510" y="2219"/>
                      <a:pt x="568" y="2202"/>
                      <a:pt x="568" y="2169"/>
                    </a:cubicBezTo>
                    <a:lnTo>
                      <a:pt x="568" y="2102"/>
                    </a:lnTo>
                    <a:cubicBezTo>
                      <a:pt x="568" y="2119"/>
                      <a:pt x="635" y="2127"/>
                      <a:pt x="701" y="2127"/>
                    </a:cubicBezTo>
                    <a:cubicBezTo>
                      <a:pt x="768" y="2127"/>
                      <a:pt x="835" y="2119"/>
                      <a:pt x="835" y="2102"/>
                    </a:cubicBezTo>
                    <a:lnTo>
                      <a:pt x="835" y="1935"/>
                    </a:lnTo>
                    <a:cubicBezTo>
                      <a:pt x="902" y="1935"/>
                      <a:pt x="1002" y="1935"/>
                      <a:pt x="1002" y="1902"/>
                    </a:cubicBezTo>
                    <a:lnTo>
                      <a:pt x="1002" y="1668"/>
                    </a:lnTo>
                    <a:cubicBezTo>
                      <a:pt x="931" y="1739"/>
                      <a:pt x="907" y="1772"/>
                      <a:pt x="900" y="1788"/>
                    </a:cubicBezTo>
                    <a:lnTo>
                      <a:pt x="900" y="1788"/>
                    </a:lnTo>
                    <a:cubicBezTo>
                      <a:pt x="868" y="1460"/>
                      <a:pt x="868" y="1163"/>
                      <a:pt x="835" y="834"/>
                    </a:cubicBezTo>
                    <a:lnTo>
                      <a:pt x="835" y="634"/>
                    </a:lnTo>
                    <a:lnTo>
                      <a:pt x="835" y="601"/>
                    </a:lnTo>
                    <a:cubicBezTo>
                      <a:pt x="835" y="501"/>
                      <a:pt x="768" y="434"/>
                      <a:pt x="768" y="334"/>
                    </a:cubicBezTo>
                    <a:cubicBezTo>
                      <a:pt x="768" y="467"/>
                      <a:pt x="768" y="601"/>
                      <a:pt x="735" y="668"/>
                    </a:cubicBezTo>
                    <a:lnTo>
                      <a:pt x="701" y="734"/>
                    </a:lnTo>
                    <a:lnTo>
                      <a:pt x="701" y="101"/>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44"/>
              <p:cNvSpPr/>
              <p:nvPr/>
            </p:nvSpPr>
            <p:spPr>
              <a:xfrm>
                <a:off x="-3980133" y="4778361"/>
                <a:ext cx="67364" cy="197387"/>
              </a:xfrm>
              <a:custGeom>
                <a:avLst/>
                <a:gdLst/>
                <a:ahLst/>
                <a:cxnLst/>
                <a:rect l="l" t="t" r="r" b="b"/>
                <a:pathLst>
                  <a:path w="1002" h="2936" extrusionOk="0">
                    <a:moveTo>
                      <a:pt x="434" y="0"/>
                    </a:moveTo>
                    <a:lnTo>
                      <a:pt x="434" y="234"/>
                    </a:lnTo>
                    <a:lnTo>
                      <a:pt x="401" y="234"/>
                    </a:lnTo>
                    <a:lnTo>
                      <a:pt x="401" y="67"/>
                    </a:lnTo>
                    <a:cubicBezTo>
                      <a:pt x="401" y="100"/>
                      <a:pt x="201" y="100"/>
                      <a:pt x="201" y="134"/>
                    </a:cubicBezTo>
                    <a:lnTo>
                      <a:pt x="201" y="234"/>
                    </a:lnTo>
                    <a:cubicBezTo>
                      <a:pt x="168" y="267"/>
                      <a:pt x="101" y="300"/>
                      <a:pt x="101" y="334"/>
                    </a:cubicBezTo>
                    <a:lnTo>
                      <a:pt x="101" y="300"/>
                    </a:lnTo>
                    <a:cubicBezTo>
                      <a:pt x="101" y="367"/>
                      <a:pt x="101" y="434"/>
                      <a:pt x="67" y="500"/>
                    </a:cubicBezTo>
                    <a:lnTo>
                      <a:pt x="67" y="567"/>
                    </a:lnTo>
                    <a:lnTo>
                      <a:pt x="1" y="2469"/>
                    </a:lnTo>
                    <a:lnTo>
                      <a:pt x="34" y="2469"/>
                    </a:lnTo>
                    <a:lnTo>
                      <a:pt x="34" y="2635"/>
                    </a:lnTo>
                    <a:cubicBezTo>
                      <a:pt x="34" y="2635"/>
                      <a:pt x="138" y="2650"/>
                      <a:pt x="207" y="2650"/>
                    </a:cubicBezTo>
                    <a:cubicBezTo>
                      <a:pt x="242" y="2650"/>
                      <a:pt x="268" y="2646"/>
                      <a:pt x="268" y="2635"/>
                    </a:cubicBezTo>
                    <a:lnTo>
                      <a:pt x="334" y="2635"/>
                    </a:lnTo>
                    <a:lnTo>
                      <a:pt x="334" y="2936"/>
                    </a:lnTo>
                    <a:lnTo>
                      <a:pt x="568" y="2936"/>
                    </a:lnTo>
                    <a:lnTo>
                      <a:pt x="568" y="2869"/>
                    </a:lnTo>
                    <a:lnTo>
                      <a:pt x="835" y="2869"/>
                    </a:lnTo>
                    <a:lnTo>
                      <a:pt x="835" y="2735"/>
                    </a:lnTo>
                    <a:lnTo>
                      <a:pt x="1001" y="2735"/>
                    </a:lnTo>
                    <a:lnTo>
                      <a:pt x="1001" y="2502"/>
                    </a:lnTo>
                    <a:lnTo>
                      <a:pt x="835" y="2469"/>
                    </a:lnTo>
                    <a:cubicBezTo>
                      <a:pt x="768" y="1968"/>
                      <a:pt x="768" y="1468"/>
                      <a:pt x="735" y="967"/>
                    </a:cubicBezTo>
                    <a:lnTo>
                      <a:pt x="735" y="567"/>
                    </a:lnTo>
                    <a:cubicBezTo>
                      <a:pt x="735" y="467"/>
                      <a:pt x="701" y="400"/>
                      <a:pt x="701" y="300"/>
                    </a:cubicBezTo>
                    <a:lnTo>
                      <a:pt x="701" y="634"/>
                    </a:lnTo>
                    <a:cubicBezTo>
                      <a:pt x="668" y="667"/>
                      <a:pt x="668" y="667"/>
                      <a:pt x="668" y="734"/>
                    </a:cubicBezTo>
                    <a:lnTo>
                      <a:pt x="668" y="100"/>
                    </a:lnTo>
                    <a:cubicBezTo>
                      <a:pt x="668" y="33"/>
                      <a:pt x="434" y="33"/>
                      <a:pt x="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44"/>
              <p:cNvSpPr/>
              <p:nvPr/>
            </p:nvSpPr>
            <p:spPr>
              <a:xfrm>
                <a:off x="-3793974" y="4941616"/>
                <a:ext cx="76306" cy="199606"/>
              </a:xfrm>
              <a:custGeom>
                <a:avLst/>
                <a:gdLst/>
                <a:ahLst/>
                <a:cxnLst/>
                <a:rect l="l" t="t" r="r" b="b"/>
                <a:pathLst>
                  <a:path w="1135" h="2969" extrusionOk="0">
                    <a:moveTo>
                      <a:pt x="701" y="0"/>
                    </a:moveTo>
                    <a:cubicBezTo>
                      <a:pt x="701" y="67"/>
                      <a:pt x="701" y="134"/>
                      <a:pt x="634" y="200"/>
                    </a:cubicBezTo>
                    <a:lnTo>
                      <a:pt x="601" y="200"/>
                    </a:lnTo>
                    <a:lnTo>
                      <a:pt x="601" y="34"/>
                    </a:lnTo>
                    <a:cubicBezTo>
                      <a:pt x="601" y="100"/>
                      <a:pt x="401" y="100"/>
                      <a:pt x="401" y="134"/>
                    </a:cubicBezTo>
                    <a:lnTo>
                      <a:pt x="401" y="267"/>
                    </a:lnTo>
                    <a:lnTo>
                      <a:pt x="301" y="334"/>
                    </a:lnTo>
                    <a:cubicBezTo>
                      <a:pt x="301" y="434"/>
                      <a:pt x="301" y="467"/>
                      <a:pt x="267" y="534"/>
                    </a:cubicBezTo>
                    <a:lnTo>
                      <a:pt x="267" y="300"/>
                    </a:lnTo>
                    <a:cubicBezTo>
                      <a:pt x="67" y="1001"/>
                      <a:pt x="0" y="1735"/>
                      <a:pt x="134" y="2469"/>
                    </a:cubicBezTo>
                    <a:cubicBezTo>
                      <a:pt x="134" y="2535"/>
                      <a:pt x="134" y="2569"/>
                      <a:pt x="167" y="2669"/>
                    </a:cubicBezTo>
                    <a:cubicBezTo>
                      <a:pt x="167" y="2680"/>
                      <a:pt x="197" y="2684"/>
                      <a:pt x="236" y="2684"/>
                    </a:cubicBezTo>
                    <a:cubicBezTo>
                      <a:pt x="315" y="2684"/>
                      <a:pt x="434" y="2669"/>
                      <a:pt x="434" y="2669"/>
                    </a:cubicBezTo>
                    <a:cubicBezTo>
                      <a:pt x="434" y="2735"/>
                      <a:pt x="434" y="2869"/>
                      <a:pt x="467" y="2969"/>
                    </a:cubicBezTo>
                    <a:lnTo>
                      <a:pt x="734" y="2969"/>
                    </a:lnTo>
                    <a:cubicBezTo>
                      <a:pt x="726" y="2912"/>
                      <a:pt x="720" y="2854"/>
                      <a:pt x="714" y="2797"/>
                    </a:cubicBezTo>
                    <a:lnTo>
                      <a:pt x="714" y="2797"/>
                    </a:lnTo>
                    <a:cubicBezTo>
                      <a:pt x="722" y="2832"/>
                      <a:pt x="728" y="2867"/>
                      <a:pt x="734" y="2902"/>
                    </a:cubicBezTo>
                    <a:lnTo>
                      <a:pt x="968" y="2902"/>
                    </a:lnTo>
                    <a:lnTo>
                      <a:pt x="968" y="2735"/>
                    </a:lnTo>
                    <a:lnTo>
                      <a:pt x="1135" y="2735"/>
                    </a:lnTo>
                    <a:cubicBezTo>
                      <a:pt x="1101" y="2669"/>
                      <a:pt x="1101" y="2602"/>
                      <a:pt x="1101" y="2502"/>
                    </a:cubicBezTo>
                    <a:lnTo>
                      <a:pt x="1135" y="2502"/>
                    </a:lnTo>
                    <a:cubicBezTo>
                      <a:pt x="1068" y="1935"/>
                      <a:pt x="1068" y="1301"/>
                      <a:pt x="1034" y="701"/>
                    </a:cubicBezTo>
                    <a:lnTo>
                      <a:pt x="1034" y="601"/>
                    </a:lnTo>
                    <a:cubicBezTo>
                      <a:pt x="1034" y="501"/>
                      <a:pt x="968" y="434"/>
                      <a:pt x="968" y="334"/>
                    </a:cubicBezTo>
                    <a:lnTo>
                      <a:pt x="834" y="834"/>
                    </a:lnTo>
                    <a:cubicBezTo>
                      <a:pt x="834" y="567"/>
                      <a:pt x="901" y="334"/>
                      <a:pt x="901" y="67"/>
                    </a:cubicBezTo>
                    <a:cubicBezTo>
                      <a:pt x="901" y="67"/>
                      <a:pt x="701" y="34"/>
                      <a:pt x="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44"/>
              <p:cNvSpPr/>
              <p:nvPr/>
            </p:nvSpPr>
            <p:spPr>
              <a:xfrm>
                <a:off x="-3654942" y="4804819"/>
                <a:ext cx="67364" cy="181723"/>
              </a:xfrm>
              <a:custGeom>
                <a:avLst/>
                <a:gdLst/>
                <a:ahLst/>
                <a:cxnLst/>
                <a:rect l="l" t="t" r="r" b="b"/>
                <a:pathLst>
                  <a:path w="1002" h="2703" extrusionOk="0">
                    <a:moveTo>
                      <a:pt x="434" y="0"/>
                    </a:moveTo>
                    <a:lnTo>
                      <a:pt x="434" y="201"/>
                    </a:lnTo>
                    <a:lnTo>
                      <a:pt x="401" y="201"/>
                    </a:lnTo>
                    <a:lnTo>
                      <a:pt x="401" y="34"/>
                    </a:lnTo>
                    <a:cubicBezTo>
                      <a:pt x="401" y="100"/>
                      <a:pt x="201" y="100"/>
                      <a:pt x="201" y="134"/>
                    </a:cubicBezTo>
                    <a:lnTo>
                      <a:pt x="201" y="201"/>
                    </a:lnTo>
                    <a:cubicBezTo>
                      <a:pt x="167" y="267"/>
                      <a:pt x="101" y="301"/>
                      <a:pt x="101" y="334"/>
                    </a:cubicBezTo>
                    <a:lnTo>
                      <a:pt x="101" y="267"/>
                    </a:lnTo>
                    <a:cubicBezTo>
                      <a:pt x="101" y="334"/>
                      <a:pt x="67" y="434"/>
                      <a:pt x="67" y="501"/>
                    </a:cubicBezTo>
                    <a:cubicBezTo>
                      <a:pt x="34" y="1101"/>
                      <a:pt x="1" y="1668"/>
                      <a:pt x="1" y="2269"/>
                    </a:cubicBezTo>
                    <a:lnTo>
                      <a:pt x="34" y="2269"/>
                    </a:lnTo>
                    <a:lnTo>
                      <a:pt x="34" y="2435"/>
                    </a:lnTo>
                    <a:cubicBezTo>
                      <a:pt x="34" y="2435"/>
                      <a:pt x="153" y="2450"/>
                      <a:pt x="232" y="2450"/>
                    </a:cubicBezTo>
                    <a:cubicBezTo>
                      <a:pt x="271" y="2450"/>
                      <a:pt x="301" y="2447"/>
                      <a:pt x="301" y="2435"/>
                    </a:cubicBezTo>
                    <a:lnTo>
                      <a:pt x="334" y="2435"/>
                    </a:lnTo>
                    <a:lnTo>
                      <a:pt x="334" y="2702"/>
                    </a:lnTo>
                    <a:lnTo>
                      <a:pt x="568" y="2702"/>
                    </a:lnTo>
                    <a:lnTo>
                      <a:pt x="568" y="2669"/>
                    </a:lnTo>
                    <a:lnTo>
                      <a:pt x="834" y="2669"/>
                    </a:lnTo>
                    <a:lnTo>
                      <a:pt x="834" y="2502"/>
                    </a:lnTo>
                    <a:lnTo>
                      <a:pt x="1001" y="2502"/>
                    </a:lnTo>
                    <a:lnTo>
                      <a:pt x="1001" y="2302"/>
                    </a:lnTo>
                    <a:lnTo>
                      <a:pt x="834" y="2335"/>
                    </a:lnTo>
                    <a:cubicBezTo>
                      <a:pt x="801" y="1868"/>
                      <a:pt x="801" y="1435"/>
                      <a:pt x="734" y="968"/>
                    </a:cubicBezTo>
                    <a:lnTo>
                      <a:pt x="734" y="601"/>
                    </a:lnTo>
                    <a:cubicBezTo>
                      <a:pt x="734" y="501"/>
                      <a:pt x="701" y="434"/>
                      <a:pt x="701" y="334"/>
                    </a:cubicBezTo>
                    <a:lnTo>
                      <a:pt x="701" y="668"/>
                    </a:lnTo>
                    <a:lnTo>
                      <a:pt x="668" y="701"/>
                    </a:lnTo>
                    <a:lnTo>
                      <a:pt x="668" y="100"/>
                    </a:lnTo>
                    <a:cubicBezTo>
                      <a:pt x="668" y="34"/>
                      <a:pt x="434" y="34"/>
                      <a:pt x="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44"/>
              <p:cNvSpPr/>
              <p:nvPr/>
            </p:nvSpPr>
            <p:spPr>
              <a:xfrm>
                <a:off x="-3493456" y="5020089"/>
                <a:ext cx="74087" cy="130157"/>
              </a:xfrm>
              <a:custGeom>
                <a:avLst/>
                <a:gdLst/>
                <a:ahLst/>
                <a:cxnLst/>
                <a:rect l="l" t="t" r="r" b="b"/>
                <a:pathLst>
                  <a:path w="1102" h="1936" extrusionOk="0">
                    <a:moveTo>
                      <a:pt x="701" y="1"/>
                    </a:moveTo>
                    <a:cubicBezTo>
                      <a:pt x="701" y="101"/>
                      <a:pt x="701" y="134"/>
                      <a:pt x="667" y="201"/>
                    </a:cubicBezTo>
                    <a:lnTo>
                      <a:pt x="634" y="201"/>
                    </a:lnTo>
                    <a:lnTo>
                      <a:pt x="634" y="67"/>
                    </a:lnTo>
                    <a:cubicBezTo>
                      <a:pt x="634" y="101"/>
                      <a:pt x="434" y="101"/>
                      <a:pt x="434" y="134"/>
                    </a:cubicBezTo>
                    <a:cubicBezTo>
                      <a:pt x="434" y="167"/>
                      <a:pt x="434" y="201"/>
                      <a:pt x="367" y="268"/>
                    </a:cubicBezTo>
                    <a:lnTo>
                      <a:pt x="300" y="334"/>
                    </a:lnTo>
                    <a:cubicBezTo>
                      <a:pt x="300" y="401"/>
                      <a:pt x="267" y="434"/>
                      <a:pt x="267" y="434"/>
                    </a:cubicBezTo>
                    <a:lnTo>
                      <a:pt x="267" y="301"/>
                    </a:lnTo>
                    <a:cubicBezTo>
                      <a:pt x="34" y="668"/>
                      <a:pt x="0" y="1035"/>
                      <a:pt x="100" y="1435"/>
                    </a:cubicBezTo>
                    <a:lnTo>
                      <a:pt x="100" y="1635"/>
                    </a:lnTo>
                    <a:lnTo>
                      <a:pt x="334" y="1669"/>
                    </a:lnTo>
                    <a:lnTo>
                      <a:pt x="334" y="1635"/>
                    </a:lnTo>
                    <a:lnTo>
                      <a:pt x="367" y="1635"/>
                    </a:lnTo>
                    <a:lnTo>
                      <a:pt x="367" y="1935"/>
                    </a:lnTo>
                    <a:lnTo>
                      <a:pt x="634" y="1935"/>
                    </a:lnTo>
                    <a:lnTo>
                      <a:pt x="634" y="1869"/>
                    </a:lnTo>
                    <a:lnTo>
                      <a:pt x="901" y="1869"/>
                    </a:lnTo>
                    <a:lnTo>
                      <a:pt x="901" y="1669"/>
                    </a:lnTo>
                    <a:lnTo>
                      <a:pt x="1034" y="1669"/>
                    </a:lnTo>
                    <a:lnTo>
                      <a:pt x="1034" y="1468"/>
                    </a:lnTo>
                    <a:lnTo>
                      <a:pt x="1101" y="1502"/>
                    </a:lnTo>
                    <a:cubicBezTo>
                      <a:pt x="1101" y="1268"/>
                      <a:pt x="1034" y="1001"/>
                      <a:pt x="1034" y="735"/>
                    </a:cubicBezTo>
                    <a:lnTo>
                      <a:pt x="1034" y="601"/>
                    </a:lnTo>
                    <a:cubicBezTo>
                      <a:pt x="1034" y="501"/>
                      <a:pt x="1001" y="434"/>
                      <a:pt x="1001" y="334"/>
                    </a:cubicBezTo>
                    <a:lnTo>
                      <a:pt x="868" y="701"/>
                    </a:lnTo>
                    <a:cubicBezTo>
                      <a:pt x="868" y="501"/>
                      <a:pt x="868" y="301"/>
                      <a:pt x="934" y="101"/>
                    </a:cubicBezTo>
                    <a:cubicBezTo>
                      <a:pt x="934" y="101"/>
                      <a:pt x="701" y="34"/>
                      <a:pt x="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44"/>
              <p:cNvSpPr/>
              <p:nvPr/>
            </p:nvSpPr>
            <p:spPr>
              <a:xfrm>
                <a:off x="-3358929" y="4840720"/>
                <a:ext cx="69583" cy="178227"/>
              </a:xfrm>
              <a:custGeom>
                <a:avLst/>
                <a:gdLst/>
                <a:ahLst/>
                <a:cxnLst/>
                <a:rect l="l" t="t" r="r" b="b"/>
                <a:pathLst>
                  <a:path w="1035" h="2651" extrusionOk="0">
                    <a:moveTo>
                      <a:pt x="634" y="0"/>
                    </a:moveTo>
                    <a:lnTo>
                      <a:pt x="634" y="200"/>
                    </a:lnTo>
                    <a:lnTo>
                      <a:pt x="601" y="200"/>
                    </a:lnTo>
                    <a:lnTo>
                      <a:pt x="601" y="33"/>
                    </a:lnTo>
                    <a:cubicBezTo>
                      <a:pt x="601" y="100"/>
                      <a:pt x="368" y="100"/>
                      <a:pt x="368" y="134"/>
                    </a:cubicBezTo>
                    <a:lnTo>
                      <a:pt x="368" y="200"/>
                    </a:lnTo>
                    <a:cubicBezTo>
                      <a:pt x="334" y="267"/>
                      <a:pt x="301" y="300"/>
                      <a:pt x="301" y="334"/>
                    </a:cubicBezTo>
                    <a:cubicBezTo>
                      <a:pt x="301" y="434"/>
                      <a:pt x="301" y="500"/>
                      <a:pt x="268" y="601"/>
                    </a:cubicBezTo>
                    <a:lnTo>
                      <a:pt x="268" y="534"/>
                    </a:lnTo>
                    <a:lnTo>
                      <a:pt x="268" y="300"/>
                    </a:lnTo>
                    <a:cubicBezTo>
                      <a:pt x="167" y="934"/>
                      <a:pt x="101" y="1501"/>
                      <a:pt x="1" y="2135"/>
                    </a:cubicBezTo>
                    <a:lnTo>
                      <a:pt x="34" y="2135"/>
                    </a:lnTo>
                    <a:lnTo>
                      <a:pt x="34" y="2302"/>
                    </a:lnTo>
                    <a:cubicBezTo>
                      <a:pt x="34" y="2335"/>
                      <a:pt x="301" y="2335"/>
                      <a:pt x="301" y="2335"/>
                    </a:cubicBezTo>
                    <a:lnTo>
                      <a:pt x="368" y="2335"/>
                    </a:lnTo>
                    <a:lnTo>
                      <a:pt x="368" y="2635"/>
                    </a:lnTo>
                    <a:cubicBezTo>
                      <a:pt x="368" y="2635"/>
                      <a:pt x="486" y="2650"/>
                      <a:pt x="565" y="2650"/>
                    </a:cubicBezTo>
                    <a:cubicBezTo>
                      <a:pt x="605" y="2650"/>
                      <a:pt x="634" y="2646"/>
                      <a:pt x="634" y="2635"/>
                    </a:cubicBezTo>
                    <a:lnTo>
                      <a:pt x="634" y="2602"/>
                    </a:lnTo>
                    <a:cubicBezTo>
                      <a:pt x="634" y="2602"/>
                      <a:pt x="738" y="2617"/>
                      <a:pt x="807" y="2617"/>
                    </a:cubicBezTo>
                    <a:cubicBezTo>
                      <a:pt x="842" y="2617"/>
                      <a:pt x="868" y="2613"/>
                      <a:pt x="868" y="2602"/>
                    </a:cubicBezTo>
                    <a:lnTo>
                      <a:pt x="868" y="2368"/>
                    </a:lnTo>
                    <a:lnTo>
                      <a:pt x="1001" y="2368"/>
                    </a:lnTo>
                    <a:lnTo>
                      <a:pt x="1001" y="2168"/>
                    </a:lnTo>
                    <a:lnTo>
                      <a:pt x="1035" y="2168"/>
                    </a:lnTo>
                    <a:cubicBezTo>
                      <a:pt x="968" y="1835"/>
                      <a:pt x="968" y="1468"/>
                      <a:pt x="968" y="1101"/>
                    </a:cubicBezTo>
                    <a:lnTo>
                      <a:pt x="968" y="567"/>
                    </a:lnTo>
                    <a:cubicBezTo>
                      <a:pt x="968" y="467"/>
                      <a:pt x="935" y="400"/>
                      <a:pt x="935" y="300"/>
                    </a:cubicBezTo>
                    <a:cubicBezTo>
                      <a:pt x="935" y="434"/>
                      <a:pt x="868" y="567"/>
                      <a:pt x="868" y="667"/>
                    </a:cubicBezTo>
                    <a:cubicBezTo>
                      <a:pt x="835" y="734"/>
                      <a:pt x="835" y="734"/>
                      <a:pt x="835" y="767"/>
                    </a:cubicBezTo>
                    <a:lnTo>
                      <a:pt x="835" y="834"/>
                    </a:lnTo>
                    <a:lnTo>
                      <a:pt x="801" y="834"/>
                    </a:lnTo>
                    <a:cubicBezTo>
                      <a:pt x="801" y="601"/>
                      <a:pt x="835" y="334"/>
                      <a:pt x="835" y="100"/>
                    </a:cubicBezTo>
                    <a:cubicBezTo>
                      <a:pt x="835" y="100"/>
                      <a:pt x="634" y="33"/>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44"/>
              <p:cNvSpPr/>
              <p:nvPr/>
            </p:nvSpPr>
            <p:spPr>
              <a:xfrm>
                <a:off x="-3201947" y="5002139"/>
                <a:ext cx="67364" cy="125115"/>
              </a:xfrm>
              <a:custGeom>
                <a:avLst/>
                <a:gdLst/>
                <a:ahLst/>
                <a:cxnLst/>
                <a:rect l="l" t="t" r="r" b="b"/>
                <a:pathLst>
                  <a:path w="1002" h="1861" extrusionOk="0">
                    <a:moveTo>
                      <a:pt x="501" y="1"/>
                    </a:moveTo>
                    <a:lnTo>
                      <a:pt x="501" y="201"/>
                    </a:lnTo>
                    <a:lnTo>
                      <a:pt x="468" y="201"/>
                    </a:lnTo>
                    <a:lnTo>
                      <a:pt x="468" y="34"/>
                    </a:lnTo>
                    <a:cubicBezTo>
                      <a:pt x="468" y="68"/>
                      <a:pt x="268" y="68"/>
                      <a:pt x="268" y="101"/>
                    </a:cubicBezTo>
                    <a:lnTo>
                      <a:pt x="268" y="201"/>
                    </a:lnTo>
                    <a:cubicBezTo>
                      <a:pt x="201" y="234"/>
                      <a:pt x="167" y="268"/>
                      <a:pt x="167" y="334"/>
                    </a:cubicBezTo>
                    <a:lnTo>
                      <a:pt x="167" y="568"/>
                    </a:lnTo>
                    <a:lnTo>
                      <a:pt x="134" y="268"/>
                    </a:lnTo>
                    <a:cubicBezTo>
                      <a:pt x="101" y="668"/>
                      <a:pt x="34" y="1002"/>
                      <a:pt x="1" y="1368"/>
                    </a:cubicBezTo>
                    <a:lnTo>
                      <a:pt x="34" y="1368"/>
                    </a:lnTo>
                    <a:lnTo>
                      <a:pt x="34" y="1535"/>
                    </a:lnTo>
                    <a:cubicBezTo>
                      <a:pt x="34" y="1552"/>
                      <a:pt x="92" y="1560"/>
                      <a:pt x="155" y="1560"/>
                    </a:cubicBezTo>
                    <a:cubicBezTo>
                      <a:pt x="218" y="1560"/>
                      <a:pt x="284" y="1552"/>
                      <a:pt x="301" y="1535"/>
                    </a:cubicBezTo>
                    <a:lnTo>
                      <a:pt x="334" y="1535"/>
                    </a:lnTo>
                    <a:lnTo>
                      <a:pt x="334" y="1835"/>
                    </a:lnTo>
                    <a:cubicBezTo>
                      <a:pt x="334" y="1852"/>
                      <a:pt x="401" y="1860"/>
                      <a:pt x="468" y="1860"/>
                    </a:cubicBezTo>
                    <a:cubicBezTo>
                      <a:pt x="534" y="1860"/>
                      <a:pt x="601" y="1852"/>
                      <a:pt x="601" y="1835"/>
                    </a:cubicBezTo>
                    <a:lnTo>
                      <a:pt x="601" y="1735"/>
                    </a:lnTo>
                    <a:cubicBezTo>
                      <a:pt x="601" y="1752"/>
                      <a:pt x="659" y="1760"/>
                      <a:pt x="718" y="1760"/>
                    </a:cubicBezTo>
                    <a:cubicBezTo>
                      <a:pt x="776" y="1760"/>
                      <a:pt x="835" y="1752"/>
                      <a:pt x="835" y="1735"/>
                    </a:cubicBezTo>
                    <a:lnTo>
                      <a:pt x="835" y="1569"/>
                    </a:lnTo>
                    <a:cubicBezTo>
                      <a:pt x="935" y="1569"/>
                      <a:pt x="1001" y="1569"/>
                      <a:pt x="1001" y="1535"/>
                    </a:cubicBezTo>
                    <a:lnTo>
                      <a:pt x="1001" y="1335"/>
                    </a:lnTo>
                    <a:cubicBezTo>
                      <a:pt x="962" y="1374"/>
                      <a:pt x="946" y="1390"/>
                      <a:pt x="939" y="1390"/>
                    </a:cubicBezTo>
                    <a:cubicBezTo>
                      <a:pt x="935" y="1390"/>
                      <a:pt x="935" y="1382"/>
                      <a:pt x="935" y="1368"/>
                    </a:cubicBezTo>
                    <a:cubicBezTo>
                      <a:pt x="868" y="1168"/>
                      <a:pt x="868" y="901"/>
                      <a:pt x="835" y="701"/>
                    </a:cubicBezTo>
                    <a:lnTo>
                      <a:pt x="835" y="568"/>
                    </a:lnTo>
                    <a:cubicBezTo>
                      <a:pt x="835" y="501"/>
                      <a:pt x="835" y="401"/>
                      <a:pt x="801" y="334"/>
                    </a:cubicBezTo>
                    <a:cubicBezTo>
                      <a:pt x="801" y="434"/>
                      <a:pt x="768" y="568"/>
                      <a:pt x="768" y="668"/>
                    </a:cubicBezTo>
                    <a:lnTo>
                      <a:pt x="701" y="701"/>
                    </a:lnTo>
                    <a:lnTo>
                      <a:pt x="701" y="68"/>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44"/>
              <p:cNvSpPr/>
              <p:nvPr/>
            </p:nvSpPr>
            <p:spPr>
              <a:xfrm>
                <a:off x="-3024796" y="4840720"/>
                <a:ext cx="69583" cy="166999"/>
              </a:xfrm>
              <a:custGeom>
                <a:avLst/>
                <a:gdLst/>
                <a:ahLst/>
                <a:cxnLst/>
                <a:rect l="l" t="t" r="r" b="b"/>
                <a:pathLst>
                  <a:path w="1035" h="2484" extrusionOk="0">
                    <a:moveTo>
                      <a:pt x="435" y="0"/>
                    </a:moveTo>
                    <a:cubicBezTo>
                      <a:pt x="435" y="100"/>
                      <a:pt x="435" y="134"/>
                      <a:pt x="468" y="234"/>
                    </a:cubicBezTo>
                    <a:lnTo>
                      <a:pt x="435" y="234"/>
                    </a:lnTo>
                    <a:cubicBezTo>
                      <a:pt x="435" y="167"/>
                      <a:pt x="435" y="100"/>
                      <a:pt x="368" y="67"/>
                    </a:cubicBezTo>
                    <a:lnTo>
                      <a:pt x="168" y="134"/>
                    </a:lnTo>
                    <a:lnTo>
                      <a:pt x="168" y="234"/>
                    </a:lnTo>
                    <a:cubicBezTo>
                      <a:pt x="134" y="267"/>
                      <a:pt x="34" y="300"/>
                      <a:pt x="101" y="334"/>
                    </a:cubicBezTo>
                    <a:lnTo>
                      <a:pt x="101" y="467"/>
                    </a:lnTo>
                    <a:cubicBezTo>
                      <a:pt x="101" y="434"/>
                      <a:pt x="34" y="334"/>
                      <a:pt x="34" y="300"/>
                    </a:cubicBezTo>
                    <a:cubicBezTo>
                      <a:pt x="34" y="400"/>
                      <a:pt x="1" y="467"/>
                      <a:pt x="1" y="567"/>
                    </a:cubicBezTo>
                    <a:lnTo>
                      <a:pt x="1" y="2002"/>
                    </a:lnTo>
                    <a:lnTo>
                      <a:pt x="34" y="2002"/>
                    </a:lnTo>
                    <a:lnTo>
                      <a:pt x="34" y="2168"/>
                    </a:lnTo>
                    <a:lnTo>
                      <a:pt x="334" y="2168"/>
                    </a:lnTo>
                    <a:lnTo>
                      <a:pt x="334" y="2469"/>
                    </a:lnTo>
                    <a:cubicBezTo>
                      <a:pt x="334" y="2480"/>
                      <a:pt x="364" y="2483"/>
                      <a:pt x="404" y="2483"/>
                    </a:cubicBezTo>
                    <a:cubicBezTo>
                      <a:pt x="483" y="2483"/>
                      <a:pt x="601" y="2469"/>
                      <a:pt x="601" y="2469"/>
                    </a:cubicBezTo>
                    <a:cubicBezTo>
                      <a:pt x="601" y="2480"/>
                      <a:pt x="627" y="2483"/>
                      <a:pt x="662" y="2483"/>
                    </a:cubicBezTo>
                    <a:cubicBezTo>
                      <a:pt x="731" y="2483"/>
                      <a:pt x="835" y="2469"/>
                      <a:pt x="835" y="2469"/>
                    </a:cubicBezTo>
                    <a:lnTo>
                      <a:pt x="835" y="2302"/>
                    </a:lnTo>
                    <a:cubicBezTo>
                      <a:pt x="935" y="2302"/>
                      <a:pt x="1002" y="2302"/>
                      <a:pt x="1002" y="2268"/>
                    </a:cubicBezTo>
                    <a:lnTo>
                      <a:pt x="1002" y="2068"/>
                    </a:lnTo>
                    <a:lnTo>
                      <a:pt x="1035" y="2068"/>
                    </a:lnTo>
                    <a:cubicBezTo>
                      <a:pt x="1002" y="1401"/>
                      <a:pt x="935" y="834"/>
                      <a:pt x="701" y="300"/>
                    </a:cubicBezTo>
                    <a:lnTo>
                      <a:pt x="701" y="601"/>
                    </a:lnTo>
                    <a:cubicBezTo>
                      <a:pt x="701" y="434"/>
                      <a:pt x="668" y="234"/>
                      <a:pt x="635" y="67"/>
                    </a:cubicBezTo>
                    <a:cubicBezTo>
                      <a:pt x="635" y="0"/>
                      <a:pt x="435" y="0"/>
                      <a:pt x="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44"/>
              <p:cNvSpPr/>
              <p:nvPr/>
            </p:nvSpPr>
            <p:spPr>
              <a:xfrm>
                <a:off x="-2856587" y="5002139"/>
                <a:ext cx="67364" cy="112207"/>
              </a:xfrm>
              <a:custGeom>
                <a:avLst/>
                <a:gdLst/>
                <a:ahLst/>
                <a:cxnLst/>
                <a:rect l="l" t="t" r="r" b="b"/>
                <a:pathLst>
                  <a:path w="1002" h="1669" extrusionOk="0">
                    <a:moveTo>
                      <a:pt x="501" y="1"/>
                    </a:moveTo>
                    <a:lnTo>
                      <a:pt x="501" y="201"/>
                    </a:lnTo>
                    <a:lnTo>
                      <a:pt x="468" y="201"/>
                    </a:lnTo>
                    <a:lnTo>
                      <a:pt x="468" y="34"/>
                    </a:lnTo>
                    <a:cubicBezTo>
                      <a:pt x="468" y="68"/>
                      <a:pt x="234" y="68"/>
                      <a:pt x="234" y="101"/>
                    </a:cubicBezTo>
                    <a:lnTo>
                      <a:pt x="234" y="201"/>
                    </a:lnTo>
                    <a:cubicBezTo>
                      <a:pt x="201" y="234"/>
                      <a:pt x="167" y="268"/>
                      <a:pt x="167" y="334"/>
                    </a:cubicBezTo>
                    <a:lnTo>
                      <a:pt x="167" y="535"/>
                    </a:lnTo>
                    <a:cubicBezTo>
                      <a:pt x="167" y="434"/>
                      <a:pt x="167" y="368"/>
                      <a:pt x="134" y="268"/>
                    </a:cubicBezTo>
                    <a:cubicBezTo>
                      <a:pt x="134" y="334"/>
                      <a:pt x="67" y="434"/>
                      <a:pt x="67" y="501"/>
                    </a:cubicBezTo>
                    <a:cubicBezTo>
                      <a:pt x="34" y="735"/>
                      <a:pt x="1" y="1002"/>
                      <a:pt x="1" y="1202"/>
                    </a:cubicBezTo>
                    <a:lnTo>
                      <a:pt x="34" y="1202"/>
                    </a:lnTo>
                    <a:lnTo>
                      <a:pt x="34" y="1368"/>
                    </a:lnTo>
                    <a:lnTo>
                      <a:pt x="334" y="1368"/>
                    </a:lnTo>
                    <a:lnTo>
                      <a:pt x="334" y="1669"/>
                    </a:lnTo>
                    <a:lnTo>
                      <a:pt x="601" y="1669"/>
                    </a:lnTo>
                    <a:lnTo>
                      <a:pt x="601" y="1602"/>
                    </a:lnTo>
                    <a:cubicBezTo>
                      <a:pt x="601" y="1624"/>
                      <a:pt x="627" y="1632"/>
                      <a:pt x="662" y="1632"/>
                    </a:cubicBezTo>
                    <a:cubicBezTo>
                      <a:pt x="731" y="1632"/>
                      <a:pt x="835" y="1602"/>
                      <a:pt x="835" y="1602"/>
                    </a:cubicBezTo>
                    <a:lnTo>
                      <a:pt x="835" y="1435"/>
                    </a:lnTo>
                    <a:lnTo>
                      <a:pt x="1001" y="1435"/>
                    </a:lnTo>
                    <a:lnTo>
                      <a:pt x="1001" y="1235"/>
                    </a:lnTo>
                    <a:cubicBezTo>
                      <a:pt x="868" y="1202"/>
                      <a:pt x="935" y="1202"/>
                      <a:pt x="935" y="1202"/>
                    </a:cubicBezTo>
                    <a:cubicBezTo>
                      <a:pt x="868" y="1002"/>
                      <a:pt x="868" y="768"/>
                      <a:pt x="835" y="601"/>
                    </a:cubicBezTo>
                    <a:lnTo>
                      <a:pt x="835" y="535"/>
                    </a:lnTo>
                    <a:cubicBezTo>
                      <a:pt x="835" y="434"/>
                      <a:pt x="801" y="368"/>
                      <a:pt x="801" y="268"/>
                    </a:cubicBezTo>
                    <a:cubicBezTo>
                      <a:pt x="801" y="401"/>
                      <a:pt x="735" y="535"/>
                      <a:pt x="735" y="668"/>
                    </a:cubicBezTo>
                    <a:cubicBezTo>
                      <a:pt x="735" y="668"/>
                      <a:pt x="735" y="701"/>
                      <a:pt x="701" y="701"/>
                    </a:cubicBezTo>
                    <a:lnTo>
                      <a:pt x="701" y="68"/>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44"/>
              <p:cNvSpPr/>
              <p:nvPr/>
            </p:nvSpPr>
            <p:spPr>
              <a:xfrm>
                <a:off x="-2665923" y="4807038"/>
                <a:ext cx="78525" cy="172512"/>
              </a:xfrm>
              <a:custGeom>
                <a:avLst/>
                <a:gdLst/>
                <a:ahLst/>
                <a:cxnLst/>
                <a:rect l="l" t="t" r="r" b="b"/>
                <a:pathLst>
                  <a:path w="1168" h="2566" extrusionOk="0">
                    <a:moveTo>
                      <a:pt x="600" y="1"/>
                    </a:moveTo>
                    <a:lnTo>
                      <a:pt x="600" y="234"/>
                    </a:lnTo>
                    <a:lnTo>
                      <a:pt x="534" y="234"/>
                    </a:lnTo>
                    <a:lnTo>
                      <a:pt x="534" y="67"/>
                    </a:lnTo>
                    <a:cubicBezTo>
                      <a:pt x="534" y="101"/>
                      <a:pt x="334" y="101"/>
                      <a:pt x="334" y="134"/>
                    </a:cubicBezTo>
                    <a:lnTo>
                      <a:pt x="334" y="234"/>
                    </a:lnTo>
                    <a:lnTo>
                      <a:pt x="267" y="301"/>
                    </a:lnTo>
                    <a:cubicBezTo>
                      <a:pt x="267" y="334"/>
                      <a:pt x="267" y="434"/>
                      <a:pt x="200" y="468"/>
                    </a:cubicBezTo>
                    <a:lnTo>
                      <a:pt x="200" y="268"/>
                    </a:lnTo>
                    <a:cubicBezTo>
                      <a:pt x="33" y="835"/>
                      <a:pt x="0" y="1435"/>
                      <a:pt x="133" y="2069"/>
                    </a:cubicBezTo>
                    <a:cubicBezTo>
                      <a:pt x="133" y="2136"/>
                      <a:pt x="133" y="2169"/>
                      <a:pt x="167" y="2269"/>
                    </a:cubicBezTo>
                    <a:cubicBezTo>
                      <a:pt x="167" y="2280"/>
                      <a:pt x="189" y="2284"/>
                      <a:pt x="221" y="2284"/>
                    </a:cubicBezTo>
                    <a:cubicBezTo>
                      <a:pt x="285" y="2284"/>
                      <a:pt x="389" y="2269"/>
                      <a:pt x="434" y="2269"/>
                    </a:cubicBezTo>
                    <a:lnTo>
                      <a:pt x="467" y="2269"/>
                    </a:lnTo>
                    <a:cubicBezTo>
                      <a:pt x="467" y="2336"/>
                      <a:pt x="467" y="2469"/>
                      <a:pt x="500" y="2536"/>
                    </a:cubicBezTo>
                    <a:cubicBezTo>
                      <a:pt x="500" y="2558"/>
                      <a:pt x="530" y="2566"/>
                      <a:pt x="570" y="2566"/>
                    </a:cubicBezTo>
                    <a:cubicBezTo>
                      <a:pt x="649" y="2566"/>
                      <a:pt x="767" y="2536"/>
                      <a:pt x="767" y="2536"/>
                    </a:cubicBezTo>
                    <a:lnTo>
                      <a:pt x="767" y="2503"/>
                    </a:lnTo>
                    <a:cubicBezTo>
                      <a:pt x="767" y="2525"/>
                      <a:pt x="793" y="2532"/>
                      <a:pt x="828" y="2532"/>
                    </a:cubicBezTo>
                    <a:cubicBezTo>
                      <a:pt x="897" y="2532"/>
                      <a:pt x="1001" y="2503"/>
                      <a:pt x="1001" y="2503"/>
                    </a:cubicBezTo>
                    <a:lnTo>
                      <a:pt x="1001" y="2336"/>
                    </a:lnTo>
                    <a:cubicBezTo>
                      <a:pt x="1101" y="2336"/>
                      <a:pt x="1168" y="2336"/>
                      <a:pt x="1168" y="2302"/>
                    </a:cubicBezTo>
                    <a:cubicBezTo>
                      <a:pt x="1034" y="2269"/>
                      <a:pt x="1034" y="2236"/>
                      <a:pt x="1001" y="2136"/>
                    </a:cubicBezTo>
                    <a:lnTo>
                      <a:pt x="1034" y="2136"/>
                    </a:lnTo>
                    <a:cubicBezTo>
                      <a:pt x="1001" y="1635"/>
                      <a:pt x="967" y="1168"/>
                      <a:pt x="934" y="668"/>
                    </a:cubicBezTo>
                    <a:lnTo>
                      <a:pt x="934" y="601"/>
                    </a:lnTo>
                    <a:cubicBezTo>
                      <a:pt x="934" y="501"/>
                      <a:pt x="867" y="434"/>
                      <a:pt x="867" y="334"/>
                    </a:cubicBezTo>
                    <a:cubicBezTo>
                      <a:pt x="834" y="468"/>
                      <a:pt x="834" y="635"/>
                      <a:pt x="801" y="768"/>
                    </a:cubicBezTo>
                    <a:lnTo>
                      <a:pt x="801" y="101"/>
                    </a:lnTo>
                    <a:cubicBezTo>
                      <a:pt x="801" y="101"/>
                      <a:pt x="600" y="34"/>
                      <a:pt x="6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44"/>
              <p:cNvSpPr/>
              <p:nvPr/>
            </p:nvSpPr>
            <p:spPr>
              <a:xfrm>
                <a:off x="-2482049" y="4912454"/>
                <a:ext cx="69583" cy="204178"/>
              </a:xfrm>
              <a:custGeom>
                <a:avLst/>
                <a:gdLst/>
                <a:ahLst/>
                <a:cxnLst/>
                <a:rect l="l" t="t" r="r" b="b"/>
                <a:pathLst>
                  <a:path w="1035" h="3037" extrusionOk="0">
                    <a:moveTo>
                      <a:pt x="467" y="1"/>
                    </a:moveTo>
                    <a:lnTo>
                      <a:pt x="467" y="201"/>
                    </a:lnTo>
                    <a:lnTo>
                      <a:pt x="434" y="201"/>
                    </a:lnTo>
                    <a:lnTo>
                      <a:pt x="434" y="34"/>
                    </a:lnTo>
                    <a:cubicBezTo>
                      <a:pt x="434" y="67"/>
                      <a:pt x="234" y="101"/>
                      <a:pt x="234" y="101"/>
                    </a:cubicBezTo>
                    <a:lnTo>
                      <a:pt x="234" y="201"/>
                    </a:lnTo>
                    <a:cubicBezTo>
                      <a:pt x="167" y="234"/>
                      <a:pt x="134" y="267"/>
                      <a:pt x="134" y="334"/>
                    </a:cubicBezTo>
                    <a:lnTo>
                      <a:pt x="134" y="501"/>
                    </a:lnTo>
                    <a:cubicBezTo>
                      <a:pt x="134" y="401"/>
                      <a:pt x="100" y="367"/>
                      <a:pt x="100" y="267"/>
                    </a:cubicBezTo>
                    <a:cubicBezTo>
                      <a:pt x="100" y="367"/>
                      <a:pt x="67" y="434"/>
                      <a:pt x="67" y="534"/>
                    </a:cubicBezTo>
                    <a:cubicBezTo>
                      <a:pt x="67" y="1201"/>
                      <a:pt x="0" y="1869"/>
                      <a:pt x="0" y="2569"/>
                    </a:cubicBezTo>
                    <a:lnTo>
                      <a:pt x="67" y="2569"/>
                    </a:lnTo>
                    <a:lnTo>
                      <a:pt x="67" y="2736"/>
                    </a:lnTo>
                    <a:cubicBezTo>
                      <a:pt x="67" y="2736"/>
                      <a:pt x="171" y="2751"/>
                      <a:pt x="240" y="2751"/>
                    </a:cubicBezTo>
                    <a:cubicBezTo>
                      <a:pt x="275" y="2751"/>
                      <a:pt x="301" y="2747"/>
                      <a:pt x="301" y="2736"/>
                    </a:cubicBezTo>
                    <a:lnTo>
                      <a:pt x="334" y="2736"/>
                    </a:lnTo>
                    <a:lnTo>
                      <a:pt x="334" y="3036"/>
                    </a:lnTo>
                    <a:lnTo>
                      <a:pt x="601" y="3036"/>
                    </a:lnTo>
                    <a:lnTo>
                      <a:pt x="601" y="3003"/>
                    </a:lnTo>
                    <a:lnTo>
                      <a:pt x="868" y="3003"/>
                    </a:lnTo>
                    <a:lnTo>
                      <a:pt x="868" y="2836"/>
                    </a:lnTo>
                    <a:cubicBezTo>
                      <a:pt x="934" y="2836"/>
                      <a:pt x="968" y="2836"/>
                      <a:pt x="968" y="2769"/>
                    </a:cubicBezTo>
                    <a:lnTo>
                      <a:pt x="968" y="2569"/>
                    </a:lnTo>
                    <a:lnTo>
                      <a:pt x="1034" y="2569"/>
                    </a:lnTo>
                    <a:cubicBezTo>
                      <a:pt x="1034" y="1768"/>
                      <a:pt x="934" y="1035"/>
                      <a:pt x="734" y="267"/>
                    </a:cubicBezTo>
                    <a:lnTo>
                      <a:pt x="734" y="601"/>
                    </a:lnTo>
                    <a:cubicBezTo>
                      <a:pt x="734" y="434"/>
                      <a:pt x="667" y="234"/>
                      <a:pt x="667" y="67"/>
                    </a:cubicBezTo>
                    <a:cubicBezTo>
                      <a:pt x="667" y="34"/>
                      <a:pt x="467" y="34"/>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44"/>
              <p:cNvSpPr/>
              <p:nvPr/>
            </p:nvSpPr>
            <p:spPr>
              <a:xfrm>
                <a:off x="-2271283" y="4961801"/>
                <a:ext cx="67364" cy="154226"/>
              </a:xfrm>
              <a:custGeom>
                <a:avLst/>
                <a:gdLst/>
                <a:ahLst/>
                <a:cxnLst/>
                <a:rect l="l" t="t" r="r" b="b"/>
                <a:pathLst>
                  <a:path w="1002" h="2294" extrusionOk="0">
                    <a:moveTo>
                      <a:pt x="501" y="0"/>
                    </a:moveTo>
                    <a:lnTo>
                      <a:pt x="501" y="201"/>
                    </a:lnTo>
                    <a:lnTo>
                      <a:pt x="468" y="201"/>
                    </a:lnTo>
                    <a:lnTo>
                      <a:pt x="468" y="34"/>
                    </a:lnTo>
                    <a:cubicBezTo>
                      <a:pt x="468" y="100"/>
                      <a:pt x="268" y="100"/>
                      <a:pt x="268" y="134"/>
                    </a:cubicBezTo>
                    <a:lnTo>
                      <a:pt x="268" y="201"/>
                    </a:lnTo>
                    <a:cubicBezTo>
                      <a:pt x="201" y="267"/>
                      <a:pt x="168" y="301"/>
                      <a:pt x="168" y="334"/>
                    </a:cubicBezTo>
                    <a:lnTo>
                      <a:pt x="168" y="634"/>
                    </a:lnTo>
                    <a:cubicBezTo>
                      <a:pt x="168" y="501"/>
                      <a:pt x="168" y="434"/>
                      <a:pt x="134" y="301"/>
                    </a:cubicBezTo>
                    <a:cubicBezTo>
                      <a:pt x="134" y="367"/>
                      <a:pt x="101" y="467"/>
                      <a:pt x="101" y="534"/>
                    </a:cubicBezTo>
                    <a:cubicBezTo>
                      <a:pt x="34" y="968"/>
                      <a:pt x="1" y="1368"/>
                      <a:pt x="1" y="1802"/>
                    </a:cubicBezTo>
                    <a:lnTo>
                      <a:pt x="34" y="1802"/>
                    </a:lnTo>
                    <a:lnTo>
                      <a:pt x="34" y="1968"/>
                    </a:lnTo>
                    <a:cubicBezTo>
                      <a:pt x="34" y="1985"/>
                      <a:pt x="101" y="1993"/>
                      <a:pt x="168" y="1993"/>
                    </a:cubicBezTo>
                    <a:cubicBezTo>
                      <a:pt x="234" y="1993"/>
                      <a:pt x="301" y="1985"/>
                      <a:pt x="301" y="1968"/>
                    </a:cubicBezTo>
                    <a:lnTo>
                      <a:pt x="334" y="1968"/>
                    </a:lnTo>
                    <a:lnTo>
                      <a:pt x="334" y="2269"/>
                    </a:lnTo>
                    <a:cubicBezTo>
                      <a:pt x="334" y="2285"/>
                      <a:pt x="401" y="2294"/>
                      <a:pt x="468" y="2294"/>
                    </a:cubicBezTo>
                    <a:cubicBezTo>
                      <a:pt x="535" y="2294"/>
                      <a:pt x="601" y="2285"/>
                      <a:pt x="601" y="2269"/>
                    </a:cubicBezTo>
                    <a:lnTo>
                      <a:pt x="601" y="2202"/>
                    </a:lnTo>
                    <a:cubicBezTo>
                      <a:pt x="601" y="2235"/>
                      <a:pt x="660" y="2252"/>
                      <a:pt x="718" y="2252"/>
                    </a:cubicBezTo>
                    <a:cubicBezTo>
                      <a:pt x="776" y="2252"/>
                      <a:pt x="835" y="2235"/>
                      <a:pt x="835" y="2202"/>
                    </a:cubicBezTo>
                    <a:lnTo>
                      <a:pt x="835" y="2035"/>
                    </a:lnTo>
                    <a:lnTo>
                      <a:pt x="1002" y="2035"/>
                    </a:lnTo>
                    <a:lnTo>
                      <a:pt x="1002" y="1835"/>
                    </a:lnTo>
                    <a:cubicBezTo>
                      <a:pt x="965" y="1890"/>
                      <a:pt x="948" y="1915"/>
                      <a:pt x="941" y="1915"/>
                    </a:cubicBezTo>
                    <a:cubicBezTo>
                      <a:pt x="935" y="1915"/>
                      <a:pt x="935" y="1898"/>
                      <a:pt x="935" y="1868"/>
                    </a:cubicBezTo>
                    <a:cubicBezTo>
                      <a:pt x="868" y="1501"/>
                      <a:pt x="868" y="1168"/>
                      <a:pt x="835" y="801"/>
                    </a:cubicBezTo>
                    <a:lnTo>
                      <a:pt x="835" y="634"/>
                    </a:lnTo>
                    <a:lnTo>
                      <a:pt x="835" y="601"/>
                    </a:lnTo>
                    <a:cubicBezTo>
                      <a:pt x="835" y="501"/>
                      <a:pt x="801" y="434"/>
                      <a:pt x="801" y="334"/>
                    </a:cubicBezTo>
                    <a:cubicBezTo>
                      <a:pt x="801" y="467"/>
                      <a:pt x="801" y="601"/>
                      <a:pt x="768" y="668"/>
                    </a:cubicBezTo>
                    <a:lnTo>
                      <a:pt x="701" y="701"/>
                    </a:lnTo>
                    <a:lnTo>
                      <a:pt x="701" y="100"/>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44"/>
              <p:cNvSpPr/>
              <p:nvPr/>
            </p:nvSpPr>
            <p:spPr>
              <a:xfrm>
                <a:off x="-2145697" y="4809324"/>
                <a:ext cx="71869" cy="166999"/>
              </a:xfrm>
              <a:custGeom>
                <a:avLst/>
                <a:gdLst/>
                <a:ahLst/>
                <a:cxnLst/>
                <a:rect l="l" t="t" r="r" b="b"/>
                <a:pathLst>
                  <a:path w="1069" h="2484" extrusionOk="0">
                    <a:moveTo>
                      <a:pt x="635" y="0"/>
                    </a:moveTo>
                    <a:lnTo>
                      <a:pt x="635" y="234"/>
                    </a:lnTo>
                    <a:lnTo>
                      <a:pt x="601" y="234"/>
                    </a:lnTo>
                    <a:lnTo>
                      <a:pt x="601" y="67"/>
                    </a:lnTo>
                    <a:cubicBezTo>
                      <a:pt x="601" y="100"/>
                      <a:pt x="401" y="100"/>
                      <a:pt x="401" y="134"/>
                    </a:cubicBezTo>
                    <a:lnTo>
                      <a:pt x="401" y="234"/>
                    </a:lnTo>
                    <a:lnTo>
                      <a:pt x="301" y="300"/>
                    </a:lnTo>
                    <a:cubicBezTo>
                      <a:pt x="301" y="400"/>
                      <a:pt x="301" y="467"/>
                      <a:pt x="268" y="567"/>
                    </a:cubicBezTo>
                    <a:lnTo>
                      <a:pt x="268" y="500"/>
                    </a:lnTo>
                    <a:lnTo>
                      <a:pt x="268" y="234"/>
                    </a:lnTo>
                    <a:lnTo>
                      <a:pt x="1" y="1968"/>
                    </a:lnTo>
                    <a:lnTo>
                      <a:pt x="68" y="1968"/>
                    </a:lnTo>
                    <a:lnTo>
                      <a:pt x="68" y="2135"/>
                    </a:lnTo>
                    <a:cubicBezTo>
                      <a:pt x="68" y="2168"/>
                      <a:pt x="301" y="2168"/>
                      <a:pt x="301" y="2168"/>
                    </a:cubicBezTo>
                    <a:lnTo>
                      <a:pt x="401" y="2168"/>
                    </a:lnTo>
                    <a:lnTo>
                      <a:pt x="401" y="2469"/>
                    </a:lnTo>
                    <a:cubicBezTo>
                      <a:pt x="401" y="2469"/>
                      <a:pt x="505" y="2483"/>
                      <a:pt x="574" y="2483"/>
                    </a:cubicBezTo>
                    <a:cubicBezTo>
                      <a:pt x="609" y="2483"/>
                      <a:pt x="635" y="2480"/>
                      <a:pt x="635" y="2469"/>
                    </a:cubicBezTo>
                    <a:lnTo>
                      <a:pt x="635" y="2435"/>
                    </a:lnTo>
                    <a:cubicBezTo>
                      <a:pt x="635" y="2435"/>
                      <a:pt x="753" y="2450"/>
                      <a:pt x="832" y="2450"/>
                    </a:cubicBezTo>
                    <a:cubicBezTo>
                      <a:pt x="872" y="2450"/>
                      <a:pt x="902" y="2446"/>
                      <a:pt x="902" y="2435"/>
                    </a:cubicBezTo>
                    <a:lnTo>
                      <a:pt x="902" y="2235"/>
                    </a:lnTo>
                    <a:lnTo>
                      <a:pt x="1035" y="2235"/>
                    </a:lnTo>
                    <a:lnTo>
                      <a:pt x="1035" y="2002"/>
                    </a:lnTo>
                    <a:lnTo>
                      <a:pt x="1068" y="2002"/>
                    </a:lnTo>
                    <a:cubicBezTo>
                      <a:pt x="968" y="1768"/>
                      <a:pt x="968" y="1368"/>
                      <a:pt x="968" y="934"/>
                    </a:cubicBezTo>
                    <a:lnTo>
                      <a:pt x="968" y="601"/>
                    </a:lnTo>
                    <a:lnTo>
                      <a:pt x="968" y="567"/>
                    </a:lnTo>
                    <a:cubicBezTo>
                      <a:pt x="968" y="467"/>
                      <a:pt x="935" y="400"/>
                      <a:pt x="935" y="300"/>
                    </a:cubicBezTo>
                    <a:lnTo>
                      <a:pt x="902" y="667"/>
                    </a:lnTo>
                    <a:cubicBezTo>
                      <a:pt x="902" y="734"/>
                      <a:pt x="835" y="734"/>
                      <a:pt x="835" y="767"/>
                    </a:cubicBezTo>
                    <a:lnTo>
                      <a:pt x="835" y="834"/>
                    </a:lnTo>
                    <a:lnTo>
                      <a:pt x="801" y="834"/>
                    </a:lnTo>
                    <a:cubicBezTo>
                      <a:pt x="801" y="601"/>
                      <a:pt x="835" y="334"/>
                      <a:pt x="835" y="100"/>
                    </a:cubicBezTo>
                    <a:cubicBezTo>
                      <a:pt x="835" y="100"/>
                      <a:pt x="635" y="67"/>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44"/>
              <p:cNvSpPr/>
              <p:nvPr/>
            </p:nvSpPr>
            <p:spPr>
              <a:xfrm>
                <a:off x="-1990934" y="4997701"/>
                <a:ext cx="76306" cy="127603"/>
              </a:xfrm>
              <a:custGeom>
                <a:avLst/>
                <a:gdLst/>
                <a:ahLst/>
                <a:cxnLst/>
                <a:rect l="l" t="t" r="r" b="b"/>
                <a:pathLst>
                  <a:path w="1135" h="1898" extrusionOk="0">
                    <a:moveTo>
                      <a:pt x="634" y="0"/>
                    </a:moveTo>
                    <a:cubicBezTo>
                      <a:pt x="634" y="100"/>
                      <a:pt x="634" y="134"/>
                      <a:pt x="601" y="234"/>
                    </a:cubicBezTo>
                    <a:lnTo>
                      <a:pt x="534" y="234"/>
                    </a:lnTo>
                    <a:lnTo>
                      <a:pt x="534" y="67"/>
                    </a:lnTo>
                    <a:cubicBezTo>
                      <a:pt x="534" y="100"/>
                      <a:pt x="334" y="100"/>
                      <a:pt x="334" y="134"/>
                    </a:cubicBezTo>
                    <a:lnTo>
                      <a:pt x="334" y="267"/>
                    </a:lnTo>
                    <a:lnTo>
                      <a:pt x="267" y="334"/>
                    </a:lnTo>
                    <a:cubicBezTo>
                      <a:pt x="267" y="400"/>
                      <a:pt x="267" y="400"/>
                      <a:pt x="201" y="434"/>
                    </a:cubicBezTo>
                    <a:lnTo>
                      <a:pt x="201" y="300"/>
                    </a:lnTo>
                    <a:cubicBezTo>
                      <a:pt x="34" y="601"/>
                      <a:pt x="1" y="934"/>
                      <a:pt x="101" y="1234"/>
                    </a:cubicBezTo>
                    <a:cubicBezTo>
                      <a:pt x="101" y="1334"/>
                      <a:pt x="134" y="1468"/>
                      <a:pt x="167" y="1601"/>
                    </a:cubicBezTo>
                    <a:cubicBezTo>
                      <a:pt x="167" y="1612"/>
                      <a:pt x="186" y="1616"/>
                      <a:pt x="212" y="1616"/>
                    </a:cubicBezTo>
                    <a:cubicBezTo>
                      <a:pt x="264" y="1616"/>
                      <a:pt x="345" y="1601"/>
                      <a:pt x="367" y="1601"/>
                    </a:cubicBezTo>
                    <a:cubicBezTo>
                      <a:pt x="367" y="1668"/>
                      <a:pt x="434" y="1768"/>
                      <a:pt x="468" y="1868"/>
                    </a:cubicBezTo>
                    <a:cubicBezTo>
                      <a:pt x="468" y="1890"/>
                      <a:pt x="494" y="1898"/>
                      <a:pt x="528" y="1898"/>
                    </a:cubicBezTo>
                    <a:cubicBezTo>
                      <a:pt x="597" y="1898"/>
                      <a:pt x="701" y="1868"/>
                      <a:pt x="701" y="1868"/>
                    </a:cubicBezTo>
                    <a:cubicBezTo>
                      <a:pt x="634" y="1668"/>
                      <a:pt x="634" y="1468"/>
                      <a:pt x="634" y="1268"/>
                    </a:cubicBezTo>
                    <a:lnTo>
                      <a:pt x="634" y="1268"/>
                    </a:lnTo>
                    <a:cubicBezTo>
                      <a:pt x="634" y="1468"/>
                      <a:pt x="668" y="1668"/>
                      <a:pt x="701" y="1868"/>
                    </a:cubicBezTo>
                    <a:cubicBezTo>
                      <a:pt x="701" y="1890"/>
                      <a:pt x="731" y="1898"/>
                      <a:pt x="770" y="1898"/>
                    </a:cubicBezTo>
                    <a:cubicBezTo>
                      <a:pt x="849" y="1898"/>
                      <a:pt x="968" y="1868"/>
                      <a:pt x="968" y="1868"/>
                    </a:cubicBezTo>
                    <a:cubicBezTo>
                      <a:pt x="968" y="1835"/>
                      <a:pt x="935" y="1768"/>
                      <a:pt x="935" y="1735"/>
                    </a:cubicBezTo>
                    <a:cubicBezTo>
                      <a:pt x="1001" y="1735"/>
                      <a:pt x="1135" y="1735"/>
                      <a:pt x="1101" y="1668"/>
                    </a:cubicBezTo>
                    <a:cubicBezTo>
                      <a:pt x="1068" y="1601"/>
                      <a:pt x="1068" y="1501"/>
                      <a:pt x="1068" y="1468"/>
                    </a:cubicBezTo>
                    <a:cubicBezTo>
                      <a:pt x="1101" y="1468"/>
                      <a:pt x="1135" y="1468"/>
                      <a:pt x="1135" y="1434"/>
                    </a:cubicBezTo>
                    <a:cubicBezTo>
                      <a:pt x="1068" y="1068"/>
                      <a:pt x="1001" y="734"/>
                      <a:pt x="935" y="334"/>
                    </a:cubicBezTo>
                    <a:cubicBezTo>
                      <a:pt x="868" y="434"/>
                      <a:pt x="834" y="500"/>
                      <a:pt x="834" y="601"/>
                    </a:cubicBezTo>
                    <a:lnTo>
                      <a:pt x="834" y="100"/>
                    </a:lnTo>
                    <a:cubicBezTo>
                      <a:pt x="834" y="100"/>
                      <a:pt x="634" y="67"/>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44"/>
              <p:cNvSpPr/>
              <p:nvPr/>
            </p:nvSpPr>
            <p:spPr>
              <a:xfrm>
                <a:off x="-1867567" y="4937127"/>
                <a:ext cx="71802" cy="127334"/>
              </a:xfrm>
              <a:custGeom>
                <a:avLst/>
                <a:gdLst/>
                <a:ahLst/>
                <a:cxnLst/>
                <a:rect l="l" t="t" r="r" b="b"/>
                <a:pathLst>
                  <a:path w="1068" h="1894" extrusionOk="0">
                    <a:moveTo>
                      <a:pt x="501" y="0"/>
                    </a:moveTo>
                    <a:cubicBezTo>
                      <a:pt x="501" y="67"/>
                      <a:pt x="567" y="134"/>
                      <a:pt x="567" y="201"/>
                    </a:cubicBezTo>
                    <a:lnTo>
                      <a:pt x="501" y="201"/>
                    </a:lnTo>
                    <a:cubicBezTo>
                      <a:pt x="501" y="167"/>
                      <a:pt x="467" y="67"/>
                      <a:pt x="467" y="34"/>
                    </a:cubicBezTo>
                    <a:lnTo>
                      <a:pt x="267" y="134"/>
                    </a:lnTo>
                    <a:lnTo>
                      <a:pt x="267" y="201"/>
                    </a:lnTo>
                    <a:cubicBezTo>
                      <a:pt x="234" y="234"/>
                      <a:pt x="134" y="301"/>
                      <a:pt x="134" y="334"/>
                    </a:cubicBezTo>
                    <a:lnTo>
                      <a:pt x="134" y="367"/>
                    </a:lnTo>
                    <a:cubicBezTo>
                      <a:pt x="134" y="334"/>
                      <a:pt x="100" y="301"/>
                      <a:pt x="100" y="301"/>
                    </a:cubicBezTo>
                    <a:cubicBezTo>
                      <a:pt x="100" y="334"/>
                      <a:pt x="34" y="467"/>
                      <a:pt x="34" y="534"/>
                    </a:cubicBezTo>
                    <a:cubicBezTo>
                      <a:pt x="34" y="834"/>
                      <a:pt x="34" y="1135"/>
                      <a:pt x="0" y="1401"/>
                    </a:cubicBezTo>
                    <a:lnTo>
                      <a:pt x="34" y="1401"/>
                    </a:lnTo>
                    <a:lnTo>
                      <a:pt x="34" y="1568"/>
                    </a:lnTo>
                    <a:cubicBezTo>
                      <a:pt x="34" y="1568"/>
                      <a:pt x="108" y="1598"/>
                      <a:pt x="177" y="1598"/>
                    </a:cubicBezTo>
                    <a:cubicBezTo>
                      <a:pt x="211" y="1598"/>
                      <a:pt x="245" y="1590"/>
                      <a:pt x="267" y="1568"/>
                    </a:cubicBezTo>
                    <a:lnTo>
                      <a:pt x="334" y="1568"/>
                    </a:lnTo>
                    <a:cubicBezTo>
                      <a:pt x="334" y="1668"/>
                      <a:pt x="334" y="1735"/>
                      <a:pt x="300" y="1868"/>
                    </a:cubicBezTo>
                    <a:cubicBezTo>
                      <a:pt x="300" y="1885"/>
                      <a:pt x="359" y="1893"/>
                      <a:pt x="417" y="1893"/>
                    </a:cubicBezTo>
                    <a:cubicBezTo>
                      <a:pt x="476" y="1893"/>
                      <a:pt x="534" y="1885"/>
                      <a:pt x="534" y="1868"/>
                    </a:cubicBezTo>
                    <a:lnTo>
                      <a:pt x="534" y="1835"/>
                    </a:lnTo>
                    <a:cubicBezTo>
                      <a:pt x="534" y="1846"/>
                      <a:pt x="564" y="1850"/>
                      <a:pt x="603" y="1850"/>
                    </a:cubicBezTo>
                    <a:cubicBezTo>
                      <a:pt x="682" y="1850"/>
                      <a:pt x="801" y="1835"/>
                      <a:pt x="801" y="1835"/>
                    </a:cubicBezTo>
                    <a:lnTo>
                      <a:pt x="801" y="1668"/>
                    </a:lnTo>
                    <a:cubicBezTo>
                      <a:pt x="867" y="1668"/>
                      <a:pt x="934" y="1668"/>
                      <a:pt x="934" y="1635"/>
                    </a:cubicBezTo>
                    <a:cubicBezTo>
                      <a:pt x="934" y="1535"/>
                      <a:pt x="934" y="1502"/>
                      <a:pt x="968" y="1401"/>
                    </a:cubicBezTo>
                    <a:cubicBezTo>
                      <a:pt x="1068" y="1001"/>
                      <a:pt x="1001" y="634"/>
                      <a:pt x="801" y="301"/>
                    </a:cubicBezTo>
                    <a:cubicBezTo>
                      <a:pt x="801" y="234"/>
                      <a:pt x="767" y="167"/>
                      <a:pt x="734" y="67"/>
                    </a:cubicBezTo>
                    <a:cubicBezTo>
                      <a:pt x="734"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44"/>
              <p:cNvSpPr/>
              <p:nvPr/>
            </p:nvSpPr>
            <p:spPr>
              <a:xfrm>
                <a:off x="-1611959" y="4782365"/>
                <a:ext cx="65146" cy="197455"/>
              </a:xfrm>
              <a:custGeom>
                <a:avLst/>
                <a:gdLst/>
                <a:ahLst/>
                <a:cxnLst/>
                <a:rect l="l" t="t" r="r" b="b"/>
                <a:pathLst>
                  <a:path w="969" h="2937" extrusionOk="0">
                    <a:moveTo>
                      <a:pt x="401" y="1"/>
                    </a:moveTo>
                    <a:lnTo>
                      <a:pt x="401" y="201"/>
                    </a:lnTo>
                    <a:lnTo>
                      <a:pt x="368" y="201"/>
                    </a:lnTo>
                    <a:lnTo>
                      <a:pt x="368" y="34"/>
                    </a:lnTo>
                    <a:cubicBezTo>
                      <a:pt x="368" y="101"/>
                      <a:pt x="168" y="134"/>
                      <a:pt x="168" y="134"/>
                    </a:cubicBezTo>
                    <a:lnTo>
                      <a:pt x="168" y="201"/>
                    </a:lnTo>
                    <a:cubicBezTo>
                      <a:pt x="134" y="268"/>
                      <a:pt x="68" y="301"/>
                      <a:pt x="68" y="334"/>
                    </a:cubicBezTo>
                    <a:lnTo>
                      <a:pt x="68" y="635"/>
                    </a:lnTo>
                    <a:cubicBezTo>
                      <a:pt x="68" y="501"/>
                      <a:pt x="34" y="434"/>
                      <a:pt x="34" y="301"/>
                    </a:cubicBezTo>
                    <a:cubicBezTo>
                      <a:pt x="34" y="368"/>
                      <a:pt x="34" y="434"/>
                      <a:pt x="1" y="501"/>
                    </a:cubicBezTo>
                    <a:lnTo>
                      <a:pt x="1" y="535"/>
                    </a:lnTo>
                    <a:lnTo>
                      <a:pt x="1" y="2469"/>
                    </a:lnTo>
                    <a:lnTo>
                      <a:pt x="34" y="2469"/>
                    </a:lnTo>
                    <a:lnTo>
                      <a:pt x="34" y="2636"/>
                    </a:lnTo>
                    <a:lnTo>
                      <a:pt x="301" y="2636"/>
                    </a:lnTo>
                    <a:lnTo>
                      <a:pt x="301" y="2936"/>
                    </a:lnTo>
                    <a:lnTo>
                      <a:pt x="735" y="2936"/>
                    </a:lnTo>
                    <a:lnTo>
                      <a:pt x="735" y="2769"/>
                    </a:lnTo>
                    <a:cubicBezTo>
                      <a:pt x="835" y="2769"/>
                      <a:pt x="902" y="2769"/>
                      <a:pt x="902" y="2703"/>
                    </a:cubicBezTo>
                    <a:lnTo>
                      <a:pt x="935" y="2436"/>
                    </a:lnTo>
                    <a:lnTo>
                      <a:pt x="968" y="2436"/>
                    </a:lnTo>
                    <a:cubicBezTo>
                      <a:pt x="935" y="1936"/>
                      <a:pt x="835" y="1435"/>
                      <a:pt x="801" y="935"/>
                    </a:cubicBezTo>
                    <a:cubicBezTo>
                      <a:pt x="801" y="801"/>
                      <a:pt x="801" y="668"/>
                      <a:pt x="768" y="501"/>
                    </a:cubicBezTo>
                    <a:cubicBezTo>
                      <a:pt x="768" y="434"/>
                      <a:pt x="701" y="334"/>
                      <a:pt x="701" y="301"/>
                    </a:cubicBezTo>
                    <a:lnTo>
                      <a:pt x="701" y="635"/>
                    </a:lnTo>
                    <a:lnTo>
                      <a:pt x="668" y="668"/>
                    </a:lnTo>
                    <a:cubicBezTo>
                      <a:pt x="668" y="468"/>
                      <a:pt x="635" y="301"/>
                      <a:pt x="635" y="101"/>
                    </a:cubicBezTo>
                    <a:cubicBezTo>
                      <a:pt x="635" y="34"/>
                      <a:pt x="401" y="34"/>
                      <a:pt x="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44"/>
              <p:cNvSpPr/>
              <p:nvPr/>
            </p:nvSpPr>
            <p:spPr>
              <a:xfrm>
                <a:off x="-1497533" y="5008862"/>
                <a:ext cx="85248" cy="150797"/>
              </a:xfrm>
              <a:custGeom>
                <a:avLst/>
                <a:gdLst/>
                <a:ahLst/>
                <a:cxnLst/>
                <a:rect l="l" t="t" r="r" b="b"/>
                <a:pathLst>
                  <a:path w="1268" h="2243" extrusionOk="0">
                    <a:moveTo>
                      <a:pt x="601" y="1"/>
                    </a:moveTo>
                    <a:cubicBezTo>
                      <a:pt x="601" y="101"/>
                      <a:pt x="601" y="134"/>
                      <a:pt x="567" y="234"/>
                    </a:cubicBezTo>
                    <a:lnTo>
                      <a:pt x="500" y="234"/>
                    </a:lnTo>
                    <a:lnTo>
                      <a:pt x="500" y="68"/>
                    </a:lnTo>
                    <a:cubicBezTo>
                      <a:pt x="500" y="101"/>
                      <a:pt x="300" y="101"/>
                      <a:pt x="300" y="134"/>
                    </a:cubicBezTo>
                    <a:lnTo>
                      <a:pt x="300" y="268"/>
                    </a:lnTo>
                    <a:lnTo>
                      <a:pt x="200" y="334"/>
                    </a:lnTo>
                    <a:cubicBezTo>
                      <a:pt x="200" y="401"/>
                      <a:pt x="200" y="468"/>
                      <a:pt x="167" y="501"/>
                    </a:cubicBezTo>
                    <a:lnTo>
                      <a:pt x="167" y="301"/>
                    </a:lnTo>
                    <a:cubicBezTo>
                      <a:pt x="33" y="635"/>
                      <a:pt x="0" y="935"/>
                      <a:pt x="33" y="1235"/>
                    </a:cubicBezTo>
                    <a:cubicBezTo>
                      <a:pt x="100" y="1469"/>
                      <a:pt x="167" y="1669"/>
                      <a:pt x="300" y="1936"/>
                    </a:cubicBezTo>
                    <a:lnTo>
                      <a:pt x="434" y="1936"/>
                    </a:lnTo>
                    <a:cubicBezTo>
                      <a:pt x="467" y="2002"/>
                      <a:pt x="500" y="2136"/>
                      <a:pt x="601" y="2236"/>
                    </a:cubicBezTo>
                    <a:cubicBezTo>
                      <a:pt x="601" y="2241"/>
                      <a:pt x="605" y="2243"/>
                      <a:pt x="613" y="2243"/>
                    </a:cubicBezTo>
                    <a:cubicBezTo>
                      <a:pt x="663" y="2243"/>
                      <a:pt x="834" y="2169"/>
                      <a:pt x="834" y="2169"/>
                    </a:cubicBezTo>
                    <a:cubicBezTo>
                      <a:pt x="801" y="2102"/>
                      <a:pt x="701" y="2002"/>
                      <a:pt x="667" y="1902"/>
                    </a:cubicBezTo>
                    <a:lnTo>
                      <a:pt x="667" y="1902"/>
                    </a:lnTo>
                    <a:cubicBezTo>
                      <a:pt x="734" y="1969"/>
                      <a:pt x="767" y="2036"/>
                      <a:pt x="834" y="2169"/>
                    </a:cubicBezTo>
                    <a:cubicBezTo>
                      <a:pt x="834" y="2186"/>
                      <a:pt x="851" y="2192"/>
                      <a:pt x="876" y="2192"/>
                    </a:cubicBezTo>
                    <a:cubicBezTo>
                      <a:pt x="951" y="2192"/>
                      <a:pt x="1101" y="2136"/>
                      <a:pt x="1101" y="2136"/>
                    </a:cubicBezTo>
                    <a:cubicBezTo>
                      <a:pt x="1034" y="2102"/>
                      <a:pt x="1034" y="2036"/>
                      <a:pt x="1001" y="2002"/>
                    </a:cubicBezTo>
                    <a:cubicBezTo>
                      <a:pt x="1001" y="1969"/>
                      <a:pt x="1234" y="1902"/>
                      <a:pt x="1234" y="1902"/>
                    </a:cubicBezTo>
                    <a:cubicBezTo>
                      <a:pt x="1168" y="1836"/>
                      <a:pt x="1168" y="1769"/>
                      <a:pt x="1134" y="1735"/>
                    </a:cubicBezTo>
                    <a:cubicBezTo>
                      <a:pt x="1168" y="1735"/>
                      <a:pt x="1268" y="1669"/>
                      <a:pt x="1268" y="1669"/>
                    </a:cubicBezTo>
                    <a:cubicBezTo>
                      <a:pt x="1101" y="1335"/>
                      <a:pt x="967" y="1002"/>
                      <a:pt x="934" y="668"/>
                    </a:cubicBezTo>
                    <a:lnTo>
                      <a:pt x="934" y="601"/>
                    </a:lnTo>
                    <a:cubicBezTo>
                      <a:pt x="934" y="501"/>
                      <a:pt x="901" y="435"/>
                      <a:pt x="901" y="301"/>
                    </a:cubicBezTo>
                    <a:cubicBezTo>
                      <a:pt x="834" y="401"/>
                      <a:pt x="834" y="468"/>
                      <a:pt x="801" y="601"/>
                    </a:cubicBezTo>
                    <a:cubicBezTo>
                      <a:pt x="801" y="435"/>
                      <a:pt x="767" y="268"/>
                      <a:pt x="801" y="101"/>
                    </a:cubicBezTo>
                    <a:cubicBezTo>
                      <a:pt x="801" y="68"/>
                      <a:pt x="601" y="68"/>
                      <a:pt x="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44"/>
              <p:cNvSpPr/>
              <p:nvPr/>
            </p:nvSpPr>
            <p:spPr>
              <a:xfrm>
                <a:off x="-1288986" y="5002139"/>
                <a:ext cx="67364" cy="129619"/>
              </a:xfrm>
              <a:custGeom>
                <a:avLst/>
                <a:gdLst/>
                <a:ahLst/>
                <a:cxnLst/>
                <a:rect l="l" t="t" r="r" b="b"/>
                <a:pathLst>
                  <a:path w="1002" h="1928" extrusionOk="0">
                    <a:moveTo>
                      <a:pt x="501" y="1"/>
                    </a:moveTo>
                    <a:lnTo>
                      <a:pt x="501" y="201"/>
                    </a:lnTo>
                    <a:lnTo>
                      <a:pt x="434" y="201"/>
                    </a:lnTo>
                    <a:lnTo>
                      <a:pt x="434" y="34"/>
                    </a:lnTo>
                    <a:cubicBezTo>
                      <a:pt x="434" y="68"/>
                      <a:pt x="234" y="101"/>
                      <a:pt x="234" y="101"/>
                    </a:cubicBezTo>
                    <a:lnTo>
                      <a:pt x="234" y="201"/>
                    </a:lnTo>
                    <a:cubicBezTo>
                      <a:pt x="200" y="234"/>
                      <a:pt x="167" y="268"/>
                      <a:pt x="167" y="334"/>
                    </a:cubicBezTo>
                    <a:lnTo>
                      <a:pt x="167" y="601"/>
                    </a:lnTo>
                    <a:cubicBezTo>
                      <a:pt x="167" y="468"/>
                      <a:pt x="167" y="401"/>
                      <a:pt x="100" y="268"/>
                    </a:cubicBezTo>
                    <a:cubicBezTo>
                      <a:pt x="100" y="368"/>
                      <a:pt x="67" y="434"/>
                      <a:pt x="67" y="468"/>
                    </a:cubicBezTo>
                    <a:cubicBezTo>
                      <a:pt x="34" y="835"/>
                      <a:pt x="0" y="1102"/>
                      <a:pt x="0" y="1435"/>
                    </a:cubicBezTo>
                    <a:lnTo>
                      <a:pt x="34" y="1435"/>
                    </a:lnTo>
                    <a:lnTo>
                      <a:pt x="34" y="1602"/>
                    </a:lnTo>
                    <a:cubicBezTo>
                      <a:pt x="34" y="1635"/>
                      <a:pt x="84" y="1652"/>
                      <a:pt x="138" y="1652"/>
                    </a:cubicBezTo>
                    <a:cubicBezTo>
                      <a:pt x="192" y="1652"/>
                      <a:pt x="251" y="1635"/>
                      <a:pt x="267" y="1602"/>
                    </a:cubicBezTo>
                    <a:lnTo>
                      <a:pt x="334" y="1602"/>
                    </a:lnTo>
                    <a:lnTo>
                      <a:pt x="334" y="1902"/>
                    </a:lnTo>
                    <a:cubicBezTo>
                      <a:pt x="334" y="1919"/>
                      <a:pt x="392" y="1927"/>
                      <a:pt x="451" y="1927"/>
                    </a:cubicBezTo>
                    <a:cubicBezTo>
                      <a:pt x="509" y="1927"/>
                      <a:pt x="567" y="1919"/>
                      <a:pt x="567" y="1902"/>
                    </a:cubicBezTo>
                    <a:lnTo>
                      <a:pt x="567" y="1802"/>
                    </a:lnTo>
                    <a:cubicBezTo>
                      <a:pt x="567" y="1835"/>
                      <a:pt x="634" y="1852"/>
                      <a:pt x="701" y="1852"/>
                    </a:cubicBezTo>
                    <a:cubicBezTo>
                      <a:pt x="768" y="1852"/>
                      <a:pt x="834" y="1835"/>
                      <a:pt x="834" y="1802"/>
                    </a:cubicBezTo>
                    <a:lnTo>
                      <a:pt x="834" y="1669"/>
                    </a:lnTo>
                    <a:cubicBezTo>
                      <a:pt x="901" y="1669"/>
                      <a:pt x="1001" y="1669"/>
                      <a:pt x="1001" y="1602"/>
                    </a:cubicBezTo>
                    <a:lnTo>
                      <a:pt x="1001" y="1402"/>
                    </a:lnTo>
                    <a:cubicBezTo>
                      <a:pt x="901" y="1502"/>
                      <a:pt x="968" y="1502"/>
                      <a:pt x="901" y="1502"/>
                    </a:cubicBezTo>
                    <a:cubicBezTo>
                      <a:pt x="868" y="1202"/>
                      <a:pt x="868" y="935"/>
                      <a:pt x="834" y="668"/>
                    </a:cubicBezTo>
                    <a:lnTo>
                      <a:pt x="834" y="535"/>
                    </a:lnTo>
                    <a:cubicBezTo>
                      <a:pt x="834" y="434"/>
                      <a:pt x="801" y="368"/>
                      <a:pt x="801" y="268"/>
                    </a:cubicBezTo>
                    <a:cubicBezTo>
                      <a:pt x="801" y="401"/>
                      <a:pt x="801" y="535"/>
                      <a:pt x="734" y="635"/>
                    </a:cubicBezTo>
                    <a:lnTo>
                      <a:pt x="701" y="701"/>
                    </a:lnTo>
                    <a:lnTo>
                      <a:pt x="701" y="68"/>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44"/>
              <p:cNvSpPr/>
              <p:nvPr/>
            </p:nvSpPr>
            <p:spPr>
              <a:xfrm>
                <a:off x="-1181351" y="4800315"/>
                <a:ext cx="69583" cy="152007"/>
              </a:xfrm>
              <a:custGeom>
                <a:avLst/>
                <a:gdLst/>
                <a:ahLst/>
                <a:cxnLst/>
                <a:rect l="l" t="t" r="r" b="b"/>
                <a:pathLst>
                  <a:path w="1035" h="2261" extrusionOk="0">
                    <a:moveTo>
                      <a:pt x="501" y="1"/>
                    </a:moveTo>
                    <a:lnTo>
                      <a:pt x="501" y="201"/>
                    </a:lnTo>
                    <a:lnTo>
                      <a:pt x="467" y="201"/>
                    </a:lnTo>
                    <a:lnTo>
                      <a:pt x="467" y="34"/>
                    </a:lnTo>
                    <a:cubicBezTo>
                      <a:pt x="467" y="67"/>
                      <a:pt x="267" y="67"/>
                      <a:pt x="267" y="101"/>
                    </a:cubicBezTo>
                    <a:lnTo>
                      <a:pt x="267" y="201"/>
                    </a:lnTo>
                    <a:cubicBezTo>
                      <a:pt x="234" y="234"/>
                      <a:pt x="167" y="268"/>
                      <a:pt x="167" y="334"/>
                    </a:cubicBezTo>
                    <a:lnTo>
                      <a:pt x="167" y="601"/>
                    </a:lnTo>
                    <a:cubicBezTo>
                      <a:pt x="167" y="501"/>
                      <a:pt x="167" y="401"/>
                      <a:pt x="134" y="268"/>
                    </a:cubicBezTo>
                    <a:cubicBezTo>
                      <a:pt x="134" y="368"/>
                      <a:pt x="101" y="434"/>
                      <a:pt x="101" y="534"/>
                    </a:cubicBezTo>
                    <a:cubicBezTo>
                      <a:pt x="67" y="935"/>
                      <a:pt x="0" y="1368"/>
                      <a:pt x="0" y="1769"/>
                    </a:cubicBezTo>
                    <a:lnTo>
                      <a:pt x="67" y="1769"/>
                    </a:lnTo>
                    <a:lnTo>
                      <a:pt x="67" y="1935"/>
                    </a:lnTo>
                    <a:cubicBezTo>
                      <a:pt x="67" y="1969"/>
                      <a:pt x="126" y="1985"/>
                      <a:pt x="184" y="1985"/>
                    </a:cubicBezTo>
                    <a:cubicBezTo>
                      <a:pt x="242" y="1985"/>
                      <a:pt x="301" y="1969"/>
                      <a:pt x="301" y="1935"/>
                    </a:cubicBezTo>
                    <a:lnTo>
                      <a:pt x="367" y="1935"/>
                    </a:lnTo>
                    <a:lnTo>
                      <a:pt x="367" y="2236"/>
                    </a:lnTo>
                    <a:cubicBezTo>
                      <a:pt x="367" y="2252"/>
                      <a:pt x="426" y="2261"/>
                      <a:pt x="484" y="2261"/>
                    </a:cubicBezTo>
                    <a:cubicBezTo>
                      <a:pt x="543" y="2261"/>
                      <a:pt x="601" y="2252"/>
                      <a:pt x="601" y="2236"/>
                    </a:cubicBezTo>
                    <a:lnTo>
                      <a:pt x="601" y="2169"/>
                    </a:lnTo>
                    <a:cubicBezTo>
                      <a:pt x="601" y="2186"/>
                      <a:pt x="668" y="2194"/>
                      <a:pt x="734" y="2194"/>
                    </a:cubicBezTo>
                    <a:cubicBezTo>
                      <a:pt x="801" y="2194"/>
                      <a:pt x="868" y="2186"/>
                      <a:pt x="868" y="2169"/>
                    </a:cubicBezTo>
                    <a:lnTo>
                      <a:pt x="868" y="2002"/>
                    </a:lnTo>
                    <a:cubicBezTo>
                      <a:pt x="934" y="2002"/>
                      <a:pt x="1035" y="2002"/>
                      <a:pt x="1035" y="1935"/>
                    </a:cubicBezTo>
                    <a:lnTo>
                      <a:pt x="1035" y="1735"/>
                    </a:lnTo>
                    <a:lnTo>
                      <a:pt x="934" y="1835"/>
                    </a:lnTo>
                    <a:cubicBezTo>
                      <a:pt x="901" y="1502"/>
                      <a:pt x="901" y="1202"/>
                      <a:pt x="868" y="868"/>
                    </a:cubicBezTo>
                    <a:lnTo>
                      <a:pt x="868" y="568"/>
                    </a:lnTo>
                    <a:cubicBezTo>
                      <a:pt x="868" y="501"/>
                      <a:pt x="801" y="401"/>
                      <a:pt x="801" y="334"/>
                    </a:cubicBezTo>
                    <a:cubicBezTo>
                      <a:pt x="801" y="434"/>
                      <a:pt x="801" y="534"/>
                      <a:pt x="768" y="668"/>
                    </a:cubicBezTo>
                    <a:lnTo>
                      <a:pt x="734" y="701"/>
                    </a:lnTo>
                    <a:lnTo>
                      <a:pt x="734" y="67"/>
                    </a:lnTo>
                    <a:cubicBezTo>
                      <a:pt x="734"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44"/>
              <p:cNvSpPr/>
              <p:nvPr/>
            </p:nvSpPr>
            <p:spPr>
              <a:xfrm>
                <a:off x="-1015427" y="4968524"/>
                <a:ext cx="67364" cy="145822"/>
              </a:xfrm>
              <a:custGeom>
                <a:avLst/>
                <a:gdLst/>
                <a:ahLst/>
                <a:cxnLst/>
                <a:rect l="l" t="t" r="r" b="b"/>
                <a:pathLst>
                  <a:path w="1002" h="2169" extrusionOk="0">
                    <a:moveTo>
                      <a:pt x="501" y="0"/>
                    </a:moveTo>
                    <a:lnTo>
                      <a:pt x="501" y="201"/>
                    </a:lnTo>
                    <a:lnTo>
                      <a:pt x="468" y="201"/>
                    </a:lnTo>
                    <a:lnTo>
                      <a:pt x="468" y="34"/>
                    </a:lnTo>
                    <a:cubicBezTo>
                      <a:pt x="468" y="67"/>
                      <a:pt x="268" y="67"/>
                      <a:pt x="268" y="101"/>
                    </a:cubicBezTo>
                    <a:lnTo>
                      <a:pt x="268" y="201"/>
                    </a:lnTo>
                    <a:cubicBezTo>
                      <a:pt x="201" y="234"/>
                      <a:pt x="168" y="267"/>
                      <a:pt x="168" y="334"/>
                    </a:cubicBezTo>
                    <a:lnTo>
                      <a:pt x="168" y="601"/>
                    </a:lnTo>
                    <a:cubicBezTo>
                      <a:pt x="168" y="501"/>
                      <a:pt x="168" y="401"/>
                      <a:pt x="134" y="267"/>
                    </a:cubicBezTo>
                    <a:cubicBezTo>
                      <a:pt x="134" y="367"/>
                      <a:pt x="101" y="434"/>
                      <a:pt x="101" y="534"/>
                    </a:cubicBezTo>
                    <a:cubicBezTo>
                      <a:pt x="34" y="901"/>
                      <a:pt x="1" y="1335"/>
                      <a:pt x="1" y="1702"/>
                    </a:cubicBezTo>
                    <a:lnTo>
                      <a:pt x="34" y="1702"/>
                    </a:lnTo>
                    <a:lnTo>
                      <a:pt x="34" y="1868"/>
                    </a:lnTo>
                    <a:cubicBezTo>
                      <a:pt x="34" y="1868"/>
                      <a:pt x="268" y="1902"/>
                      <a:pt x="301" y="1902"/>
                    </a:cubicBezTo>
                    <a:lnTo>
                      <a:pt x="301" y="1868"/>
                    </a:lnTo>
                    <a:lnTo>
                      <a:pt x="334" y="1868"/>
                    </a:lnTo>
                    <a:lnTo>
                      <a:pt x="334" y="2169"/>
                    </a:lnTo>
                    <a:lnTo>
                      <a:pt x="601" y="2169"/>
                    </a:lnTo>
                    <a:lnTo>
                      <a:pt x="601" y="2102"/>
                    </a:lnTo>
                    <a:lnTo>
                      <a:pt x="835" y="2102"/>
                    </a:lnTo>
                    <a:lnTo>
                      <a:pt x="835" y="1902"/>
                    </a:lnTo>
                    <a:lnTo>
                      <a:pt x="1002" y="1902"/>
                    </a:lnTo>
                    <a:lnTo>
                      <a:pt x="1002" y="1702"/>
                    </a:lnTo>
                    <a:lnTo>
                      <a:pt x="935" y="1835"/>
                    </a:lnTo>
                    <a:cubicBezTo>
                      <a:pt x="902" y="1502"/>
                      <a:pt x="902" y="1168"/>
                      <a:pt x="835" y="834"/>
                    </a:cubicBezTo>
                    <a:lnTo>
                      <a:pt x="835" y="601"/>
                    </a:lnTo>
                    <a:lnTo>
                      <a:pt x="835" y="568"/>
                    </a:lnTo>
                    <a:cubicBezTo>
                      <a:pt x="835" y="501"/>
                      <a:pt x="801" y="401"/>
                      <a:pt x="801" y="334"/>
                    </a:cubicBezTo>
                    <a:cubicBezTo>
                      <a:pt x="801" y="434"/>
                      <a:pt x="801" y="568"/>
                      <a:pt x="768" y="668"/>
                    </a:cubicBezTo>
                    <a:lnTo>
                      <a:pt x="701" y="701"/>
                    </a:lnTo>
                    <a:lnTo>
                      <a:pt x="701" y="67"/>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44"/>
              <p:cNvSpPr/>
              <p:nvPr/>
            </p:nvSpPr>
            <p:spPr>
              <a:xfrm>
                <a:off x="-842714" y="4829493"/>
                <a:ext cx="67364" cy="183941"/>
              </a:xfrm>
              <a:custGeom>
                <a:avLst/>
                <a:gdLst/>
                <a:ahLst/>
                <a:cxnLst/>
                <a:rect l="l" t="t" r="r" b="b"/>
                <a:pathLst>
                  <a:path w="1002" h="2736" extrusionOk="0">
                    <a:moveTo>
                      <a:pt x="434" y="0"/>
                    </a:moveTo>
                    <a:lnTo>
                      <a:pt x="434" y="234"/>
                    </a:lnTo>
                    <a:lnTo>
                      <a:pt x="401" y="234"/>
                    </a:lnTo>
                    <a:lnTo>
                      <a:pt x="401" y="67"/>
                    </a:lnTo>
                    <a:cubicBezTo>
                      <a:pt x="401" y="100"/>
                      <a:pt x="201" y="134"/>
                      <a:pt x="201" y="134"/>
                    </a:cubicBezTo>
                    <a:lnTo>
                      <a:pt x="201" y="234"/>
                    </a:lnTo>
                    <a:cubicBezTo>
                      <a:pt x="134" y="267"/>
                      <a:pt x="100" y="301"/>
                      <a:pt x="100" y="334"/>
                    </a:cubicBezTo>
                    <a:lnTo>
                      <a:pt x="100" y="267"/>
                    </a:lnTo>
                    <a:cubicBezTo>
                      <a:pt x="100" y="334"/>
                      <a:pt x="67" y="434"/>
                      <a:pt x="67" y="501"/>
                    </a:cubicBezTo>
                    <a:cubicBezTo>
                      <a:pt x="34" y="1101"/>
                      <a:pt x="0" y="1668"/>
                      <a:pt x="0" y="2269"/>
                    </a:cubicBezTo>
                    <a:lnTo>
                      <a:pt x="34" y="2269"/>
                    </a:lnTo>
                    <a:lnTo>
                      <a:pt x="34" y="2435"/>
                    </a:lnTo>
                    <a:cubicBezTo>
                      <a:pt x="34" y="2435"/>
                      <a:pt x="138" y="2450"/>
                      <a:pt x="207" y="2450"/>
                    </a:cubicBezTo>
                    <a:cubicBezTo>
                      <a:pt x="241" y="2450"/>
                      <a:pt x="267" y="2446"/>
                      <a:pt x="267" y="2435"/>
                    </a:cubicBezTo>
                    <a:lnTo>
                      <a:pt x="334" y="2435"/>
                    </a:lnTo>
                    <a:lnTo>
                      <a:pt x="334" y="2736"/>
                    </a:lnTo>
                    <a:lnTo>
                      <a:pt x="567" y="2736"/>
                    </a:lnTo>
                    <a:lnTo>
                      <a:pt x="567" y="2669"/>
                    </a:lnTo>
                    <a:lnTo>
                      <a:pt x="834" y="2669"/>
                    </a:lnTo>
                    <a:lnTo>
                      <a:pt x="834" y="2502"/>
                    </a:lnTo>
                    <a:lnTo>
                      <a:pt x="1001" y="2502"/>
                    </a:lnTo>
                    <a:lnTo>
                      <a:pt x="1001" y="2302"/>
                    </a:lnTo>
                    <a:lnTo>
                      <a:pt x="834" y="2335"/>
                    </a:lnTo>
                    <a:cubicBezTo>
                      <a:pt x="768" y="1902"/>
                      <a:pt x="768" y="1468"/>
                      <a:pt x="734" y="1001"/>
                    </a:cubicBezTo>
                    <a:lnTo>
                      <a:pt x="734" y="601"/>
                    </a:lnTo>
                    <a:cubicBezTo>
                      <a:pt x="734" y="501"/>
                      <a:pt x="701" y="434"/>
                      <a:pt x="701" y="334"/>
                    </a:cubicBezTo>
                    <a:lnTo>
                      <a:pt x="701" y="667"/>
                    </a:lnTo>
                    <a:lnTo>
                      <a:pt x="668" y="734"/>
                    </a:lnTo>
                    <a:lnTo>
                      <a:pt x="668" y="100"/>
                    </a:lnTo>
                    <a:cubicBezTo>
                      <a:pt x="668" y="67"/>
                      <a:pt x="434" y="67"/>
                      <a:pt x="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44"/>
              <p:cNvSpPr/>
              <p:nvPr/>
            </p:nvSpPr>
            <p:spPr>
              <a:xfrm>
                <a:off x="-681227" y="4973028"/>
                <a:ext cx="69583" cy="148982"/>
              </a:xfrm>
              <a:custGeom>
                <a:avLst/>
                <a:gdLst/>
                <a:ahLst/>
                <a:cxnLst/>
                <a:rect l="l" t="t" r="r" b="b"/>
                <a:pathLst>
                  <a:path w="1035" h="2216" extrusionOk="0">
                    <a:moveTo>
                      <a:pt x="367" y="0"/>
                    </a:moveTo>
                    <a:cubicBezTo>
                      <a:pt x="367" y="2"/>
                      <a:pt x="368" y="3"/>
                      <a:pt x="369" y="5"/>
                    </a:cubicBezTo>
                    <a:lnTo>
                      <a:pt x="369" y="5"/>
                    </a:lnTo>
                    <a:lnTo>
                      <a:pt x="367" y="0"/>
                    </a:lnTo>
                    <a:close/>
                    <a:moveTo>
                      <a:pt x="369" y="5"/>
                    </a:moveTo>
                    <a:lnTo>
                      <a:pt x="434" y="200"/>
                    </a:lnTo>
                    <a:lnTo>
                      <a:pt x="367" y="200"/>
                    </a:lnTo>
                    <a:cubicBezTo>
                      <a:pt x="367" y="167"/>
                      <a:pt x="367" y="67"/>
                      <a:pt x="334" y="34"/>
                    </a:cubicBezTo>
                    <a:lnTo>
                      <a:pt x="134" y="134"/>
                    </a:lnTo>
                    <a:lnTo>
                      <a:pt x="134" y="200"/>
                    </a:lnTo>
                    <a:cubicBezTo>
                      <a:pt x="100" y="267"/>
                      <a:pt x="0" y="300"/>
                      <a:pt x="33" y="334"/>
                    </a:cubicBezTo>
                    <a:cubicBezTo>
                      <a:pt x="33" y="467"/>
                      <a:pt x="100" y="601"/>
                      <a:pt x="100" y="701"/>
                    </a:cubicBezTo>
                    <a:cubicBezTo>
                      <a:pt x="33" y="534"/>
                      <a:pt x="33" y="434"/>
                      <a:pt x="0" y="234"/>
                    </a:cubicBezTo>
                    <a:lnTo>
                      <a:pt x="0" y="467"/>
                    </a:lnTo>
                    <a:lnTo>
                      <a:pt x="0" y="501"/>
                    </a:lnTo>
                    <a:cubicBezTo>
                      <a:pt x="33" y="901"/>
                      <a:pt x="33" y="1334"/>
                      <a:pt x="100" y="1735"/>
                    </a:cubicBezTo>
                    <a:lnTo>
                      <a:pt x="100" y="1902"/>
                    </a:lnTo>
                    <a:lnTo>
                      <a:pt x="334" y="1902"/>
                    </a:lnTo>
                    <a:cubicBezTo>
                      <a:pt x="334" y="2002"/>
                      <a:pt x="367" y="2135"/>
                      <a:pt x="367" y="2202"/>
                    </a:cubicBezTo>
                    <a:cubicBezTo>
                      <a:pt x="367" y="2212"/>
                      <a:pt x="390" y="2216"/>
                      <a:pt x="422" y="2216"/>
                    </a:cubicBezTo>
                    <a:cubicBezTo>
                      <a:pt x="500" y="2216"/>
                      <a:pt x="634" y="2192"/>
                      <a:pt x="634" y="2168"/>
                    </a:cubicBezTo>
                    <a:cubicBezTo>
                      <a:pt x="634" y="2178"/>
                      <a:pt x="654" y="2182"/>
                      <a:pt x="682" y="2182"/>
                    </a:cubicBezTo>
                    <a:cubicBezTo>
                      <a:pt x="751" y="2182"/>
                      <a:pt x="867" y="2159"/>
                      <a:pt x="867" y="2135"/>
                    </a:cubicBezTo>
                    <a:lnTo>
                      <a:pt x="867" y="1968"/>
                    </a:lnTo>
                    <a:cubicBezTo>
                      <a:pt x="967" y="1968"/>
                      <a:pt x="1034" y="1902"/>
                      <a:pt x="1034" y="1902"/>
                    </a:cubicBezTo>
                    <a:lnTo>
                      <a:pt x="1034" y="1902"/>
                    </a:lnTo>
                    <a:cubicBezTo>
                      <a:pt x="999" y="1925"/>
                      <a:pt x="976" y="1936"/>
                      <a:pt x="958" y="1936"/>
                    </a:cubicBezTo>
                    <a:cubicBezTo>
                      <a:pt x="926" y="1936"/>
                      <a:pt x="911" y="1899"/>
                      <a:pt x="867" y="1835"/>
                    </a:cubicBezTo>
                    <a:cubicBezTo>
                      <a:pt x="934" y="1835"/>
                      <a:pt x="967" y="1835"/>
                      <a:pt x="967" y="1801"/>
                    </a:cubicBezTo>
                    <a:lnTo>
                      <a:pt x="667" y="334"/>
                    </a:lnTo>
                    <a:lnTo>
                      <a:pt x="667" y="634"/>
                    </a:lnTo>
                    <a:cubicBezTo>
                      <a:pt x="634" y="467"/>
                      <a:pt x="634" y="267"/>
                      <a:pt x="601" y="67"/>
                    </a:cubicBezTo>
                    <a:cubicBezTo>
                      <a:pt x="601" y="35"/>
                      <a:pt x="388" y="34"/>
                      <a:pt x="369"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44"/>
              <p:cNvSpPr/>
              <p:nvPr/>
            </p:nvSpPr>
            <p:spPr>
              <a:xfrm>
                <a:off x="-564651" y="4847443"/>
                <a:ext cx="80810" cy="163503"/>
              </a:xfrm>
              <a:custGeom>
                <a:avLst/>
                <a:gdLst/>
                <a:ahLst/>
                <a:cxnLst/>
                <a:rect l="l" t="t" r="r" b="b"/>
                <a:pathLst>
                  <a:path w="1202" h="2432" extrusionOk="0">
                    <a:moveTo>
                      <a:pt x="601" y="34"/>
                    </a:moveTo>
                    <a:cubicBezTo>
                      <a:pt x="598" y="37"/>
                      <a:pt x="595" y="40"/>
                      <a:pt x="593" y="45"/>
                    </a:cubicBezTo>
                    <a:lnTo>
                      <a:pt x="593" y="45"/>
                    </a:lnTo>
                    <a:cubicBezTo>
                      <a:pt x="598" y="41"/>
                      <a:pt x="601" y="38"/>
                      <a:pt x="601" y="34"/>
                    </a:cubicBezTo>
                    <a:close/>
                    <a:moveTo>
                      <a:pt x="634" y="1735"/>
                    </a:moveTo>
                    <a:lnTo>
                      <a:pt x="701" y="2051"/>
                    </a:lnTo>
                    <a:lnTo>
                      <a:pt x="701" y="2051"/>
                    </a:lnTo>
                    <a:cubicBezTo>
                      <a:pt x="674" y="1940"/>
                      <a:pt x="650" y="1830"/>
                      <a:pt x="634" y="1735"/>
                    </a:cubicBezTo>
                    <a:close/>
                    <a:moveTo>
                      <a:pt x="634" y="0"/>
                    </a:moveTo>
                    <a:cubicBezTo>
                      <a:pt x="634" y="67"/>
                      <a:pt x="634" y="134"/>
                      <a:pt x="601" y="200"/>
                    </a:cubicBezTo>
                    <a:lnTo>
                      <a:pt x="568" y="200"/>
                    </a:lnTo>
                    <a:cubicBezTo>
                      <a:pt x="568" y="170"/>
                      <a:pt x="568" y="85"/>
                      <a:pt x="593" y="45"/>
                    </a:cubicBezTo>
                    <a:lnTo>
                      <a:pt x="593" y="45"/>
                    </a:lnTo>
                    <a:cubicBezTo>
                      <a:pt x="554" y="68"/>
                      <a:pt x="401" y="75"/>
                      <a:pt x="401" y="134"/>
                    </a:cubicBezTo>
                    <a:lnTo>
                      <a:pt x="401" y="234"/>
                    </a:lnTo>
                    <a:cubicBezTo>
                      <a:pt x="334" y="300"/>
                      <a:pt x="301" y="300"/>
                      <a:pt x="301" y="334"/>
                    </a:cubicBezTo>
                    <a:cubicBezTo>
                      <a:pt x="301" y="367"/>
                      <a:pt x="268" y="467"/>
                      <a:pt x="268" y="501"/>
                    </a:cubicBezTo>
                    <a:lnTo>
                      <a:pt x="268" y="267"/>
                    </a:lnTo>
                    <a:cubicBezTo>
                      <a:pt x="67" y="701"/>
                      <a:pt x="1" y="1168"/>
                      <a:pt x="134" y="1568"/>
                    </a:cubicBezTo>
                    <a:cubicBezTo>
                      <a:pt x="167" y="1735"/>
                      <a:pt x="234" y="1902"/>
                      <a:pt x="268" y="2135"/>
                    </a:cubicBezTo>
                    <a:lnTo>
                      <a:pt x="468" y="2135"/>
                    </a:lnTo>
                    <a:cubicBezTo>
                      <a:pt x="501" y="2202"/>
                      <a:pt x="501" y="2335"/>
                      <a:pt x="568" y="2402"/>
                    </a:cubicBezTo>
                    <a:cubicBezTo>
                      <a:pt x="568" y="2424"/>
                      <a:pt x="594" y="2432"/>
                      <a:pt x="628" y="2432"/>
                    </a:cubicBezTo>
                    <a:cubicBezTo>
                      <a:pt x="697" y="2432"/>
                      <a:pt x="801" y="2402"/>
                      <a:pt x="801" y="2402"/>
                    </a:cubicBezTo>
                    <a:cubicBezTo>
                      <a:pt x="799" y="2395"/>
                      <a:pt x="797" y="2388"/>
                      <a:pt x="794" y="2381"/>
                    </a:cubicBezTo>
                    <a:lnTo>
                      <a:pt x="794" y="2381"/>
                    </a:lnTo>
                    <a:cubicBezTo>
                      <a:pt x="806" y="2383"/>
                      <a:pt x="821" y="2383"/>
                      <a:pt x="837" y="2383"/>
                    </a:cubicBezTo>
                    <a:cubicBezTo>
                      <a:pt x="916" y="2383"/>
                      <a:pt x="1035" y="2369"/>
                      <a:pt x="1035" y="2369"/>
                    </a:cubicBezTo>
                    <a:cubicBezTo>
                      <a:pt x="1035" y="2335"/>
                      <a:pt x="968" y="2235"/>
                      <a:pt x="968" y="2202"/>
                    </a:cubicBezTo>
                    <a:cubicBezTo>
                      <a:pt x="1035" y="2068"/>
                      <a:pt x="1135" y="2035"/>
                      <a:pt x="1135" y="2035"/>
                    </a:cubicBezTo>
                    <a:cubicBezTo>
                      <a:pt x="1101" y="1968"/>
                      <a:pt x="1101" y="1902"/>
                      <a:pt x="1101" y="1835"/>
                    </a:cubicBezTo>
                    <a:lnTo>
                      <a:pt x="1202" y="1835"/>
                    </a:lnTo>
                    <a:cubicBezTo>
                      <a:pt x="1068" y="1401"/>
                      <a:pt x="968" y="1001"/>
                      <a:pt x="968" y="567"/>
                    </a:cubicBezTo>
                    <a:lnTo>
                      <a:pt x="968" y="501"/>
                    </a:lnTo>
                    <a:cubicBezTo>
                      <a:pt x="968" y="400"/>
                      <a:pt x="935" y="334"/>
                      <a:pt x="935" y="234"/>
                    </a:cubicBezTo>
                    <a:cubicBezTo>
                      <a:pt x="901" y="367"/>
                      <a:pt x="868" y="501"/>
                      <a:pt x="801" y="667"/>
                    </a:cubicBezTo>
                    <a:cubicBezTo>
                      <a:pt x="801" y="467"/>
                      <a:pt x="801" y="234"/>
                      <a:pt x="868" y="34"/>
                    </a:cubicBezTo>
                    <a:lnTo>
                      <a:pt x="6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44"/>
              <p:cNvSpPr/>
              <p:nvPr/>
            </p:nvSpPr>
            <p:spPr>
              <a:xfrm>
                <a:off x="-430056" y="4981970"/>
                <a:ext cx="76306" cy="115434"/>
              </a:xfrm>
              <a:custGeom>
                <a:avLst/>
                <a:gdLst/>
                <a:ahLst/>
                <a:cxnLst/>
                <a:rect l="l" t="t" r="r" b="b"/>
                <a:pathLst>
                  <a:path w="1135" h="1717" extrusionOk="0">
                    <a:moveTo>
                      <a:pt x="634" y="1"/>
                    </a:moveTo>
                    <a:cubicBezTo>
                      <a:pt x="634" y="67"/>
                      <a:pt x="601" y="134"/>
                      <a:pt x="601" y="201"/>
                    </a:cubicBezTo>
                    <a:lnTo>
                      <a:pt x="567" y="201"/>
                    </a:lnTo>
                    <a:lnTo>
                      <a:pt x="567" y="34"/>
                    </a:lnTo>
                    <a:cubicBezTo>
                      <a:pt x="567" y="67"/>
                      <a:pt x="334" y="67"/>
                      <a:pt x="334" y="134"/>
                    </a:cubicBezTo>
                    <a:lnTo>
                      <a:pt x="334" y="234"/>
                    </a:lnTo>
                    <a:cubicBezTo>
                      <a:pt x="300" y="301"/>
                      <a:pt x="267" y="301"/>
                      <a:pt x="267" y="334"/>
                    </a:cubicBezTo>
                    <a:cubicBezTo>
                      <a:pt x="267" y="368"/>
                      <a:pt x="267" y="368"/>
                      <a:pt x="234" y="401"/>
                    </a:cubicBezTo>
                    <a:lnTo>
                      <a:pt x="234" y="301"/>
                    </a:lnTo>
                    <a:cubicBezTo>
                      <a:pt x="67" y="534"/>
                      <a:pt x="0" y="768"/>
                      <a:pt x="100" y="1068"/>
                    </a:cubicBezTo>
                    <a:cubicBezTo>
                      <a:pt x="100" y="1201"/>
                      <a:pt x="134" y="1268"/>
                      <a:pt x="167" y="1402"/>
                    </a:cubicBezTo>
                    <a:cubicBezTo>
                      <a:pt x="167" y="1435"/>
                      <a:pt x="209" y="1452"/>
                      <a:pt x="259" y="1452"/>
                    </a:cubicBezTo>
                    <a:cubicBezTo>
                      <a:pt x="309" y="1452"/>
                      <a:pt x="367" y="1435"/>
                      <a:pt x="400" y="1402"/>
                    </a:cubicBezTo>
                    <a:cubicBezTo>
                      <a:pt x="400" y="1502"/>
                      <a:pt x="434" y="1568"/>
                      <a:pt x="434" y="1702"/>
                    </a:cubicBezTo>
                    <a:cubicBezTo>
                      <a:pt x="434" y="1713"/>
                      <a:pt x="460" y="1717"/>
                      <a:pt x="494" y="1717"/>
                    </a:cubicBezTo>
                    <a:cubicBezTo>
                      <a:pt x="564" y="1717"/>
                      <a:pt x="667" y="1702"/>
                      <a:pt x="667" y="1702"/>
                    </a:cubicBezTo>
                    <a:cubicBezTo>
                      <a:pt x="601" y="1503"/>
                      <a:pt x="601" y="1337"/>
                      <a:pt x="601" y="1138"/>
                    </a:cubicBezTo>
                    <a:lnTo>
                      <a:pt x="601" y="1138"/>
                    </a:lnTo>
                    <a:cubicBezTo>
                      <a:pt x="601" y="1272"/>
                      <a:pt x="601" y="1503"/>
                      <a:pt x="667" y="1668"/>
                    </a:cubicBezTo>
                    <a:cubicBezTo>
                      <a:pt x="667" y="1680"/>
                      <a:pt x="697" y="1683"/>
                      <a:pt x="736" y="1683"/>
                    </a:cubicBezTo>
                    <a:cubicBezTo>
                      <a:pt x="816" y="1683"/>
                      <a:pt x="934" y="1668"/>
                      <a:pt x="934" y="1668"/>
                    </a:cubicBezTo>
                    <a:cubicBezTo>
                      <a:pt x="934" y="1602"/>
                      <a:pt x="901" y="1535"/>
                      <a:pt x="901" y="1502"/>
                    </a:cubicBezTo>
                    <a:cubicBezTo>
                      <a:pt x="967" y="1502"/>
                      <a:pt x="1101" y="1502"/>
                      <a:pt x="1101" y="1468"/>
                    </a:cubicBezTo>
                    <a:cubicBezTo>
                      <a:pt x="1068" y="1368"/>
                      <a:pt x="1068" y="1302"/>
                      <a:pt x="1068" y="1235"/>
                    </a:cubicBezTo>
                    <a:cubicBezTo>
                      <a:pt x="1101" y="1235"/>
                      <a:pt x="1134" y="1235"/>
                      <a:pt x="1134" y="1201"/>
                    </a:cubicBezTo>
                    <a:cubicBezTo>
                      <a:pt x="1101" y="901"/>
                      <a:pt x="1001" y="634"/>
                      <a:pt x="934" y="301"/>
                    </a:cubicBezTo>
                    <a:cubicBezTo>
                      <a:pt x="901" y="368"/>
                      <a:pt x="901" y="401"/>
                      <a:pt x="867" y="501"/>
                    </a:cubicBezTo>
                    <a:lnTo>
                      <a:pt x="867" y="67"/>
                    </a:lnTo>
                    <a:cubicBezTo>
                      <a:pt x="867" y="67"/>
                      <a:pt x="634" y="34"/>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44"/>
              <p:cNvSpPr/>
              <p:nvPr/>
            </p:nvSpPr>
            <p:spPr>
              <a:xfrm>
                <a:off x="-506362" y="4605214"/>
                <a:ext cx="67" cy="9009"/>
              </a:xfrm>
              <a:custGeom>
                <a:avLst/>
                <a:gdLst/>
                <a:ahLst/>
                <a:cxnLst/>
                <a:rect l="l" t="t" r="r" b="b"/>
                <a:pathLst>
                  <a:path w="1" h="134" extrusionOk="0">
                    <a:moveTo>
                      <a:pt x="1" y="134"/>
                    </a:move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44"/>
              <p:cNvSpPr/>
              <p:nvPr/>
            </p:nvSpPr>
            <p:spPr>
              <a:xfrm>
                <a:off x="-524245" y="4589550"/>
                <a:ext cx="96475" cy="224884"/>
              </a:xfrm>
              <a:custGeom>
                <a:avLst/>
                <a:gdLst/>
                <a:ahLst/>
                <a:cxnLst/>
                <a:rect l="l" t="t" r="r" b="b"/>
                <a:pathLst>
                  <a:path w="1435" h="3345" extrusionOk="0">
                    <a:moveTo>
                      <a:pt x="634" y="0"/>
                    </a:moveTo>
                    <a:lnTo>
                      <a:pt x="634" y="200"/>
                    </a:lnTo>
                    <a:lnTo>
                      <a:pt x="534" y="200"/>
                    </a:lnTo>
                    <a:lnTo>
                      <a:pt x="534" y="33"/>
                    </a:lnTo>
                    <a:cubicBezTo>
                      <a:pt x="534" y="67"/>
                      <a:pt x="334" y="134"/>
                      <a:pt x="334" y="134"/>
                    </a:cubicBezTo>
                    <a:lnTo>
                      <a:pt x="334" y="200"/>
                    </a:lnTo>
                    <a:cubicBezTo>
                      <a:pt x="300" y="234"/>
                      <a:pt x="267" y="300"/>
                      <a:pt x="267" y="334"/>
                    </a:cubicBezTo>
                    <a:lnTo>
                      <a:pt x="267" y="634"/>
                    </a:lnTo>
                    <a:cubicBezTo>
                      <a:pt x="267" y="567"/>
                      <a:pt x="200" y="567"/>
                      <a:pt x="200" y="534"/>
                    </a:cubicBezTo>
                    <a:cubicBezTo>
                      <a:pt x="200" y="1068"/>
                      <a:pt x="0" y="1968"/>
                      <a:pt x="200" y="2535"/>
                    </a:cubicBezTo>
                    <a:cubicBezTo>
                      <a:pt x="200" y="2635"/>
                      <a:pt x="200" y="2702"/>
                      <a:pt x="267" y="2802"/>
                    </a:cubicBezTo>
                    <a:cubicBezTo>
                      <a:pt x="334" y="3002"/>
                      <a:pt x="200" y="2835"/>
                      <a:pt x="467" y="3036"/>
                    </a:cubicBezTo>
                    <a:lnTo>
                      <a:pt x="534" y="3036"/>
                    </a:lnTo>
                    <a:lnTo>
                      <a:pt x="534" y="3069"/>
                    </a:lnTo>
                    <a:cubicBezTo>
                      <a:pt x="634" y="3302"/>
                      <a:pt x="500" y="3136"/>
                      <a:pt x="767" y="3336"/>
                    </a:cubicBezTo>
                    <a:cubicBezTo>
                      <a:pt x="773" y="3342"/>
                      <a:pt x="784" y="3345"/>
                      <a:pt x="797" y="3345"/>
                    </a:cubicBezTo>
                    <a:cubicBezTo>
                      <a:pt x="856" y="3345"/>
                      <a:pt x="967" y="3290"/>
                      <a:pt x="967" y="3236"/>
                    </a:cubicBezTo>
                    <a:lnTo>
                      <a:pt x="1001" y="3236"/>
                    </a:lnTo>
                    <a:cubicBezTo>
                      <a:pt x="1009" y="3252"/>
                      <a:pt x="1028" y="3258"/>
                      <a:pt x="1053" y="3258"/>
                    </a:cubicBezTo>
                    <a:cubicBezTo>
                      <a:pt x="1129" y="3258"/>
                      <a:pt x="1252" y="3194"/>
                      <a:pt x="1201" y="3169"/>
                    </a:cubicBezTo>
                    <a:cubicBezTo>
                      <a:pt x="1168" y="3136"/>
                      <a:pt x="1134" y="3069"/>
                      <a:pt x="1101" y="3002"/>
                    </a:cubicBezTo>
                    <a:lnTo>
                      <a:pt x="1101" y="3002"/>
                    </a:lnTo>
                    <a:cubicBezTo>
                      <a:pt x="1101" y="3002"/>
                      <a:pt x="1134" y="3036"/>
                      <a:pt x="1168" y="3036"/>
                    </a:cubicBezTo>
                    <a:cubicBezTo>
                      <a:pt x="1174" y="3042"/>
                      <a:pt x="1188" y="3045"/>
                      <a:pt x="1205" y="3045"/>
                    </a:cubicBezTo>
                    <a:cubicBezTo>
                      <a:pt x="1279" y="3045"/>
                      <a:pt x="1422" y="2996"/>
                      <a:pt x="1368" y="2969"/>
                    </a:cubicBezTo>
                    <a:lnTo>
                      <a:pt x="1268" y="2835"/>
                    </a:lnTo>
                    <a:cubicBezTo>
                      <a:pt x="1301" y="2802"/>
                      <a:pt x="1434" y="2735"/>
                      <a:pt x="1368" y="2702"/>
                    </a:cubicBezTo>
                    <a:cubicBezTo>
                      <a:pt x="1301" y="2635"/>
                      <a:pt x="1201" y="2535"/>
                      <a:pt x="1168" y="2368"/>
                    </a:cubicBezTo>
                    <a:lnTo>
                      <a:pt x="1168" y="2335"/>
                    </a:lnTo>
                    <a:lnTo>
                      <a:pt x="1134" y="2268"/>
                    </a:lnTo>
                    <a:cubicBezTo>
                      <a:pt x="967" y="1768"/>
                      <a:pt x="967" y="1034"/>
                      <a:pt x="967" y="667"/>
                    </a:cubicBezTo>
                    <a:lnTo>
                      <a:pt x="967" y="500"/>
                    </a:lnTo>
                    <a:cubicBezTo>
                      <a:pt x="967" y="400"/>
                      <a:pt x="934" y="334"/>
                      <a:pt x="934" y="300"/>
                    </a:cubicBezTo>
                    <a:lnTo>
                      <a:pt x="934" y="634"/>
                    </a:lnTo>
                    <a:cubicBezTo>
                      <a:pt x="867" y="667"/>
                      <a:pt x="834" y="701"/>
                      <a:pt x="834" y="734"/>
                    </a:cubicBezTo>
                    <a:lnTo>
                      <a:pt x="834" y="834"/>
                    </a:lnTo>
                    <a:lnTo>
                      <a:pt x="801" y="834"/>
                    </a:lnTo>
                    <a:cubicBezTo>
                      <a:pt x="801" y="400"/>
                      <a:pt x="834" y="67"/>
                      <a:pt x="834" y="67"/>
                    </a:cubicBezTo>
                    <a:cubicBezTo>
                      <a:pt x="834" y="33"/>
                      <a:pt x="634" y="33"/>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44"/>
              <p:cNvSpPr/>
              <p:nvPr/>
            </p:nvSpPr>
            <p:spPr>
              <a:xfrm>
                <a:off x="-457016" y="4620946"/>
                <a:ext cx="67" cy="2286"/>
              </a:xfrm>
              <a:custGeom>
                <a:avLst/>
                <a:gdLst/>
                <a:ahLst/>
                <a:cxnLst/>
                <a:rect l="l" t="t" r="r" b="b"/>
                <a:pathLst>
                  <a:path w="1" h="34" extrusionOk="0">
                    <a:moveTo>
                      <a:pt x="1" y="33"/>
                    </a:moveTo>
                    <a:lnTo>
                      <a:pt x="1" y="33"/>
                    </a:lnTo>
                    <a:cubicBezTo>
                      <a:pt x="1" y="0"/>
                      <a:pt x="1" y="33"/>
                      <a:pt x="1" y="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44"/>
              <p:cNvSpPr/>
              <p:nvPr/>
            </p:nvSpPr>
            <p:spPr>
              <a:xfrm>
                <a:off x="-645394" y="4374213"/>
                <a:ext cx="67364" cy="159335"/>
              </a:xfrm>
              <a:custGeom>
                <a:avLst/>
                <a:gdLst/>
                <a:ahLst/>
                <a:cxnLst/>
                <a:rect l="l" t="t" r="r" b="b"/>
                <a:pathLst>
                  <a:path w="1002" h="2370" extrusionOk="0">
                    <a:moveTo>
                      <a:pt x="501" y="1"/>
                    </a:moveTo>
                    <a:lnTo>
                      <a:pt x="501" y="201"/>
                    </a:lnTo>
                    <a:lnTo>
                      <a:pt x="468" y="201"/>
                    </a:lnTo>
                    <a:lnTo>
                      <a:pt x="468" y="34"/>
                    </a:lnTo>
                    <a:cubicBezTo>
                      <a:pt x="468" y="68"/>
                      <a:pt x="268" y="68"/>
                      <a:pt x="268" y="101"/>
                    </a:cubicBezTo>
                    <a:lnTo>
                      <a:pt x="268" y="201"/>
                    </a:lnTo>
                    <a:cubicBezTo>
                      <a:pt x="201" y="234"/>
                      <a:pt x="168" y="268"/>
                      <a:pt x="168" y="334"/>
                    </a:cubicBezTo>
                    <a:lnTo>
                      <a:pt x="168" y="601"/>
                    </a:lnTo>
                    <a:cubicBezTo>
                      <a:pt x="168" y="501"/>
                      <a:pt x="168" y="401"/>
                      <a:pt x="134" y="268"/>
                    </a:cubicBezTo>
                    <a:cubicBezTo>
                      <a:pt x="134" y="368"/>
                      <a:pt x="134" y="401"/>
                      <a:pt x="101" y="501"/>
                    </a:cubicBezTo>
                    <a:lnTo>
                      <a:pt x="101" y="535"/>
                    </a:lnTo>
                    <a:lnTo>
                      <a:pt x="1" y="1902"/>
                    </a:lnTo>
                    <a:lnTo>
                      <a:pt x="34" y="1902"/>
                    </a:lnTo>
                    <a:lnTo>
                      <a:pt x="34" y="2069"/>
                    </a:lnTo>
                    <a:cubicBezTo>
                      <a:pt x="34" y="2069"/>
                      <a:pt x="153" y="2084"/>
                      <a:pt x="232" y="2084"/>
                    </a:cubicBezTo>
                    <a:cubicBezTo>
                      <a:pt x="271" y="2084"/>
                      <a:pt x="301" y="2080"/>
                      <a:pt x="301" y="2069"/>
                    </a:cubicBezTo>
                    <a:lnTo>
                      <a:pt x="334" y="2069"/>
                    </a:lnTo>
                    <a:lnTo>
                      <a:pt x="334" y="2369"/>
                    </a:lnTo>
                    <a:lnTo>
                      <a:pt x="601" y="2369"/>
                    </a:lnTo>
                    <a:lnTo>
                      <a:pt x="601" y="2336"/>
                    </a:lnTo>
                    <a:lnTo>
                      <a:pt x="835" y="2336"/>
                    </a:lnTo>
                    <a:lnTo>
                      <a:pt x="835" y="2169"/>
                    </a:lnTo>
                    <a:lnTo>
                      <a:pt x="1002" y="2169"/>
                    </a:lnTo>
                    <a:lnTo>
                      <a:pt x="1002" y="1936"/>
                    </a:lnTo>
                    <a:lnTo>
                      <a:pt x="935" y="1902"/>
                    </a:lnTo>
                    <a:cubicBezTo>
                      <a:pt x="868" y="1569"/>
                      <a:pt x="868" y="1202"/>
                      <a:pt x="835" y="868"/>
                    </a:cubicBezTo>
                    <a:lnTo>
                      <a:pt x="835" y="568"/>
                    </a:lnTo>
                    <a:cubicBezTo>
                      <a:pt x="835" y="501"/>
                      <a:pt x="801" y="401"/>
                      <a:pt x="801" y="334"/>
                    </a:cubicBezTo>
                    <a:cubicBezTo>
                      <a:pt x="801" y="434"/>
                      <a:pt x="801" y="535"/>
                      <a:pt x="768" y="668"/>
                    </a:cubicBezTo>
                    <a:lnTo>
                      <a:pt x="701" y="701"/>
                    </a:lnTo>
                    <a:lnTo>
                      <a:pt x="701" y="68"/>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44"/>
              <p:cNvSpPr/>
              <p:nvPr/>
            </p:nvSpPr>
            <p:spPr>
              <a:xfrm>
                <a:off x="-459234" y="4277806"/>
                <a:ext cx="67364" cy="192950"/>
              </a:xfrm>
              <a:custGeom>
                <a:avLst/>
                <a:gdLst/>
                <a:ahLst/>
                <a:cxnLst/>
                <a:rect l="l" t="t" r="r" b="b"/>
                <a:pathLst>
                  <a:path w="1002" h="2870" extrusionOk="0">
                    <a:moveTo>
                      <a:pt x="467" y="0"/>
                    </a:moveTo>
                    <a:lnTo>
                      <a:pt x="467" y="201"/>
                    </a:lnTo>
                    <a:lnTo>
                      <a:pt x="401" y="201"/>
                    </a:lnTo>
                    <a:lnTo>
                      <a:pt x="401" y="34"/>
                    </a:lnTo>
                    <a:cubicBezTo>
                      <a:pt x="401" y="100"/>
                      <a:pt x="201" y="100"/>
                      <a:pt x="201" y="134"/>
                    </a:cubicBezTo>
                    <a:lnTo>
                      <a:pt x="201" y="201"/>
                    </a:lnTo>
                    <a:cubicBezTo>
                      <a:pt x="167" y="267"/>
                      <a:pt x="134" y="301"/>
                      <a:pt x="134" y="334"/>
                    </a:cubicBezTo>
                    <a:lnTo>
                      <a:pt x="134" y="267"/>
                    </a:lnTo>
                    <a:cubicBezTo>
                      <a:pt x="134" y="334"/>
                      <a:pt x="67" y="401"/>
                      <a:pt x="67" y="501"/>
                    </a:cubicBezTo>
                    <a:cubicBezTo>
                      <a:pt x="34" y="1135"/>
                      <a:pt x="0" y="1802"/>
                      <a:pt x="0" y="2436"/>
                    </a:cubicBezTo>
                    <a:lnTo>
                      <a:pt x="34" y="2436"/>
                    </a:lnTo>
                    <a:lnTo>
                      <a:pt x="34" y="2602"/>
                    </a:lnTo>
                    <a:cubicBezTo>
                      <a:pt x="34" y="2602"/>
                      <a:pt x="152" y="2617"/>
                      <a:pt x="232" y="2617"/>
                    </a:cubicBezTo>
                    <a:cubicBezTo>
                      <a:pt x="271" y="2617"/>
                      <a:pt x="301" y="2613"/>
                      <a:pt x="301" y="2602"/>
                    </a:cubicBezTo>
                    <a:lnTo>
                      <a:pt x="334" y="2602"/>
                    </a:lnTo>
                    <a:lnTo>
                      <a:pt x="334" y="2869"/>
                    </a:lnTo>
                    <a:lnTo>
                      <a:pt x="568" y="2869"/>
                    </a:lnTo>
                    <a:lnTo>
                      <a:pt x="568" y="2836"/>
                    </a:lnTo>
                    <a:lnTo>
                      <a:pt x="834" y="2836"/>
                    </a:lnTo>
                    <a:lnTo>
                      <a:pt x="834" y="2669"/>
                    </a:lnTo>
                    <a:lnTo>
                      <a:pt x="1001" y="2669"/>
                    </a:lnTo>
                    <a:lnTo>
                      <a:pt x="1001" y="2469"/>
                    </a:lnTo>
                    <a:lnTo>
                      <a:pt x="834" y="2502"/>
                    </a:lnTo>
                    <a:cubicBezTo>
                      <a:pt x="801" y="1969"/>
                      <a:pt x="801" y="1435"/>
                      <a:pt x="734" y="868"/>
                    </a:cubicBezTo>
                    <a:lnTo>
                      <a:pt x="734" y="601"/>
                    </a:lnTo>
                    <a:lnTo>
                      <a:pt x="734" y="534"/>
                    </a:lnTo>
                    <a:cubicBezTo>
                      <a:pt x="734" y="467"/>
                      <a:pt x="701" y="367"/>
                      <a:pt x="701" y="301"/>
                    </a:cubicBezTo>
                    <a:lnTo>
                      <a:pt x="701" y="634"/>
                    </a:lnTo>
                    <a:cubicBezTo>
                      <a:pt x="701" y="668"/>
                      <a:pt x="668" y="668"/>
                      <a:pt x="668" y="701"/>
                    </a:cubicBezTo>
                    <a:lnTo>
                      <a:pt x="668" y="100"/>
                    </a:lnTo>
                    <a:cubicBezTo>
                      <a:pt x="668" y="34"/>
                      <a:pt x="467" y="34"/>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44"/>
              <p:cNvSpPr/>
              <p:nvPr/>
            </p:nvSpPr>
            <p:spPr>
              <a:xfrm>
                <a:off x="-560146" y="4053527"/>
                <a:ext cx="67364" cy="154226"/>
              </a:xfrm>
              <a:custGeom>
                <a:avLst/>
                <a:gdLst/>
                <a:ahLst/>
                <a:cxnLst/>
                <a:rect l="l" t="t" r="r" b="b"/>
                <a:pathLst>
                  <a:path w="1002" h="2294" extrusionOk="0">
                    <a:moveTo>
                      <a:pt x="501" y="1"/>
                    </a:moveTo>
                    <a:lnTo>
                      <a:pt x="501" y="201"/>
                    </a:lnTo>
                    <a:lnTo>
                      <a:pt x="434" y="201"/>
                    </a:lnTo>
                    <a:lnTo>
                      <a:pt x="434" y="34"/>
                    </a:lnTo>
                    <a:cubicBezTo>
                      <a:pt x="434" y="101"/>
                      <a:pt x="234" y="101"/>
                      <a:pt x="234" y="134"/>
                    </a:cubicBezTo>
                    <a:lnTo>
                      <a:pt x="234" y="201"/>
                    </a:lnTo>
                    <a:cubicBezTo>
                      <a:pt x="201" y="268"/>
                      <a:pt x="167" y="301"/>
                      <a:pt x="167" y="334"/>
                    </a:cubicBezTo>
                    <a:lnTo>
                      <a:pt x="167" y="634"/>
                    </a:lnTo>
                    <a:cubicBezTo>
                      <a:pt x="167" y="501"/>
                      <a:pt x="167" y="434"/>
                      <a:pt x="100" y="301"/>
                    </a:cubicBezTo>
                    <a:cubicBezTo>
                      <a:pt x="100" y="368"/>
                      <a:pt x="67" y="468"/>
                      <a:pt x="67" y="534"/>
                    </a:cubicBezTo>
                    <a:cubicBezTo>
                      <a:pt x="34" y="968"/>
                      <a:pt x="0" y="1368"/>
                      <a:pt x="0" y="1802"/>
                    </a:cubicBezTo>
                    <a:lnTo>
                      <a:pt x="34" y="1802"/>
                    </a:lnTo>
                    <a:lnTo>
                      <a:pt x="34" y="1969"/>
                    </a:lnTo>
                    <a:cubicBezTo>
                      <a:pt x="34" y="1985"/>
                      <a:pt x="92" y="1994"/>
                      <a:pt x="151" y="1994"/>
                    </a:cubicBezTo>
                    <a:cubicBezTo>
                      <a:pt x="209" y="1994"/>
                      <a:pt x="267" y="1985"/>
                      <a:pt x="267" y="1969"/>
                    </a:cubicBezTo>
                    <a:lnTo>
                      <a:pt x="334" y="1969"/>
                    </a:lnTo>
                    <a:lnTo>
                      <a:pt x="334" y="2269"/>
                    </a:lnTo>
                    <a:cubicBezTo>
                      <a:pt x="334" y="2286"/>
                      <a:pt x="392" y="2294"/>
                      <a:pt x="451" y="2294"/>
                    </a:cubicBezTo>
                    <a:cubicBezTo>
                      <a:pt x="509" y="2294"/>
                      <a:pt x="567" y="2286"/>
                      <a:pt x="567" y="2269"/>
                    </a:cubicBezTo>
                    <a:lnTo>
                      <a:pt x="567" y="2202"/>
                    </a:lnTo>
                    <a:cubicBezTo>
                      <a:pt x="567" y="2236"/>
                      <a:pt x="634" y="2252"/>
                      <a:pt x="701" y="2252"/>
                    </a:cubicBezTo>
                    <a:cubicBezTo>
                      <a:pt x="768" y="2252"/>
                      <a:pt x="834" y="2236"/>
                      <a:pt x="834" y="2202"/>
                    </a:cubicBezTo>
                    <a:lnTo>
                      <a:pt x="834" y="2035"/>
                    </a:lnTo>
                    <a:lnTo>
                      <a:pt x="1001" y="2035"/>
                    </a:lnTo>
                    <a:lnTo>
                      <a:pt x="1001" y="1835"/>
                    </a:lnTo>
                    <a:lnTo>
                      <a:pt x="901" y="1835"/>
                    </a:lnTo>
                    <a:cubicBezTo>
                      <a:pt x="868" y="1468"/>
                      <a:pt x="868" y="1101"/>
                      <a:pt x="834" y="701"/>
                    </a:cubicBezTo>
                    <a:lnTo>
                      <a:pt x="834" y="601"/>
                    </a:lnTo>
                    <a:cubicBezTo>
                      <a:pt x="834" y="501"/>
                      <a:pt x="801" y="434"/>
                      <a:pt x="801" y="334"/>
                    </a:cubicBezTo>
                    <a:cubicBezTo>
                      <a:pt x="801" y="468"/>
                      <a:pt x="801" y="601"/>
                      <a:pt x="734" y="668"/>
                    </a:cubicBezTo>
                    <a:lnTo>
                      <a:pt x="701" y="701"/>
                    </a:lnTo>
                    <a:lnTo>
                      <a:pt x="701" y="101"/>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44"/>
              <p:cNvSpPr/>
              <p:nvPr/>
            </p:nvSpPr>
            <p:spPr>
              <a:xfrm>
                <a:off x="-436779" y="3925724"/>
                <a:ext cx="71802" cy="154091"/>
              </a:xfrm>
              <a:custGeom>
                <a:avLst/>
                <a:gdLst/>
                <a:ahLst/>
                <a:cxnLst/>
                <a:rect l="l" t="t" r="r" b="b"/>
                <a:pathLst>
                  <a:path w="1068" h="2292" extrusionOk="0">
                    <a:moveTo>
                      <a:pt x="400" y="267"/>
                    </a:moveTo>
                    <a:cubicBezTo>
                      <a:pt x="387" y="307"/>
                      <a:pt x="379" y="336"/>
                      <a:pt x="374" y="363"/>
                    </a:cubicBezTo>
                    <a:lnTo>
                      <a:pt x="374" y="363"/>
                    </a:lnTo>
                    <a:cubicBezTo>
                      <a:pt x="383" y="331"/>
                      <a:pt x="392" y="299"/>
                      <a:pt x="400" y="267"/>
                    </a:cubicBezTo>
                    <a:close/>
                    <a:moveTo>
                      <a:pt x="1067" y="534"/>
                    </a:moveTo>
                    <a:cubicBezTo>
                      <a:pt x="1067" y="536"/>
                      <a:pt x="1067" y="537"/>
                      <a:pt x="1067" y="539"/>
                    </a:cubicBezTo>
                    <a:lnTo>
                      <a:pt x="1067" y="539"/>
                    </a:lnTo>
                    <a:cubicBezTo>
                      <a:pt x="1067" y="536"/>
                      <a:pt x="1067" y="534"/>
                      <a:pt x="1067" y="534"/>
                    </a:cubicBezTo>
                    <a:close/>
                    <a:moveTo>
                      <a:pt x="734" y="0"/>
                    </a:moveTo>
                    <a:cubicBezTo>
                      <a:pt x="734" y="67"/>
                      <a:pt x="701" y="100"/>
                      <a:pt x="701" y="200"/>
                    </a:cubicBezTo>
                    <a:lnTo>
                      <a:pt x="667" y="200"/>
                    </a:lnTo>
                    <a:cubicBezTo>
                      <a:pt x="667" y="167"/>
                      <a:pt x="701" y="67"/>
                      <a:pt x="701" y="34"/>
                    </a:cubicBezTo>
                    <a:lnTo>
                      <a:pt x="701" y="34"/>
                    </a:lnTo>
                    <a:cubicBezTo>
                      <a:pt x="700" y="67"/>
                      <a:pt x="500" y="67"/>
                      <a:pt x="500" y="100"/>
                    </a:cubicBezTo>
                    <a:cubicBezTo>
                      <a:pt x="500" y="167"/>
                      <a:pt x="500" y="200"/>
                      <a:pt x="434" y="234"/>
                    </a:cubicBezTo>
                    <a:cubicBezTo>
                      <a:pt x="400" y="267"/>
                      <a:pt x="400" y="267"/>
                      <a:pt x="400" y="334"/>
                    </a:cubicBezTo>
                    <a:cubicBezTo>
                      <a:pt x="400" y="401"/>
                      <a:pt x="367" y="434"/>
                      <a:pt x="367" y="534"/>
                    </a:cubicBezTo>
                    <a:lnTo>
                      <a:pt x="367" y="501"/>
                    </a:lnTo>
                    <a:cubicBezTo>
                      <a:pt x="367" y="440"/>
                      <a:pt x="367" y="404"/>
                      <a:pt x="374" y="363"/>
                    </a:cubicBezTo>
                    <a:lnTo>
                      <a:pt x="374" y="363"/>
                    </a:lnTo>
                    <a:cubicBezTo>
                      <a:pt x="246" y="827"/>
                      <a:pt x="94" y="1267"/>
                      <a:pt x="0" y="1735"/>
                    </a:cubicBezTo>
                    <a:cubicBezTo>
                      <a:pt x="0" y="1735"/>
                      <a:pt x="33" y="1735"/>
                      <a:pt x="67" y="1768"/>
                    </a:cubicBezTo>
                    <a:cubicBezTo>
                      <a:pt x="67" y="1835"/>
                      <a:pt x="33" y="1902"/>
                      <a:pt x="33" y="1935"/>
                    </a:cubicBezTo>
                    <a:cubicBezTo>
                      <a:pt x="33" y="1935"/>
                      <a:pt x="180" y="2009"/>
                      <a:pt x="243" y="2009"/>
                    </a:cubicBezTo>
                    <a:cubicBezTo>
                      <a:pt x="254" y="2009"/>
                      <a:pt x="262" y="2007"/>
                      <a:pt x="267" y="2002"/>
                    </a:cubicBezTo>
                    <a:lnTo>
                      <a:pt x="267" y="1935"/>
                    </a:lnTo>
                    <a:cubicBezTo>
                      <a:pt x="334" y="1935"/>
                      <a:pt x="367" y="1935"/>
                      <a:pt x="367" y="2002"/>
                    </a:cubicBezTo>
                    <a:cubicBezTo>
                      <a:pt x="367" y="2068"/>
                      <a:pt x="334" y="2169"/>
                      <a:pt x="334" y="2235"/>
                    </a:cubicBezTo>
                    <a:cubicBezTo>
                      <a:pt x="334" y="2235"/>
                      <a:pt x="446" y="2292"/>
                      <a:pt x="517" y="2292"/>
                    </a:cubicBezTo>
                    <a:cubicBezTo>
                      <a:pt x="540" y="2292"/>
                      <a:pt x="559" y="2285"/>
                      <a:pt x="567" y="2269"/>
                    </a:cubicBezTo>
                    <a:lnTo>
                      <a:pt x="567" y="2202"/>
                    </a:lnTo>
                    <a:cubicBezTo>
                      <a:pt x="600" y="2235"/>
                      <a:pt x="767" y="2235"/>
                      <a:pt x="767" y="2235"/>
                    </a:cubicBezTo>
                    <a:cubicBezTo>
                      <a:pt x="767" y="2169"/>
                      <a:pt x="834" y="2102"/>
                      <a:pt x="834" y="2035"/>
                    </a:cubicBezTo>
                    <a:lnTo>
                      <a:pt x="934" y="2035"/>
                    </a:lnTo>
                    <a:cubicBezTo>
                      <a:pt x="934" y="1935"/>
                      <a:pt x="1001" y="1868"/>
                      <a:pt x="1001" y="1835"/>
                    </a:cubicBezTo>
                    <a:lnTo>
                      <a:pt x="901" y="1702"/>
                    </a:lnTo>
                    <a:cubicBezTo>
                      <a:pt x="967" y="1336"/>
                      <a:pt x="1034" y="905"/>
                      <a:pt x="1067" y="539"/>
                    </a:cubicBezTo>
                    <a:lnTo>
                      <a:pt x="1067" y="539"/>
                    </a:lnTo>
                    <a:cubicBezTo>
                      <a:pt x="1066" y="548"/>
                      <a:pt x="1060" y="567"/>
                      <a:pt x="1034" y="567"/>
                    </a:cubicBezTo>
                    <a:lnTo>
                      <a:pt x="1034" y="534"/>
                    </a:lnTo>
                    <a:cubicBezTo>
                      <a:pt x="1034" y="434"/>
                      <a:pt x="1001" y="367"/>
                      <a:pt x="1001" y="267"/>
                    </a:cubicBezTo>
                    <a:cubicBezTo>
                      <a:pt x="934" y="434"/>
                      <a:pt x="901" y="601"/>
                      <a:pt x="867" y="834"/>
                    </a:cubicBezTo>
                    <a:lnTo>
                      <a:pt x="767" y="834"/>
                    </a:lnTo>
                    <a:lnTo>
                      <a:pt x="767" y="768"/>
                    </a:lnTo>
                    <a:cubicBezTo>
                      <a:pt x="834" y="534"/>
                      <a:pt x="867" y="267"/>
                      <a:pt x="934" y="67"/>
                    </a:cubicBezTo>
                    <a:cubicBezTo>
                      <a:pt x="934" y="67"/>
                      <a:pt x="734" y="34"/>
                      <a:pt x="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44"/>
              <p:cNvSpPr/>
              <p:nvPr/>
            </p:nvSpPr>
            <p:spPr>
              <a:xfrm>
                <a:off x="-620720" y="3670049"/>
                <a:ext cx="74087" cy="178227"/>
              </a:xfrm>
              <a:custGeom>
                <a:avLst/>
                <a:gdLst/>
                <a:ahLst/>
                <a:cxnLst/>
                <a:rect l="l" t="t" r="r" b="b"/>
                <a:pathLst>
                  <a:path w="1102" h="2651" extrusionOk="0">
                    <a:moveTo>
                      <a:pt x="635" y="1"/>
                    </a:moveTo>
                    <a:lnTo>
                      <a:pt x="635" y="201"/>
                    </a:lnTo>
                    <a:lnTo>
                      <a:pt x="601" y="201"/>
                    </a:lnTo>
                    <a:lnTo>
                      <a:pt x="601" y="34"/>
                    </a:lnTo>
                    <a:cubicBezTo>
                      <a:pt x="601" y="67"/>
                      <a:pt x="401" y="67"/>
                      <a:pt x="401" y="134"/>
                    </a:cubicBezTo>
                    <a:lnTo>
                      <a:pt x="401" y="201"/>
                    </a:lnTo>
                    <a:cubicBezTo>
                      <a:pt x="334" y="234"/>
                      <a:pt x="301" y="301"/>
                      <a:pt x="301" y="334"/>
                    </a:cubicBezTo>
                    <a:lnTo>
                      <a:pt x="301" y="501"/>
                    </a:lnTo>
                    <a:cubicBezTo>
                      <a:pt x="301" y="401"/>
                      <a:pt x="301" y="368"/>
                      <a:pt x="268" y="301"/>
                    </a:cubicBezTo>
                    <a:cubicBezTo>
                      <a:pt x="268" y="368"/>
                      <a:pt x="268" y="468"/>
                      <a:pt x="234" y="501"/>
                    </a:cubicBezTo>
                    <a:cubicBezTo>
                      <a:pt x="134" y="1035"/>
                      <a:pt x="101" y="1635"/>
                      <a:pt x="1" y="2169"/>
                    </a:cubicBezTo>
                    <a:lnTo>
                      <a:pt x="67" y="2169"/>
                    </a:lnTo>
                    <a:lnTo>
                      <a:pt x="67" y="2336"/>
                    </a:lnTo>
                    <a:lnTo>
                      <a:pt x="301" y="2369"/>
                    </a:lnTo>
                    <a:lnTo>
                      <a:pt x="301" y="2336"/>
                    </a:lnTo>
                    <a:lnTo>
                      <a:pt x="401" y="2336"/>
                    </a:lnTo>
                    <a:cubicBezTo>
                      <a:pt x="401" y="2402"/>
                      <a:pt x="334" y="2536"/>
                      <a:pt x="334" y="2636"/>
                    </a:cubicBezTo>
                    <a:cubicBezTo>
                      <a:pt x="334" y="2636"/>
                      <a:pt x="453" y="2651"/>
                      <a:pt x="532" y="2651"/>
                    </a:cubicBezTo>
                    <a:cubicBezTo>
                      <a:pt x="572" y="2651"/>
                      <a:pt x="601" y="2647"/>
                      <a:pt x="601" y="2636"/>
                    </a:cubicBezTo>
                    <a:lnTo>
                      <a:pt x="601" y="2536"/>
                    </a:lnTo>
                    <a:cubicBezTo>
                      <a:pt x="623" y="2536"/>
                      <a:pt x="705" y="2551"/>
                      <a:pt x="757" y="2551"/>
                    </a:cubicBezTo>
                    <a:cubicBezTo>
                      <a:pt x="783" y="2551"/>
                      <a:pt x="801" y="2547"/>
                      <a:pt x="801" y="2536"/>
                    </a:cubicBezTo>
                    <a:cubicBezTo>
                      <a:pt x="801" y="2502"/>
                      <a:pt x="801" y="2402"/>
                      <a:pt x="868" y="2369"/>
                    </a:cubicBezTo>
                    <a:lnTo>
                      <a:pt x="968" y="2369"/>
                    </a:lnTo>
                    <a:cubicBezTo>
                      <a:pt x="968" y="2302"/>
                      <a:pt x="1035" y="2202"/>
                      <a:pt x="1035" y="2169"/>
                    </a:cubicBezTo>
                    <a:cubicBezTo>
                      <a:pt x="1102" y="1535"/>
                      <a:pt x="1102" y="901"/>
                      <a:pt x="901" y="301"/>
                    </a:cubicBezTo>
                    <a:cubicBezTo>
                      <a:pt x="901" y="401"/>
                      <a:pt x="868" y="534"/>
                      <a:pt x="868" y="634"/>
                    </a:cubicBezTo>
                    <a:lnTo>
                      <a:pt x="868" y="34"/>
                    </a:lnTo>
                    <a:cubicBezTo>
                      <a:pt x="868" y="1"/>
                      <a:pt x="635" y="1"/>
                      <a:pt x="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44"/>
              <p:cNvSpPr/>
              <p:nvPr/>
            </p:nvSpPr>
            <p:spPr>
              <a:xfrm>
                <a:off x="-470462" y="3515286"/>
                <a:ext cx="69583" cy="217355"/>
              </a:xfrm>
              <a:custGeom>
                <a:avLst/>
                <a:gdLst/>
                <a:ahLst/>
                <a:cxnLst/>
                <a:rect l="l" t="t" r="r" b="b"/>
                <a:pathLst>
                  <a:path w="1035" h="3233" extrusionOk="0">
                    <a:moveTo>
                      <a:pt x="568" y="1"/>
                    </a:moveTo>
                    <a:lnTo>
                      <a:pt x="568" y="201"/>
                    </a:lnTo>
                    <a:lnTo>
                      <a:pt x="534" y="201"/>
                    </a:lnTo>
                    <a:lnTo>
                      <a:pt x="534" y="34"/>
                    </a:lnTo>
                    <a:cubicBezTo>
                      <a:pt x="534" y="101"/>
                      <a:pt x="334" y="134"/>
                      <a:pt x="334" y="134"/>
                    </a:cubicBezTo>
                    <a:lnTo>
                      <a:pt x="334" y="201"/>
                    </a:lnTo>
                    <a:cubicBezTo>
                      <a:pt x="268" y="268"/>
                      <a:pt x="234" y="301"/>
                      <a:pt x="234" y="335"/>
                    </a:cubicBezTo>
                    <a:lnTo>
                      <a:pt x="234" y="535"/>
                    </a:lnTo>
                    <a:cubicBezTo>
                      <a:pt x="234" y="468"/>
                      <a:pt x="234" y="368"/>
                      <a:pt x="201" y="301"/>
                    </a:cubicBezTo>
                    <a:cubicBezTo>
                      <a:pt x="201" y="368"/>
                      <a:pt x="167" y="468"/>
                      <a:pt x="167" y="535"/>
                    </a:cubicBezTo>
                    <a:cubicBezTo>
                      <a:pt x="101" y="1302"/>
                      <a:pt x="34" y="2002"/>
                      <a:pt x="1" y="2770"/>
                    </a:cubicBezTo>
                    <a:lnTo>
                      <a:pt x="34" y="2770"/>
                    </a:lnTo>
                    <a:lnTo>
                      <a:pt x="34" y="2936"/>
                    </a:lnTo>
                    <a:cubicBezTo>
                      <a:pt x="34" y="2936"/>
                      <a:pt x="153" y="2951"/>
                      <a:pt x="232" y="2951"/>
                    </a:cubicBezTo>
                    <a:cubicBezTo>
                      <a:pt x="271" y="2951"/>
                      <a:pt x="301" y="2948"/>
                      <a:pt x="301" y="2936"/>
                    </a:cubicBezTo>
                    <a:lnTo>
                      <a:pt x="368" y="2936"/>
                    </a:lnTo>
                    <a:cubicBezTo>
                      <a:pt x="368" y="3003"/>
                      <a:pt x="368" y="3103"/>
                      <a:pt x="334" y="3203"/>
                    </a:cubicBezTo>
                    <a:cubicBezTo>
                      <a:pt x="334" y="3203"/>
                      <a:pt x="438" y="3233"/>
                      <a:pt x="507" y="3233"/>
                    </a:cubicBezTo>
                    <a:cubicBezTo>
                      <a:pt x="542" y="3233"/>
                      <a:pt x="568" y="3226"/>
                      <a:pt x="568" y="3203"/>
                    </a:cubicBezTo>
                    <a:lnTo>
                      <a:pt x="568" y="3170"/>
                    </a:lnTo>
                    <a:cubicBezTo>
                      <a:pt x="568" y="3170"/>
                      <a:pt x="657" y="3185"/>
                      <a:pt x="736" y="3185"/>
                    </a:cubicBezTo>
                    <a:cubicBezTo>
                      <a:pt x="775" y="3185"/>
                      <a:pt x="812" y="3181"/>
                      <a:pt x="835" y="3170"/>
                    </a:cubicBezTo>
                    <a:cubicBezTo>
                      <a:pt x="835" y="3137"/>
                      <a:pt x="835" y="3036"/>
                      <a:pt x="868" y="3003"/>
                    </a:cubicBezTo>
                    <a:lnTo>
                      <a:pt x="1001" y="3003"/>
                    </a:lnTo>
                    <a:cubicBezTo>
                      <a:pt x="1001" y="2936"/>
                      <a:pt x="1001" y="2836"/>
                      <a:pt x="1035" y="2803"/>
                    </a:cubicBezTo>
                    <a:cubicBezTo>
                      <a:pt x="1035" y="2102"/>
                      <a:pt x="1035" y="1369"/>
                      <a:pt x="901" y="701"/>
                    </a:cubicBezTo>
                    <a:lnTo>
                      <a:pt x="901" y="535"/>
                    </a:lnTo>
                    <a:lnTo>
                      <a:pt x="901" y="501"/>
                    </a:lnTo>
                    <a:cubicBezTo>
                      <a:pt x="901" y="435"/>
                      <a:pt x="868" y="335"/>
                      <a:pt x="868" y="301"/>
                    </a:cubicBezTo>
                    <a:cubicBezTo>
                      <a:pt x="868" y="435"/>
                      <a:pt x="868" y="501"/>
                      <a:pt x="835" y="635"/>
                    </a:cubicBezTo>
                    <a:lnTo>
                      <a:pt x="835" y="668"/>
                    </a:lnTo>
                    <a:cubicBezTo>
                      <a:pt x="835" y="468"/>
                      <a:pt x="835" y="301"/>
                      <a:pt x="768" y="101"/>
                    </a:cubicBezTo>
                    <a:cubicBezTo>
                      <a:pt x="768" y="34"/>
                      <a:pt x="568" y="34"/>
                      <a:pt x="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44"/>
              <p:cNvSpPr/>
              <p:nvPr/>
            </p:nvSpPr>
            <p:spPr>
              <a:xfrm>
                <a:off x="-598266" y="3297798"/>
                <a:ext cx="69583" cy="163234"/>
              </a:xfrm>
              <a:custGeom>
                <a:avLst/>
                <a:gdLst/>
                <a:ahLst/>
                <a:cxnLst/>
                <a:rect l="l" t="t" r="r" b="b"/>
                <a:pathLst>
                  <a:path w="1035" h="2428" extrusionOk="0">
                    <a:moveTo>
                      <a:pt x="467" y="0"/>
                    </a:moveTo>
                    <a:lnTo>
                      <a:pt x="467" y="200"/>
                    </a:lnTo>
                    <a:lnTo>
                      <a:pt x="434" y="200"/>
                    </a:lnTo>
                    <a:lnTo>
                      <a:pt x="434" y="34"/>
                    </a:lnTo>
                    <a:cubicBezTo>
                      <a:pt x="434" y="67"/>
                      <a:pt x="234" y="67"/>
                      <a:pt x="234" y="100"/>
                    </a:cubicBezTo>
                    <a:lnTo>
                      <a:pt x="234" y="200"/>
                    </a:lnTo>
                    <a:cubicBezTo>
                      <a:pt x="167" y="234"/>
                      <a:pt x="134" y="267"/>
                      <a:pt x="134" y="334"/>
                    </a:cubicBezTo>
                    <a:lnTo>
                      <a:pt x="134" y="234"/>
                    </a:lnTo>
                    <a:cubicBezTo>
                      <a:pt x="134" y="334"/>
                      <a:pt x="100" y="401"/>
                      <a:pt x="100" y="501"/>
                    </a:cubicBezTo>
                    <a:cubicBezTo>
                      <a:pt x="67" y="1001"/>
                      <a:pt x="0" y="1435"/>
                      <a:pt x="0" y="1935"/>
                    </a:cubicBezTo>
                    <a:lnTo>
                      <a:pt x="67" y="1935"/>
                    </a:lnTo>
                    <a:lnTo>
                      <a:pt x="67" y="2102"/>
                    </a:lnTo>
                    <a:cubicBezTo>
                      <a:pt x="67" y="2135"/>
                      <a:pt x="125" y="2152"/>
                      <a:pt x="184" y="2152"/>
                    </a:cubicBezTo>
                    <a:cubicBezTo>
                      <a:pt x="242" y="2152"/>
                      <a:pt x="301" y="2135"/>
                      <a:pt x="301" y="2102"/>
                    </a:cubicBezTo>
                    <a:lnTo>
                      <a:pt x="367" y="2102"/>
                    </a:lnTo>
                    <a:lnTo>
                      <a:pt x="367" y="2402"/>
                    </a:lnTo>
                    <a:cubicBezTo>
                      <a:pt x="367" y="2419"/>
                      <a:pt x="426" y="2427"/>
                      <a:pt x="484" y="2427"/>
                    </a:cubicBezTo>
                    <a:cubicBezTo>
                      <a:pt x="542" y="2427"/>
                      <a:pt x="601" y="2419"/>
                      <a:pt x="601" y="2402"/>
                    </a:cubicBezTo>
                    <a:lnTo>
                      <a:pt x="601" y="2369"/>
                    </a:lnTo>
                    <a:cubicBezTo>
                      <a:pt x="601" y="2385"/>
                      <a:pt x="667" y="2394"/>
                      <a:pt x="734" y="2394"/>
                    </a:cubicBezTo>
                    <a:cubicBezTo>
                      <a:pt x="801" y="2394"/>
                      <a:pt x="868" y="2385"/>
                      <a:pt x="868" y="2369"/>
                    </a:cubicBezTo>
                    <a:lnTo>
                      <a:pt x="868" y="2202"/>
                    </a:lnTo>
                    <a:lnTo>
                      <a:pt x="1034" y="2202"/>
                    </a:lnTo>
                    <a:lnTo>
                      <a:pt x="1034" y="2002"/>
                    </a:lnTo>
                    <a:lnTo>
                      <a:pt x="901" y="2002"/>
                    </a:lnTo>
                    <a:cubicBezTo>
                      <a:pt x="868" y="1601"/>
                      <a:pt x="868" y="1235"/>
                      <a:pt x="801" y="868"/>
                    </a:cubicBezTo>
                    <a:lnTo>
                      <a:pt x="801" y="534"/>
                    </a:lnTo>
                    <a:cubicBezTo>
                      <a:pt x="801" y="434"/>
                      <a:pt x="768" y="367"/>
                      <a:pt x="768" y="267"/>
                    </a:cubicBezTo>
                    <a:cubicBezTo>
                      <a:pt x="768" y="401"/>
                      <a:pt x="768" y="501"/>
                      <a:pt x="734" y="601"/>
                    </a:cubicBezTo>
                    <a:cubicBezTo>
                      <a:pt x="734" y="667"/>
                      <a:pt x="667" y="667"/>
                      <a:pt x="667" y="701"/>
                    </a:cubicBezTo>
                    <a:lnTo>
                      <a:pt x="667" y="67"/>
                    </a:lnTo>
                    <a:cubicBezTo>
                      <a:pt x="667" y="34"/>
                      <a:pt x="467" y="34"/>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44"/>
              <p:cNvSpPr/>
              <p:nvPr/>
            </p:nvSpPr>
            <p:spPr>
              <a:xfrm>
                <a:off x="-448007" y="3169927"/>
                <a:ext cx="67297" cy="195236"/>
              </a:xfrm>
              <a:custGeom>
                <a:avLst/>
                <a:gdLst/>
                <a:ahLst/>
                <a:cxnLst/>
                <a:rect l="l" t="t" r="r" b="b"/>
                <a:pathLst>
                  <a:path w="1001" h="2904" extrusionOk="0">
                    <a:moveTo>
                      <a:pt x="434" y="1"/>
                    </a:moveTo>
                    <a:lnTo>
                      <a:pt x="434" y="234"/>
                    </a:lnTo>
                    <a:lnTo>
                      <a:pt x="401" y="234"/>
                    </a:lnTo>
                    <a:lnTo>
                      <a:pt x="401" y="68"/>
                    </a:lnTo>
                    <a:cubicBezTo>
                      <a:pt x="401" y="101"/>
                      <a:pt x="200" y="101"/>
                      <a:pt x="200" y="134"/>
                    </a:cubicBezTo>
                    <a:lnTo>
                      <a:pt x="200" y="234"/>
                    </a:lnTo>
                    <a:cubicBezTo>
                      <a:pt x="167" y="268"/>
                      <a:pt x="100" y="301"/>
                      <a:pt x="100" y="335"/>
                    </a:cubicBezTo>
                    <a:lnTo>
                      <a:pt x="100" y="268"/>
                    </a:lnTo>
                    <a:cubicBezTo>
                      <a:pt x="100" y="335"/>
                      <a:pt x="67" y="435"/>
                      <a:pt x="67" y="501"/>
                    </a:cubicBezTo>
                    <a:cubicBezTo>
                      <a:pt x="34" y="1135"/>
                      <a:pt x="0" y="1802"/>
                      <a:pt x="0" y="2436"/>
                    </a:cubicBezTo>
                    <a:lnTo>
                      <a:pt x="34" y="2436"/>
                    </a:lnTo>
                    <a:lnTo>
                      <a:pt x="34" y="2603"/>
                    </a:lnTo>
                    <a:cubicBezTo>
                      <a:pt x="34" y="2603"/>
                      <a:pt x="152" y="2618"/>
                      <a:pt x="231" y="2618"/>
                    </a:cubicBezTo>
                    <a:cubicBezTo>
                      <a:pt x="271" y="2618"/>
                      <a:pt x="300" y="2614"/>
                      <a:pt x="300" y="2603"/>
                    </a:cubicBezTo>
                    <a:lnTo>
                      <a:pt x="334" y="2603"/>
                    </a:lnTo>
                    <a:lnTo>
                      <a:pt x="334" y="2903"/>
                    </a:lnTo>
                    <a:lnTo>
                      <a:pt x="567" y="2903"/>
                    </a:lnTo>
                    <a:lnTo>
                      <a:pt x="567" y="2836"/>
                    </a:lnTo>
                    <a:lnTo>
                      <a:pt x="834" y="2836"/>
                    </a:lnTo>
                    <a:lnTo>
                      <a:pt x="834" y="2670"/>
                    </a:lnTo>
                    <a:lnTo>
                      <a:pt x="1001" y="2670"/>
                    </a:lnTo>
                    <a:cubicBezTo>
                      <a:pt x="834" y="2636"/>
                      <a:pt x="834" y="2569"/>
                      <a:pt x="834" y="2469"/>
                    </a:cubicBezTo>
                    <a:cubicBezTo>
                      <a:pt x="801" y="1969"/>
                      <a:pt x="801" y="1435"/>
                      <a:pt x="734" y="935"/>
                    </a:cubicBezTo>
                    <a:lnTo>
                      <a:pt x="734" y="568"/>
                    </a:lnTo>
                    <a:cubicBezTo>
                      <a:pt x="734" y="468"/>
                      <a:pt x="701" y="401"/>
                      <a:pt x="701" y="301"/>
                    </a:cubicBezTo>
                    <a:lnTo>
                      <a:pt x="701" y="635"/>
                    </a:lnTo>
                    <a:cubicBezTo>
                      <a:pt x="701" y="668"/>
                      <a:pt x="667" y="668"/>
                      <a:pt x="667" y="735"/>
                    </a:cubicBezTo>
                    <a:lnTo>
                      <a:pt x="667" y="101"/>
                    </a:lnTo>
                    <a:cubicBezTo>
                      <a:pt x="667" y="68"/>
                      <a:pt x="434" y="68"/>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44"/>
              <p:cNvSpPr/>
              <p:nvPr/>
            </p:nvSpPr>
            <p:spPr>
              <a:xfrm>
                <a:off x="-618435" y="2873915"/>
                <a:ext cx="67297" cy="167739"/>
              </a:xfrm>
              <a:custGeom>
                <a:avLst/>
                <a:gdLst/>
                <a:ahLst/>
                <a:cxnLst/>
                <a:rect l="l" t="t" r="r" b="b"/>
                <a:pathLst>
                  <a:path w="1001" h="2495" extrusionOk="0">
                    <a:moveTo>
                      <a:pt x="434" y="1"/>
                    </a:moveTo>
                    <a:lnTo>
                      <a:pt x="434" y="201"/>
                    </a:lnTo>
                    <a:lnTo>
                      <a:pt x="400" y="201"/>
                    </a:lnTo>
                    <a:lnTo>
                      <a:pt x="400" y="34"/>
                    </a:lnTo>
                    <a:cubicBezTo>
                      <a:pt x="400" y="68"/>
                      <a:pt x="200" y="68"/>
                      <a:pt x="200" y="134"/>
                    </a:cubicBezTo>
                    <a:lnTo>
                      <a:pt x="200" y="201"/>
                    </a:lnTo>
                    <a:cubicBezTo>
                      <a:pt x="134" y="234"/>
                      <a:pt x="100" y="301"/>
                      <a:pt x="100" y="334"/>
                    </a:cubicBezTo>
                    <a:lnTo>
                      <a:pt x="100" y="301"/>
                    </a:lnTo>
                    <a:cubicBezTo>
                      <a:pt x="100" y="368"/>
                      <a:pt x="67" y="468"/>
                      <a:pt x="67" y="535"/>
                    </a:cubicBezTo>
                    <a:cubicBezTo>
                      <a:pt x="33" y="1035"/>
                      <a:pt x="0" y="1502"/>
                      <a:pt x="0" y="2002"/>
                    </a:cubicBezTo>
                    <a:lnTo>
                      <a:pt x="33" y="2002"/>
                    </a:lnTo>
                    <a:lnTo>
                      <a:pt x="33" y="2169"/>
                    </a:lnTo>
                    <a:cubicBezTo>
                      <a:pt x="33" y="2186"/>
                      <a:pt x="92" y="2194"/>
                      <a:pt x="150" y="2194"/>
                    </a:cubicBezTo>
                    <a:cubicBezTo>
                      <a:pt x="209" y="2194"/>
                      <a:pt x="267" y="2186"/>
                      <a:pt x="267" y="2169"/>
                    </a:cubicBezTo>
                    <a:lnTo>
                      <a:pt x="334" y="2169"/>
                    </a:lnTo>
                    <a:lnTo>
                      <a:pt x="334" y="2469"/>
                    </a:lnTo>
                    <a:cubicBezTo>
                      <a:pt x="334" y="2486"/>
                      <a:pt x="392" y="2494"/>
                      <a:pt x="450" y="2494"/>
                    </a:cubicBezTo>
                    <a:cubicBezTo>
                      <a:pt x="509" y="2494"/>
                      <a:pt x="567" y="2486"/>
                      <a:pt x="567" y="2469"/>
                    </a:cubicBezTo>
                    <a:lnTo>
                      <a:pt x="567" y="2403"/>
                    </a:lnTo>
                    <a:cubicBezTo>
                      <a:pt x="567" y="2436"/>
                      <a:pt x="634" y="2453"/>
                      <a:pt x="701" y="2453"/>
                    </a:cubicBezTo>
                    <a:cubicBezTo>
                      <a:pt x="767" y="2453"/>
                      <a:pt x="834" y="2436"/>
                      <a:pt x="834" y="2403"/>
                    </a:cubicBezTo>
                    <a:lnTo>
                      <a:pt x="834" y="2236"/>
                    </a:lnTo>
                    <a:lnTo>
                      <a:pt x="1001" y="2236"/>
                    </a:lnTo>
                    <a:lnTo>
                      <a:pt x="1001" y="2036"/>
                    </a:lnTo>
                    <a:lnTo>
                      <a:pt x="834" y="2036"/>
                    </a:lnTo>
                    <a:cubicBezTo>
                      <a:pt x="767" y="1669"/>
                      <a:pt x="767" y="1302"/>
                      <a:pt x="734" y="868"/>
                    </a:cubicBezTo>
                    <a:lnTo>
                      <a:pt x="734" y="568"/>
                    </a:lnTo>
                    <a:cubicBezTo>
                      <a:pt x="734" y="501"/>
                      <a:pt x="701" y="401"/>
                      <a:pt x="701" y="334"/>
                    </a:cubicBezTo>
                    <a:lnTo>
                      <a:pt x="701" y="668"/>
                    </a:lnTo>
                    <a:lnTo>
                      <a:pt x="667" y="701"/>
                    </a:lnTo>
                    <a:lnTo>
                      <a:pt x="667" y="68"/>
                    </a:lnTo>
                    <a:cubicBezTo>
                      <a:pt x="667" y="34"/>
                      <a:pt x="434" y="34"/>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44"/>
              <p:cNvSpPr/>
              <p:nvPr/>
            </p:nvSpPr>
            <p:spPr>
              <a:xfrm>
                <a:off x="-499572" y="2820131"/>
                <a:ext cx="71802" cy="147503"/>
              </a:xfrm>
              <a:custGeom>
                <a:avLst/>
                <a:gdLst/>
                <a:ahLst/>
                <a:cxnLst/>
                <a:rect l="l" t="t" r="r" b="b"/>
                <a:pathLst>
                  <a:path w="1068" h="2194" extrusionOk="0">
                    <a:moveTo>
                      <a:pt x="667" y="34"/>
                    </a:moveTo>
                    <a:cubicBezTo>
                      <a:pt x="660" y="41"/>
                      <a:pt x="654" y="52"/>
                      <a:pt x="650" y="64"/>
                    </a:cubicBezTo>
                    <a:lnTo>
                      <a:pt x="650" y="64"/>
                    </a:lnTo>
                    <a:cubicBezTo>
                      <a:pt x="661" y="56"/>
                      <a:pt x="667" y="46"/>
                      <a:pt x="667" y="34"/>
                    </a:cubicBezTo>
                    <a:close/>
                    <a:moveTo>
                      <a:pt x="734" y="0"/>
                    </a:moveTo>
                    <a:cubicBezTo>
                      <a:pt x="734" y="67"/>
                      <a:pt x="667" y="134"/>
                      <a:pt x="667" y="200"/>
                    </a:cubicBezTo>
                    <a:lnTo>
                      <a:pt x="634" y="200"/>
                    </a:lnTo>
                    <a:cubicBezTo>
                      <a:pt x="634" y="174"/>
                      <a:pt x="634" y="108"/>
                      <a:pt x="650" y="64"/>
                    </a:cubicBezTo>
                    <a:lnTo>
                      <a:pt x="650" y="64"/>
                    </a:lnTo>
                    <a:cubicBezTo>
                      <a:pt x="601" y="101"/>
                      <a:pt x="467" y="106"/>
                      <a:pt x="467" y="134"/>
                    </a:cubicBezTo>
                    <a:cubicBezTo>
                      <a:pt x="467" y="167"/>
                      <a:pt x="467" y="200"/>
                      <a:pt x="434" y="267"/>
                    </a:cubicBezTo>
                    <a:lnTo>
                      <a:pt x="334" y="334"/>
                    </a:lnTo>
                    <a:cubicBezTo>
                      <a:pt x="334" y="367"/>
                      <a:pt x="300" y="401"/>
                      <a:pt x="300" y="467"/>
                    </a:cubicBezTo>
                    <a:lnTo>
                      <a:pt x="300" y="300"/>
                    </a:lnTo>
                    <a:cubicBezTo>
                      <a:pt x="100" y="767"/>
                      <a:pt x="0" y="1201"/>
                      <a:pt x="100" y="1668"/>
                    </a:cubicBezTo>
                    <a:lnTo>
                      <a:pt x="100" y="1835"/>
                    </a:lnTo>
                    <a:cubicBezTo>
                      <a:pt x="100" y="1868"/>
                      <a:pt x="334" y="1868"/>
                      <a:pt x="334" y="1868"/>
                    </a:cubicBezTo>
                    <a:lnTo>
                      <a:pt x="367" y="1868"/>
                    </a:lnTo>
                    <a:lnTo>
                      <a:pt x="367" y="2168"/>
                    </a:lnTo>
                    <a:cubicBezTo>
                      <a:pt x="367" y="2185"/>
                      <a:pt x="434" y="2193"/>
                      <a:pt x="500" y="2193"/>
                    </a:cubicBezTo>
                    <a:cubicBezTo>
                      <a:pt x="567" y="2193"/>
                      <a:pt x="634" y="2185"/>
                      <a:pt x="634" y="2168"/>
                    </a:cubicBezTo>
                    <a:lnTo>
                      <a:pt x="634" y="2135"/>
                    </a:lnTo>
                    <a:cubicBezTo>
                      <a:pt x="634" y="2152"/>
                      <a:pt x="701" y="2160"/>
                      <a:pt x="767" y="2160"/>
                    </a:cubicBezTo>
                    <a:cubicBezTo>
                      <a:pt x="834" y="2160"/>
                      <a:pt x="901" y="2152"/>
                      <a:pt x="901" y="2135"/>
                    </a:cubicBezTo>
                    <a:lnTo>
                      <a:pt x="901" y="1968"/>
                    </a:lnTo>
                    <a:lnTo>
                      <a:pt x="1067" y="1968"/>
                    </a:lnTo>
                    <a:cubicBezTo>
                      <a:pt x="1001" y="1835"/>
                      <a:pt x="1001" y="1802"/>
                      <a:pt x="1067" y="1701"/>
                    </a:cubicBezTo>
                    <a:lnTo>
                      <a:pt x="1067" y="667"/>
                    </a:lnTo>
                    <a:lnTo>
                      <a:pt x="1067" y="534"/>
                    </a:lnTo>
                    <a:cubicBezTo>
                      <a:pt x="1067" y="467"/>
                      <a:pt x="1001" y="367"/>
                      <a:pt x="1001" y="300"/>
                    </a:cubicBezTo>
                    <a:cubicBezTo>
                      <a:pt x="934" y="467"/>
                      <a:pt x="867" y="634"/>
                      <a:pt x="834" y="834"/>
                    </a:cubicBezTo>
                    <a:cubicBezTo>
                      <a:pt x="834" y="567"/>
                      <a:pt x="901" y="334"/>
                      <a:pt x="934" y="67"/>
                    </a:cubicBezTo>
                    <a:cubicBezTo>
                      <a:pt x="934" y="67"/>
                      <a:pt x="734" y="34"/>
                      <a:pt x="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44"/>
              <p:cNvSpPr/>
              <p:nvPr/>
            </p:nvSpPr>
            <p:spPr>
              <a:xfrm>
                <a:off x="-580315" y="2510605"/>
                <a:ext cx="65079" cy="181723"/>
              </a:xfrm>
              <a:custGeom>
                <a:avLst/>
                <a:gdLst/>
                <a:ahLst/>
                <a:cxnLst/>
                <a:rect l="l" t="t" r="r" b="b"/>
                <a:pathLst>
                  <a:path w="968" h="2703" extrusionOk="0">
                    <a:moveTo>
                      <a:pt x="667" y="1"/>
                    </a:moveTo>
                    <a:lnTo>
                      <a:pt x="667" y="234"/>
                    </a:lnTo>
                    <a:lnTo>
                      <a:pt x="634" y="234"/>
                    </a:lnTo>
                    <a:lnTo>
                      <a:pt x="634" y="68"/>
                    </a:lnTo>
                    <a:cubicBezTo>
                      <a:pt x="634" y="101"/>
                      <a:pt x="400" y="101"/>
                      <a:pt x="400" y="134"/>
                    </a:cubicBezTo>
                    <a:lnTo>
                      <a:pt x="400" y="234"/>
                    </a:lnTo>
                    <a:cubicBezTo>
                      <a:pt x="367" y="268"/>
                      <a:pt x="334" y="301"/>
                      <a:pt x="334" y="368"/>
                    </a:cubicBezTo>
                    <a:cubicBezTo>
                      <a:pt x="334" y="435"/>
                      <a:pt x="300" y="501"/>
                      <a:pt x="300" y="601"/>
                    </a:cubicBezTo>
                    <a:lnTo>
                      <a:pt x="300" y="568"/>
                    </a:lnTo>
                    <a:lnTo>
                      <a:pt x="300" y="301"/>
                    </a:lnTo>
                    <a:cubicBezTo>
                      <a:pt x="200" y="935"/>
                      <a:pt x="67" y="1569"/>
                      <a:pt x="0" y="2169"/>
                    </a:cubicBezTo>
                    <a:lnTo>
                      <a:pt x="34" y="2169"/>
                    </a:lnTo>
                    <a:cubicBezTo>
                      <a:pt x="34" y="2236"/>
                      <a:pt x="34" y="2303"/>
                      <a:pt x="0" y="2336"/>
                    </a:cubicBezTo>
                    <a:cubicBezTo>
                      <a:pt x="0" y="2403"/>
                      <a:pt x="234" y="2403"/>
                      <a:pt x="234" y="2403"/>
                    </a:cubicBezTo>
                    <a:lnTo>
                      <a:pt x="334" y="2403"/>
                    </a:lnTo>
                    <a:cubicBezTo>
                      <a:pt x="334" y="2469"/>
                      <a:pt x="334" y="2569"/>
                      <a:pt x="300" y="2636"/>
                    </a:cubicBezTo>
                    <a:cubicBezTo>
                      <a:pt x="300" y="2703"/>
                      <a:pt x="534" y="2703"/>
                      <a:pt x="534" y="2703"/>
                    </a:cubicBezTo>
                    <a:lnTo>
                      <a:pt x="534" y="2603"/>
                    </a:lnTo>
                    <a:cubicBezTo>
                      <a:pt x="534" y="2619"/>
                      <a:pt x="584" y="2628"/>
                      <a:pt x="642" y="2628"/>
                    </a:cubicBezTo>
                    <a:cubicBezTo>
                      <a:pt x="701" y="2628"/>
                      <a:pt x="767" y="2619"/>
                      <a:pt x="801" y="2603"/>
                    </a:cubicBezTo>
                    <a:lnTo>
                      <a:pt x="801" y="2403"/>
                    </a:lnTo>
                    <a:lnTo>
                      <a:pt x="901" y="2403"/>
                    </a:lnTo>
                    <a:lnTo>
                      <a:pt x="901" y="2203"/>
                    </a:lnTo>
                    <a:lnTo>
                      <a:pt x="968" y="2203"/>
                    </a:lnTo>
                    <a:cubicBezTo>
                      <a:pt x="867" y="1869"/>
                      <a:pt x="867" y="1469"/>
                      <a:pt x="934" y="1102"/>
                    </a:cubicBezTo>
                    <a:cubicBezTo>
                      <a:pt x="934" y="935"/>
                      <a:pt x="934" y="768"/>
                      <a:pt x="968" y="601"/>
                    </a:cubicBezTo>
                    <a:cubicBezTo>
                      <a:pt x="968" y="535"/>
                      <a:pt x="934" y="435"/>
                      <a:pt x="934" y="368"/>
                    </a:cubicBezTo>
                    <a:cubicBezTo>
                      <a:pt x="934" y="468"/>
                      <a:pt x="867" y="601"/>
                      <a:pt x="867" y="735"/>
                    </a:cubicBezTo>
                    <a:lnTo>
                      <a:pt x="834" y="768"/>
                    </a:lnTo>
                    <a:lnTo>
                      <a:pt x="834" y="835"/>
                    </a:lnTo>
                    <a:lnTo>
                      <a:pt x="801" y="835"/>
                    </a:lnTo>
                    <a:cubicBezTo>
                      <a:pt x="834" y="601"/>
                      <a:pt x="834" y="368"/>
                      <a:pt x="867" y="101"/>
                    </a:cubicBezTo>
                    <a:cubicBezTo>
                      <a:pt x="867" y="101"/>
                      <a:pt x="667" y="68"/>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44"/>
              <p:cNvSpPr/>
              <p:nvPr/>
            </p:nvSpPr>
            <p:spPr>
              <a:xfrm>
                <a:off x="-463739" y="2245989"/>
                <a:ext cx="69583" cy="249020"/>
              </a:xfrm>
              <a:custGeom>
                <a:avLst/>
                <a:gdLst/>
                <a:ahLst/>
                <a:cxnLst/>
                <a:rect l="l" t="t" r="r" b="b"/>
                <a:pathLst>
                  <a:path w="1035" h="3704" extrusionOk="0">
                    <a:moveTo>
                      <a:pt x="534" y="1"/>
                    </a:moveTo>
                    <a:lnTo>
                      <a:pt x="534" y="201"/>
                    </a:lnTo>
                    <a:lnTo>
                      <a:pt x="468" y="201"/>
                    </a:lnTo>
                    <a:lnTo>
                      <a:pt x="468" y="34"/>
                    </a:lnTo>
                    <a:cubicBezTo>
                      <a:pt x="468" y="68"/>
                      <a:pt x="268" y="68"/>
                      <a:pt x="268" y="134"/>
                    </a:cubicBezTo>
                    <a:lnTo>
                      <a:pt x="268" y="201"/>
                    </a:lnTo>
                    <a:cubicBezTo>
                      <a:pt x="234" y="234"/>
                      <a:pt x="201" y="301"/>
                      <a:pt x="201" y="334"/>
                    </a:cubicBezTo>
                    <a:lnTo>
                      <a:pt x="201" y="635"/>
                    </a:lnTo>
                    <a:cubicBezTo>
                      <a:pt x="201" y="635"/>
                      <a:pt x="201" y="568"/>
                      <a:pt x="134" y="568"/>
                    </a:cubicBezTo>
                    <a:lnTo>
                      <a:pt x="134" y="301"/>
                    </a:lnTo>
                    <a:cubicBezTo>
                      <a:pt x="134" y="368"/>
                      <a:pt x="101" y="468"/>
                      <a:pt x="101" y="535"/>
                    </a:cubicBezTo>
                    <a:cubicBezTo>
                      <a:pt x="67" y="1469"/>
                      <a:pt x="1" y="2336"/>
                      <a:pt x="1" y="3236"/>
                    </a:cubicBezTo>
                    <a:lnTo>
                      <a:pt x="67" y="3236"/>
                    </a:lnTo>
                    <a:lnTo>
                      <a:pt x="67" y="3403"/>
                    </a:lnTo>
                    <a:cubicBezTo>
                      <a:pt x="67" y="3403"/>
                      <a:pt x="171" y="3433"/>
                      <a:pt x="240" y="3433"/>
                    </a:cubicBezTo>
                    <a:cubicBezTo>
                      <a:pt x="275" y="3433"/>
                      <a:pt x="301" y="3425"/>
                      <a:pt x="301" y="3403"/>
                    </a:cubicBezTo>
                    <a:lnTo>
                      <a:pt x="368" y="3403"/>
                    </a:lnTo>
                    <a:lnTo>
                      <a:pt x="368" y="3703"/>
                    </a:lnTo>
                    <a:lnTo>
                      <a:pt x="601" y="3703"/>
                    </a:lnTo>
                    <a:lnTo>
                      <a:pt x="601" y="3670"/>
                    </a:lnTo>
                    <a:lnTo>
                      <a:pt x="868" y="3670"/>
                    </a:lnTo>
                    <a:lnTo>
                      <a:pt x="868" y="3503"/>
                    </a:lnTo>
                    <a:lnTo>
                      <a:pt x="1035" y="3503"/>
                    </a:lnTo>
                    <a:cubicBezTo>
                      <a:pt x="868" y="3370"/>
                      <a:pt x="868" y="3337"/>
                      <a:pt x="901" y="3236"/>
                    </a:cubicBezTo>
                    <a:cubicBezTo>
                      <a:pt x="868" y="2569"/>
                      <a:pt x="868" y="1869"/>
                      <a:pt x="801" y="1202"/>
                    </a:cubicBezTo>
                    <a:lnTo>
                      <a:pt x="801" y="535"/>
                    </a:lnTo>
                    <a:cubicBezTo>
                      <a:pt x="801" y="468"/>
                      <a:pt x="768" y="368"/>
                      <a:pt x="768" y="301"/>
                    </a:cubicBezTo>
                    <a:lnTo>
                      <a:pt x="768" y="635"/>
                    </a:lnTo>
                    <a:cubicBezTo>
                      <a:pt x="735" y="668"/>
                      <a:pt x="735" y="668"/>
                      <a:pt x="735" y="701"/>
                    </a:cubicBezTo>
                    <a:lnTo>
                      <a:pt x="735" y="68"/>
                    </a:lnTo>
                    <a:cubicBezTo>
                      <a:pt x="735" y="34"/>
                      <a:pt x="534" y="34"/>
                      <a:pt x="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44"/>
              <p:cNvSpPr/>
              <p:nvPr/>
            </p:nvSpPr>
            <p:spPr>
              <a:xfrm>
                <a:off x="-625158" y="2198928"/>
                <a:ext cx="69583" cy="163772"/>
              </a:xfrm>
              <a:custGeom>
                <a:avLst/>
                <a:gdLst/>
                <a:ahLst/>
                <a:cxnLst/>
                <a:rect l="l" t="t" r="r" b="b"/>
                <a:pathLst>
                  <a:path w="1035" h="2436" extrusionOk="0">
                    <a:moveTo>
                      <a:pt x="667" y="34"/>
                    </a:moveTo>
                    <a:cubicBezTo>
                      <a:pt x="664" y="37"/>
                      <a:pt x="661" y="41"/>
                      <a:pt x="658" y="45"/>
                    </a:cubicBezTo>
                    <a:lnTo>
                      <a:pt x="658" y="45"/>
                    </a:lnTo>
                    <a:cubicBezTo>
                      <a:pt x="664" y="42"/>
                      <a:pt x="667" y="38"/>
                      <a:pt x="667" y="34"/>
                    </a:cubicBezTo>
                    <a:close/>
                    <a:moveTo>
                      <a:pt x="701" y="0"/>
                    </a:moveTo>
                    <a:cubicBezTo>
                      <a:pt x="701" y="67"/>
                      <a:pt x="701" y="100"/>
                      <a:pt x="667" y="200"/>
                    </a:cubicBezTo>
                    <a:lnTo>
                      <a:pt x="634" y="200"/>
                    </a:lnTo>
                    <a:cubicBezTo>
                      <a:pt x="634" y="141"/>
                      <a:pt x="634" y="81"/>
                      <a:pt x="658" y="45"/>
                    </a:cubicBezTo>
                    <a:lnTo>
                      <a:pt x="658" y="45"/>
                    </a:lnTo>
                    <a:cubicBezTo>
                      <a:pt x="618" y="68"/>
                      <a:pt x="467" y="71"/>
                      <a:pt x="467" y="100"/>
                    </a:cubicBezTo>
                    <a:lnTo>
                      <a:pt x="467" y="234"/>
                    </a:lnTo>
                    <a:cubicBezTo>
                      <a:pt x="434" y="267"/>
                      <a:pt x="367" y="267"/>
                      <a:pt x="367" y="334"/>
                    </a:cubicBezTo>
                    <a:cubicBezTo>
                      <a:pt x="367" y="401"/>
                      <a:pt x="334" y="467"/>
                      <a:pt x="334" y="567"/>
                    </a:cubicBezTo>
                    <a:lnTo>
                      <a:pt x="334" y="534"/>
                    </a:lnTo>
                    <a:lnTo>
                      <a:pt x="334" y="267"/>
                    </a:lnTo>
                    <a:cubicBezTo>
                      <a:pt x="200" y="834"/>
                      <a:pt x="133" y="1401"/>
                      <a:pt x="0" y="1935"/>
                    </a:cubicBezTo>
                    <a:cubicBezTo>
                      <a:pt x="0" y="1935"/>
                      <a:pt x="33" y="1935"/>
                      <a:pt x="33" y="2002"/>
                    </a:cubicBezTo>
                    <a:cubicBezTo>
                      <a:pt x="33" y="2035"/>
                      <a:pt x="33" y="2102"/>
                      <a:pt x="0" y="2135"/>
                    </a:cubicBezTo>
                    <a:cubicBezTo>
                      <a:pt x="0" y="2202"/>
                      <a:pt x="267" y="2202"/>
                      <a:pt x="267" y="2202"/>
                    </a:cubicBezTo>
                    <a:lnTo>
                      <a:pt x="267" y="2135"/>
                    </a:lnTo>
                    <a:lnTo>
                      <a:pt x="334" y="2135"/>
                    </a:lnTo>
                    <a:cubicBezTo>
                      <a:pt x="334" y="2235"/>
                      <a:pt x="300" y="2302"/>
                      <a:pt x="300" y="2402"/>
                    </a:cubicBezTo>
                    <a:cubicBezTo>
                      <a:pt x="300" y="2435"/>
                      <a:pt x="534" y="2435"/>
                      <a:pt x="534" y="2435"/>
                    </a:cubicBezTo>
                    <a:lnTo>
                      <a:pt x="534" y="2369"/>
                    </a:lnTo>
                    <a:cubicBezTo>
                      <a:pt x="534" y="2402"/>
                      <a:pt x="767" y="2402"/>
                      <a:pt x="767" y="2402"/>
                    </a:cubicBezTo>
                    <a:cubicBezTo>
                      <a:pt x="767" y="2335"/>
                      <a:pt x="767" y="2269"/>
                      <a:pt x="801" y="2202"/>
                    </a:cubicBezTo>
                    <a:lnTo>
                      <a:pt x="934" y="2202"/>
                    </a:lnTo>
                    <a:lnTo>
                      <a:pt x="934" y="2002"/>
                    </a:lnTo>
                    <a:cubicBezTo>
                      <a:pt x="967" y="1735"/>
                      <a:pt x="967" y="1435"/>
                      <a:pt x="1001" y="1101"/>
                    </a:cubicBezTo>
                    <a:cubicBezTo>
                      <a:pt x="1001" y="934"/>
                      <a:pt x="1034" y="734"/>
                      <a:pt x="1034" y="567"/>
                    </a:cubicBezTo>
                    <a:cubicBezTo>
                      <a:pt x="1034" y="501"/>
                      <a:pt x="1001" y="401"/>
                      <a:pt x="1001" y="334"/>
                    </a:cubicBezTo>
                    <a:cubicBezTo>
                      <a:pt x="967" y="434"/>
                      <a:pt x="967" y="601"/>
                      <a:pt x="934" y="734"/>
                    </a:cubicBezTo>
                    <a:lnTo>
                      <a:pt x="934" y="834"/>
                    </a:lnTo>
                    <a:lnTo>
                      <a:pt x="834" y="834"/>
                    </a:lnTo>
                    <a:cubicBezTo>
                      <a:pt x="867" y="567"/>
                      <a:pt x="934" y="334"/>
                      <a:pt x="934" y="67"/>
                    </a:cubicBezTo>
                    <a:cubicBezTo>
                      <a:pt x="934" y="67"/>
                      <a:pt x="701" y="34"/>
                      <a:pt x="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44"/>
              <p:cNvSpPr/>
              <p:nvPr/>
            </p:nvSpPr>
            <p:spPr>
              <a:xfrm>
                <a:off x="-504077" y="1920799"/>
                <a:ext cx="67364" cy="169957"/>
              </a:xfrm>
              <a:custGeom>
                <a:avLst/>
                <a:gdLst/>
                <a:ahLst/>
                <a:cxnLst/>
                <a:rect l="l" t="t" r="r" b="b"/>
                <a:pathLst>
                  <a:path w="1002" h="2528" extrusionOk="0">
                    <a:moveTo>
                      <a:pt x="434" y="1"/>
                    </a:moveTo>
                    <a:lnTo>
                      <a:pt x="434" y="201"/>
                    </a:lnTo>
                    <a:lnTo>
                      <a:pt x="401" y="201"/>
                    </a:lnTo>
                    <a:lnTo>
                      <a:pt x="401" y="34"/>
                    </a:lnTo>
                    <a:cubicBezTo>
                      <a:pt x="401" y="68"/>
                      <a:pt x="200" y="68"/>
                      <a:pt x="200" y="101"/>
                    </a:cubicBezTo>
                    <a:lnTo>
                      <a:pt x="200" y="201"/>
                    </a:lnTo>
                    <a:cubicBezTo>
                      <a:pt x="167" y="234"/>
                      <a:pt x="100" y="268"/>
                      <a:pt x="100" y="335"/>
                    </a:cubicBezTo>
                    <a:lnTo>
                      <a:pt x="100" y="234"/>
                    </a:lnTo>
                    <a:cubicBezTo>
                      <a:pt x="100" y="335"/>
                      <a:pt x="67" y="401"/>
                      <a:pt x="67" y="501"/>
                    </a:cubicBezTo>
                    <a:cubicBezTo>
                      <a:pt x="34" y="1002"/>
                      <a:pt x="0" y="1535"/>
                      <a:pt x="0" y="2036"/>
                    </a:cubicBezTo>
                    <a:lnTo>
                      <a:pt x="34" y="2036"/>
                    </a:lnTo>
                    <a:lnTo>
                      <a:pt x="34" y="2203"/>
                    </a:lnTo>
                    <a:cubicBezTo>
                      <a:pt x="34" y="2219"/>
                      <a:pt x="100" y="2228"/>
                      <a:pt x="167" y="2228"/>
                    </a:cubicBezTo>
                    <a:cubicBezTo>
                      <a:pt x="234" y="2228"/>
                      <a:pt x="301" y="2219"/>
                      <a:pt x="301" y="2203"/>
                    </a:cubicBezTo>
                    <a:lnTo>
                      <a:pt x="334" y="2203"/>
                    </a:lnTo>
                    <a:lnTo>
                      <a:pt x="334" y="2503"/>
                    </a:lnTo>
                    <a:cubicBezTo>
                      <a:pt x="334" y="2519"/>
                      <a:pt x="392" y="2528"/>
                      <a:pt x="451" y="2528"/>
                    </a:cubicBezTo>
                    <a:cubicBezTo>
                      <a:pt x="509" y="2528"/>
                      <a:pt x="567" y="2519"/>
                      <a:pt x="567" y="2503"/>
                    </a:cubicBezTo>
                    <a:lnTo>
                      <a:pt x="567" y="2436"/>
                    </a:lnTo>
                    <a:cubicBezTo>
                      <a:pt x="567" y="2458"/>
                      <a:pt x="597" y="2466"/>
                      <a:pt x="637" y="2466"/>
                    </a:cubicBezTo>
                    <a:cubicBezTo>
                      <a:pt x="716" y="2466"/>
                      <a:pt x="834" y="2436"/>
                      <a:pt x="834" y="2436"/>
                    </a:cubicBezTo>
                    <a:lnTo>
                      <a:pt x="834" y="2269"/>
                    </a:lnTo>
                    <a:lnTo>
                      <a:pt x="1001" y="2269"/>
                    </a:lnTo>
                    <a:lnTo>
                      <a:pt x="1001" y="2069"/>
                    </a:lnTo>
                    <a:cubicBezTo>
                      <a:pt x="890" y="2158"/>
                      <a:pt x="853" y="2173"/>
                      <a:pt x="840" y="2173"/>
                    </a:cubicBezTo>
                    <a:cubicBezTo>
                      <a:pt x="834" y="2173"/>
                      <a:pt x="834" y="2169"/>
                      <a:pt x="834" y="2169"/>
                    </a:cubicBezTo>
                    <a:cubicBezTo>
                      <a:pt x="801" y="1736"/>
                      <a:pt x="801" y="1269"/>
                      <a:pt x="734" y="868"/>
                    </a:cubicBezTo>
                    <a:lnTo>
                      <a:pt x="734" y="601"/>
                    </a:lnTo>
                    <a:lnTo>
                      <a:pt x="734" y="568"/>
                    </a:lnTo>
                    <a:cubicBezTo>
                      <a:pt x="734" y="501"/>
                      <a:pt x="701" y="401"/>
                      <a:pt x="701" y="335"/>
                    </a:cubicBezTo>
                    <a:lnTo>
                      <a:pt x="701" y="668"/>
                    </a:lnTo>
                    <a:lnTo>
                      <a:pt x="667" y="701"/>
                    </a:lnTo>
                    <a:lnTo>
                      <a:pt x="667" y="68"/>
                    </a:lnTo>
                    <a:cubicBezTo>
                      <a:pt x="667" y="34"/>
                      <a:pt x="434" y="34"/>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44"/>
              <p:cNvSpPr/>
              <p:nvPr/>
            </p:nvSpPr>
            <p:spPr>
              <a:xfrm>
                <a:off x="-631948" y="1858006"/>
                <a:ext cx="69650" cy="113888"/>
              </a:xfrm>
              <a:custGeom>
                <a:avLst/>
                <a:gdLst/>
                <a:ahLst/>
                <a:cxnLst/>
                <a:rect l="l" t="t" r="r" b="b"/>
                <a:pathLst>
                  <a:path w="1036" h="1694" extrusionOk="0">
                    <a:moveTo>
                      <a:pt x="501" y="1"/>
                    </a:moveTo>
                    <a:lnTo>
                      <a:pt x="501" y="234"/>
                    </a:lnTo>
                    <a:lnTo>
                      <a:pt x="468" y="234"/>
                    </a:lnTo>
                    <a:lnTo>
                      <a:pt x="468" y="68"/>
                    </a:lnTo>
                    <a:cubicBezTo>
                      <a:pt x="468" y="101"/>
                      <a:pt x="268" y="101"/>
                      <a:pt x="268" y="134"/>
                    </a:cubicBezTo>
                    <a:lnTo>
                      <a:pt x="268" y="234"/>
                    </a:lnTo>
                    <a:cubicBezTo>
                      <a:pt x="234" y="268"/>
                      <a:pt x="168" y="301"/>
                      <a:pt x="168" y="335"/>
                    </a:cubicBezTo>
                    <a:lnTo>
                      <a:pt x="168" y="568"/>
                    </a:lnTo>
                    <a:cubicBezTo>
                      <a:pt x="168" y="468"/>
                      <a:pt x="168" y="401"/>
                      <a:pt x="134" y="301"/>
                    </a:cubicBezTo>
                    <a:cubicBezTo>
                      <a:pt x="101" y="601"/>
                      <a:pt x="68" y="868"/>
                      <a:pt x="1" y="1202"/>
                    </a:cubicBezTo>
                    <a:lnTo>
                      <a:pt x="68" y="1202"/>
                    </a:lnTo>
                    <a:lnTo>
                      <a:pt x="68" y="1369"/>
                    </a:lnTo>
                    <a:cubicBezTo>
                      <a:pt x="68" y="1402"/>
                      <a:pt x="118" y="1419"/>
                      <a:pt x="172" y="1419"/>
                    </a:cubicBezTo>
                    <a:cubicBezTo>
                      <a:pt x="226" y="1419"/>
                      <a:pt x="285" y="1402"/>
                      <a:pt x="301" y="1369"/>
                    </a:cubicBezTo>
                    <a:lnTo>
                      <a:pt x="335" y="1369"/>
                    </a:lnTo>
                    <a:lnTo>
                      <a:pt x="335" y="1669"/>
                    </a:lnTo>
                    <a:cubicBezTo>
                      <a:pt x="335" y="1686"/>
                      <a:pt x="401" y="1694"/>
                      <a:pt x="468" y="1694"/>
                    </a:cubicBezTo>
                    <a:cubicBezTo>
                      <a:pt x="535" y="1694"/>
                      <a:pt x="601" y="1686"/>
                      <a:pt x="601" y="1669"/>
                    </a:cubicBezTo>
                    <a:lnTo>
                      <a:pt x="601" y="1602"/>
                    </a:lnTo>
                    <a:cubicBezTo>
                      <a:pt x="601" y="1619"/>
                      <a:pt x="668" y="1627"/>
                      <a:pt x="735" y="1627"/>
                    </a:cubicBezTo>
                    <a:cubicBezTo>
                      <a:pt x="802" y="1627"/>
                      <a:pt x="868" y="1619"/>
                      <a:pt x="868" y="1602"/>
                    </a:cubicBezTo>
                    <a:lnTo>
                      <a:pt x="868" y="1435"/>
                    </a:lnTo>
                    <a:cubicBezTo>
                      <a:pt x="935" y="1435"/>
                      <a:pt x="1035" y="1435"/>
                      <a:pt x="1035" y="1369"/>
                    </a:cubicBezTo>
                    <a:lnTo>
                      <a:pt x="1035" y="1168"/>
                    </a:lnTo>
                    <a:cubicBezTo>
                      <a:pt x="991" y="1180"/>
                      <a:pt x="965" y="1183"/>
                      <a:pt x="950" y="1183"/>
                    </a:cubicBezTo>
                    <a:cubicBezTo>
                      <a:pt x="920" y="1183"/>
                      <a:pt x="935" y="1168"/>
                      <a:pt x="935" y="1168"/>
                    </a:cubicBezTo>
                    <a:cubicBezTo>
                      <a:pt x="902" y="1002"/>
                      <a:pt x="902" y="802"/>
                      <a:pt x="868" y="635"/>
                    </a:cubicBezTo>
                    <a:lnTo>
                      <a:pt x="868" y="568"/>
                    </a:lnTo>
                    <a:cubicBezTo>
                      <a:pt x="868" y="468"/>
                      <a:pt x="802" y="401"/>
                      <a:pt x="802" y="301"/>
                    </a:cubicBezTo>
                    <a:cubicBezTo>
                      <a:pt x="802" y="435"/>
                      <a:pt x="768" y="568"/>
                      <a:pt x="768" y="668"/>
                    </a:cubicBezTo>
                    <a:lnTo>
                      <a:pt x="735" y="735"/>
                    </a:lnTo>
                    <a:lnTo>
                      <a:pt x="735" y="101"/>
                    </a:lnTo>
                    <a:cubicBezTo>
                      <a:pt x="735"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44"/>
              <p:cNvSpPr/>
              <p:nvPr/>
            </p:nvSpPr>
            <p:spPr>
              <a:xfrm>
                <a:off x="-414392" y="1613626"/>
                <a:ext cx="67364" cy="217556"/>
              </a:xfrm>
              <a:custGeom>
                <a:avLst/>
                <a:gdLst/>
                <a:ahLst/>
                <a:cxnLst/>
                <a:rect l="l" t="t" r="r" b="b"/>
                <a:pathLst>
                  <a:path w="1002" h="3236" extrusionOk="0">
                    <a:moveTo>
                      <a:pt x="434" y="0"/>
                    </a:moveTo>
                    <a:lnTo>
                      <a:pt x="434" y="234"/>
                    </a:lnTo>
                    <a:lnTo>
                      <a:pt x="401" y="234"/>
                    </a:lnTo>
                    <a:lnTo>
                      <a:pt x="401" y="67"/>
                    </a:lnTo>
                    <a:cubicBezTo>
                      <a:pt x="401" y="100"/>
                      <a:pt x="201" y="100"/>
                      <a:pt x="201" y="133"/>
                    </a:cubicBezTo>
                    <a:lnTo>
                      <a:pt x="201" y="234"/>
                    </a:lnTo>
                    <a:cubicBezTo>
                      <a:pt x="167" y="267"/>
                      <a:pt x="101" y="300"/>
                      <a:pt x="101" y="334"/>
                    </a:cubicBezTo>
                    <a:lnTo>
                      <a:pt x="101" y="300"/>
                    </a:lnTo>
                    <a:cubicBezTo>
                      <a:pt x="101" y="400"/>
                      <a:pt x="67" y="467"/>
                      <a:pt x="67" y="567"/>
                    </a:cubicBezTo>
                    <a:cubicBezTo>
                      <a:pt x="34" y="1301"/>
                      <a:pt x="1" y="2001"/>
                      <a:pt x="1" y="2769"/>
                    </a:cubicBezTo>
                    <a:lnTo>
                      <a:pt x="34" y="2769"/>
                    </a:lnTo>
                    <a:lnTo>
                      <a:pt x="34" y="2935"/>
                    </a:lnTo>
                    <a:cubicBezTo>
                      <a:pt x="34" y="2935"/>
                      <a:pt x="153" y="2950"/>
                      <a:pt x="232" y="2950"/>
                    </a:cubicBezTo>
                    <a:cubicBezTo>
                      <a:pt x="271" y="2950"/>
                      <a:pt x="301" y="2947"/>
                      <a:pt x="301" y="2935"/>
                    </a:cubicBezTo>
                    <a:lnTo>
                      <a:pt x="334" y="2935"/>
                    </a:lnTo>
                    <a:lnTo>
                      <a:pt x="334" y="3236"/>
                    </a:lnTo>
                    <a:lnTo>
                      <a:pt x="568" y="3236"/>
                    </a:lnTo>
                    <a:lnTo>
                      <a:pt x="568" y="3169"/>
                    </a:lnTo>
                    <a:lnTo>
                      <a:pt x="835" y="3169"/>
                    </a:lnTo>
                    <a:lnTo>
                      <a:pt x="835" y="3002"/>
                    </a:lnTo>
                    <a:lnTo>
                      <a:pt x="1001" y="3002"/>
                    </a:lnTo>
                    <a:cubicBezTo>
                      <a:pt x="801" y="2935"/>
                      <a:pt x="801" y="2869"/>
                      <a:pt x="835" y="2769"/>
                    </a:cubicBezTo>
                    <a:cubicBezTo>
                      <a:pt x="768" y="2135"/>
                      <a:pt x="768" y="1468"/>
                      <a:pt x="734" y="834"/>
                    </a:cubicBezTo>
                    <a:lnTo>
                      <a:pt x="734" y="567"/>
                    </a:lnTo>
                    <a:cubicBezTo>
                      <a:pt x="734" y="467"/>
                      <a:pt x="701" y="400"/>
                      <a:pt x="701" y="300"/>
                    </a:cubicBezTo>
                    <a:lnTo>
                      <a:pt x="701" y="634"/>
                    </a:lnTo>
                    <a:cubicBezTo>
                      <a:pt x="668" y="667"/>
                      <a:pt x="668" y="667"/>
                      <a:pt x="668" y="734"/>
                    </a:cubicBezTo>
                    <a:lnTo>
                      <a:pt x="668" y="100"/>
                    </a:lnTo>
                    <a:cubicBezTo>
                      <a:pt x="668" y="67"/>
                      <a:pt x="434" y="67"/>
                      <a:pt x="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44"/>
              <p:cNvSpPr/>
              <p:nvPr/>
            </p:nvSpPr>
            <p:spPr>
              <a:xfrm>
                <a:off x="-526531" y="1488041"/>
                <a:ext cx="53918" cy="168209"/>
              </a:xfrm>
              <a:custGeom>
                <a:avLst/>
                <a:gdLst/>
                <a:ahLst/>
                <a:cxnLst/>
                <a:rect l="l" t="t" r="r" b="b"/>
                <a:pathLst>
                  <a:path w="802" h="2502" extrusionOk="0">
                    <a:moveTo>
                      <a:pt x="401" y="0"/>
                    </a:moveTo>
                    <a:lnTo>
                      <a:pt x="401" y="200"/>
                    </a:lnTo>
                    <a:lnTo>
                      <a:pt x="368" y="200"/>
                    </a:lnTo>
                    <a:lnTo>
                      <a:pt x="368" y="33"/>
                    </a:lnTo>
                    <a:cubicBezTo>
                      <a:pt x="368" y="100"/>
                      <a:pt x="168" y="100"/>
                      <a:pt x="168" y="133"/>
                    </a:cubicBezTo>
                    <a:lnTo>
                      <a:pt x="168" y="200"/>
                    </a:lnTo>
                    <a:cubicBezTo>
                      <a:pt x="101" y="267"/>
                      <a:pt x="67" y="300"/>
                      <a:pt x="67" y="334"/>
                    </a:cubicBezTo>
                    <a:lnTo>
                      <a:pt x="67" y="634"/>
                    </a:lnTo>
                    <a:cubicBezTo>
                      <a:pt x="67" y="600"/>
                      <a:pt x="34" y="600"/>
                      <a:pt x="34" y="534"/>
                    </a:cubicBezTo>
                    <a:lnTo>
                      <a:pt x="34" y="267"/>
                    </a:lnTo>
                    <a:cubicBezTo>
                      <a:pt x="34" y="334"/>
                      <a:pt x="1" y="434"/>
                      <a:pt x="1" y="500"/>
                    </a:cubicBezTo>
                    <a:lnTo>
                      <a:pt x="1" y="2102"/>
                    </a:lnTo>
                    <a:cubicBezTo>
                      <a:pt x="1" y="2168"/>
                      <a:pt x="67" y="2268"/>
                      <a:pt x="67" y="2302"/>
                    </a:cubicBezTo>
                    <a:lnTo>
                      <a:pt x="67" y="1835"/>
                    </a:lnTo>
                    <a:lnTo>
                      <a:pt x="101" y="1835"/>
                    </a:lnTo>
                    <a:lnTo>
                      <a:pt x="101" y="2268"/>
                    </a:lnTo>
                    <a:cubicBezTo>
                      <a:pt x="101" y="2268"/>
                      <a:pt x="168" y="2202"/>
                      <a:pt x="201" y="2202"/>
                    </a:cubicBezTo>
                    <a:lnTo>
                      <a:pt x="201" y="2468"/>
                    </a:lnTo>
                    <a:lnTo>
                      <a:pt x="434" y="2502"/>
                    </a:lnTo>
                    <a:lnTo>
                      <a:pt x="434" y="2035"/>
                    </a:lnTo>
                    <a:lnTo>
                      <a:pt x="501" y="2035"/>
                    </a:lnTo>
                    <a:lnTo>
                      <a:pt x="501" y="2335"/>
                    </a:lnTo>
                    <a:cubicBezTo>
                      <a:pt x="501" y="2362"/>
                      <a:pt x="611" y="2433"/>
                      <a:pt x="635" y="2477"/>
                    </a:cubicBezTo>
                    <a:lnTo>
                      <a:pt x="635" y="2477"/>
                    </a:lnTo>
                    <a:lnTo>
                      <a:pt x="635" y="2168"/>
                    </a:lnTo>
                    <a:cubicBezTo>
                      <a:pt x="668" y="2202"/>
                      <a:pt x="768" y="2268"/>
                      <a:pt x="768" y="2302"/>
                    </a:cubicBezTo>
                    <a:lnTo>
                      <a:pt x="768" y="2084"/>
                    </a:lnTo>
                    <a:lnTo>
                      <a:pt x="768" y="2084"/>
                    </a:lnTo>
                    <a:cubicBezTo>
                      <a:pt x="776" y="2089"/>
                      <a:pt x="787" y="2095"/>
                      <a:pt x="801" y="2102"/>
                    </a:cubicBezTo>
                    <a:cubicBezTo>
                      <a:pt x="735" y="1668"/>
                      <a:pt x="735" y="1234"/>
                      <a:pt x="701" y="801"/>
                    </a:cubicBezTo>
                    <a:lnTo>
                      <a:pt x="701" y="534"/>
                    </a:lnTo>
                    <a:cubicBezTo>
                      <a:pt x="701" y="467"/>
                      <a:pt x="668" y="400"/>
                      <a:pt x="668" y="300"/>
                    </a:cubicBezTo>
                    <a:lnTo>
                      <a:pt x="668" y="634"/>
                    </a:lnTo>
                    <a:lnTo>
                      <a:pt x="635" y="667"/>
                    </a:lnTo>
                    <a:lnTo>
                      <a:pt x="635" y="33"/>
                    </a:lnTo>
                    <a:cubicBezTo>
                      <a:pt x="635" y="0"/>
                      <a:pt x="401" y="0"/>
                      <a:pt x="401" y="0"/>
                    </a:cubicBezTo>
                    <a:close/>
                    <a:moveTo>
                      <a:pt x="635" y="2477"/>
                    </a:moveTo>
                    <a:lnTo>
                      <a:pt x="635" y="2502"/>
                    </a:lnTo>
                    <a:cubicBezTo>
                      <a:pt x="641" y="2496"/>
                      <a:pt x="640" y="2487"/>
                      <a:pt x="635" y="2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44"/>
              <p:cNvSpPr/>
              <p:nvPr/>
            </p:nvSpPr>
            <p:spPr>
              <a:xfrm>
                <a:off x="-448007" y="1277209"/>
                <a:ext cx="69583" cy="141317"/>
              </a:xfrm>
              <a:custGeom>
                <a:avLst/>
                <a:gdLst/>
                <a:ahLst/>
                <a:cxnLst/>
                <a:rect l="l" t="t" r="r" b="b"/>
                <a:pathLst>
                  <a:path w="1035" h="2102" extrusionOk="0">
                    <a:moveTo>
                      <a:pt x="634" y="67"/>
                    </a:moveTo>
                    <a:lnTo>
                      <a:pt x="634" y="67"/>
                    </a:lnTo>
                    <a:cubicBezTo>
                      <a:pt x="624" y="72"/>
                      <a:pt x="616" y="78"/>
                      <a:pt x="609" y="84"/>
                    </a:cubicBezTo>
                    <a:lnTo>
                      <a:pt x="609" y="84"/>
                    </a:lnTo>
                    <a:cubicBezTo>
                      <a:pt x="624" y="79"/>
                      <a:pt x="634" y="74"/>
                      <a:pt x="634" y="67"/>
                    </a:cubicBezTo>
                    <a:close/>
                    <a:moveTo>
                      <a:pt x="667" y="0"/>
                    </a:moveTo>
                    <a:cubicBezTo>
                      <a:pt x="667" y="101"/>
                      <a:pt x="634" y="134"/>
                      <a:pt x="634" y="234"/>
                    </a:cubicBezTo>
                    <a:lnTo>
                      <a:pt x="567" y="234"/>
                    </a:lnTo>
                    <a:cubicBezTo>
                      <a:pt x="567" y="177"/>
                      <a:pt x="567" y="120"/>
                      <a:pt x="609" y="84"/>
                    </a:cubicBezTo>
                    <a:lnTo>
                      <a:pt x="609" y="84"/>
                    </a:lnTo>
                    <a:cubicBezTo>
                      <a:pt x="548" y="102"/>
                      <a:pt x="401" y="107"/>
                      <a:pt x="401" y="134"/>
                    </a:cubicBezTo>
                    <a:cubicBezTo>
                      <a:pt x="401" y="201"/>
                      <a:pt x="367" y="234"/>
                      <a:pt x="367" y="267"/>
                    </a:cubicBezTo>
                    <a:cubicBezTo>
                      <a:pt x="334" y="301"/>
                      <a:pt x="334" y="301"/>
                      <a:pt x="334" y="334"/>
                    </a:cubicBezTo>
                    <a:cubicBezTo>
                      <a:pt x="334" y="401"/>
                      <a:pt x="267" y="434"/>
                      <a:pt x="267" y="467"/>
                    </a:cubicBezTo>
                    <a:lnTo>
                      <a:pt x="267" y="301"/>
                    </a:lnTo>
                    <a:cubicBezTo>
                      <a:pt x="67" y="734"/>
                      <a:pt x="0" y="1135"/>
                      <a:pt x="34" y="1602"/>
                    </a:cubicBezTo>
                    <a:lnTo>
                      <a:pt x="34" y="1768"/>
                    </a:lnTo>
                    <a:cubicBezTo>
                      <a:pt x="34" y="1802"/>
                      <a:pt x="267" y="1802"/>
                      <a:pt x="267" y="1802"/>
                    </a:cubicBezTo>
                    <a:lnTo>
                      <a:pt x="334" y="1802"/>
                    </a:lnTo>
                    <a:lnTo>
                      <a:pt x="334" y="2069"/>
                    </a:lnTo>
                    <a:cubicBezTo>
                      <a:pt x="334" y="2102"/>
                      <a:pt x="567" y="2102"/>
                      <a:pt x="567" y="2102"/>
                    </a:cubicBezTo>
                    <a:lnTo>
                      <a:pt x="567" y="2069"/>
                    </a:lnTo>
                    <a:cubicBezTo>
                      <a:pt x="567" y="2085"/>
                      <a:pt x="634" y="2094"/>
                      <a:pt x="701" y="2094"/>
                    </a:cubicBezTo>
                    <a:cubicBezTo>
                      <a:pt x="767" y="2094"/>
                      <a:pt x="834" y="2085"/>
                      <a:pt x="834" y="2069"/>
                    </a:cubicBezTo>
                    <a:lnTo>
                      <a:pt x="834" y="1868"/>
                    </a:lnTo>
                    <a:lnTo>
                      <a:pt x="1001" y="1868"/>
                    </a:lnTo>
                    <a:lnTo>
                      <a:pt x="1001" y="1635"/>
                    </a:lnTo>
                    <a:lnTo>
                      <a:pt x="1034" y="1635"/>
                    </a:lnTo>
                    <a:cubicBezTo>
                      <a:pt x="968" y="1301"/>
                      <a:pt x="968" y="968"/>
                      <a:pt x="968" y="668"/>
                    </a:cubicBezTo>
                    <a:lnTo>
                      <a:pt x="968" y="568"/>
                    </a:lnTo>
                    <a:cubicBezTo>
                      <a:pt x="968" y="467"/>
                      <a:pt x="901" y="401"/>
                      <a:pt x="901" y="301"/>
                    </a:cubicBezTo>
                    <a:cubicBezTo>
                      <a:pt x="834" y="467"/>
                      <a:pt x="801" y="634"/>
                      <a:pt x="734" y="834"/>
                    </a:cubicBezTo>
                    <a:cubicBezTo>
                      <a:pt x="734" y="601"/>
                      <a:pt x="801" y="334"/>
                      <a:pt x="868" y="101"/>
                    </a:cubicBezTo>
                    <a:cubicBezTo>
                      <a:pt x="868" y="101"/>
                      <a:pt x="667" y="67"/>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44"/>
              <p:cNvSpPr/>
              <p:nvPr/>
            </p:nvSpPr>
            <p:spPr>
              <a:xfrm>
                <a:off x="-3405990" y="853325"/>
                <a:ext cx="65079" cy="151335"/>
              </a:xfrm>
              <a:custGeom>
                <a:avLst/>
                <a:gdLst/>
                <a:ahLst/>
                <a:cxnLst/>
                <a:rect l="l" t="t" r="r" b="b"/>
                <a:pathLst>
                  <a:path w="968" h="2251" extrusionOk="0">
                    <a:moveTo>
                      <a:pt x="434" y="1"/>
                    </a:moveTo>
                    <a:lnTo>
                      <a:pt x="434" y="201"/>
                    </a:lnTo>
                    <a:lnTo>
                      <a:pt x="367" y="201"/>
                    </a:lnTo>
                    <a:lnTo>
                      <a:pt x="367" y="34"/>
                    </a:lnTo>
                    <a:cubicBezTo>
                      <a:pt x="367" y="68"/>
                      <a:pt x="167" y="101"/>
                      <a:pt x="167" y="101"/>
                    </a:cubicBezTo>
                    <a:lnTo>
                      <a:pt x="167" y="201"/>
                    </a:lnTo>
                    <a:cubicBezTo>
                      <a:pt x="134" y="234"/>
                      <a:pt x="67" y="268"/>
                      <a:pt x="67" y="335"/>
                    </a:cubicBezTo>
                    <a:lnTo>
                      <a:pt x="67" y="701"/>
                    </a:lnTo>
                    <a:cubicBezTo>
                      <a:pt x="67" y="568"/>
                      <a:pt x="34" y="401"/>
                      <a:pt x="34" y="268"/>
                    </a:cubicBezTo>
                    <a:cubicBezTo>
                      <a:pt x="34" y="368"/>
                      <a:pt x="0" y="435"/>
                      <a:pt x="0" y="535"/>
                    </a:cubicBezTo>
                    <a:lnTo>
                      <a:pt x="0" y="1769"/>
                    </a:lnTo>
                    <a:lnTo>
                      <a:pt x="34" y="1769"/>
                    </a:lnTo>
                    <a:lnTo>
                      <a:pt x="34" y="1936"/>
                    </a:lnTo>
                    <a:cubicBezTo>
                      <a:pt x="34" y="1958"/>
                      <a:pt x="52" y="1965"/>
                      <a:pt x="78" y="1965"/>
                    </a:cubicBezTo>
                    <a:cubicBezTo>
                      <a:pt x="130" y="1965"/>
                      <a:pt x="211" y="1936"/>
                      <a:pt x="234" y="1936"/>
                    </a:cubicBezTo>
                    <a:lnTo>
                      <a:pt x="300" y="1936"/>
                    </a:lnTo>
                    <a:lnTo>
                      <a:pt x="300" y="2236"/>
                    </a:lnTo>
                    <a:cubicBezTo>
                      <a:pt x="300" y="2247"/>
                      <a:pt x="326" y="2251"/>
                      <a:pt x="361" y="2251"/>
                    </a:cubicBezTo>
                    <a:cubicBezTo>
                      <a:pt x="430" y="2251"/>
                      <a:pt x="534" y="2236"/>
                      <a:pt x="534" y="2236"/>
                    </a:cubicBezTo>
                    <a:cubicBezTo>
                      <a:pt x="534" y="2247"/>
                      <a:pt x="564" y="2251"/>
                      <a:pt x="603" y="2251"/>
                    </a:cubicBezTo>
                    <a:cubicBezTo>
                      <a:pt x="682" y="2251"/>
                      <a:pt x="801" y="2236"/>
                      <a:pt x="801" y="2236"/>
                    </a:cubicBezTo>
                    <a:lnTo>
                      <a:pt x="801" y="2069"/>
                    </a:lnTo>
                    <a:cubicBezTo>
                      <a:pt x="867" y="2069"/>
                      <a:pt x="968" y="2069"/>
                      <a:pt x="968" y="2036"/>
                    </a:cubicBezTo>
                    <a:cubicBezTo>
                      <a:pt x="867" y="1969"/>
                      <a:pt x="867" y="1902"/>
                      <a:pt x="867" y="1836"/>
                    </a:cubicBezTo>
                    <a:cubicBezTo>
                      <a:pt x="934" y="1836"/>
                      <a:pt x="934" y="1836"/>
                      <a:pt x="934" y="1769"/>
                    </a:cubicBezTo>
                    <a:cubicBezTo>
                      <a:pt x="867" y="1402"/>
                      <a:pt x="801" y="1035"/>
                      <a:pt x="767" y="668"/>
                    </a:cubicBezTo>
                    <a:lnTo>
                      <a:pt x="767" y="535"/>
                    </a:lnTo>
                    <a:lnTo>
                      <a:pt x="701" y="268"/>
                    </a:lnTo>
                    <a:lnTo>
                      <a:pt x="701" y="601"/>
                    </a:lnTo>
                    <a:lnTo>
                      <a:pt x="667" y="668"/>
                    </a:lnTo>
                    <a:cubicBezTo>
                      <a:pt x="667" y="435"/>
                      <a:pt x="634" y="268"/>
                      <a:pt x="634" y="68"/>
                    </a:cubicBezTo>
                    <a:cubicBezTo>
                      <a:pt x="634" y="34"/>
                      <a:pt x="434" y="34"/>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44"/>
              <p:cNvSpPr/>
              <p:nvPr/>
            </p:nvSpPr>
            <p:spPr>
              <a:xfrm>
                <a:off x="-3251300" y="740251"/>
                <a:ext cx="67374" cy="115424"/>
              </a:xfrm>
              <a:custGeom>
                <a:avLst/>
                <a:gdLst/>
                <a:ahLst/>
                <a:cxnLst/>
                <a:rect l="l" t="t" r="r" b="b"/>
                <a:pathLst>
                  <a:path w="1002" h="2436" extrusionOk="0">
                    <a:moveTo>
                      <a:pt x="434" y="0"/>
                    </a:moveTo>
                    <a:lnTo>
                      <a:pt x="434" y="234"/>
                    </a:lnTo>
                    <a:lnTo>
                      <a:pt x="401" y="234"/>
                    </a:lnTo>
                    <a:lnTo>
                      <a:pt x="401" y="67"/>
                    </a:lnTo>
                    <a:cubicBezTo>
                      <a:pt x="401" y="100"/>
                      <a:pt x="201" y="100"/>
                      <a:pt x="201" y="134"/>
                    </a:cubicBezTo>
                    <a:lnTo>
                      <a:pt x="201" y="234"/>
                    </a:lnTo>
                    <a:cubicBezTo>
                      <a:pt x="168" y="267"/>
                      <a:pt x="101" y="300"/>
                      <a:pt x="101" y="334"/>
                    </a:cubicBezTo>
                    <a:lnTo>
                      <a:pt x="101" y="267"/>
                    </a:lnTo>
                    <a:cubicBezTo>
                      <a:pt x="101" y="334"/>
                      <a:pt x="101" y="401"/>
                      <a:pt x="68" y="467"/>
                    </a:cubicBezTo>
                    <a:lnTo>
                      <a:pt x="68" y="501"/>
                    </a:lnTo>
                    <a:lnTo>
                      <a:pt x="1" y="1968"/>
                    </a:lnTo>
                    <a:lnTo>
                      <a:pt x="34" y="1968"/>
                    </a:lnTo>
                    <a:lnTo>
                      <a:pt x="34" y="2135"/>
                    </a:lnTo>
                    <a:lnTo>
                      <a:pt x="334" y="2135"/>
                    </a:lnTo>
                    <a:lnTo>
                      <a:pt x="334" y="2435"/>
                    </a:lnTo>
                    <a:lnTo>
                      <a:pt x="568" y="2435"/>
                    </a:lnTo>
                    <a:lnTo>
                      <a:pt x="568" y="2369"/>
                    </a:lnTo>
                    <a:lnTo>
                      <a:pt x="835" y="2369"/>
                    </a:lnTo>
                    <a:lnTo>
                      <a:pt x="835" y="2235"/>
                    </a:lnTo>
                    <a:lnTo>
                      <a:pt x="1002" y="2235"/>
                    </a:lnTo>
                    <a:lnTo>
                      <a:pt x="1002" y="2002"/>
                    </a:lnTo>
                    <a:cubicBezTo>
                      <a:pt x="873" y="2044"/>
                      <a:pt x="841" y="2060"/>
                      <a:pt x="834" y="2065"/>
                    </a:cubicBezTo>
                    <a:lnTo>
                      <a:pt x="834" y="2065"/>
                    </a:lnTo>
                    <a:cubicBezTo>
                      <a:pt x="768" y="1666"/>
                      <a:pt x="768" y="1267"/>
                      <a:pt x="735" y="901"/>
                    </a:cubicBezTo>
                    <a:lnTo>
                      <a:pt x="735" y="601"/>
                    </a:lnTo>
                    <a:cubicBezTo>
                      <a:pt x="735" y="501"/>
                      <a:pt x="701" y="434"/>
                      <a:pt x="701" y="334"/>
                    </a:cubicBezTo>
                    <a:lnTo>
                      <a:pt x="701" y="667"/>
                    </a:lnTo>
                    <a:lnTo>
                      <a:pt x="668" y="734"/>
                    </a:lnTo>
                    <a:lnTo>
                      <a:pt x="668" y="100"/>
                    </a:lnTo>
                    <a:cubicBezTo>
                      <a:pt x="668" y="67"/>
                      <a:pt x="434" y="67"/>
                      <a:pt x="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44"/>
              <p:cNvSpPr/>
              <p:nvPr/>
            </p:nvSpPr>
            <p:spPr>
              <a:xfrm>
                <a:off x="-3143659" y="954304"/>
                <a:ext cx="69650" cy="157049"/>
              </a:xfrm>
              <a:custGeom>
                <a:avLst/>
                <a:gdLst/>
                <a:ahLst/>
                <a:cxnLst/>
                <a:rect l="l" t="t" r="r" b="b"/>
                <a:pathLst>
                  <a:path w="1036" h="2336" extrusionOk="0">
                    <a:moveTo>
                      <a:pt x="468" y="0"/>
                    </a:moveTo>
                    <a:lnTo>
                      <a:pt x="468" y="200"/>
                    </a:lnTo>
                    <a:lnTo>
                      <a:pt x="435" y="200"/>
                    </a:lnTo>
                    <a:lnTo>
                      <a:pt x="435" y="33"/>
                    </a:lnTo>
                    <a:cubicBezTo>
                      <a:pt x="435" y="67"/>
                      <a:pt x="234" y="67"/>
                      <a:pt x="234" y="100"/>
                    </a:cubicBezTo>
                    <a:lnTo>
                      <a:pt x="234" y="200"/>
                    </a:lnTo>
                    <a:cubicBezTo>
                      <a:pt x="168" y="234"/>
                      <a:pt x="134" y="267"/>
                      <a:pt x="134" y="334"/>
                    </a:cubicBezTo>
                    <a:lnTo>
                      <a:pt x="134" y="234"/>
                    </a:lnTo>
                    <a:cubicBezTo>
                      <a:pt x="134" y="334"/>
                      <a:pt x="134" y="367"/>
                      <a:pt x="101" y="434"/>
                    </a:cubicBezTo>
                    <a:lnTo>
                      <a:pt x="101" y="500"/>
                    </a:lnTo>
                    <a:cubicBezTo>
                      <a:pt x="68" y="901"/>
                      <a:pt x="68" y="1334"/>
                      <a:pt x="1" y="1735"/>
                    </a:cubicBezTo>
                    <a:lnTo>
                      <a:pt x="68" y="1768"/>
                    </a:lnTo>
                    <a:lnTo>
                      <a:pt x="68" y="1935"/>
                    </a:lnTo>
                    <a:cubicBezTo>
                      <a:pt x="68" y="2001"/>
                      <a:pt x="268" y="2001"/>
                      <a:pt x="268" y="2035"/>
                    </a:cubicBezTo>
                    <a:lnTo>
                      <a:pt x="268" y="2001"/>
                    </a:lnTo>
                    <a:lnTo>
                      <a:pt x="335" y="2001"/>
                    </a:lnTo>
                    <a:lnTo>
                      <a:pt x="335" y="2268"/>
                    </a:lnTo>
                    <a:lnTo>
                      <a:pt x="601" y="2335"/>
                    </a:lnTo>
                    <a:lnTo>
                      <a:pt x="601" y="2268"/>
                    </a:lnTo>
                    <a:lnTo>
                      <a:pt x="868" y="2268"/>
                    </a:lnTo>
                    <a:lnTo>
                      <a:pt x="868" y="2102"/>
                    </a:lnTo>
                    <a:lnTo>
                      <a:pt x="1035" y="2102"/>
                    </a:lnTo>
                    <a:cubicBezTo>
                      <a:pt x="902" y="2035"/>
                      <a:pt x="902" y="1935"/>
                      <a:pt x="868" y="1868"/>
                    </a:cubicBezTo>
                    <a:lnTo>
                      <a:pt x="902" y="1868"/>
                    </a:lnTo>
                    <a:lnTo>
                      <a:pt x="802" y="867"/>
                    </a:lnTo>
                    <a:lnTo>
                      <a:pt x="802" y="567"/>
                    </a:lnTo>
                    <a:cubicBezTo>
                      <a:pt x="802" y="500"/>
                      <a:pt x="768" y="400"/>
                      <a:pt x="768" y="334"/>
                    </a:cubicBezTo>
                    <a:cubicBezTo>
                      <a:pt x="768" y="434"/>
                      <a:pt x="768" y="534"/>
                      <a:pt x="735" y="667"/>
                    </a:cubicBezTo>
                    <a:lnTo>
                      <a:pt x="701" y="701"/>
                    </a:lnTo>
                    <a:lnTo>
                      <a:pt x="701" y="67"/>
                    </a:lnTo>
                    <a:cubicBezTo>
                      <a:pt x="701" y="33"/>
                      <a:pt x="468" y="33"/>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44"/>
              <p:cNvSpPr/>
              <p:nvPr/>
            </p:nvSpPr>
            <p:spPr>
              <a:xfrm>
                <a:off x="-3280404" y="1064158"/>
                <a:ext cx="67297" cy="100979"/>
              </a:xfrm>
              <a:custGeom>
                <a:avLst/>
                <a:gdLst/>
                <a:ahLst/>
                <a:cxnLst/>
                <a:rect l="l" t="t" r="r" b="b"/>
                <a:pathLst>
                  <a:path w="1001" h="1502" extrusionOk="0">
                    <a:moveTo>
                      <a:pt x="667" y="668"/>
                    </a:moveTo>
                    <a:lnTo>
                      <a:pt x="634" y="734"/>
                    </a:lnTo>
                    <a:lnTo>
                      <a:pt x="634" y="668"/>
                    </a:lnTo>
                    <a:close/>
                    <a:moveTo>
                      <a:pt x="100" y="901"/>
                    </a:moveTo>
                    <a:lnTo>
                      <a:pt x="100" y="901"/>
                    </a:lnTo>
                    <a:cubicBezTo>
                      <a:pt x="128" y="929"/>
                      <a:pt x="133" y="956"/>
                      <a:pt x="115" y="1002"/>
                    </a:cubicBezTo>
                    <a:lnTo>
                      <a:pt x="115" y="1002"/>
                    </a:lnTo>
                    <a:cubicBezTo>
                      <a:pt x="113" y="970"/>
                      <a:pt x="100" y="922"/>
                      <a:pt x="100" y="901"/>
                    </a:cubicBezTo>
                    <a:close/>
                    <a:moveTo>
                      <a:pt x="467" y="868"/>
                    </a:moveTo>
                    <a:lnTo>
                      <a:pt x="467" y="935"/>
                    </a:lnTo>
                    <a:lnTo>
                      <a:pt x="434" y="1035"/>
                    </a:lnTo>
                    <a:lnTo>
                      <a:pt x="434" y="935"/>
                    </a:lnTo>
                    <a:cubicBezTo>
                      <a:pt x="434" y="935"/>
                      <a:pt x="334" y="901"/>
                      <a:pt x="300" y="901"/>
                    </a:cubicBezTo>
                    <a:lnTo>
                      <a:pt x="300" y="868"/>
                    </a:lnTo>
                    <a:close/>
                    <a:moveTo>
                      <a:pt x="501" y="1"/>
                    </a:moveTo>
                    <a:lnTo>
                      <a:pt x="501" y="234"/>
                    </a:lnTo>
                    <a:lnTo>
                      <a:pt x="467" y="234"/>
                    </a:lnTo>
                    <a:lnTo>
                      <a:pt x="467" y="67"/>
                    </a:lnTo>
                    <a:cubicBezTo>
                      <a:pt x="467" y="101"/>
                      <a:pt x="267" y="101"/>
                      <a:pt x="267" y="134"/>
                    </a:cubicBezTo>
                    <a:lnTo>
                      <a:pt x="267" y="234"/>
                    </a:lnTo>
                    <a:cubicBezTo>
                      <a:pt x="200" y="267"/>
                      <a:pt x="167" y="301"/>
                      <a:pt x="167" y="334"/>
                    </a:cubicBezTo>
                    <a:lnTo>
                      <a:pt x="167" y="501"/>
                    </a:lnTo>
                    <a:cubicBezTo>
                      <a:pt x="167" y="434"/>
                      <a:pt x="167" y="401"/>
                      <a:pt x="134" y="301"/>
                    </a:cubicBezTo>
                    <a:lnTo>
                      <a:pt x="0" y="1068"/>
                    </a:lnTo>
                    <a:lnTo>
                      <a:pt x="34" y="1068"/>
                    </a:lnTo>
                    <a:lnTo>
                      <a:pt x="34" y="1235"/>
                    </a:lnTo>
                    <a:cubicBezTo>
                      <a:pt x="34" y="1235"/>
                      <a:pt x="300" y="1235"/>
                      <a:pt x="300" y="1268"/>
                    </a:cubicBezTo>
                    <a:lnTo>
                      <a:pt x="300" y="1235"/>
                    </a:lnTo>
                    <a:lnTo>
                      <a:pt x="334" y="1235"/>
                    </a:lnTo>
                    <a:lnTo>
                      <a:pt x="334" y="1502"/>
                    </a:lnTo>
                    <a:lnTo>
                      <a:pt x="601" y="1502"/>
                    </a:lnTo>
                    <a:lnTo>
                      <a:pt x="601" y="1468"/>
                    </a:lnTo>
                    <a:lnTo>
                      <a:pt x="834" y="1468"/>
                    </a:lnTo>
                    <a:lnTo>
                      <a:pt x="834" y="1268"/>
                    </a:lnTo>
                    <a:lnTo>
                      <a:pt x="1001" y="1268"/>
                    </a:lnTo>
                    <a:lnTo>
                      <a:pt x="1001" y="1068"/>
                    </a:lnTo>
                    <a:lnTo>
                      <a:pt x="834" y="1068"/>
                    </a:lnTo>
                    <a:lnTo>
                      <a:pt x="701" y="301"/>
                    </a:lnTo>
                    <a:lnTo>
                      <a:pt x="701" y="67"/>
                    </a:lnTo>
                    <a:lnTo>
                      <a:pt x="5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44"/>
              <p:cNvSpPr/>
              <p:nvPr/>
            </p:nvSpPr>
            <p:spPr>
              <a:xfrm>
                <a:off x="-2970950" y="739575"/>
                <a:ext cx="58349" cy="172178"/>
              </a:xfrm>
              <a:custGeom>
                <a:avLst/>
                <a:gdLst/>
                <a:ahLst/>
                <a:cxnLst/>
                <a:rect l="l" t="t" r="r" b="b"/>
                <a:pathLst>
                  <a:path w="868" h="2970" extrusionOk="0">
                    <a:moveTo>
                      <a:pt x="867" y="2450"/>
                    </a:moveTo>
                    <a:lnTo>
                      <a:pt x="867" y="2450"/>
                    </a:lnTo>
                    <a:cubicBezTo>
                      <a:pt x="867" y="2457"/>
                      <a:pt x="867" y="2463"/>
                      <a:pt x="868" y="2469"/>
                    </a:cubicBezTo>
                    <a:cubicBezTo>
                      <a:pt x="868" y="2462"/>
                      <a:pt x="867" y="2456"/>
                      <a:pt x="867" y="2450"/>
                    </a:cubicBezTo>
                    <a:close/>
                    <a:moveTo>
                      <a:pt x="501" y="0"/>
                    </a:moveTo>
                    <a:lnTo>
                      <a:pt x="501" y="201"/>
                    </a:lnTo>
                    <a:lnTo>
                      <a:pt x="434" y="201"/>
                    </a:lnTo>
                    <a:lnTo>
                      <a:pt x="434" y="34"/>
                    </a:lnTo>
                    <a:cubicBezTo>
                      <a:pt x="434" y="101"/>
                      <a:pt x="234" y="101"/>
                      <a:pt x="234" y="134"/>
                    </a:cubicBezTo>
                    <a:lnTo>
                      <a:pt x="234" y="201"/>
                    </a:lnTo>
                    <a:cubicBezTo>
                      <a:pt x="201" y="267"/>
                      <a:pt x="167" y="301"/>
                      <a:pt x="167" y="334"/>
                    </a:cubicBezTo>
                    <a:lnTo>
                      <a:pt x="167" y="634"/>
                    </a:lnTo>
                    <a:cubicBezTo>
                      <a:pt x="167" y="634"/>
                      <a:pt x="167" y="568"/>
                      <a:pt x="101" y="568"/>
                    </a:cubicBezTo>
                    <a:lnTo>
                      <a:pt x="101" y="301"/>
                    </a:lnTo>
                    <a:cubicBezTo>
                      <a:pt x="101" y="367"/>
                      <a:pt x="101" y="401"/>
                      <a:pt x="67" y="501"/>
                    </a:cubicBezTo>
                    <a:lnTo>
                      <a:pt x="67" y="534"/>
                    </a:lnTo>
                    <a:cubicBezTo>
                      <a:pt x="34" y="1201"/>
                      <a:pt x="34" y="1835"/>
                      <a:pt x="0" y="2502"/>
                    </a:cubicBezTo>
                    <a:lnTo>
                      <a:pt x="34" y="2469"/>
                    </a:lnTo>
                    <a:lnTo>
                      <a:pt x="34" y="2702"/>
                    </a:lnTo>
                    <a:cubicBezTo>
                      <a:pt x="34" y="2636"/>
                      <a:pt x="167" y="2569"/>
                      <a:pt x="167" y="2502"/>
                    </a:cubicBezTo>
                    <a:lnTo>
                      <a:pt x="167" y="2235"/>
                    </a:lnTo>
                    <a:lnTo>
                      <a:pt x="201" y="2235"/>
                    </a:lnTo>
                    <a:lnTo>
                      <a:pt x="201" y="2669"/>
                    </a:lnTo>
                    <a:cubicBezTo>
                      <a:pt x="201" y="2636"/>
                      <a:pt x="267" y="2569"/>
                      <a:pt x="334" y="2536"/>
                    </a:cubicBezTo>
                    <a:lnTo>
                      <a:pt x="334" y="2736"/>
                    </a:lnTo>
                    <a:cubicBezTo>
                      <a:pt x="334" y="2836"/>
                      <a:pt x="401" y="2903"/>
                      <a:pt x="401" y="2969"/>
                    </a:cubicBezTo>
                    <a:cubicBezTo>
                      <a:pt x="401" y="2702"/>
                      <a:pt x="401" y="2402"/>
                      <a:pt x="467" y="2169"/>
                    </a:cubicBezTo>
                    <a:lnTo>
                      <a:pt x="501" y="2169"/>
                    </a:lnTo>
                    <a:lnTo>
                      <a:pt x="501" y="2369"/>
                    </a:lnTo>
                    <a:cubicBezTo>
                      <a:pt x="501" y="2369"/>
                      <a:pt x="534" y="2402"/>
                      <a:pt x="568" y="2402"/>
                    </a:cubicBezTo>
                    <a:lnTo>
                      <a:pt x="568" y="2669"/>
                    </a:lnTo>
                    <a:cubicBezTo>
                      <a:pt x="568" y="2769"/>
                      <a:pt x="634" y="2836"/>
                      <a:pt x="634" y="2936"/>
                    </a:cubicBezTo>
                    <a:lnTo>
                      <a:pt x="634" y="2469"/>
                    </a:lnTo>
                    <a:cubicBezTo>
                      <a:pt x="668" y="2469"/>
                      <a:pt x="668" y="2469"/>
                      <a:pt x="668" y="2502"/>
                    </a:cubicBezTo>
                    <a:cubicBezTo>
                      <a:pt x="668" y="2335"/>
                      <a:pt x="668" y="2202"/>
                      <a:pt x="634" y="2035"/>
                    </a:cubicBezTo>
                    <a:lnTo>
                      <a:pt x="668" y="2035"/>
                    </a:lnTo>
                    <a:lnTo>
                      <a:pt x="668" y="2536"/>
                    </a:lnTo>
                    <a:cubicBezTo>
                      <a:pt x="668" y="2636"/>
                      <a:pt x="801" y="2669"/>
                      <a:pt x="801" y="2769"/>
                    </a:cubicBezTo>
                    <a:lnTo>
                      <a:pt x="801" y="2402"/>
                    </a:lnTo>
                    <a:cubicBezTo>
                      <a:pt x="831" y="2402"/>
                      <a:pt x="861" y="2402"/>
                      <a:pt x="867" y="2450"/>
                    </a:cubicBezTo>
                    <a:lnTo>
                      <a:pt x="867" y="2450"/>
                    </a:lnTo>
                    <a:cubicBezTo>
                      <a:pt x="834" y="1857"/>
                      <a:pt x="834" y="1329"/>
                      <a:pt x="801" y="734"/>
                    </a:cubicBezTo>
                    <a:lnTo>
                      <a:pt x="801" y="534"/>
                    </a:lnTo>
                    <a:cubicBezTo>
                      <a:pt x="801" y="467"/>
                      <a:pt x="734" y="367"/>
                      <a:pt x="734" y="301"/>
                    </a:cubicBezTo>
                    <a:lnTo>
                      <a:pt x="734" y="634"/>
                    </a:lnTo>
                    <a:cubicBezTo>
                      <a:pt x="701" y="668"/>
                      <a:pt x="701" y="668"/>
                      <a:pt x="701" y="701"/>
                    </a:cubicBezTo>
                    <a:lnTo>
                      <a:pt x="701" y="67"/>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44"/>
              <p:cNvSpPr/>
              <p:nvPr/>
            </p:nvSpPr>
            <p:spPr>
              <a:xfrm>
                <a:off x="-2899210" y="1017097"/>
                <a:ext cx="65146" cy="157049"/>
              </a:xfrm>
              <a:custGeom>
                <a:avLst/>
                <a:gdLst/>
                <a:ahLst/>
                <a:cxnLst/>
                <a:rect l="l" t="t" r="r" b="b"/>
                <a:pathLst>
                  <a:path w="969" h="2336" extrusionOk="0">
                    <a:moveTo>
                      <a:pt x="501" y="0"/>
                    </a:moveTo>
                    <a:lnTo>
                      <a:pt x="501" y="200"/>
                    </a:lnTo>
                    <a:lnTo>
                      <a:pt x="468" y="200"/>
                    </a:lnTo>
                    <a:lnTo>
                      <a:pt x="468" y="33"/>
                    </a:lnTo>
                    <a:cubicBezTo>
                      <a:pt x="468" y="100"/>
                      <a:pt x="268" y="100"/>
                      <a:pt x="268" y="133"/>
                    </a:cubicBezTo>
                    <a:lnTo>
                      <a:pt x="268" y="200"/>
                    </a:lnTo>
                    <a:lnTo>
                      <a:pt x="168" y="300"/>
                    </a:lnTo>
                    <a:cubicBezTo>
                      <a:pt x="168" y="367"/>
                      <a:pt x="134" y="467"/>
                      <a:pt x="134" y="534"/>
                    </a:cubicBezTo>
                    <a:lnTo>
                      <a:pt x="134" y="300"/>
                    </a:lnTo>
                    <a:cubicBezTo>
                      <a:pt x="134" y="367"/>
                      <a:pt x="101" y="467"/>
                      <a:pt x="101" y="534"/>
                    </a:cubicBezTo>
                    <a:cubicBezTo>
                      <a:pt x="1" y="967"/>
                      <a:pt x="1" y="1434"/>
                      <a:pt x="101" y="1835"/>
                    </a:cubicBezTo>
                    <a:cubicBezTo>
                      <a:pt x="101" y="1835"/>
                      <a:pt x="101" y="1801"/>
                      <a:pt x="134" y="1801"/>
                    </a:cubicBezTo>
                    <a:lnTo>
                      <a:pt x="134" y="2035"/>
                    </a:lnTo>
                    <a:cubicBezTo>
                      <a:pt x="134" y="2001"/>
                      <a:pt x="268" y="1935"/>
                      <a:pt x="268" y="1835"/>
                    </a:cubicBezTo>
                    <a:lnTo>
                      <a:pt x="268" y="1935"/>
                    </a:lnTo>
                    <a:lnTo>
                      <a:pt x="401" y="1935"/>
                    </a:lnTo>
                    <a:cubicBezTo>
                      <a:pt x="401" y="2001"/>
                      <a:pt x="435" y="2035"/>
                      <a:pt x="435" y="2135"/>
                    </a:cubicBezTo>
                    <a:cubicBezTo>
                      <a:pt x="435" y="2202"/>
                      <a:pt x="501" y="2268"/>
                      <a:pt x="568" y="2335"/>
                    </a:cubicBezTo>
                    <a:cubicBezTo>
                      <a:pt x="501" y="2102"/>
                      <a:pt x="501" y="1835"/>
                      <a:pt x="501" y="1568"/>
                    </a:cubicBezTo>
                    <a:lnTo>
                      <a:pt x="501" y="1568"/>
                    </a:lnTo>
                    <a:cubicBezTo>
                      <a:pt x="501" y="1768"/>
                      <a:pt x="568" y="1968"/>
                      <a:pt x="601" y="2168"/>
                    </a:cubicBezTo>
                    <a:lnTo>
                      <a:pt x="835" y="2135"/>
                    </a:lnTo>
                    <a:cubicBezTo>
                      <a:pt x="835" y="2102"/>
                      <a:pt x="835" y="2001"/>
                      <a:pt x="801" y="1968"/>
                    </a:cubicBezTo>
                    <a:cubicBezTo>
                      <a:pt x="868" y="1968"/>
                      <a:pt x="968" y="1935"/>
                      <a:pt x="968" y="1935"/>
                    </a:cubicBezTo>
                    <a:cubicBezTo>
                      <a:pt x="868" y="1935"/>
                      <a:pt x="868" y="1901"/>
                      <a:pt x="868" y="1801"/>
                    </a:cubicBezTo>
                    <a:lnTo>
                      <a:pt x="968" y="1801"/>
                    </a:lnTo>
                    <a:cubicBezTo>
                      <a:pt x="935" y="1434"/>
                      <a:pt x="868" y="1101"/>
                      <a:pt x="801" y="734"/>
                    </a:cubicBezTo>
                    <a:lnTo>
                      <a:pt x="801" y="634"/>
                    </a:lnTo>
                    <a:cubicBezTo>
                      <a:pt x="801" y="567"/>
                      <a:pt x="768" y="467"/>
                      <a:pt x="768" y="367"/>
                    </a:cubicBezTo>
                    <a:lnTo>
                      <a:pt x="768" y="334"/>
                    </a:lnTo>
                    <a:cubicBezTo>
                      <a:pt x="701" y="467"/>
                      <a:pt x="668" y="634"/>
                      <a:pt x="668" y="767"/>
                    </a:cubicBezTo>
                    <a:cubicBezTo>
                      <a:pt x="668" y="534"/>
                      <a:pt x="668" y="300"/>
                      <a:pt x="735" y="100"/>
                    </a:cubicBezTo>
                    <a:cubicBezTo>
                      <a:pt x="735" y="100"/>
                      <a:pt x="501" y="33"/>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44"/>
              <p:cNvSpPr/>
              <p:nvPr/>
            </p:nvSpPr>
            <p:spPr>
              <a:xfrm>
                <a:off x="-2719774" y="889226"/>
                <a:ext cx="71802" cy="195169"/>
              </a:xfrm>
              <a:custGeom>
                <a:avLst/>
                <a:gdLst/>
                <a:ahLst/>
                <a:cxnLst/>
                <a:rect l="l" t="t" r="r" b="b"/>
                <a:pathLst>
                  <a:path w="1068" h="2903" extrusionOk="0">
                    <a:moveTo>
                      <a:pt x="467" y="1"/>
                    </a:moveTo>
                    <a:cubicBezTo>
                      <a:pt x="467" y="67"/>
                      <a:pt x="467" y="134"/>
                      <a:pt x="501" y="201"/>
                    </a:cubicBezTo>
                    <a:lnTo>
                      <a:pt x="467" y="201"/>
                    </a:lnTo>
                    <a:cubicBezTo>
                      <a:pt x="467" y="167"/>
                      <a:pt x="467" y="67"/>
                      <a:pt x="434" y="34"/>
                    </a:cubicBezTo>
                    <a:cubicBezTo>
                      <a:pt x="434" y="67"/>
                      <a:pt x="234" y="134"/>
                      <a:pt x="234" y="134"/>
                    </a:cubicBezTo>
                    <a:lnTo>
                      <a:pt x="234" y="201"/>
                    </a:lnTo>
                    <a:cubicBezTo>
                      <a:pt x="167" y="234"/>
                      <a:pt x="134" y="301"/>
                      <a:pt x="134" y="334"/>
                    </a:cubicBezTo>
                    <a:lnTo>
                      <a:pt x="134" y="501"/>
                    </a:lnTo>
                    <a:cubicBezTo>
                      <a:pt x="134" y="401"/>
                      <a:pt x="101" y="334"/>
                      <a:pt x="101" y="301"/>
                    </a:cubicBezTo>
                    <a:cubicBezTo>
                      <a:pt x="101" y="368"/>
                      <a:pt x="101" y="401"/>
                      <a:pt x="34" y="501"/>
                    </a:cubicBezTo>
                    <a:lnTo>
                      <a:pt x="34" y="534"/>
                    </a:lnTo>
                    <a:cubicBezTo>
                      <a:pt x="34" y="1168"/>
                      <a:pt x="34" y="1835"/>
                      <a:pt x="0" y="2469"/>
                    </a:cubicBezTo>
                    <a:lnTo>
                      <a:pt x="34" y="2469"/>
                    </a:lnTo>
                    <a:lnTo>
                      <a:pt x="34" y="2636"/>
                    </a:lnTo>
                    <a:lnTo>
                      <a:pt x="334" y="2636"/>
                    </a:lnTo>
                    <a:lnTo>
                      <a:pt x="334" y="2903"/>
                    </a:lnTo>
                    <a:lnTo>
                      <a:pt x="601" y="2903"/>
                    </a:lnTo>
                    <a:lnTo>
                      <a:pt x="601" y="2869"/>
                    </a:lnTo>
                    <a:lnTo>
                      <a:pt x="834" y="2869"/>
                    </a:lnTo>
                    <a:lnTo>
                      <a:pt x="834" y="2703"/>
                    </a:lnTo>
                    <a:cubicBezTo>
                      <a:pt x="934" y="2703"/>
                      <a:pt x="968" y="2703"/>
                      <a:pt x="968" y="2669"/>
                    </a:cubicBezTo>
                    <a:lnTo>
                      <a:pt x="968" y="2469"/>
                    </a:lnTo>
                    <a:lnTo>
                      <a:pt x="1001" y="2469"/>
                    </a:lnTo>
                    <a:cubicBezTo>
                      <a:pt x="1068" y="1702"/>
                      <a:pt x="968" y="1001"/>
                      <a:pt x="768" y="301"/>
                    </a:cubicBezTo>
                    <a:lnTo>
                      <a:pt x="768" y="568"/>
                    </a:lnTo>
                    <a:cubicBezTo>
                      <a:pt x="768" y="401"/>
                      <a:pt x="701" y="234"/>
                      <a:pt x="668" y="67"/>
                    </a:cubicBezTo>
                    <a:cubicBezTo>
                      <a:pt x="668" y="34"/>
                      <a:pt x="468" y="34"/>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44"/>
              <p:cNvSpPr/>
              <p:nvPr/>
            </p:nvSpPr>
            <p:spPr>
              <a:xfrm>
                <a:off x="-2522454" y="759136"/>
                <a:ext cx="71869" cy="166058"/>
              </a:xfrm>
              <a:custGeom>
                <a:avLst/>
                <a:gdLst/>
                <a:ahLst/>
                <a:cxnLst/>
                <a:rect l="l" t="t" r="r" b="b"/>
                <a:pathLst>
                  <a:path w="1069" h="2470" extrusionOk="0">
                    <a:moveTo>
                      <a:pt x="668" y="1"/>
                    </a:moveTo>
                    <a:lnTo>
                      <a:pt x="668" y="234"/>
                    </a:lnTo>
                    <a:lnTo>
                      <a:pt x="601" y="234"/>
                    </a:lnTo>
                    <a:lnTo>
                      <a:pt x="601" y="68"/>
                    </a:lnTo>
                    <a:cubicBezTo>
                      <a:pt x="601" y="101"/>
                      <a:pt x="401" y="101"/>
                      <a:pt x="401" y="134"/>
                    </a:cubicBezTo>
                    <a:lnTo>
                      <a:pt x="401" y="234"/>
                    </a:lnTo>
                    <a:cubicBezTo>
                      <a:pt x="368" y="268"/>
                      <a:pt x="334" y="301"/>
                      <a:pt x="334" y="335"/>
                    </a:cubicBezTo>
                    <a:lnTo>
                      <a:pt x="334" y="468"/>
                    </a:lnTo>
                    <a:cubicBezTo>
                      <a:pt x="334" y="435"/>
                      <a:pt x="334" y="335"/>
                      <a:pt x="268" y="301"/>
                    </a:cubicBezTo>
                    <a:cubicBezTo>
                      <a:pt x="201" y="835"/>
                      <a:pt x="101" y="1435"/>
                      <a:pt x="1" y="1969"/>
                    </a:cubicBezTo>
                    <a:cubicBezTo>
                      <a:pt x="1" y="1969"/>
                      <a:pt x="34" y="1969"/>
                      <a:pt x="68" y="2002"/>
                    </a:cubicBezTo>
                    <a:cubicBezTo>
                      <a:pt x="68" y="2069"/>
                      <a:pt x="68" y="2136"/>
                      <a:pt x="34" y="2169"/>
                    </a:cubicBezTo>
                    <a:cubicBezTo>
                      <a:pt x="34" y="2169"/>
                      <a:pt x="234" y="2236"/>
                      <a:pt x="268" y="2236"/>
                    </a:cubicBezTo>
                    <a:lnTo>
                      <a:pt x="268" y="2169"/>
                    </a:lnTo>
                    <a:lnTo>
                      <a:pt x="401" y="2169"/>
                    </a:lnTo>
                    <a:cubicBezTo>
                      <a:pt x="401" y="2269"/>
                      <a:pt x="368" y="2336"/>
                      <a:pt x="334" y="2436"/>
                    </a:cubicBezTo>
                    <a:cubicBezTo>
                      <a:pt x="334" y="2436"/>
                      <a:pt x="535" y="2469"/>
                      <a:pt x="568" y="2469"/>
                    </a:cubicBezTo>
                    <a:lnTo>
                      <a:pt x="568" y="2403"/>
                    </a:lnTo>
                    <a:cubicBezTo>
                      <a:pt x="612" y="2403"/>
                      <a:pt x="687" y="2418"/>
                      <a:pt x="731" y="2418"/>
                    </a:cubicBezTo>
                    <a:cubicBezTo>
                      <a:pt x="753" y="2418"/>
                      <a:pt x="768" y="2414"/>
                      <a:pt x="768" y="2403"/>
                    </a:cubicBezTo>
                    <a:cubicBezTo>
                      <a:pt x="768" y="2336"/>
                      <a:pt x="835" y="2269"/>
                      <a:pt x="835" y="2169"/>
                    </a:cubicBezTo>
                    <a:lnTo>
                      <a:pt x="902" y="2169"/>
                    </a:lnTo>
                    <a:cubicBezTo>
                      <a:pt x="968" y="2002"/>
                      <a:pt x="1002" y="1836"/>
                      <a:pt x="1035" y="1635"/>
                    </a:cubicBezTo>
                    <a:cubicBezTo>
                      <a:pt x="1068" y="1269"/>
                      <a:pt x="1068" y="802"/>
                      <a:pt x="968" y="335"/>
                    </a:cubicBezTo>
                    <a:cubicBezTo>
                      <a:pt x="968" y="435"/>
                      <a:pt x="902" y="568"/>
                      <a:pt x="902" y="668"/>
                    </a:cubicBezTo>
                    <a:cubicBezTo>
                      <a:pt x="902" y="668"/>
                      <a:pt x="902" y="735"/>
                      <a:pt x="868" y="735"/>
                    </a:cubicBezTo>
                    <a:lnTo>
                      <a:pt x="868" y="101"/>
                    </a:lnTo>
                    <a:cubicBezTo>
                      <a:pt x="868" y="68"/>
                      <a:pt x="668" y="68"/>
                      <a:pt x="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44"/>
              <p:cNvSpPr/>
              <p:nvPr/>
            </p:nvSpPr>
            <p:spPr>
              <a:xfrm>
                <a:off x="-2421542" y="1066376"/>
                <a:ext cx="62860" cy="107165"/>
              </a:xfrm>
              <a:custGeom>
                <a:avLst/>
                <a:gdLst/>
                <a:ahLst/>
                <a:cxnLst/>
                <a:rect l="l" t="t" r="r" b="b"/>
                <a:pathLst>
                  <a:path w="935" h="1594" extrusionOk="0">
                    <a:moveTo>
                      <a:pt x="435" y="1035"/>
                    </a:moveTo>
                    <a:cubicBezTo>
                      <a:pt x="501" y="1102"/>
                      <a:pt x="435" y="1102"/>
                      <a:pt x="435" y="1102"/>
                    </a:cubicBezTo>
                    <a:lnTo>
                      <a:pt x="435" y="1035"/>
                    </a:lnTo>
                    <a:close/>
                    <a:moveTo>
                      <a:pt x="501" y="1"/>
                    </a:moveTo>
                    <a:lnTo>
                      <a:pt x="501" y="201"/>
                    </a:lnTo>
                    <a:lnTo>
                      <a:pt x="435" y="201"/>
                    </a:lnTo>
                    <a:lnTo>
                      <a:pt x="435" y="34"/>
                    </a:lnTo>
                    <a:cubicBezTo>
                      <a:pt x="435" y="68"/>
                      <a:pt x="234" y="68"/>
                      <a:pt x="234" y="101"/>
                    </a:cubicBezTo>
                    <a:lnTo>
                      <a:pt x="234" y="201"/>
                    </a:lnTo>
                    <a:cubicBezTo>
                      <a:pt x="201" y="234"/>
                      <a:pt x="168" y="268"/>
                      <a:pt x="168" y="334"/>
                    </a:cubicBezTo>
                    <a:lnTo>
                      <a:pt x="168" y="535"/>
                    </a:lnTo>
                    <a:cubicBezTo>
                      <a:pt x="168" y="435"/>
                      <a:pt x="168" y="368"/>
                      <a:pt x="101" y="268"/>
                    </a:cubicBezTo>
                    <a:lnTo>
                      <a:pt x="1" y="1168"/>
                    </a:lnTo>
                    <a:lnTo>
                      <a:pt x="34" y="1168"/>
                    </a:lnTo>
                    <a:lnTo>
                      <a:pt x="34" y="1335"/>
                    </a:lnTo>
                    <a:cubicBezTo>
                      <a:pt x="34" y="1352"/>
                      <a:pt x="84" y="1360"/>
                      <a:pt x="134" y="1360"/>
                    </a:cubicBezTo>
                    <a:cubicBezTo>
                      <a:pt x="184" y="1360"/>
                      <a:pt x="234" y="1352"/>
                      <a:pt x="234" y="1335"/>
                    </a:cubicBezTo>
                    <a:lnTo>
                      <a:pt x="268" y="1335"/>
                    </a:lnTo>
                    <a:lnTo>
                      <a:pt x="268" y="1569"/>
                    </a:lnTo>
                    <a:cubicBezTo>
                      <a:pt x="268" y="1585"/>
                      <a:pt x="335" y="1594"/>
                      <a:pt x="401" y="1594"/>
                    </a:cubicBezTo>
                    <a:cubicBezTo>
                      <a:pt x="468" y="1594"/>
                      <a:pt x="535" y="1585"/>
                      <a:pt x="535" y="1569"/>
                    </a:cubicBezTo>
                    <a:lnTo>
                      <a:pt x="535" y="1502"/>
                    </a:lnTo>
                    <a:cubicBezTo>
                      <a:pt x="535" y="1519"/>
                      <a:pt x="601" y="1527"/>
                      <a:pt x="668" y="1527"/>
                    </a:cubicBezTo>
                    <a:cubicBezTo>
                      <a:pt x="735" y="1527"/>
                      <a:pt x="802" y="1519"/>
                      <a:pt x="802" y="1502"/>
                    </a:cubicBezTo>
                    <a:lnTo>
                      <a:pt x="802" y="1335"/>
                    </a:lnTo>
                    <a:cubicBezTo>
                      <a:pt x="868" y="1335"/>
                      <a:pt x="935" y="1335"/>
                      <a:pt x="935" y="1268"/>
                    </a:cubicBezTo>
                    <a:lnTo>
                      <a:pt x="935" y="1068"/>
                    </a:lnTo>
                    <a:cubicBezTo>
                      <a:pt x="911" y="1115"/>
                      <a:pt x="900" y="1146"/>
                      <a:pt x="896" y="1166"/>
                    </a:cubicBezTo>
                    <a:lnTo>
                      <a:pt x="896" y="1166"/>
                    </a:lnTo>
                    <a:cubicBezTo>
                      <a:pt x="868" y="981"/>
                      <a:pt x="866" y="821"/>
                      <a:pt x="835" y="601"/>
                    </a:cubicBezTo>
                    <a:lnTo>
                      <a:pt x="835" y="535"/>
                    </a:lnTo>
                    <a:cubicBezTo>
                      <a:pt x="835" y="435"/>
                      <a:pt x="802" y="368"/>
                      <a:pt x="802" y="268"/>
                    </a:cubicBezTo>
                    <a:cubicBezTo>
                      <a:pt x="802" y="401"/>
                      <a:pt x="735" y="535"/>
                      <a:pt x="735" y="668"/>
                    </a:cubicBezTo>
                    <a:lnTo>
                      <a:pt x="701" y="701"/>
                    </a:lnTo>
                    <a:lnTo>
                      <a:pt x="701" y="68"/>
                    </a:lnTo>
                    <a:cubicBezTo>
                      <a:pt x="701" y="34"/>
                      <a:pt x="501" y="34"/>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44"/>
              <p:cNvSpPr/>
              <p:nvPr/>
            </p:nvSpPr>
            <p:spPr>
              <a:xfrm>
                <a:off x="-2152420" y="765927"/>
                <a:ext cx="69583" cy="172176"/>
              </a:xfrm>
              <a:custGeom>
                <a:avLst/>
                <a:gdLst/>
                <a:ahLst/>
                <a:cxnLst/>
                <a:rect l="l" t="t" r="r" b="b"/>
                <a:pathLst>
                  <a:path w="1035" h="2561" extrusionOk="0">
                    <a:moveTo>
                      <a:pt x="601" y="0"/>
                    </a:moveTo>
                    <a:lnTo>
                      <a:pt x="601" y="200"/>
                    </a:lnTo>
                    <a:lnTo>
                      <a:pt x="568" y="200"/>
                    </a:lnTo>
                    <a:lnTo>
                      <a:pt x="568" y="33"/>
                    </a:lnTo>
                    <a:cubicBezTo>
                      <a:pt x="568" y="67"/>
                      <a:pt x="368" y="67"/>
                      <a:pt x="368" y="100"/>
                    </a:cubicBezTo>
                    <a:lnTo>
                      <a:pt x="368" y="200"/>
                    </a:lnTo>
                    <a:cubicBezTo>
                      <a:pt x="334" y="234"/>
                      <a:pt x="268" y="267"/>
                      <a:pt x="268" y="334"/>
                    </a:cubicBezTo>
                    <a:cubicBezTo>
                      <a:pt x="268" y="400"/>
                      <a:pt x="268" y="500"/>
                      <a:pt x="234" y="567"/>
                    </a:cubicBezTo>
                    <a:lnTo>
                      <a:pt x="234" y="534"/>
                    </a:lnTo>
                    <a:lnTo>
                      <a:pt x="234" y="300"/>
                    </a:lnTo>
                    <a:cubicBezTo>
                      <a:pt x="168" y="867"/>
                      <a:pt x="68" y="1501"/>
                      <a:pt x="1" y="2068"/>
                    </a:cubicBezTo>
                    <a:lnTo>
                      <a:pt x="34" y="2068"/>
                    </a:lnTo>
                    <a:lnTo>
                      <a:pt x="34" y="2235"/>
                    </a:lnTo>
                    <a:cubicBezTo>
                      <a:pt x="34" y="2302"/>
                      <a:pt x="268" y="2302"/>
                      <a:pt x="268" y="2302"/>
                    </a:cubicBezTo>
                    <a:lnTo>
                      <a:pt x="368" y="2302"/>
                    </a:lnTo>
                    <a:lnTo>
                      <a:pt x="368" y="2535"/>
                    </a:lnTo>
                    <a:cubicBezTo>
                      <a:pt x="368" y="2552"/>
                      <a:pt x="426" y="2560"/>
                      <a:pt x="485" y="2560"/>
                    </a:cubicBezTo>
                    <a:cubicBezTo>
                      <a:pt x="543" y="2560"/>
                      <a:pt x="601" y="2552"/>
                      <a:pt x="601" y="2535"/>
                    </a:cubicBezTo>
                    <a:lnTo>
                      <a:pt x="601" y="2502"/>
                    </a:lnTo>
                    <a:cubicBezTo>
                      <a:pt x="601" y="2518"/>
                      <a:pt x="668" y="2527"/>
                      <a:pt x="735" y="2527"/>
                    </a:cubicBezTo>
                    <a:cubicBezTo>
                      <a:pt x="801" y="2527"/>
                      <a:pt x="868" y="2518"/>
                      <a:pt x="868" y="2502"/>
                    </a:cubicBezTo>
                    <a:lnTo>
                      <a:pt x="868" y="2335"/>
                    </a:lnTo>
                    <a:lnTo>
                      <a:pt x="1002" y="2335"/>
                    </a:lnTo>
                    <a:lnTo>
                      <a:pt x="1002" y="2135"/>
                    </a:lnTo>
                    <a:lnTo>
                      <a:pt x="1035" y="2135"/>
                    </a:lnTo>
                    <a:cubicBezTo>
                      <a:pt x="968" y="1835"/>
                      <a:pt x="968" y="1401"/>
                      <a:pt x="968" y="1034"/>
                    </a:cubicBezTo>
                    <a:lnTo>
                      <a:pt x="968" y="534"/>
                    </a:lnTo>
                    <a:cubicBezTo>
                      <a:pt x="968" y="467"/>
                      <a:pt x="901" y="367"/>
                      <a:pt x="901" y="300"/>
                    </a:cubicBezTo>
                    <a:cubicBezTo>
                      <a:pt x="901" y="400"/>
                      <a:pt x="868" y="534"/>
                      <a:pt x="868" y="667"/>
                    </a:cubicBezTo>
                    <a:cubicBezTo>
                      <a:pt x="868" y="701"/>
                      <a:pt x="835" y="701"/>
                      <a:pt x="835" y="734"/>
                    </a:cubicBezTo>
                    <a:lnTo>
                      <a:pt x="835" y="834"/>
                    </a:lnTo>
                    <a:lnTo>
                      <a:pt x="768" y="834"/>
                    </a:lnTo>
                    <a:cubicBezTo>
                      <a:pt x="768" y="567"/>
                      <a:pt x="835" y="334"/>
                      <a:pt x="835" y="67"/>
                    </a:cubicBezTo>
                    <a:cubicBezTo>
                      <a:pt x="835" y="67"/>
                      <a:pt x="601" y="33"/>
                      <a:pt x="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44"/>
              <p:cNvSpPr/>
              <p:nvPr/>
            </p:nvSpPr>
            <p:spPr>
              <a:xfrm>
                <a:off x="-1990934" y="961027"/>
                <a:ext cx="71802" cy="169218"/>
              </a:xfrm>
              <a:custGeom>
                <a:avLst/>
                <a:gdLst/>
                <a:ahLst/>
                <a:cxnLst/>
                <a:rect l="l" t="t" r="r" b="b"/>
                <a:pathLst>
                  <a:path w="1068" h="2517" extrusionOk="0">
                    <a:moveTo>
                      <a:pt x="634" y="0"/>
                    </a:moveTo>
                    <a:lnTo>
                      <a:pt x="634" y="200"/>
                    </a:lnTo>
                    <a:lnTo>
                      <a:pt x="601" y="200"/>
                    </a:lnTo>
                    <a:lnTo>
                      <a:pt x="601" y="33"/>
                    </a:lnTo>
                    <a:cubicBezTo>
                      <a:pt x="601" y="100"/>
                      <a:pt x="367" y="100"/>
                      <a:pt x="367" y="134"/>
                    </a:cubicBezTo>
                    <a:lnTo>
                      <a:pt x="367" y="200"/>
                    </a:lnTo>
                    <a:cubicBezTo>
                      <a:pt x="334" y="267"/>
                      <a:pt x="301" y="300"/>
                      <a:pt x="301" y="334"/>
                    </a:cubicBezTo>
                    <a:cubicBezTo>
                      <a:pt x="301" y="434"/>
                      <a:pt x="301" y="500"/>
                      <a:pt x="267" y="601"/>
                    </a:cubicBezTo>
                    <a:lnTo>
                      <a:pt x="267" y="534"/>
                    </a:lnTo>
                    <a:lnTo>
                      <a:pt x="267" y="267"/>
                    </a:lnTo>
                    <a:lnTo>
                      <a:pt x="1" y="2002"/>
                    </a:lnTo>
                    <a:lnTo>
                      <a:pt x="34" y="2002"/>
                    </a:lnTo>
                    <a:lnTo>
                      <a:pt x="34" y="2168"/>
                    </a:lnTo>
                    <a:cubicBezTo>
                      <a:pt x="34" y="2202"/>
                      <a:pt x="301" y="2202"/>
                      <a:pt x="301" y="2202"/>
                    </a:cubicBezTo>
                    <a:lnTo>
                      <a:pt x="367" y="2202"/>
                    </a:lnTo>
                    <a:lnTo>
                      <a:pt x="367" y="2502"/>
                    </a:lnTo>
                    <a:cubicBezTo>
                      <a:pt x="367" y="2502"/>
                      <a:pt x="486" y="2517"/>
                      <a:pt x="565" y="2517"/>
                    </a:cubicBezTo>
                    <a:cubicBezTo>
                      <a:pt x="605" y="2517"/>
                      <a:pt x="634" y="2513"/>
                      <a:pt x="634" y="2502"/>
                    </a:cubicBezTo>
                    <a:lnTo>
                      <a:pt x="634" y="2469"/>
                    </a:lnTo>
                    <a:cubicBezTo>
                      <a:pt x="634" y="2469"/>
                      <a:pt x="738" y="2483"/>
                      <a:pt x="807" y="2483"/>
                    </a:cubicBezTo>
                    <a:cubicBezTo>
                      <a:pt x="842" y="2483"/>
                      <a:pt x="868" y="2480"/>
                      <a:pt x="868" y="2469"/>
                    </a:cubicBezTo>
                    <a:lnTo>
                      <a:pt x="868" y="2268"/>
                    </a:lnTo>
                    <a:lnTo>
                      <a:pt x="1001" y="2268"/>
                    </a:lnTo>
                    <a:lnTo>
                      <a:pt x="1001" y="2035"/>
                    </a:lnTo>
                    <a:lnTo>
                      <a:pt x="1068" y="2035"/>
                    </a:lnTo>
                    <a:cubicBezTo>
                      <a:pt x="935" y="1768"/>
                      <a:pt x="935" y="1401"/>
                      <a:pt x="968" y="967"/>
                    </a:cubicBezTo>
                    <a:lnTo>
                      <a:pt x="968" y="567"/>
                    </a:lnTo>
                    <a:cubicBezTo>
                      <a:pt x="968" y="467"/>
                      <a:pt x="935" y="400"/>
                      <a:pt x="935" y="300"/>
                    </a:cubicBezTo>
                    <a:cubicBezTo>
                      <a:pt x="935" y="434"/>
                      <a:pt x="868" y="567"/>
                      <a:pt x="868" y="667"/>
                    </a:cubicBezTo>
                    <a:cubicBezTo>
                      <a:pt x="868" y="734"/>
                      <a:pt x="834" y="734"/>
                      <a:pt x="834" y="767"/>
                    </a:cubicBezTo>
                    <a:lnTo>
                      <a:pt x="834" y="834"/>
                    </a:lnTo>
                    <a:lnTo>
                      <a:pt x="801" y="834"/>
                    </a:lnTo>
                    <a:cubicBezTo>
                      <a:pt x="801" y="601"/>
                      <a:pt x="834" y="334"/>
                      <a:pt x="834" y="100"/>
                    </a:cubicBezTo>
                    <a:cubicBezTo>
                      <a:pt x="834" y="100"/>
                      <a:pt x="634" y="33"/>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44"/>
              <p:cNvSpPr/>
              <p:nvPr/>
            </p:nvSpPr>
            <p:spPr>
              <a:xfrm>
                <a:off x="-1755427" y="797323"/>
                <a:ext cx="67297" cy="169352"/>
              </a:xfrm>
              <a:custGeom>
                <a:avLst/>
                <a:gdLst/>
                <a:ahLst/>
                <a:cxnLst/>
                <a:rect l="l" t="t" r="r" b="b"/>
                <a:pathLst>
                  <a:path w="1001" h="2519" extrusionOk="0">
                    <a:moveTo>
                      <a:pt x="467" y="0"/>
                    </a:moveTo>
                    <a:lnTo>
                      <a:pt x="467" y="200"/>
                    </a:lnTo>
                    <a:lnTo>
                      <a:pt x="434" y="200"/>
                    </a:lnTo>
                    <a:lnTo>
                      <a:pt x="434" y="33"/>
                    </a:lnTo>
                    <a:cubicBezTo>
                      <a:pt x="434" y="67"/>
                      <a:pt x="234" y="67"/>
                      <a:pt x="234" y="100"/>
                    </a:cubicBezTo>
                    <a:lnTo>
                      <a:pt x="234" y="200"/>
                    </a:lnTo>
                    <a:cubicBezTo>
                      <a:pt x="167" y="234"/>
                      <a:pt x="133" y="267"/>
                      <a:pt x="133" y="334"/>
                    </a:cubicBezTo>
                    <a:lnTo>
                      <a:pt x="133" y="234"/>
                    </a:lnTo>
                    <a:cubicBezTo>
                      <a:pt x="133" y="300"/>
                      <a:pt x="100" y="400"/>
                      <a:pt x="100" y="500"/>
                    </a:cubicBezTo>
                    <a:cubicBezTo>
                      <a:pt x="33" y="1001"/>
                      <a:pt x="0" y="1534"/>
                      <a:pt x="0" y="2035"/>
                    </a:cubicBezTo>
                    <a:lnTo>
                      <a:pt x="67" y="2035"/>
                    </a:lnTo>
                    <a:lnTo>
                      <a:pt x="67" y="2202"/>
                    </a:lnTo>
                    <a:cubicBezTo>
                      <a:pt x="67" y="2218"/>
                      <a:pt x="125" y="2227"/>
                      <a:pt x="184" y="2227"/>
                    </a:cubicBezTo>
                    <a:cubicBezTo>
                      <a:pt x="242" y="2227"/>
                      <a:pt x="300" y="2218"/>
                      <a:pt x="300" y="2202"/>
                    </a:cubicBezTo>
                    <a:lnTo>
                      <a:pt x="334" y="2202"/>
                    </a:lnTo>
                    <a:lnTo>
                      <a:pt x="334" y="2468"/>
                    </a:lnTo>
                    <a:cubicBezTo>
                      <a:pt x="334" y="2502"/>
                      <a:pt x="400" y="2519"/>
                      <a:pt x="467" y="2519"/>
                    </a:cubicBezTo>
                    <a:cubicBezTo>
                      <a:pt x="534" y="2519"/>
                      <a:pt x="600" y="2502"/>
                      <a:pt x="600" y="2468"/>
                    </a:cubicBezTo>
                    <a:lnTo>
                      <a:pt x="600" y="2435"/>
                    </a:lnTo>
                    <a:cubicBezTo>
                      <a:pt x="600" y="2452"/>
                      <a:pt x="659" y="2460"/>
                      <a:pt x="717" y="2460"/>
                    </a:cubicBezTo>
                    <a:cubicBezTo>
                      <a:pt x="776" y="2460"/>
                      <a:pt x="834" y="2452"/>
                      <a:pt x="834" y="2435"/>
                    </a:cubicBezTo>
                    <a:lnTo>
                      <a:pt x="834" y="2268"/>
                    </a:lnTo>
                    <a:lnTo>
                      <a:pt x="1001" y="2268"/>
                    </a:lnTo>
                    <a:lnTo>
                      <a:pt x="1001" y="2068"/>
                    </a:lnTo>
                    <a:lnTo>
                      <a:pt x="834" y="2102"/>
                    </a:lnTo>
                    <a:cubicBezTo>
                      <a:pt x="801" y="1701"/>
                      <a:pt x="801" y="1268"/>
                      <a:pt x="767" y="867"/>
                    </a:cubicBezTo>
                    <a:lnTo>
                      <a:pt x="767" y="567"/>
                    </a:lnTo>
                    <a:cubicBezTo>
                      <a:pt x="767" y="500"/>
                      <a:pt x="734" y="400"/>
                      <a:pt x="734" y="300"/>
                    </a:cubicBezTo>
                    <a:lnTo>
                      <a:pt x="734" y="667"/>
                    </a:lnTo>
                    <a:lnTo>
                      <a:pt x="667" y="701"/>
                    </a:lnTo>
                    <a:lnTo>
                      <a:pt x="667" y="67"/>
                    </a:lnTo>
                    <a:cubicBezTo>
                      <a:pt x="667" y="33"/>
                      <a:pt x="467" y="33"/>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44"/>
              <p:cNvSpPr/>
              <p:nvPr/>
            </p:nvSpPr>
            <p:spPr>
              <a:xfrm>
                <a:off x="-1531216" y="801760"/>
                <a:ext cx="67364" cy="175000"/>
              </a:xfrm>
              <a:custGeom>
                <a:avLst/>
                <a:gdLst/>
                <a:ahLst/>
                <a:cxnLst/>
                <a:rect l="l" t="t" r="r" b="b"/>
                <a:pathLst>
                  <a:path w="1002" h="2603" extrusionOk="0">
                    <a:moveTo>
                      <a:pt x="468" y="1"/>
                    </a:moveTo>
                    <a:lnTo>
                      <a:pt x="468" y="201"/>
                    </a:lnTo>
                    <a:lnTo>
                      <a:pt x="434" y="201"/>
                    </a:lnTo>
                    <a:lnTo>
                      <a:pt x="434" y="34"/>
                    </a:lnTo>
                    <a:cubicBezTo>
                      <a:pt x="434" y="101"/>
                      <a:pt x="234" y="101"/>
                      <a:pt x="234" y="134"/>
                    </a:cubicBezTo>
                    <a:lnTo>
                      <a:pt x="234" y="201"/>
                    </a:lnTo>
                    <a:cubicBezTo>
                      <a:pt x="168" y="268"/>
                      <a:pt x="134" y="301"/>
                      <a:pt x="134" y="334"/>
                    </a:cubicBezTo>
                    <a:lnTo>
                      <a:pt x="134" y="268"/>
                    </a:lnTo>
                    <a:cubicBezTo>
                      <a:pt x="134" y="334"/>
                      <a:pt x="101" y="434"/>
                      <a:pt x="101" y="501"/>
                    </a:cubicBezTo>
                    <a:cubicBezTo>
                      <a:pt x="34" y="1035"/>
                      <a:pt x="1" y="1602"/>
                      <a:pt x="1" y="2136"/>
                    </a:cubicBezTo>
                    <a:lnTo>
                      <a:pt x="67" y="2136"/>
                    </a:lnTo>
                    <a:lnTo>
                      <a:pt x="67" y="2302"/>
                    </a:lnTo>
                    <a:cubicBezTo>
                      <a:pt x="67" y="2319"/>
                      <a:pt x="126" y="2327"/>
                      <a:pt x="184" y="2327"/>
                    </a:cubicBezTo>
                    <a:cubicBezTo>
                      <a:pt x="243" y="2327"/>
                      <a:pt x="301" y="2319"/>
                      <a:pt x="301" y="2302"/>
                    </a:cubicBezTo>
                    <a:lnTo>
                      <a:pt x="334" y="2302"/>
                    </a:lnTo>
                    <a:lnTo>
                      <a:pt x="334" y="2603"/>
                    </a:lnTo>
                    <a:lnTo>
                      <a:pt x="601" y="2603"/>
                    </a:lnTo>
                    <a:lnTo>
                      <a:pt x="601" y="2536"/>
                    </a:lnTo>
                    <a:lnTo>
                      <a:pt x="835" y="2536"/>
                    </a:lnTo>
                    <a:lnTo>
                      <a:pt x="835" y="2369"/>
                    </a:lnTo>
                    <a:lnTo>
                      <a:pt x="1001" y="2369"/>
                    </a:lnTo>
                    <a:lnTo>
                      <a:pt x="1001" y="2169"/>
                    </a:lnTo>
                    <a:cubicBezTo>
                      <a:pt x="876" y="2190"/>
                      <a:pt x="842" y="2198"/>
                      <a:pt x="835" y="2201"/>
                    </a:cubicBezTo>
                    <a:lnTo>
                      <a:pt x="835" y="2201"/>
                    </a:lnTo>
                    <a:cubicBezTo>
                      <a:pt x="801" y="1768"/>
                      <a:pt x="801" y="1334"/>
                      <a:pt x="768" y="868"/>
                    </a:cubicBezTo>
                    <a:lnTo>
                      <a:pt x="768" y="601"/>
                    </a:lnTo>
                    <a:cubicBezTo>
                      <a:pt x="768" y="501"/>
                      <a:pt x="735" y="434"/>
                      <a:pt x="735" y="334"/>
                    </a:cubicBezTo>
                    <a:lnTo>
                      <a:pt x="735" y="668"/>
                    </a:lnTo>
                    <a:lnTo>
                      <a:pt x="668" y="701"/>
                    </a:lnTo>
                    <a:lnTo>
                      <a:pt x="668" y="101"/>
                    </a:lnTo>
                    <a:cubicBezTo>
                      <a:pt x="668" y="34"/>
                      <a:pt x="468" y="34"/>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44"/>
              <p:cNvSpPr/>
              <p:nvPr/>
            </p:nvSpPr>
            <p:spPr>
              <a:xfrm>
                <a:off x="-1643355" y="1088831"/>
                <a:ext cx="65146" cy="118392"/>
              </a:xfrm>
              <a:custGeom>
                <a:avLst/>
                <a:gdLst/>
                <a:ahLst/>
                <a:cxnLst/>
                <a:rect l="l" t="t" r="r" b="b"/>
                <a:pathLst>
                  <a:path w="969" h="1761" extrusionOk="0">
                    <a:moveTo>
                      <a:pt x="501" y="0"/>
                    </a:moveTo>
                    <a:lnTo>
                      <a:pt x="501" y="201"/>
                    </a:lnTo>
                    <a:lnTo>
                      <a:pt x="468" y="201"/>
                    </a:lnTo>
                    <a:lnTo>
                      <a:pt x="468" y="34"/>
                    </a:lnTo>
                    <a:cubicBezTo>
                      <a:pt x="468" y="67"/>
                      <a:pt x="268" y="67"/>
                      <a:pt x="268" y="101"/>
                    </a:cubicBezTo>
                    <a:lnTo>
                      <a:pt x="268" y="201"/>
                    </a:lnTo>
                    <a:cubicBezTo>
                      <a:pt x="201" y="234"/>
                      <a:pt x="168" y="267"/>
                      <a:pt x="168" y="334"/>
                    </a:cubicBezTo>
                    <a:lnTo>
                      <a:pt x="168" y="534"/>
                    </a:lnTo>
                    <a:cubicBezTo>
                      <a:pt x="168" y="434"/>
                      <a:pt x="168" y="367"/>
                      <a:pt x="134" y="267"/>
                    </a:cubicBezTo>
                    <a:lnTo>
                      <a:pt x="134" y="401"/>
                    </a:lnTo>
                    <a:lnTo>
                      <a:pt x="1" y="1268"/>
                    </a:lnTo>
                    <a:lnTo>
                      <a:pt x="34" y="1335"/>
                    </a:lnTo>
                    <a:lnTo>
                      <a:pt x="34" y="1502"/>
                    </a:lnTo>
                    <a:cubicBezTo>
                      <a:pt x="34" y="1518"/>
                      <a:pt x="93" y="1527"/>
                      <a:pt x="151" y="1527"/>
                    </a:cubicBezTo>
                    <a:cubicBezTo>
                      <a:pt x="209" y="1527"/>
                      <a:pt x="268" y="1518"/>
                      <a:pt x="268" y="1502"/>
                    </a:cubicBezTo>
                    <a:lnTo>
                      <a:pt x="301" y="1502"/>
                    </a:lnTo>
                    <a:lnTo>
                      <a:pt x="301" y="1735"/>
                    </a:lnTo>
                    <a:cubicBezTo>
                      <a:pt x="301" y="1752"/>
                      <a:pt x="368" y="1760"/>
                      <a:pt x="435" y="1760"/>
                    </a:cubicBezTo>
                    <a:cubicBezTo>
                      <a:pt x="501" y="1760"/>
                      <a:pt x="568" y="1752"/>
                      <a:pt x="568" y="1735"/>
                    </a:cubicBezTo>
                    <a:lnTo>
                      <a:pt x="568" y="1668"/>
                    </a:lnTo>
                    <a:cubicBezTo>
                      <a:pt x="568" y="1685"/>
                      <a:pt x="626" y="1693"/>
                      <a:pt x="685" y="1693"/>
                    </a:cubicBezTo>
                    <a:cubicBezTo>
                      <a:pt x="743" y="1693"/>
                      <a:pt x="801" y="1685"/>
                      <a:pt x="801" y="1668"/>
                    </a:cubicBezTo>
                    <a:lnTo>
                      <a:pt x="801" y="1502"/>
                    </a:lnTo>
                    <a:cubicBezTo>
                      <a:pt x="902" y="1502"/>
                      <a:pt x="968" y="1502"/>
                      <a:pt x="968" y="1435"/>
                    </a:cubicBezTo>
                    <a:lnTo>
                      <a:pt x="968" y="1235"/>
                    </a:lnTo>
                    <a:cubicBezTo>
                      <a:pt x="946" y="1246"/>
                      <a:pt x="931" y="1250"/>
                      <a:pt x="921" y="1250"/>
                    </a:cubicBezTo>
                    <a:cubicBezTo>
                      <a:pt x="902" y="1250"/>
                      <a:pt x="902" y="1235"/>
                      <a:pt x="902" y="1235"/>
                    </a:cubicBezTo>
                    <a:cubicBezTo>
                      <a:pt x="835" y="1035"/>
                      <a:pt x="835" y="834"/>
                      <a:pt x="801" y="601"/>
                    </a:cubicBezTo>
                    <a:lnTo>
                      <a:pt x="801" y="534"/>
                    </a:lnTo>
                    <a:lnTo>
                      <a:pt x="801" y="401"/>
                    </a:lnTo>
                    <a:lnTo>
                      <a:pt x="801" y="267"/>
                    </a:lnTo>
                    <a:cubicBezTo>
                      <a:pt x="801" y="401"/>
                      <a:pt x="768" y="534"/>
                      <a:pt x="768" y="634"/>
                    </a:cubicBezTo>
                    <a:cubicBezTo>
                      <a:pt x="768" y="634"/>
                      <a:pt x="768" y="701"/>
                      <a:pt x="701" y="701"/>
                    </a:cubicBezTo>
                    <a:lnTo>
                      <a:pt x="701" y="67"/>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44"/>
              <p:cNvSpPr/>
              <p:nvPr/>
            </p:nvSpPr>
            <p:spPr>
              <a:xfrm>
                <a:off x="-1239639" y="978910"/>
                <a:ext cx="67297" cy="174462"/>
              </a:xfrm>
              <a:custGeom>
                <a:avLst/>
                <a:gdLst/>
                <a:ahLst/>
                <a:cxnLst/>
                <a:rect l="l" t="t" r="r" b="b"/>
                <a:pathLst>
                  <a:path w="1001" h="2595" extrusionOk="0">
                    <a:moveTo>
                      <a:pt x="467" y="1"/>
                    </a:moveTo>
                    <a:lnTo>
                      <a:pt x="467" y="201"/>
                    </a:lnTo>
                    <a:lnTo>
                      <a:pt x="434" y="201"/>
                    </a:lnTo>
                    <a:lnTo>
                      <a:pt x="434" y="34"/>
                    </a:lnTo>
                    <a:cubicBezTo>
                      <a:pt x="434" y="68"/>
                      <a:pt x="200" y="68"/>
                      <a:pt x="200" y="101"/>
                    </a:cubicBezTo>
                    <a:lnTo>
                      <a:pt x="200" y="201"/>
                    </a:lnTo>
                    <a:cubicBezTo>
                      <a:pt x="167" y="234"/>
                      <a:pt x="134" y="268"/>
                      <a:pt x="134" y="335"/>
                    </a:cubicBezTo>
                    <a:lnTo>
                      <a:pt x="134" y="234"/>
                    </a:lnTo>
                    <a:cubicBezTo>
                      <a:pt x="134" y="335"/>
                      <a:pt x="134" y="368"/>
                      <a:pt x="100" y="435"/>
                    </a:cubicBezTo>
                    <a:lnTo>
                      <a:pt x="100" y="501"/>
                    </a:lnTo>
                    <a:cubicBezTo>
                      <a:pt x="34" y="1035"/>
                      <a:pt x="0" y="1569"/>
                      <a:pt x="0" y="2102"/>
                    </a:cubicBezTo>
                    <a:lnTo>
                      <a:pt x="67" y="2102"/>
                    </a:lnTo>
                    <a:lnTo>
                      <a:pt x="67" y="2269"/>
                    </a:lnTo>
                    <a:cubicBezTo>
                      <a:pt x="67" y="2303"/>
                      <a:pt x="125" y="2319"/>
                      <a:pt x="184" y="2319"/>
                    </a:cubicBezTo>
                    <a:cubicBezTo>
                      <a:pt x="242" y="2319"/>
                      <a:pt x="300" y="2303"/>
                      <a:pt x="300" y="2269"/>
                    </a:cubicBezTo>
                    <a:lnTo>
                      <a:pt x="334" y="2269"/>
                    </a:lnTo>
                    <a:lnTo>
                      <a:pt x="334" y="2569"/>
                    </a:lnTo>
                    <a:cubicBezTo>
                      <a:pt x="334" y="2586"/>
                      <a:pt x="400" y="2594"/>
                      <a:pt x="467" y="2594"/>
                    </a:cubicBezTo>
                    <a:cubicBezTo>
                      <a:pt x="534" y="2594"/>
                      <a:pt x="601" y="2586"/>
                      <a:pt x="601" y="2569"/>
                    </a:cubicBezTo>
                    <a:lnTo>
                      <a:pt x="601" y="2536"/>
                    </a:lnTo>
                    <a:cubicBezTo>
                      <a:pt x="601" y="2547"/>
                      <a:pt x="627" y="2551"/>
                      <a:pt x="661" y="2551"/>
                    </a:cubicBezTo>
                    <a:cubicBezTo>
                      <a:pt x="730" y="2551"/>
                      <a:pt x="834" y="2536"/>
                      <a:pt x="834" y="2536"/>
                    </a:cubicBezTo>
                    <a:lnTo>
                      <a:pt x="834" y="2369"/>
                    </a:lnTo>
                    <a:lnTo>
                      <a:pt x="1001" y="2369"/>
                    </a:lnTo>
                    <a:lnTo>
                      <a:pt x="1001" y="2169"/>
                    </a:lnTo>
                    <a:lnTo>
                      <a:pt x="834" y="2236"/>
                    </a:lnTo>
                    <a:cubicBezTo>
                      <a:pt x="801" y="1769"/>
                      <a:pt x="801" y="1335"/>
                      <a:pt x="767" y="868"/>
                    </a:cubicBezTo>
                    <a:lnTo>
                      <a:pt x="767" y="601"/>
                    </a:lnTo>
                    <a:lnTo>
                      <a:pt x="767" y="568"/>
                    </a:lnTo>
                    <a:cubicBezTo>
                      <a:pt x="767" y="501"/>
                      <a:pt x="734" y="401"/>
                      <a:pt x="734" y="335"/>
                    </a:cubicBezTo>
                    <a:lnTo>
                      <a:pt x="734" y="668"/>
                    </a:lnTo>
                    <a:lnTo>
                      <a:pt x="667" y="701"/>
                    </a:lnTo>
                    <a:lnTo>
                      <a:pt x="667" y="68"/>
                    </a:lnTo>
                    <a:cubicBezTo>
                      <a:pt x="667" y="34"/>
                      <a:pt x="467" y="34"/>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44"/>
              <p:cNvSpPr/>
              <p:nvPr/>
            </p:nvSpPr>
            <p:spPr>
              <a:xfrm>
                <a:off x="-1176847" y="779373"/>
                <a:ext cx="69583" cy="183941"/>
              </a:xfrm>
              <a:custGeom>
                <a:avLst/>
                <a:gdLst/>
                <a:ahLst/>
                <a:cxnLst/>
                <a:rect l="l" t="t" r="r" b="b"/>
                <a:pathLst>
                  <a:path w="1035" h="2736" extrusionOk="0">
                    <a:moveTo>
                      <a:pt x="467" y="0"/>
                    </a:moveTo>
                    <a:cubicBezTo>
                      <a:pt x="467" y="100"/>
                      <a:pt x="467" y="134"/>
                      <a:pt x="501" y="200"/>
                    </a:cubicBezTo>
                    <a:lnTo>
                      <a:pt x="467" y="200"/>
                    </a:lnTo>
                    <a:cubicBezTo>
                      <a:pt x="467" y="167"/>
                      <a:pt x="467" y="100"/>
                      <a:pt x="400" y="34"/>
                    </a:cubicBezTo>
                    <a:cubicBezTo>
                      <a:pt x="400" y="100"/>
                      <a:pt x="200" y="134"/>
                      <a:pt x="200" y="134"/>
                    </a:cubicBezTo>
                    <a:lnTo>
                      <a:pt x="200" y="200"/>
                    </a:lnTo>
                    <a:cubicBezTo>
                      <a:pt x="167" y="267"/>
                      <a:pt x="67" y="300"/>
                      <a:pt x="134" y="334"/>
                    </a:cubicBezTo>
                    <a:lnTo>
                      <a:pt x="134" y="501"/>
                    </a:lnTo>
                    <a:cubicBezTo>
                      <a:pt x="134" y="434"/>
                      <a:pt x="67" y="367"/>
                      <a:pt x="67" y="300"/>
                    </a:cubicBezTo>
                    <a:cubicBezTo>
                      <a:pt x="67" y="334"/>
                      <a:pt x="67" y="434"/>
                      <a:pt x="34" y="501"/>
                    </a:cubicBezTo>
                    <a:lnTo>
                      <a:pt x="34" y="534"/>
                    </a:lnTo>
                    <a:cubicBezTo>
                      <a:pt x="34" y="1134"/>
                      <a:pt x="34" y="1701"/>
                      <a:pt x="0" y="2302"/>
                    </a:cubicBezTo>
                    <a:lnTo>
                      <a:pt x="34" y="2302"/>
                    </a:lnTo>
                    <a:lnTo>
                      <a:pt x="34" y="2469"/>
                    </a:lnTo>
                    <a:lnTo>
                      <a:pt x="367" y="2469"/>
                    </a:lnTo>
                    <a:lnTo>
                      <a:pt x="367" y="2735"/>
                    </a:lnTo>
                    <a:lnTo>
                      <a:pt x="634" y="2735"/>
                    </a:lnTo>
                    <a:lnTo>
                      <a:pt x="634" y="2702"/>
                    </a:lnTo>
                    <a:lnTo>
                      <a:pt x="867" y="2702"/>
                    </a:lnTo>
                    <a:lnTo>
                      <a:pt x="867" y="2535"/>
                    </a:lnTo>
                    <a:cubicBezTo>
                      <a:pt x="968" y="2535"/>
                      <a:pt x="1001" y="2535"/>
                      <a:pt x="1001" y="2502"/>
                    </a:cubicBezTo>
                    <a:lnTo>
                      <a:pt x="1001" y="2302"/>
                    </a:lnTo>
                    <a:lnTo>
                      <a:pt x="1034" y="2302"/>
                    </a:lnTo>
                    <a:cubicBezTo>
                      <a:pt x="1034" y="1601"/>
                      <a:pt x="1001" y="934"/>
                      <a:pt x="734" y="300"/>
                    </a:cubicBezTo>
                    <a:lnTo>
                      <a:pt x="734" y="534"/>
                    </a:lnTo>
                    <a:cubicBezTo>
                      <a:pt x="734" y="367"/>
                      <a:pt x="701" y="200"/>
                      <a:pt x="667" y="100"/>
                    </a:cubicBezTo>
                    <a:cubicBezTo>
                      <a:pt x="667" y="34"/>
                      <a:pt x="467" y="34"/>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44"/>
              <p:cNvSpPr/>
              <p:nvPr/>
            </p:nvSpPr>
            <p:spPr>
              <a:xfrm>
                <a:off x="-975022" y="936354"/>
                <a:ext cx="67364" cy="154226"/>
              </a:xfrm>
              <a:custGeom>
                <a:avLst/>
                <a:gdLst/>
                <a:ahLst/>
                <a:cxnLst/>
                <a:rect l="l" t="t" r="r" b="b"/>
                <a:pathLst>
                  <a:path w="1002" h="2294" extrusionOk="0">
                    <a:moveTo>
                      <a:pt x="501" y="0"/>
                    </a:moveTo>
                    <a:lnTo>
                      <a:pt x="501" y="200"/>
                    </a:lnTo>
                    <a:lnTo>
                      <a:pt x="434" y="200"/>
                    </a:lnTo>
                    <a:lnTo>
                      <a:pt x="434" y="34"/>
                    </a:lnTo>
                    <a:cubicBezTo>
                      <a:pt x="434" y="100"/>
                      <a:pt x="234" y="100"/>
                      <a:pt x="234" y="134"/>
                    </a:cubicBezTo>
                    <a:lnTo>
                      <a:pt x="234" y="200"/>
                    </a:lnTo>
                    <a:cubicBezTo>
                      <a:pt x="200" y="267"/>
                      <a:pt x="167" y="300"/>
                      <a:pt x="167" y="334"/>
                    </a:cubicBezTo>
                    <a:lnTo>
                      <a:pt x="167" y="634"/>
                    </a:lnTo>
                    <a:cubicBezTo>
                      <a:pt x="167" y="501"/>
                      <a:pt x="167" y="434"/>
                      <a:pt x="100" y="300"/>
                    </a:cubicBezTo>
                    <a:cubicBezTo>
                      <a:pt x="100" y="367"/>
                      <a:pt x="67" y="467"/>
                      <a:pt x="67" y="534"/>
                    </a:cubicBezTo>
                    <a:cubicBezTo>
                      <a:pt x="34" y="968"/>
                      <a:pt x="0" y="1368"/>
                      <a:pt x="0" y="1801"/>
                    </a:cubicBezTo>
                    <a:lnTo>
                      <a:pt x="34" y="1801"/>
                    </a:lnTo>
                    <a:lnTo>
                      <a:pt x="34" y="1968"/>
                    </a:lnTo>
                    <a:cubicBezTo>
                      <a:pt x="34" y="1985"/>
                      <a:pt x="100" y="1993"/>
                      <a:pt x="167" y="1993"/>
                    </a:cubicBezTo>
                    <a:cubicBezTo>
                      <a:pt x="234" y="1993"/>
                      <a:pt x="301" y="1985"/>
                      <a:pt x="301" y="1968"/>
                    </a:cubicBezTo>
                    <a:lnTo>
                      <a:pt x="334" y="1968"/>
                    </a:lnTo>
                    <a:lnTo>
                      <a:pt x="334" y="2268"/>
                    </a:lnTo>
                    <a:cubicBezTo>
                      <a:pt x="334" y="2285"/>
                      <a:pt x="392" y="2293"/>
                      <a:pt x="451" y="2293"/>
                    </a:cubicBezTo>
                    <a:cubicBezTo>
                      <a:pt x="509" y="2293"/>
                      <a:pt x="567" y="2285"/>
                      <a:pt x="567" y="2268"/>
                    </a:cubicBezTo>
                    <a:lnTo>
                      <a:pt x="567" y="2168"/>
                    </a:lnTo>
                    <a:cubicBezTo>
                      <a:pt x="567" y="2185"/>
                      <a:pt x="634" y="2193"/>
                      <a:pt x="701" y="2193"/>
                    </a:cubicBezTo>
                    <a:cubicBezTo>
                      <a:pt x="768" y="2193"/>
                      <a:pt x="834" y="2185"/>
                      <a:pt x="834" y="2168"/>
                    </a:cubicBezTo>
                    <a:lnTo>
                      <a:pt x="834" y="2002"/>
                    </a:lnTo>
                    <a:cubicBezTo>
                      <a:pt x="901" y="2002"/>
                      <a:pt x="1001" y="2002"/>
                      <a:pt x="1001" y="1968"/>
                    </a:cubicBezTo>
                    <a:lnTo>
                      <a:pt x="1001" y="1768"/>
                    </a:lnTo>
                    <a:lnTo>
                      <a:pt x="901" y="1835"/>
                    </a:lnTo>
                    <a:cubicBezTo>
                      <a:pt x="868" y="1501"/>
                      <a:pt x="868" y="1201"/>
                      <a:pt x="834" y="867"/>
                    </a:cubicBezTo>
                    <a:lnTo>
                      <a:pt x="834" y="601"/>
                    </a:lnTo>
                    <a:cubicBezTo>
                      <a:pt x="834" y="501"/>
                      <a:pt x="801" y="434"/>
                      <a:pt x="801" y="334"/>
                    </a:cubicBezTo>
                    <a:cubicBezTo>
                      <a:pt x="801" y="467"/>
                      <a:pt x="801" y="534"/>
                      <a:pt x="734" y="667"/>
                    </a:cubicBezTo>
                    <a:lnTo>
                      <a:pt x="701" y="701"/>
                    </a:lnTo>
                    <a:lnTo>
                      <a:pt x="701" y="100"/>
                    </a:lnTo>
                    <a:cubicBezTo>
                      <a:pt x="701" y="34"/>
                      <a:pt x="501" y="34"/>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44"/>
              <p:cNvSpPr/>
              <p:nvPr/>
            </p:nvSpPr>
            <p:spPr>
              <a:xfrm>
                <a:off x="-818040" y="759136"/>
                <a:ext cx="71802" cy="168277"/>
              </a:xfrm>
              <a:custGeom>
                <a:avLst/>
                <a:gdLst/>
                <a:ahLst/>
                <a:cxnLst/>
                <a:rect l="l" t="t" r="r" b="b"/>
                <a:pathLst>
                  <a:path w="1068" h="2503" extrusionOk="0">
                    <a:moveTo>
                      <a:pt x="667" y="1"/>
                    </a:moveTo>
                    <a:lnTo>
                      <a:pt x="667" y="234"/>
                    </a:lnTo>
                    <a:lnTo>
                      <a:pt x="601" y="234"/>
                    </a:lnTo>
                    <a:lnTo>
                      <a:pt x="601" y="68"/>
                    </a:lnTo>
                    <a:cubicBezTo>
                      <a:pt x="601" y="101"/>
                      <a:pt x="401" y="134"/>
                      <a:pt x="401" y="134"/>
                    </a:cubicBezTo>
                    <a:lnTo>
                      <a:pt x="401" y="234"/>
                    </a:lnTo>
                    <a:cubicBezTo>
                      <a:pt x="367" y="268"/>
                      <a:pt x="334" y="301"/>
                      <a:pt x="334" y="335"/>
                    </a:cubicBezTo>
                    <a:lnTo>
                      <a:pt x="334" y="468"/>
                    </a:lnTo>
                    <a:cubicBezTo>
                      <a:pt x="334" y="435"/>
                      <a:pt x="267" y="335"/>
                      <a:pt x="267" y="301"/>
                    </a:cubicBezTo>
                    <a:cubicBezTo>
                      <a:pt x="267" y="401"/>
                      <a:pt x="234" y="468"/>
                      <a:pt x="234" y="501"/>
                    </a:cubicBezTo>
                    <a:cubicBezTo>
                      <a:pt x="200" y="1068"/>
                      <a:pt x="100" y="1569"/>
                      <a:pt x="0" y="2069"/>
                    </a:cubicBezTo>
                    <a:lnTo>
                      <a:pt x="67" y="2069"/>
                    </a:lnTo>
                    <a:cubicBezTo>
                      <a:pt x="67" y="2102"/>
                      <a:pt x="34" y="2169"/>
                      <a:pt x="34" y="2236"/>
                    </a:cubicBezTo>
                    <a:cubicBezTo>
                      <a:pt x="34" y="2236"/>
                      <a:pt x="234" y="2269"/>
                      <a:pt x="267" y="2269"/>
                    </a:cubicBezTo>
                    <a:lnTo>
                      <a:pt x="267" y="2236"/>
                    </a:lnTo>
                    <a:lnTo>
                      <a:pt x="401" y="2236"/>
                    </a:lnTo>
                    <a:cubicBezTo>
                      <a:pt x="367" y="2303"/>
                      <a:pt x="367" y="2403"/>
                      <a:pt x="334" y="2469"/>
                    </a:cubicBezTo>
                    <a:cubicBezTo>
                      <a:pt x="334" y="2469"/>
                      <a:pt x="534" y="2503"/>
                      <a:pt x="567" y="2503"/>
                    </a:cubicBezTo>
                    <a:lnTo>
                      <a:pt x="567" y="2469"/>
                    </a:lnTo>
                    <a:cubicBezTo>
                      <a:pt x="590" y="2469"/>
                      <a:pt x="671" y="2484"/>
                      <a:pt x="723" y="2484"/>
                    </a:cubicBezTo>
                    <a:cubicBezTo>
                      <a:pt x="749" y="2484"/>
                      <a:pt x="768" y="2481"/>
                      <a:pt x="768" y="2469"/>
                    </a:cubicBezTo>
                    <a:cubicBezTo>
                      <a:pt x="834" y="2403"/>
                      <a:pt x="834" y="2336"/>
                      <a:pt x="834" y="2269"/>
                    </a:cubicBezTo>
                    <a:lnTo>
                      <a:pt x="901" y="2269"/>
                    </a:lnTo>
                    <a:cubicBezTo>
                      <a:pt x="1001" y="2069"/>
                      <a:pt x="1034" y="1902"/>
                      <a:pt x="1034" y="1669"/>
                    </a:cubicBezTo>
                    <a:cubicBezTo>
                      <a:pt x="1068" y="1302"/>
                      <a:pt x="1068" y="802"/>
                      <a:pt x="901" y="301"/>
                    </a:cubicBezTo>
                    <a:lnTo>
                      <a:pt x="901" y="635"/>
                    </a:lnTo>
                    <a:lnTo>
                      <a:pt x="901" y="668"/>
                    </a:lnTo>
                    <a:cubicBezTo>
                      <a:pt x="901" y="468"/>
                      <a:pt x="901" y="301"/>
                      <a:pt x="868" y="101"/>
                    </a:cubicBezTo>
                    <a:cubicBezTo>
                      <a:pt x="868" y="68"/>
                      <a:pt x="667" y="68"/>
                      <a:pt x="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44"/>
              <p:cNvSpPr/>
              <p:nvPr/>
            </p:nvSpPr>
            <p:spPr>
              <a:xfrm>
                <a:off x="-611700" y="738299"/>
                <a:ext cx="67275" cy="154223"/>
              </a:xfrm>
              <a:custGeom>
                <a:avLst/>
                <a:gdLst/>
                <a:ahLst/>
                <a:cxnLst/>
                <a:rect l="l" t="t" r="r" b="b"/>
                <a:pathLst>
                  <a:path w="1001" h="3218" extrusionOk="0">
                    <a:moveTo>
                      <a:pt x="534" y="1"/>
                    </a:moveTo>
                    <a:lnTo>
                      <a:pt x="534" y="201"/>
                    </a:lnTo>
                    <a:lnTo>
                      <a:pt x="501" y="201"/>
                    </a:lnTo>
                    <a:lnTo>
                      <a:pt x="501" y="34"/>
                    </a:lnTo>
                    <a:cubicBezTo>
                      <a:pt x="501" y="67"/>
                      <a:pt x="300" y="67"/>
                      <a:pt x="300" y="134"/>
                    </a:cubicBezTo>
                    <a:lnTo>
                      <a:pt x="300" y="201"/>
                    </a:lnTo>
                    <a:cubicBezTo>
                      <a:pt x="267" y="234"/>
                      <a:pt x="200" y="301"/>
                      <a:pt x="200" y="334"/>
                    </a:cubicBezTo>
                    <a:lnTo>
                      <a:pt x="200" y="534"/>
                    </a:lnTo>
                    <a:cubicBezTo>
                      <a:pt x="200" y="468"/>
                      <a:pt x="167" y="368"/>
                      <a:pt x="167" y="301"/>
                    </a:cubicBezTo>
                    <a:cubicBezTo>
                      <a:pt x="167" y="368"/>
                      <a:pt x="167" y="401"/>
                      <a:pt x="134" y="501"/>
                    </a:cubicBezTo>
                    <a:lnTo>
                      <a:pt x="134" y="534"/>
                    </a:lnTo>
                    <a:cubicBezTo>
                      <a:pt x="34" y="1302"/>
                      <a:pt x="0" y="2002"/>
                      <a:pt x="0" y="2736"/>
                    </a:cubicBezTo>
                    <a:lnTo>
                      <a:pt x="34" y="2736"/>
                    </a:lnTo>
                    <a:lnTo>
                      <a:pt x="34" y="2903"/>
                    </a:lnTo>
                    <a:cubicBezTo>
                      <a:pt x="34" y="2903"/>
                      <a:pt x="152" y="2932"/>
                      <a:pt x="231" y="2932"/>
                    </a:cubicBezTo>
                    <a:cubicBezTo>
                      <a:pt x="271" y="2932"/>
                      <a:pt x="300" y="2925"/>
                      <a:pt x="300" y="2903"/>
                    </a:cubicBezTo>
                    <a:lnTo>
                      <a:pt x="367" y="2903"/>
                    </a:lnTo>
                    <a:lnTo>
                      <a:pt x="367" y="3203"/>
                    </a:lnTo>
                    <a:cubicBezTo>
                      <a:pt x="367" y="3203"/>
                      <a:pt x="486" y="3218"/>
                      <a:pt x="565" y="3218"/>
                    </a:cubicBezTo>
                    <a:cubicBezTo>
                      <a:pt x="604" y="3218"/>
                      <a:pt x="634" y="3214"/>
                      <a:pt x="634" y="3203"/>
                    </a:cubicBezTo>
                    <a:lnTo>
                      <a:pt x="634" y="3170"/>
                    </a:lnTo>
                    <a:cubicBezTo>
                      <a:pt x="634" y="3170"/>
                      <a:pt x="738" y="3185"/>
                      <a:pt x="807" y="3185"/>
                    </a:cubicBezTo>
                    <a:cubicBezTo>
                      <a:pt x="842" y="3185"/>
                      <a:pt x="867" y="3181"/>
                      <a:pt x="867" y="3170"/>
                    </a:cubicBezTo>
                    <a:lnTo>
                      <a:pt x="867" y="3003"/>
                    </a:lnTo>
                    <a:lnTo>
                      <a:pt x="1001" y="3003"/>
                    </a:lnTo>
                    <a:lnTo>
                      <a:pt x="1001" y="2803"/>
                    </a:lnTo>
                    <a:cubicBezTo>
                      <a:pt x="968" y="2069"/>
                      <a:pt x="934" y="1402"/>
                      <a:pt x="834" y="701"/>
                    </a:cubicBezTo>
                    <a:lnTo>
                      <a:pt x="834" y="534"/>
                    </a:lnTo>
                    <a:lnTo>
                      <a:pt x="834" y="501"/>
                    </a:lnTo>
                    <a:cubicBezTo>
                      <a:pt x="834" y="401"/>
                      <a:pt x="801" y="334"/>
                      <a:pt x="801" y="301"/>
                    </a:cubicBezTo>
                    <a:lnTo>
                      <a:pt x="801" y="635"/>
                    </a:lnTo>
                    <a:lnTo>
                      <a:pt x="767" y="668"/>
                    </a:lnTo>
                    <a:lnTo>
                      <a:pt x="767" y="67"/>
                    </a:lnTo>
                    <a:cubicBezTo>
                      <a:pt x="767" y="34"/>
                      <a:pt x="534" y="34"/>
                      <a:pt x="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44"/>
              <p:cNvSpPr/>
              <p:nvPr/>
            </p:nvSpPr>
            <p:spPr>
              <a:xfrm>
                <a:off x="-658840" y="1034980"/>
                <a:ext cx="67364" cy="146830"/>
              </a:xfrm>
              <a:custGeom>
                <a:avLst/>
                <a:gdLst/>
                <a:ahLst/>
                <a:cxnLst/>
                <a:rect l="l" t="t" r="r" b="b"/>
                <a:pathLst>
                  <a:path w="1002" h="2184" extrusionOk="0">
                    <a:moveTo>
                      <a:pt x="434" y="1"/>
                    </a:moveTo>
                    <a:lnTo>
                      <a:pt x="434" y="201"/>
                    </a:lnTo>
                    <a:lnTo>
                      <a:pt x="368" y="201"/>
                    </a:lnTo>
                    <a:lnTo>
                      <a:pt x="368" y="34"/>
                    </a:lnTo>
                    <a:cubicBezTo>
                      <a:pt x="368" y="68"/>
                      <a:pt x="167" y="101"/>
                      <a:pt x="167" y="101"/>
                    </a:cubicBezTo>
                    <a:lnTo>
                      <a:pt x="167" y="201"/>
                    </a:lnTo>
                    <a:cubicBezTo>
                      <a:pt x="134" y="234"/>
                      <a:pt x="101" y="268"/>
                      <a:pt x="101" y="334"/>
                    </a:cubicBezTo>
                    <a:lnTo>
                      <a:pt x="101" y="668"/>
                    </a:lnTo>
                    <a:cubicBezTo>
                      <a:pt x="101" y="535"/>
                      <a:pt x="34" y="401"/>
                      <a:pt x="34" y="301"/>
                    </a:cubicBezTo>
                    <a:cubicBezTo>
                      <a:pt x="34" y="368"/>
                      <a:pt x="1" y="468"/>
                      <a:pt x="1" y="535"/>
                    </a:cubicBezTo>
                    <a:lnTo>
                      <a:pt x="1" y="1702"/>
                    </a:lnTo>
                    <a:lnTo>
                      <a:pt x="34" y="1702"/>
                    </a:lnTo>
                    <a:lnTo>
                      <a:pt x="34" y="1869"/>
                    </a:lnTo>
                    <a:cubicBezTo>
                      <a:pt x="34" y="1880"/>
                      <a:pt x="53" y="1884"/>
                      <a:pt x="79" y="1884"/>
                    </a:cubicBezTo>
                    <a:cubicBezTo>
                      <a:pt x="130" y="1884"/>
                      <a:pt x="212" y="1869"/>
                      <a:pt x="234" y="1869"/>
                    </a:cubicBezTo>
                    <a:lnTo>
                      <a:pt x="301" y="1869"/>
                    </a:lnTo>
                    <a:cubicBezTo>
                      <a:pt x="301" y="1969"/>
                      <a:pt x="301" y="2069"/>
                      <a:pt x="334" y="2169"/>
                    </a:cubicBezTo>
                    <a:cubicBezTo>
                      <a:pt x="334" y="2180"/>
                      <a:pt x="364" y="2184"/>
                      <a:pt x="403" y="2184"/>
                    </a:cubicBezTo>
                    <a:cubicBezTo>
                      <a:pt x="483" y="2184"/>
                      <a:pt x="601" y="2169"/>
                      <a:pt x="601" y="2169"/>
                    </a:cubicBezTo>
                    <a:cubicBezTo>
                      <a:pt x="601" y="2180"/>
                      <a:pt x="627" y="2184"/>
                      <a:pt x="662" y="2184"/>
                    </a:cubicBezTo>
                    <a:cubicBezTo>
                      <a:pt x="731" y="2184"/>
                      <a:pt x="835" y="2169"/>
                      <a:pt x="835" y="2169"/>
                    </a:cubicBezTo>
                    <a:lnTo>
                      <a:pt x="835" y="2002"/>
                    </a:lnTo>
                    <a:cubicBezTo>
                      <a:pt x="935" y="2002"/>
                      <a:pt x="1001" y="2002"/>
                      <a:pt x="1001" y="1969"/>
                    </a:cubicBezTo>
                    <a:cubicBezTo>
                      <a:pt x="868" y="1836"/>
                      <a:pt x="868" y="1735"/>
                      <a:pt x="835" y="1702"/>
                    </a:cubicBezTo>
                    <a:cubicBezTo>
                      <a:pt x="868" y="1702"/>
                      <a:pt x="868" y="1702"/>
                      <a:pt x="868" y="1669"/>
                    </a:cubicBezTo>
                    <a:cubicBezTo>
                      <a:pt x="835" y="1302"/>
                      <a:pt x="768" y="902"/>
                      <a:pt x="701" y="568"/>
                    </a:cubicBezTo>
                    <a:lnTo>
                      <a:pt x="701" y="535"/>
                    </a:lnTo>
                    <a:cubicBezTo>
                      <a:pt x="701" y="435"/>
                      <a:pt x="668" y="368"/>
                      <a:pt x="668" y="268"/>
                    </a:cubicBezTo>
                    <a:lnTo>
                      <a:pt x="668" y="601"/>
                    </a:lnTo>
                    <a:lnTo>
                      <a:pt x="668" y="668"/>
                    </a:lnTo>
                    <a:cubicBezTo>
                      <a:pt x="668" y="435"/>
                      <a:pt x="634" y="268"/>
                      <a:pt x="634" y="68"/>
                    </a:cubicBezTo>
                    <a:cubicBezTo>
                      <a:pt x="634" y="34"/>
                      <a:pt x="434" y="34"/>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44"/>
              <p:cNvSpPr/>
              <p:nvPr/>
            </p:nvSpPr>
            <p:spPr>
              <a:xfrm>
                <a:off x="-465957" y="943077"/>
                <a:ext cx="76306" cy="193891"/>
              </a:xfrm>
              <a:custGeom>
                <a:avLst/>
                <a:gdLst/>
                <a:ahLst/>
                <a:cxnLst/>
                <a:rect l="l" t="t" r="r" b="b"/>
                <a:pathLst>
                  <a:path w="1135" h="2884" extrusionOk="0">
                    <a:moveTo>
                      <a:pt x="601" y="0"/>
                    </a:moveTo>
                    <a:lnTo>
                      <a:pt x="601" y="200"/>
                    </a:lnTo>
                    <a:lnTo>
                      <a:pt x="567" y="200"/>
                    </a:lnTo>
                    <a:lnTo>
                      <a:pt x="567" y="34"/>
                    </a:lnTo>
                    <a:cubicBezTo>
                      <a:pt x="567" y="67"/>
                      <a:pt x="334" y="67"/>
                      <a:pt x="334" y="100"/>
                    </a:cubicBezTo>
                    <a:lnTo>
                      <a:pt x="334" y="200"/>
                    </a:lnTo>
                    <a:cubicBezTo>
                      <a:pt x="301" y="234"/>
                      <a:pt x="267" y="267"/>
                      <a:pt x="267" y="334"/>
                    </a:cubicBezTo>
                    <a:cubicBezTo>
                      <a:pt x="267" y="401"/>
                      <a:pt x="267" y="434"/>
                      <a:pt x="234" y="534"/>
                    </a:cubicBezTo>
                    <a:lnTo>
                      <a:pt x="234" y="267"/>
                    </a:lnTo>
                    <a:cubicBezTo>
                      <a:pt x="67" y="934"/>
                      <a:pt x="0" y="1668"/>
                      <a:pt x="134" y="2369"/>
                    </a:cubicBezTo>
                    <a:lnTo>
                      <a:pt x="134" y="2569"/>
                    </a:lnTo>
                    <a:cubicBezTo>
                      <a:pt x="134" y="2580"/>
                      <a:pt x="164" y="2584"/>
                      <a:pt x="203" y="2584"/>
                    </a:cubicBezTo>
                    <a:cubicBezTo>
                      <a:pt x="282" y="2584"/>
                      <a:pt x="401" y="2569"/>
                      <a:pt x="401" y="2569"/>
                    </a:cubicBezTo>
                    <a:lnTo>
                      <a:pt x="434" y="2569"/>
                    </a:lnTo>
                    <a:cubicBezTo>
                      <a:pt x="434" y="2669"/>
                      <a:pt x="434" y="2769"/>
                      <a:pt x="467" y="2869"/>
                    </a:cubicBezTo>
                    <a:cubicBezTo>
                      <a:pt x="467" y="2880"/>
                      <a:pt x="497" y="2884"/>
                      <a:pt x="537" y="2884"/>
                    </a:cubicBezTo>
                    <a:cubicBezTo>
                      <a:pt x="616" y="2884"/>
                      <a:pt x="734" y="2869"/>
                      <a:pt x="734" y="2869"/>
                    </a:cubicBezTo>
                    <a:lnTo>
                      <a:pt x="734" y="2836"/>
                    </a:lnTo>
                    <a:cubicBezTo>
                      <a:pt x="734" y="2847"/>
                      <a:pt x="760" y="2850"/>
                      <a:pt x="795" y="2850"/>
                    </a:cubicBezTo>
                    <a:cubicBezTo>
                      <a:pt x="864" y="2850"/>
                      <a:pt x="968" y="2836"/>
                      <a:pt x="968" y="2836"/>
                    </a:cubicBezTo>
                    <a:lnTo>
                      <a:pt x="968" y="2669"/>
                    </a:lnTo>
                    <a:cubicBezTo>
                      <a:pt x="1068" y="2669"/>
                      <a:pt x="1135" y="2669"/>
                      <a:pt x="1135" y="2602"/>
                    </a:cubicBezTo>
                    <a:cubicBezTo>
                      <a:pt x="1068" y="2435"/>
                      <a:pt x="1001" y="2402"/>
                      <a:pt x="1001" y="2302"/>
                    </a:cubicBezTo>
                    <a:lnTo>
                      <a:pt x="1068" y="2302"/>
                    </a:lnTo>
                    <a:lnTo>
                      <a:pt x="934" y="701"/>
                    </a:lnTo>
                    <a:lnTo>
                      <a:pt x="934" y="501"/>
                    </a:lnTo>
                    <a:cubicBezTo>
                      <a:pt x="934" y="401"/>
                      <a:pt x="901" y="334"/>
                      <a:pt x="901" y="267"/>
                    </a:cubicBezTo>
                    <a:cubicBezTo>
                      <a:pt x="834" y="401"/>
                      <a:pt x="834" y="534"/>
                      <a:pt x="801" y="701"/>
                    </a:cubicBezTo>
                    <a:lnTo>
                      <a:pt x="801" y="67"/>
                    </a:lnTo>
                    <a:cubicBezTo>
                      <a:pt x="801" y="34"/>
                      <a:pt x="601" y="34"/>
                      <a:pt x="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44"/>
              <p:cNvSpPr/>
              <p:nvPr/>
            </p:nvSpPr>
            <p:spPr>
              <a:xfrm>
                <a:off x="-4383782" y="1109830"/>
                <a:ext cx="3731736" cy="3777183"/>
              </a:xfrm>
              <a:custGeom>
                <a:avLst/>
                <a:gdLst/>
                <a:ahLst/>
                <a:cxnLst/>
                <a:rect l="l" t="t" r="r" b="b"/>
                <a:pathLst>
                  <a:path w="55507" h="56183" extrusionOk="0">
                    <a:moveTo>
                      <a:pt x="54740" y="1009"/>
                    </a:moveTo>
                    <a:cubicBezTo>
                      <a:pt x="54733" y="1066"/>
                      <a:pt x="54731" y="1120"/>
                      <a:pt x="54734" y="1174"/>
                    </a:cubicBezTo>
                    <a:lnTo>
                      <a:pt x="54734" y="1174"/>
                    </a:lnTo>
                    <a:lnTo>
                      <a:pt x="54740" y="1009"/>
                    </a:lnTo>
                    <a:close/>
                    <a:moveTo>
                      <a:pt x="1969" y="2210"/>
                    </a:moveTo>
                    <a:cubicBezTo>
                      <a:pt x="2002" y="2277"/>
                      <a:pt x="2035" y="2277"/>
                      <a:pt x="2102" y="2277"/>
                    </a:cubicBezTo>
                    <a:lnTo>
                      <a:pt x="1969" y="2277"/>
                    </a:lnTo>
                    <a:lnTo>
                      <a:pt x="1969" y="2210"/>
                    </a:lnTo>
                    <a:close/>
                    <a:moveTo>
                      <a:pt x="5538" y="55348"/>
                    </a:moveTo>
                    <a:cubicBezTo>
                      <a:pt x="4904" y="55381"/>
                      <a:pt x="4337" y="55482"/>
                      <a:pt x="3736" y="55548"/>
                    </a:cubicBezTo>
                    <a:lnTo>
                      <a:pt x="3736" y="55448"/>
                    </a:lnTo>
                    <a:cubicBezTo>
                      <a:pt x="4337" y="55381"/>
                      <a:pt x="4904" y="55381"/>
                      <a:pt x="5538" y="55348"/>
                    </a:cubicBezTo>
                    <a:close/>
                    <a:moveTo>
                      <a:pt x="7452" y="0"/>
                    </a:moveTo>
                    <a:cubicBezTo>
                      <a:pt x="5673" y="0"/>
                      <a:pt x="3900" y="40"/>
                      <a:pt x="2102" y="142"/>
                    </a:cubicBezTo>
                    <a:cubicBezTo>
                      <a:pt x="2202" y="142"/>
                      <a:pt x="2269" y="175"/>
                      <a:pt x="2369" y="175"/>
                    </a:cubicBezTo>
                    <a:lnTo>
                      <a:pt x="1969" y="175"/>
                    </a:lnTo>
                    <a:cubicBezTo>
                      <a:pt x="1735" y="175"/>
                      <a:pt x="1502" y="475"/>
                      <a:pt x="1301" y="475"/>
                    </a:cubicBezTo>
                    <a:cubicBezTo>
                      <a:pt x="1668" y="509"/>
                      <a:pt x="2035" y="509"/>
                      <a:pt x="2402" y="542"/>
                    </a:cubicBezTo>
                    <a:lnTo>
                      <a:pt x="1401" y="542"/>
                    </a:lnTo>
                    <a:cubicBezTo>
                      <a:pt x="1335" y="542"/>
                      <a:pt x="1201" y="809"/>
                      <a:pt x="1135" y="976"/>
                    </a:cubicBezTo>
                    <a:lnTo>
                      <a:pt x="868" y="976"/>
                    </a:lnTo>
                    <a:cubicBezTo>
                      <a:pt x="834" y="976"/>
                      <a:pt x="801" y="1676"/>
                      <a:pt x="801" y="1676"/>
                    </a:cubicBezTo>
                    <a:lnTo>
                      <a:pt x="868" y="1676"/>
                    </a:lnTo>
                    <a:cubicBezTo>
                      <a:pt x="901" y="1876"/>
                      <a:pt x="1001" y="2210"/>
                      <a:pt x="1035" y="2210"/>
                    </a:cubicBezTo>
                    <a:lnTo>
                      <a:pt x="1235" y="2210"/>
                    </a:lnTo>
                    <a:lnTo>
                      <a:pt x="1235" y="2310"/>
                    </a:lnTo>
                    <a:cubicBezTo>
                      <a:pt x="1135" y="2444"/>
                      <a:pt x="1001" y="2510"/>
                      <a:pt x="1001" y="2644"/>
                    </a:cubicBezTo>
                    <a:cubicBezTo>
                      <a:pt x="1001" y="2944"/>
                      <a:pt x="968" y="3177"/>
                      <a:pt x="968" y="3478"/>
                    </a:cubicBezTo>
                    <a:cubicBezTo>
                      <a:pt x="968" y="3444"/>
                      <a:pt x="901" y="3444"/>
                      <a:pt x="901" y="3378"/>
                    </a:cubicBezTo>
                    <a:cubicBezTo>
                      <a:pt x="901" y="3111"/>
                      <a:pt x="901" y="2810"/>
                      <a:pt x="868" y="2510"/>
                    </a:cubicBezTo>
                    <a:cubicBezTo>
                      <a:pt x="868" y="2710"/>
                      <a:pt x="801" y="2977"/>
                      <a:pt x="801" y="3177"/>
                    </a:cubicBezTo>
                    <a:cubicBezTo>
                      <a:pt x="634" y="4979"/>
                      <a:pt x="401" y="6713"/>
                      <a:pt x="234" y="8515"/>
                    </a:cubicBezTo>
                    <a:cubicBezTo>
                      <a:pt x="201" y="10449"/>
                      <a:pt x="134" y="12351"/>
                      <a:pt x="67" y="14285"/>
                    </a:cubicBezTo>
                    <a:cubicBezTo>
                      <a:pt x="0" y="19055"/>
                      <a:pt x="0" y="23859"/>
                      <a:pt x="67" y="28662"/>
                    </a:cubicBezTo>
                    <a:cubicBezTo>
                      <a:pt x="234" y="37168"/>
                      <a:pt x="734" y="45641"/>
                      <a:pt x="1401" y="54081"/>
                    </a:cubicBezTo>
                    <a:lnTo>
                      <a:pt x="1335" y="54081"/>
                    </a:lnTo>
                    <a:cubicBezTo>
                      <a:pt x="1301" y="54081"/>
                      <a:pt x="1301" y="54481"/>
                      <a:pt x="1235" y="54681"/>
                    </a:cubicBezTo>
                    <a:cubicBezTo>
                      <a:pt x="1235" y="54748"/>
                      <a:pt x="1235" y="54814"/>
                      <a:pt x="1201" y="54814"/>
                    </a:cubicBezTo>
                    <a:lnTo>
                      <a:pt x="1301" y="54814"/>
                    </a:lnTo>
                    <a:cubicBezTo>
                      <a:pt x="1333" y="55006"/>
                      <a:pt x="1396" y="55350"/>
                      <a:pt x="1460" y="55350"/>
                    </a:cubicBezTo>
                    <a:cubicBezTo>
                      <a:pt x="1462" y="55350"/>
                      <a:pt x="1465" y="55350"/>
                      <a:pt x="1468" y="55348"/>
                    </a:cubicBezTo>
                    <a:cubicBezTo>
                      <a:pt x="1735" y="55348"/>
                      <a:pt x="2002" y="55315"/>
                      <a:pt x="2302" y="55315"/>
                    </a:cubicBezTo>
                    <a:cubicBezTo>
                      <a:pt x="2302" y="55415"/>
                      <a:pt x="2335" y="55582"/>
                      <a:pt x="2335" y="55715"/>
                    </a:cubicBezTo>
                    <a:cubicBezTo>
                      <a:pt x="2169" y="55715"/>
                      <a:pt x="2035" y="55748"/>
                      <a:pt x="1868" y="55748"/>
                    </a:cubicBezTo>
                    <a:cubicBezTo>
                      <a:pt x="2035" y="55748"/>
                      <a:pt x="2169" y="55848"/>
                      <a:pt x="2335" y="55882"/>
                    </a:cubicBezTo>
                    <a:lnTo>
                      <a:pt x="2335" y="55982"/>
                    </a:lnTo>
                    <a:cubicBezTo>
                      <a:pt x="2352" y="56115"/>
                      <a:pt x="2527" y="56182"/>
                      <a:pt x="2698" y="56182"/>
                    </a:cubicBezTo>
                    <a:cubicBezTo>
                      <a:pt x="2869" y="56182"/>
                      <a:pt x="3036" y="56115"/>
                      <a:pt x="3036" y="55982"/>
                    </a:cubicBezTo>
                    <a:lnTo>
                      <a:pt x="3169" y="55982"/>
                    </a:lnTo>
                    <a:cubicBezTo>
                      <a:pt x="3236" y="56015"/>
                      <a:pt x="3311" y="56032"/>
                      <a:pt x="3382" y="56032"/>
                    </a:cubicBezTo>
                    <a:cubicBezTo>
                      <a:pt x="3453" y="56032"/>
                      <a:pt x="3520" y="56015"/>
                      <a:pt x="3570" y="55982"/>
                    </a:cubicBezTo>
                    <a:cubicBezTo>
                      <a:pt x="5838" y="55982"/>
                      <a:pt x="8140" y="55915"/>
                      <a:pt x="10375" y="55815"/>
                    </a:cubicBezTo>
                    <a:lnTo>
                      <a:pt x="18647" y="55448"/>
                    </a:lnTo>
                    <a:cubicBezTo>
                      <a:pt x="24184" y="55215"/>
                      <a:pt x="29722" y="55115"/>
                      <a:pt x="35226" y="55015"/>
                    </a:cubicBezTo>
                    <a:cubicBezTo>
                      <a:pt x="38081" y="54992"/>
                      <a:pt x="40966" y="54923"/>
                      <a:pt x="43841" y="54923"/>
                    </a:cubicBezTo>
                    <a:cubicBezTo>
                      <a:pt x="45199" y="54923"/>
                      <a:pt x="46553" y="54938"/>
                      <a:pt x="47901" y="54981"/>
                    </a:cubicBezTo>
                    <a:cubicBezTo>
                      <a:pt x="48435" y="55015"/>
                      <a:pt x="48935" y="55015"/>
                      <a:pt x="49502" y="55048"/>
                    </a:cubicBezTo>
                    <a:cubicBezTo>
                      <a:pt x="50537" y="55148"/>
                      <a:pt x="51604" y="55315"/>
                      <a:pt x="52605" y="55615"/>
                    </a:cubicBezTo>
                    <a:cubicBezTo>
                      <a:pt x="52619" y="55618"/>
                      <a:pt x="52633" y="55620"/>
                      <a:pt x="52646" y="55620"/>
                    </a:cubicBezTo>
                    <a:cubicBezTo>
                      <a:pt x="52759" y="55620"/>
                      <a:pt x="52842" y="55501"/>
                      <a:pt x="52872" y="55381"/>
                    </a:cubicBezTo>
                    <a:cubicBezTo>
                      <a:pt x="52938" y="55381"/>
                      <a:pt x="53005" y="55448"/>
                      <a:pt x="53072" y="55448"/>
                    </a:cubicBezTo>
                    <a:cubicBezTo>
                      <a:pt x="53134" y="55458"/>
                      <a:pt x="53189" y="55466"/>
                      <a:pt x="53239" y="55466"/>
                    </a:cubicBezTo>
                    <a:cubicBezTo>
                      <a:pt x="53351" y="55466"/>
                      <a:pt x="53436" y="55430"/>
                      <a:pt x="53505" y="55315"/>
                    </a:cubicBezTo>
                    <a:lnTo>
                      <a:pt x="53505" y="55615"/>
                    </a:lnTo>
                    <a:cubicBezTo>
                      <a:pt x="53505" y="55715"/>
                      <a:pt x="53680" y="55765"/>
                      <a:pt x="53856" y="55765"/>
                    </a:cubicBezTo>
                    <a:cubicBezTo>
                      <a:pt x="54031" y="55765"/>
                      <a:pt x="54206" y="55715"/>
                      <a:pt x="54206" y="55615"/>
                    </a:cubicBezTo>
                    <a:lnTo>
                      <a:pt x="54206" y="55448"/>
                    </a:lnTo>
                    <a:cubicBezTo>
                      <a:pt x="54221" y="55553"/>
                      <a:pt x="54364" y="55604"/>
                      <a:pt x="54518" y="55604"/>
                    </a:cubicBezTo>
                    <a:cubicBezTo>
                      <a:pt x="54705" y="55604"/>
                      <a:pt x="54906" y="55528"/>
                      <a:pt x="54906" y="55381"/>
                    </a:cubicBezTo>
                    <a:lnTo>
                      <a:pt x="54906" y="54981"/>
                    </a:lnTo>
                    <a:cubicBezTo>
                      <a:pt x="55106" y="54981"/>
                      <a:pt x="55373" y="54914"/>
                      <a:pt x="55373" y="54781"/>
                    </a:cubicBezTo>
                    <a:lnTo>
                      <a:pt x="55373" y="54281"/>
                    </a:lnTo>
                    <a:cubicBezTo>
                      <a:pt x="55440" y="54214"/>
                      <a:pt x="55507" y="54181"/>
                      <a:pt x="55507" y="54114"/>
                    </a:cubicBezTo>
                    <a:cubicBezTo>
                      <a:pt x="55407" y="45207"/>
                      <a:pt x="55373" y="36368"/>
                      <a:pt x="55340" y="27495"/>
                    </a:cubicBezTo>
                    <a:cubicBezTo>
                      <a:pt x="55273" y="23625"/>
                      <a:pt x="55273" y="19789"/>
                      <a:pt x="55240" y="15920"/>
                    </a:cubicBezTo>
                    <a:cubicBezTo>
                      <a:pt x="55240" y="13985"/>
                      <a:pt x="55207" y="12017"/>
                      <a:pt x="55207" y="10116"/>
                    </a:cubicBezTo>
                    <a:cubicBezTo>
                      <a:pt x="55240" y="7547"/>
                      <a:pt x="55106" y="5045"/>
                      <a:pt x="54906" y="2510"/>
                    </a:cubicBezTo>
                    <a:cubicBezTo>
                      <a:pt x="54906" y="2277"/>
                      <a:pt x="54906" y="2010"/>
                      <a:pt x="54873" y="1776"/>
                    </a:cubicBezTo>
                    <a:cubicBezTo>
                      <a:pt x="54873" y="1810"/>
                      <a:pt x="54873" y="1810"/>
                      <a:pt x="54806" y="1843"/>
                    </a:cubicBezTo>
                    <a:lnTo>
                      <a:pt x="54806" y="1710"/>
                    </a:lnTo>
                    <a:cubicBezTo>
                      <a:pt x="54806" y="1552"/>
                      <a:pt x="54744" y="1373"/>
                      <a:pt x="54734" y="1174"/>
                    </a:cubicBezTo>
                    <a:lnTo>
                      <a:pt x="54734" y="1174"/>
                    </a:lnTo>
                    <a:lnTo>
                      <a:pt x="54706" y="2010"/>
                    </a:lnTo>
                    <a:lnTo>
                      <a:pt x="54539" y="2177"/>
                    </a:lnTo>
                    <a:lnTo>
                      <a:pt x="54539" y="1676"/>
                    </a:lnTo>
                    <a:cubicBezTo>
                      <a:pt x="54573" y="1543"/>
                      <a:pt x="54573" y="1443"/>
                      <a:pt x="54539" y="1343"/>
                    </a:cubicBezTo>
                    <a:lnTo>
                      <a:pt x="54539" y="375"/>
                    </a:lnTo>
                    <a:cubicBezTo>
                      <a:pt x="54539" y="342"/>
                      <a:pt x="54206" y="309"/>
                      <a:pt x="53972" y="275"/>
                    </a:cubicBezTo>
                    <a:cubicBezTo>
                      <a:pt x="53939" y="175"/>
                      <a:pt x="53872" y="109"/>
                      <a:pt x="53772" y="109"/>
                    </a:cubicBezTo>
                    <a:cubicBezTo>
                      <a:pt x="46204" y="195"/>
                      <a:pt x="38660" y="282"/>
                      <a:pt x="31076" y="282"/>
                    </a:cubicBezTo>
                    <a:cubicBezTo>
                      <a:pt x="29903" y="282"/>
                      <a:pt x="28729" y="280"/>
                      <a:pt x="27553" y="275"/>
                    </a:cubicBezTo>
                    <a:cubicBezTo>
                      <a:pt x="23851" y="275"/>
                      <a:pt x="20081" y="209"/>
                      <a:pt x="16379" y="142"/>
                    </a:cubicBezTo>
                    <a:cubicBezTo>
                      <a:pt x="14544" y="109"/>
                      <a:pt x="12676" y="109"/>
                      <a:pt x="10842" y="42"/>
                    </a:cubicBezTo>
                    <a:cubicBezTo>
                      <a:pt x="9704" y="16"/>
                      <a:pt x="8577" y="0"/>
                      <a:pt x="7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64" name="Google Shape;5664;p44"/>
          <p:cNvGrpSpPr/>
          <p:nvPr/>
        </p:nvGrpSpPr>
        <p:grpSpPr>
          <a:xfrm rot="6337036">
            <a:off x="7986874" y="275726"/>
            <a:ext cx="890235" cy="1132210"/>
            <a:chOff x="4416775" y="3222575"/>
            <a:chExt cx="557700" cy="639775"/>
          </a:xfrm>
        </p:grpSpPr>
        <p:sp>
          <p:nvSpPr>
            <p:cNvPr id="5665" name="Google Shape;5665;p44"/>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44"/>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44"/>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44"/>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44"/>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44"/>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44"/>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44"/>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44"/>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44"/>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44"/>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44"/>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44"/>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44"/>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44"/>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44"/>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44"/>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44"/>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44"/>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44"/>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44"/>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44"/>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44"/>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44"/>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44"/>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44"/>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44"/>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44"/>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44"/>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44"/>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44"/>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44"/>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44"/>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44"/>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44"/>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44"/>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44"/>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44"/>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44"/>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44"/>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44"/>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44"/>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44"/>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44"/>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44"/>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44"/>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44"/>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44"/>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44"/>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44"/>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44"/>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44"/>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44"/>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44"/>
            <p:cNvSpPr/>
            <p:nvPr/>
          </p:nvSpPr>
          <p:spPr>
            <a:xfrm>
              <a:off x="4416775" y="3222575"/>
              <a:ext cx="557700" cy="639775"/>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9" name="Google Shape;5719;p44"/>
          <p:cNvGrpSpPr/>
          <p:nvPr/>
        </p:nvGrpSpPr>
        <p:grpSpPr>
          <a:xfrm rot="15694489" flipH="1">
            <a:off x="443351" y="252676"/>
            <a:ext cx="837238" cy="1132204"/>
            <a:chOff x="4417018" y="3223679"/>
            <a:chExt cx="557700" cy="639775"/>
          </a:xfrm>
        </p:grpSpPr>
        <p:sp>
          <p:nvSpPr>
            <p:cNvPr id="5720" name="Google Shape;5720;p44"/>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44"/>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44"/>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44"/>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44"/>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44"/>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44"/>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44"/>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44"/>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44"/>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44"/>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44"/>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44"/>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44"/>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44"/>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44"/>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44"/>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44"/>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44"/>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44"/>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44"/>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44"/>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44"/>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44"/>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44"/>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44"/>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44"/>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44"/>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44"/>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44"/>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44"/>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44"/>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44"/>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44"/>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44"/>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44"/>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44"/>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44"/>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44"/>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44"/>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44"/>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44"/>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44"/>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44"/>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44"/>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44"/>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44"/>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44"/>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44"/>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44"/>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44"/>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44"/>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44"/>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44"/>
            <p:cNvSpPr/>
            <p:nvPr/>
          </p:nvSpPr>
          <p:spPr>
            <a:xfrm>
              <a:off x="4417018" y="3223679"/>
              <a:ext cx="557700" cy="639775"/>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5" name="Google Shape;5775;p44"/>
          <p:cNvGrpSpPr/>
          <p:nvPr/>
        </p:nvGrpSpPr>
        <p:grpSpPr>
          <a:xfrm>
            <a:off x="1398636" y="3506919"/>
            <a:ext cx="435640" cy="505579"/>
            <a:chOff x="-3594099" y="1812063"/>
            <a:chExt cx="185891" cy="235573"/>
          </a:xfrm>
        </p:grpSpPr>
        <p:sp>
          <p:nvSpPr>
            <p:cNvPr id="5776" name="Google Shape;5776;p44"/>
            <p:cNvSpPr/>
            <p:nvPr/>
          </p:nvSpPr>
          <p:spPr>
            <a:xfrm>
              <a:off x="-3471068" y="1812063"/>
              <a:ext cx="62860" cy="47195"/>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44"/>
            <p:cNvSpPr/>
            <p:nvPr/>
          </p:nvSpPr>
          <p:spPr>
            <a:xfrm>
              <a:off x="-3482229" y="1993718"/>
              <a:ext cx="67297" cy="53918"/>
            </a:xfrm>
            <a:custGeom>
              <a:avLst/>
              <a:gdLst/>
              <a:ahLst/>
              <a:cxnLst/>
              <a:rect l="l" t="t" r="r" b="b"/>
              <a:pathLst>
                <a:path w="1001" h="802" extrusionOk="0">
                  <a:moveTo>
                    <a:pt x="500" y="0"/>
                  </a:moveTo>
                  <a:cubicBezTo>
                    <a:pt x="0" y="0"/>
                    <a:pt x="0" y="801"/>
                    <a:pt x="500" y="801"/>
                  </a:cubicBezTo>
                  <a:cubicBezTo>
                    <a:pt x="1001" y="801"/>
                    <a:pt x="1001"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44"/>
            <p:cNvSpPr/>
            <p:nvPr/>
          </p:nvSpPr>
          <p:spPr>
            <a:xfrm>
              <a:off x="-3594099" y="1900336"/>
              <a:ext cx="51364" cy="38792"/>
            </a:xfrm>
            <a:custGeom>
              <a:avLst/>
              <a:gdLst/>
              <a:ahLst/>
              <a:cxnLst/>
              <a:rect l="l" t="t" r="r" b="b"/>
              <a:pathLst>
                <a:path w="764" h="577" extrusionOk="0">
                  <a:moveTo>
                    <a:pt x="317" y="0"/>
                  </a:moveTo>
                  <a:cubicBezTo>
                    <a:pt x="0" y="0"/>
                    <a:pt x="0" y="577"/>
                    <a:pt x="317" y="577"/>
                  </a:cubicBezTo>
                  <a:cubicBezTo>
                    <a:pt x="351" y="577"/>
                    <a:pt x="389" y="570"/>
                    <a:pt x="430" y="556"/>
                  </a:cubicBezTo>
                  <a:cubicBezTo>
                    <a:pt x="463" y="556"/>
                    <a:pt x="463" y="556"/>
                    <a:pt x="497" y="522"/>
                  </a:cubicBezTo>
                  <a:cubicBezTo>
                    <a:pt x="763" y="455"/>
                    <a:pt x="763" y="155"/>
                    <a:pt x="497" y="55"/>
                  </a:cubicBezTo>
                  <a:cubicBezTo>
                    <a:pt x="463" y="55"/>
                    <a:pt x="463" y="55"/>
                    <a:pt x="430" y="22"/>
                  </a:cubicBezTo>
                  <a:cubicBezTo>
                    <a:pt x="389" y="7"/>
                    <a:pt x="351"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9" name="Google Shape;5779;p44"/>
          <p:cNvGrpSpPr/>
          <p:nvPr/>
        </p:nvGrpSpPr>
        <p:grpSpPr>
          <a:xfrm>
            <a:off x="7045205" y="1060809"/>
            <a:ext cx="459745" cy="453204"/>
            <a:chOff x="-1818220" y="1789608"/>
            <a:chExt cx="196177" cy="211169"/>
          </a:xfrm>
        </p:grpSpPr>
        <p:sp>
          <p:nvSpPr>
            <p:cNvPr id="5780" name="Google Shape;5780;p44"/>
            <p:cNvSpPr/>
            <p:nvPr/>
          </p:nvSpPr>
          <p:spPr>
            <a:xfrm>
              <a:off x="-1818220" y="1789608"/>
              <a:ext cx="56070" cy="44977"/>
            </a:xfrm>
            <a:custGeom>
              <a:avLst/>
              <a:gdLst/>
              <a:ahLst/>
              <a:cxnLst/>
              <a:rect l="l" t="t" r="r" b="b"/>
              <a:pathLst>
                <a:path w="834" h="669" extrusionOk="0">
                  <a:moveTo>
                    <a:pt x="400" y="1"/>
                  </a:moveTo>
                  <a:cubicBezTo>
                    <a:pt x="0" y="1"/>
                    <a:pt x="0" y="668"/>
                    <a:pt x="400" y="668"/>
                  </a:cubicBezTo>
                  <a:cubicBezTo>
                    <a:pt x="834" y="668"/>
                    <a:pt x="834"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44"/>
            <p:cNvSpPr/>
            <p:nvPr/>
          </p:nvSpPr>
          <p:spPr>
            <a:xfrm>
              <a:off x="-1795833" y="1951161"/>
              <a:ext cx="51633" cy="49616"/>
            </a:xfrm>
            <a:custGeom>
              <a:avLst/>
              <a:gdLst/>
              <a:ahLst/>
              <a:cxnLst/>
              <a:rect l="l" t="t" r="r" b="b"/>
              <a:pathLst>
                <a:path w="768" h="738" extrusionOk="0">
                  <a:moveTo>
                    <a:pt x="406" y="1"/>
                  </a:moveTo>
                  <a:cubicBezTo>
                    <a:pt x="350" y="1"/>
                    <a:pt x="292" y="11"/>
                    <a:pt x="234" y="33"/>
                  </a:cubicBezTo>
                  <a:cubicBezTo>
                    <a:pt x="234" y="33"/>
                    <a:pt x="201" y="33"/>
                    <a:pt x="201" y="66"/>
                  </a:cubicBezTo>
                  <a:cubicBezTo>
                    <a:pt x="1" y="200"/>
                    <a:pt x="1" y="533"/>
                    <a:pt x="201" y="633"/>
                  </a:cubicBezTo>
                  <a:cubicBezTo>
                    <a:pt x="201" y="633"/>
                    <a:pt x="234" y="633"/>
                    <a:pt x="234" y="700"/>
                  </a:cubicBezTo>
                  <a:cubicBezTo>
                    <a:pt x="301" y="725"/>
                    <a:pt x="368" y="738"/>
                    <a:pt x="430" y="738"/>
                  </a:cubicBezTo>
                  <a:cubicBezTo>
                    <a:pt x="618" y="738"/>
                    <a:pt x="768" y="625"/>
                    <a:pt x="768" y="400"/>
                  </a:cubicBezTo>
                  <a:cubicBezTo>
                    <a:pt x="768" y="139"/>
                    <a:pt x="605" y="1"/>
                    <a:pt x="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44"/>
            <p:cNvSpPr/>
            <p:nvPr/>
          </p:nvSpPr>
          <p:spPr>
            <a:xfrm>
              <a:off x="-1672264" y="1857107"/>
              <a:ext cx="50221" cy="40607"/>
            </a:xfrm>
            <a:custGeom>
              <a:avLst/>
              <a:gdLst/>
              <a:ahLst/>
              <a:cxnLst/>
              <a:rect l="l" t="t" r="r" b="b"/>
              <a:pathLst>
                <a:path w="747" h="604" extrusionOk="0">
                  <a:moveTo>
                    <a:pt x="309" y="1"/>
                  </a:moveTo>
                  <a:cubicBezTo>
                    <a:pt x="233" y="1"/>
                    <a:pt x="157" y="38"/>
                    <a:pt x="97" y="131"/>
                  </a:cubicBezTo>
                  <a:cubicBezTo>
                    <a:pt x="64" y="198"/>
                    <a:pt x="31" y="265"/>
                    <a:pt x="31" y="331"/>
                  </a:cubicBezTo>
                  <a:cubicBezTo>
                    <a:pt x="1" y="481"/>
                    <a:pt x="78" y="603"/>
                    <a:pt x="214" y="603"/>
                  </a:cubicBezTo>
                  <a:cubicBezTo>
                    <a:pt x="230" y="603"/>
                    <a:pt x="247" y="602"/>
                    <a:pt x="264" y="598"/>
                  </a:cubicBezTo>
                  <a:cubicBezTo>
                    <a:pt x="364" y="598"/>
                    <a:pt x="398" y="531"/>
                    <a:pt x="498" y="498"/>
                  </a:cubicBezTo>
                  <a:cubicBezTo>
                    <a:pt x="747" y="324"/>
                    <a:pt x="531"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3" name="Google Shape;5783;p44"/>
          <p:cNvGrpSpPr/>
          <p:nvPr/>
        </p:nvGrpSpPr>
        <p:grpSpPr>
          <a:xfrm>
            <a:off x="4374113" y="3755263"/>
            <a:ext cx="346542" cy="303200"/>
            <a:chOff x="4352713" y="2109225"/>
            <a:chExt cx="346542" cy="303200"/>
          </a:xfrm>
        </p:grpSpPr>
        <p:sp>
          <p:nvSpPr>
            <p:cNvPr id="5784" name="Google Shape;5784;p44"/>
            <p:cNvSpPr/>
            <p:nvPr/>
          </p:nvSpPr>
          <p:spPr>
            <a:xfrm>
              <a:off x="4443468" y="2194492"/>
              <a:ext cx="45014" cy="34656"/>
            </a:xfrm>
            <a:custGeom>
              <a:avLst/>
              <a:gdLst/>
              <a:ahLst/>
              <a:cxnLst/>
              <a:rect l="l" t="t" r="r" b="b"/>
              <a:pathLst>
                <a:path w="869" h="669" extrusionOk="0">
                  <a:moveTo>
                    <a:pt x="435" y="1"/>
                  </a:moveTo>
                  <a:cubicBezTo>
                    <a:pt x="34" y="34"/>
                    <a:pt x="1" y="668"/>
                    <a:pt x="435" y="668"/>
                  </a:cubicBezTo>
                  <a:cubicBezTo>
                    <a:pt x="868" y="668"/>
                    <a:pt x="868"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44"/>
            <p:cNvSpPr/>
            <p:nvPr/>
          </p:nvSpPr>
          <p:spPr>
            <a:xfrm>
              <a:off x="4512623" y="2172061"/>
              <a:ext cx="46672" cy="36314"/>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44"/>
            <p:cNvSpPr/>
            <p:nvPr/>
          </p:nvSpPr>
          <p:spPr>
            <a:xfrm>
              <a:off x="4414097" y="2167451"/>
              <a:ext cx="213675" cy="128574"/>
            </a:xfrm>
            <a:custGeom>
              <a:avLst/>
              <a:gdLst/>
              <a:ahLst/>
              <a:cxnLst/>
              <a:rect l="l" t="t" r="r" b="b"/>
              <a:pathLst>
                <a:path w="4125" h="2482" extrusionOk="0">
                  <a:moveTo>
                    <a:pt x="3872" y="1"/>
                  </a:moveTo>
                  <a:cubicBezTo>
                    <a:pt x="3806" y="1"/>
                    <a:pt x="3749" y="37"/>
                    <a:pt x="3737" y="123"/>
                  </a:cubicBezTo>
                  <a:cubicBezTo>
                    <a:pt x="3468" y="1419"/>
                    <a:pt x="2427" y="1962"/>
                    <a:pt x="1312" y="1962"/>
                  </a:cubicBezTo>
                  <a:cubicBezTo>
                    <a:pt x="907" y="1962"/>
                    <a:pt x="492" y="1890"/>
                    <a:pt x="101" y="1757"/>
                  </a:cubicBezTo>
                  <a:cubicBezTo>
                    <a:pt x="68" y="1790"/>
                    <a:pt x="1" y="1891"/>
                    <a:pt x="1" y="1924"/>
                  </a:cubicBezTo>
                  <a:cubicBezTo>
                    <a:pt x="93" y="2364"/>
                    <a:pt x="567" y="2481"/>
                    <a:pt x="1065" y="2481"/>
                  </a:cubicBezTo>
                  <a:cubicBezTo>
                    <a:pt x="1472" y="2481"/>
                    <a:pt x="1895" y="2403"/>
                    <a:pt x="2136" y="2358"/>
                  </a:cubicBezTo>
                  <a:cubicBezTo>
                    <a:pt x="3170" y="2091"/>
                    <a:pt x="3937" y="1357"/>
                    <a:pt x="4104" y="256"/>
                  </a:cubicBezTo>
                  <a:cubicBezTo>
                    <a:pt x="4125" y="108"/>
                    <a:pt x="3986" y="1"/>
                    <a:pt x="38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44"/>
            <p:cNvSpPr/>
            <p:nvPr/>
          </p:nvSpPr>
          <p:spPr>
            <a:xfrm>
              <a:off x="4352713" y="2109225"/>
              <a:ext cx="346542" cy="303200"/>
            </a:xfrm>
            <a:custGeom>
              <a:avLst/>
              <a:gdLst/>
              <a:ahLst/>
              <a:cxnLst/>
              <a:rect l="l" t="t" r="r" b="b"/>
              <a:pathLst>
                <a:path w="6690" h="5853" extrusionOk="0">
                  <a:moveTo>
                    <a:pt x="3425" y="312"/>
                  </a:moveTo>
                  <a:cubicBezTo>
                    <a:pt x="3591" y="312"/>
                    <a:pt x="3757" y="324"/>
                    <a:pt x="3921" y="346"/>
                  </a:cubicBezTo>
                  <a:cubicBezTo>
                    <a:pt x="5522" y="546"/>
                    <a:pt x="6356" y="1914"/>
                    <a:pt x="5856" y="3515"/>
                  </a:cubicBezTo>
                  <a:cubicBezTo>
                    <a:pt x="5422" y="4916"/>
                    <a:pt x="4155" y="5350"/>
                    <a:pt x="2820" y="5416"/>
                  </a:cubicBezTo>
                  <a:cubicBezTo>
                    <a:pt x="2793" y="5416"/>
                    <a:pt x="2769" y="5423"/>
                    <a:pt x="2749" y="5436"/>
                  </a:cubicBezTo>
                  <a:lnTo>
                    <a:pt x="2749" y="5436"/>
                  </a:lnTo>
                  <a:cubicBezTo>
                    <a:pt x="2735" y="5424"/>
                    <a:pt x="2715" y="5416"/>
                    <a:pt x="2687" y="5416"/>
                  </a:cubicBezTo>
                  <a:cubicBezTo>
                    <a:pt x="1253" y="5350"/>
                    <a:pt x="85" y="3782"/>
                    <a:pt x="452" y="2347"/>
                  </a:cubicBezTo>
                  <a:cubicBezTo>
                    <a:pt x="778" y="1014"/>
                    <a:pt x="2104" y="312"/>
                    <a:pt x="3425" y="312"/>
                  </a:cubicBezTo>
                  <a:close/>
                  <a:moveTo>
                    <a:pt x="3489" y="1"/>
                  </a:moveTo>
                  <a:cubicBezTo>
                    <a:pt x="1904" y="1"/>
                    <a:pt x="244" y="988"/>
                    <a:pt x="118" y="2714"/>
                  </a:cubicBezTo>
                  <a:cubicBezTo>
                    <a:pt x="0" y="3864"/>
                    <a:pt x="951" y="5613"/>
                    <a:pt x="2232" y="5613"/>
                  </a:cubicBezTo>
                  <a:cubicBezTo>
                    <a:pt x="2378" y="5613"/>
                    <a:pt x="2528" y="5590"/>
                    <a:pt x="2681" y="5541"/>
                  </a:cubicBezTo>
                  <a:lnTo>
                    <a:pt x="2681" y="5541"/>
                  </a:lnTo>
                  <a:cubicBezTo>
                    <a:pt x="2665" y="5620"/>
                    <a:pt x="2697" y="5714"/>
                    <a:pt x="2787" y="5750"/>
                  </a:cubicBezTo>
                  <a:cubicBezTo>
                    <a:pt x="3017" y="5820"/>
                    <a:pt x="3245" y="5853"/>
                    <a:pt x="3469" y="5853"/>
                  </a:cubicBezTo>
                  <a:cubicBezTo>
                    <a:pt x="4838" y="5853"/>
                    <a:pt x="6036" y="4629"/>
                    <a:pt x="6323" y="3281"/>
                  </a:cubicBezTo>
                  <a:cubicBezTo>
                    <a:pt x="6690" y="1447"/>
                    <a:pt x="5622" y="112"/>
                    <a:pt x="3788" y="12"/>
                  </a:cubicBezTo>
                  <a:cubicBezTo>
                    <a:pt x="3689" y="4"/>
                    <a:pt x="3589" y="1"/>
                    <a:pt x="34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1967;p29"/>
          <p:cNvSpPr txBox="1">
            <a:spLocks/>
          </p:cNvSpPr>
          <p:nvPr/>
        </p:nvSpPr>
        <p:spPr>
          <a:xfrm rot="21594080">
            <a:off x="1992" y="1338448"/>
            <a:ext cx="9144111" cy="23216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Gloria Hallelujah"/>
              <a:buNone/>
              <a:defRPr sz="4800" b="1" i="0" u="none" strike="noStrike" cap="none">
                <a:solidFill>
                  <a:schemeClr val="dk1"/>
                </a:solidFill>
                <a:latin typeface="Gloria Hallelujah"/>
                <a:ea typeface="Gloria Hallelujah"/>
                <a:cs typeface="Gloria Hallelujah"/>
                <a:sym typeface="Gloria Hallelujah"/>
              </a:defRPr>
            </a:lvl1pPr>
            <a:lvl2pPr marR="0" lvl="1" algn="l" rtl="0">
              <a:lnSpc>
                <a:spcPct val="100000"/>
              </a:lnSpc>
              <a:spcBef>
                <a:spcPts val="0"/>
              </a:spcBef>
              <a:spcAft>
                <a:spcPts val="0"/>
              </a:spcAft>
              <a:buClr>
                <a:schemeClr val="dk1"/>
              </a:buClr>
              <a:buSzPts val="4800"/>
              <a:buFont typeface="Gloria Hallelujah"/>
              <a:buNone/>
              <a:defRPr sz="4800" b="1" i="0" u="none" strike="noStrike" cap="none">
                <a:solidFill>
                  <a:schemeClr val="dk1"/>
                </a:solidFill>
                <a:latin typeface="Gloria Hallelujah"/>
                <a:ea typeface="Gloria Hallelujah"/>
                <a:cs typeface="Gloria Hallelujah"/>
                <a:sym typeface="Gloria Hallelujah"/>
              </a:defRPr>
            </a:lvl2pPr>
            <a:lvl3pPr marR="0" lvl="2" algn="l" rtl="0">
              <a:lnSpc>
                <a:spcPct val="100000"/>
              </a:lnSpc>
              <a:spcBef>
                <a:spcPts val="0"/>
              </a:spcBef>
              <a:spcAft>
                <a:spcPts val="0"/>
              </a:spcAft>
              <a:buClr>
                <a:schemeClr val="dk1"/>
              </a:buClr>
              <a:buSzPts val="4800"/>
              <a:buFont typeface="Gloria Hallelujah"/>
              <a:buNone/>
              <a:defRPr sz="4800" b="1" i="0" u="none" strike="noStrike" cap="none">
                <a:solidFill>
                  <a:schemeClr val="dk1"/>
                </a:solidFill>
                <a:latin typeface="Gloria Hallelujah"/>
                <a:ea typeface="Gloria Hallelujah"/>
                <a:cs typeface="Gloria Hallelujah"/>
                <a:sym typeface="Gloria Hallelujah"/>
              </a:defRPr>
            </a:lvl3pPr>
            <a:lvl4pPr marR="0" lvl="3" algn="l" rtl="0">
              <a:lnSpc>
                <a:spcPct val="100000"/>
              </a:lnSpc>
              <a:spcBef>
                <a:spcPts val="0"/>
              </a:spcBef>
              <a:spcAft>
                <a:spcPts val="0"/>
              </a:spcAft>
              <a:buClr>
                <a:schemeClr val="dk1"/>
              </a:buClr>
              <a:buSzPts val="4800"/>
              <a:buFont typeface="Gloria Hallelujah"/>
              <a:buNone/>
              <a:defRPr sz="4800" b="1" i="0" u="none" strike="noStrike" cap="none">
                <a:solidFill>
                  <a:schemeClr val="dk1"/>
                </a:solidFill>
                <a:latin typeface="Gloria Hallelujah"/>
                <a:ea typeface="Gloria Hallelujah"/>
                <a:cs typeface="Gloria Hallelujah"/>
                <a:sym typeface="Gloria Hallelujah"/>
              </a:defRPr>
            </a:lvl4pPr>
            <a:lvl5pPr marR="0" lvl="4" algn="l" rtl="0">
              <a:lnSpc>
                <a:spcPct val="100000"/>
              </a:lnSpc>
              <a:spcBef>
                <a:spcPts val="0"/>
              </a:spcBef>
              <a:spcAft>
                <a:spcPts val="0"/>
              </a:spcAft>
              <a:buClr>
                <a:schemeClr val="dk1"/>
              </a:buClr>
              <a:buSzPts val="4800"/>
              <a:buFont typeface="Gloria Hallelujah"/>
              <a:buNone/>
              <a:defRPr sz="4800" b="1" i="0" u="none" strike="noStrike" cap="none">
                <a:solidFill>
                  <a:schemeClr val="dk1"/>
                </a:solidFill>
                <a:latin typeface="Gloria Hallelujah"/>
                <a:ea typeface="Gloria Hallelujah"/>
                <a:cs typeface="Gloria Hallelujah"/>
                <a:sym typeface="Gloria Hallelujah"/>
              </a:defRPr>
            </a:lvl5pPr>
            <a:lvl6pPr marR="0" lvl="5" algn="l" rtl="0">
              <a:lnSpc>
                <a:spcPct val="100000"/>
              </a:lnSpc>
              <a:spcBef>
                <a:spcPts val="0"/>
              </a:spcBef>
              <a:spcAft>
                <a:spcPts val="0"/>
              </a:spcAft>
              <a:buClr>
                <a:schemeClr val="dk1"/>
              </a:buClr>
              <a:buSzPts val="4800"/>
              <a:buFont typeface="Gloria Hallelujah"/>
              <a:buNone/>
              <a:defRPr sz="4800" b="1" i="0" u="none" strike="noStrike" cap="none">
                <a:solidFill>
                  <a:schemeClr val="dk1"/>
                </a:solidFill>
                <a:latin typeface="Gloria Hallelujah"/>
                <a:ea typeface="Gloria Hallelujah"/>
                <a:cs typeface="Gloria Hallelujah"/>
                <a:sym typeface="Gloria Hallelujah"/>
              </a:defRPr>
            </a:lvl6pPr>
            <a:lvl7pPr marR="0" lvl="6" algn="l" rtl="0">
              <a:lnSpc>
                <a:spcPct val="100000"/>
              </a:lnSpc>
              <a:spcBef>
                <a:spcPts val="0"/>
              </a:spcBef>
              <a:spcAft>
                <a:spcPts val="0"/>
              </a:spcAft>
              <a:buClr>
                <a:schemeClr val="dk1"/>
              </a:buClr>
              <a:buSzPts val="4800"/>
              <a:buFont typeface="Gloria Hallelujah"/>
              <a:buNone/>
              <a:defRPr sz="4800" b="1" i="0" u="none" strike="noStrike" cap="none">
                <a:solidFill>
                  <a:schemeClr val="dk1"/>
                </a:solidFill>
                <a:latin typeface="Gloria Hallelujah"/>
                <a:ea typeface="Gloria Hallelujah"/>
                <a:cs typeface="Gloria Hallelujah"/>
                <a:sym typeface="Gloria Hallelujah"/>
              </a:defRPr>
            </a:lvl7pPr>
            <a:lvl8pPr marR="0" lvl="7" algn="l" rtl="0">
              <a:lnSpc>
                <a:spcPct val="100000"/>
              </a:lnSpc>
              <a:spcBef>
                <a:spcPts val="0"/>
              </a:spcBef>
              <a:spcAft>
                <a:spcPts val="0"/>
              </a:spcAft>
              <a:buClr>
                <a:schemeClr val="dk1"/>
              </a:buClr>
              <a:buSzPts val="4800"/>
              <a:buFont typeface="Gloria Hallelujah"/>
              <a:buNone/>
              <a:defRPr sz="4800" b="1" i="0" u="none" strike="noStrike" cap="none">
                <a:solidFill>
                  <a:schemeClr val="dk1"/>
                </a:solidFill>
                <a:latin typeface="Gloria Hallelujah"/>
                <a:ea typeface="Gloria Hallelujah"/>
                <a:cs typeface="Gloria Hallelujah"/>
                <a:sym typeface="Gloria Hallelujah"/>
              </a:defRPr>
            </a:lvl8pPr>
            <a:lvl9pPr marR="0" lvl="8" algn="l" rtl="0">
              <a:lnSpc>
                <a:spcPct val="100000"/>
              </a:lnSpc>
              <a:spcBef>
                <a:spcPts val="0"/>
              </a:spcBef>
              <a:spcAft>
                <a:spcPts val="0"/>
              </a:spcAft>
              <a:buClr>
                <a:schemeClr val="dk1"/>
              </a:buClr>
              <a:buSzPts val="4800"/>
              <a:buFont typeface="Gloria Hallelujah"/>
              <a:buNone/>
              <a:defRPr sz="4800" b="1" i="0" u="none" strike="noStrike" cap="none">
                <a:solidFill>
                  <a:schemeClr val="dk1"/>
                </a:solidFill>
                <a:latin typeface="Gloria Hallelujah"/>
                <a:ea typeface="Gloria Hallelujah"/>
                <a:cs typeface="Gloria Hallelujah"/>
                <a:sym typeface="Gloria Hallelujah"/>
              </a:defRPr>
            </a:lvl9pPr>
          </a:lstStyle>
          <a:p>
            <a:pPr>
              <a:lnSpc>
                <a:spcPct val="150000"/>
              </a:lnSpc>
            </a:pPr>
            <a:r>
              <a:rPr lang="en-US" sz="4000" dirty="0" smtClean="0">
                <a:solidFill>
                  <a:schemeClr val="tx1"/>
                </a:solidFill>
                <a:latin typeface="+mj-lt"/>
                <a:ea typeface="Nanum Pen Script"/>
                <a:cs typeface="Nanum Pen Script"/>
                <a:sym typeface="Nanum Pen Script"/>
              </a:rPr>
              <a:t>CẢM ƠN CÁC EM ĐÃ CHÚ </a:t>
            </a:r>
          </a:p>
          <a:p>
            <a:pPr>
              <a:lnSpc>
                <a:spcPct val="150000"/>
              </a:lnSpc>
            </a:pPr>
            <a:r>
              <a:rPr lang="en-US" sz="4000" dirty="0" smtClean="0">
                <a:solidFill>
                  <a:schemeClr val="tx1"/>
                </a:solidFill>
                <a:latin typeface="+mj-lt"/>
                <a:ea typeface="Nanum Pen Script"/>
                <a:cs typeface="Nanum Pen Script"/>
                <a:sym typeface="Nanum Pen Script"/>
              </a:rPr>
              <a:t>Ý LẮNG NGHE BÀI GIẢNG</a:t>
            </a:r>
            <a:endParaRPr lang="en-US" sz="4000" dirty="0">
              <a:solidFill>
                <a:schemeClr val="tx1"/>
              </a:solidFill>
              <a:latin typeface="+mj-lt"/>
              <a:ea typeface="Nanum Pen Script"/>
              <a:cs typeface="Nanum Pen Script"/>
              <a:sym typeface="Nanum Pen Scrip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51"/>
        <p:cNvGrpSpPr/>
        <p:nvPr/>
      </p:nvGrpSpPr>
      <p:grpSpPr>
        <a:xfrm>
          <a:off x="0" y="0"/>
          <a:ext cx="0" cy="0"/>
          <a:chOff x="0" y="0"/>
          <a:chExt cx="0" cy="0"/>
        </a:xfrm>
      </p:grpSpPr>
      <p:grpSp>
        <p:nvGrpSpPr>
          <p:cNvPr id="5852" name="Google Shape;5852;p46"/>
          <p:cNvGrpSpPr/>
          <p:nvPr/>
        </p:nvGrpSpPr>
        <p:grpSpPr>
          <a:xfrm>
            <a:off x="642951" y="218032"/>
            <a:ext cx="7792733" cy="4760557"/>
            <a:chOff x="642951" y="218032"/>
            <a:chExt cx="7792733" cy="4760557"/>
          </a:xfrm>
        </p:grpSpPr>
        <p:grpSp>
          <p:nvGrpSpPr>
            <p:cNvPr id="5853" name="Google Shape;5853;p46"/>
            <p:cNvGrpSpPr/>
            <p:nvPr/>
          </p:nvGrpSpPr>
          <p:grpSpPr>
            <a:xfrm rot="10800000" flipH="1">
              <a:off x="998665" y="4553005"/>
              <a:ext cx="7128265" cy="425584"/>
              <a:chOff x="808125" y="969900"/>
              <a:chExt cx="5974575" cy="333975"/>
            </a:xfrm>
          </p:grpSpPr>
          <p:sp>
            <p:nvSpPr>
              <p:cNvPr id="5854" name="Google Shape;5854;p46"/>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46"/>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46"/>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46"/>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46"/>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46"/>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46"/>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46"/>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46"/>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46"/>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46"/>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46"/>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46"/>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46"/>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46"/>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46"/>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46"/>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46"/>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46"/>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46"/>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46"/>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46"/>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46"/>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46"/>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8" name="Google Shape;5878;p46"/>
            <p:cNvSpPr/>
            <p:nvPr/>
          </p:nvSpPr>
          <p:spPr>
            <a:xfrm rot="10800000" flipH="1">
              <a:off x="642951" y="218032"/>
              <a:ext cx="7792733" cy="4530806"/>
            </a:xfrm>
            <a:custGeom>
              <a:avLst/>
              <a:gdLst/>
              <a:ahLst/>
              <a:cxnLst/>
              <a:rect l="l" t="t" r="r" b="b"/>
              <a:pathLst>
                <a:path w="261260" h="142221" extrusionOk="0">
                  <a:moveTo>
                    <a:pt x="5191" y="1"/>
                  </a:moveTo>
                  <a:cubicBezTo>
                    <a:pt x="2322" y="1"/>
                    <a:pt x="0" y="1751"/>
                    <a:pt x="0" y="3918"/>
                  </a:cubicBezTo>
                  <a:lnTo>
                    <a:pt x="0" y="138303"/>
                  </a:lnTo>
                  <a:cubicBezTo>
                    <a:pt x="0" y="140470"/>
                    <a:pt x="2322" y="142220"/>
                    <a:pt x="5191" y="142220"/>
                  </a:cubicBezTo>
                  <a:lnTo>
                    <a:pt x="256056" y="142220"/>
                  </a:lnTo>
                  <a:cubicBezTo>
                    <a:pt x="258937" y="142220"/>
                    <a:pt x="261259" y="140470"/>
                    <a:pt x="261259" y="138303"/>
                  </a:cubicBezTo>
                  <a:lnTo>
                    <a:pt x="261235" y="138303"/>
                  </a:lnTo>
                  <a:lnTo>
                    <a:pt x="261235" y="3918"/>
                  </a:lnTo>
                  <a:cubicBezTo>
                    <a:pt x="261235" y="1751"/>
                    <a:pt x="258914" y="1"/>
                    <a:pt x="256044"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9" name="Google Shape;5879;p46"/>
          <p:cNvGrpSpPr/>
          <p:nvPr/>
        </p:nvGrpSpPr>
        <p:grpSpPr>
          <a:xfrm>
            <a:off x="695553" y="135924"/>
            <a:ext cx="7810541" cy="4772563"/>
            <a:chOff x="695553" y="135924"/>
            <a:chExt cx="7810541" cy="4772563"/>
          </a:xfrm>
        </p:grpSpPr>
        <p:grpSp>
          <p:nvGrpSpPr>
            <p:cNvPr id="5880" name="Google Shape;5880;p46"/>
            <p:cNvGrpSpPr/>
            <p:nvPr/>
          </p:nvGrpSpPr>
          <p:grpSpPr>
            <a:xfrm>
              <a:off x="695553" y="135924"/>
              <a:ext cx="7810541" cy="4525622"/>
              <a:chOff x="488150" y="1113350"/>
              <a:chExt cx="6569000" cy="3604350"/>
            </a:xfrm>
          </p:grpSpPr>
          <p:sp>
            <p:nvSpPr>
              <p:cNvPr id="5881" name="Google Shape;5881;p46"/>
              <p:cNvSpPr/>
              <p:nvPr/>
            </p:nvSpPr>
            <p:spPr>
              <a:xfrm>
                <a:off x="515525" y="1135100"/>
                <a:ext cx="6531500" cy="3555500"/>
              </a:xfrm>
              <a:custGeom>
                <a:avLst/>
                <a:gdLst/>
                <a:ahLst/>
                <a:cxnLst/>
                <a:rect l="l" t="t" r="r" b="b"/>
                <a:pathLst>
                  <a:path w="261260" h="142220" extrusionOk="0">
                    <a:moveTo>
                      <a:pt x="5204" y="0"/>
                    </a:moveTo>
                    <a:cubicBezTo>
                      <a:pt x="2322" y="0"/>
                      <a:pt x="1" y="1750"/>
                      <a:pt x="1" y="3917"/>
                    </a:cubicBezTo>
                    <a:lnTo>
                      <a:pt x="1" y="138303"/>
                    </a:lnTo>
                    <a:cubicBezTo>
                      <a:pt x="1" y="138696"/>
                      <a:pt x="84" y="139065"/>
                      <a:pt x="215" y="139422"/>
                    </a:cubicBezTo>
                    <a:cubicBezTo>
                      <a:pt x="846" y="141017"/>
                      <a:pt x="2775" y="142184"/>
                      <a:pt x="5085" y="142220"/>
                    </a:cubicBezTo>
                    <a:lnTo>
                      <a:pt x="256068" y="142220"/>
                    </a:lnTo>
                    <a:cubicBezTo>
                      <a:pt x="256533" y="142220"/>
                      <a:pt x="256985" y="142172"/>
                      <a:pt x="257426" y="142089"/>
                    </a:cubicBezTo>
                    <a:cubicBezTo>
                      <a:pt x="259640" y="141637"/>
                      <a:pt x="261259" y="140124"/>
                      <a:pt x="261259" y="138303"/>
                    </a:cubicBezTo>
                    <a:lnTo>
                      <a:pt x="261259" y="3917"/>
                    </a:lnTo>
                    <a:cubicBezTo>
                      <a:pt x="261259" y="3560"/>
                      <a:pt x="261188" y="3203"/>
                      <a:pt x="261057" y="2881"/>
                    </a:cubicBezTo>
                    <a:cubicBezTo>
                      <a:pt x="261057" y="2858"/>
                      <a:pt x="261033" y="2822"/>
                      <a:pt x="261021" y="2798"/>
                    </a:cubicBezTo>
                    <a:cubicBezTo>
                      <a:pt x="260700" y="1965"/>
                      <a:pt x="260009" y="1238"/>
                      <a:pt x="259093" y="738"/>
                    </a:cubicBezTo>
                    <a:cubicBezTo>
                      <a:pt x="259009" y="715"/>
                      <a:pt x="258950" y="667"/>
                      <a:pt x="258878" y="643"/>
                    </a:cubicBezTo>
                    <a:cubicBezTo>
                      <a:pt x="258164" y="286"/>
                      <a:pt x="257330" y="60"/>
                      <a:pt x="256437" y="12"/>
                    </a:cubicBezTo>
                    <a:cubicBezTo>
                      <a:pt x="256318" y="0"/>
                      <a:pt x="256187" y="0"/>
                      <a:pt x="256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46"/>
              <p:cNvSpPr/>
              <p:nvPr/>
            </p:nvSpPr>
            <p:spPr>
              <a:xfrm>
                <a:off x="1595725" y="1176025"/>
                <a:ext cx="377750" cy="225600"/>
              </a:xfrm>
              <a:custGeom>
                <a:avLst/>
                <a:gdLst/>
                <a:ahLst/>
                <a:cxnLst/>
                <a:rect l="l" t="t" r="r" b="b"/>
                <a:pathLst>
                  <a:path w="15110" h="9024" extrusionOk="0">
                    <a:moveTo>
                      <a:pt x="5574" y="2768"/>
                    </a:moveTo>
                    <a:cubicBezTo>
                      <a:pt x="5581" y="2768"/>
                      <a:pt x="5589" y="2768"/>
                      <a:pt x="5596" y="2768"/>
                    </a:cubicBezTo>
                    <a:cubicBezTo>
                      <a:pt x="5632" y="2768"/>
                      <a:pt x="5656" y="2768"/>
                      <a:pt x="5692" y="2780"/>
                    </a:cubicBezTo>
                    <a:cubicBezTo>
                      <a:pt x="6001" y="2840"/>
                      <a:pt x="6227" y="3114"/>
                      <a:pt x="6227" y="3435"/>
                    </a:cubicBezTo>
                    <a:cubicBezTo>
                      <a:pt x="6215" y="3769"/>
                      <a:pt x="5977" y="4019"/>
                      <a:pt x="5656" y="4066"/>
                    </a:cubicBezTo>
                    <a:cubicBezTo>
                      <a:pt x="5640" y="4066"/>
                      <a:pt x="5619" y="4072"/>
                      <a:pt x="5599" y="4072"/>
                    </a:cubicBezTo>
                    <a:cubicBezTo>
                      <a:pt x="5590" y="4072"/>
                      <a:pt x="5580" y="4070"/>
                      <a:pt x="5573" y="4066"/>
                    </a:cubicBezTo>
                    <a:cubicBezTo>
                      <a:pt x="5203" y="4042"/>
                      <a:pt x="4918" y="3745"/>
                      <a:pt x="4930" y="3388"/>
                    </a:cubicBezTo>
                    <a:cubicBezTo>
                      <a:pt x="4941" y="3038"/>
                      <a:pt x="5227" y="2768"/>
                      <a:pt x="5574" y="2768"/>
                    </a:cubicBezTo>
                    <a:close/>
                    <a:moveTo>
                      <a:pt x="12131" y="0"/>
                    </a:moveTo>
                    <a:cubicBezTo>
                      <a:pt x="10730" y="0"/>
                      <a:pt x="8966" y="291"/>
                      <a:pt x="7132" y="1328"/>
                    </a:cubicBezTo>
                    <a:cubicBezTo>
                      <a:pt x="6644" y="1602"/>
                      <a:pt x="6168" y="1923"/>
                      <a:pt x="5704" y="2280"/>
                    </a:cubicBezTo>
                    <a:cubicBezTo>
                      <a:pt x="2310" y="4876"/>
                      <a:pt x="0" y="9019"/>
                      <a:pt x="0" y="9019"/>
                    </a:cubicBezTo>
                    <a:cubicBezTo>
                      <a:pt x="0" y="9019"/>
                      <a:pt x="131" y="9023"/>
                      <a:pt x="367" y="9023"/>
                    </a:cubicBezTo>
                    <a:cubicBezTo>
                      <a:pt x="1176" y="9023"/>
                      <a:pt x="3224" y="8973"/>
                      <a:pt x="5501" y="8531"/>
                    </a:cubicBezTo>
                    <a:cubicBezTo>
                      <a:pt x="7085" y="8210"/>
                      <a:pt x="8799" y="7710"/>
                      <a:pt x="10276" y="6876"/>
                    </a:cubicBezTo>
                    <a:cubicBezTo>
                      <a:pt x="14443" y="4507"/>
                      <a:pt x="15109" y="471"/>
                      <a:pt x="15109" y="471"/>
                    </a:cubicBezTo>
                    <a:cubicBezTo>
                      <a:pt x="15109" y="471"/>
                      <a:pt x="13915" y="0"/>
                      <a:pt x="1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46"/>
              <p:cNvSpPr/>
              <p:nvPr/>
            </p:nvSpPr>
            <p:spPr>
              <a:xfrm>
                <a:off x="1242700" y="1226175"/>
                <a:ext cx="200950" cy="425975"/>
              </a:xfrm>
              <a:custGeom>
                <a:avLst/>
                <a:gdLst/>
                <a:ahLst/>
                <a:cxnLst/>
                <a:rect l="l" t="t" r="r" b="b"/>
                <a:pathLst>
                  <a:path w="8038" h="17039" extrusionOk="0">
                    <a:moveTo>
                      <a:pt x="6311" y="9061"/>
                    </a:moveTo>
                    <a:cubicBezTo>
                      <a:pt x="6490" y="9085"/>
                      <a:pt x="6620" y="9216"/>
                      <a:pt x="6620" y="9394"/>
                    </a:cubicBezTo>
                    <a:cubicBezTo>
                      <a:pt x="6620" y="9573"/>
                      <a:pt x="6478" y="9704"/>
                      <a:pt x="6299" y="9704"/>
                    </a:cubicBezTo>
                    <a:cubicBezTo>
                      <a:pt x="6120" y="9704"/>
                      <a:pt x="5989" y="9561"/>
                      <a:pt x="5989" y="9383"/>
                    </a:cubicBezTo>
                    <a:cubicBezTo>
                      <a:pt x="5989" y="9204"/>
                      <a:pt x="6132" y="9061"/>
                      <a:pt x="6311" y="9061"/>
                    </a:cubicBezTo>
                    <a:close/>
                    <a:moveTo>
                      <a:pt x="6325" y="12620"/>
                    </a:moveTo>
                    <a:cubicBezTo>
                      <a:pt x="6332" y="12620"/>
                      <a:pt x="6339" y="12621"/>
                      <a:pt x="6347" y="12621"/>
                    </a:cubicBezTo>
                    <a:cubicBezTo>
                      <a:pt x="6561" y="12621"/>
                      <a:pt x="6716" y="12800"/>
                      <a:pt x="6716" y="13014"/>
                    </a:cubicBezTo>
                    <a:cubicBezTo>
                      <a:pt x="6716" y="13210"/>
                      <a:pt x="6549" y="13372"/>
                      <a:pt x="6344" y="13372"/>
                    </a:cubicBezTo>
                    <a:cubicBezTo>
                      <a:pt x="6337" y="13372"/>
                      <a:pt x="6330" y="13372"/>
                      <a:pt x="6323" y="13371"/>
                    </a:cubicBezTo>
                    <a:cubicBezTo>
                      <a:pt x="6120" y="13371"/>
                      <a:pt x="5954" y="13193"/>
                      <a:pt x="5954" y="12978"/>
                    </a:cubicBezTo>
                    <a:cubicBezTo>
                      <a:pt x="5954" y="12783"/>
                      <a:pt x="6120" y="12620"/>
                      <a:pt x="6325" y="12620"/>
                    </a:cubicBezTo>
                    <a:close/>
                    <a:moveTo>
                      <a:pt x="2168" y="0"/>
                    </a:moveTo>
                    <a:cubicBezTo>
                      <a:pt x="2168" y="0"/>
                      <a:pt x="1" y="5704"/>
                      <a:pt x="882" y="10406"/>
                    </a:cubicBezTo>
                    <a:cubicBezTo>
                      <a:pt x="1751" y="15109"/>
                      <a:pt x="5370" y="17038"/>
                      <a:pt x="5370" y="17038"/>
                    </a:cubicBezTo>
                    <a:cubicBezTo>
                      <a:pt x="5370" y="17038"/>
                      <a:pt x="8037" y="13931"/>
                      <a:pt x="7144" y="9228"/>
                    </a:cubicBezTo>
                    <a:cubicBezTo>
                      <a:pt x="6263" y="4525"/>
                      <a:pt x="2168" y="0"/>
                      <a:pt x="2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46"/>
              <p:cNvSpPr/>
              <p:nvPr/>
            </p:nvSpPr>
            <p:spPr>
              <a:xfrm>
                <a:off x="689950" y="1164850"/>
                <a:ext cx="234275" cy="404850"/>
              </a:xfrm>
              <a:custGeom>
                <a:avLst/>
                <a:gdLst/>
                <a:ahLst/>
                <a:cxnLst/>
                <a:rect l="l" t="t" r="r" b="b"/>
                <a:pathLst>
                  <a:path w="9371" h="16194" extrusionOk="0">
                    <a:moveTo>
                      <a:pt x="2049" y="1"/>
                    </a:moveTo>
                    <a:cubicBezTo>
                      <a:pt x="2049" y="1"/>
                      <a:pt x="1" y="3537"/>
                      <a:pt x="1703" y="8002"/>
                    </a:cubicBezTo>
                    <a:cubicBezTo>
                      <a:pt x="3418" y="12490"/>
                      <a:pt x="8252" y="16193"/>
                      <a:pt x="8252" y="16193"/>
                    </a:cubicBezTo>
                    <a:cubicBezTo>
                      <a:pt x="8252" y="16193"/>
                      <a:pt x="9371" y="10192"/>
                      <a:pt x="7656" y="5728"/>
                    </a:cubicBezTo>
                    <a:cubicBezTo>
                      <a:pt x="5954" y="1263"/>
                      <a:pt x="2049" y="1"/>
                      <a:pt x="2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46"/>
              <p:cNvSpPr/>
              <p:nvPr/>
            </p:nvSpPr>
            <p:spPr>
              <a:xfrm>
                <a:off x="2115725" y="1683050"/>
                <a:ext cx="312875" cy="312000"/>
              </a:xfrm>
              <a:custGeom>
                <a:avLst/>
                <a:gdLst/>
                <a:ahLst/>
                <a:cxnLst/>
                <a:rect l="l" t="t" r="r" b="b"/>
                <a:pathLst>
                  <a:path w="12515" h="12480" extrusionOk="0">
                    <a:moveTo>
                      <a:pt x="5690" y="7846"/>
                    </a:moveTo>
                    <a:cubicBezTo>
                      <a:pt x="5702" y="7846"/>
                      <a:pt x="5715" y="7846"/>
                      <a:pt x="5728" y="7848"/>
                    </a:cubicBezTo>
                    <a:cubicBezTo>
                      <a:pt x="5954" y="7860"/>
                      <a:pt x="6120" y="8050"/>
                      <a:pt x="6120" y="8276"/>
                    </a:cubicBezTo>
                    <a:cubicBezTo>
                      <a:pt x="6109" y="8496"/>
                      <a:pt x="5940" y="8682"/>
                      <a:pt x="5713" y="8682"/>
                    </a:cubicBezTo>
                    <a:cubicBezTo>
                      <a:pt x="5706" y="8682"/>
                      <a:pt x="5699" y="8681"/>
                      <a:pt x="5692" y="8681"/>
                    </a:cubicBezTo>
                    <a:cubicBezTo>
                      <a:pt x="5478" y="8657"/>
                      <a:pt x="5275" y="8479"/>
                      <a:pt x="5287" y="8253"/>
                    </a:cubicBezTo>
                    <a:cubicBezTo>
                      <a:pt x="5310" y="8038"/>
                      <a:pt x="5471" y="7846"/>
                      <a:pt x="5690" y="7846"/>
                    </a:cubicBezTo>
                    <a:close/>
                    <a:moveTo>
                      <a:pt x="11691" y="1"/>
                    </a:moveTo>
                    <a:cubicBezTo>
                      <a:pt x="10613" y="1"/>
                      <a:pt x="7387" y="257"/>
                      <a:pt x="4656" y="3085"/>
                    </a:cubicBezTo>
                    <a:cubicBezTo>
                      <a:pt x="3632" y="4145"/>
                      <a:pt x="2799" y="5443"/>
                      <a:pt x="2120" y="6740"/>
                    </a:cubicBezTo>
                    <a:cubicBezTo>
                      <a:pt x="632" y="9634"/>
                      <a:pt x="1" y="12479"/>
                      <a:pt x="1" y="12479"/>
                    </a:cubicBezTo>
                    <a:cubicBezTo>
                      <a:pt x="1" y="12479"/>
                      <a:pt x="5906" y="10955"/>
                      <a:pt x="9240" y="7514"/>
                    </a:cubicBezTo>
                    <a:cubicBezTo>
                      <a:pt x="9418" y="7336"/>
                      <a:pt x="9561" y="7157"/>
                      <a:pt x="9716" y="6979"/>
                    </a:cubicBezTo>
                    <a:cubicBezTo>
                      <a:pt x="12514" y="3681"/>
                      <a:pt x="12062" y="13"/>
                      <a:pt x="12062" y="13"/>
                    </a:cubicBezTo>
                    <a:cubicBezTo>
                      <a:pt x="12062" y="13"/>
                      <a:pt x="11929" y="1"/>
                      <a:pt x="11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46"/>
              <p:cNvSpPr/>
              <p:nvPr/>
            </p:nvSpPr>
            <p:spPr>
              <a:xfrm>
                <a:off x="2885175" y="1280650"/>
                <a:ext cx="201225" cy="425975"/>
              </a:xfrm>
              <a:custGeom>
                <a:avLst/>
                <a:gdLst/>
                <a:ahLst/>
                <a:cxnLst/>
                <a:rect l="l" t="t" r="r" b="b"/>
                <a:pathLst>
                  <a:path w="8049" h="17039" extrusionOk="0">
                    <a:moveTo>
                      <a:pt x="6323" y="9061"/>
                    </a:moveTo>
                    <a:cubicBezTo>
                      <a:pt x="6501" y="9061"/>
                      <a:pt x="6632" y="9204"/>
                      <a:pt x="6632" y="9382"/>
                    </a:cubicBezTo>
                    <a:cubicBezTo>
                      <a:pt x="6632" y="9561"/>
                      <a:pt x="6489" y="9704"/>
                      <a:pt x="6311" y="9704"/>
                    </a:cubicBezTo>
                    <a:cubicBezTo>
                      <a:pt x="6120" y="9704"/>
                      <a:pt x="5989" y="9549"/>
                      <a:pt x="5989" y="9370"/>
                    </a:cubicBezTo>
                    <a:cubicBezTo>
                      <a:pt x="5989" y="9192"/>
                      <a:pt x="6144" y="9061"/>
                      <a:pt x="6323" y="9061"/>
                    </a:cubicBezTo>
                    <a:close/>
                    <a:moveTo>
                      <a:pt x="6326" y="12596"/>
                    </a:moveTo>
                    <a:cubicBezTo>
                      <a:pt x="6333" y="12596"/>
                      <a:pt x="6339" y="12597"/>
                      <a:pt x="6346" y="12597"/>
                    </a:cubicBezTo>
                    <a:cubicBezTo>
                      <a:pt x="6561" y="12621"/>
                      <a:pt x="6727" y="12776"/>
                      <a:pt x="6727" y="12990"/>
                    </a:cubicBezTo>
                    <a:cubicBezTo>
                      <a:pt x="6727" y="13186"/>
                      <a:pt x="6561" y="13348"/>
                      <a:pt x="6356" y="13348"/>
                    </a:cubicBezTo>
                    <a:cubicBezTo>
                      <a:pt x="6349" y="13348"/>
                      <a:pt x="6342" y="13348"/>
                      <a:pt x="6334" y="13347"/>
                    </a:cubicBezTo>
                    <a:cubicBezTo>
                      <a:pt x="6132" y="13347"/>
                      <a:pt x="5965" y="13169"/>
                      <a:pt x="5965" y="12954"/>
                    </a:cubicBezTo>
                    <a:cubicBezTo>
                      <a:pt x="5965" y="12759"/>
                      <a:pt x="6132" y="12596"/>
                      <a:pt x="6326" y="12596"/>
                    </a:cubicBezTo>
                    <a:close/>
                    <a:moveTo>
                      <a:pt x="2179" y="0"/>
                    </a:moveTo>
                    <a:cubicBezTo>
                      <a:pt x="2179" y="0"/>
                      <a:pt x="0" y="5680"/>
                      <a:pt x="893" y="10394"/>
                    </a:cubicBezTo>
                    <a:cubicBezTo>
                      <a:pt x="1762" y="15097"/>
                      <a:pt x="5382" y="17038"/>
                      <a:pt x="5382" y="17038"/>
                    </a:cubicBezTo>
                    <a:cubicBezTo>
                      <a:pt x="5382" y="17038"/>
                      <a:pt x="8049" y="13931"/>
                      <a:pt x="7156" y="9228"/>
                    </a:cubicBezTo>
                    <a:cubicBezTo>
                      <a:pt x="6275" y="4525"/>
                      <a:pt x="2179" y="0"/>
                      <a:pt x="2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46"/>
              <p:cNvSpPr/>
              <p:nvPr/>
            </p:nvSpPr>
            <p:spPr>
              <a:xfrm>
                <a:off x="2332125" y="1219025"/>
                <a:ext cx="234875" cy="404850"/>
              </a:xfrm>
              <a:custGeom>
                <a:avLst/>
                <a:gdLst/>
                <a:ahLst/>
                <a:cxnLst/>
                <a:rect l="l" t="t" r="r" b="b"/>
                <a:pathLst>
                  <a:path w="9395" h="16194" extrusionOk="0">
                    <a:moveTo>
                      <a:pt x="2072" y="1"/>
                    </a:moveTo>
                    <a:cubicBezTo>
                      <a:pt x="2072" y="1"/>
                      <a:pt x="0" y="3549"/>
                      <a:pt x="1727" y="8014"/>
                    </a:cubicBezTo>
                    <a:cubicBezTo>
                      <a:pt x="3441" y="12490"/>
                      <a:pt x="8275" y="16193"/>
                      <a:pt x="8275" y="16193"/>
                    </a:cubicBezTo>
                    <a:cubicBezTo>
                      <a:pt x="8275" y="16193"/>
                      <a:pt x="9395" y="10204"/>
                      <a:pt x="7680" y="5739"/>
                    </a:cubicBezTo>
                    <a:cubicBezTo>
                      <a:pt x="5966" y="1251"/>
                      <a:pt x="2072" y="1"/>
                      <a:pt x="2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46"/>
              <p:cNvSpPr/>
              <p:nvPr/>
            </p:nvSpPr>
            <p:spPr>
              <a:xfrm>
                <a:off x="3238500" y="1230425"/>
                <a:ext cx="377750" cy="225400"/>
              </a:xfrm>
              <a:custGeom>
                <a:avLst/>
                <a:gdLst/>
                <a:ahLst/>
                <a:cxnLst/>
                <a:rect l="l" t="t" r="r" b="b"/>
                <a:pathLst>
                  <a:path w="15110" h="9016" extrusionOk="0">
                    <a:moveTo>
                      <a:pt x="5563" y="2759"/>
                    </a:moveTo>
                    <a:cubicBezTo>
                      <a:pt x="5570" y="2759"/>
                      <a:pt x="5577" y="2759"/>
                      <a:pt x="5584" y="2759"/>
                    </a:cubicBezTo>
                    <a:cubicBezTo>
                      <a:pt x="5608" y="2759"/>
                      <a:pt x="5644" y="2759"/>
                      <a:pt x="5667" y="2783"/>
                    </a:cubicBezTo>
                    <a:cubicBezTo>
                      <a:pt x="5989" y="2843"/>
                      <a:pt x="6203" y="3105"/>
                      <a:pt x="6203" y="3438"/>
                    </a:cubicBezTo>
                    <a:cubicBezTo>
                      <a:pt x="6191" y="3759"/>
                      <a:pt x="5953" y="4010"/>
                      <a:pt x="5644" y="4057"/>
                    </a:cubicBezTo>
                    <a:cubicBezTo>
                      <a:pt x="5632" y="4053"/>
                      <a:pt x="5621" y="4052"/>
                      <a:pt x="5610" y="4052"/>
                    </a:cubicBezTo>
                    <a:cubicBezTo>
                      <a:pt x="5589" y="4052"/>
                      <a:pt x="5568" y="4057"/>
                      <a:pt x="5536" y="4057"/>
                    </a:cubicBezTo>
                    <a:cubicBezTo>
                      <a:pt x="5179" y="4045"/>
                      <a:pt x="4893" y="3748"/>
                      <a:pt x="4917" y="3390"/>
                    </a:cubicBezTo>
                    <a:cubicBezTo>
                      <a:pt x="4929" y="3040"/>
                      <a:pt x="5215" y="2759"/>
                      <a:pt x="5563" y="2759"/>
                    </a:cubicBezTo>
                    <a:close/>
                    <a:moveTo>
                      <a:pt x="12119" y="1"/>
                    </a:moveTo>
                    <a:cubicBezTo>
                      <a:pt x="10720" y="1"/>
                      <a:pt x="8960" y="290"/>
                      <a:pt x="7132" y="1319"/>
                    </a:cubicBezTo>
                    <a:cubicBezTo>
                      <a:pt x="6644" y="1604"/>
                      <a:pt x="6167" y="1914"/>
                      <a:pt x="5703" y="2271"/>
                    </a:cubicBezTo>
                    <a:cubicBezTo>
                      <a:pt x="2310" y="4879"/>
                      <a:pt x="0" y="9010"/>
                      <a:pt x="0" y="9010"/>
                    </a:cubicBezTo>
                    <a:cubicBezTo>
                      <a:pt x="0" y="9010"/>
                      <a:pt x="155" y="9016"/>
                      <a:pt x="433" y="9016"/>
                    </a:cubicBezTo>
                    <a:cubicBezTo>
                      <a:pt x="1283" y="9016"/>
                      <a:pt x="3281" y="8962"/>
                      <a:pt x="5489" y="8522"/>
                    </a:cubicBezTo>
                    <a:cubicBezTo>
                      <a:pt x="7084" y="8212"/>
                      <a:pt x="8799" y="7700"/>
                      <a:pt x="10275" y="6867"/>
                    </a:cubicBezTo>
                    <a:cubicBezTo>
                      <a:pt x="14442" y="4510"/>
                      <a:pt x="15109" y="473"/>
                      <a:pt x="15109" y="473"/>
                    </a:cubicBezTo>
                    <a:cubicBezTo>
                      <a:pt x="15109" y="473"/>
                      <a:pt x="13909" y="1"/>
                      <a:pt x="12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46"/>
              <p:cNvSpPr/>
              <p:nvPr/>
            </p:nvSpPr>
            <p:spPr>
              <a:xfrm>
                <a:off x="4528225" y="1334525"/>
                <a:ext cx="200950" cy="425975"/>
              </a:xfrm>
              <a:custGeom>
                <a:avLst/>
                <a:gdLst/>
                <a:ahLst/>
                <a:cxnLst/>
                <a:rect l="l" t="t" r="r" b="b"/>
                <a:pathLst>
                  <a:path w="8038" h="17039" extrusionOk="0">
                    <a:moveTo>
                      <a:pt x="6311" y="9073"/>
                    </a:moveTo>
                    <a:cubicBezTo>
                      <a:pt x="6478" y="9073"/>
                      <a:pt x="6621" y="9228"/>
                      <a:pt x="6621" y="9406"/>
                    </a:cubicBezTo>
                    <a:cubicBezTo>
                      <a:pt x="6621" y="9585"/>
                      <a:pt x="6466" y="9716"/>
                      <a:pt x="6287" y="9716"/>
                    </a:cubicBezTo>
                    <a:cubicBezTo>
                      <a:pt x="6109" y="9716"/>
                      <a:pt x="5978" y="9573"/>
                      <a:pt x="5978" y="9394"/>
                    </a:cubicBezTo>
                    <a:cubicBezTo>
                      <a:pt x="5978" y="9216"/>
                      <a:pt x="6133" y="9073"/>
                      <a:pt x="6311" y="9073"/>
                    </a:cubicBezTo>
                    <a:close/>
                    <a:moveTo>
                      <a:pt x="6313" y="12620"/>
                    </a:moveTo>
                    <a:cubicBezTo>
                      <a:pt x="6320" y="12620"/>
                      <a:pt x="6328" y="12620"/>
                      <a:pt x="6335" y="12621"/>
                    </a:cubicBezTo>
                    <a:cubicBezTo>
                      <a:pt x="6549" y="12621"/>
                      <a:pt x="6704" y="12799"/>
                      <a:pt x="6704" y="13002"/>
                    </a:cubicBezTo>
                    <a:cubicBezTo>
                      <a:pt x="6704" y="13202"/>
                      <a:pt x="6548" y="13361"/>
                      <a:pt x="6362" y="13361"/>
                    </a:cubicBezTo>
                    <a:cubicBezTo>
                      <a:pt x="6349" y="13361"/>
                      <a:pt x="6336" y="13361"/>
                      <a:pt x="6323" y="13359"/>
                    </a:cubicBezTo>
                    <a:cubicBezTo>
                      <a:pt x="6109" y="13359"/>
                      <a:pt x="5954" y="13180"/>
                      <a:pt x="5954" y="12978"/>
                    </a:cubicBezTo>
                    <a:cubicBezTo>
                      <a:pt x="5954" y="12772"/>
                      <a:pt x="6120" y="12620"/>
                      <a:pt x="6313" y="12620"/>
                    </a:cubicBezTo>
                    <a:close/>
                    <a:moveTo>
                      <a:pt x="2168" y="0"/>
                    </a:moveTo>
                    <a:cubicBezTo>
                      <a:pt x="2168" y="0"/>
                      <a:pt x="1" y="5691"/>
                      <a:pt x="870" y="10406"/>
                    </a:cubicBezTo>
                    <a:cubicBezTo>
                      <a:pt x="1751" y="15109"/>
                      <a:pt x="5371" y="17038"/>
                      <a:pt x="5371" y="17038"/>
                    </a:cubicBezTo>
                    <a:cubicBezTo>
                      <a:pt x="5371" y="17038"/>
                      <a:pt x="8038" y="13931"/>
                      <a:pt x="7145" y="9228"/>
                    </a:cubicBezTo>
                    <a:cubicBezTo>
                      <a:pt x="6263" y="4525"/>
                      <a:pt x="2168" y="0"/>
                      <a:pt x="2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46"/>
              <p:cNvSpPr/>
              <p:nvPr/>
            </p:nvSpPr>
            <p:spPr>
              <a:xfrm>
                <a:off x="3975175" y="1273500"/>
                <a:ext cx="234600" cy="404825"/>
              </a:xfrm>
              <a:custGeom>
                <a:avLst/>
                <a:gdLst/>
                <a:ahLst/>
                <a:cxnLst/>
                <a:rect l="l" t="t" r="r" b="b"/>
                <a:pathLst>
                  <a:path w="9384" h="16193" extrusionOk="0">
                    <a:moveTo>
                      <a:pt x="2061" y="1"/>
                    </a:moveTo>
                    <a:cubicBezTo>
                      <a:pt x="2061" y="1"/>
                      <a:pt x="1" y="3537"/>
                      <a:pt x="1715" y="8002"/>
                    </a:cubicBezTo>
                    <a:cubicBezTo>
                      <a:pt x="3430" y="12490"/>
                      <a:pt x="8264" y="16193"/>
                      <a:pt x="8264" y="16193"/>
                    </a:cubicBezTo>
                    <a:cubicBezTo>
                      <a:pt x="8264" y="16193"/>
                      <a:pt x="9383" y="10192"/>
                      <a:pt x="7669" y="5727"/>
                    </a:cubicBezTo>
                    <a:cubicBezTo>
                      <a:pt x="5954" y="1251"/>
                      <a:pt x="2061"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46"/>
              <p:cNvSpPr/>
              <p:nvPr/>
            </p:nvSpPr>
            <p:spPr>
              <a:xfrm>
                <a:off x="4881250" y="1284300"/>
                <a:ext cx="377750" cy="225675"/>
              </a:xfrm>
              <a:custGeom>
                <a:avLst/>
                <a:gdLst/>
                <a:ahLst/>
                <a:cxnLst/>
                <a:rect l="l" t="t" r="r" b="b"/>
                <a:pathLst>
                  <a:path w="15110" h="9027" extrusionOk="0">
                    <a:moveTo>
                      <a:pt x="5543" y="2770"/>
                    </a:moveTo>
                    <a:cubicBezTo>
                      <a:pt x="5557" y="2770"/>
                      <a:pt x="5571" y="2770"/>
                      <a:pt x="5585" y="2771"/>
                    </a:cubicBezTo>
                    <a:cubicBezTo>
                      <a:pt x="5608" y="2771"/>
                      <a:pt x="5644" y="2771"/>
                      <a:pt x="5668" y="2783"/>
                    </a:cubicBezTo>
                    <a:cubicBezTo>
                      <a:pt x="5978" y="2843"/>
                      <a:pt x="6204" y="3105"/>
                      <a:pt x="6204" y="3438"/>
                    </a:cubicBezTo>
                    <a:cubicBezTo>
                      <a:pt x="6192" y="3760"/>
                      <a:pt x="5954" y="4021"/>
                      <a:pt x="5644" y="4057"/>
                    </a:cubicBezTo>
                    <a:cubicBezTo>
                      <a:pt x="5620" y="4057"/>
                      <a:pt x="5597" y="4068"/>
                      <a:pt x="5576" y="4068"/>
                    </a:cubicBezTo>
                    <a:cubicBezTo>
                      <a:pt x="5566" y="4068"/>
                      <a:pt x="5557" y="4065"/>
                      <a:pt x="5549" y="4057"/>
                    </a:cubicBezTo>
                    <a:cubicBezTo>
                      <a:pt x="5180" y="4057"/>
                      <a:pt x="4894" y="3748"/>
                      <a:pt x="4906" y="3390"/>
                    </a:cubicBezTo>
                    <a:cubicBezTo>
                      <a:pt x="4929" y="3047"/>
                      <a:pt x="5205" y="2770"/>
                      <a:pt x="5543" y="2770"/>
                    </a:cubicBezTo>
                    <a:close/>
                    <a:moveTo>
                      <a:pt x="12120" y="1"/>
                    </a:moveTo>
                    <a:cubicBezTo>
                      <a:pt x="10720" y="1"/>
                      <a:pt x="8961" y="290"/>
                      <a:pt x="7132" y="1319"/>
                    </a:cubicBezTo>
                    <a:cubicBezTo>
                      <a:pt x="6632" y="1604"/>
                      <a:pt x="6156" y="1914"/>
                      <a:pt x="5704" y="2271"/>
                    </a:cubicBezTo>
                    <a:cubicBezTo>
                      <a:pt x="2310" y="4879"/>
                      <a:pt x="1" y="9022"/>
                      <a:pt x="1" y="9022"/>
                    </a:cubicBezTo>
                    <a:cubicBezTo>
                      <a:pt x="1" y="9022"/>
                      <a:pt x="127" y="9026"/>
                      <a:pt x="356" y="9026"/>
                    </a:cubicBezTo>
                    <a:cubicBezTo>
                      <a:pt x="1157" y="9026"/>
                      <a:pt x="3211" y="8976"/>
                      <a:pt x="5489" y="8522"/>
                    </a:cubicBezTo>
                    <a:cubicBezTo>
                      <a:pt x="7085" y="8224"/>
                      <a:pt x="8799" y="7712"/>
                      <a:pt x="10264" y="6879"/>
                    </a:cubicBezTo>
                    <a:cubicBezTo>
                      <a:pt x="14431" y="4510"/>
                      <a:pt x="15110" y="473"/>
                      <a:pt x="15110" y="473"/>
                    </a:cubicBezTo>
                    <a:cubicBezTo>
                      <a:pt x="15110" y="473"/>
                      <a:pt x="13909" y="1"/>
                      <a:pt x="12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46"/>
              <p:cNvSpPr/>
              <p:nvPr/>
            </p:nvSpPr>
            <p:spPr>
              <a:xfrm>
                <a:off x="6170400" y="1388700"/>
                <a:ext cx="200950" cy="426250"/>
              </a:xfrm>
              <a:custGeom>
                <a:avLst/>
                <a:gdLst/>
                <a:ahLst/>
                <a:cxnLst/>
                <a:rect l="l" t="t" r="r" b="b"/>
                <a:pathLst>
                  <a:path w="8038" h="17050" extrusionOk="0">
                    <a:moveTo>
                      <a:pt x="6311" y="9073"/>
                    </a:moveTo>
                    <a:cubicBezTo>
                      <a:pt x="6501" y="9085"/>
                      <a:pt x="6644" y="9228"/>
                      <a:pt x="6620" y="9394"/>
                    </a:cubicBezTo>
                    <a:cubicBezTo>
                      <a:pt x="6620" y="9573"/>
                      <a:pt x="6478" y="9704"/>
                      <a:pt x="6299" y="9704"/>
                    </a:cubicBezTo>
                    <a:cubicBezTo>
                      <a:pt x="6120" y="9704"/>
                      <a:pt x="5989" y="9561"/>
                      <a:pt x="5989" y="9382"/>
                    </a:cubicBezTo>
                    <a:cubicBezTo>
                      <a:pt x="5989" y="9204"/>
                      <a:pt x="6132" y="9073"/>
                      <a:pt x="6311" y="9073"/>
                    </a:cubicBezTo>
                    <a:close/>
                    <a:moveTo>
                      <a:pt x="6337" y="12620"/>
                    </a:moveTo>
                    <a:cubicBezTo>
                      <a:pt x="6344" y="12620"/>
                      <a:pt x="6351" y="12620"/>
                      <a:pt x="6359" y="12621"/>
                    </a:cubicBezTo>
                    <a:cubicBezTo>
                      <a:pt x="6561" y="12621"/>
                      <a:pt x="6728" y="12799"/>
                      <a:pt x="6728" y="13014"/>
                    </a:cubicBezTo>
                    <a:cubicBezTo>
                      <a:pt x="6728" y="13209"/>
                      <a:pt x="6561" y="13372"/>
                      <a:pt x="6367" y="13372"/>
                    </a:cubicBezTo>
                    <a:cubicBezTo>
                      <a:pt x="6360" y="13372"/>
                      <a:pt x="6353" y="13371"/>
                      <a:pt x="6347" y="13371"/>
                    </a:cubicBezTo>
                    <a:cubicBezTo>
                      <a:pt x="6132" y="13371"/>
                      <a:pt x="5966" y="13192"/>
                      <a:pt x="5966" y="12978"/>
                    </a:cubicBezTo>
                    <a:cubicBezTo>
                      <a:pt x="5966" y="12782"/>
                      <a:pt x="6132" y="12620"/>
                      <a:pt x="6337" y="12620"/>
                    </a:cubicBezTo>
                    <a:close/>
                    <a:moveTo>
                      <a:pt x="2179" y="0"/>
                    </a:moveTo>
                    <a:cubicBezTo>
                      <a:pt x="2179" y="0"/>
                      <a:pt x="1" y="5703"/>
                      <a:pt x="882" y="10406"/>
                    </a:cubicBezTo>
                    <a:cubicBezTo>
                      <a:pt x="1763" y="15109"/>
                      <a:pt x="5370" y="17050"/>
                      <a:pt x="5370" y="17050"/>
                    </a:cubicBezTo>
                    <a:cubicBezTo>
                      <a:pt x="5370" y="17050"/>
                      <a:pt x="8037" y="13931"/>
                      <a:pt x="7144" y="9228"/>
                    </a:cubicBezTo>
                    <a:cubicBezTo>
                      <a:pt x="6251" y="4525"/>
                      <a:pt x="2179" y="0"/>
                      <a:pt x="2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46"/>
              <p:cNvSpPr/>
              <p:nvPr/>
            </p:nvSpPr>
            <p:spPr>
              <a:xfrm>
                <a:off x="5617650" y="1327375"/>
                <a:ext cx="234275" cy="404850"/>
              </a:xfrm>
              <a:custGeom>
                <a:avLst/>
                <a:gdLst/>
                <a:ahLst/>
                <a:cxnLst/>
                <a:rect l="l" t="t" r="r" b="b"/>
                <a:pathLst>
                  <a:path w="9371" h="16194" extrusionOk="0">
                    <a:moveTo>
                      <a:pt x="2049" y="1"/>
                    </a:moveTo>
                    <a:cubicBezTo>
                      <a:pt x="2049" y="1"/>
                      <a:pt x="1" y="3549"/>
                      <a:pt x="1703" y="8013"/>
                    </a:cubicBezTo>
                    <a:cubicBezTo>
                      <a:pt x="3418" y="12490"/>
                      <a:pt x="8252" y="16193"/>
                      <a:pt x="8252" y="16193"/>
                    </a:cubicBezTo>
                    <a:cubicBezTo>
                      <a:pt x="8252" y="16193"/>
                      <a:pt x="9371" y="10192"/>
                      <a:pt x="7656" y="5727"/>
                    </a:cubicBezTo>
                    <a:cubicBezTo>
                      <a:pt x="5954" y="1263"/>
                      <a:pt x="2049" y="1"/>
                      <a:pt x="2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46"/>
              <p:cNvSpPr/>
              <p:nvPr/>
            </p:nvSpPr>
            <p:spPr>
              <a:xfrm>
                <a:off x="6524025" y="1338650"/>
                <a:ext cx="377450" cy="225525"/>
              </a:xfrm>
              <a:custGeom>
                <a:avLst/>
                <a:gdLst/>
                <a:ahLst/>
                <a:cxnLst/>
                <a:rect l="l" t="t" r="r" b="b"/>
                <a:pathLst>
                  <a:path w="15098" h="9021" extrusionOk="0">
                    <a:moveTo>
                      <a:pt x="5575" y="2764"/>
                    </a:moveTo>
                    <a:cubicBezTo>
                      <a:pt x="5582" y="2764"/>
                      <a:pt x="5589" y="2764"/>
                      <a:pt x="5596" y="2764"/>
                    </a:cubicBezTo>
                    <a:cubicBezTo>
                      <a:pt x="5620" y="2764"/>
                      <a:pt x="5656" y="2764"/>
                      <a:pt x="5679" y="2776"/>
                    </a:cubicBezTo>
                    <a:cubicBezTo>
                      <a:pt x="5977" y="2836"/>
                      <a:pt x="6215" y="3110"/>
                      <a:pt x="6203" y="3431"/>
                    </a:cubicBezTo>
                    <a:cubicBezTo>
                      <a:pt x="6191" y="3764"/>
                      <a:pt x="5953" y="4014"/>
                      <a:pt x="5632" y="4062"/>
                    </a:cubicBezTo>
                    <a:cubicBezTo>
                      <a:pt x="5616" y="4062"/>
                      <a:pt x="5595" y="4067"/>
                      <a:pt x="5575" y="4067"/>
                    </a:cubicBezTo>
                    <a:cubicBezTo>
                      <a:pt x="5566" y="4067"/>
                      <a:pt x="5556" y="4066"/>
                      <a:pt x="5549" y="4062"/>
                    </a:cubicBezTo>
                    <a:cubicBezTo>
                      <a:pt x="5191" y="4050"/>
                      <a:pt x="4906" y="3752"/>
                      <a:pt x="4917" y="3395"/>
                    </a:cubicBezTo>
                    <a:cubicBezTo>
                      <a:pt x="4941" y="3045"/>
                      <a:pt x="5227" y="2764"/>
                      <a:pt x="5575" y="2764"/>
                    </a:cubicBezTo>
                    <a:close/>
                    <a:moveTo>
                      <a:pt x="12101" y="1"/>
                    </a:moveTo>
                    <a:cubicBezTo>
                      <a:pt x="10702" y="1"/>
                      <a:pt x="8946" y="291"/>
                      <a:pt x="7120" y="1324"/>
                    </a:cubicBezTo>
                    <a:cubicBezTo>
                      <a:pt x="6620" y="1609"/>
                      <a:pt x="6144" y="1919"/>
                      <a:pt x="5691" y="2276"/>
                    </a:cubicBezTo>
                    <a:cubicBezTo>
                      <a:pt x="2298" y="4884"/>
                      <a:pt x="0" y="9015"/>
                      <a:pt x="0" y="9015"/>
                    </a:cubicBezTo>
                    <a:cubicBezTo>
                      <a:pt x="0" y="9015"/>
                      <a:pt x="155" y="9021"/>
                      <a:pt x="433" y="9021"/>
                    </a:cubicBezTo>
                    <a:cubicBezTo>
                      <a:pt x="1283" y="9021"/>
                      <a:pt x="3281" y="8967"/>
                      <a:pt x="5489" y="8527"/>
                    </a:cubicBezTo>
                    <a:cubicBezTo>
                      <a:pt x="7084" y="8217"/>
                      <a:pt x="8787" y="7705"/>
                      <a:pt x="10263" y="6872"/>
                    </a:cubicBezTo>
                    <a:cubicBezTo>
                      <a:pt x="14431" y="4503"/>
                      <a:pt x="15097" y="478"/>
                      <a:pt x="15097" y="478"/>
                    </a:cubicBezTo>
                    <a:cubicBezTo>
                      <a:pt x="15097" y="478"/>
                      <a:pt x="13894" y="1"/>
                      <a:pt x="12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46"/>
              <p:cNvSpPr/>
              <p:nvPr/>
            </p:nvSpPr>
            <p:spPr>
              <a:xfrm>
                <a:off x="1644250" y="1728925"/>
                <a:ext cx="292900" cy="331600"/>
              </a:xfrm>
              <a:custGeom>
                <a:avLst/>
                <a:gdLst/>
                <a:ahLst/>
                <a:cxnLst/>
                <a:rect l="l" t="t" r="r" b="b"/>
                <a:pathLst>
                  <a:path w="11716" h="13264" extrusionOk="0">
                    <a:moveTo>
                      <a:pt x="0" y="0"/>
                    </a:moveTo>
                    <a:cubicBezTo>
                      <a:pt x="0" y="0"/>
                      <a:pt x="274" y="1905"/>
                      <a:pt x="1084" y="4227"/>
                    </a:cubicBezTo>
                    <a:cubicBezTo>
                      <a:pt x="1500" y="5489"/>
                      <a:pt x="2084" y="6858"/>
                      <a:pt x="2846" y="8108"/>
                    </a:cubicBezTo>
                    <a:cubicBezTo>
                      <a:pt x="3179" y="8680"/>
                      <a:pt x="3560" y="9215"/>
                      <a:pt x="3977" y="9704"/>
                    </a:cubicBezTo>
                    <a:cubicBezTo>
                      <a:pt x="6418" y="12609"/>
                      <a:pt x="9478" y="13156"/>
                      <a:pt x="10656" y="13264"/>
                    </a:cubicBezTo>
                    <a:cubicBezTo>
                      <a:pt x="10740" y="13204"/>
                      <a:pt x="10859" y="13168"/>
                      <a:pt x="10978" y="13168"/>
                    </a:cubicBezTo>
                    <a:cubicBezTo>
                      <a:pt x="11037" y="13168"/>
                      <a:pt x="11097" y="13180"/>
                      <a:pt x="11156" y="13192"/>
                    </a:cubicBezTo>
                    <a:cubicBezTo>
                      <a:pt x="11252" y="12656"/>
                      <a:pt x="11716" y="8965"/>
                      <a:pt x="8858" y="5596"/>
                    </a:cubicBezTo>
                    <a:cubicBezTo>
                      <a:pt x="8513" y="5191"/>
                      <a:pt x="8144" y="4798"/>
                      <a:pt x="7751" y="4441"/>
                    </a:cubicBezTo>
                    <a:cubicBezTo>
                      <a:pt x="6299" y="3108"/>
                      <a:pt x="4536" y="2048"/>
                      <a:pt x="3060" y="1322"/>
                    </a:cubicBezTo>
                    <a:cubicBezTo>
                      <a:pt x="1334" y="441"/>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46"/>
              <p:cNvSpPr/>
              <p:nvPr/>
            </p:nvSpPr>
            <p:spPr>
              <a:xfrm>
                <a:off x="1174250" y="2292600"/>
                <a:ext cx="418225" cy="159425"/>
              </a:xfrm>
              <a:custGeom>
                <a:avLst/>
                <a:gdLst/>
                <a:ahLst/>
                <a:cxnLst/>
                <a:rect l="l" t="t" r="r" b="b"/>
                <a:pathLst>
                  <a:path w="16729" h="6377" extrusionOk="0">
                    <a:moveTo>
                      <a:pt x="8718" y="3015"/>
                    </a:moveTo>
                    <a:cubicBezTo>
                      <a:pt x="8725" y="3015"/>
                      <a:pt x="8732" y="3015"/>
                      <a:pt x="8739" y="3016"/>
                    </a:cubicBezTo>
                    <a:cubicBezTo>
                      <a:pt x="9097" y="3016"/>
                      <a:pt x="9382" y="3313"/>
                      <a:pt x="9358" y="3694"/>
                    </a:cubicBezTo>
                    <a:cubicBezTo>
                      <a:pt x="9347" y="4033"/>
                      <a:pt x="9061" y="4314"/>
                      <a:pt x="8713" y="4314"/>
                    </a:cubicBezTo>
                    <a:cubicBezTo>
                      <a:pt x="8706" y="4314"/>
                      <a:pt x="8699" y="4314"/>
                      <a:pt x="8692" y="4313"/>
                    </a:cubicBezTo>
                    <a:cubicBezTo>
                      <a:pt x="8335" y="4302"/>
                      <a:pt x="8049" y="4004"/>
                      <a:pt x="8073" y="3647"/>
                    </a:cubicBezTo>
                    <a:cubicBezTo>
                      <a:pt x="8084" y="3297"/>
                      <a:pt x="8370" y="3015"/>
                      <a:pt x="8718" y="3015"/>
                    </a:cubicBezTo>
                    <a:close/>
                    <a:moveTo>
                      <a:pt x="6916" y="1"/>
                    </a:moveTo>
                    <a:cubicBezTo>
                      <a:pt x="6833" y="1"/>
                      <a:pt x="6750" y="2"/>
                      <a:pt x="6668" y="3"/>
                    </a:cubicBezTo>
                    <a:cubicBezTo>
                      <a:pt x="3262" y="75"/>
                      <a:pt x="1012" y="1754"/>
                      <a:pt x="0" y="2706"/>
                    </a:cubicBezTo>
                    <a:cubicBezTo>
                      <a:pt x="191" y="2873"/>
                      <a:pt x="310" y="3111"/>
                      <a:pt x="298" y="3373"/>
                    </a:cubicBezTo>
                    <a:cubicBezTo>
                      <a:pt x="286" y="3611"/>
                      <a:pt x="179" y="3825"/>
                      <a:pt x="36" y="3968"/>
                    </a:cubicBezTo>
                    <a:cubicBezTo>
                      <a:pt x="1045" y="4861"/>
                      <a:pt x="3275" y="6376"/>
                      <a:pt x="6550" y="6376"/>
                    </a:cubicBezTo>
                    <a:cubicBezTo>
                      <a:pt x="6636" y="6376"/>
                      <a:pt x="6723" y="6375"/>
                      <a:pt x="6811" y="6373"/>
                    </a:cubicBezTo>
                    <a:cubicBezTo>
                      <a:pt x="11609" y="6266"/>
                      <a:pt x="16728" y="2956"/>
                      <a:pt x="16728" y="2956"/>
                    </a:cubicBezTo>
                    <a:cubicBezTo>
                      <a:pt x="16728" y="2956"/>
                      <a:pt x="11645" y="1"/>
                      <a:pt x="6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46"/>
              <p:cNvSpPr/>
              <p:nvPr/>
            </p:nvSpPr>
            <p:spPr>
              <a:xfrm>
                <a:off x="1188525" y="2868925"/>
                <a:ext cx="200650" cy="425975"/>
              </a:xfrm>
              <a:custGeom>
                <a:avLst/>
                <a:gdLst/>
                <a:ahLst/>
                <a:cxnLst/>
                <a:rect l="l" t="t" r="r" b="b"/>
                <a:pathLst>
                  <a:path w="8026" h="17039" extrusionOk="0">
                    <a:moveTo>
                      <a:pt x="6299" y="9062"/>
                    </a:moveTo>
                    <a:cubicBezTo>
                      <a:pt x="6490" y="9073"/>
                      <a:pt x="6632" y="9216"/>
                      <a:pt x="6621" y="9395"/>
                    </a:cubicBezTo>
                    <a:cubicBezTo>
                      <a:pt x="6621" y="9573"/>
                      <a:pt x="6466" y="9704"/>
                      <a:pt x="6287" y="9704"/>
                    </a:cubicBezTo>
                    <a:cubicBezTo>
                      <a:pt x="6109" y="9704"/>
                      <a:pt x="5978" y="9550"/>
                      <a:pt x="5978" y="9371"/>
                    </a:cubicBezTo>
                    <a:cubicBezTo>
                      <a:pt x="5978" y="9192"/>
                      <a:pt x="6120" y="9062"/>
                      <a:pt x="6299" y="9062"/>
                    </a:cubicBezTo>
                    <a:close/>
                    <a:moveTo>
                      <a:pt x="6308" y="12619"/>
                    </a:moveTo>
                    <a:cubicBezTo>
                      <a:pt x="6321" y="12619"/>
                      <a:pt x="6334" y="12620"/>
                      <a:pt x="6347" y="12621"/>
                    </a:cubicBezTo>
                    <a:cubicBezTo>
                      <a:pt x="6561" y="12633"/>
                      <a:pt x="6728" y="12800"/>
                      <a:pt x="6704" y="13002"/>
                    </a:cubicBezTo>
                    <a:cubicBezTo>
                      <a:pt x="6704" y="13203"/>
                      <a:pt x="6547" y="13362"/>
                      <a:pt x="6361" y="13362"/>
                    </a:cubicBezTo>
                    <a:cubicBezTo>
                      <a:pt x="6349" y="13362"/>
                      <a:pt x="6336" y="13361"/>
                      <a:pt x="6323" y="13360"/>
                    </a:cubicBezTo>
                    <a:cubicBezTo>
                      <a:pt x="6109" y="13360"/>
                      <a:pt x="5942" y="13181"/>
                      <a:pt x="5966" y="12979"/>
                    </a:cubicBezTo>
                    <a:cubicBezTo>
                      <a:pt x="5966" y="12778"/>
                      <a:pt x="6122" y="12619"/>
                      <a:pt x="6308" y="12619"/>
                    </a:cubicBezTo>
                    <a:close/>
                    <a:moveTo>
                      <a:pt x="2168" y="1"/>
                    </a:moveTo>
                    <a:cubicBezTo>
                      <a:pt x="2168" y="1"/>
                      <a:pt x="1" y="5692"/>
                      <a:pt x="870" y="10407"/>
                    </a:cubicBezTo>
                    <a:cubicBezTo>
                      <a:pt x="1751" y="15110"/>
                      <a:pt x="5370" y="17039"/>
                      <a:pt x="5370" y="17039"/>
                    </a:cubicBezTo>
                    <a:cubicBezTo>
                      <a:pt x="5370" y="17039"/>
                      <a:pt x="8025" y="13931"/>
                      <a:pt x="7133" y="9228"/>
                    </a:cubicBezTo>
                    <a:cubicBezTo>
                      <a:pt x="6240" y="4525"/>
                      <a:pt x="2168" y="1"/>
                      <a:pt x="2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46"/>
              <p:cNvSpPr/>
              <p:nvPr/>
            </p:nvSpPr>
            <p:spPr>
              <a:xfrm>
                <a:off x="829850" y="2245325"/>
                <a:ext cx="284575" cy="322100"/>
              </a:xfrm>
              <a:custGeom>
                <a:avLst/>
                <a:gdLst/>
                <a:ahLst/>
                <a:cxnLst/>
                <a:rect l="l" t="t" r="r" b="b"/>
                <a:pathLst>
                  <a:path w="11383" h="12884" extrusionOk="0">
                    <a:moveTo>
                      <a:pt x="127" y="1"/>
                    </a:moveTo>
                    <a:cubicBezTo>
                      <a:pt x="91" y="1"/>
                      <a:pt x="72" y="1"/>
                      <a:pt x="72" y="1"/>
                    </a:cubicBezTo>
                    <a:cubicBezTo>
                      <a:pt x="72" y="1"/>
                      <a:pt x="1" y="466"/>
                      <a:pt x="1" y="1192"/>
                    </a:cubicBezTo>
                    <a:cubicBezTo>
                      <a:pt x="24" y="1263"/>
                      <a:pt x="24" y="1359"/>
                      <a:pt x="24" y="1442"/>
                    </a:cubicBezTo>
                    <a:cubicBezTo>
                      <a:pt x="24" y="1490"/>
                      <a:pt x="13" y="1549"/>
                      <a:pt x="13" y="1597"/>
                    </a:cubicBezTo>
                    <a:cubicBezTo>
                      <a:pt x="84" y="3097"/>
                      <a:pt x="560" y="5442"/>
                      <a:pt x="2465" y="7645"/>
                    </a:cubicBezTo>
                    <a:cubicBezTo>
                      <a:pt x="4858" y="10419"/>
                      <a:pt x="8835" y="12158"/>
                      <a:pt x="10561" y="12812"/>
                    </a:cubicBezTo>
                    <a:cubicBezTo>
                      <a:pt x="10669" y="12693"/>
                      <a:pt x="10812" y="12610"/>
                      <a:pt x="10978" y="12610"/>
                    </a:cubicBezTo>
                    <a:cubicBezTo>
                      <a:pt x="11157" y="12610"/>
                      <a:pt x="11323" y="12729"/>
                      <a:pt x="11383" y="12884"/>
                    </a:cubicBezTo>
                    <a:cubicBezTo>
                      <a:pt x="11157" y="11741"/>
                      <a:pt x="10073" y="6681"/>
                      <a:pt x="7299" y="3478"/>
                    </a:cubicBezTo>
                    <a:cubicBezTo>
                      <a:pt x="4380" y="115"/>
                      <a:pt x="622" y="1"/>
                      <a:pt x="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46"/>
              <p:cNvSpPr/>
              <p:nvPr/>
            </p:nvSpPr>
            <p:spPr>
              <a:xfrm>
                <a:off x="1115600" y="2572475"/>
                <a:ext cx="325" cy="925"/>
              </a:xfrm>
              <a:custGeom>
                <a:avLst/>
                <a:gdLst/>
                <a:ahLst/>
                <a:cxnLst/>
                <a:rect l="l" t="t" r="r" b="b"/>
                <a:pathLst>
                  <a:path w="13" h="37" extrusionOk="0">
                    <a:moveTo>
                      <a:pt x="13" y="0"/>
                    </a:moveTo>
                    <a:cubicBezTo>
                      <a:pt x="1" y="12"/>
                      <a:pt x="1" y="24"/>
                      <a:pt x="1" y="36"/>
                    </a:cubicBezTo>
                    <a:lnTo>
                      <a:pt x="13" y="36"/>
                    </a:lnTo>
                    <a:lnTo>
                      <a:pt x="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46"/>
              <p:cNvSpPr/>
              <p:nvPr/>
            </p:nvSpPr>
            <p:spPr>
              <a:xfrm>
                <a:off x="635475" y="2807625"/>
                <a:ext cx="234575" cy="404525"/>
              </a:xfrm>
              <a:custGeom>
                <a:avLst/>
                <a:gdLst/>
                <a:ahLst/>
                <a:cxnLst/>
                <a:rect l="l" t="t" r="r" b="b"/>
                <a:pathLst>
                  <a:path w="9383" h="16181" extrusionOk="0">
                    <a:moveTo>
                      <a:pt x="2061" y="0"/>
                    </a:moveTo>
                    <a:cubicBezTo>
                      <a:pt x="2061" y="0"/>
                      <a:pt x="1" y="3536"/>
                      <a:pt x="1715" y="8001"/>
                    </a:cubicBezTo>
                    <a:cubicBezTo>
                      <a:pt x="3430" y="12478"/>
                      <a:pt x="8264" y="16181"/>
                      <a:pt x="8264" y="16181"/>
                    </a:cubicBezTo>
                    <a:cubicBezTo>
                      <a:pt x="8264" y="16181"/>
                      <a:pt x="9383" y="10192"/>
                      <a:pt x="7668" y="5727"/>
                    </a:cubicBezTo>
                    <a:cubicBezTo>
                      <a:pt x="5954" y="1262"/>
                      <a:pt x="2061" y="0"/>
                      <a:pt x="2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46"/>
              <p:cNvSpPr/>
              <p:nvPr/>
            </p:nvSpPr>
            <p:spPr>
              <a:xfrm>
                <a:off x="3287000" y="1783075"/>
                <a:ext cx="292625" cy="331625"/>
              </a:xfrm>
              <a:custGeom>
                <a:avLst/>
                <a:gdLst/>
                <a:ahLst/>
                <a:cxnLst/>
                <a:rect l="l" t="t" r="r" b="b"/>
                <a:pathLst>
                  <a:path w="11705" h="13265" extrusionOk="0">
                    <a:moveTo>
                      <a:pt x="1" y="1"/>
                    </a:moveTo>
                    <a:cubicBezTo>
                      <a:pt x="1" y="1"/>
                      <a:pt x="275" y="1906"/>
                      <a:pt x="1084" y="4228"/>
                    </a:cubicBezTo>
                    <a:cubicBezTo>
                      <a:pt x="1501" y="5502"/>
                      <a:pt x="2084" y="6847"/>
                      <a:pt x="2834" y="8121"/>
                    </a:cubicBezTo>
                    <a:cubicBezTo>
                      <a:pt x="3180" y="8681"/>
                      <a:pt x="3549" y="9216"/>
                      <a:pt x="3966" y="9705"/>
                    </a:cubicBezTo>
                    <a:cubicBezTo>
                      <a:pt x="6406" y="12610"/>
                      <a:pt x="9478" y="13157"/>
                      <a:pt x="10657" y="13265"/>
                    </a:cubicBezTo>
                    <a:cubicBezTo>
                      <a:pt x="10740" y="13205"/>
                      <a:pt x="10859" y="13169"/>
                      <a:pt x="10978" y="13169"/>
                    </a:cubicBezTo>
                    <a:cubicBezTo>
                      <a:pt x="11038" y="13169"/>
                      <a:pt x="11097" y="13193"/>
                      <a:pt x="11157" y="13205"/>
                    </a:cubicBezTo>
                    <a:cubicBezTo>
                      <a:pt x="11252" y="12669"/>
                      <a:pt x="11705" y="8978"/>
                      <a:pt x="8847" y="5597"/>
                    </a:cubicBezTo>
                    <a:cubicBezTo>
                      <a:pt x="8514" y="5192"/>
                      <a:pt x="8133" y="4811"/>
                      <a:pt x="7752" y="4454"/>
                    </a:cubicBezTo>
                    <a:cubicBezTo>
                      <a:pt x="6287" y="3109"/>
                      <a:pt x="4537" y="2061"/>
                      <a:pt x="3061" y="1323"/>
                    </a:cubicBezTo>
                    <a:cubicBezTo>
                      <a:pt x="1334" y="453"/>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46"/>
              <p:cNvSpPr/>
              <p:nvPr/>
            </p:nvSpPr>
            <p:spPr>
              <a:xfrm>
                <a:off x="2817000" y="2346775"/>
                <a:ext cx="418250" cy="159450"/>
              </a:xfrm>
              <a:custGeom>
                <a:avLst/>
                <a:gdLst/>
                <a:ahLst/>
                <a:cxnLst/>
                <a:rect l="l" t="t" r="r" b="b"/>
                <a:pathLst>
                  <a:path w="16730" h="6378" extrusionOk="0">
                    <a:moveTo>
                      <a:pt x="8698" y="3014"/>
                    </a:moveTo>
                    <a:cubicBezTo>
                      <a:pt x="8712" y="3014"/>
                      <a:pt x="8726" y="3015"/>
                      <a:pt x="8740" y="3016"/>
                    </a:cubicBezTo>
                    <a:cubicBezTo>
                      <a:pt x="9097" y="3028"/>
                      <a:pt x="9371" y="3325"/>
                      <a:pt x="9359" y="3682"/>
                    </a:cubicBezTo>
                    <a:cubicBezTo>
                      <a:pt x="9348" y="4026"/>
                      <a:pt x="9072" y="4303"/>
                      <a:pt x="8734" y="4303"/>
                    </a:cubicBezTo>
                    <a:cubicBezTo>
                      <a:pt x="8720" y="4303"/>
                      <a:pt x="8706" y="4302"/>
                      <a:pt x="8692" y="4302"/>
                    </a:cubicBezTo>
                    <a:cubicBezTo>
                      <a:pt x="8335" y="4290"/>
                      <a:pt x="8049" y="3992"/>
                      <a:pt x="8061" y="3635"/>
                    </a:cubicBezTo>
                    <a:cubicBezTo>
                      <a:pt x="8084" y="3292"/>
                      <a:pt x="8360" y="3014"/>
                      <a:pt x="8698" y="3014"/>
                    </a:cubicBezTo>
                    <a:close/>
                    <a:moveTo>
                      <a:pt x="6926" y="1"/>
                    </a:moveTo>
                    <a:cubicBezTo>
                      <a:pt x="6844" y="1"/>
                      <a:pt x="6762" y="2"/>
                      <a:pt x="6680" y="3"/>
                    </a:cubicBezTo>
                    <a:cubicBezTo>
                      <a:pt x="3263" y="75"/>
                      <a:pt x="1013" y="1765"/>
                      <a:pt x="1" y="2718"/>
                    </a:cubicBezTo>
                    <a:cubicBezTo>
                      <a:pt x="191" y="2873"/>
                      <a:pt x="310" y="3111"/>
                      <a:pt x="298" y="3385"/>
                    </a:cubicBezTo>
                    <a:cubicBezTo>
                      <a:pt x="287" y="3623"/>
                      <a:pt x="179" y="3825"/>
                      <a:pt x="25" y="3980"/>
                    </a:cubicBezTo>
                    <a:cubicBezTo>
                      <a:pt x="1042" y="4859"/>
                      <a:pt x="3261" y="6377"/>
                      <a:pt x="6517" y="6377"/>
                    </a:cubicBezTo>
                    <a:cubicBezTo>
                      <a:pt x="6614" y="6377"/>
                      <a:pt x="6712" y="6376"/>
                      <a:pt x="6811" y="6373"/>
                    </a:cubicBezTo>
                    <a:cubicBezTo>
                      <a:pt x="11609" y="6266"/>
                      <a:pt x="16729" y="2968"/>
                      <a:pt x="16729" y="2968"/>
                    </a:cubicBezTo>
                    <a:cubicBezTo>
                      <a:pt x="16729" y="2968"/>
                      <a:pt x="11634" y="1"/>
                      <a:pt x="6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46"/>
              <p:cNvSpPr/>
              <p:nvPr/>
            </p:nvSpPr>
            <p:spPr>
              <a:xfrm>
                <a:off x="2061250" y="3325550"/>
                <a:ext cx="312875" cy="311650"/>
              </a:xfrm>
              <a:custGeom>
                <a:avLst/>
                <a:gdLst/>
                <a:ahLst/>
                <a:cxnLst/>
                <a:rect l="l" t="t" r="r" b="b"/>
                <a:pathLst>
                  <a:path w="12515" h="12466" extrusionOk="0">
                    <a:moveTo>
                      <a:pt x="5690" y="7856"/>
                    </a:moveTo>
                    <a:cubicBezTo>
                      <a:pt x="5702" y="7856"/>
                      <a:pt x="5715" y="7857"/>
                      <a:pt x="5728" y="7858"/>
                    </a:cubicBezTo>
                    <a:cubicBezTo>
                      <a:pt x="5966" y="7870"/>
                      <a:pt x="6144" y="8049"/>
                      <a:pt x="6133" y="8287"/>
                    </a:cubicBezTo>
                    <a:cubicBezTo>
                      <a:pt x="6121" y="8506"/>
                      <a:pt x="5952" y="8692"/>
                      <a:pt x="5725" y="8692"/>
                    </a:cubicBezTo>
                    <a:cubicBezTo>
                      <a:pt x="5718" y="8692"/>
                      <a:pt x="5711" y="8692"/>
                      <a:pt x="5704" y="8692"/>
                    </a:cubicBezTo>
                    <a:cubicBezTo>
                      <a:pt x="5478" y="8668"/>
                      <a:pt x="5287" y="8489"/>
                      <a:pt x="5299" y="8251"/>
                    </a:cubicBezTo>
                    <a:cubicBezTo>
                      <a:pt x="5310" y="8048"/>
                      <a:pt x="5471" y="7856"/>
                      <a:pt x="5690" y="7856"/>
                    </a:cubicBezTo>
                    <a:close/>
                    <a:moveTo>
                      <a:pt x="11716" y="0"/>
                    </a:moveTo>
                    <a:cubicBezTo>
                      <a:pt x="10650" y="0"/>
                      <a:pt x="7399" y="250"/>
                      <a:pt x="4656" y="3072"/>
                    </a:cubicBezTo>
                    <a:cubicBezTo>
                      <a:pt x="3632" y="4132"/>
                      <a:pt x="2799" y="5441"/>
                      <a:pt x="2132" y="6739"/>
                    </a:cubicBezTo>
                    <a:cubicBezTo>
                      <a:pt x="632" y="9620"/>
                      <a:pt x="1" y="12466"/>
                      <a:pt x="1" y="12466"/>
                    </a:cubicBezTo>
                    <a:cubicBezTo>
                      <a:pt x="1" y="12466"/>
                      <a:pt x="5906" y="10954"/>
                      <a:pt x="9240" y="7513"/>
                    </a:cubicBezTo>
                    <a:cubicBezTo>
                      <a:pt x="9419" y="7334"/>
                      <a:pt x="9573" y="7156"/>
                      <a:pt x="9716" y="6977"/>
                    </a:cubicBezTo>
                    <a:cubicBezTo>
                      <a:pt x="12514" y="3667"/>
                      <a:pt x="12074" y="12"/>
                      <a:pt x="12074" y="12"/>
                    </a:cubicBezTo>
                    <a:cubicBezTo>
                      <a:pt x="12074" y="12"/>
                      <a:pt x="11946" y="0"/>
                      <a:pt x="11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46"/>
              <p:cNvSpPr/>
              <p:nvPr/>
            </p:nvSpPr>
            <p:spPr>
              <a:xfrm>
                <a:off x="2831000" y="2923100"/>
                <a:ext cx="200950" cy="426275"/>
              </a:xfrm>
              <a:custGeom>
                <a:avLst/>
                <a:gdLst/>
                <a:ahLst/>
                <a:cxnLst/>
                <a:rect l="l" t="t" r="r" b="b"/>
                <a:pathLst>
                  <a:path w="8038" h="17051" extrusionOk="0">
                    <a:moveTo>
                      <a:pt x="6311" y="9073"/>
                    </a:moveTo>
                    <a:cubicBezTo>
                      <a:pt x="6489" y="9073"/>
                      <a:pt x="6632" y="9216"/>
                      <a:pt x="6632" y="9395"/>
                    </a:cubicBezTo>
                    <a:cubicBezTo>
                      <a:pt x="6632" y="9573"/>
                      <a:pt x="6477" y="9704"/>
                      <a:pt x="6299" y="9704"/>
                    </a:cubicBezTo>
                    <a:cubicBezTo>
                      <a:pt x="6120" y="9704"/>
                      <a:pt x="5989" y="9562"/>
                      <a:pt x="5989" y="9383"/>
                    </a:cubicBezTo>
                    <a:cubicBezTo>
                      <a:pt x="5989" y="9204"/>
                      <a:pt x="6132" y="9073"/>
                      <a:pt x="6311" y="9073"/>
                    </a:cubicBezTo>
                    <a:close/>
                    <a:moveTo>
                      <a:pt x="6358" y="12598"/>
                    </a:moveTo>
                    <a:cubicBezTo>
                      <a:pt x="6573" y="12621"/>
                      <a:pt x="6727" y="12788"/>
                      <a:pt x="6715" y="13002"/>
                    </a:cubicBezTo>
                    <a:cubicBezTo>
                      <a:pt x="6715" y="13192"/>
                      <a:pt x="6559" y="13350"/>
                      <a:pt x="6373" y="13350"/>
                    </a:cubicBezTo>
                    <a:cubicBezTo>
                      <a:pt x="6360" y="13350"/>
                      <a:pt x="6347" y="13349"/>
                      <a:pt x="6334" y="13348"/>
                    </a:cubicBezTo>
                    <a:cubicBezTo>
                      <a:pt x="6120" y="13348"/>
                      <a:pt x="5953" y="13169"/>
                      <a:pt x="5977" y="12967"/>
                    </a:cubicBezTo>
                    <a:cubicBezTo>
                      <a:pt x="5977" y="12752"/>
                      <a:pt x="6156" y="12598"/>
                      <a:pt x="6358" y="12598"/>
                    </a:cubicBezTo>
                    <a:close/>
                    <a:moveTo>
                      <a:pt x="2179" y="1"/>
                    </a:moveTo>
                    <a:cubicBezTo>
                      <a:pt x="2179" y="1"/>
                      <a:pt x="0" y="5692"/>
                      <a:pt x="881" y="10407"/>
                    </a:cubicBezTo>
                    <a:cubicBezTo>
                      <a:pt x="1762" y="15110"/>
                      <a:pt x="5382" y="17051"/>
                      <a:pt x="5382" y="17051"/>
                    </a:cubicBezTo>
                    <a:cubicBezTo>
                      <a:pt x="5382" y="17051"/>
                      <a:pt x="8037" y="13931"/>
                      <a:pt x="7144" y="9228"/>
                    </a:cubicBezTo>
                    <a:cubicBezTo>
                      <a:pt x="6275" y="4525"/>
                      <a:pt x="2179"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46"/>
              <p:cNvSpPr/>
              <p:nvPr/>
            </p:nvSpPr>
            <p:spPr>
              <a:xfrm>
                <a:off x="2472325" y="2299500"/>
                <a:ext cx="284875" cy="322400"/>
              </a:xfrm>
              <a:custGeom>
                <a:avLst/>
                <a:gdLst/>
                <a:ahLst/>
                <a:cxnLst/>
                <a:rect l="l" t="t" r="r" b="b"/>
                <a:pathLst>
                  <a:path w="11395" h="12896" extrusionOk="0">
                    <a:moveTo>
                      <a:pt x="138" y="1"/>
                    </a:moveTo>
                    <a:cubicBezTo>
                      <a:pt x="102" y="1"/>
                      <a:pt x="84" y="1"/>
                      <a:pt x="84" y="1"/>
                    </a:cubicBezTo>
                    <a:cubicBezTo>
                      <a:pt x="84" y="1"/>
                      <a:pt x="0" y="466"/>
                      <a:pt x="0" y="1192"/>
                    </a:cubicBezTo>
                    <a:cubicBezTo>
                      <a:pt x="36" y="1275"/>
                      <a:pt x="36" y="1359"/>
                      <a:pt x="36" y="1454"/>
                    </a:cubicBezTo>
                    <a:cubicBezTo>
                      <a:pt x="36" y="1490"/>
                      <a:pt x="24" y="1549"/>
                      <a:pt x="24" y="1597"/>
                    </a:cubicBezTo>
                    <a:cubicBezTo>
                      <a:pt x="96" y="3097"/>
                      <a:pt x="572" y="5454"/>
                      <a:pt x="2477" y="7657"/>
                    </a:cubicBezTo>
                    <a:cubicBezTo>
                      <a:pt x="4870" y="10419"/>
                      <a:pt x="8847" y="12169"/>
                      <a:pt x="10573" y="12824"/>
                    </a:cubicBezTo>
                    <a:cubicBezTo>
                      <a:pt x="10673" y="12690"/>
                      <a:pt x="10805" y="12609"/>
                      <a:pt x="10958" y="12609"/>
                    </a:cubicBezTo>
                    <a:cubicBezTo>
                      <a:pt x="10969" y="12609"/>
                      <a:pt x="10979" y="12609"/>
                      <a:pt x="10990" y="12610"/>
                    </a:cubicBezTo>
                    <a:cubicBezTo>
                      <a:pt x="11168" y="12610"/>
                      <a:pt x="11323" y="12729"/>
                      <a:pt x="11395" y="12896"/>
                    </a:cubicBezTo>
                    <a:cubicBezTo>
                      <a:pt x="11168" y="11753"/>
                      <a:pt x="10085" y="6693"/>
                      <a:pt x="7311" y="3490"/>
                    </a:cubicBezTo>
                    <a:cubicBezTo>
                      <a:pt x="4380" y="115"/>
                      <a:pt x="631" y="1"/>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46"/>
              <p:cNvSpPr/>
              <p:nvPr/>
            </p:nvSpPr>
            <p:spPr>
              <a:xfrm>
                <a:off x="2757775" y="2626650"/>
                <a:ext cx="325" cy="1200"/>
              </a:xfrm>
              <a:custGeom>
                <a:avLst/>
                <a:gdLst/>
                <a:ahLst/>
                <a:cxnLst/>
                <a:rect l="l" t="t" r="r" b="b"/>
                <a:pathLst>
                  <a:path w="13" h="48" extrusionOk="0">
                    <a:moveTo>
                      <a:pt x="12" y="0"/>
                    </a:moveTo>
                    <a:cubicBezTo>
                      <a:pt x="12" y="12"/>
                      <a:pt x="12" y="36"/>
                      <a:pt x="0" y="48"/>
                    </a:cubicBezTo>
                    <a:lnTo>
                      <a:pt x="12" y="48"/>
                    </a:lnTo>
                    <a:lnTo>
                      <a:pt x="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46"/>
              <p:cNvSpPr/>
              <p:nvPr/>
            </p:nvSpPr>
            <p:spPr>
              <a:xfrm>
                <a:off x="2010950" y="2044725"/>
                <a:ext cx="256600" cy="354525"/>
              </a:xfrm>
              <a:custGeom>
                <a:avLst/>
                <a:gdLst/>
                <a:ahLst/>
                <a:cxnLst/>
                <a:rect l="l" t="t" r="r" b="b"/>
                <a:pathLst>
                  <a:path w="10264" h="14181" extrusionOk="0">
                    <a:moveTo>
                      <a:pt x="7656" y="1656"/>
                    </a:moveTo>
                    <a:cubicBezTo>
                      <a:pt x="7764" y="1656"/>
                      <a:pt x="7847" y="1739"/>
                      <a:pt x="7847" y="1858"/>
                    </a:cubicBezTo>
                    <a:cubicBezTo>
                      <a:pt x="7847" y="1965"/>
                      <a:pt x="7752" y="2048"/>
                      <a:pt x="7633" y="2048"/>
                    </a:cubicBezTo>
                    <a:cubicBezTo>
                      <a:pt x="7537" y="2037"/>
                      <a:pt x="7442" y="1953"/>
                      <a:pt x="7442" y="1846"/>
                    </a:cubicBezTo>
                    <a:cubicBezTo>
                      <a:pt x="7442" y="1739"/>
                      <a:pt x="7537" y="1656"/>
                      <a:pt x="7656" y="1656"/>
                    </a:cubicBezTo>
                    <a:close/>
                    <a:moveTo>
                      <a:pt x="5141" y="5809"/>
                    </a:moveTo>
                    <a:cubicBezTo>
                      <a:pt x="5154" y="5809"/>
                      <a:pt x="5167" y="5809"/>
                      <a:pt x="5180" y="5811"/>
                    </a:cubicBezTo>
                    <a:cubicBezTo>
                      <a:pt x="5394" y="5811"/>
                      <a:pt x="5549" y="5989"/>
                      <a:pt x="5537" y="6192"/>
                    </a:cubicBezTo>
                    <a:cubicBezTo>
                      <a:pt x="5537" y="6398"/>
                      <a:pt x="5371" y="6550"/>
                      <a:pt x="5178" y="6550"/>
                    </a:cubicBezTo>
                    <a:cubicBezTo>
                      <a:pt x="5171" y="6550"/>
                      <a:pt x="5163" y="6549"/>
                      <a:pt x="5156" y="6549"/>
                    </a:cubicBezTo>
                    <a:cubicBezTo>
                      <a:pt x="4942" y="6549"/>
                      <a:pt x="4787" y="6370"/>
                      <a:pt x="4799" y="6168"/>
                    </a:cubicBezTo>
                    <a:cubicBezTo>
                      <a:pt x="4799" y="5967"/>
                      <a:pt x="4955" y="5809"/>
                      <a:pt x="5141" y="5809"/>
                    </a:cubicBezTo>
                    <a:close/>
                    <a:moveTo>
                      <a:pt x="10264" y="1"/>
                    </a:moveTo>
                    <a:lnTo>
                      <a:pt x="10264" y="1"/>
                    </a:lnTo>
                    <a:cubicBezTo>
                      <a:pt x="10264" y="1"/>
                      <a:pt x="4656" y="2430"/>
                      <a:pt x="1906" y="6347"/>
                    </a:cubicBezTo>
                    <a:cubicBezTo>
                      <a:pt x="929" y="7752"/>
                      <a:pt x="441" y="9156"/>
                      <a:pt x="215" y="10395"/>
                    </a:cubicBezTo>
                    <a:cubicBezTo>
                      <a:pt x="263" y="10371"/>
                      <a:pt x="322" y="10371"/>
                      <a:pt x="358" y="10371"/>
                    </a:cubicBezTo>
                    <a:cubicBezTo>
                      <a:pt x="786" y="10395"/>
                      <a:pt x="1132" y="10752"/>
                      <a:pt x="1120" y="11192"/>
                    </a:cubicBezTo>
                    <a:cubicBezTo>
                      <a:pt x="1108" y="11614"/>
                      <a:pt x="763" y="11955"/>
                      <a:pt x="321" y="11955"/>
                    </a:cubicBezTo>
                    <a:cubicBezTo>
                      <a:pt x="313" y="11955"/>
                      <a:pt x="306" y="11955"/>
                      <a:pt x="298" y="11954"/>
                    </a:cubicBezTo>
                    <a:cubicBezTo>
                      <a:pt x="215" y="11954"/>
                      <a:pt x="120" y="11919"/>
                      <a:pt x="48" y="11895"/>
                    </a:cubicBezTo>
                    <a:lnTo>
                      <a:pt x="48" y="11895"/>
                    </a:lnTo>
                    <a:cubicBezTo>
                      <a:pt x="1" y="13264"/>
                      <a:pt x="274" y="14181"/>
                      <a:pt x="274" y="14181"/>
                    </a:cubicBezTo>
                    <a:cubicBezTo>
                      <a:pt x="274" y="14181"/>
                      <a:pt x="4370" y="13919"/>
                      <a:pt x="7121" y="10002"/>
                    </a:cubicBezTo>
                    <a:cubicBezTo>
                      <a:pt x="9871" y="6085"/>
                      <a:pt x="10264" y="1"/>
                      <a:pt x="10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46"/>
              <p:cNvSpPr/>
              <p:nvPr/>
            </p:nvSpPr>
            <p:spPr>
              <a:xfrm>
                <a:off x="2278250" y="2861800"/>
                <a:ext cx="234275" cy="404825"/>
              </a:xfrm>
              <a:custGeom>
                <a:avLst/>
                <a:gdLst/>
                <a:ahLst/>
                <a:cxnLst/>
                <a:rect l="l" t="t" r="r" b="b"/>
                <a:pathLst>
                  <a:path w="9371" h="16193" extrusionOk="0">
                    <a:moveTo>
                      <a:pt x="2048" y="0"/>
                    </a:moveTo>
                    <a:cubicBezTo>
                      <a:pt x="2048" y="0"/>
                      <a:pt x="0" y="3548"/>
                      <a:pt x="1703" y="8013"/>
                    </a:cubicBezTo>
                    <a:cubicBezTo>
                      <a:pt x="3418" y="12490"/>
                      <a:pt x="8251" y="16193"/>
                      <a:pt x="8251" y="16193"/>
                    </a:cubicBezTo>
                    <a:cubicBezTo>
                      <a:pt x="8251" y="16193"/>
                      <a:pt x="9371" y="10192"/>
                      <a:pt x="7656" y="5727"/>
                    </a:cubicBezTo>
                    <a:cubicBezTo>
                      <a:pt x="5954" y="1250"/>
                      <a:pt x="2048" y="0"/>
                      <a:pt x="2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46"/>
              <p:cNvSpPr/>
              <p:nvPr/>
            </p:nvSpPr>
            <p:spPr>
              <a:xfrm>
                <a:off x="3184325" y="2872950"/>
                <a:ext cx="377450" cy="225600"/>
              </a:xfrm>
              <a:custGeom>
                <a:avLst/>
                <a:gdLst/>
                <a:ahLst/>
                <a:cxnLst/>
                <a:rect l="l" t="t" r="r" b="b"/>
                <a:pathLst>
                  <a:path w="15098" h="9024" extrusionOk="0">
                    <a:moveTo>
                      <a:pt x="5574" y="2768"/>
                    </a:moveTo>
                    <a:cubicBezTo>
                      <a:pt x="5582" y="2768"/>
                      <a:pt x="5589" y="2769"/>
                      <a:pt x="5596" y="2769"/>
                    </a:cubicBezTo>
                    <a:cubicBezTo>
                      <a:pt x="5620" y="2769"/>
                      <a:pt x="5656" y="2769"/>
                      <a:pt x="5679" y="2781"/>
                    </a:cubicBezTo>
                    <a:cubicBezTo>
                      <a:pt x="5989" y="2840"/>
                      <a:pt x="6215" y="3114"/>
                      <a:pt x="6215" y="3436"/>
                    </a:cubicBezTo>
                    <a:cubicBezTo>
                      <a:pt x="6203" y="3769"/>
                      <a:pt x="5965" y="4019"/>
                      <a:pt x="5656" y="4067"/>
                    </a:cubicBezTo>
                    <a:cubicBezTo>
                      <a:pt x="5640" y="4059"/>
                      <a:pt x="5625" y="4056"/>
                      <a:pt x="5612" y="4056"/>
                    </a:cubicBezTo>
                    <a:cubicBezTo>
                      <a:pt x="5585" y="4056"/>
                      <a:pt x="5564" y="4067"/>
                      <a:pt x="5548" y="4067"/>
                    </a:cubicBezTo>
                    <a:cubicBezTo>
                      <a:pt x="5191" y="4043"/>
                      <a:pt x="4905" y="3745"/>
                      <a:pt x="4917" y="3400"/>
                    </a:cubicBezTo>
                    <a:cubicBezTo>
                      <a:pt x="4941" y="3050"/>
                      <a:pt x="5227" y="2768"/>
                      <a:pt x="5574" y="2768"/>
                    </a:cubicBezTo>
                    <a:close/>
                    <a:moveTo>
                      <a:pt x="12119" y="0"/>
                    </a:moveTo>
                    <a:cubicBezTo>
                      <a:pt x="10718" y="0"/>
                      <a:pt x="8954" y="291"/>
                      <a:pt x="7120" y="1328"/>
                    </a:cubicBezTo>
                    <a:cubicBezTo>
                      <a:pt x="6632" y="1614"/>
                      <a:pt x="6156" y="1923"/>
                      <a:pt x="5691" y="2281"/>
                    </a:cubicBezTo>
                    <a:cubicBezTo>
                      <a:pt x="2298" y="4888"/>
                      <a:pt x="0" y="9020"/>
                      <a:pt x="0" y="9020"/>
                    </a:cubicBezTo>
                    <a:cubicBezTo>
                      <a:pt x="0" y="9020"/>
                      <a:pt x="131" y="9024"/>
                      <a:pt x="366" y="9024"/>
                    </a:cubicBezTo>
                    <a:cubicBezTo>
                      <a:pt x="1175" y="9024"/>
                      <a:pt x="3221" y="8974"/>
                      <a:pt x="5489" y="8531"/>
                    </a:cubicBezTo>
                    <a:cubicBezTo>
                      <a:pt x="7084" y="8210"/>
                      <a:pt x="8787" y="7710"/>
                      <a:pt x="10263" y="6876"/>
                    </a:cubicBezTo>
                    <a:cubicBezTo>
                      <a:pt x="14430" y="4507"/>
                      <a:pt x="15097" y="471"/>
                      <a:pt x="15097" y="471"/>
                    </a:cubicBezTo>
                    <a:cubicBezTo>
                      <a:pt x="15097" y="471"/>
                      <a:pt x="13902" y="0"/>
                      <a:pt x="1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46"/>
              <p:cNvSpPr/>
              <p:nvPr/>
            </p:nvSpPr>
            <p:spPr>
              <a:xfrm>
                <a:off x="4459475" y="2401225"/>
                <a:ext cx="418225" cy="159450"/>
              </a:xfrm>
              <a:custGeom>
                <a:avLst/>
                <a:gdLst/>
                <a:ahLst/>
                <a:cxnLst/>
                <a:rect l="l" t="t" r="r" b="b"/>
                <a:pathLst>
                  <a:path w="16729" h="6378" extrusionOk="0">
                    <a:moveTo>
                      <a:pt x="8718" y="3004"/>
                    </a:moveTo>
                    <a:cubicBezTo>
                      <a:pt x="8725" y="3004"/>
                      <a:pt x="8732" y="3004"/>
                      <a:pt x="8740" y="3005"/>
                    </a:cubicBezTo>
                    <a:cubicBezTo>
                      <a:pt x="9097" y="3016"/>
                      <a:pt x="9383" y="3314"/>
                      <a:pt x="9371" y="3671"/>
                    </a:cubicBezTo>
                    <a:cubicBezTo>
                      <a:pt x="9359" y="4021"/>
                      <a:pt x="9073" y="4303"/>
                      <a:pt x="8725" y="4303"/>
                    </a:cubicBezTo>
                    <a:cubicBezTo>
                      <a:pt x="8718" y="4303"/>
                      <a:pt x="8711" y="4303"/>
                      <a:pt x="8704" y="4302"/>
                    </a:cubicBezTo>
                    <a:cubicBezTo>
                      <a:pt x="8335" y="4290"/>
                      <a:pt x="8061" y="3993"/>
                      <a:pt x="8073" y="3636"/>
                    </a:cubicBezTo>
                    <a:cubicBezTo>
                      <a:pt x="8085" y="3286"/>
                      <a:pt x="8371" y="3004"/>
                      <a:pt x="8718" y="3004"/>
                    </a:cubicBezTo>
                    <a:close/>
                    <a:moveTo>
                      <a:pt x="6965" y="1"/>
                    </a:moveTo>
                    <a:cubicBezTo>
                      <a:pt x="6873" y="1"/>
                      <a:pt x="6783" y="2"/>
                      <a:pt x="6692" y="4"/>
                    </a:cubicBezTo>
                    <a:cubicBezTo>
                      <a:pt x="3263" y="76"/>
                      <a:pt x="1024" y="1754"/>
                      <a:pt x="0" y="2707"/>
                    </a:cubicBezTo>
                    <a:cubicBezTo>
                      <a:pt x="203" y="2874"/>
                      <a:pt x="322" y="3112"/>
                      <a:pt x="298" y="3374"/>
                    </a:cubicBezTo>
                    <a:cubicBezTo>
                      <a:pt x="286" y="3612"/>
                      <a:pt x="191" y="3826"/>
                      <a:pt x="36" y="3969"/>
                    </a:cubicBezTo>
                    <a:cubicBezTo>
                      <a:pt x="1057" y="4862"/>
                      <a:pt x="3276" y="6377"/>
                      <a:pt x="6561" y="6377"/>
                    </a:cubicBezTo>
                    <a:cubicBezTo>
                      <a:pt x="6648" y="6377"/>
                      <a:pt x="6735" y="6376"/>
                      <a:pt x="6823" y="6374"/>
                    </a:cubicBezTo>
                    <a:cubicBezTo>
                      <a:pt x="11609" y="6267"/>
                      <a:pt x="16729" y="2957"/>
                      <a:pt x="16729" y="2957"/>
                    </a:cubicBezTo>
                    <a:cubicBezTo>
                      <a:pt x="16729" y="2957"/>
                      <a:pt x="11664" y="1"/>
                      <a:pt x="6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46"/>
              <p:cNvSpPr/>
              <p:nvPr/>
            </p:nvSpPr>
            <p:spPr>
              <a:xfrm>
                <a:off x="4826775" y="2926950"/>
                <a:ext cx="377750" cy="225525"/>
              </a:xfrm>
              <a:custGeom>
                <a:avLst/>
                <a:gdLst/>
                <a:ahLst/>
                <a:cxnLst/>
                <a:rect l="l" t="t" r="r" b="b"/>
                <a:pathLst>
                  <a:path w="15110" h="9021" extrusionOk="0">
                    <a:moveTo>
                      <a:pt x="5575" y="2763"/>
                    </a:moveTo>
                    <a:cubicBezTo>
                      <a:pt x="5582" y="2763"/>
                      <a:pt x="5589" y="2764"/>
                      <a:pt x="5597" y="2764"/>
                    </a:cubicBezTo>
                    <a:cubicBezTo>
                      <a:pt x="5632" y="2764"/>
                      <a:pt x="5656" y="2764"/>
                      <a:pt x="5692" y="2776"/>
                    </a:cubicBezTo>
                    <a:cubicBezTo>
                      <a:pt x="6002" y="2835"/>
                      <a:pt x="6228" y="3109"/>
                      <a:pt x="6228" y="3431"/>
                    </a:cubicBezTo>
                    <a:cubicBezTo>
                      <a:pt x="6228" y="3764"/>
                      <a:pt x="5966" y="4014"/>
                      <a:pt x="5656" y="4062"/>
                    </a:cubicBezTo>
                    <a:cubicBezTo>
                      <a:pt x="5640" y="4062"/>
                      <a:pt x="5619" y="4067"/>
                      <a:pt x="5600" y="4067"/>
                    </a:cubicBezTo>
                    <a:cubicBezTo>
                      <a:pt x="5590" y="4067"/>
                      <a:pt x="5581" y="4066"/>
                      <a:pt x="5573" y="4062"/>
                    </a:cubicBezTo>
                    <a:cubicBezTo>
                      <a:pt x="5204" y="4050"/>
                      <a:pt x="4918" y="3752"/>
                      <a:pt x="4930" y="3395"/>
                    </a:cubicBezTo>
                    <a:cubicBezTo>
                      <a:pt x="4942" y="3045"/>
                      <a:pt x="5228" y="2763"/>
                      <a:pt x="5575" y="2763"/>
                    </a:cubicBezTo>
                    <a:close/>
                    <a:moveTo>
                      <a:pt x="12113" y="0"/>
                    </a:moveTo>
                    <a:cubicBezTo>
                      <a:pt x="10715" y="0"/>
                      <a:pt x="8958" y="291"/>
                      <a:pt x="7133" y="1323"/>
                    </a:cubicBezTo>
                    <a:cubicBezTo>
                      <a:pt x="6644" y="1609"/>
                      <a:pt x="6168" y="1919"/>
                      <a:pt x="5704" y="2276"/>
                    </a:cubicBezTo>
                    <a:cubicBezTo>
                      <a:pt x="2311" y="4883"/>
                      <a:pt x="1" y="9015"/>
                      <a:pt x="1" y="9015"/>
                    </a:cubicBezTo>
                    <a:cubicBezTo>
                      <a:pt x="1" y="9015"/>
                      <a:pt x="156" y="9020"/>
                      <a:pt x="434" y="9020"/>
                    </a:cubicBezTo>
                    <a:cubicBezTo>
                      <a:pt x="1284" y="9020"/>
                      <a:pt x="3285" y="8966"/>
                      <a:pt x="5501" y="8526"/>
                    </a:cubicBezTo>
                    <a:cubicBezTo>
                      <a:pt x="7085" y="8217"/>
                      <a:pt x="8799" y="7705"/>
                      <a:pt x="10276" y="6871"/>
                    </a:cubicBezTo>
                    <a:cubicBezTo>
                      <a:pt x="14443" y="4514"/>
                      <a:pt x="15110" y="478"/>
                      <a:pt x="15110" y="478"/>
                    </a:cubicBezTo>
                    <a:cubicBezTo>
                      <a:pt x="15110" y="478"/>
                      <a:pt x="13907" y="0"/>
                      <a:pt x="12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46"/>
              <p:cNvSpPr/>
              <p:nvPr/>
            </p:nvSpPr>
            <p:spPr>
              <a:xfrm>
                <a:off x="4473750" y="2977275"/>
                <a:ext cx="200950" cy="425975"/>
              </a:xfrm>
              <a:custGeom>
                <a:avLst/>
                <a:gdLst/>
                <a:ahLst/>
                <a:cxnLst/>
                <a:rect l="l" t="t" r="r" b="b"/>
                <a:pathLst>
                  <a:path w="8038" h="17039" extrusionOk="0">
                    <a:moveTo>
                      <a:pt x="6311" y="9061"/>
                    </a:moveTo>
                    <a:cubicBezTo>
                      <a:pt x="6490" y="9073"/>
                      <a:pt x="6621" y="9228"/>
                      <a:pt x="6621" y="9383"/>
                    </a:cubicBezTo>
                    <a:cubicBezTo>
                      <a:pt x="6621" y="9561"/>
                      <a:pt x="6478" y="9704"/>
                      <a:pt x="6299" y="9704"/>
                    </a:cubicBezTo>
                    <a:cubicBezTo>
                      <a:pt x="6121" y="9704"/>
                      <a:pt x="5990" y="9550"/>
                      <a:pt x="5990" y="9371"/>
                    </a:cubicBezTo>
                    <a:cubicBezTo>
                      <a:pt x="5990" y="9192"/>
                      <a:pt x="6133" y="9061"/>
                      <a:pt x="6311" y="9061"/>
                    </a:cubicBezTo>
                    <a:close/>
                    <a:moveTo>
                      <a:pt x="6318" y="12619"/>
                    </a:moveTo>
                    <a:cubicBezTo>
                      <a:pt x="6332" y="12619"/>
                      <a:pt x="6345" y="12620"/>
                      <a:pt x="6359" y="12621"/>
                    </a:cubicBezTo>
                    <a:cubicBezTo>
                      <a:pt x="6561" y="12621"/>
                      <a:pt x="6728" y="12800"/>
                      <a:pt x="6716" y="13002"/>
                    </a:cubicBezTo>
                    <a:cubicBezTo>
                      <a:pt x="6716" y="13209"/>
                      <a:pt x="6550" y="13360"/>
                      <a:pt x="6346" y="13360"/>
                    </a:cubicBezTo>
                    <a:cubicBezTo>
                      <a:pt x="6339" y="13360"/>
                      <a:pt x="6331" y="13360"/>
                      <a:pt x="6323" y="13360"/>
                    </a:cubicBezTo>
                    <a:cubicBezTo>
                      <a:pt x="6121" y="13360"/>
                      <a:pt x="5954" y="13181"/>
                      <a:pt x="5966" y="12979"/>
                    </a:cubicBezTo>
                    <a:cubicBezTo>
                      <a:pt x="5966" y="12778"/>
                      <a:pt x="6122" y="12619"/>
                      <a:pt x="6318" y="12619"/>
                    </a:cubicBezTo>
                    <a:close/>
                    <a:moveTo>
                      <a:pt x="2180" y="1"/>
                    </a:moveTo>
                    <a:cubicBezTo>
                      <a:pt x="2180" y="1"/>
                      <a:pt x="1" y="5692"/>
                      <a:pt x="882" y="10395"/>
                    </a:cubicBezTo>
                    <a:cubicBezTo>
                      <a:pt x="1763" y="15098"/>
                      <a:pt x="5371" y="17039"/>
                      <a:pt x="5371" y="17039"/>
                    </a:cubicBezTo>
                    <a:cubicBezTo>
                      <a:pt x="5371" y="17039"/>
                      <a:pt x="8038" y="13931"/>
                      <a:pt x="7145" y="9228"/>
                    </a:cubicBezTo>
                    <a:cubicBezTo>
                      <a:pt x="6264" y="4525"/>
                      <a:pt x="2180" y="1"/>
                      <a:pt x="2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46"/>
              <p:cNvSpPr/>
              <p:nvPr/>
            </p:nvSpPr>
            <p:spPr>
              <a:xfrm>
                <a:off x="4115075" y="2353675"/>
                <a:ext cx="284600" cy="322100"/>
              </a:xfrm>
              <a:custGeom>
                <a:avLst/>
                <a:gdLst/>
                <a:ahLst/>
                <a:cxnLst/>
                <a:rect l="l" t="t" r="r" b="b"/>
                <a:pathLst>
                  <a:path w="11384" h="12884" extrusionOk="0">
                    <a:moveTo>
                      <a:pt x="136" y="0"/>
                    </a:moveTo>
                    <a:cubicBezTo>
                      <a:pt x="94" y="0"/>
                      <a:pt x="72" y="1"/>
                      <a:pt x="72" y="1"/>
                    </a:cubicBezTo>
                    <a:cubicBezTo>
                      <a:pt x="72" y="1"/>
                      <a:pt x="1" y="454"/>
                      <a:pt x="1" y="1192"/>
                    </a:cubicBezTo>
                    <a:cubicBezTo>
                      <a:pt x="37" y="1263"/>
                      <a:pt x="37" y="1347"/>
                      <a:pt x="37" y="1442"/>
                    </a:cubicBezTo>
                    <a:cubicBezTo>
                      <a:pt x="37" y="1489"/>
                      <a:pt x="13" y="1549"/>
                      <a:pt x="13" y="1585"/>
                    </a:cubicBezTo>
                    <a:cubicBezTo>
                      <a:pt x="96" y="3097"/>
                      <a:pt x="572" y="5442"/>
                      <a:pt x="2477" y="7645"/>
                    </a:cubicBezTo>
                    <a:cubicBezTo>
                      <a:pt x="4871" y="10419"/>
                      <a:pt x="8847" y="12157"/>
                      <a:pt x="10574" y="12812"/>
                    </a:cubicBezTo>
                    <a:cubicBezTo>
                      <a:pt x="10657" y="12681"/>
                      <a:pt x="10788" y="12586"/>
                      <a:pt x="10967" y="12586"/>
                    </a:cubicBezTo>
                    <a:cubicBezTo>
                      <a:pt x="11181" y="12622"/>
                      <a:pt x="11324" y="12741"/>
                      <a:pt x="11383" y="12884"/>
                    </a:cubicBezTo>
                    <a:cubicBezTo>
                      <a:pt x="11169" y="11741"/>
                      <a:pt x="10074" y="6681"/>
                      <a:pt x="7311" y="3478"/>
                    </a:cubicBezTo>
                    <a:cubicBezTo>
                      <a:pt x="4398" y="123"/>
                      <a:pt x="667" y="0"/>
                      <a:pt x="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46"/>
              <p:cNvSpPr/>
              <p:nvPr/>
            </p:nvSpPr>
            <p:spPr>
              <a:xfrm>
                <a:off x="4400550" y="2681125"/>
                <a:ext cx="300" cy="900"/>
              </a:xfrm>
              <a:custGeom>
                <a:avLst/>
                <a:gdLst/>
                <a:ahLst/>
                <a:cxnLst/>
                <a:rect l="l" t="t" r="r" b="b"/>
                <a:pathLst>
                  <a:path w="12" h="36" extrusionOk="0">
                    <a:moveTo>
                      <a:pt x="12" y="0"/>
                    </a:moveTo>
                    <a:cubicBezTo>
                      <a:pt x="12" y="12"/>
                      <a:pt x="12" y="24"/>
                      <a:pt x="0" y="36"/>
                    </a:cubicBezTo>
                    <a:lnTo>
                      <a:pt x="12" y="36"/>
                    </a:lnTo>
                    <a:lnTo>
                      <a:pt x="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46"/>
              <p:cNvSpPr/>
              <p:nvPr/>
            </p:nvSpPr>
            <p:spPr>
              <a:xfrm>
                <a:off x="3653725" y="2098600"/>
                <a:ext cx="256000" cy="355125"/>
              </a:xfrm>
              <a:custGeom>
                <a:avLst/>
                <a:gdLst/>
                <a:ahLst/>
                <a:cxnLst/>
                <a:rect l="l" t="t" r="r" b="b"/>
                <a:pathLst>
                  <a:path w="10240" h="14205" extrusionOk="0">
                    <a:moveTo>
                      <a:pt x="7656" y="1667"/>
                    </a:moveTo>
                    <a:cubicBezTo>
                      <a:pt x="7751" y="1667"/>
                      <a:pt x="7846" y="1763"/>
                      <a:pt x="7846" y="1882"/>
                    </a:cubicBezTo>
                    <a:cubicBezTo>
                      <a:pt x="7846" y="1977"/>
                      <a:pt x="7751" y="2072"/>
                      <a:pt x="7632" y="2072"/>
                    </a:cubicBezTo>
                    <a:cubicBezTo>
                      <a:pt x="7513" y="2060"/>
                      <a:pt x="7442" y="1965"/>
                      <a:pt x="7442" y="1870"/>
                    </a:cubicBezTo>
                    <a:cubicBezTo>
                      <a:pt x="7442" y="1763"/>
                      <a:pt x="7537" y="1667"/>
                      <a:pt x="7656" y="1667"/>
                    </a:cubicBezTo>
                    <a:close/>
                    <a:moveTo>
                      <a:pt x="5159" y="5822"/>
                    </a:moveTo>
                    <a:cubicBezTo>
                      <a:pt x="5166" y="5822"/>
                      <a:pt x="5173" y="5822"/>
                      <a:pt x="5179" y="5823"/>
                    </a:cubicBezTo>
                    <a:cubicBezTo>
                      <a:pt x="5370" y="5823"/>
                      <a:pt x="5537" y="6001"/>
                      <a:pt x="5537" y="6216"/>
                    </a:cubicBezTo>
                    <a:cubicBezTo>
                      <a:pt x="5537" y="6411"/>
                      <a:pt x="5370" y="6573"/>
                      <a:pt x="5176" y="6573"/>
                    </a:cubicBezTo>
                    <a:cubicBezTo>
                      <a:pt x="5169" y="6573"/>
                      <a:pt x="5162" y="6573"/>
                      <a:pt x="5156" y="6573"/>
                    </a:cubicBezTo>
                    <a:cubicBezTo>
                      <a:pt x="4941" y="6573"/>
                      <a:pt x="4775" y="6394"/>
                      <a:pt x="4798" y="6180"/>
                    </a:cubicBezTo>
                    <a:cubicBezTo>
                      <a:pt x="4798" y="5984"/>
                      <a:pt x="4965" y="5822"/>
                      <a:pt x="5159" y="5822"/>
                    </a:cubicBezTo>
                    <a:close/>
                    <a:moveTo>
                      <a:pt x="10240" y="1"/>
                    </a:moveTo>
                    <a:cubicBezTo>
                      <a:pt x="10239" y="1"/>
                      <a:pt x="4644" y="2430"/>
                      <a:pt x="1893" y="6347"/>
                    </a:cubicBezTo>
                    <a:cubicBezTo>
                      <a:pt x="905" y="7763"/>
                      <a:pt x="417" y="9156"/>
                      <a:pt x="191" y="10395"/>
                    </a:cubicBezTo>
                    <a:cubicBezTo>
                      <a:pt x="238" y="10383"/>
                      <a:pt x="298" y="10383"/>
                      <a:pt x="346" y="10383"/>
                    </a:cubicBezTo>
                    <a:cubicBezTo>
                      <a:pt x="774" y="10395"/>
                      <a:pt x="1119" y="10752"/>
                      <a:pt x="1108" y="11192"/>
                    </a:cubicBezTo>
                    <a:cubicBezTo>
                      <a:pt x="1084" y="11625"/>
                      <a:pt x="739" y="11955"/>
                      <a:pt x="309" y="11955"/>
                    </a:cubicBezTo>
                    <a:cubicBezTo>
                      <a:pt x="301" y="11955"/>
                      <a:pt x="294" y="11955"/>
                      <a:pt x="286" y="11954"/>
                    </a:cubicBezTo>
                    <a:cubicBezTo>
                      <a:pt x="191" y="11954"/>
                      <a:pt x="107" y="11931"/>
                      <a:pt x="36" y="11895"/>
                    </a:cubicBezTo>
                    <a:lnTo>
                      <a:pt x="36" y="11895"/>
                    </a:lnTo>
                    <a:cubicBezTo>
                      <a:pt x="0" y="13276"/>
                      <a:pt x="250" y="14205"/>
                      <a:pt x="250" y="14205"/>
                    </a:cubicBezTo>
                    <a:cubicBezTo>
                      <a:pt x="250" y="14205"/>
                      <a:pt x="4346" y="13931"/>
                      <a:pt x="7096" y="10026"/>
                    </a:cubicBezTo>
                    <a:cubicBezTo>
                      <a:pt x="9859" y="6097"/>
                      <a:pt x="10240" y="1"/>
                      <a:pt x="10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46"/>
              <p:cNvSpPr/>
              <p:nvPr/>
            </p:nvSpPr>
            <p:spPr>
              <a:xfrm>
                <a:off x="3921025" y="2916250"/>
                <a:ext cx="234275" cy="404850"/>
              </a:xfrm>
              <a:custGeom>
                <a:avLst/>
                <a:gdLst/>
                <a:ahLst/>
                <a:cxnLst/>
                <a:rect l="l" t="t" r="r" b="b"/>
                <a:pathLst>
                  <a:path w="9371" h="16194" extrusionOk="0">
                    <a:moveTo>
                      <a:pt x="2048" y="1"/>
                    </a:moveTo>
                    <a:cubicBezTo>
                      <a:pt x="2048" y="1"/>
                      <a:pt x="0" y="3537"/>
                      <a:pt x="1703" y="8002"/>
                    </a:cubicBezTo>
                    <a:cubicBezTo>
                      <a:pt x="3417" y="12479"/>
                      <a:pt x="8251" y="16193"/>
                      <a:pt x="8251" y="16193"/>
                    </a:cubicBezTo>
                    <a:cubicBezTo>
                      <a:pt x="8251" y="16193"/>
                      <a:pt x="9370" y="10193"/>
                      <a:pt x="7656" y="5728"/>
                    </a:cubicBezTo>
                    <a:cubicBezTo>
                      <a:pt x="5953" y="1251"/>
                      <a:pt x="2048"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46"/>
              <p:cNvSpPr/>
              <p:nvPr/>
            </p:nvSpPr>
            <p:spPr>
              <a:xfrm>
                <a:off x="3757900" y="1736950"/>
                <a:ext cx="312850" cy="311975"/>
              </a:xfrm>
              <a:custGeom>
                <a:avLst/>
                <a:gdLst/>
                <a:ahLst/>
                <a:cxnLst/>
                <a:rect l="l" t="t" r="r" b="b"/>
                <a:pathLst>
                  <a:path w="12514" h="12479" extrusionOk="0">
                    <a:moveTo>
                      <a:pt x="5718" y="7858"/>
                    </a:moveTo>
                    <a:cubicBezTo>
                      <a:pt x="5725" y="7858"/>
                      <a:pt x="5732" y="7858"/>
                      <a:pt x="5739" y="7859"/>
                    </a:cubicBezTo>
                    <a:cubicBezTo>
                      <a:pt x="5965" y="7859"/>
                      <a:pt x="6144" y="8049"/>
                      <a:pt x="6144" y="8299"/>
                    </a:cubicBezTo>
                    <a:cubicBezTo>
                      <a:pt x="6133" y="8502"/>
                      <a:pt x="5972" y="8694"/>
                      <a:pt x="5753" y="8694"/>
                    </a:cubicBezTo>
                    <a:cubicBezTo>
                      <a:pt x="5741" y="8694"/>
                      <a:pt x="5728" y="8693"/>
                      <a:pt x="5715" y="8692"/>
                    </a:cubicBezTo>
                    <a:cubicBezTo>
                      <a:pt x="5489" y="8680"/>
                      <a:pt x="5299" y="8502"/>
                      <a:pt x="5311" y="8263"/>
                    </a:cubicBezTo>
                    <a:cubicBezTo>
                      <a:pt x="5334" y="8044"/>
                      <a:pt x="5491" y="7858"/>
                      <a:pt x="5718" y="7858"/>
                    </a:cubicBezTo>
                    <a:close/>
                    <a:moveTo>
                      <a:pt x="11718" y="1"/>
                    </a:moveTo>
                    <a:cubicBezTo>
                      <a:pt x="10654" y="1"/>
                      <a:pt x="7401" y="251"/>
                      <a:pt x="4656" y="3084"/>
                    </a:cubicBezTo>
                    <a:cubicBezTo>
                      <a:pt x="3632" y="4144"/>
                      <a:pt x="2798" y="5454"/>
                      <a:pt x="2132" y="6751"/>
                    </a:cubicBezTo>
                    <a:cubicBezTo>
                      <a:pt x="643" y="9633"/>
                      <a:pt x="0" y="12478"/>
                      <a:pt x="0" y="12478"/>
                    </a:cubicBezTo>
                    <a:cubicBezTo>
                      <a:pt x="0" y="12478"/>
                      <a:pt x="5906" y="10954"/>
                      <a:pt x="9240" y="7525"/>
                    </a:cubicBezTo>
                    <a:cubicBezTo>
                      <a:pt x="9418" y="7347"/>
                      <a:pt x="9573" y="7168"/>
                      <a:pt x="9716" y="6989"/>
                    </a:cubicBezTo>
                    <a:cubicBezTo>
                      <a:pt x="12514" y="3680"/>
                      <a:pt x="12073" y="12"/>
                      <a:pt x="12073" y="12"/>
                    </a:cubicBezTo>
                    <a:cubicBezTo>
                      <a:pt x="12073" y="12"/>
                      <a:pt x="11946" y="1"/>
                      <a:pt x="11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46"/>
              <p:cNvSpPr/>
              <p:nvPr/>
            </p:nvSpPr>
            <p:spPr>
              <a:xfrm>
                <a:off x="4929475" y="1837550"/>
                <a:ext cx="292625" cy="331025"/>
              </a:xfrm>
              <a:custGeom>
                <a:avLst/>
                <a:gdLst/>
                <a:ahLst/>
                <a:cxnLst/>
                <a:rect l="l" t="t" r="r" b="b"/>
                <a:pathLst>
                  <a:path w="11705" h="13241" extrusionOk="0">
                    <a:moveTo>
                      <a:pt x="0" y="1"/>
                    </a:moveTo>
                    <a:cubicBezTo>
                      <a:pt x="0" y="1"/>
                      <a:pt x="286" y="1906"/>
                      <a:pt x="1096" y="4228"/>
                    </a:cubicBezTo>
                    <a:cubicBezTo>
                      <a:pt x="1524" y="5478"/>
                      <a:pt x="2108" y="6847"/>
                      <a:pt x="2858" y="8097"/>
                    </a:cubicBezTo>
                    <a:cubicBezTo>
                      <a:pt x="3203" y="8657"/>
                      <a:pt x="3572" y="9192"/>
                      <a:pt x="3989" y="9692"/>
                    </a:cubicBezTo>
                    <a:cubicBezTo>
                      <a:pt x="6430" y="12586"/>
                      <a:pt x="9502" y="13145"/>
                      <a:pt x="10680" y="13241"/>
                    </a:cubicBezTo>
                    <a:cubicBezTo>
                      <a:pt x="10764" y="13181"/>
                      <a:pt x="10883" y="13157"/>
                      <a:pt x="11002" y="13157"/>
                    </a:cubicBezTo>
                    <a:cubicBezTo>
                      <a:pt x="11061" y="13157"/>
                      <a:pt x="11121" y="13169"/>
                      <a:pt x="11180" y="13181"/>
                    </a:cubicBezTo>
                    <a:cubicBezTo>
                      <a:pt x="11240" y="12681"/>
                      <a:pt x="11704" y="8990"/>
                      <a:pt x="8859" y="5597"/>
                    </a:cubicBezTo>
                    <a:cubicBezTo>
                      <a:pt x="8513" y="5192"/>
                      <a:pt x="8144" y="4799"/>
                      <a:pt x="7763" y="4454"/>
                    </a:cubicBezTo>
                    <a:cubicBezTo>
                      <a:pt x="6299" y="3108"/>
                      <a:pt x="4549" y="2049"/>
                      <a:pt x="3072" y="1322"/>
                    </a:cubicBezTo>
                    <a:cubicBezTo>
                      <a:pt x="1346" y="441"/>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46"/>
              <p:cNvSpPr/>
              <p:nvPr/>
            </p:nvSpPr>
            <p:spPr>
              <a:xfrm>
                <a:off x="6572250" y="1891425"/>
                <a:ext cx="292900" cy="331625"/>
              </a:xfrm>
              <a:custGeom>
                <a:avLst/>
                <a:gdLst/>
                <a:ahLst/>
                <a:cxnLst/>
                <a:rect l="l" t="t" r="r" b="b"/>
                <a:pathLst>
                  <a:path w="11716" h="13265" extrusionOk="0">
                    <a:moveTo>
                      <a:pt x="0" y="1"/>
                    </a:moveTo>
                    <a:cubicBezTo>
                      <a:pt x="0" y="1"/>
                      <a:pt x="286" y="1906"/>
                      <a:pt x="1083" y="4228"/>
                    </a:cubicBezTo>
                    <a:cubicBezTo>
                      <a:pt x="1500" y="5490"/>
                      <a:pt x="2072" y="6859"/>
                      <a:pt x="2846" y="8109"/>
                    </a:cubicBezTo>
                    <a:cubicBezTo>
                      <a:pt x="3191" y="8680"/>
                      <a:pt x="3560" y="9216"/>
                      <a:pt x="3977" y="9704"/>
                    </a:cubicBezTo>
                    <a:cubicBezTo>
                      <a:pt x="6417" y="12610"/>
                      <a:pt x="9477" y="13157"/>
                      <a:pt x="10656" y="13264"/>
                    </a:cubicBezTo>
                    <a:cubicBezTo>
                      <a:pt x="10751" y="13205"/>
                      <a:pt x="10870" y="13169"/>
                      <a:pt x="10989" y="13169"/>
                    </a:cubicBezTo>
                    <a:cubicBezTo>
                      <a:pt x="11049" y="13169"/>
                      <a:pt x="11109" y="13193"/>
                      <a:pt x="11168" y="13205"/>
                    </a:cubicBezTo>
                    <a:cubicBezTo>
                      <a:pt x="11251" y="12669"/>
                      <a:pt x="11716" y="8978"/>
                      <a:pt x="8858" y="5597"/>
                    </a:cubicBezTo>
                    <a:cubicBezTo>
                      <a:pt x="8513" y="5192"/>
                      <a:pt x="8144" y="4811"/>
                      <a:pt x="7751" y="4454"/>
                    </a:cubicBezTo>
                    <a:cubicBezTo>
                      <a:pt x="6298" y="3108"/>
                      <a:pt x="4536" y="2049"/>
                      <a:pt x="3072" y="1322"/>
                    </a:cubicBezTo>
                    <a:cubicBezTo>
                      <a:pt x="1346" y="44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46"/>
              <p:cNvSpPr/>
              <p:nvPr/>
            </p:nvSpPr>
            <p:spPr>
              <a:xfrm>
                <a:off x="6102250" y="2455125"/>
                <a:ext cx="418225" cy="159425"/>
              </a:xfrm>
              <a:custGeom>
                <a:avLst/>
                <a:gdLst/>
                <a:ahLst/>
                <a:cxnLst/>
                <a:rect l="l" t="t" r="r" b="b"/>
                <a:pathLst>
                  <a:path w="16729" h="6377" extrusionOk="0">
                    <a:moveTo>
                      <a:pt x="8698" y="3026"/>
                    </a:moveTo>
                    <a:cubicBezTo>
                      <a:pt x="8711" y="3026"/>
                      <a:pt x="8725" y="3026"/>
                      <a:pt x="8739" y="3027"/>
                    </a:cubicBezTo>
                    <a:cubicBezTo>
                      <a:pt x="9096" y="3027"/>
                      <a:pt x="9382" y="3337"/>
                      <a:pt x="9370" y="3694"/>
                    </a:cubicBezTo>
                    <a:cubicBezTo>
                      <a:pt x="9347" y="4037"/>
                      <a:pt x="9072" y="4315"/>
                      <a:pt x="8733" y="4315"/>
                    </a:cubicBezTo>
                    <a:cubicBezTo>
                      <a:pt x="8719" y="4315"/>
                      <a:pt x="8706" y="4314"/>
                      <a:pt x="8692" y="4313"/>
                    </a:cubicBezTo>
                    <a:cubicBezTo>
                      <a:pt x="8334" y="4301"/>
                      <a:pt x="8061" y="4004"/>
                      <a:pt x="8072" y="3647"/>
                    </a:cubicBezTo>
                    <a:cubicBezTo>
                      <a:pt x="8084" y="3303"/>
                      <a:pt x="8359" y="3026"/>
                      <a:pt x="8698" y="3026"/>
                    </a:cubicBezTo>
                    <a:close/>
                    <a:moveTo>
                      <a:pt x="6915" y="1"/>
                    </a:moveTo>
                    <a:cubicBezTo>
                      <a:pt x="6832" y="1"/>
                      <a:pt x="6750" y="1"/>
                      <a:pt x="6668" y="3"/>
                    </a:cubicBezTo>
                    <a:cubicBezTo>
                      <a:pt x="3250" y="75"/>
                      <a:pt x="1000" y="1753"/>
                      <a:pt x="0" y="2706"/>
                    </a:cubicBezTo>
                    <a:cubicBezTo>
                      <a:pt x="202" y="2873"/>
                      <a:pt x="310" y="3111"/>
                      <a:pt x="298" y="3385"/>
                    </a:cubicBezTo>
                    <a:cubicBezTo>
                      <a:pt x="286" y="3623"/>
                      <a:pt x="179" y="3825"/>
                      <a:pt x="36" y="3980"/>
                    </a:cubicBezTo>
                    <a:cubicBezTo>
                      <a:pt x="1045" y="4862"/>
                      <a:pt x="3275" y="6376"/>
                      <a:pt x="6561" y="6376"/>
                    </a:cubicBezTo>
                    <a:cubicBezTo>
                      <a:pt x="6647" y="6376"/>
                      <a:pt x="6734" y="6375"/>
                      <a:pt x="6822" y="6373"/>
                    </a:cubicBezTo>
                    <a:cubicBezTo>
                      <a:pt x="11609" y="6266"/>
                      <a:pt x="16728" y="2968"/>
                      <a:pt x="16728" y="2968"/>
                    </a:cubicBezTo>
                    <a:cubicBezTo>
                      <a:pt x="16728" y="2968"/>
                      <a:pt x="11645" y="1"/>
                      <a:pt x="6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46"/>
              <p:cNvSpPr/>
              <p:nvPr/>
            </p:nvSpPr>
            <p:spPr>
              <a:xfrm>
                <a:off x="6116525" y="3031450"/>
                <a:ext cx="200950" cy="425975"/>
              </a:xfrm>
              <a:custGeom>
                <a:avLst/>
                <a:gdLst/>
                <a:ahLst/>
                <a:cxnLst/>
                <a:rect l="l" t="t" r="r" b="b"/>
                <a:pathLst>
                  <a:path w="8038" h="17039" extrusionOk="0">
                    <a:moveTo>
                      <a:pt x="6311" y="9061"/>
                    </a:moveTo>
                    <a:cubicBezTo>
                      <a:pt x="6489" y="9085"/>
                      <a:pt x="6620" y="9216"/>
                      <a:pt x="6620" y="9395"/>
                    </a:cubicBezTo>
                    <a:cubicBezTo>
                      <a:pt x="6620" y="9573"/>
                      <a:pt x="6478" y="9704"/>
                      <a:pt x="6299" y="9704"/>
                    </a:cubicBezTo>
                    <a:cubicBezTo>
                      <a:pt x="6120" y="9704"/>
                      <a:pt x="5977" y="9561"/>
                      <a:pt x="5977" y="9371"/>
                    </a:cubicBezTo>
                    <a:cubicBezTo>
                      <a:pt x="5977" y="9192"/>
                      <a:pt x="6132" y="9061"/>
                      <a:pt x="6311" y="9061"/>
                    </a:cubicBezTo>
                    <a:close/>
                    <a:moveTo>
                      <a:pt x="6314" y="12633"/>
                    </a:moveTo>
                    <a:cubicBezTo>
                      <a:pt x="6321" y="12633"/>
                      <a:pt x="6328" y="12633"/>
                      <a:pt x="6335" y="12633"/>
                    </a:cubicBezTo>
                    <a:cubicBezTo>
                      <a:pt x="6341" y="12633"/>
                      <a:pt x="6348" y="12633"/>
                      <a:pt x="6355" y="12633"/>
                    </a:cubicBezTo>
                    <a:cubicBezTo>
                      <a:pt x="6559" y="12633"/>
                      <a:pt x="6716" y="12807"/>
                      <a:pt x="6716" y="13014"/>
                    </a:cubicBezTo>
                    <a:cubicBezTo>
                      <a:pt x="6716" y="13217"/>
                      <a:pt x="6537" y="13383"/>
                      <a:pt x="6323" y="13383"/>
                    </a:cubicBezTo>
                    <a:cubicBezTo>
                      <a:pt x="6120" y="13383"/>
                      <a:pt x="5954" y="13205"/>
                      <a:pt x="5954" y="12990"/>
                    </a:cubicBezTo>
                    <a:cubicBezTo>
                      <a:pt x="5954" y="12795"/>
                      <a:pt x="6120" y="12633"/>
                      <a:pt x="6314" y="12633"/>
                    </a:cubicBezTo>
                    <a:close/>
                    <a:moveTo>
                      <a:pt x="2167" y="1"/>
                    </a:moveTo>
                    <a:cubicBezTo>
                      <a:pt x="2167" y="1"/>
                      <a:pt x="1" y="5704"/>
                      <a:pt x="882" y="10407"/>
                    </a:cubicBezTo>
                    <a:cubicBezTo>
                      <a:pt x="1751" y="15110"/>
                      <a:pt x="5370" y="17039"/>
                      <a:pt x="5370" y="17039"/>
                    </a:cubicBezTo>
                    <a:cubicBezTo>
                      <a:pt x="5370" y="17039"/>
                      <a:pt x="8037" y="13931"/>
                      <a:pt x="7144" y="9228"/>
                    </a:cubicBezTo>
                    <a:cubicBezTo>
                      <a:pt x="6263" y="4525"/>
                      <a:pt x="2167" y="1"/>
                      <a:pt x="2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46"/>
              <p:cNvSpPr/>
              <p:nvPr/>
            </p:nvSpPr>
            <p:spPr>
              <a:xfrm>
                <a:off x="5757850" y="2407850"/>
                <a:ext cx="284575" cy="322400"/>
              </a:xfrm>
              <a:custGeom>
                <a:avLst/>
                <a:gdLst/>
                <a:ahLst/>
                <a:cxnLst/>
                <a:rect l="l" t="t" r="r" b="b"/>
                <a:pathLst>
                  <a:path w="11383" h="12896" extrusionOk="0">
                    <a:moveTo>
                      <a:pt x="126" y="1"/>
                    </a:moveTo>
                    <a:cubicBezTo>
                      <a:pt x="91" y="1"/>
                      <a:pt x="72" y="1"/>
                      <a:pt x="72" y="1"/>
                    </a:cubicBezTo>
                    <a:cubicBezTo>
                      <a:pt x="72" y="1"/>
                      <a:pt x="1" y="465"/>
                      <a:pt x="1" y="1192"/>
                    </a:cubicBezTo>
                    <a:cubicBezTo>
                      <a:pt x="24" y="1263"/>
                      <a:pt x="24" y="1358"/>
                      <a:pt x="24" y="1442"/>
                    </a:cubicBezTo>
                    <a:cubicBezTo>
                      <a:pt x="24" y="1489"/>
                      <a:pt x="12" y="1549"/>
                      <a:pt x="12" y="1597"/>
                    </a:cubicBezTo>
                    <a:cubicBezTo>
                      <a:pt x="84" y="3097"/>
                      <a:pt x="560" y="5454"/>
                      <a:pt x="2465" y="7657"/>
                    </a:cubicBezTo>
                    <a:cubicBezTo>
                      <a:pt x="4870" y="10419"/>
                      <a:pt x="8835" y="12157"/>
                      <a:pt x="10561" y="12812"/>
                    </a:cubicBezTo>
                    <a:cubicBezTo>
                      <a:pt x="10657" y="12681"/>
                      <a:pt x="10788" y="12598"/>
                      <a:pt x="10966" y="12598"/>
                    </a:cubicBezTo>
                    <a:cubicBezTo>
                      <a:pt x="11157" y="12610"/>
                      <a:pt x="11323" y="12729"/>
                      <a:pt x="11383" y="12896"/>
                    </a:cubicBezTo>
                    <a:cubicBezTo>
                      <a:pt x="11157" y="11741"/>
                      <a:pt x="10073" y="6681"/>
                      <a:pt x="7311" y="3490"/>
                    </a:cubicBezTo>
                    <a:cubicBezTo>
                      <a:pt x="4380" y="114"/>
                      <a:pt x="620" y="1"/>
                      <a:pt x="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46"/>
              <p:cNvSpPr/>
              <p:nvPr/>
            </p:nvSpPr>
            <p:spPr>
              <a:xfrm>
                <a:off x="6043300" y="2735000"/>
                <a:ext cx="325" cy="1200"/>
              </a:xfrm>
              <a:custGeom>
                <a:avLst/>
                <a:gdLst/>
                <a:ahLst/>
                <a:cxnLst/>
                <a:rect l="l" t="t" r="r" b="b"/>
                <a:pathLst>
                  <a:path w="13" h="48" extrusionOk="0">
                    <a:moveTo>
                      <a:pt x="13" y="0"/>
                    </a:moveTo>
                    <a:cubicBezTo>
                      <a:pt x="13" y="12"/>
                      <a:pt x="13" y="24"/>
                      <a:pt x="1" y="48"/>
                    </a:cubicBezTo>
                    <a:lnTo>
                      <a:pt x="13" y="48"/>
                    </a:lnTo>
                    <a:lnTo>
                      <a:pt x="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46"/>
              <p:cNvSpPr/>
              <p:nvPr/>
            </p:nvSpPr>
            <p:spPr>
              <a:xfrm>
                <a:off x="5296475" y="2153075"/>
                <a:ext cx="256025" cy="354825"/>
              </a:xfrm>
              <a:custGeom>
                <a:avLst/>
                <a:gdLst/>
                <a:ahLst/>
                <a:cxnLst/>
                <a:rect l="l" t="t" r="r" b="b"/>
                <a:pathLst>
                  <a:path w="10241" h="14193" extrusionOk="0">
                    <a:moveTo>
                      <a:pt x="7645" y="1655"/>
                    </a:moveTo>
                    <a:cubicBezTo>
                      <a:pt x="7752" y="1655"/>
                      <a:pt x="7847" y="1739"/>
                      <a:pt x="7847" y="1858"/>
                    </a:cubicBezTo>
                    <a:cubicBezTo>
                      <a:pt x="7847" y="1965"/>
                      <a:pt x="7752" y="2048"/>
                      <a:pt x="7633" y="2048"/>
                    </a:cubicBezTo>
                    <a:cubicBezTo>
                      <a:pt x="7514" y="2048"/>
                      <a:pt x="7442" y="1953"/>
                      <a:pt x="7442" y="1846"/>
                    </a:cubicBezTo>
                    <a:cubicBezTo>
                      <a:pt x="7442" y="1739"/>
                      <a:pt x="7526" y="1655"/>
                      <a:pt x="7645" y="1655"/>
                    </a:cubicBezTo>
                    <a:close/>
                    <a:moveTo>
                      <a:pt x="5139" y="5820"/>
                    </a:moveTo>
                    <a:cubicBezTo>
                      <a:pt x="5153" y="5820"/>
                      <a:pt x="5166" y="5821"/>
                      <a:pt x="5180" y="5823"/>
                    </a:cubicBezTo>
                    <a:cubicBezTo>
                      <a:pt x="5382" y="5823"/>
                      <a:pt x="5549" y="6001"/>
                      <a:pt x="5537" y="6204"/>
                    </a:cubicBezTo>
                    <a:cubicBezTo>
                      <a:pt x="5537" y="6410"/>
                      <a:pt x="5371" y="6561"/>
                      <a:pt x="5167" y="6561"/>
                    </a:cubicBezTo>
                    <a:cubicBezTo>
                      <a:pt x="5160" y="6561"/>
                      <a:pt x="5152" y="6561"/>
                      <a:pt x="5144" y="6561"/>
                    </a:cubicBezTo>
                    <a:cubicBezTo>
                      <a:pt x="4942" y="6549"/>
                      <a:pt x="4775" y="6382"/>
                      <a:pt x="4787" y="6180"/>
                    </a:cubicBezTo>
                    <a:cubicBezTo>
                      <a:pt x="4787" y="5979"/>
                      <a:pt x="4944" y="5820"/>
                      <a:pt x="5139" y="5820"/>
                    </a:cubicBezTo>
                    <a:close/>
                    <a:moveTo>
                      <a:pt x="10240" y="0"/>
                    </a:moveTo>
                    <a:lnTo>
                      <a:pt x="10240" y="0"/>
                    </a:lnTo>
                    <a:cubicBezTo>
                      <a:pt x="10240" y="1"/>
                      <a:pt x="4644" y="2429"/>
                      <a:pt x="1894" y="6335"/>
                    </a:cubicBezTo>
                    <a:cubicBezTo>
                      <a:pt x="906" y="7751"/>
                      <a:pt x="418" y="9156"/>
                      <a:pt x="191" y="10383"/>
                    </a:cubicBezTo>
                    <a:cubicBezTo>
                      <a:pt x="239" y="10371"/>
                      <a:pt x="298" y="10371"/>
                      <a:pt x="346" y="10371"/>
                    </a:cubicBezTo>
                    <a:cubicBezTo>
                      <a:pt x="775" y="10383"/>
                      <a:pt x="1120" y="10740"/>
                      <a:pt x="1096" y="11192"/>
                    </a:cubicBezTo>
                    <a:cubicBezTo>
                      <a:pt x="1084" y="11614"/>
                      <a:pt x="739" y="11955"/>
                      <a:pt x="309" y="11955"/>
                    </a:cubicBezTo>
                    <a:cubicBezTo>
                      <a:pt x="301" y="11955"/>
                      <a:pt x="294" y="11954"/>
                      <a:pt x="287" y="11954"/>
                    </a:cubicBezTo>
                    <a:cubicBezTo>
                      <a:pt x="191" y="11954"/>
                      <a:pt x="96" y="11919"/>
                      <a:pt x="25" y="11895"/>
                    </a:cubicBezTo>
                    <a:lnTo>
                      <a:pt x="25" y="11895"/>
                    </a:lnTo>
                    <a:cubicBezTo>
                      <a:pt x="1" y="13276"/>
                      <a:pt x="251" y="14193"/>
                      <a:pt x="251" y="14193"/>
                    </a:cubicBezTo>
                    <a:cubicBezTo>
                      <a:pt x="251" y="14193"/>
                      <a:pt x="4347" y="13919"/>
                      <a:pt x="7097" y="10002"/>
                    </a:cubicBezTo>
                    <a:cubicBezTo>
                      <a:pt x="9847" y="6085"/>
                      <a:pt x="10240" y="1"/>
                      <a:pt x="10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46"/>
              <p:cNvSpPr/>
              <p:nvPr/>
            </p:nvSpPr>
            <p:spPr>
              <a:xfrm>
                <a:off x="5563475" y="2970150"/>
                <a:ext cx="234575" cy="404825"/>
              </a:xfrm>
              <a:custGeom>
                <a:avLst/>
                <a:gdLst/>
                <a:ahLst/>
                <a:cxnLst/>
                <a:rect l="l" t="t" r="r" b="b"/>
                <a:pathLst>
                  <a:path w="9383" h="16193" extrusionOk="0">
                    <a:moveTo>
                      <a:pt x="2061" y="0"/>
                    </a:moveTo>
                    <a:cubicBezTo>
                      <a:pt x="2061" y="0"/>
                      <a:pt x="1" y="3536"/>
                      <a:pt x="1715" y="8001"/>
                    </a:cubicBezTo>
                    <a:cubicBezTo>
                      <a:pt x="3430" y="12490"/>
                      <a:pt x="8264" y="16192"/>
                      <a:pt x="8264" y="16192"/>
                    </a:cubicBezTo>
                    <a:cubicBezTo>
                      <a:pt x="8264" y="16192"/>
                      <a:pt x="9383" y="10192"/>
                      <a:pt x="7668" y="5727"/>
                    </a:cubicBezTo>
                    <a:cubicBezTo>
                      <a:pt x="5942" y="1262"/>
                      <a:pt x="2061" y="0"/>
                      <a:pt x="2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46"/>
              <p:cNvSpPr/>
              <p:nvPr/>
            </p:nvSpPr>
            <p:spPr>
              <a:xfrm>
                <a:off x="5400675" y="1791425"/>
                <a:ext cx="312850" cy="311675"/>
              </a:xfrm>
              <a:custGeom>
                <a:avLst/>
                <a:gdLst/>
                <a:ahLst/>
                <a:cxnLst/>
                <a:rect l="l" t="t" r="r" b="b"/>
                <a:pathLst>
                  <a:path w="12514" h="12467" extrusionOk="0">
                    <a:moveTo>
                      <a:pt x="5701" y="7857"/>
                    </a:moveTo>
                    <a:cubicBezTo>
                      <a:pt x="5713" y="7857"/>
                      <a:pt x="5726" y="7857"/>
                      <a:pt x="5739" y="7858"/>
                    </a:cubicBezTo>
                    <a:cubicBezTo>
                      <a:pt x="5965" y="7870"/>
                      <a:pt x="6156" y="8049"/>
                      <a:pt x="6144" y="8287"/>
                    </a:cubicBezTo>
                    <a:cubicBezTo>
                      <a:pt x="6132" y="8507"/>
                      <a:pt x="5964" y="8692"/>
                      <a:pt x="5736" y="8692"/>
                    </a:cubicBezTo>
                    <a:cubicBezTo>
                      <a:pt x="5729" y="8692"/>
                      <a:pt x="5722" y="8692"/>
                      <a:pt x="5715" y="8692"/>
                    </a:cubicBezTo>
                    <a:cubicBezTo>
                      <a:pt x="5477" y="8680"/>
                      <a:pt x="5298" y="8478"/>
                      <a:pt x="5310" y="8251"/>
                    </a:cubicBezTo>
                    <a:cubicBezTo>
                      <a:pt x="5321" y="8049"/>
                      <a:pt x="5482" y="7857"/>
                      <a:pt x="5701" y="7857"/>
                    </a:cubicBezTo>
                    <a:close/>
                    <a:moveTo>
                      <a:pt x="11715" y="1"/>
                    </a:moveTo>
                    <a:cubicBezTo>
                      <a:pt x="10650" y="1"/>
                      <a:pt x="7399" y="251"/>
                      <a:pt x="4655" y="3072"/>
                    </a:cubicBezTo>
                    <a:cubicBezTo>
                      <a:pt x="3631" y="4132"/>
                      <a:pt x="2798" y="5442"/>
                      <a:pt x="2131" y="6739"/>
                    </a:cubicBezTo>
                    <a:cubicBezTo>
                      <a:pt x="643" y="9621"/>
                      <a:pt x="0" y="12466"/>
                      <a:pt x="0" y="12466"/>
                    </a:cubicBezTo>
                    <a:cubicBezTo>
                      <a:pt x="0" y="12466"/>
                      <a:pt x="5906" y="10954"/>
                      <a:pt x="9239" y="7513"/>
                    </a:cubicBezTo>
                    <a:cubicBezTo>
                      <a:pt x="9418" y="7335"/>
                      <a:pt x="9573" y="7156"/>
                      <a:pt x="9716" y="6977"/>
                    </a:cubicBezTo>
                    <a:cubicBezTo>
                      <a:pt x="12513" y="3667"/>
                      <a:pt x="12073" y="12"/>
                      <a:pt x="12073" y="12"/>
                    </a:cubicBezTo>
                    <a:cubicBezTo>
                      <a:pt x="12073" y="12"/>
                      <a:pt x="11945" y="1"/>
                      <a:pt x="11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46"/>
              <p:cNvSpPr/>
              <p:nvPr/>
            </p:nvSpPr>
            <p:spPr>
              <a:xfrm>
                <a:off x="6469550" y="2981300"/>
                <a:ext cx="377750" cy="225600"/>
              </a:xfrm>
              <a:custGeom>
                <a:avLst/>
                <a:gdLst/>
                <a:ahLst/>
                <a:cxnLst/>
                <a:rect l="l" t="t" r="r" b="b"/>
                <a:pathLst>
                  <a:path w="15110" h="9024" extrusionOk="0">
                    <a:moveTo>
                      <a:pt x="5574" y="2768"/>
                    </a:moveTo>
                    <a:cubicBezTo>
                      <a:pt x="5581" y="2768"/>
                      <a:pt x="5589" y="2768"/>
                      <a:pt x="5596" y="2769"/>
                    </a:cubicBezTo>
                    <a:cubicBezTo>
                      <a:pt x="5632" y="2769"/>
                      <a:pt x="5656" y="2769"/>
                      <a:pt x="5692" y="2781"/>
                    </a:cubicBezTo>
                    <a:cubicBezTo>
                      <a:pt x="6001" y="2840"/>
                      <a:pt x="6227" y="3114"/>
                      <a:pt x="6204" y="3435"/>
                    </a:cubicBezTo>
                    <a:cubicBezTo>
                      <a:pt x="6192" y="3769"/>
                      <a:pt x="5953" y="4019"/>
                      <a:pt x="5644" y="4066"/>
                    </a:cubicBezTo>
                    <a:cubicBezTo>
                      <a:pt x="5620" y="4066"/>
                      <a:pt x="5602" y="4072"/>
                      <a:pt x="5581" y="4072"/>
                    </a:cubicBezTo>
                    <a:cubicBezTo>
                      <a:pt x="5571" y="4072"/>
                      <a:pt x="5561" y="4070"/>
                      <a:pt x="5549" y="4066"/>
                    </a:cubicBezTo>
                    <a:cubicBezTo>
                      <a:pt x="5191" y="4043"/>
                      <a:pt x="4918" y="3745"/>
                      <a:pt x="4930" y="3388"/>
                    </a:cubicBezTo>
                    <a:cubicBezTo>
                      <a:pt x="4941" y="3038"/>
                      <a:pt x="5227" y="2768"/>
                      <a:pt x="5574" y="2768"/>
                    </a:cubicBezTo>
                    <a:close/>
                    <a:moveTo>
                      <a:pt x="12131" y="0"/>
                    </a:moveTo>
                    <a:cubicBezTo>
                      <a:pt x="10730" y="0"/>
                      <a:pt x="8966" y="291"/>
                      <a:pt x="7132" y="1328"/>
                    </a:cubicBezTo>
                    <a:cubicBezTo>
                      <a:pt x="6644" y="1602"/>
                      <a:pt x="6168" y="1923"/>
                      <a:pt x="5703" y="2281"/>
                    </a:cubicBezTo>
                    <a:cubicBezTo>
                      <a:pt x="2310" y="4876"/>
                      <a:pt x="0" y="9019"/>
                      <a:pt x="0" y="9019"/>
                    </a:cubicBezTo>
                    <a:cubicBezTo>
                      <a:pt x="0" y="9019"/>
                      <a:pt x="131" y="9024"/>
                      <a:pt x="367" y="9024"/>
                    </a:cubicBezTo>
                    <a:cubicBezTo>
                      <a:pt x="1175" y="9024"/>
                      <a:pt x="3222" y="8974"/>
                      <a:pt x="5489" y="8531"/>
                    </a:cubicBezTo>
                    <a:cubicBezTo>
                      <a:pt x="7085" y="8210"/>
                      <a:pt x="8799" y="7710"/>
                      <a:pt x="10275" y="6876"/>
                    </a:cubicBezTo>
                    <a:cubicBezTo>
                      <a:pt x="14443" y="4507"/>
                      <a:pt x="15109" y="471"/>
                      <a:pt x="15109" y="471"/>
                    </a:cubicBezTo>
                    <a:cubicBezTo>
                      <a:pt x="15109" y="471"/>
                      <a:pt x="13915" y="0"/>
                      <a:pt x="1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46"/>
              <p:cNvSpPr/>
              <p:nvPr/>
            </p:nvSpPr>
            <p:spPr>
              <a:xfrm>
                <a:off x="1119775" y="3935075"/>
                <a:ext cx="418525" cy="159425"/>
              </a:xfrm>
              <a:custGeom>
                <a:avLst/>
                <a:gdLst/>
                <a:ahLst/>
                <a:cxnLst/>
                <a:rect l="l" t="t" r="r" b="b"/>
                <a:pathLst>
                  <a:path w="16741" h="6377" extrusionOk="0">
                    <a:moveTo>
                      <a:pt x="8741" y="3015"/>
                    </a:moveTo>
                    <a:cubicBezTo>
                      <a:pt x="8748" y="3015"/>
                      <a:pt x="8756" y="3015"/>
                      <a:pt x="8763" y="3015"/>
                    </a:cubicBezTo>
                    <a:cubicBezTo>
                      <a:pt x="9097" y="3027"/>
                      <a:pt x="9382" y="3325"/>
                      <a:pt x="9382" y="3682"/>
                    </a:cubicBezTo>
                    <a:cubicBezTo>
                      <a:pt x="9371" y="4032"/>
                      <a:pt x="9085" y="4313"/>
                      <a:pt x="8737" y="4313"/>
                    </a:cubicBezTo>
                    <a:cubicBezTo>
                      <a:pt x="8730" y="4313"/>
                      <a:pt x="8723" y="4313"/>
                      <a:pt x="8716" y="4313"/>
                    </a:cubicBezTo>
                    <a:cubicBezTo>
                      <a:pt x="8359" y="4289"/>
                      <a:pt x="8073" y="3992"/>
                      <a:pt x="8085" y="3634"/>
                    </a:cubicBezTo>
                    <a:cubicBezTo>
                      <a:pt x="8108" y="3285"/>
                      <a:pt x="8394" y="3015"/>
                      <a:pt x="8741" y="3015"/>
                    </a:cubicBezTo>
                    <a:close/>
                    <a:moveTo>
                      <a:pt x="6912" y="1"/>
                    </a:moveTo>
                    <a:cubicBezTo>
                      <a:pt x="6838" y="1"/>
                      <a:pt x="6765" y="2"/>
                      <a:pt x="6692" y="3"/>
                    </a:cubicBezTo>
                    <a:cubicBezTo>
                      <a:pt x="3263" y="86"/>
                      <a:pt x="1024" y="1765"/>
                      <a:pt x="0" y="2718"/>
                    </a:cubicBezTo>
                    <a:cubicBezTo>
                      <a:pt x="203" y="2884"/>
                      <a:pt x="322" y="3122"/>
                      <a:pt x="298" y="3384"/>
                    </a:cubicBezTo>
                    <a:cubicBezTo>
                      <a:pt x="286" y="3622"/>
                      <a:pt x="179" y="3837"/>
                      <a:pt x="36" y="3980"/>
                    </a:cubicBezTo>
                    <a:cubicBezTo>
                      <a:pt x="1042" y="4858"/>
                      <a:pt x="3260" y="6377"/>
                      <a:pt x="6527" y="6377"/>
                    </a:cubicBezTo>
                    <a:cubicBezTo>
                      <a:pt x="6625" y="6377"/>
                      <a:pt x="6723" y="6376"/>
                      <a:pt x="6823" y="6373"/>
                    </a:cubicBezTo>
                    <a:cubicBezTo>
                      <a:pt x="11609" y="6278"/>
                      <a:pt x="16741" y="2968"/>
                      <a:pt x="16741" y="2968"/>
                    </a:cubicBezTo>
                    <a:cubicBezTo>
                      <a:pt x="16741" y="2968"/>
                      <a:pt x="11638" y="1"/>
                      <a:pt x="6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46"/>
              <p:cNvSpPr/>
              <p:nvPr/>
            </p:nvSpPr>
            <p:spPr>
              <a:xfrm>
                <a:off x="775675" y="3888100"/>
                <a:ext cx="284875" cy="322100"/>
              </a:xfrm>
              <a:custGeom>
                <a:avLst/>
                <a:gdLst/>
                <a:ahLst/>
                <a:cxnLst/>
                <a:rect l="l" t="t" r="r" b="b"/>
                <a:pathLst>
                  <a:path w="11395" h="12884" extrusionOk="0">
                    <a:moveTo>
                      <a:pt x="148" y="0"/>
                    </a:moveTo>
                    <a:cubicBezTo>
                      <a:pt x="106" y="0"/>
                      <a:pt x="84" y="1"/>
                      <a:pt x="84" y="1"/>
                    </a:cubicBezTo>
                    <a:cubicBezTo>
                      <a:pt x="84" y="1"/>
                      <a:pt x="1" y="453"/>
                      <a:pt x="1" y="1191"/>
                    </a:cubicBezTo>
                    <a:cubicBezTo>
                      <a:pt x="36" y="1263"/>
                      <a:pt x="36" y="1346"/>
                      <a:pt x="36" y="1441"/>
                    </a:cubicBezTo>
                    <a:cubicBezTo>
                      <a:pt x="36" y="1489"/>
                      <a:pt x="25" y="1549"/>
                      <a:pt x="25" y="1584"/>
                    </a:cubicBezTo>
                    <a:cubicBezTo>
                      <a:pt x="96" y="3096"/>
                      <a:pt x="572" y="5442"/>
                      <a:pt x="2477" y="7645"/>
                    </a:cubicBezTo>
                    <a:cubicBezTo>
                      <a:pt x="4870" y="10419"/>
                      <a:pt x="8847" y="12157"/>
                      <a:pt x="10573" y="12812"/>
                    </a:cubicBezTo>
                    <a:cubicBezTo>
                      <a:pt x="10675" y="12699"/>
                      <a:pt x="10798" y="12597"/>
                      <a:pt x="10963" y="12597"/>
                    </a:cubicBezTo>
                    <a:cubicBezTo>
                      <a:pt x="10972" y="12597"/>
                      <a:pt x="10981" y="12597"/>
                      <a:pt x="10990" y="12598"/>
                    </a:cubicBezTo>
                    <a:cubicBezTo>
                      <a:pt x="11169" y="12598"/>
                      <a:pt x="11335" y="12717"/>
                      <a:pt x="11395" y="12883"/>
                    </a:cubicBezTo>
                    <a:cubicBezTo>
                      <a:pt x="11169" y="11740"/>
                      <a:pt x="10085" y="6680"/>
                      <a:pt x="7311" y="3477"/>
                    </a:cubicBezTo>
                    <a:cubicBezTo>
                      <a:pt x="4398" y="123"/>
                      <a:pt x="677" y="0"/>
                      <a:pt x="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46"/>
              <p:cNvSpPr/>
              <p:nvPr/>
            </p:nvSpPr>
            <p:spPr>
              <a:xfrm>
                <a:off x="1061125" y="4214925"/>
                <a:ext cx="325" cy="1225"/>
              </a:xfrm>
              <a:custGeom>
                <a:avLst/>
                <a:gdLst/>
                <a:ahLst/>
                <a:cxnLst/>
                <a:rect l="l" t="t" r="r" b="b"/>
                <a:pathLst>
                  <a:path w="13" h="49" extrusionOk="0">
                    <a:moveTo>
                      <a:pt x="13" y="1"/>
                    </a:moveTo>
                    <a:cubicBezTo>
                      <a:pt x="1" y="25"/>
                      <a:pt x="1" y="37"/>
                      <a:pt x="1" y="48"/>
                    </a:cubicBezTo>
                    <a:lnTo>
                      <a:pt x="13" y="48"/>
                    </a:lnTo>
                    <a:lnTo>
                      <a:pt x="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46"/>
              <p:cNvSpPr/>
              <p:nvPr/>
            </p:nvSpPr>
            <p:spPr>
              <a:xfrm>
                <a:off x="3232525" y="3425850"/>
                <a:ext cx="292925" cy="331600"/>
              </a:xfrm>
              <a:custGeom>
                <a:avLst/>
                <a:gdLst/>
                <a:ahLst/>
                <a:cxnLst/>
                <a:rect l="l" t="t" r="r" b="b"/>
                <a:pathLst>
                  <a:path w="11717" h="13264" extrusionOk="0">
                    <a:moveTo>
                      <a:pt x="1" y="0"/>
                    </a:moveTo>
                    <a:cubicBezTo>
                      <a:pt x="1" y="1"/>
                      <a:pt x="287" y="1906"/>
                      <a:pt x="1084" y="4227"/>
                    </a:cubicBezTo>
                    <a:cubicBezTo>
                      <a:pt x="1501" y="5477"/>
                      <a:pt x="2084" y="6847"/>
                      <a:pt x="2846" y="8109"/>
                    </a:cubicBezTo>
                    <a:cubicBezTo>
                      <a:pt x="3192" y="8680"/>
                      <a:pt x="3561" y="9216"/>
                      <a:pt x="3978" y="9704"/>
                    </a:cubicBezTo>
                    <a:cubicBezTo>
                      <a:pt x="6418" y="12609"/>
                      <a:pt x="9478" y="13157"/>
                      <a:pt x="10657" y="13264"/>
                    </a:cubicBezTo>
                    <a:cubicBezTo>
                      <a:pt x="10752" y="13204"/>
                      <a:pt x="10871" y="13169"/>
                      <a:pt x="10990" y="13169"/>
                    </a:cubicBezTo>
                    <a:cubicBezTo>
                      <a:pt x="11050" y="13169"/>
                      <a:pt x="11109" y="13193"/>
                      <a:pt x="11169" y="13204"/>
                    </a:cubicBezTo>
                    <a:cubicBezTo>
                      <a:pt x="11252" y="12669"/>
                      <a:pt x="11717" y="8978"/>
                      <a:pt x="8859" y="5596"/>
                    </a:cubicBezTo>
                    <a:cubicBezTo>
                      <a:pt x="8514" y="5192"/>
                      <a:pt x="8145" y="4811"/>
                      <a:pt x="7752" y="4453"/>
                    </a:cubicBezTo>
                    <a:cubicBezTo>
                      <a:pt x="6299" y="3108"/>
                      <a:pt x="4537" y="2060"/>
                      <a:pt x="3073" y="1322"/>
                    </a:cubicBezTo>
                    <a:cubicBezTo>
                      <a:pt x="1346" y="453"/>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46"/>
              <p:cNvSpPr/>
              <p:nvPr/>
            </p:nvSpPr>
            <p:spPr>
              <a:xfrm>
                <a:off x="1541550" y="2818725"/>
                <a:ext cx="377750" cy="225400"/>
              </a:xfrm>
              <a:custGeom>
                <a:avLst/>
                <a:gdLst/>
                <a:ahLst/>
                <a:cxnLst/>
                <a:rect l="l" t="t" r="r" b="b"/>
                <a:pathLst>
                  <a:path w="15110" h="9016" extrusionOk="0">
                    <a:moveTo>
                      <a:pt x="5575" y="2759"/>
                    </a:moveTo>
                    <a:cubicBezTo>
                      <a:pt x="5582" y="2759"/>
                      <a:pt x="5589" y="2759"/>
                      <a:pt x="5596" y="2759"/>
                    </a:cubicBezTo>
                    <a:cubicBezTo>
                      <a:pt x="5620" y="2759"/>
                      <a:pt x="5656" y="2759"/>
                      <a:pt x="5680" y="2783"/>
                    </a:cubicBezTo>
                    <a:cubicBezTo>
                      <a:pt x="6001" y="2842"/>
                      <a:pt x="6216" y="3104"/>
                      <a:pt x="6216" y="3438"/>
                    </a:cubicBezTo>
                    <a:cubicBezTo>
                      <a:pt x="6204" y="3759"/>
                      <a:pt x="5966" y="4009"/>
                      <a:pt x="5656" y="4057"/>
                    </a:cubicBezTo>
                    <a:cubicBezTo>
                      <a:pt x="5632" y="4057"/>
                      <a:pt x="5614" y="4067"/>
                      <a:pt x="5593" y="4067"/>
                    </a:cubicBezTo>
                    <a:cubicBezTo>
                      <a:pt x="5583" y="4067"/>
                      <a:pt x="5573" y="4065"/>
                      <a:pt x="5561" y="4057"/>
                    </a:cubicBezTo>
                    <a:cubicBezTo>
                      <a:pt x="5192" y="4045"/>
                      <a:pt x="4906" y="3747"/>
                      <a:pt x="4930" y="3390"/>
                    </a:cubicBezTo>
                    <a:cubicBezTo>
                      <a:pt x="4941" y="3040"/>
                      <a:pt x="5227" y="2759"/>
                      <a:pt x="5575" y="2759"/>
                    </a:cubicBezTo>
                    <a:close/>
                    <a:moveTo>
                      <a:pt x="12120" y="0"/>
                    </a:moveTo>
                    <a:cubicBezTo>
                      <a:pt x="10720" y="0"/>
                      <a:pt x="8961" y="289"/>
                      <a:pt x="7132" y="1318"/>
                    </a:cubicBezTo>
                    <a:cubicBezTo>
                      <a:pt x="6632" y="1604"/>
                      <a:pt x="6156" y="1914"/>
                      <a:pt x="5704" y="2271"/>
                    </a:cubicBezTo>
                    <a:cubicBezTo>
                      <a:pt x="2298" y="4878"/>
                      <a:pt x="0" y="9010"/>
                      <a:pt x="0" y="9010"/>
                    </a:cubicBezTo>
                    <a:cubicBezTo>
                      <a:pt x="0" y="9010"/>
                      <a:pt x="156" y="9016"/>
                      <a:pt x="433" y="9016"/>
                    </a:cubicBezTo>
                    <a:cubicBezTo>
                      <a:pt x="1283" y="9016"/>
                      <a:pt x="3281" y="8961"/>
                      <a:pt x="5489" y="8522"/>
                    </a:cubicBezTo>
                    <a:cubicBezTo>
                      <a:pt x="7085" y="8212"/>
                      <a:pt x="8799" y="7700"/>
                      <a:pt x="10264" y="6867"/>
                    </a:cubicBezTo>
                    <a:cubicBezTo>
                      <a:pt x="14431" y="4509"/>
                      <a:pt x="15110" y="473"/>
                      <a:pt x="15110" y="473"/>
                    </a:cubicBezTo>
                    <a:cubicBezTo>
                      <a:pt x="15110" y="473"/>
                      <a:pt x="13909" y="0"/>
                      <a:pt x="12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46"/>
              <p:cNvSpPr/>
              <p:nvPr/>
            </p:nvSpPr>
            <p:spPr>
              <a:xfrm>
                <a:off x="1589775" y="3371675"/>
                <a:ext cx="292925" cy="331325"/>
              </a:xfrm>
              <a:custGeom>
                <a:avLst/>
                <a:gdLst/>
                <a:ahLst/>
                <a:cxnLst/>
                <a:rect l="l" t="t" r="r" b="b"/>
                <a:pathLst>
                  <a:path w="11717" h="13253" extrusionOk="0">
                    <a:moveTo>
                      <a:pt x="0" y="1"/>
                    </a:moveTo>
                    <a:cubicBezTo>
                      <a:pt x="0" y="1"/>
                      <a:pt x="286" y="1906"/>
                      <a:pt x="1096" y="4227"/>
                    </a:cubicBezTo>
                    <a:cubicBezTo>
                      <a:pt x="1512" y="5489"/>
                      <a:pt x="2084" y="6858"/>
                      <a:pt x="2846" y="8109"/>
                    </a:cubicBezTo>
                    <a:cubicBezTo>
                      <a:pt x="3191" y="8668"/>
                      <a:pt x="3560" y="9204"/>
                      <a:pt x="3977" y="9704"/>
                    </a:cubicBezTo>
                    <a:cubicBezTo>
                      <a:pt x="6418" y="12597"/>
                      <a:pt x="9490" y="13157"/>
                      <a:pt x="10656" y="13252"/>
                    </a:cubicBezTo>
                    <a:cubicBezTo>
                      <a:pt x="10752" y="13193"/>
                      <a:pt x="10871" y="13169"/>
                      <a:pt x="10990" y="13169"/>
                    </a:cubicBezTo>
                    <a:cubicBezTo>
                      <a:pt x="11049" y="13169"/>
                      <a:pt x="11109" y="13181"/>
                      <a:pt x="11168" y="13193"/>
                    </a:cubicBezTo>
                    <a:cubicBezTo>
                      <a:pt x="11252" y="12657"/>
                      <a:pt x="11716" y="8966"/>
                      <a:pt x="8859" y="5596"/>
                    </a:cubicBezTo>
                    <a:cubicBezTo>
                      <a:pt x="8513" y="5192"/>
                      <a:pt x="8144" y="4799"/>
                      <a:pt x="7763" y="4442"/>
                    </a:cubicBezTo>
                    <a:cubicBezTo>
                      <a:pt x="6299" y="3108"/>
                      <a:pt x="4537" y="2048"/>
                      <a:pt x="3072" y="1322"/>
                    </a:cubicBezTo>
                    <a:cubicBezTo>
                      <a:pt x="1346" y="44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46"/>
              <p:cNvSpPr/>
              <p:nvPr/>
            </p:nvSpPr>
            <p:spPr>
              <a:xfrm>
                <a:off x="1551675" y="3870550"/>
                <a:ext cx="207175" cy="294700"/>
              </a:xfrm>
              <a:custGeom>
                <a:avLst/>
                <a:gdLst/>
                <a:ahLst/>
                <a:cxnLst/>
                <a:rect l="l" t="t" r="r" b="b"/>
                <a:pathLst>
                  <a:path w="8287" h="11788" extrusionOk="0">
                    <a:moveTo>
                      <a:pt x="8275" y="0"/>
                    </a:moveTo>
                    <a:lnTo>
                      <a:pt x="8275" y="0"/>
                    </a:lnTo>
                    <a:cubicBezTo>
                      <a:pt x="8275" y="0"/>
                      <a:pt x="5906" y="1203"/>
                      <a:pt x="3882" y="3155"/>
                    </a:cubicBezTo>
                    <a:cubicBezTo>
                      <a:pt x="3167" y="3834"/>
                      <a:pt x="2501" y="4608"/>
                      <a:pt x="1977" y="5465"/>
                    </a:cubicBezTo>
                    <a:cubicBezTo>
                      <a:pt x="0" y="8716"/>
                      <a:pt x="1096" y="11788"/>
                      <a:pt x="1096" y="11788"/>
                    </a:cubicBezTo>
                    <a:cubicBezTo>
                      <a:pt x="1096" y="11788"/>
                      <a:pt x="2274" y="11621"/>
                      <a:pt x="3632" y="10787"/>
                    </a:cubicBezTo>
                    <a:cubicBezTo>
                      <a:pt x="4537" y="10240"/>
                      <a:pt x="5513" y="9394"/>
                      <a:pt x="6311" y="8097"/>
                    </a:cubicBezTo>
                    <a:cubicBezTo>
                      <a:pt x="8287" y="4846"/>
                      <a:pt x="8275" y="0"/>
                      <a:pt x="8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46"/>
              <p:cNvSpPr/>
              <p:nvPr/>
            </p:nvSpPr>
            <p:spPr>
              <a:xfrm>
                <a:off x="2762525" y="3989550"/>
                <a:ext cx="418825" cy="159400"/>
              </a:xfrm>
              <a:custGeom>
                <a:avLst/>
                <a:gdLst/>
                <a:ahLst/>
                <a:cxnLst/>
                <a:rect l="l" t="t" r="r" b="b"/>
                <a:pathLst>
                  <a:path w="16753" h="6376" extrusionOk="0">
                    <a:moveTo>
                      <a:pt x="8719" y="3003"/>
                    </a:moveTo>
                    <a:cubicBezTo>
                      <a:pt x="8726" y="3003"/>
                      <a:pt x="8733" y="3003"/>
                      <a:pt x="8740" y="3003"/>
                    </a:cubicBezTo>
                    <a:cubicBezTo>
                      <a:pt x="9097" y="3027"/>
                      <a:pt x="9383" y="3325"/>
                      <a:pt x="9371" y="3682"/>
                    </a:cubicBezTo>
                    <a:cubicBezTo>
                      <a:pt x="9348" y="4032"/>
                      <a:pt x="9062" y="4301"/>
                      <a:pt x="8715" y="4301"/>
                    </a:cubicBezTo>
                    <a:cubicBezTo>
                      <a:pt x="8707" y="4301"/>
                      <a:pt x="8700" y="4301"/>
                      <a:pt x="8692" y="4301"/>
                    </a:cubicBezTo>
                    <a:cubicBezTo>
                      <a:pt x="8335" y="4301"/>
                      <a:pt x="8061" y="3991"/>
                      <a:pt x="8073" y="3634"/>
                    </a:cubicBezTo>
                    <a:cubicBezTo>
                      <a:pt x="8085" y="3284"/>
                      <a:pt x="8371" y="3003"/>
                      <a:pt x="8719" y="3003"/>
                    </a:cubicBezTo>
                    <a:close/>
                    <a:moveTo>
                      <a:pt x="6939" y="0"/>
                    </a:moveTo>
                    <a:cubicBezTo>
                      <a:pt x="6856" y="0"/>
                      <a:pt x="6774" y="1"/>
                      <a:pt x="6692" y="3"/>
                    </a:cubicBezTo>
                    <a:cubicBezTo>
                      <a:pt x="3263" y="74"/>
                      <a:pt x="1013" y="1753"/>
                      <a:pt x="1" y="2706"/>
                    </a:cubicBezTo>
                    <a:cubicBezTo>
                      <a:pt x="203" y="2872"/>
                      <a:pt x="322" y="3110"/>
                      <a:pt x="299" y="3384"/>
                    </a:cubicBezTo>
                    <a:cubicBezTo>
                      <a:pt x="287" y="3622"/>
                      <a:pt x="180" y="3825"/>
                      <a:pt x="37" y="3980"/>
                    </a:cubicBezTo>
                    <a:cubicBezTo>
                      <a:pt x="1046" y="4861"/>
                      <a:pt x="3276" y="6376"/>
                      <a:pt x="6562" y="6376"/>
                    </a:cubicBezTo>
                    <a:cubicBezTo>
                      <a:pt x="6648" y="6376"/>
                      <a:pt x="6735" y="6375"/>
                      <a:pt x="6823" y="6373"/>
                    </a:cubicBezTo>
                    <a:cubicBezTo>
                      <a:pt x="11610" y="6266"/>
                      <a:pt x="16753" y="2967"/>
                      <a:pt x="16753" y="2967"/>
                    </a:cubicBezTo>
                    <a:cubicBezTo>
                      <a:pt x="16753" y="2967"/>
                      <a:pt x="11658" y="0"/>
                      <a:pt x="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46"/>
              <p:cNvSpPr/>
              <p:nvPr/>
            </p:nvSpPr>
            <p:spPr>
              <a:xfrm>
                <a:off x="2418450" y="3942250"/>
                <a:ext cx="284575" cy="322425"/>
              </a:xfrm>
              <a:custGeom>
                <a:avLst/>
                <a:gdLst/>
                <a:ahLst/>
                <a:cxnLst/>
                <a:rect l="l" t="t" r="r" b="b"/>
                <a:pathLst>
                  <a:path w="11383" h="12897" extrusionOk="0">
                    <a:moveTo>
                      <a:pt x="135" y="1"/>
                    </a:moveTo>
                    <a:cubicBezTo>
                      <a:pt x="94" y="1"/>
                      <a:pt x="72" y="2"/>
                      <a:pt x="72" y="2"/>
                    </a:cubicBezTo>
                    <a:cubicBezTo>
                      <a:pt x="72" y="2"/>
                      <a:pt x="0" y="466"/>
                      <a:pt x="0" y="1192"/>
                    </a:cubicBezTo>
                    <a:cubicBezTo>
                      <a:pt x="36" y="1264"/>
                      <a:pt x="36" y="1359"/>
                      <a:pt x="36" y="1442"/>
                    </a:cubicBezTo>
                    <a:cubicBezTo>
                      <a:pt x="36" y="1490"/>
                      <a:pt x="12" y="1550"/>
                      <a:pt x="12" y="1597"/>
                    </a:cubicBezTo>
                    <a:cubicBezTo>
                      <a:pt x="96" y="3097"/>
                      <a:pt x="572" y="5455"/>
                      <a:pt x="2477" y="7657"/>
                    </a:cubicBezTo>
                    <a:cubicBezTo>
                      <a:pt x="4870" y="10420"/>
                      <a:pt x="8847" y="12158"/>
                      <a:pt x="10573" y="12813"/>
                    </a:cubicBezTo>
                    <a:cubicBezTo>
                      <a:pt x="10656" y="12682"/>
                      <a:pt x="10787" y="12599"/>
                      <a:pt x="10966" y="12599"/>
                    </a:cubicBezTo>
                    <a:cubicBezTo>
                      <a:pt x="11168" y="12610"/>
                      <a:pt x="11311" y="12729"/>
                      <a:pt x="11383" y="12896"/>
                    </a:cubicBezTo>
                    <a:cubicBezTo>
                      <a:pt x="11168" y="11741"/>
                      <a:pt x="10073" y="6681"/>
                      <a:pt x="7311" y="3490"/>
                    </a:cubicBezTo>
                    <a:cubicBezTo>
                      <a:pt x="4397" y="124"/>
                      <a:pt x="664" y="1"/>
                      <a:pt x="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46"/>
              <p:cNvSpPr/>
              <p:nvPr/>
            </p:nvSpPr>
            <p:spPr>
              <a:xfrm>
                <a:off x="2703600" y="4269400"/>
                <a:ext cx="625" cy="1225"/>
              </a:xfrm>
              <a:custGeom>
                <a:avLst/>
                <a:gdLst/>
                <a:ahLst/>
                <a:cxnLst/>
                <a:rect l="l" t="t" r="r" b="b"/>
                <a:pathLst>
                  <a:path w="25" h="49" extrusionOk="0">
                    <a:moveTo>
                      <a:pt x="12" y="1"/>
                    </a:moveTo>
                    <a:cubicBezTo>
                      <a:pt x="12" y="13"/>
                      <a:pt x="12" y="24"/>
                      <a:pt x="0" y="48"/>
                    </a:cubicBezTo>
                    <a:lnTo>
                      <a:pt x="12" y="48"/>
                    </a:lnTo>
                    <a:cubicBezTo>
                      <a:pt x="12" y="48"/>
                      <a:pt x="24" y="13"/>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46"/>
              <p:cNvSpPr/>
              <p:nvPr/>
            </p:nvSpPr>
            <p:spPr>
              <a:xfrm>
                <a:off x="1956775" y="3687200"/>
                <a:ext cx="256025" cy="354825"/>
              </a:xfrm>
              <a:custGeom>
                <a:avLst/>
                <a:gdLst/>
                <a:ahLst/>
                <a:cxnLst/>
                <a:rect l="l" t="t" r="r" b="b"/>
                <a:pathLst>
                  <a:path w="10241" h="14193" extrusionOk="0">
                    <a:moveTo>
                      <a:pt x="7645" y="1667"/>
                    </a:moveTo>
                    <a:cubicBezTo>
                      <a:pt x="7752" y="1667"/>
                      <a:pt x="7835" y="1750"/>
                      <a:pt x="7835" y="1869"/>
                    </a:cubicBezTo>
                    <a:cubicBezTo>
                      <a:pt x="7835" y="1977"/>
                      <a:pt x="7752" y="2060"/>
                      <a:pt x="7633" y="2060"/>
                    </a:cubicBezTo>
                    <a:cubicBezTo>
                      <a:pt x="7525" y="2048"/>
                      <a:pt x="7442" y="1965"/>
                      <a:pt x="7442" y="1857"/>
                    </a:cubicBezTo>
                    <a:cubicBezTo>
                      <a:pt x="7442" y="1750"/>
                      <a:pt x="7525" y="1667"/>
                      <a:pt x="7645" y="1667"/>
                    </a:cubicBezTo>
                    <a:close/>
                    <a:moveTo>
                      <a:pt x="5158" y="5810"/>
                    </a:moveTo>
                    <a:cubicBezTo>
                      <a:pt x="5165" y="5810"/>
                      <a:pt x="5173" y="5810"/>
                      <a:pt x="5180" y="5810"/>
                    </a:cubicBezTo>
                    <a:cubicBezTo>
                      <a:pt x="5382" y="5810"/>
                      <a:pt x="5549" y="5989"/>
                      <a:pt x="5537" y="6203"/>
                    </a:cubicBezTo>
                    <a:cubicBezTo>
                      <a:pt x="5537" y="6399"/>
                      <a:pt x="5370" y="6561"/>
                      <a:pt x="5166" y="6561"/>
                    </a:cubicBezTo>
                    <a:cubicBezTo>
                      <a:pt x="5159" y="6561"/>
                      <a:pt x="5151" y="6561"/>
                      <a:pt x="5144" y="6560"/>
                    </a:cubicBezTo>
                    <a:cubicBezTo>
                      <a:pt x="4942" y="6560"/>
                      <a:pt x="4775" y="6382"/>
                      <a:pt x="4787" y="6168"/>
                    </a:cubicBezTo>
                    <a:cubicBezTo>
                      <a:pt x="4810" y="5972"/>
                      <a:pt x="4955" y="5810"/>
                      <a:pt x="5158" y="5810"/>
                    </a:cubicBezTo>
                    <a:close/>
                    <a:moveTo>
                      <a:pt x="10240" y="0"/>
                    </a:moveTo>
                    <a:cubicBezTo>
                      <a:pt x="10240" y="0"/>
                      <a:pt x="4644" y="2417"/>
                      <a:pt x="1894" y="6334"/>
                    </a:cubicBezTo>
                    <a:cubicBezTo>
                      <a:pt x="906" y="7751"/>
                      <a:pt x="417" y="9144"/>
                      <a:pt x="191" y="10382"/>
                    </a:cubicBezTo>
                    <a:cubicBezTo>
                      <a:pt x="239" y="10370"/>
                      <a:pt x="298" y="10370"/>
                      <a:pt x="346" y="10370"/>
                    </a:cubicBezTo>
                    <a:cubicBezTo>
                      <a:pt x="775" y="10382"/>
                      <a:pt x="1120" y="10740"/>
                      <a:pt x="1096" y="11192"/>
                    </a:cubicBezTo>
                    <a:cubicBezTo>
                      <a:pt x="1085" y="11607"/>
                      <a:pt x="750" y="11943"/>
                      <a:pt x="329" y="11943"/>
                    </a:cubicBezTo>
                    <a:cubicBezTo>
                      <a:pt x="315" y="11943"/>
                      <a:pt x="301" y="11943"/>
                      <a:pt x="286" y="11942"/>
                    </a:cubicBezTo>
                    <a:cubicBezTo>
                      <a:pt x="191" y="11942"/>
                      <a:pt x="108" y="11918"/>
                      <a:pt x="25" y="11883"/>
                    </a:cubicBezTo>
                    <a:lnTo>
                      <a:pt x="25" y="11883"/>
                    </a:lnTo>
                    <a:cubicBezTo>
                      <a:pt x="1" y="13276"/>
                      <a:pt x="251" y="14192"/>
                      <a:pt x="251" y="14192"/>
                    </a:cubicBezTo>
                    <a:cubicBezTo>
                      <a:pt x="251" y="14192"/>
                      <a:pt x="4346" y="13930"/>
                      <a:pt x="7097" y="10013"/>
                    </a:cubicBezTo>
                    <a:cubicBezTo>
                      <a:pt x="9871" y="6084"/>
                      <a:pt x="10240" y="0"/>
                      <a:pt x="10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46"/>
              <p:cNvSpPr/>
              <p:nvPr/>
            </p:nvSpPr>
            <p:spPr>
              <a:xfrm>
                <a:off x="4405300" y="4043425"/>
                <a:ext cx="418225" cy="159425"/>
              </a:xfrm>
              <a:custGeom>
                <a:avLst/>
                <a:gdLst/>
                <a:ahLst/>
                <a:cxnLst/>
                <a:rect l="l" t="t" r="r" b="b"/>
                <a:pathLst>
                  <a:path w="16729" h="6377" extrusionOk="0">
                    <a:moveTo>
                      <a:pt x="8717" y="3027"/>
                    </a:moveTo>
                    <a:cubicBezTo>
                      <a:pt x="8725" y="3027"/>
                      <a:pt x="8732" y="3027"/>
                      <a:pt x="8740" y="3027"/>
                    </a:cubicBezTo>
                    <a:cubicBezTo>
                      <a:pt x="9097" y="3039"/>
                      <a:pt x="9383" y="3337"/>
                      <a:pt x="9359" y="3694"/>
                    </a:cubicBezTo>
                    <a:cubicBezTo>
                      <a:pt x="9347" y="4044"/>
                      <a:pt x="9061" y="4325"/>
                      <a:pt x="8714" y="4325"/>
                    </a:cubicBezTo>
                    <a:cubicBezTo>
                      <a:pt x="8706" y="4325"/>
                      <a:pt x="8699" y="4325"/>
                      <a:pt x="8692" y="4325"/>
                    </a:cubicBezTo>
                    <a:cubicBezTo>
                      <a:pt x="8335" y="4301"/>
                      <a:pt x="8049" y="4003"/>
                      <a:pt x="8073" y="3646"/>
                    </a:cubicBezTo>
                    <a:cubicBezTo>
                      <a:pt x="8085" y="3296"/>
                      <a:pt x="8370" y="3027"/>
                      <a:pt x="8717" y="3027"/>
                    </a:cubicBezTo>
                    <a:close/>
                    <a:moveTo>
                      <a:pt x="6927" y="0"/>
                    </a:moveTo>
                    <a:cubicBezTo>
                      <a:pt x="6845" y="0"/>
                      <a:pt x="6762" y="1"/>
                      <a:pt x="6680" y="3"/>
                    </a:cubicBezTo>
                    <a:cubicBezTo>
                      <a:pt x="3263" y="74"/>
                      <a:pt x="1013" y="1765"/>
                      <a:pt x="1" y="2717"/>
                    </a:cubicBezTo>
                    <a:cubicBezTo>
                      <a:pt x="191" y="2872"/>
                      <a:pt x="310" y="3110"/>
                      <a:pt x="298" y="3384"/>
                    </a:cubicBezTo>
                    <a:cubicBezTo>
                      <a:pt x="286" y="3622"/>
                      <a:pt x="179" y="3825"/>
                      <a:pt x="36" y="3980"/>
                    </a:cubicBezTo>
                    <a:cubicBezTo>
                      <a:pt x="1042" y="4858"/>
                      <a:pt x="3260" y="6377"/>
                      <a:pt x="6528" y="6377"/>
                    </a:cubicBezTo>
                    <a:cubicBezTo>
                      <a:pt x="6625" y="6377"/>
                      <a:pt x="6723" y="6375"/>
                      <a:pt x="6823" y="6373"/>
                    </a:cubicBezTo>
                    <a:cubicBezTo>
                      <a:pt x="11609" y="6266"/>
                      <a:pt x="16729" y="2968"/>
                      <a:pt x="16729" y="2968"/>
                    </a:cubicBezTo>
                    <a:cubicBezTo>
                      <a:pt x="16729" y="2968"/>
                      <a:pt x="11657" y="0"/>
                      <a:pt x="6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46"/>
              <p:cNvSpPr/>
              <p:nvPr/>
            </p:nvSpPr>
            <p:spPr>
              <a:xfrm>
                <a:off x="4061200" y="3996150"/>
                <a:ext cx="284600" cy="322400"/>
              </a:xfrm>
              <a:custGeom>
                <a:avLst/>
                <a:gdLst/>
                <a:ahLst/>
                <a:cxnLst/>
                <a:rect l="l" t="t" r="r" b="b"/>
                <a:pathLst>
                  <a:path w="11384" h="12896" extrusionOk="0">
                    <a:moveTo>
                      <a:pt x="127" y="0"/>
                    </a:moveTo>
                    <a:cubicBezTo>
                      <a:pt x="91" y="0"/>
                      <a:pt x="72" y="1"/>
                      <a:pt x="72" y="1"/>
                    </a:cubicBezTo>
                    <a:cubicBezTo>
                      <a:pt x="72" y="1"/>
                      <a:pt x="1" y="465"/>
                      <a:pt x="1" y="1191"/>
                    </a:cubicBezTo>
                    <a:cubicBezTo>
                      <a:pt x="25" y="1275"/>
                      <a:pt x="25" y="1358"/>
                      <a:pt x="25" y="1453"/>
                    </a:cubicBezTo>
                    <a:cubicBezTo>
                      <a:pt x="25" y="1489"/>
                      <a:pt x="13" y="1549"/>
                      <a:pt x="13" y="1596"/>
                    </a:cubicBezTo>
                    <a:cubicBezTo>
                      <a:pt x="84" y="3096"/>
                      <a:pt x="560" y="5454"/>
                      <a:pt x="2465" y="7656"/>
                    </a:cubicBezTo>
                    <a:cubicBezTo>
                      <a:pt x="4871" y="10419"/>
                      <a:pt x="8835" y="12169"/>
                      <a:pt x="10562" y="12824"/>
                    </a:cubicBezTo>
                    <a:cubicBezTo>
                      <a:pt x="10657" y="12681"/>
                      <a:pt x="10788" y="12598"/>
                      <a:pt x="10967" y="12598"/>
                    </a:cubicBezTo>
                    <a:cubicBezTo>
                      <a:pt x="11157" y="12621"/>
                      <a:pt x="11312" y="12729"/>
                      <a:pt x="11383" y="12895"/>
                    </a:cubicBezTo>
                    <a:cubicBezTo>
                      <a:pt x="11157" y="11752"/>
                      <a:pt x="10074" y="6692"/>
                      <a:pt x="7299" y="3489"/>
                    </a:cubicBezTo>
                    <a:cubicBezTo>
                      <a:pt x="4379" y="114"/>
                      <a:pt x="621"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46"/>
              <p:cNvSpPr/>
              <p:nvPr/>
            </p:nvSpPr>
            <p:spPr>
              <a:xfrm>
                <a:off x="4346650" y="4323275"/>
                <a:ext cx="325" cy="1225"/>
              </a:xfrm>
              <a:custGeom>
                <a:avLst/>
                <a:gdLst/>
                <a:ahLst/>
                <a:cxnLst/>
                <a:rect l="l" t="t" r="r" b="b"/>
                <a:pathLst>
                  <a:path w="13" h="49" extrusionOk="0">
                    <a:moveTo>
                      <a:pt x="13" y="1"/>
                    </a:moveTo>
                    <a:cubicBezTo>
                      <a:pt x="13" y="13"/>
                      <a:pt x="13" y="36"/>
                      <a:pt x="1" y="48"/>
                    </a:cubicBezTo>
                    <a:lnTo>
                      <a:pt x="13" y="48"/>
                    </a:lnTo>
                    <a:lnTo>
                      <a:pt x="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46"/>
              <p:cNvSpPr/>
              <p:nvPr/>
            </p:nvSpPr>
            <p:spPr>
              <a:xfrm>
                <a:off x="3599850" y="3741375"/>
                <a:ext cx="256000" cy="355125"/>
              </a:xfrm>
              <a:custGeom>
                <a:avLst/>
                <a:gdLst/>
                <a:ahLst/>
                <a:cxnLst/>
                <a:rect l="l" t="t" r="r" b="b"/>
                <a:pathLst>
                  <a:path w="10240" h="14205" extrusionOk="0">
                    <a:moveTo>
                      <a:pt x="7632" y="1655"/>
                    </a:moveTo>
                    <a:cubicBezTo>
                      <a:pt x="7739" y="1655"/>
                      <a:pt x="7823" y="1738"/>
                      <a:pt x="7823" y="1857"/>
                    </a:cubicBezTo>
                    <a:cubicBezTo>
                      <a:pt x="7823" y="1965"/>
                      <a:pt x="7739" y="2060"/>
                      <a:pt x="7620" y="2060"/>
                    </a:cubicBezTo>
                    <a:cubicBezTo>
                      <a:pt x="7513" y="2060"/>
                      <a:pt x="7430" y="1965"/>
                      <a:pt x="7430" y="1846"/>
                    </a:cubicBezTo>
                    <a:cubicBezTo>
                      <a:pt x="7430" y="1738"/>
                      <a:pt x="7513" y="1655"/>
                      <a:pt x="7632" y="1655"/>
                    </a:cubicBezTo>
                    <a:close/>
                    <a:moveTo>
                      <a:pt x="5144" y="5822"/>
                    </a:moveTo>
                    <a:cubicBezTo>
                      <a:pt x="5152" y="5822"/>
                      <a:pt x="5160" y="5822"/>
                      <a:pt x="5168" y="5822"/>
                    </a:cubicBezTo>
                    <a:cubicBezTo>
                      <a:pt x="5370" y="5822"/>
                      <a:pt x="5537" y="6001"/>
                      <a:pt x="5525" y="6203"/>
                    </a:cubicBezTo>
                    <a:cubicBezTo>
                      <a:pt x="5525" y="6404"/>
                      <a:pt x="5368" y="6563"/>
                      <a:pt x="5172" y="6563"/>
                    </a:cubicBezTo>
                    <a:cubicBezTo>
                      <a:pt x="5159" y="6563"/>
                      <a:pt x="5146" y="6562"/>
                      <a:pt x="5132" y="6560"/>
                    </a:cubicBezTo>
                    <a:cubicBezTo>
                      <a:pt x="4929" y="6548"/>
                      <a:pt x="4775" y="6382"/>
                      <a:pt x="4775" y="6179"/>
                    </a:cubicBezTo>
                    <a:cubicBezTo>
                      <a:pt x="4775" y="5973"/>
                      <a:pt x="4941" y="5822"/>
                      <a:pt x="5144" y="5822"/>
                    </a:cubicBezTo>
                    <a:close/>
                    <a:moveTo>
                      <a:pt x="10240" y="0"/>
                    </a:moveTo>
                    <a:lnTo>
                      <a:pt x="10240" y="0"/>
                    </a:lnTo>
                    <a:cubicBezTo>
                      <a:pt x="10239" y="0"/>
                      <a:pt x="4644" y="2429"/>
                      <a:pt x="1893" y="6346"/>
                    </a:cubicBezTo>
                    <a:cubicBezTo>
                      <a:pt x="905" y="7751"/>
                      <a:pt x="417" y="9156"/>
                      <a:pt x="191" y="10394"/>
                    </a:cubicBezTo>
                    <a:cubicBezTo>
                      <a:pt x="238" y="10370"/>
                      <a:pt x="298" y="10370"/>
                      <a:pt x="345" y="10370"/>
                    </a:cubicBezTo>
                    <a:cubicBezTo>
                      <a:pt x="774" y="10394"/>
                      <a:pt x="1119" y="10751"/>
                      <a:pt x="1096" y="11192"/>
                    </a:cubicBezTo>
                    <a:cubicBezTo>
                      <a:pt x="1084" y="11613"/>
                      <a:pt x="738" y="11954"/>
                      <a:pt x="308" y="11954"/>
                    </a:cubicBezTo>
                    <a:cubicBezTo>
                      <a:pt x="301" y="11954"/>
                      <a:pt x="293" y="11954"/>
                      <a:pt x="286" y="11954"/>
                    </a:cubicBezTo>
                    <a:cubicBezTo>
                      <a:pt x="191" y="11954"/>
                      <a:pt x="107" y="11918"/>
                      <a:pt x="24" y="11894"/>
                    </a:cubicBezTo>
                    <a:lnTo>
                      <a:pt x="24" y="11894"/>
                    </a:lnTo>
                    <a:cubicBezTo>
                      <a:pt x="0" y="13275"/>
                      <a:pt x="250" y="14204"/>
                      <a:pt x="250" y="14204"/>
                    </a:cubicBezTo>
                    <a:cubicBezTo>
                      <a:pt x="250" y="14204"/>
                      <a:pt x="4346" y="13918"/>
                      <a:pt x="7096" y="10001"/>
                    </a:cubicBezTo>
                    <a:cubicBezTo>
                      <a:pt x="9847" y="6084"/>
                      <a:pt x="10240" y="0"/>
                      <a:pt x="10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46"/>
              <p:cNvSpPr/>
              <p:nvPr/>
            </p:nvSpPr>
            <p:spPr>
              <a:xfrm>
                <a:off x="3704025" y="3379725"/>
                <a:ext cx="312850" cy="311950"/>
              </a:xfrm>
              <a:custGeom>
                <a:avLst/>
                <a:gdLst/>
                <a:ahLst/>
                <a:cxnLst/>
                <a:rect l="l" t="t" r="r" b="b"/>
                <a:pathLst>
                  <a:path w="12514" h="12478" extrusionOk="0">
                    <a:moveTo>
                      <a:pt x="5706" y="7858"/>
                    </a:moveTo>
                    <a:cubicBezTo>
                      <a:pt x="5713" y="7858"/>
                      <a:pt x="5720" y="7858"/>
                      <a:pt x="5727" y="7858"/>
                    </a:cubicBezTo>
                    <a:cubicBezTo>
                      <a:pt x="5954" y="7858"/>
                      <a:pt x="6132" y="8049"/>
                      <a:pt x="6132" y="8287"/>
                    </a:cubicBezTo>
                    <a:cubicBezTo>
                      <a:pt x="6121" y="8506"/>
                      <a:pt x="5952" y="8692"/>
                      <a:pt x="5725" y="8692"/>
                    </a:cubicBezTo>
                    <a:cubicBezTo>
                      <a:pt x="5718" y="8692"/>
                      <a:pt x="5711" y="8692"/>
                      <a:pt x="5703" y="8692"/>
                    </a:cubicBezTo>
                    <a:cubicBezTo>
                      <a:pt x="5477" y="8680"/>
                      <a:pt x="5287" y="8501"/>
                      <a:pt x="5299" y="8263"/>
                    </a:cubicBezTo>
                    <a:cubicBezTo>
                      <a:pt x="5310" y="8043"/>
                      <a:pt x="5479" y="7858"/>
                      <a:pt x="5706" y="7858"/>
                    </a:cubicBezTo>
                    <a:close/>
                    <a:moveTo>
                      <a:pt x="11718" y="0"/>
                    </a:moveTo>
                    <a:cubicBezTo>
                      <a:pt x="10654" y="0"/>
                      <a:pt x="7401" y="251"/>
                      <a:pt x="4656" y="3084"/>
                    </a:cubicBezTo>
                    <a:cubicBezTo>
                      <a:pt x="3632" y="4143"/>
                      <a:pt x="2798" y="5453"/>
                      <a:pt x="2132" y="6739"/>
                    </a:cubicBezTo>
                    <a:cubicBezTo>
                      <a:pt x="620" y="9632"/>
                      <a:pt x="0" y="12478"/>
                      <a:pt x="0" y="12478"/>
                    </a:cubicBezTo>
                    <a:cubicBezTo>
                      <a:pt x="0" y="12478"/>
                      <a:pt x="5906" y="10954"/>
                      <a:pt x="9240" y="7513"/>
                    </a:cubicBezTo>
                    <a:cubicBezTo>
                      <a:pt x="9418" y="7334"/>
                      <a:pt x="9573" y="7156"/>
                      <a:pt x="9716" y="6977"/>
                    </a:cubicBezTo>
                    <a:cubicBezTo>
                      <a:pt x="12514" y="3679"/>
                      <a:pt x="12073" y="12"/>
                      <a:pt x="12073" y="12"/>
                    </a:cubicBezTo>
                    <a:cubicBezTo>
                      <a:pt x="12073" y="12"/>
                      <a:pt x="11946" y="0"/>
                      <a:pt x="11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46"/>
              <p:cNvSpPr/>
              <p:nvPr/>
            </p:nvSpPr>
            <p:spPr>
              <a:xfrm>
                <a:off x="4875300" y="3480325"/>
                <a:ext cx="292925" cy="331000"/>
              </a:xfrm>
              <a:custGeom>
                <a:avLst/>
                <a:gdLst/>
                <a:ahLst/>
                <a:cxnLst/>
                <a:rect l="l" t="t" r="r" b="b"/>
                <a:pathLst>
                  <a:path w="11717" h="13240" extrusionOk="0">
                    <a:moveTo>
                      <a:pt x="0" y="0"/>
                    </a:moveTo>
                    <a:cubicBezTo>
                      <a:pt x="0" y="0"/>
                      <a:pt x="286" y="1893"/>
                      <a:pt x="1084" y="4227"/>
                    </a:cubicBezTo>
                    <a:cubicBezTo>
                      <a:pt x="1513" y="5465"/>
                      <a:pt x="2096" y="6846"/>
                      <a:pt x="2858" y="8097"/>
                    </a:cubicBezTo>
                    <a:cubicBezTo>
                      <a:pt x="3203" y="8656"/>
                      <a:pt x="3572" y="9192"/>
                      <a:pt x="3989" y="9680"/>
                    </a:cubicBezTo>
                    <a:cubicBezTo>
                      <a:pt x="6430" y="12585"/>
                      <a:pt x="9490" y="13133"/>
                      <a:pt x="10668" y="13240"/>
                    </a:cubicBezTo>
                    <a:cubicBezTo>
                      <a:pt x="10764" y="13180"/>
                      <a:pt x="10883" y="13157"/>
                      <a:pt x="11002" y="13157"/>
                    </a:cubicBezTo>
                    <a:cubicBezTo>
                      <a:pt x="11061" y="13157"/>
                      <a:pt x="11121" y="13169"/>
                      <a:pt x="11180" y="13180"/>
                    </a:cubicBezTo>
                    <a:cubicBezTo>
                      <a:pt x="11252" y="12657"/>
                      <a:pt x="11716" y="8989"/>
                      <a:pt x="8859" y="5596"/>
                    </a:cubicBezTo>
                    <a:cubicBezTo>
                      <a:pt x="8513" y="5191"/>
                      <a:pt x="8144" y="4798"/>
                      <a:pt x="7751" y="4441"/>
                    </a:cubicBezTo>
                    <a:cubicBezTo>
                      <a:pt x="6287" y="3108"/>
                      <a:pt x="4537" y="2048"/>
                      <a:pt x="3060" y="1322"/>
                    </a:cubicBezTo>
                    <a:cubicBezTo>
                      <a:pt x="1334" y="441"/>
                      <a:pt x="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46"/>
              <p:cNvSpPr/>
              <p:nvPr/>
            </p:nvSpPr>
            <p:spPr>
              <a:xfrm>
                <a:off x="6048075" y="4097875"/>
                <a:ext cx="418225" cy="159425"/>
              </a:xfrm>
              <a:custGeom>
                <a:avLst/>
                <a:gdLst/>
                <a:ahLst/>
                <a:cxnLst/>
                <a:rect l="l" t="t" r="r" b="b"/>
                <a:pathLst>
                  <a:path w="16729" h="6377" extrusionOk="0">
                    <a:moveTo>
                      <a:pt x="8718" y="3016"/>
                    </a:moveTo>
                    <a:cubicBezTo>
                      <a:pt x="8725" y="3016"/>
                      <a:pt x="8732" y="3016"/>
                      <a:pt x="8739" y="3016"/>
                    </a:cubicBezTo>
                    <a:cubicBezTo>
                      <a:pt x="9096" y="3016"/>
                      <a:pt x="9370" y="3314"/>
                      <a:pt x="9358" y="3695"/>
                    </a:cubicBezTo>
                    <a:cubicBezTo>
                      <a:pt x="9347" y="4044"/>
                      <a:pt x="9061" y="4314"/>
                      <a:pt x="8714" y="4314"/>
                    </a:cubicBezTo>
                    <a:cubicBezTo>
                      <a:pt x="8707" y="4314"/>
                      <a:pt x="8699" y="4314"/>
                      <a:pt x="8692" y="4314"/>
                    </a:cubicBezTo>
                    <a:cubicBezTo>
                      <a:pt x="8334" y="4302"/>
                      <a:pt x="8049" y="4004"/>
                      <a:pt x="8061" y="3647"/>
                    </a:cubicBezTo>
                    <a:cubicBezTo>
                      <a:pt x="8084" y="3297"/>
                      <a:pt x="8370" y="3016"/>
                      <a:pt x="8718" y="3016"/>
                    </a:cubicBezTo>
                    <a:close/>
                    <a:moveTo>
                      <a:pt x="6915" y="1"/>
                    </a:moveTo>
                    <a:cubicBezTo>
                      <a:pt x="6832" y="1"/>
                      <a:pt x="6750" y="2"/>
                      <a:pt x="6668" y="4"/>
                    </a:cubicBezTo>
                    <a:cubicBezTo>
                      <a:pt x="3262" y="75"/>
                      <a:pt x="1012" y="1754"/>
                      <a:pt x="0" y="2706"/>
                    </a:cubicBezTo>
                    <a:cubicBezTo>
                      <a:pt x="191" y="2873"/>
                      <a:pt x="310" y="3111"/>
                      <a:pt x="298" y="3373"/>
                    </a:cubicBezTo>
                    <a:cubicBezTo>
                      <a:pt x="286" y="3611"/>
                      <a:pt x="179" y="3826"/>
                      <a:pt x="24" y="3968"/>
                    </a:cubicBezTo>
                    <a:cubicBezTo>
                      <a:pt x="1045" y="4862"/>
                      <a:pt x="3275" y="6377"/>
                      <a:pt x="6550" y="6377"/>
                    </a:cubicBezTo>
                    <a:cubicBezTo>
                      <a:pt x="6636" y="6377"/>
                      <a:pt x="6723" y="6376"/>
                      <a:pt x="6810" y="6374"/>
                    </a:cubicBezTo>
                    <a:cubicBezTo>
                      <a:pt x="11609" y="6266"/>
                      <a:pt x="16728" y="2956"/>
                      <a:pt x="16728" y="2956"/>
                    </a:cubicBezTo>
                    <a:cubicBezTo>
                      <a:pt x="16728" y="2956"/>
                      <a:pt x="11634" y="1"/>
                      <a:pt x="6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46"/>
              <p:cNvSpPr/>
              <p:nvPr/>
            </p:nvSpPr>
            <p:spPr>
              <a:xfrm>
                <a:off x="5703975" y="4050625"/>
                <a:ext cx="284575" cy="322100"/>
              </a:xfrm>
              <a:custGeom>
                <a:avLst/>
                <a:gdLst/>
                <a:ahLst/>
                <a:cxnLst/>
                <a:rect l="l" t="t" r="r" b="b"/>
                <a:pathLst>
                  <a:path w="11383" h="12884" extrusionOk="0">
                    <a:moveTo>
                      <a:pt x="127" y="0"/>
                    </a:moveTo>
                    <a:cubicBezTo>
                      <a:pt x="91" y="0"/>
                      <a:pt x="72" y="1"/>
                      <a:pt x="72" y="1"/>
                    </a:cubicBezTo>
                    <a:cubicBezTo>
                      <a:pt x="72" y="1"/>
                      <a:pt x="0" y="465"/>
                      <a:pt x="0" y="1191"/>
                    </a:cubicBezTo>
                    <a:cubicBezTo>
                      <a:pt x="24" y="1263"/>
                      <a:pt x="24" y="1358"/>
                      <a:pt x="24" y="1441"/>
                    </a:cubicBezTo>
                    <a:cubicBezTo>
                      <a:pt x="24" y="1489"/>
                      <a:pt x="12" y="1548"/>
                      <a:pt x="12" y="1596"/>
                    </a:cubicBezTo>
                    <a:cubicBezTo>
                      <a:pt x="84" y="3096"/>
                      <a:pt x="560" y="5442"/>
                      <a:pt x="2465" y="7644"/>
                    </a:cubicBezTo>
                    <a:cubicBezTo>
                      <a:pt x="4858" y="10419"/>
                      <a:pt x="8835" y="12157"/>
                      <a:pt x="10561" y="12812"/>
                    </a:cubicBezTo>
                    <a:cubicBezTo>
                      <a:pt x="10657" y="12681"/>
                      <a:pt x="10788" y="12585"/>
                      <a:pt x="10966" y="12585"/>
                    </a:cubicBezTo>
                    <a:cubicBezTo>
                      <a:pt x="11157" y="12609"/>
                      <a:pt x="11311" y="12728"/>
                      <a:pt x="11383" y="12883"/>
                    </a:cubicBezTo>
                    <a:cubicBezTo>
                      <a:pt x="11157" y="11740"/>
                      <a:pt x="10073" y="6680"/>
                      <a:pt x="7299" y="3477"/>
                    </a:cubicBezTo>
                    <a:cubicBezTo>
                      <a:pt x="4380" y="114"/>
                      <a:pt x="622"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46"/>
              <p:cNvSpPr/>
              <p:nvPr/>
            </p:nvSpPr>
            <p:spPr>
              <a:xfrm>
                <a:off x="5989125" y="4377750"/>
                <a:ext cx="625" cy="925"/>
              </a:xfrm>
              <a:custGeom>
                <a:avLst/>
                <a:gdLst/>
                <a:ahLst/>
                <a:cxnLst/>
                <a:rect l="l" t="t" r="r" b="b"/>
                <a:pathLst>
                  <a:path w="25" h="37" extrusionOk="0">
                    <a:moveTo>
                      <a:pt x="24" y="1"/>
                    </a:moveTo>
                    <a:cubicBezTo>
                      <a:pt x="24" y="12"/>
                      <a:pt x="24" y="24"/>
                      <a:pt x="1" y="36"/>
                    </a:cubicBezTo>
                    <a:lnTo>
                      <a:pt x="24" y="36"/>
                    </a:lnTo>
                    <a:lnTo>
                      <a:pt x="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46"/>
              <p:cNvSpPr/>
              <p:nvPr/>
            </p:nvSpPr>
            <p:spPr>
              <a:xfrm>
                <a:off x="5242300" y="3795250"/>
                <a:ext cx="256325" cy="355125"/>
              </a:xfrm>
              <a:custGeom>
                <a:avLst/>
                <a:gdLst/>
                <a:ahLst/>
                <a:cxnLst/>
                <a:rect l="l" t="t" r="r" b="b"/>
                <a:pathLst>
                  <a:path w="10253" h="14205" extrusionOk="0">
                    <a:moveTo>
                      <a:pt x="7645" y="1667"/>
                    </a:moveTo>
                    <a:cubicBezTo>
                      <a:pt x="7752" y="1667"/>
                      <a:pt x="7835" y="1762"/>
                      <a:pt x="7835" y="1881"/>
                    </a:cubicBezTo>
                    <a:cubicBezTo>
                      <a:pt x="7835" y="1988"/>
                      <a:pt x="7752" y="2072"/>
                      <a:pt x="7633" y="2072"/>
                    </a:cubicBezTo>
                    <a:cubicBezTo>
                      <a:pt x="7526" y="2060"/>
                      <a:pt x="7430" y="1965"/>
                      <a:pt x="7430" y="1869"/>
                    </a:cubicBezTo>
                    <a:cubicBezTo>
                      <a:pt x="7430" y="1762"/>
                      <a:pt x="7526" y="1667"/>
                      <a:pt x="7645" y="1667"/>
                    </a:cubicBezTo>
                    <a:close/>
                    <a:moveTo>
                      <a:pt x="5148" y="5834"/>
                    </a:moveTo>
                    <a:cubicBezTo>
                      <a:pt x="5155" y="5834"/>
                      <a:pt x="5161" y="5834"/>
                      <a:pt x="5168" y="5834"/>
                    </a:cubicBezTo>
                    <a:cubicBezTo>
                      <a:pt x="5383" y="5834"/>
                      <a:pt x="5537" y="6013"/>
                      <a:pt x="5525" y="6227"/>
                    </a:cubicBezTo>
                    <a:cubicBezTo>
                      <a:pt x="5525" y="6423"/>
                      <a:pt x="5359" y="6585"/>
                      <a:pt x="5165" y="6585"/>
                    </a:cubicBezTo>
                    <a:cubicBezTo>
                      <a:pt x="5158" y="6585"/>
                      <a:pt x="5151" y="6585"/>
                      <a:pt x="5144" y="6584"/>
                    </a:cubicBezTo>
                    <a:cubicBezTo>
                      <a:pt x="4930" y="6572"/>
                      <a:pt x="4775" y="6394"/>
                      <a:pt x="4787" y="6191"/>
                    </a:cubicBezTo>
                    <a:cubicBezTo>
                      <a:pt x="4787" y="5996"/>
                      <a:pt x="4954" y="5834"/>
                      <a:pt x="5148" y="5834"/>
                    </a:cubicBezTo>
                    <a:close/>
                    <a:moveTo>
                      <a:pt x="10252" y="0"/>
                    </a:moveTo>
                    <a:cubicBezTo>
                      <a:pt x="10252" y="0"/>
                      <a:pt x="4656" y="2429"/>
                      <a:pt x="1894" y="6346"/>
                    </a:cubicBezTo>
                    <a:cubicBezTo>
                      <a:pt x="918" y="7763"/>
                      <a:pt x="430" y="9156"/>
                      <a:pt x="203" y="10394"/>
                    </a:cubicBezTo>
                    <a:cubicBezTo>
                      <a:pt x="251" y="10382"/>
                      <a:pt x="310" y="10382"/>
                      <a:pt x="346" y="10382"/>
                    </a:cubicBezTo>
                    <a:cubicBezTo>
                      <a:pt x="787" y="10394"/>
                      <a:pt x="1120" y="10751"/>
                      <a:pt x="1108" y="11192"/>
                    </a:cubicBezTo>
                    <a:cubicBezTo>
                      <a:pt x="1096" y="11625"/>
                      <a:pt x="751" y="11954"/>
                      <a:pt x="310" y="11954"/>
                    </a:cubicBezTo>
                    <a:cubicBezTo>
                      <a:pt x="302" y="11954"/>
                      <a:pt x="294" y="11954"/>
                      <a:pt x="287" y="11954"/>
                    </a:cubicBezTo>
                    <a:cubicBezTo>
                      <a:pt x="203" y="11954"/>
                      <a:pt x="108" y="11930"/>
                      <a:pt x="37" y="11894"/>
                    </a:cubicBezTo>
                    <a:lnTo>
                      <a:pt x="37" y="11894"/>
                    </a:lnTo>
                    <a:cubicBezTo>
                      <a:pt x="1" y="13276"/>
                      <a:pt x="263" y="14204"/>
                      <a:pt x="263" y="14204"/>
                    </a:cubicBezTo>
                    <a:cubicBezTo>
                      <a:pt x="263" y="14204"/>
                      <a:pt x="4335" y="13930"/>
                      <a:pt x="7109" y="10001"/>
                    </a:cubicBezTo>
                    <a:cubicBezTo>
                      <a:pt x="9859" y="6096"/>
                      <a:pt x="10252" y="0"/>
                      <a:pt x="10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46"/>
              <p:cNvSpPr/>
              <p:nvPr/>
            </p:nvSpPr>
            <p:spPr>
              <a:xfrm>
                <a:off x="5346200" y="3434200"/>
                <a:ext cx="313150" cy="311650"/>
              </a:xfrm>
              <a:custGeom>
                <a:avLst/>
                <a:gdLst/>
                <a:ahLst/>
                <a:cxnLst/>
                <a:rect l="l" t="t" r="r" b="b"/>
                <a:pathLst>
                  <a:path w="12526" h="12466" extrusionOk="0">
                    <a:moveTo>
                      <a:pt x="5730" y="7834"/>
                    </a:moveTo>
                    <a:cubicBezTo>
                      <a:pt x="5737" y="7834"/>
                      <a:pt x="5744" y="7834"/>
                      <a:pt x="5751" y="7834"/>
                    </a:cubicBezTo>
                    <a:cubicBezTo>
                      <a:pt x="5977" y="7858"/>
                      <a:pt x="6168" y="8025"/>
                      <a:pt x="6156" y="8263"/>
                    </a:cubicBezTo>
                    <a:cubicBezTo>
                      <a:pt x="6133" y="8482"/>
                      <a:pt x="5964" y="8668"/>
                      <a:pt x="5736" y="8668"/>
                    </a:cubicBezTo>
                    <a:cubicBezTo>
                      <a:pt x="5729" y="8668"/>
                      <a:pt x="5722" y="8668"/>
                      <a:pt x="5715" y="8668"/>
                    </a:cubicBezTo>
                    <a:cubicBezTo>
                      <a:pt x="5477" y="8668"/>
                      <a:pt x="5298" y="8477"/>
                      <a:pt x="5322" y="8239"/>
                    </a:cubicBezTo>
                    <a:cubicBezTo>
                      <a:pt x="5334" y="8019"/>
                      <a:pt x="5502" y="7834"/>
                      <a:pt x="5730" y="7834"/>
                    </a:cubicBezTo>
                    <a:close/>
                    <a:moveTo>
                      <a:pt x="11717" y="0"/>
                    </a:moveTo>
                    <a:cubicBezTo>
                      <a:pt x="10654" y="0"/>
                      <a:pt x="7411" y="250"/>
                      <a:pt x="4667" y="3072"/>
                    </a:cubicBezTo>
                    <a:cubicBezTo>
                      <a:pt x="3632" y="4131"/>
                      <a:pt x="2798" y="5441"/>
                      <a:pt x="2131" y="6739"/>
                    </a:cubicBezTo>
                    <a:cubicBezTo>
                      <a:pt x="643" y="9620"/>
                      <a:pt x="0" y="12466"/>
                      <a:pt x="0" y="12466"/>
                    </a:cubicBezTo>
                    <a:cubicBezTo>
                      <a:pt x="0" y="12466"/>
                      <a:pt x="5918" y="10954"/>
                      <a:pt x="9251" y="7513"/>
                    </a:cubicBezTo>
                    <a:cubicBezTo>
                      <a:pt x="9430" y="7334"/>
                      <a:pt x="9573" y="7155"/>
                      <a:pt x="9728" y="6977"/>
                    </a:cubicBezTo>
                    <a:cubicBezTo>
                      <a:pt x="12526" y="3667"/>
                      <a:pt x="12073" y="12"/>
                      <a:pt x="12073" y="12"/>
                    </a:cubicBezTo>
                    <a:cubicBezTo>
                      <a:pt x="12073" y="12"/>
                      <a:pt x="11945" y="0"/>
                      <a:pt x="11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46"/>
              <p:cNvSpPr/>
              <p:nvPr/>
            </p:nvSpPr>
            <p:spPr>
              <a:xfrm>
                <a:off x="6518075" y="3534500"/>
                <a:ext cx="292300" cy="331300"/>
              </a:xfrm>
              <a:custGeom>
                <a:avLst/>
                <a:gdLst/>
                <a:ahLst/>
                <a:cxnLst/>
                <a:rect l="l" t="t" r="r" b="b"/>
                <a:pathLst>
                  <a:path w="11692" h="13252" extrusionOk="0">
                    <a:moveTo>
                      <a:pt x="0" y="0"/>
                    </a:moveTo>
                    <a:cubicBezTo>
                      <a:pt x="0" y="0"/>
                      <a:pt x="274" y="1905"/>
                      <a:pt x="1084" y="4227"/>
                    </a:cubicBezTo>
                    <a:cubicBezTo>
                      <a:pt x="1512" y="5477"/>
                      <a:pt x="2096" y="6846"/>
                      <a:pt x="2858" y="8096"/>
                    </a:cubicBezTo>
                    <a:cubicBezTo>
                      <a:pt x="3191" y="8656"/>
                      <a:pt x="3572" y="9204"/>
                      <a:pt x="3989" y="9692"/>
                    </a:cubicBezTo>
                    <a:cubicBezTo>
                      <a:pt x="6429" y="12597"/>
                      <a:pt x="9489" y="13145"/>
                      <a:pt x="10668" y="13252"/>
                    </a:cubicBezTo>
                    <a:cubicBezTo>
                      <a:pt x="10751" y="13192"/>
                      <a:pt x="10870" y="13157"/>
                      <a:pt x="10990" y="13157"/>
                    </a:cubicBezTo>
                    <a:cubicBezTo>
                      <a:pt x="11049" y="13157"/>
                      <a:pt x="11109" y="13168"/>
                      <a:pt x="11168" y="13192"/>
                    </a:cubicBezTo>
                    <a:cubicBezTo>
                      <a:pt x="11251" y="12668"/>
                      <a:pt x="11692" y="8989"/>
                      <a:pt x="8846" y="5596"/>
                    </a:cubicBezTo>
                    <a:cubicBezTo>
                      <a:pt x="8513" y="5191"/>
                      <a:pt x="8132" y="4810"/>
                      <a:pt x="7751" y="4453"/>
                    </a:cubicBezTo>
                    <a:cubicBezTo>
                      <a:pt x="6287" y="3108"/>
                      <a:pt x="4536" y="2060"/>
                      <a:pt x="3060" y="1322"/>
                    </a:cubicBezTo>
                    <a:cubicBezTo>
                      <a:pt x="1334" y="453"/>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46"/>
              <p:cNvSpPr/>
              <p:nvPr/>
            </p:nvSpPr>
            <p:spPr>
              <a:xfrm>
                <a:off x="931650" y="1166650"/>
                <a:ext cx="25" cy="25"/>
              </a:xfrm>
              <a:custGeom>
                <a:avLst/>
                <a:gdLst/>
                <a:ahLst/>
                <a:cxnLst/>
                <a:rect l="l" t="t" r="r" b="b"/>
                <a:pathLst>
                  <a:path w="1" h="1" extrusionOk="0">
                    <a:moveTo>
                      <a:pt x="1"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46"/>
              <p:cNvSpPr/>
              <p:nvPr/>
            </p:nvSpPr>
            <p:spPr>
              <a:xfrm>
                <a:off x="1425750" y="1138675"/>
                <a:ext cx="131000" cy="201525"/>
              </a:xfrm>
              <a:custGeom>
                <a:avLst/>
                <a:gdLst/>
                <a:ahLst/>
                <a:cxnLst/>
                <a:rect l="l" t="t" r="r" b="b"/>
                <a:pathLst>
                  <a:path w="5240" h="8061" extrusionOk="0">
                    <a:moveTo>
                      <a:pt x="180" y="0"/>
                    </a:moveTo>
                    <a:cubicBezTo>
                      <a:pt x="1" y="3810"/>
                      <a:pt x="2335" y="8061"/>
                      <a:pt x="2335" y="8061"/>
                    </a:cubicBezTo>
                    <a:cubicBezTo>
                      <a:pt x="2335" y="8061"/>
                      <a:pt x="5061" y="4036"/>
                      <a:pt x="5240" y="238"/>
                    </a:cubicBezTo>
                    <a:lnTo>
                      <a:pt x="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46"/>
              <p:cNvSpPr/>
              <p:nvPr/>
            </p:nvSpPr>
            <p:spPr>
              <a:xfrm>
                <a:off x="1796350" y="1555825"/>
                <a:ext cx="342325" cy="129025"/>
              </a:xfrm>
              <a:custGeom>
                <a:avLst/>
                <a:gdLst/>
                <a:ahLst/>
                <a:cxnLst/>
                <a:rect l="l" t="t" r="r" b="b"/>
                <a:pathLst>
                  <a:path w="13693" h="5161" extrusionOk="0">
                    <a:moveTo>
                      <a:pt x="10908" y="2828"/>
                    </a:moveTo>
                    <a:cubicBezTo>
                      <a:pt x="10916" y="2828"/>
                      <a:pt x="10923" y="2828"/>
                      <a:pt x="10930" y="2828"/>
                    </a:cubicBezTo>
                    <a:cubicBezTo>
                      <a:pt x="11323" y="2840"/>
                      <a:pt x="11656" y="3185"/>
                      <a:pt x="11645" y="3590"/>
                    </a:cubicBezTo>
                    <a:cubicBezTo>
                      <a:pt x="11621" y="3976"/>
                      <a:pt x="11299" y="4305"/>
                      <a:pt x="10904" y="4305"/>
                    </a:cubicBezTo>
                    <a:cubicBezTo>
                      <a:pt x="10897" y="4305"/>
                      <a:pt x="10890" y="4305"/>
                      <a:pt x="10883" y="4305"/>
                    </a:cubicBezTo>
                    <a:cubicBezTo>
                      <a:pt x="10478" y="4293"/>
                      <a:pt x="10156" y="3947"/>
                      <a:pt x="10168" y="3543"/>
                    </a:cubicBezTo>
                    <a:cubicBezTo>
                      <a:pt x="10180" y="3145"/>
                      <a:pt x="10513" y="2828"/>
                      <a:pt x="10908" y="2828"/>
                    </a:cubicBezTo>
                    <a:close/>
                    <a:moveTo>
                      <a:pt x="5079" y="0"/>
                    </a:moveTo>
                    <a:cubicBezTo>
                      <a:pt x="1911" y="0"/>
                      <a:pt x="0" y="1852"/>
                      <a:pt x="0" y="1852"/>
                    </a:cubicBezTo>
                    <a:cubicBezTo>
                      <a:pt x="0" y="1852"/>
                      <a:pt x="1715" y="4614"/>
                      <a:pt x="5489" y="5090"/>
                    </a:cubicBezTo>
                    <a:cubicBezTo>
                      <a:pt x="5883" y="5139"/>
                      <a:pt x="6283" y="5160"/>
                      <a:pt x="6685" y="5160"/>
                    </a:cubicBezTo>
                    <a:cubicBezTo>
                      <a:pt x="10146" y="5160"/>
                      <a:pt x="13692" y="3555"/>
                      <a:pt x="13692" y="3555"/>
                    </a:cubicBezTo>
                    <a:cubicBezTo>
                      <a:pt x="13692" y="3555"/>
                      <a:pt x="9894" y="519"/>
                      <a:pt x="6120" y="66"/>
                    </a:cubicBezTo>
                    <a:cubicBezTo>
                      <a:pt x="5759" y="21"/>
                      <a:pt x="5412" y="0"/>
                      <a:pt x="50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46"/>
              <p:cNvSpPr/>
              <p:nvPr/>
            </p:nvSpPr>
            <p:spPr>
              <a:xfrm>
                <a:off x="2272300" y="1153250"/>
                <a:ext cx="24125" cy="23825"/>
              </a:xfrm>
              <a:custGeom>
                <a:avLst/>
                <a:gdLst/>
                <a:ahLst/>
                <a:cxnLst/>
                <a:rect l="l" t="t" r="r" b="b"/>
                <a:pathLst>
                  <a:path w="965" h="953" extrusionOk="0">
                    <a:moveTo>
                      <a:pt x="488" y="0"/>
                    </a:moveTo>
                    <a:cubicBezTo>
                      <a:pt x="227" y="0"/>
                      <a:pt x="12" y="215"/>
                      <a:pt x="0" y="465"/>
                    </a:cubicBezTo>
                    <a:cubicBezTo>
                      <a:pt x="0" y="727"/>
                      <a:pt x="203" y="941"/>
                      <a:pt x="465" y="953"/>
                    </a:cubicBezTo>
                    <a:cubicBezTo>
                      <a:pt x="727" y="953"/>
                      <a:pt x="941" y="751"/>
                      <a:pt x="953" y="489"/>
                    </a:cubicBezTo>
                    <a:cubicBezTo>
                      <a:pt x="965" y="239"/>
                      <a:pt x="750" y="12"/>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46"/>
              <p:cNvSpPr/>
              <p:nvPr/>
            </p:nvSpPr>
            <p:spPr>
              <a:xfrm>
                <a:off x="3439100" y="1609700"/>
                <a:ext cx="342325" cy="129100"/>
              </a:xfrm>
              <a:custGeom>
                <a:avLst/>
                <a:gdLst/>
                <a:ahLst/>
                <a:cxnLst/>
                <a:rect l="l" t="t" r="r" b="b"/>
                <a:pathLst>
                  <a:path w="13693" h="5164" extrusionOk="0">
                    <a:moveTo>
                      <a:pt x="10878" y="2851"/>
                    </a:moveTo>
                    <a:cubicBezTo>
                      <a:pt x="10891" y="2851"/>
                      <a:pt x="10905" y="2851"/>
                      <a:pt x="10919" y="2852"/>
                    </a:cubicBezTo>
                    <a:cubicBezTo>
                      <a:pt x="11324" y="2864"/>
                      <a:pt x="11657" y="3209"/>
                      <a:pt x="11633" y="3602"/>
                    </a:cubicBezTo>
                    <a:cubicBezTo>
                      <a:pt x="11622" y="3993"/>
                      <a:pt x="11299" y="4318"/>
                      <a:pt x="10923" y="4318"/>
                    </a:cubicBezTo>
                    <a:cubicBezTo>
                      <a:pt x="10910" y="4318"/>
                      <a:pt x="10896" y="4317"/>
                      <a:pt x="10883" y="4317"/>
                    </a:cubicBezTo>
                    <a:cubicBezTo>
                      <a:pt x="10478" y="4305"/>
                      <a:pt x="10145" y="3959"/>
                      <a:pt x="10169" y="3567"/>
                    </a:cubicBezTo>
                    <a:cubicBezTo>
                      <a:pt x="10180" y="3164"/>
                      <a:pt x="10502" y="2851"/>
                      <a:pt x="10878" y="2851"/>
                    </a:cubicBezTo>
                    <a:close/>
                    <a:moveTo>
                      <a:pt x="5079" y="0"/>
                    </a:moveTo>
                    <a:cubicBezTo>
                      <a:pt x="1911" y="0"/>
                      <a:pt x="1" y="1852"/>
                      <a:pt x="1" y="1852"/>
                    </a:cubicBezTo>
                    <a:cubicBezTo>
                      <a:pt x="1" y="1852"/>
                      <a:pt x="1715" y="4614"/>
                      <a:pt x="5490" y="5091"/>
                    </a:cubicBezTo>
                    <a:cubicBezTo>
                      <a:pt x="5891" y="5141"/>
                      <a:pt x="6300" y="5164"/>
                      <a:pt x="6710" y="5164"/>
                    </a:cubicBezTo>
                    <a:cubicBezTo>
                      <a:pt x="10156" y="5164"/>
                      <a:pt x="13693" y="3567"/>
                      <a:pt x="13693" y="3567"/>
                    </a:cubicBezTo>
                    <a:cubicBezTo>
                      <a:pt x="13693" y="3567"/>
                      <a:pt x="9895" y="530"/>
                      <a:pt x="6121" y="66"/>
                    </a:cubicBezTo>
                    <a:cubicBezTo>
                      <a:pt x="5760" y="21"/>
                      <a:pt x="5413" y="0"/>
                      <a:pt x="50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46"/>
              <p:cNvSpPr/>
              <p:nvPr/>
            </p:nvSpPr>
            <p:spPr>
              <a:xfrm>
                <a:off x="4713375" y="1159500"/>
                <a:ext cx="165525" cy="336375"/>
              </a:xfrm>
              <a:custGeom>
                <a:avLst/>
                <a:gdLst/>
                <a:ahLst/>
                <a:cxnLst/>
                <a:rect l="l" t="t" r="r" b="b"/>
                <a:pathLst>
                  <a:path w="6621" h="13455" extrusionOk="0">
                    <a:moveTo>
                      <a:pt x="4596" y="0"/>
                    </a:moveTo>
                    <a:cubicBezTo>
                      <a:pt x="4596" y="0"/>
                      <a:pt x="1667" y="1429"/>
                      <a:pt x="834" y="5156"/>
                    </a:cubicBezTo>
                    <a:cubicBezTo>
                      <a:pt x="0" y="8871"/>
                      <a:pt x="1560" y="13454"/>
                      <a:pt x="1560" y="13454"/>
                    </a:cubicBezTo>
                    <a:cubicBezTo>
                      <a:pt x="1560" y="13454"/>
                      <a:pt x="4953" y="9978"/>
                      <a:pt x="5787" y="6275"/>
                    </a:cubicBezTo>
                    <a:cubicBezTo>
                      <a:pt x="6620" y="2560"/>
                      <a:pt x="4596" y="0"/>
                      <a:pt x="4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46"/>
              <p:cNvSpPr/>
              <p:nvPr/>
            </p:nvSpPr>
            <p:spPr>
              <a:xfrm>
                <a:off x="4227000" y="1692900"/>
                <a:ext cx="147375" cy="339650"/>
              </a:xfrm>
              <a:custGeom>
                <a:avLst/>
                <a:gdLst/>
                <a:ahLst/>
                <a:cxnLst/>
                <a:rect l="l" t="t" r="r" b="b"/>
                <a:pathLst>
                  <a:path w="5895" h="13586" extrusionOk="0">
                    <a:moveTo>
                      <a:pt x="4373" y="3298"/>
                    </a:moveTo>
                    <a:cubicBezTo>
                      <a:pt x="4380" y="3298"/>
                      <a:pt x="4387" y="3298"/>
                      <a:pt x="4394" y="3298"/>
                    </a:cubicBezTo>
                    <a:cubicBezTo>
                      <a:pt x="4835" y="3310"/>
                      <a:pt x="5180" y="3691"/>
                      <a:pt x="5168" y="4120"/>
                    </a:cubicBezTo>
                    <a:cubicBezTo>
                      <a:pt x="5156" y="4553"/>
                      <a:pt x="4799" y="4894"/>
                      <a:pt x="4369" y="4894"/>
                    </a:cubicBezTo>
                    <a:cubicBezTo>
                      <a:pt x="4361" y="4894"/>
                      <a:pt x="4354" y="4894"/>
                      <a:pt x="4346" y="4894"/>
                    </a:cubicBezTo>
                    <a:cubicBezTo>
                      <a:pt x="3906" y="4882"/>
                      <a:pt x="3561" y="4501"/>
                      <a:pt x="3573" y="4072"/>
                    </a:cubicBezTo>
                    <a:cubicBezTo>
                      <a:pt x="3584" y="3639"/>
                      <a:pt x="3953" y="3298"/>
                      <a:pt x="4373" y="3298"/>
                    </a:cubicBezTo>
                    <a:close/>
                    <a:moveTo>
                      <a:pt x="2267" y="6726"/>
                    </a:moveTo>
                    <a:cubicBezTo>
                      <a:pt x="2282" y="6726"/>
                      <a:pt x="2296" y="6727"/>
                      <a:pt x="2310" y="6727"/>
                    </a:cubicBezTo>
                    <a:cubicBezTo>
                      <a:pt x="2739" y="6739"/>
                      <a:pt x="3072" y="7097"/>
                      <a:pt x="3049" y="7525"/>
                    </a:cubicBezTo>
                    <a:cubicBezTo>
                      <a:pt x="3037" y="7946"/>
                      <a:pt x="2692" y="8276"/>
                      <a:pt x="2273" y="8276"/>
                    </a:cubicBezTo>
                    <a:cubicBezTo>
                      <a:pt x="2266" y="8276"/>
                      <a:pt x="2258" y="8275"/>
                      <a:pt x="2251" y="8275"/>
                    </a:cubicBezTo>
                    <a:cubicBezTo>
                      <a:pt x="1822" y="8251"/>
                      <a:pt x="1489" y="7894"/>
                      <a:pt x="1501" y="7466"/>
                    </a:cubicBezTo>
                    <a:cubicBezTo>
                      <a:pt x="1524" y="7051"/>
                      <a:pt x="1858" y="6726"/>
                      <a:pt x="2267" y="6726"/>
                    </a:cubicBezTo>
                    <a:close/>
                    <a:moveTo>
                      <a:pt x="3120" y="9144"/>
                    </a:moveTo>
                    <a:lnTo>
                      <a:pt x="3942" y="9180"/>
                    </a:lnTo>
                    <a:cubicBezTo>
                      <a:pt x="3896" y="9363"/>
                      <a:pt x="3741" y="9490"/>
                      <a:pt x="3540" y="9490"/>
                    </a:cubicBezTo>
                    <a:cubicBezTo>
                      <a:pt x="3531" y="9490"/>
                      <a:pt x="3522" y="9490"/>
                      <a:pt x="3513" y="9490"/>
                    </a:cubicBezTo>
                    <a:cubicBezTo>
                      <a:pt x="3311" y="9490"/>
                      <a:pt x="3156" y="9347"/>
                      <a:pt x="3120" y="9144"/>
                    </a:cubicBezTo>
                    <a:close/>
                    <a:moveTo>
                      <a:pt x="2144" y="0"/>
                    </a:moveTo>
                    <a:cubicBezTo>
                      <a:pt x="2144" y="0"/>
                      <a:pt x="1" y="2453"/>
                      <a:pt x="667" y="6204"/>
                    </a:cubicBezTo>
                    <a:cubicBezTo>
                      <a:pt x="858" y="7204"/>
                      <a:pt x="1203" y="8192"/>
                      <a:pt x="1644" y="9109"/>
                    </a:cubicBezTo>
                    <a:cubicBezTo>
                      <a:pt x="2834" y="11621"/>
                      <a:pt x="4561" y="13585"/>
                      <a:pt x="4561" y="13585"/>
                    </a:cubicBezTo>
                    <a:cubicBezTo>
                      <a:pt x="4561" y="13585"/>
                      <a:pt x="5311" y="11633"/>
                      <a:pt x="5656" y="9240"/>
                    </a:cubicBezTo>
                    <a:cubicBezTo>
                      <a:pt x="5835" y="7989"/>
                      <a:pt x="5894" y="6608"/>
                      <a:pt x="5656" y="5311"/>
                    </a:cubicBezTo>
                    <a:cubicBezTo>
                      <a:pt x="5001" y="1560"/>
                      <a:pt x="2144" y="0"/>
                      <a:pt x="2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46"/>
              <p:cNvSpPr/>
              <p:nvPr/>
            </p:nvSpPr>
            <p:spPr>
              <a:xfrm>
                <a:off x="5081875" y="1663875"/>
                <a:ext cx="342325" cy="129400"/>
              </a:xfrm>
              <a:custGeom>
                <a:avLst/>
                <a:gdLst/>
                <a:ahLst/>
                <a:cxnLst/>
                <a:rect l="l" t="t" r="r" b="b"/>
                <a:pathLst>
                  <a:path w="13693" h="5176" extrusionOk="0">
                    <a:moveTo>
                      <a:pt x="10896" y="2840"/>
                    </a:moveTo>
                    <a:cubicBezTo>
                      <a:pt x="10903" y="2840"/>
                      <a:pt x="10911" y="2840"/>
                      <a:pt x="10918" y="2840"/>
                    </a:cubicBezTo>
                    <a:cubicBezTo>
                      <a:pt x="11323" y="2852"/>
                      <a:pt x="11645" y="3197"/>
                      <a:pt x="11633" y="3602"/>
                    </a:cubicBezTo>
                    <a:cubicBezTo>
                      <a:pt x="11621" y="3988"/>
                      <a:pt x="11288" y="4317"/>
                      <a:pt x="10892" y="4317"/>
                    </a:cubicBezTo>
                    <a:cubicBezTo>
                      <a:pt x="10885" y="4317"/>
                      <a:pt x="10878" y="4317"/>
                      <a:pt x="10871" y="4317"/>
                    </a:cubicBezTo>
                    <a:cubicBezTo>
                      <a:pt x="10478" y="4293"/>
                      <a:pt x="10145" y="3959"/>
                      <a:pt x="10156" y="3555"/>
                    </a:cubicBezTo>
                    <a:cubicBezTo>
                      <a:pt x="10180" y="3157"/>
                      <a:pt x="10490" y="2840"/>
                      <a:pt x="10896" y="2840"/>
                    </a:cubicBezTo>
                    <a:close/>
                    <a:moveTo>
                      <a:pt x="5070" y="0"/>
                    </a:moveTo>
                    <a:cubicBezTo>
                      <a:pt x="1911" y="0"/>
                      <a:pt x="0" y="1852"/>
                      <a:pt x="0" y="1852"/>
                    </a:cubicBezTo>
                    <a:cubicBezTo>
                      <a:pt x="0" y="1852"/>
                      <a:pt x="1703" y="4626"/>
                      <a:pt x="5489" y="5102"/>
                    </a:cubicBezTo>
                    <a:cubicBezTo>
                      <a:pt x="5889" y="5153"/>
                      <a:pt x="6295" y="5175"/>
                      <a:pt x="6703" y="5175"/>
                    </a:cubicBezTo>
                    <a:cubicBezTo>
                      <a:pt x="10151" y="5175"/>
                      <a:pt x="13693" y="3566"/>
                      <a:pt x="13693" y="3566"/>
                    </a:cubicBezTo>
                    <a:cubicBezTo>
                      <a:pt x="13693" y="3566"/>
                      <a:pt x="9895" y="530"/>
                      <a:pt x="6108" y="66"/>
                    </a:cubicBezTo>
                    <a:cubicBezTo>
                      <a:pt x="5749" y="21"/>
                      <a:pt x="5402" y="0"/>
                      <a:pt x="50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46"/>
              <p:cNvSpPr/>
              <p:nvPr/>
            </p:nvSpPr>
            <p:spPr>
              <a:xfrm>
                <a:off x="6356150" y="1213975"/>
                <a:ext cx="165500" cy="336375"/>
              </a:xfrm>
              <a:custGeom>
                <a:avLst/>
                <a:gdLst/>
                <a:ahLst/>
                <a:cxnLst/>
                <a:rect l="l" t="t" r="r" b="b"/>
                <a:pathLst>
                  <a:path w="6620" h="13455" extrusionOk="0">
                    <a:moveTo>
                      <a:pt x="4596" y="0"/>
                    </a:moveTo>
                    <a:cubicBezTo>
                      <a:pt x="4596" y="0"/>
                      <a:pt x="1667" y="1429"/>
                      <a:pt x="834" y="5144"/>
                    </a:cubicBezTo>
                    <a:cubicBezTo>
                      <a:pt x="0" y="8870"/>
                      <a:pt x="1560" y="13454"/>
                      <a:pt x="1560" y="13454"/>
                    </a:cubicBezTo>
                    <a:cubicBezTo>
                      <a:pt x="1560" y="13454"/>
                      <a:pt x="4953" y="9966"/>
                      <a:pt x="5787" y="6263"/>
                    </a:cubicBezTo>
                    <a:cubicBezTo>
                      <a:pt x="6620" y="2548"/>
                      <a:pt x="4596" y="0"/>
                      <a:pt x="4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46"/>
              <p:cNvSpPr/>
              <p:nvPr/>
            </p:nvSpPr>
            <p:spPr>
              <a:xfrm>
                <a:off x="5869775" y="1747075"/>
                <a:ext cx="147350" cy="339650"/>
              </a:xfrm>
              <a:custGeom>
                <a:avLst/>
                <a:gdLst/>
                <a:ahLst/>
                <a:cxnLst/>
                <a:rect l="l" t="t" r="r" b="b"/>
                <a:pathLst>
                  <a:path w="5894" h="13586" extrusionOk="0">
                    <a:moveTo>
                      <a:pt x="4352" y="3309"/>
                    </a:moveTo>
                    <a:cubicBezTo>
                      <a:pt x="4366" y="3309"/>
                      <a:pt x="4380" y="3309"/>
                      <a:pt x="4394" y="3310"/>
                    </a:cubicBezTo>
                    <a:cubicBezTo>
                      <a:pt x="4834" y="3322"/>
                      <a:pt x="5179" y="3691"/>
                      <a:pt x="5168" y="4120"/>
                    </a:cubicBezTo>
                    <a:cubicBezTo>
                      <a:pt x="5156" y="4558"/>
                      <a:pt x="4799" y="4895"/>
                      <a:pt x="4388" y="4895"/>
                    </a:cubicBezTo>
                    <a:cubicBezTo>
                      <a:pt x="4374" y="4895"/>
                      <a:pt x="4360" y="4895"/>
                      <a:pt x="4346" y="4894"/>
                    </a:cubicBezTo>
                    <a:cubicBezTo>
                      <a:pt x="3906" y="4882"/>
                      <a:pt x="3560" y="4513"/>
                      <a:pt x="3572" y="4072"/>
                    </a:cubicBezTo>
                    <a:cubicBezTo>
                      <a:pt x="3584" y="3646"/>
                      <a:pt x="3941" y="3309"/>
                      <a:pt x="4352" y="3309"/>
                    </a:cubicBezTo>
                    <a:close/>
                    <a:moveTo>
                      <a:pt x="2286" y="6715"/>
                    </a:moveTo>
                    <a:cubicBezTo>
                      <a:pt x="2294" y="6715"/>
                      <a:pt x="2302" y="6715"/>
                      <a:pt x="2310" y="6715"/>
                    </a:cubicBezTo>
                    <a:cubicBezTo>
                      <a:pt x="2739" y="6739"/>
                      <a:pt x="3072" y="7096"/>
                      <a:pt x="3048" y="7513"/>
                    </a:cubicBezTo>
                    <a:cubicBezTo>
                      <a:pt x="3037" y="7934"/>
                      <a:pt x="2691" y="8264"/>
                      <a:pt x="2273" y="8264"/>
                    </a:cubicBezTo>
                    <a:cubicBezTo>
                      <a:pt x="2265" y="8264"/>
                      <a:pt x="2258" y="8263"/>
                      <a:pt x="2251" y="8263"/>
                    </a:cubicBezTo>
                    <a:cubicBezTo>
                      <a:pt x="1810" y="8239"/>
                      <a:pt x="1489" y="7894"/>
                      <a:pt x="1500" y="7454"/>
                    </a:cubicBezTo>
                    <a:cubicBezTo>
                      <a:pt x="1512" y="7033"/>
                      <a:pt x="1857" y="6715"/>
                      <a:pt x="2286" y="6715"/>
                    </a:cubicBezTo>
                    <a:close/>
                    <a:moveTo>
                      <a:pt x="3108" y="9156"/>
                    </a:moveTo>
                    <a:lnTo>
                      <a:pt x="3941" y="9180"/>
                    </a:lnTo>
                    <a:cubicBezTo>
                      <a:pt x="3882" y="9359"/>
                      <a:pt x="3727" y="9502"/>
                      <a:pt x="3513" y="9502"/>
                    </a:cubicBezTo>
                    <a:cubicBezTo>
                      <a:pt x="3310" y="9502"/>
                      <a:pt x="3155" y="9347"/>
                      <a:pt x="3108" y="9156"/>
                    </a:cubicBezTo>
                    <a:close/>
                    <a:moveTo>
                      <a:pt x="2131" y="0"/>
                    </a:moveTo>
                    <a:cubicBezTo>
                      <a:pt x="2131" y="0"/>
                      <a:pt x="0" y="2453"/>
                      <a:pt x="667" y="6203"/>
                    </a:cubicBezTo>
                    <a:cubicBezTo>
                      <a:pt x="846" y="7204"/>
                      <a:pt x="1203" y="8204"/>
                      <a:pt x="1643" y="9109"/>
                    </a:cubicBezTo>
                    <a:cubicBezTo>
                      <a:pt x="2834" y="11621"/>
                      <a:pt x="4548" y="13585"/>
                      <a:pt x="4548" y="13585"/>
                    </a:cubicBezTo>
                    <a:cubicBezTo>
                      <a:pt x="4548" y="13585"/>
                      <a:pt x="5310" y="11645"/>
                      <a:pt x="5656" y="9240"/>
                    </a:cubicBezTo>
                    <a:cubicBezTo>
                      <a:pt x="5834" y="7989"/>
                      <a:pt x="5894" y="6608"/>
                      <a:pt x="5656" y="5311"/>
                    </a:cubicBezTo>
                    <a:cubicBezTo>
                      <a:pt x="4989" y="1560"/>
                      <a:pt x="2131"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46"/>
              <p:cNvSpPr/>
              <p:nvPr/>
            </p:nvSpPr>
            <p:spPr>
              <a:xfrm>
                <a:off x="753350" y="2471850"/>
                <a:ext cx="164325" cy="337575"/>
              </a:xfrm>
              <a:custGeom>
                <a:avLst/>
                <a:gdLst/>
                <a:ahLst/>
                <a:cxnLst/>
                <a:rect l="l" t="t" r="r" b="b"/>
                <a:pathLst>
                  <a:path w="6573" h="13503" extrusionOk="0">
                    <a:moveTo>
                      <a:pt x="4192" y="7788"/>
                    </a:moveTo>
                    <a:cubicBezTo>
                      <a:pt x="4335" y="7800"/>
                      <a:pt x="4442" y="7907"/>
                      <a:pt x="4430" y="8038"/>
                    </a:cubicBezTo>
                    <a:cubicBezTo>
                      <a:pt x="4430" y="8169"/>
                      <a:pt x="4299" y="8276"/>
                      <a:pt x="4168" y="8276"/>
                    </a:cubicBezTo>
                    <a:cubicBezTo>
                      <a:pt x="4037" y="8276"/>
                      <a:pt x="3930" y="8157"/>
                      <a:pt x="3930" y="8026"/>
                    </a:cubicBezTo>
                    <a:cubicBezTo>
                      <a:pt x="3930" y="7895"/>
                      <a:pt x="4049" y="7788"/>
                      <a:pt x="4192" y="7788"/>
                    </a:cubicBezTo>
                    <a:close/>
                    <a:moveTo>
                      <a:pt x="2049" y="1"/>
                    </a:moveTo>
                    <a:cubicBezTo>
                      <a:pt x="2049" y="1"/>
                      <a:pt x="1" y="2537"/>
                      <a:pt x="810" y="6264"/>
                    </a:cubicBezTo>
                    <a:cubicBezTo>
                      <a:pt x="1608" y="9990"/>
                      <a:pt x="4966" y="13503"/>
                      <a:pt x="4966" y="13503"/>
                    </a:cubicBezTo>
                    <a:cubicBezTo>
                      <a:pt x="4966" y="13503"/>
                      <a:pt x="6573" y="8919"/>
                      <a:pt x="5763" y="5192"/>
                    </a:cubicBezTo>
                    <a:cubicBezTo>
                      <a:pt x="4966" y="1477"/>
                      <a:pt x="2049" y="1"/>
                      <a:pt x="2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46"/>
              <p:cNvSpPr/>
              <p:nvPr/>
            </p:nvSpPr>
            <p:spPr>
              <a:xfrm>
                <a:off x="524750" y="2464425"/>
                <a:ext cx="162850" cy="337850"/>
              </a:xfrm>
              <a:custGeom>
                <a:avLst/>
                <a:gdLst/>
                <a:ahLst/>
                <a:cxnLst/>
                <a:rect l="l" t="t" r="r" b="b"/>
                <a:pathLst>
                  <a:path w="6514" h="13514" extrusionOk="0">
                    <a:moveTo>
                      <a:pt x="2525" y="11085"/>
                    </a:moveTo>
                    <a:cubicBezTo>
                      <a:pt x="2799" y="11109"/>
                      <a:pt x="2989" y="11323"/>
                      <a:pt x="2989" y="11585"/>
                    </a:cubicBezTo>
                    <a:cubicBezTo>
                      <a:pt x="2977" y="11835"/>
                      <a:pt x="2763" y="12038"/>
                      <a:pt x="2501" y="12038"/>
                    </a:cubicBezTo>
                    <a:cubicBezTo>
                      <a:pt x="2239" y="12026"/>
                      <a:pt x="2037" y="11823"/>
                      <a:pt x="2037" y="11549"/>
                    </a:cubicBezTo>
                    <a:cubicBezTo>
                      <a:pt x="2049" y="11299"/>
                      <a:pt x="2263" y="11085"/>
                      <a:pt x="2525" y="11085"/>
                    </a:cubicBezTo>
                    <a:close/>
                    <a:moveTo>
                      <a:pt x="4430" y="0"/>
                    </a:moveTo>
                    <a:cubicBezTo>
                      <a:pt x="4430" y="0"/>
                      <a:pt x="1525" y="1489"/>
                      <a:pt x="751" y="5227"/>
                    </a:cubicBezTo>
                    <a:cubicBezTo>
                      <a:pt x="1" y="8942"/>
                      <a:pt x="1632" y="13514"/>
                      <a:pt x="1632" y="13514"/>
                    </a:cubicBezTo>
                    <a:cubicBezTo>
                      <a:pt x="1632" y="13514"/>
                      <a:pt x="4954" y="9978"/>
                      <a:pt x="5728" y="6251"/>
                    </a:cubicBezTo>
                    <a:cubicBezTo>
                      <a:pt x="6513" y="2513"/>
                      <a:pt x="4430" y="0"/>
                      <a:pt x="4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46"/>
              <p:cNvSpPr/>
              <p:nvPr/>
            </p:nvSpPr>
            <p:spPr>
              <a:xfrm>
                <a:off x="1373675" y="2693625"/>
                <a:ext cx="165525" cy="336375"/>
              </a:xfrm>
              <a:custGeom>
                <a:avLst/>
                <a:gdLst/>
                <a:ahLst/>
                <a:cxnLst/>
                <a:rect l="l" t="t" r="r" b="b"/>
                <a:pathLst>
                  <a:path w="6621" h="13455" extrusionOk="0">
                    <a:moveTo>
                      <a:pt x="4596" y="0"/>
                    </a:moveTo>
                    <a:cubicBezTo>
                      <a:pt x="4596" y="0"/>
                      <a:pt x="1667" y="1429"/>
                      <a:pt x="834" y="5156"/>
                    </a:cubicBezTo>
                    <a:cubicBezTo>
                      <a:pt x="0" y="8870"/>
                      <a:pt x="1560" y="13454"/>
                      <a:pt x="1560" y="13454"/>
                    </a:cubicBezTo>
                    <a:cubicBezTo>
                      <a:pt x="1560" y="13454"/>
                      <a:pt x="4953" y="9978"/>
                      <a:pt x="5787" y="6263"/>
                    </a:cubicBezTo>
                    <a:cubicBezTo>
                      <a:pt x="6620" y="2560"/>
                      <a:pt x="4596" y="0"/>
                      <a:pt x="4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46"/>
              <p:cNvSpPr/>
              <p:nvPr/>
            </p:nvSpPr>
            <p:spPr>
              <a:xfrm>
                <a:off x="1122750" y="1973950"/>
                <a:ext cx="337275" cy="134475"/>
              </a:xfrm>
              <a:custGeom>
                <a:avLst/>
                <a:gdLst/>
                <a:ahLst/>
                <a:cxnLst/>
                <a:rect l="l" t="t" r="r" b="b"/>
                <a:pathLst>
                  <a:path w="13491" h="5379" extrusionOk="0">
                    <a:moveTo>
                      <a:pt x="6016" y="1"/>
                    </a:moveTo>
                    <a:cubicBezTo>
                      <a:pt x="2934" y="1"/>
                      <a:pt x="0" y="1022"/>
                      <a:pt x="0" y="1022"/>
                    </a:cubicBezTo>
                    <a:cubicBezTo>
                      <a:pt x="0" y="1022"/>
                      <a:pt x="3501" y="4379"/>
                      <a:pt x="7239" y="5189"/>
                    </a:cubicBezTo>
                    <a:cubicBezTo>
                      <a:pt x="7852" y="5323"/>
                      <a:pt x="8433" y="5378"/>
                      <a:pt x="8976" y="5378"/>
                    </a:cubicBezTo>
                    <a:cubicBezTo>
                      <a:pt x="11722" y="5378"/>
                      <a:pt x="13490" y="3951"/>
                      <a:pt x="13490" y="3951"/>
                    </a:cubicBezTo>
                    <a:cubicBezTo>
                      <a:pt x="13490" y="3951"/>
                      <a:pt x="12026" y="1034"/>
                      <a:pt x="8311" y="224"/>
                    </a:cubicBezTo>
                    <a:cubicBezTo>
                      <a:pt x="7566" y="65"/>
                      <a:pt x="6786" y="1"/>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46"/>
              <p:cNvSpPr/>
              <p:nvPr/>
            </p:nvSpPr>
            <p:spPr>
              <a:xfrm>
                <a:off x="941775" y="1584550"/>
                <a:ext cx="147650" cy="339650"/>
              </a:xfrm>
              <a:custGeom>
                <a:avLst/>
                <a:gdLst/>
                <a:ahLst/>
                <a:cxnLst/>
                <a:rect l="l" t="t" r="r" b="b"/>
                <a:pathLst>
                  <a:path w="5906" h="13586" extrusionOk="0">
                    <a:moveTo>
                      <a:pt x="4372" y="3286"/>
                    </a:moveTo>
                    <a:cubicBezTo>
                      <a:pt x="4379" y="3286"/>
                      <a:pt x="4386" y="3286"/>
                      <a:pt x="4394" y="3287"/>
                    </a:cubicBezTo>
                    <a:cubicBezTo>
                      <a:pt x="4834" y="3299"/>
                      <a:pt x="5180" y="3680"/>
                      <a:pt x="5168" y="4108"/>
                    </a:cubicBezTo>
                    <a:cubicBezTo>
                      <a:pt x="5144" y="4541"/>
                      <a:pt x="4787" y="4882"/>
                      <a:pt x="4368" y="4882"/>
                    </a:cubicBezTo>
                    <a:cubicBezTo>
                      <a:pt x="4361" y="4882"/>
                      <a:pt x="4353" y="4882"/>
                      <a:pt x="4346" y="4882"/>
                    </a:cubicBezTo>
                    <a:cubicBezTo>
                      <a:pt x="3918" y="4870"/>
                      <a:pt x="3560" y="4513"/>
                      <a:pt x="3572" y="4061"/>
                    </a:cubicBezTo>
                    <a:cubicBezTo>
                      <a:pt x="3584" y="3627"/>
                      <a:pt x="3941" y="3286"/>
                      <a:pt x="4372" y="3286"/>
                    </a:cubicBezTo>
                    <a:close/>
                    <a:moveTo>
                      <a:pt x="2287" y="6727"/>
                    </a:moveTo>
                    <a:cubicBezTo>
                      <a:pt x="2294" y="6727"/>
                      <a:pt x="2302" y="6727"/>
                      <a:pt x="2310" y="6728"/>
                    </a:cubicBezTo>
                    <a:cubicBezTo>
                      <a:pt x="2739" y="6739"/>
                      <a:pt x="3060" y="7097"/>
                      <a:pt x="3048" y="7525"/>
                    </a:cubicBezTo>
                    <a:cubicBezTo>
                      <a:pt x="3037" y="7958"/>
                      <a:pt x="2692" y="8276"/>
                      <a:pt x="2274" y="8276"/>
                    </a:cubicBezTo>
                    <a:cubicBezTo>
                      <a:pt x="2266" y="8276"/>
                      <a:pt x="2258" y="8276"/>
                      <a:pt x="2251" y="8275"/>
                    </a:cubicBezTo>
                    <a:cubicBezTo>
                      <a:pt x="1834" y="8263"/>
                      <a:pt x="1501" y="7906"/>
                      <a:pt x="1501" y="7466"/>
                    </a:cubicBezTo>
                    <a:cubicBezTo>
                      <a:pt x="1512" y="7045"/>
                      <a:pt x="1857" y="6727"/>
                      <a:pt x="2287" y="6727"/>
                    </a:cubicBezTo>
                    <a:close/>
                    <a:moveTo>
                      <a:pt x="3108" y="9156"/>
                    </a:moveTo>
                    <a:lnTo>
                      <a:pt x="3941" y="9180"/>
                    </a:lnTo>
                    <a:cubicBezTo>
                      <a:pt x="3882" y="9359"/>
                      <a:pt x="3715" y="9490"/>
                      <a:pt x="3513" y="9490"/>
                    </a:cubicBezTo>
                    <a:cubicBezTo>
                      <a:pt x="3322" y="9478"/>
                      <a:pt x="3156" y="9347"/>
                      <a:pt x="3108" y="9156"/>
                    </a:cubicBezTo>
                    <a:close/>
                    <a:moveTo>
                      <a:pt x="2144" y="1"/>
                    </a:moveTo>
                    <a:cubicBezTo>
                      <a:pt x="2144" y="1"/>
                      <a:pt x="0" y="2453"/>
                      <a:pt x="667" y="6204"/>
                    </a:cubicBezTo>
                    <a:cubicBezTo>
                      <a:pt x="846" y="7204"/>
                      <a:pt x="1203" y="8192"/>
                      <a:pt x="1632" y="9109"/>
                    </a:cubicBezTo>
                    <a:cubicBezTo>
                      <a:pt x="2822" y="11621"/>
                      <a:pt x="4549" y="13586"/>
                      <a:pt x="4549" y="13586"/>
                    </a:cubicBezTo>
                    <a:cubicBezTo>
                      <a:pt x="4549" y="13586"/>
                      <a:pt x="5322" y="11633"/>
                      <a:pt x="5668" y="9240"/>
                    </a:cubicBezTo>
                    <a:cubicBezTo>
                      <a:pt x="5846" y="7990"/>
                      <a:pt x="5906" y="6608"/>
                      <a:pt x="5668" y="5311"/>
                    </a:cubicBezTo>
                    <a:cubicBezTo>
                      <a:pt x="5001" y="1560"/>
                      <a:pt x="2144" y="1"/>
                      <a:pt x="2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46"/>
              <p:cNvSpPr/>
              <p:nvPr/>
            </p:nvSpPr>
            <p:spPr>
              <a:xfrm>
                <a:off x="1605850" y="2227775"/>
                <a:ext cx="207175" cy="294725"/>
              </a:xfrm>
              <a:custGeom>
                <a:avLst/>
                <a:gdLst/>
                <a:ahLst/>
                <a:cxnLst/>
                <a:rect l="l" t="t" r="r" b="b"/>
                <a:pathLst>
                  <a:path w="8287" h="11789" extrusionOk="0">
                    <a:moveTo>
                      <a:pt x="8275" y="1"/>
                    </a:moveTo>
                    <a:lnTo>
                      <a:pt x="8275" y="1"/>
                    </a:lnTo>
                    <a:cubicBezTo>
                      <a:pt x="8275" y="1"/>
                      <a:pt x="5906" y="1203"/>
                      <a:pt x="3882" y="3156"/>
                    </a:cubicBezTo>
                    <a:cubicBezTo>
                      <a:pt x="3167" y="3847"/>
                      <a:pt x="2501" y="4621"/>
                      <a:pt x="1977" y="5466"/>
                    </a:cubicBezTo>
                    <a:cubicBezTo>
                      <a:pt x="0" y="8716"/>
                      <a:pt x="1108" y="11788"/>
                      <a:pt x="1108" y="11788"/>
                    </a:cubicBezTo>
                    <a:cubicBezTo>
                      <a:pt x="1108" y="11788"/>
                      <a:pt x="2274" y="11621"/>
                      <a:pt x="3632" y="10788"/>
                    </a:cubicBezTo>
                    <a:cubicBezTo>
                      <a:pt x="4525" y="10252"/>
                      <a:pt x="5525" y="9407"/>
                      <a:pt x="6311" y="8109"/>
                    </a:cubicBezTo>
                    <a:cubicBezTo>
                      <a:pt x="8287" y="4859"/>
                      <a:pt x="8275" y="1"/>
                      <a:pt x="8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46"/>
              <p:cNvSpPr/>
              <p:nvPr/>
            </p:nvSpPr>
            <p:spPr>
              <a:xfrm>
                <a:off x="2395825" y="2526325"/>
                <a:ext cx="164025" cy="336975"/>
              </a:xfrm>
              <a:custGeom>
                <a:avLst/>
                <a:gdLst/>
                <a:ahLst/>
                <a:cxnLst/>
                <a:rect l="l" t="t" r="r" b="b"/>
                <a:pathLst>
                  <a:path w="6561" h="13479" extrusionOk="0">
                    <a:moveTo>
                      <a:pt x="4191" y="7776"/>
                    </a:moveTo>
                    <a:cubicBezTo>
                      <a:pt x="4346" y="7799"/>
                      <a:pt x="4441" y="7895"/>
                      <a:pt x="4430" y="8038"/>
                    </a:cubicBezTo>
                    <a:cubicBezTo>
                      <a:pt x="4430" y="8168"/>
                      <a:pt x="4310" y="8276"/>
                      <a:pt x="4180" y="8276"/>
                    </a:cubicBezTo>
                    <a:cubicBezTo>
                      <a:pt x="4049" y="8276"/>
                      <a:pt x="3941" y="8157"/>
                      <a:pt x="3941" y="8014"/>
                    </a:cubicBezTo>
                    <a:cubicBezTo>
                      <a:pt x="3941" y="7883"/>
                      <a:pt x="4060" y="7776"/>
                      <a:pt x="4191" y="7776"/>
                    </a:cubicBezTo>
                    <a:close/>
                    <a:moveTo>
                      <a:pt x="2048" y="1"/>
                    </a:moveTo>
                    <a:cubicBezTo>
                      <a:pt x="2048" y="1"/>
                      <a:pt x="0" y="2525"/>
                      <a:pt x="798" y="6252"/>
                    </a:cubicBezTo>
                    <a:cubicBezTo>
                      <a:pt x="1608" y="9966"/>
                      <a:pt x="4953" y="13479"/>
                      <a:pt x="4953" y="13479"/>
                    </a:cubicBezTo>
                    <a:cubicBezTo>
                      <a:pt x="4953" y="13479"/>
                      <a:pt x="6561" y="8895"/>
                      <a:pt x="5763" y="5180"/>
                    </a:cubicBezTo>
                    <a:cubicBezTo>
                      <a:pt x="4965" y="1453"/>
                      <a:pt x="2048"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46"/>
              <p:cNvSpPr/>
              <p:nvPr/>
            </p:nvSpPr>
            <p:spPr>
              <a:xfrm>
                <a:off x="3248600" y="2281650"/>
                <a:ext cx="207200" cy="294725"/>
              </a:xfrm>
              <a:custGeom>
                <a:avLst/>
                <a:gdLst/>
                <a:ahLst/>
                <a:cxnLst/>
                <a:rect l="l" t="t" r="r" b="b"/>
                <a:pathLst>
                  <a:path w="8288" h="11789" extrusionOk="0">
                    <a:moveTo>
                      <a:pt x="8276" y="1"/>
                    </a:moveTo>
                    <a:cubicBezTo>
                      <a:pt x="8275" y="1"/>
                      <a:pt x="5906" y="1215"/>
                      <a:pt x="3882" y="3156"/>
                    </a:cubicBezTo>
                    <a:cubicBezTo>
                      <a:pt x="3168" y="3847"/>
                      <a:pt x="2501" y="4621"/>
                      <a:pt x="1977" y="5466"/>
                    </a:cubicBezTo>
                    <a:cubicBezTo>
                      <a:pt x="1" y="8728"/>
                      <a:pt x="1096" y="11788"/>
                      <a:pt x="1096" y="11788"/>
                    </a:cubicBezTo>
                    <a:cubicBezTo>
                      <a:pt x="1096" y="11788"/>
                      <a:pt x="2263" y="11645"/>
                      <a:pt x="3632" y="10812"/>
                    </a:cubicBezTo>
                    <a:cubicBezTo>
                      <a:pt x="4537" y="10264"/>
                      <a:pt x="5525" y="9407"/>
                      <a:pt x="6311" y="8121"/>
                    </a:cubicBezTo>
                    <a:cubicBezTo>
                      <a:pt x="8288" y="4859"/>
                      <a:pt x="8276" y="1"/>
                      <a:pt x="8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46"/>
              <p:cNvSpPr/>
              <p:nvPr/>
            </p:nvSpPr>
            <p:spPr>
              <a:xfrm>
                <a:off x="1742475" y="3197975"/>
                <a:ext cx="342325" cy="129400"/>
              </a:xfrm>
              <a:custGeom>
                <a:avLst/>
                <a:gdLst/>
                <a:ahLst/>
                <a:cxnLst/>
                <a:rect l="l" t="t" r="r" b="b"/>
                <a:pathLst>
                  <a:path w="13693" h="5176" extrusionOk="0">
                    <a:moveTo>
                      <a:pt x="10866" y="2840"/>
                    </a:moveTo>
                    <a:cubicBezTo>
                      <a:pt x="10879" y="2840"/>
                      <a:pt x="10893" y="2840"/>
                      <a:pt x="10906" y="2841"/>
                    </a:cubicBezTo>
                    <a:cubicBezTo>
                      <a:pt x="11311" y="2853"/>
                      <a:pt x="11633" y="3198"/>
                      <a:pt x="11621" y="3591"/>
                    </a:cubicBezTo>
                    <a:cubicBezTo>
                      <a:pt x="11609" y="3982"/>
                      <a:pt x="11286" y="4307"/>
                      <a:pt x="10900" y="4307"/>
                    </a:cubicBezTo>
                    <a:cubicBezTo>
                      <a:pt x="10886" y="4307"/>
                      <a:pt x="10872" y="4306"/>
                      <a:pt x="10859" y="4305"/>
                    </a:cubicBezTo>
                    <a:cubicBezTo>
                      <a:pt x="10466" y="4305"/>
                      <a:pt x="10132" y="3972"/>
                      <a:pt x="10144" y="3555"/>
                    </a:cubicBezTo>
                    <a:cubicBezTo>
                      <a:pt x="10167" y="3164"/>
                      <a:pt x="10479" y="2840"/>
                      <a:pt x="10866" y="2840"/>
                    </a:cubicBezTo>
                    <a:close/>
                    <a:moveTo>
                      <a:pt x="5079" y="1"/>
                    </a:moveTo>
                    <a:cubicBezTo>
                      <a:pt x="1910" y="1"/>
                      <a:pt x="0" y="1853"/>
                      <a:pt x="0" y="1853"/>
                    </a:cubicBezTo>
                    <a:cubicBezTo>
                      <a:pt x="0" y="1853"/>
                      <a:pt x="1715" y="4627"/>
                      <a:pt x="5489" y="5103"/>
                    </a:cubicBezTo>
                    <a:cubicBezTo>
                      <a:pt x="5890" y="5153"/>
                      <a:pt x="6297" y="5176"/>
                      <a:pt x="6706" y="5176"/>
                    </a:cubicBezTo>
                    <a:cubicBezTo>
                      <a:pt x="10161" y="5176"/>
                      <a:pt x="13692" y="3567"/>
                      <a:pt x="13692" y="3567"/>
                    </a:cubicBezTo>
                    <a:cubicBezTo>
                      <a:pt x="13692" y="3567"/>
                      <a:pt x="9894" y="531"/>
                      <a:pt x="6120" y="67"/>
                    </a:cubicBezTo>
                    <a:cubicBezTo>
                      <a:pt x="5759" y="21"/>
                      <a:pt x="5412" y="1"/>
                      <a:pt x="5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46"/>
              <p:cNvSpPr/>
              <p:nvPr/>
            </p:nvSpPr>
            <p:spPr>
              <a:xfrm>
                <a:off x="2166925" y="2518300"/>
                <a:ext cx="163150" cy="337850"/>
              </a:xfrm>
              <a:custGeom>
                <a:avLst/>
                <a:gdLst/>
                <a:ahLst/>
                <a:cxnLst/>
                <a:rect l="l" t="t" r="r" b="b"/>
                <a:pathLst>
                  <a:path w="6526" h="13514" extrusionOk="0">
                    <a:moveTo>
                      <a:pt x="2560" y="11109"/>
                    </a:moveTo>
                    <a:cubicBezTo>
                      <a:pt x="2810" y="11121"/>
                      <a:pt x="3025" y="11335"/>
                      <a:pt x="3025" y="11597"/>
                    </a:cubicBezTo>
                    <a:cubicBezTo>
                      <a:pt x="3001" y="11847"/>
                      <a:pt x="2798" y="12061"/>
                      <a:pt x="2537" y="12061"/>
                    </a:cubicBezTo>
                    <a:cubicBezTo>
                      <a:pt x="2263" y="12049"/>
                      <a:pt x="2060" y="11823"/>
                      <a:pt x="2072" y="11573"/>
                    </a:cubicBezTo>
                    <a:cubicBezTo>
                      <a:pt x="2084" y="11311"/>
                      <a:pt x="2287" y="11109"/>
                      <a:pt x="2560" y="11109"/>
                    </a:cubicBezTo>
                    <a:close/>
                    <a:moveTo>
                      <a:pt x="4453" y="0"/>
                    </a:moveTo>
                    <a:cubicBezTo>
                      <a:pt x="4453" y="0"/>
                      <a:pt x="1548" y="1489"/>
                      <a:pt x="774" y="5227"/>
                    </a:cubicBezTo>
                    <a:cubicBezTo>
                      <a:pt x="1" y="8966"/>
                      <a:pt x="1655" y="13514"/>
                      <a:pt x="1655" y="13514"/>
                    </a:cubicBezTo>
                    <a:cubicBezTo>
                      <a:pt x="1655" y="13514"/>
                      <a:pt x="4989" y="9990"/>
                      <a:pt x="5751" y="6251"/>
                    </a:cubicBezTo>
                    <a:cubicBezTo>
                      <a:pt x="6525" y="2524"/>
                      <a:pt x="4453" y="0"/>
                      <a:pt x="4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46"/>
              <p:cNvSpPr/>
              <p:nvPr/>
            </p:nvSpPr>
            <p:spPr>
              <a:xfrm>
                <a:off x="3016425" y="2748075"/>
                <a:ext cx="165525" cy="336375"/>
              </a:xfrm>
              <a:custGeom>
                <a:avLst/>
                <a:gdLst/>
                <a:ahLst/>
                <a:cxnLst/>
                <a:rect l="l" t="t" r="r" b="b"/>
                <a:pathLst>
                  <a:path w="6621" h="13455" extrusionOk="0">
                    <a:moveTo>
                      <a:pt x="4597" y="1"/>
                    </a:moveTo>
                    <a:cubicBezTo>
                      <a:pt x="4597" y="1"/>
                      <a:pt x="1668" y="1430"/>
                      <a:pt x="834" y="5144"/>
                    </a:cubicBezTo>
                    <a:cubicBezTo>
                      <a:pt x="1" y="8871"/>
                      <a:pt x="1561" y="13455"/>
                      <a:pt x="1561" y="13455"/>
                    </a:cubicBezTo>
                    <a:cubicBezTo>
                      <a:pt x="1561" y="13455"/>
                      <a:pt x="4954" y="9966"/>
                      <a:pt x="5787" y="6264"/>
                    </a:cubicBezTo>
                    <a:cubicBezTo>
                      <a:pt x="6621" y="2561"/>
                      <a:pt x="4597" y="1"/>
                      <a:pt x="4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46"/>
              <p:cNvSpPr/>
              <p:nvPr/>
            </p:nvSpPr>
            <p:spPr>
              <a:xfrm>
                <a:off x="2766100" y="2028275"/>
                <a:ext cx="336975" cy="134225"/>
              </a:xfrm>
              <a:custGeom>
                <a:avLst/>
                <a:gdLst/>
                <a:ahLst/>
                <a:cxnLst/>
                <a:rect l="l" t="t" r="r" b="b"/>
                <a:pathLst>
                  <a:path w="13479" h="5369" extrusionOk="0">
                    <a:moveTo>
                      <a:pt x="5982" y="1"/>
                    </a:moveTo>
                    <a:cubicBezTo>
                      <a:pt x="2917" y="1"/>
                      <a:pt x="1" y="1016"/>
                      <a:pt x="1" y="1016"/>
                    </a:cubicBezTo>
                    <a:cubicBezTo>
                      <a:pt x="1" y="1016"/>
                      <a:pt x="3477" y="4361"/>
                      <a:pt x="7216" y="5183"/>
                    </a:cubicBezTo>
                    <a:cubicBezTo>
                      <a:pt x="7825" y="5314"/>
                      <a:pt x="8402" y="5368"/>
                      <a:pt x="8942" y="5368"/>
                    </a:cubicBezTo>
                    <a:cubicBezTo>
                      <a:pt x="11697" y="5368"/>
                      <a:pt x="13479" y="3945"/>
                      <a:pt x="13479" y="3945"/>
                    </a:cubicBezTo>
                    <a:cubicBezTo>
                      <a:pt x="13479" y="3945"/>
                      <a:pt x="12026" y="1028"/>
                      <a:pt x="8299" y="230"/>
                    </a:cubicBezTo>
                    <a:cubicBezTo>
                      <a:pt x="7548" y="66"/>
                      <a:pt x="6760" y="1"/>
                      <a:pt x="5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46"/>
              <p:cNvSpPr/>
              <p:nvPr/>
            </p:nvSpPr>
            <p:spPr>
              <a:xfrm>
                <a:off x="2584250" y="1638425"/>
                <a:ext cx="147950" cy="339650"/>
              </a:xfrm>
              <a:custGeom>
                <a:avLst/>
                <a:gdLst/>
                <a:ahLst/>
                <a:cxnLst/>
                <a:rect l="l" t="t" r="r" b="b"/>
                <a:pathLst>
                  <a:path w="5918" h="13586" extrusionOk="0">
                    <a:moveTo>
                      <a:pt x="4352" y="3309"/>
                    </a:moveTo>
                    <a:cubicBezTo>
                      <a:pt x="4366" y="3309"/>
                      <a:pt x="4379" y="3310"/>
                      <a:pt x="4393" y="3310"/>
                    </a:cubicBezTo>
                    <a:cubicBezTo>
                      <a:pt x="4846" y="3322"/>
                      <a:pt x="5191" y="3691"/>
                      <a:pt x="5167" y="4120"/>
                    </a:cubicBezTo>
                    <a:cubicBezTo>
                      <a:pt x="5156" y="4558"/>
                      <a:pt x="4810" y="4895"/>
                      <a:pt x="4400" y="4895"/>
                    </a:cubicBezTo>
                    <a:cubicBezTo>
                      <a:pt x="4386" y="4895"/>
                      <a:pt x="4372" y="4895"/>
                      <a:pt x="4358" y="4894"/>
                    </a:cubicBezTo>
                    <a:cubicBezTo>
                      <a:pt x="3905" y="4882"/>
                      <a:pt x="3560" y="4513"/>
                      <a:pt x="3584" y="4084"/>
                    </a:cubicBezTo>
                    <a:cubicBezTo>
                      <a:pt x="3595" y="3647"/>
                      <a:pt x="3941" y="3309"/>
                      <a:pt x="4352" y="3309"/>
                    </a:cubicBezTo>
                    <a:close/>
                    <a:moveTo>
                      <a:pt x="2288" y="6739"/>
                    </a:moveTo>
                    <a:cubicBezTo>
                      <a:pt x="2295" y="6739"/>
                      <a:pt x="2302" y="6739"/>
                      <a:pt x="2310" y="6739"/>
                    </a:cubicBezTo>
                    <a:cubicBezTo>
                      <a:pt x="2750" y="6763"/>
                      <a:pt x="3072" y="7120"/>
                      <a:pt x="3060" y="7549"/>
                    </a:cubicBezTo>
                    <a:cubicBezTo>
                      <a:pt x="3048" y="7963"/>
                      <a:pt x="2715" y="8288"/>
                      <a:pt x="2295" y="8288"/>
                    </a:cubicBezTo>
                    <a:cubicBezTo>
                      <a:pt x="2280" y="8288"/>
                      <a:pt x="2265" y="8288"/>
                      <a:pt x="2250" y="8287"/>
                    </a:cubicBezTo>
                    <a:cubicBezTo>
                      <a:pt x="1834" y="8263"/>
                      <a:pt x="1500" y="7906"/>
                      <a:pt x="1512" y="7490"/>
                    </a:cubicBezTo>
                    <a:cubicBezTo>
                      <a:pt x="1524" y="7068"/>
                      <a:pt x="1869" y="6739"/>
                      <a:pt x="2288" y="6739"/>
                    </a:cubicBezTo>
                    <a:close/>
                    <a:moveTo>
                      <a:pt x="1886" y="9116"/>
                    </a:moveTo>
                    <a:lnTo>
                      <a:pt x="3953" y="9180"/>
                    </a:lnTo>
                    <a:cubicBezTo>
                      <a:pt x="3893" y="9359"/>
                      <a:pt x="3727" y="9502"/>
                      <a:pt x="3512" y="9502"/>
                    </a:cubicBezTo>
                    <a:cubicBezTo>
                      <a:pt x="3310" y="9502"/>
                      <a:pt x="3155" y="9347"/>
                      <a:pt x="3120" y="9156"/>
                    </a:cubicBezTo>
                    <a:lnTo>
                      <a:pt x="1886" y="9116"/>
                    </a:lnTo>
                    <a:close/>
                    <a:moveTo>
                      <a:pt x="2143" y="1"/>
                    </a:moveTo>
                    <a:cubicBezTo>
                      <a:pt x="2143" y="1"/>
                      <a:pt x="0" y="2453"/>
                      <a:pt x="679" y="6204"/>
                    </a:cubicBezTo>
                    <a:cubicBezTo>
                      <a:pt x="857" y="7204"/>
                      <a:pt x="1215" y="8204"/>
                      <a:pt x="1643" y="9109"/>
                    </a:cubicBezTo>
                    <a:lnTo>
                      <a:pt x="1655" y="9109"/>
                    </a:lnTo>
                    <a:lnTo>
                      <a:pt x="1655" y="9109"/>
                    </a:lnTo>
                    <a:cubicBezTo>
                      <a:pt x="2846" y="11645"/>
                      <a:pt x="4572" y="13586"/>
                      <a:pt x="4572" y="13586"/>
                    </a:cubicBezTo>
                    <a:cubicBezTo>
                      <a:pt x="4572" y="13586"/>
                      <a:pt x="5334" y="11645"/>
                      <a:pt x="5679" y="9240"/>
                    </a:cubicBezTo>
                    <a:cubicBezTo>
                      <a:pt x="5858" y="7990"/>
                      <a:pt x="5917" y="6609"/>
                      <a:pt x="5679" y="5311"/>
                    </a:cubicBezTo>
                    <a:cubicBezTo>
                      <a:pt x="5013" y="1560"/>
                      <a:pt x="2143" y="1"/>
                      <a:pt x="2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46"/>
              <p:cNvSpPr/>
              <p:nvPr/>
            </p:nvSpPr>
            <p:spPr>
              <a:xfrm>
                <a:off x="4038600" y="2580200"/>
                <a:ext cx="164325" cy="336975"/>
              </a:xfrm>
              <a:custGeom>
                <a:avLst/>
                <a:gdLst/>
                <a:ahLst/>
                <a:cxnLst/>
                <a:rect l="l" t="t" r="r" b="b"/>
                <a:pathLst>
                  <a:path w="6573" h="13479" extrusionOk="0">
                    <a:moveTo>
                      <a:pt x="4203" y="7799"/>
                    </a:moveTo>
                    <a:cubicBezTo>
                      <a:pt x="4346" y="7799"/>
                      <a:pt x="4441" y="7918"/>
                      <a:pt x="4441" y="8049"/>
                    </a:cubicBezTo>
                    <a:cubicBezTo>
                      <a:pt x="4441" y="8180"/>
                      <a:pt x="4322" y="8288"/>
                      <a:pt x="4191" y="8288"/>
                    </a:cubicBezTo>
                    <a:cubicBezTo>
                      <a:pt x="4036" y="8276"/>
                      <a:pt x="3941" y="8169"/>
                      <a:pt x="3953" y="8038"/>
                    </a:cubicBezTo>
                    <a:cubicBezTo>
                      <a:pt x="3953" y="7907"/>
                      <a:pt x="4072" y="7799"/>
                      <a:pt x="4203" y="7799"/>
                    </a:cubicBezTo>
                    <a:close/>
                    <a:moveTo>
                      <a:pt x="2048" y="1"/>
                    </a:moveTo>
                    <a:cubicBezTo>
                      <a:pt x="2048" y="1"/>
                      <a:pt x="0" y="2525"/>
                      <a:pt x="798" y="6252"/>
                    </a:cubicBezTo>
                    <a:cubicBezTo>
                      <a:pt x="1607" y="9966"/>
                      <a:pt x="4953" y="13479"/>
                      <a:pt x="4953" y="13479"/>
                    </a:cubicBezTo>
                    <a:cubicBezTo>
                      <a:pt x="4953" y="13479"/>
                      <a:pt x="6572" y="8931"/>
                      <a:pt x="5775" y="5192"/>
                    </a:cubicBezTo>
                    <a:cubicBezTo>
                      <a:pt x="4965" y="1477"/>
                      <a:pt x="2048"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46"/>
              <p:cNvSpPr/>
              <p:nvPr/>
            </p:nvSpPr>
            <p:spPr>
              <a:xfrm>
                <a:off x="3384625" y="3252375"/>
                <a:ext cx="342350" cy="129175"/>
              </a:xfrm>
              <a:custGeom>
                <a:avLst/>
                <a:gdLst/>
                <a:ahLst/>
                <a:cxnLst/>
                <a:rect l="l" t="t" r="r" b="b"/>
                <a:pathLst>
                  <a:path w="13694" h="5167" extrusionOk="0">
                    <a:moveTo>
                      <a:pt x="10908" y="2843"/>
                    </a:moveTo>
                    <a:cubicBezTo>
                      <a:pt x="10916" y="2843"/>
                      <a:pt x="10923" y="2843"/>
                      <a:pt x="10931" y="2844"/>
                    </a:cubicBezTo>
                    <a:cubicBezTo>
                      <a:pt x="11336" y="2868"/>
                      <a:pt x="11657" y="3201"/>
                      <a:pt x="11645" y="3606"/>
                    </a:cubicBezTo>
                    <a:cubicBezTo>
                      <a:pt x="11634" y="4003"/>
                      <a:pt x="11300" y="4320"/>
                      <a:pt x="10905" y="4320"/>
                    </a:cubicBezTo>
                    <a:cubicBezTo>
                      <a:pt x="10898" y="4320"/>
                      <a:pt x="10891" y="4320"/>
                      <a:pt x="10883" y="4320"/>
                    </a:cubicBezTo>
                    <a:cubicBezTo>
                      <a:pt x="10478" y="4308"/>
                      <a:pt x="10157" y="3963"/>
                      <a:pt x="10169" y="3558"/>
                    </a:cubicBezTo>
                    <a:cubicBezTo>
                      <a:pt x="10181" y="3149"/>
                      <a:pt x="10513" y="2843"/>
                      <a:pt x="10908" y="2843"/>
                    </a:cubicBezTo>
                    <a:close/>
                    <a:moveTo>
                      <a:pt x="5067" y="1"/>
                    </a:moveTo>
                    <a:cubicBezTo>
                      <a:pt x="1924" y="1"/>
                      <a:pt x="1" y="1855"/>
                      <a:pt x="1" y="1855"/>
                    </a:cubicBezTo>
                    <a:cubicBezTo>
                      <a:pt x="1" y="1855"/>
                      <a:pt x="1715" y="4618"/>
                      <a:pt x="5502" y="5094"/>
                    </a:cubicBezTo>
                    <a:cubicBezTo>
                      <a:pt x="5901" y="5144"/>
                      <a:pt x="6308" y="5167"/>
                      <a:pt x="6715" y="5167"/>
                    </a:cubicBezTo>
                    <a:cubicBezTo>
                      <a:pt x="10161" y="5167"/>
                      <a:pt x="13693" y="3558"/>
                      <a:pt x="13693" y="3558"/>
                    </a:cubicBezTo>
                    <a:cubicBezTo>
                      <a:pt x="13693" y="3558"/>
                      <a:pt x="9907" y="522"/>
                      <a:pt x="6121" y="70"/>
                    </a:cubicBezTo>
                    <a:cubicBezTo>
                      <a:pt x="5756" y="22"/>
                      <a:pt x="5405" y="1"/>
                      <a:pt x="5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46"/>
              <p:cNvSpPr/>
              <p:nvPr/>
            </p:nvSpPr>
            <p:spPr>
              <a:xfrm>
                <a:off x="3809700" y="2572775"/>
                <a:ext cx="162825" cy="337850"/>
              </a:xfrm>
              <a:custGeom>
                <a:avLst/>
                <a:gdLst/>
                <a:ahLst/>
                <a:cxnLst/>
                <a:rect l="l" t="t" r="r" b="b"/>
                <a:pathLst>
                  <a:path w="6513" h="13514" extrusionOk="0">
                    <a:moveTo>
                      <a:pt x="2548" y="11097"/>
                    </a:moveTo>
                    <a:cubicBezTo>
                      <a:pt x="2810" y="11121"/>
                      <a:pt x="3000" y="11323"/>
                      <a:pt x="3000" y="11585"/>
                    </a:cubicBezTo>
                    <a:cubicBezTo>
                      <a:pt x="2989" y="11847"/>
                      <a:pt x="2786" y="12049"/>
                      <a:pt x="2512" y="12049"/>
                    </a:cubicBezTo>
                    <a:cubicBezTo>
                      <a:pt x="2262" y="12037"/>
                      <a:pt x="2048" y="11835"/>
                      <a:pt x="2048" y="11561"/>
                    </a:cubicBezTo>
                    <a:cubicBezTo>
                      <a:pt x="2072" y="11311"/>
                      <a:pt x="2274" y="11097"/>
                      <a:pt x="2548" y="11097"/>
                    </a:cubicBezTo>
                    <a:close/>
                    <a:moveTo>
                      <a:pt x="4453" y="0"/>
                    </a:moveTo>
                    <a:cubicBezTo>
                      <a:pt x="4453" y="0"/>
                      <a:pt x="1548" y="1488"/>
                      <a:pt x="774" y="5227"/>
                    </a:cubicBezTo>
                    <a:cubicBezTo>
                      <a:pt x="0" y="8954"/>
                      <a:pt x="1643" y="13514"/>
                      <a:pt x="1643" y="13514"/>
                    </a:cubicBezTo>
                    <a:cubicBezTo>
                      <a:pt x="1643" y="13514"/>
                      <a:pt x="4965" y="9966"/>
                      <a:pt x="5739" y="6251"/>
                    </a:cubicBezTo>
                    <a:cubicBezTo>
                      <a:pt x="6513" y="2512"/>
                      <a:pt x="4453" y="0"/>
                      <a:pt x="4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46"/>
              <p:cNvSpPr/>
              <p:nvPr/>
            </p:nvSpPr>
            <p:spPr>
              <a:xfrm>
                <a:off x="4659200" y="2802250"/>
                <a:ext cx="165525" cy="336375"/>
              </a:xfrm>
              <a:custGeom>
                <a:avLst/>
                <a:gdLst/>
                <a:ahLst/>
                <a:cxnLst/>
                <a:rect l="l" t="t" r="r" b="b"/>
                <a:pathLst>
                  <a:path w="6621" h="13455" extrusionOk="0">
                    <a:moveTo>
                      <a:pt x="4596" y="1"/>
                    </a:moveTo>
                    <a:cubicBezTo>
                      <a:pt x="4596" y="1"/>
                      <a:pt x="1656" y="1430"/>
                      <a:pt x="834" y="5156"/>
                    </a:cubicBezTo>
                    <a:cubicBezTo>
                      <a:pt x="1" y="8871"/>
                      <a:pt x="1560" y="13455"/>
                      <a:pt x="1560" y="13455"/>
                    </a:cubicBezTo>
                    <a:cubicBezTo>
                      <a:pt x="1560" y="13455"/>
                      <a:pt x="4954" y="9978"/>
                      <a:pt x="5787" y="6264"/>
                    </a:cubicBezTo>
                    <a:cubicBezTo>
                      <a:pt x="6620" y="2549"/>
                      <a:pt x="4596" y="1"/>
                      <a:pt x="4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46"/>
              <p:cNvSpPr/>
              <p:nvPr/>
            </p:nvSpPr>
            <p:spPr>
              <a:xfrm>
                <a:off x="4408275" y="2082600"/>
                <a:ext cx="336975" cy="134375"/>
              </a:xfrm>
              <a:custGeom>
                <a:avLst/>
                <a:gdLst/>
                <a:ahLst/>
                <a:cxnLst/>
                <a:rect l="l" t="t" r="r" b="b"/>
                <a:pathLst>
                  <a:path w="13479" h="5375" extrusionOk="0">
                    <a:moveTo>
                      <a:pt x="6010" y="1"/>
                    </a:moveTo>
                    <a:cubicBezTo>
                      <a:pt x="2934" y="1"/>
                      <a:pt x="1" y="1022"/>
                      <a:pt x="1" y="1022"/>
                    </a:cubicBezTo>
                    <a:cubicBezTo>
                      <a:pt x="1" y="1022"/>
                      <a:pt x="3501" y="4367"/>
                      <a:pt x="7216" y="5189"/>
                    </a:cubicBezTo>
                    <a:cubicBezTo>
                      <a:pt x="7826" y="5319"/>
                      <a:pt x="8405" y="5374"/>
                      <a:pt x="8945" y="5374"/>
                    </a:cubicBezTo>
                    <a:cubicBezTo>
                      <a:pt x="11705" y="5374"/>
                      <a:pt x="13478" y="3951"/>
                      <a:pt x="13478" y="3951"/>
                    </a:cubicBezTo>
                    <a:cubicBezTo>
                      <a:pt x="13478" y="3951"/>
                      <a:pt x="12026" y="1033"/>
                      <a:pt x="8299" y="224"/>
                    </a:cubicBezTo>
                    <a:cubicBezTo>
                      <a:pt x="7556" y="64"/>
                      <a:pt x="6779" y="1"/>
                      <a:pt x="6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46"/>
              <p:cNvSpPr/>
              <p:nvPr/>
            </p:nvSpPr>
            <p:spPr>
              <a:xfrm>
                <a:off x="4173125" y="3335350"/>
                <a:ext cx="147375" cy="339950"/>
              </a:xfrm>
              <a:custGeom>
                <a:avLst/>
                <a:gdLst/>
                <a:ahLst/>
                <a:cxnLst/>
                <a:rect l="l" t="t" r="r" b="b"/>
                <a:pathLst>
                  <a:path w="5895" h="13598" extrusionOk="0">
                    <a:moveTo>
                      <a:pt x="4339" y="3298"/>
                    </a:moveTo>
                    <a:cubicBezTo>
                      <a:pt x="4353" y="3298"/>
                      <a:pt x="4368" y="3298"/>
                      <a:pt x="4382" y="3299"/>
                    </a:cubicBezTo>
                    <a:cubicBezTo>
                      <a:pt x="4823" y="3311"/>
                      <a:pt x="5168" y="3680"/>
                      <a:pt x="5156" y="4109"/>
                    </a:cubicBezTo>
                    <a:cubicBezTo>
                      <a:pt x="5133" y="4546"/>
                      <a:pt x="4787" y="4884"/>
                      <a:pt x="4376" y="4884"/>
                    </a:cubicBezTo>
                    <a:cubicBezTo>
                      <a:pt x="4362" y="4884"/>
                      <a:pt x="4348" y="4883"/>
                      <a:pt x="4335" y="4883"/>
                    </a:cubicBezTo>
                    <a:cubicBezTo>
                      <a:pt x="3906" y="4883"/>
                      <a:pt x="3549" y="4513"/>
                      <a:pt x="3561" y="4073"/>
                    </a:cubicBezTo>
                    <a:cubicBezTo>
                      <a:pt x="3572" y="3635"/>
                      <a:pt x="3918" y="3298"/>
                      <a:pt x="4339" y="3298"/>
                    </a:cubicBezTo>
                    <a:close/>
                    <a:moveTo>
                      <a:pt x="2288" y="6728"/>
                    </a:moveTo>
                    <a:cubicBezTo>
                      <a:pt x="2295" y="6728"/>
                      <a:pt x="2303" y="6728"/>
                      <a:pt x="2310" y="6728"/>
                    </a:cubicBezTo>
                    <a:cubicBezTo>
                      <a:pt x="2727" y="6752"/>
                      <a:pt x="3072" y="7109"/>
                      <a:pt x="3049" y="7538"/>
                    </a:cubicBezTo>
                    <a:cubicBezTo>
                      <a:pt x="3037" y="7952"/>
                      <a:pt x="2703" y="8277"/>
                      <a:pt x="2294" y="8277"/>
                    </a:cubicBezTo>
                    <a:cubicBezTo>
                      <a:pt x="2280" y="8277"/>
                      <a:pt x="2265" y="8277"/>
                      <a:pt x="2251" y="8276"/>
                    </a:cubicBezTo>
                    <a:cubicBezTo>
                      <a:pt x="1810" y="8264"/>
                      <a:pt x="1489" y="7907"/>
                      <a:pt x="1501" y="7478"/>
                    </a:cubicBezTo>
                    <a:cubicBezTo>
                      <a:pt x="1513" y="7057"/>
                      <a:pt x="1858" y="6728"/>
                      <a:pt x="2288" y="6728"/>
                    </a:cubicBezTo>
                    <a:close/>
                    <a:moveTo>
                      <a:pt x="3108" y="9157"/>
                    </a:moveTo>
                    <a:lnTo>
                      <a:pt x="3942" y="9193"/>
                    </a:lnTo>
                    <a:cubicBezTo>
                      <a:pt x="3885" y="9375"/>
                      <a:pt x="3718" y="9503"/>
                      <a:pt x="3537" y="9503"/>
                    </a:cubicBezTo>
                    <a:cubicBezTo>
                      <a:pt x="3529" y="9503"/>
                      <a:pt x="3521" y="9503"/>
                      <a:pt x="3513" y="9502"/>
                    </a:cubicBezTo>
                    <a:cubicBezTo>
                      <a:pt x="3311" y="9502"/>
                      <a:pt x="3156" y="9347"/>
                      <a:pt x="3108" y="9157"/>
                    </a:cubicBezTo>
                    <a:close/>
                    <a:moveTo>
                      <a:pt x="2144" y="1"/>
                    </a:moveTo>
                    <a:cubicBezTo>
                      <a:pt x="2144" y="1"/>
                      <a:pt x="1" y="2466"/>
                      <a:pt x="667" y="6216"/>
                    </a:cubicBezTo>
                    <a:cubicBezTo>
                      <a:pt x="846" y="7204"/>
                      <a:pt x="1203" y="8204"/>
                      <a:pt x="1632" y="9109"/>
                    </a:cubicBezTo>
                    <a:cubicBezTo>
                      <a:pt x="2822" y="11633"/>
                      <a:pt x="4549" y="13598"/>
                      <a:pt x="4549" y="13598"/>
                    </a:cubicBezTo>
                    <a:cubicBezTo>
                      <a:pt x="4549" y="13598"/>
                      <a:pt x="5311" y="11645"/>
                      <a:pt x="5656" y="9252"/>
                    </a:cubicBezTo>
                    <a:cubicBezTo>
                      <a:pt x="5835" y="8002"/>
                      <a:pt x="5894" y="6609"/>
                      <a:pt x="5656" y="5323"/>
                    </a:cubicBezTo>
                    <a:cubicBezTo>
                      <a:pt x="5001" y="1573"/>
                      <a:pt x="2144" y="1"/>
                      <a:pt x="2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46"/>
              <p:cNvSpPr/>
              <p:nvPr/>
            </p:nvSpPr>
            <p:spPr>
              <a:xfrm>
                <a:off x="4890775" y="2336125"/>
                <a:ext cx="207200" cy="295000"/>
              </a:xfrm>
              <a:custGeom>
                <a:avLst/>
                <a:gdLst/>
                <a:ahLst/>
                <a:cxnLst/>
                <a:rect l="l" t="t" r="r" b="b"/>
                <a:pathLst>
                  <a:path w="8288" h="11800" extrusionOk="0">
                    <a:moveTo>
                      <a:pt x="8275" y="1"/>
                    </a:moveTo>
                    <a:lnTo>
                      <a:pt x="8275" y="1"/>
                    </a:lnTo>
                    <a:cubicBezTo>
                      <a:pt x="8275" y="1"/>
                      <a:pt x="5930" y="1215"/>
                      <a:pt x="3882" y="3168"/>
                    </a:cubicBezTo>
                    <a:cubicBezTo>
                      <a:pt x="3180" y="3858"/>
                      <a:pt x="2501" y="4632"/>
                      <a:pt x="1989" y="5478"/>
                    </a:cubicBezTo>
                    <a:cubicBezTo>
                      <a:pt x="1" y="8740"/>
                      <a:pt x="1108" y="11800"/>
                      <a:pt x="1108" y="11800"/>
                    </a:cubicBezTo>
                    <a:cubicBezTo>
                      <a:pt x="1108" y="11800"/>
                      <a:pt x="2287" y="11633"/>
                      <a:pt x="3632" y="10800"/>
                    </a:cubicBezTo>
                    <a:cubicBezTo>
                      <a:pt x="4537" y="10252"/>
                      <a:pt x="5525" y="9407"/>
                      <a:pt x="6311" y="8109"/>
                    </a:cubicBezTo>
                    <a:cubicBezTo>
                      <a:pt x="8287" y="4847"/>
                      <a:pt x="8275" y="1"/>
                      <a:pt x="8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46"/>
              <p:cNvSpPr/>
              <p:nvPr/>
            </p:nvSpPr>
            <p:spPr>
              <a:xfrm>
                <a:off x="5681050" y="2634375"/>
                <a:ext cx="164325" cy="337575"/>
              </a:xfrm>
              <a:custGeom>
                <a:avLst/>
                <a:gdLst/>
                <a:ahLst/>
                <a:cxnLst/>
                <a:rect l="l" t="t" r="r" b="b"/>
                <a:pathLst>
                  <a:path w="6573" h="13503" extrusionOk="0">
                    <a:moveTo>
                      <a:pt x="4204" y="7787"/>
                    </a:moveTo>
                    <a:cubicBezTo>
                      <a:pt x="4335" y="7799"/>
                      <a:pt x="4442" y="7907"/>
                      <a:pt x="4442" y="8037"/>
                    </a:cubicBezTo>
                    <a:cubicBezTo>
                      <a:pt x="4442" y="8180"/>
                      <a:pt x="4323" y="8276"/>
                      <a:pt x="4192" y="8276"/>
                    </a:cubicBezTo>
                    <a:cubicBezTo>
                      <a:pt x="4049" y="8276"/>
                      <a:pt x="3954" y="8157"/>
                      <a:pt x="3954" y="8026"/>
                    </a:cubicBezTo>
                    <a:cubicBezTo>
                      <a:pt x="3954" y="7895"/>
                      <a:pt x="4073" y="7787"/>
                      <a:pt x="4204" y="7787"/>
                    </a:cubicBezTo>
                    <a:close/>
                    <a:moveTo>
                      <a:pt x="2060" y="1"/>
                    </a:moveTo>
                    <a:cubicBezTo>
                      <a:pt x="2060" y="1"/>
                      <a:pt x="1" y="2549"/>
                      <a:pt x="810" y="6275"/>
                    </a:cubicBezTo>
                    <a:cubicBezTo>
                      <a:pt x="1608" y="9990"/>
                      <a:pt x="4966" y="13502"/>
                      <a:pt x="4966" y="13502"/>
                    </a:cubicBezTo>
                    <a:cubicBezTo>
                      <a:pt x="4966" y="13502"/>
                      <a:pt x="6573" y="8919"/>
                      <a:pt x="5763" y="5204"/>
                    </a:cubicBezTo>
                    <a:cubicBezTo>
                      <a:pt x="4966" y="1477"/>
                      <a:pt x="2060" y="1"/>
                      <a:pt x="2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46"/>
              <p:cNvSpPr/>
              <p:nvPr/>
            </p:nvSpPr>
            <p:spPr>
              <a:xfrm>
                <a:off x="5027400" y="3306625"/>
                <a:ext cx="342325" cy="129400"/>
              </a:xfrm>
              <a:custGeom>
                <a:avLst/>
                <a:gdLst/>
                <a:ahLst/>
                <a:cxnLst/>
                <a:rect l="l" t="t" r="r" b="b"/>
                <a:pathLst>
                  <a:path w="13693" h="5176" extrusionOk="0">
                    <a:moveTo>
                      <a:pt x="10890" y="2839"/>
                    </a:moveTo>
                    <a:cubicBezTo>
                      <a:pt x="10903" y="2839"/>
                      <a:pt x="10917" y="2840"/>
                      <a:pt x="10931" y="2841"/>
                    </a:cubicBezTo>
                    <a:cubicBezTo>
                      <a:pt x="11323" y="2853"/>
                      <a:pt x="11657" y="3198"/>
                      <a:pt x="11645" y="3591"/>
                    </a:cubicBezTo>
                    <a:cubicBezTo>
                      <a:pt x="11622" y="3982"/>
                      <a:pt x="11299" y="4306"/>
                      <a:pt x="10923" y="4306"/>
                    </a:cubicBezTo>
                    <a:cubicBezTo>
                      <a:pt x="10909" y="4306"/>
                      <a:pt x="10896" y="4306"/>
                      <a:pt x="10883" y="4305"/>
                    </a:cubicBezTo>
                    <a:cubicBezTo>
                      <a:pt x="10478" y="4293"/>
                      <a:pt x="10157" y="3948"/>
                      <a:pt x="10169" y="3555"/>
                    </a:cubicBezTo>
                    <a:cubicBezTo>
                      <a:pt x="10180" y="3164"/>
                      <a:pt x="10503" y="2839"/>
                      <a:pt x="10890" y="2839"/>
                    </a:cubicBezTo>
                    <a:close/>
                    <a:moveTo>
                      <a:pt x="5084" y="1"/>
                    </a:moveTo>
                    <a:cubicBezTo>
                      <a:pt x="1930" y="1"/>
                      <a:pt x="1" y="1852"/>
                      <a:pt x="1" y="1852"/>
                    </a:cubicBezTo>
                    <a:cubicBezTo>
                      <a:pt x="1" y="1852"/>
                      <a:pt x="1715" y="4627"/>
                      <a:pt x="5489" y="5103"/>
                    </a:cubicBezTo>
                    <a:cubicBezTo>
                      <a:pt x="5890" y="5153"/>
                      <a:pt x="6298" y="5176"/>
                      <a:pt x="6707" y="5176"/>
                    </a:cubicBezTo>
                    <a:cubicBezTo>
                      <a:pt x="10161" y="5176"/>
                      <a:pt x="13693" y="3567"/>
                      <a:pt x="13693" y="3567"/>
                    </a:cubicBezTo>
                    <a:cubicBezTo>
                      <a:pt x="13693" y="3567"/>
                      <a:pt x="9895" y="531"/>
                      <a:pt x="6120" y="66"/>
                    </a:cubicBezTo>
                    <a:cubicBezTo>
                      <a:pt x="5762" y="21"/>
                      <a:pt x="5416" y="1"/>
                      <a:pt x="5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46"/>
              <p:cNvSpPr/>
              <p:nvPr/>
            </p:nvSpPr>
            <p:spPr>
              <a:xfrm>
                <a:off x="5452450" y="2626650"/>
                <a:ext cx="162850" cy="337850"/>
              </a:xfrm>
              <a:custGeom>
                <a:avLst/>
                <a:gdLst/>
                <a:ahLst/>
                <a:cxnLst/>
                <a:rect l="l" t="t" r="r" b="b"/>
                <a:pathLst>
                  <a:path w="6514" h="13514" extrusionOk="0">
                    <a:moveTo>
                      <a:pt x="2537" y="11109"/>
                    </a:moveTo>
                    <a:cubicBezTo>
                      <a:pt x="2799" y="11121"/>
                      <a:pt x="3001" y="11323"/>
                      <a:pt x="3001" y="11597"/>
                    </a:cubicBezTo>
                    <a:cubicBezTo>
                      <a:pt x="2989" y="11847"/>
                      <a:pt x="2775" y="12061"/>
                      <a:pt x="2513" y="12061"/>
                    </a:cubicBezTo>
                    <a:cubicBezTo>
                      <a:pt x="2239" y="12037"/>
                      <a:pt x="2049" y="11835"/>
                      <a:pt x="2049" y="11561"/>
                    </a:cubicBezTo>
                    <a:cubicBezTo>
                      <a:pt x="2060" y="11311"/>
                      <a:pt x="2275" y="11109"/>
                      <a:pt x="2537" y="11109"/>
                    </a:cubicBezTo>
                    <a:close/>
                    <a:moveTo>
                      <a:pt x="4442" y="0"/>
                    </a:moveTo>
                    <a:cubicBezTo>
                      <a:pt x="4442" y="0"/>
                      <a:pt x="1549" y="1489"/>
                      <a:pt x="775" y="5227"/>
                    </a:cubicBezTo>
                    <a:cubicBezTo>
                      <a:pt x="1" y="8966"/>
                      <a:pt x="1644" y="13514"/>
                      <a:pt x="1644" y="13514"/>
                    </a:cubicBezTo>
                    <a:cubicBezTo>
                      <a:pt x="1644" y="13514"/>
                      <a:pt x="4966" y="9990"/>
                      <a:pt x="5740" y="6251"/>
                    </a:cubicBezTo>
                    <a:cubicBezTo>
                      <a:pt x="6513" y="2512"/>
                      <a:pt x="4442" y="0"/>
                      <a:pt x="4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46"/>
              <p:cNvSpPr/>
              <p:nvPr/>
            </p:nvSpPr>
            <p:spPr>
              <a:xfrm>
                <a:off x="6301675" y="2856425"/>
                <a:ext cx="165800" cy="336375"/>
              </a:xfrm>
              <a:custGeom>
                <a:avLst/>
                <a:gdLst/>
                <a:ahLst/>
                <a:cxnLst/>
                <a:rect l="l" t="t" r="r" b="b"/>
                <a:pathLst>
                  <a:path w="6632" h="13455" extrusionOk="0">
                    <a:moveTo>
                      <a:pt x="4608" y="1"/>
                    </a:moveTo>
                    <a:cubicBezTo>
                      <a:pt x="4608" y="1"/>
                      <a:pt x="1667" y="1430"/>
                      <a:pt x="834" y="5156"/>
                    </a:cubicBezTo>
                    <a:cubicBezTo>
                      <a:pt x="0" y="8871"/>
                      <a:pt x="1572" y="13455"/>
                      <a:pt x="1572" y="13455"/>
                    </a:cubicBezTo>
                    <a:cubicBezTo>
                      <a:pt x="1572" y="13455"/>
                      <a:pt x="4965" y="9978"/>
                      <a:pt x="5799" y="6275"/>
                    </a:cubicBezTo>
                    <a:cubicBezTo>
                      <a:pt x="6632" y="2549"/>
                      <a:pt x="4608" y="1"/>
                      <a:pt x="4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46"/>
              <p:cNvSpPr/>
              <p:nvPr/>
            </p:nvSpPr>
            <p:spPr>
              <a:xfrm>
                <a:off x="6051050" y="2136625"/>
                <a:ext cx="336975" cy="134225"/>
              </a:xfrm>
              <a:custGeom>
                <a:avLst/>
                <a:gdLst/>
                <a:ahLst/>
                <a:cxnLst/>
                <a:rect l="l" t="t" r="r" b="b"/>
                <a:pathLst>
                  <a:path w="13479" h="5369" extrusionOk="0">
                    <a:moveTo>
                      <a:pt x="5982" y="1"/>
                    </a:moveTo>
                    <a:cubicBezTo>
                      <a:pt x="2916" y="1"/>
                      <a:pt x="0" y="1016"/>
                      <a:pt x="0" y="1016"/>
                    </a:cubicBezTo>
                    <a:cubicBezTo>
                      <a:pt x="0" y="1016"/>
                      <a:pt x="3501" y="4373"/>
                      <a:pt x="7215" y="5183"/>
                    </a:cubicBezTo>
                    <a:cubicBezTo>
                      <a:pt x="7826" y="5313"/>
                      <a:pt x="8404" y="5368"/>
                      <a:pt x="8945" y="5368"/>
                    </a:cubicBezTo>
                    <a:cubicBezTo>
                      <a:pt x="11705" y="5368"/>
                      <a:pt x="13478" y="3945"/>
                      <a:pt x="13478" y="3945"/>
                    </a:cubicBezTo>
                    <a:cubicBezTo>
                      <a:pt x="13478" y="3945"/>
                      <a:pt x="12025" y="1028"/>
                      <a:pt x="8299" y="230"/>
                    </a:cubicBezTo>
                    <a:cubicBezTo>
                      <a:pt x="7547" y="66"/>
                      <a:pt x="6760" y="1"/>
                      <a:pt x="5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46"/>
              <p:cNvSpPr/>
              <p:nvPr/>
            </p:nvSpPr>
            <p:spPr>
              <a:xfrm>
                <a:off x="5815900" y="3389825"/>
                <a:ext cx="147650" cy="339650"/>
              </a:xfrm>
              <a:custGeom>
                <a:avLst/>
                <a:gdLst/>
                <a:ahLst/>
                <a:cxnLst/>
                <a:rect l="l" t="t" r="r" b="b"/>
                <a:pathLst>
                  <a:path w="5906" h="13586" extrusionOk="0">
                    <a:moveTo>
                      <a:pt x="4372" y="3287"/>
                    </a:moveTo>
                    <a:cubicBezTo>
                      <a:pt x="4379" y="3287"/>
                      <a:pt x="4386" y="3287"/>
                      <a:pt x="4394" y="3287"/>
                    </a:cubicBezTo>
                    <a:cubicBezTo>
                      <a:pt x="4834" y="3299"/>
                      <a:pt x="5179" y="3680"/>
                      <a:pt x="5168" y="4108"/>
                    </a:cubicBezTo>
                    <a:cubicBezTo>
                      <a:pt x="5144" y="4542"/>
                      <a:pt x="4787" y="4883"/>
                      <a:pt x="4368" y="4883"/>
                    </a:cubicBezTo>
                    <a:cubicBezTo>
                      <a:pt x="4360" y="4883"/>
                      <a:pt x="4353" y="4883"/>
                      <a:pt x="4346" y="4882"/>
                    </a:cubicBezTo>
                    <a:cubicBezTo>
                      <a:pt x="3894" y="4870"/>
                      <a:pt x="3560" y="4489"/>
                      <a:pt x="3572" y="4061"/>
                    </a:cubicBezTo>
                    <a:cubicBezTo>
                      <a:pt x="3572" y="3639"/>
                      <a:pt x="3929" y="3287"/>
                      <a:pt x="4372" y="3287"/>
                    </a:cubicBezTo>
                    <a:close/>
                    <a:moveTo>
                      <a:pt x="2266" y="6715"/>
                    </a:moveTo>
                    <a:cubicBezTo>
                      <a:pt x="2280" y="6715"/>
                      <a:pt x="2295" y="6715"/>
                      <a:pt x="2310" y="6716"/>
                    </a:cubicBezTo>
                    <a:cubicBezTo>
                      <a:pt x="2727" y="6728"/>
                      <a:pt x="3060" y="7085"/>
                      <a:pt x="3048" y="7514"/>
                    </a:cubicBezTo>
                    <a:cubicBezTo>
                      <a:pt x="3037" y="7935"/>
                      <a:pt x="2691" y="8264"/>
                      <a:pt x="2261" y="8264"/>
                    </a:cubicBezTo>
                    <a:cubicBezTo>
                      <a:pt x="2254" y="8264"/>
                      <a:pt x="2246" y="8264"/>
                      <a:pt x="2239" y="8264"/>
                    </a:cubicBezTo>
                    <a:cubicBezTo>
                      <a:pt x="1810" y="8240"/>
                      <a:pt x="1489" y="7883"/>
                      <a:pt x="1500" y="7454"/>
                    </a:cubicBezTo>
                    <a:cubicBezTo>
                      <a:pt x="1512" y="7040"/>
                      <a:pt x="1846" y="6715"/>
                      <a:pt x="2266" y="6715"/>
                    </a:cubicBezTo>
                    <a:close/>
                    <a:moveTo>
                      <a:pt x="1875" y="9117"/>
                    </a:moveTo>
                    <a:lnTo>
                      <a:pt x="3941" y="9180"/>
                    </a:lnTo>
                    <a:cubicBezTo>
                      <a:pt x="3882" y="9359"/>
                      <a:pt x="3715" y="9490"/>
                      <a:pt x="3513" y="9490"/>
                    </a:cubicBezTo>
                    <a:cubicBezTo>
                      <a:pt x="3298" y="9490"/>
                      <a:pt x="3155" y="9347"/>
                      <a:pt x="3108" y="9157"/>
                    </a:cubicBezTo>
                    <a:lnTo>
                      <a:pt x="1875" y="9117"/>
                    </a:lnTo>
                    <a:close/>
                    <a:moveTo>
                      <a:pt x="2143" y="1"/>
                    </a:moveTo>
                    <a:cubicBezTo>
                      <a:pt x="2143" y="1"/>
                      <a:pt x="0" y="2453"/>
                      <a:pt x="667" y="6204"/>
                    </a:cubicBezTo>
                    <a:cubicBezTo>
                      <a:pt x="846" y="7204"/>
                      <a:pt x="1203" y="8204"/>
                      <a:pt x="1631" y="9109"/>
                    </a:cubicBezTo>
                    <a:lnTo>
                      <a:pt x="1643" y="9109"/>
                    </a:lnTo>
                    <a:lnTo>
                      <a:pt x="1643" y="9109"/>
                    </a:lnTo>
                    <a:cubicBezTo>
                      <a:pt x="2834" y="11621"/>
                      <a:pt x="4560" y="13586"/>
                      <a:pt x="4560" y="13586"/>
                    </a:cubicBezTo>
                    <a:cubicBezTo>
                      <a:pt x="4560" y="13586"/>
                      <a:pt x="5322" y="11633"/>
                      <a:pt x="5668" y="9240"/>
                    </a:cubicBezTo>
                    <a:cubicBezTo>
                      <a:pt x="5846" y="7990"/>
                      <a:pt x="5906" y="6609"/>
                      <a:pt x="5668" y="5311"/>
                    </a:cubicBezTo>
                    <a:cubicBezTo>
                      <a:pt x="5001" y="1561"/>
                      <a:pt x="2143" y="1"/>
                      <a:pt x="2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46"/>
              <p:cNvSpPr/>
              <p:nvPr/>
            </p:nvSpPr>
            <p:spPr>
              <a:xfrm>
                <a:off x="6533550" y="2390300"/>
                <a:ext cx="207175" cy="295300"/>
              </a:xfrm>
              <a:custGeom>
                <a:avLst/>
                <a:gdLst/>
                <a:ahLst/>
                <a:cxnLst/>
                <a:rect l="l" t="t" r="r" b="b"/>
                <a:pathLst>
                  <a:path w="8287" h="11812" extrusionOk="0">
                    <a:moveTo>
                      <a:pt x="8275" y="1"/>
                    </a:moveTo>
                    <a:lnTo>
                      <a:pt x="8275" y="1"/>
                    </a:lnTo>
                    <a:cubicBezTo>
                      <a:pt x="8275" y="1"/>
                      <a:pt x="5929" y="1227"/>
                      <a:pt x="3882" y="3180"/>
                    </a:cubicBezTo>
                    <a:cubicBezTo>
                      <a:pt x="3167" y="3858"/>
                      <a:pt x="2501" y="4632"/>
                      <a:pt x="1977" y="5478"/>
                    </a:cubicBezTo>
                    <a:cubicBezTo>
                      <a:pt x="0" y="8740"/>
                      <a:pt x="1107" y="11812"/>
                      <a:pt x="1107" y="11812"/>
                    </a:cubicBezTo>
                    <a:cubicBezTo>
                      <a:pt x="1107" y="11812"/>
                      <a:pt x="2274" y="11645"/>
                      <a:pt x="3632" y="10812"/>
                    </a:cubicBezTo>
                    <a:cubicBezTo>
                      <a:pt x="4536" y="10264"/>
                      <a:pt x="5525" y="9407"/>
                      <a:pt x="6311" y="8121"/>
                    </a:cubicBezTo>
                    <a:cubicBezTo>
                      <a:pt x="8287" y="4859"/>
                      <a:pt x="8275" y="1"/>
                      <a:pt x="8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46"/>
              <p:cNvSpPr/>
              <p:nvPr/>
            </p:nvSpPr>
            <p:spPr>
              <a:xfrm>
                <a:off x="6670175" y="3360950"/>
                <a:ext cx="342325" cy="129250"/>
              </a:xfrm>
              <a:custGeom>
                <a:avLst/>
                <a:gdLst/>
                <a:ahLst/>
                <a:cxnLst/>
                <a:rect l="l" t="t" r="r" b="b"/>
                <a:pathLst>
                  <a:path w="13693" h="5170" extrusionOk="0">
                    <a:moveTo>
                      <a:pt x="10897" y="2834"/>
                    </a:moveTo>
                    <a:cubicBezTo>
                      <a:pt x="10904" y="2834"/>
                      <a:pt x="10911" y="2834"/>
                      <a:pt x="10918" y="2835"/>
                    </a:cubicBezTo>
                    <a:cubicBezTo>
                      <a:pt x="11323" y="2846"/>
                      <a:pt x="11633" y="3192"/>
                      <a:pt x="11633" y="3597"/>
                    </a:cubicBezTo>
                    <a:cubicBezTo>
                      <a:pt x="11621" y="3994"/>
                      <a:pt x="11288" y="4311"/>
                      <a:pt x="10904" y="4311"/>
                    </a:cubicBezTo>
                    <a:cubicBezTo>
                      <a:pt x="10897" y="4311"/>
                      <a:pt x="10890" y="4311"/>
                      <a:pt x="10882" y="4311"/>
                    </a:cubicBezTo>
                    <a:cubicBezTo>
                      <a:pt x="10478" y="4287"/>
                      <a:pt x="10144" y="3954"/>
                      <a:pt x="10168" y="3549"/>
                    </a:cubicBezTo>
                    <a:cubicBezTo>
                      <a:pt x="10180" y="3151"/>
                      <a:pt x="10513" y="2834"/>
                      <a:pt x="10897" y="2834"/>
                    </a:cubicBezTo>
                    <a:close/>
                    <a:moveTo>
                      <a:pt x="5043" y="1"/>
                    </a:moveTo>
                    <a:cubicBezTo>
                      <a:pt x="1896" y="1"/>
                      <a:pt x="0" y="1858"/>
                      <a:pt x="0" y="1858"/>
                    </a:cubicBezTo>
                    <a:cubicBezTo>
                      <a:pt x="0" y="1858"/>
                      <a:pt x="1715" y="4621"/>
                      <a:pt x="5489" y="5097"/>
                    </a:cubicBezTo>
                    <a:cubicBezTo>
                      <a:pt x="5890" y="5147"/>
                      <a:pt x="6297" y="5170"/>
                      <a:pt x="6706" y="5170"/>
                    </a:cubicBezTo>
                    <a:cubicBezTo>
                      <a:pt x="10161" y="5170"/>
                      <a:pt x="13692" y="3561"/>
                      <a:pt x="13692" y="3561"/>
                    </a:cubicBezTo>
                    <a:cubicBezTo>
                      <a:pt x="13692" y="3561"/>
                      <a:pt x="9894" y="525"/>
                      <a:pt x="6120" y="72"/>
                    </a:cubicBezTo>
                    <a:cubicBezTo>
                      <a:pt x="5747" y="23"/>
                      <a:pt x="5388" y="1"/>
                      <a:pt x="5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46"/>
              <p:cNvSpPr/>
              <p:nvPr/>
            </p:nvSpPr>
            <p:spPr>
              <a:xfrm>
                <a:off x="699175" y="4114625"/>
                <a:ext cx="164050" cy="337575"/>
              </a:xfrm>
              <a:custGeom>
                <a:avLst/>
                <a:gdLst/>
                <a:ahLst/>
                <a:cxnLst/>
                <a:rect l="l" t="t" r="r" b="b"/>
                <a:pathLst>
                  <a:path w="6562" h="13503" extrusionOk="0">
                    <a:moveTo>
                      <a:pt x="4192" y="7775"/>
                    </a:moveTo>
                    <a:cubicBezTo>
                      <a:pt x="4335" y="7799"/>
                      <a:pt x="4430" y="7906"/>
                      <a:pt x="4430" y="8037"/>
                    </a:cubicBezTo>
                    <a:cubicBezTo>
                      <a:pt x="4430" y="8168"/>
                      <a:pt x="4311" y="8275"/>
                      <a:pt x="4180" y="8275"/>
                    </a:cubicBezTo>
                    <a:cubicBezTo>
                      <a:pt x="4049" y="8275"/>
                      <a:pt x="3942" y="8156"/>
                      <a:pt x="3942" y="8025"/>
                    </a:cubicBezTo>
                    <a:cubicBezTo>
                      <a:pt x="3942" y="7882"/>
                      <a:pt x="4061" y="7775"/>
                      <a:pt x="4192" y="7775"/>
                    </a:cubicBezTo>
                    <a:close/>
                    <a:moveTo>
                      <a:pt x="2049" y="0"/>
                    </a:moveTo>
                    <a:cubicBezTo>
                      <a:pt x="2049" y="0"/>
                      <a:pt x="1" y="2525"/>
                      <a:pt x="799" y="6263"/>
                    </a:cubicBezTo>
                    <a:cubicBezTo>
                      <a:pt x="1608" y="9990"/>
                      <a:pt x="4954" y="13502"/>
                      <a:pt x="4954" y="13502"/>
                    </a:cubicBezTo>
                    <a:cubicBezTo>
                      <a:pt x="4954" y="13502"/>
                      <a:pt x="6561" y="8918"/>
                      <a:pt x="5763" y="5192"/>
                    </a:cubicBezTo>
                    <a:cubicBezTo>
                      <a:pt x="4954" y="1477"/>
                      <a:pt x="2049" y="0"/>
                      <a:pt x="2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46"/>
              <p:cNvSpPr/>
              <p:nvPr/>
            </p:nvSpPr>
            <p:spPr>
              <a:xfrm>
                <a:off x="1319800" y="4336375"/>
                <a:ext cx="165525" cy="336375"/>
              </a:xfrm>
              <a:custGeom>
                <a:avLst/>
                <a:gdLst/>
                <a:ahLst/>
                <a:cxnLst/>
                <a:rect l="l" t="t" r="r" b="b"/>
                <a:pathLst>
                  <a:path w="6621" h="13455" extrusionOk="0">
                    <a:moveTo>
                      <a:pt x="4596" y="1"/>
                    </a:moveTo>
                    <a:cubicBezTo>
                      <a:pt x="4596" y="1"/>
                      <a:pt x="1667" y="1429"/>
                      <a:pt x="834" y="5144"/>
                    </a:cubicBezTo>
                    <a:cubicBezTo>
                      <a:pt x="0" y="8871"/>
                      <a:pt x="1560" y="13455"/>
                      <a:pt x="1560" y="13455"/>
                    </a:cubicBezTo>
                    <a:cubicBezTo>
                      <a:pt x="1560" y="13455"/>
                      <a:pt x="4953" y="9966"/>
                      <a:pt x="5787" y="6263"/>
                    </a:cubicBezTo>
                    <a:cubicBezTo>
                      <a:pt x="6620" y="2560"/>
                      <a:pt x="4596" y="1"/>
                      <a:pt x="4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46"/>
              <p:cNvSpPr/>
              <p:nvPr/>
            </p:nvSpPr>
            <p:spPr>
              <a:xfrm>
                <a:off x="1068875" y="3616675"/>
                <a:ext cx="337275" cy="134325"/>
              </a:xfrm>
              <a:custGeom>
                <a:avLst/>
                <a:gdLst/>
                <a:ahLst/>
                <a:cxnLst/>
                <a:rect l="l" t="t" r="r" b="b"/>
                <a:pathLst>
                  <a:path w="13491" h="5373" extrusionOk="0">
                    <a:moveTo>
                      <a:pt x="6002" y="1"/>
                    </a:moveTo>
                    <a:cubicBezTo>
                      <a:pt x="2925" y="1"/>
                      <a:pt x="0" y="1011"/>
                      <a:pt x="0" y="1011"/>
                    </a:cubicBezTo>
                    <a:cubicBezTo>
                      <a:pt x="0" y="1011"/>
                      <a:pt x="3501" y="4381"/>
                      <a:pt x="7239" y="5179"/>
                    </a:cubicBezTo>
                    <a:cubicBezTo>
                      <a:pt x="7858" y="5316"/>
                      <a:pt x="8444" y="5373"/>
                      <a:pt x="8992" y="5373"/>
                    </a:cubicBezTo>
                    <a:cubicBezTo>
                      <a:pt x="11722" y="5373"/>
                      <a:pt x="13490" y="3952"/>
                      <a:pt x="13490" y="3952"/>
                    </a:cubicBezTo>
                    <a:cubicBezTo>
                      <a:pt x="13490" y="3952"/>
                      <a:pt x="12026" y="1035"/>
                      <a:pt x="8311" y="226"/>
                    </a:cubicBezTo>
                    <a:cubicBezTo>
                      <a:pt x="7561" y="65"/>
                      <a:pt x="6777" y="1"/>
                      <a:pt x="6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46"/>
              <p:cNvSpPr/>
              <p:nvPr/>
            </p:nvSpPr>
            <p:spPr>
              <a:xfrm>
                <a:off x="887300" y="3227025"/>
                <a:ext cx="147950" cy="339925"/>
              </a:xfrm>
              <a:custGeom>
                <a:avLst/>
                <a:gdLst/>
                <a:ahLst/>
                <a:cxnLst/>
                <a:rect l="l" t="t" r="r" b="b"/>
                <a:pathLst>
                  <a:path w="5918" h="13597" extrusionOk="0">
                    <a:moveTo>
                      <a:pt x="4384" y="3298"/>
                    </a:moveTo>
                    <a:cubicBezTo>
                      <a:pt x="4391" y="3298"/>
                      <a:pt x="4398" y="3298"/>
                      <a:pt x="4406" y="3298"/>
                    </a:cubicBezTo>
                    <a:cubicBezTo>
                      <a:pt x="4858" y="3310"/>
                      <a:pt x="5204" y="3679"/>
                      <a:pt x="5180" y="4120"/>
                    </a:cubicBezTo>
                    <a:cubicBezTo>
                      <a:pt x="5168" y="4553"/>
                      <a:pt x="4811" y="4894"/>
                      <a:pt x="4392" y="4894"/>
                    </a:cubicBezTo>
                    <a:cubicBezTo>
                      <a:pt x="4384" y="4894"/>
                      <a:pt x="4377" y="4894"/>
                      <a:pt x="4370" y="4894"/>
                    </a:cubicBezTo>
                    <a:cubicBezTo>
                      <a:pt x="3918" y="4870"/>
                      <a:pt x="3572" y="4513"/>
                      <a:pt x="3596" y="4072"/>
                    </a:cubicBezTo>
                    <a:cubicBezTo>
                      <a:pt x="3608" y="3627"/>
                      <a:pt x="3965" y="3298"/>
                      <a:pt x="4384" y="3298"/>
                    </a:cubicBezTo>
                    <a:close/>
                    <a:moveTo>
                      <a:pt x="2279" y="6738"/>
                    </a:moveTo>
                    <a:cubicBezTo>
                      <a:pt x="2293" y="6738"/>
                      <a:pt x="2308" y="6738"/>
                      <a:pt x="2322" y="6739"/>
                    </a:cubicBezTo>
                    <a:cubicBezTo>
                      <a:pt x="2763" y="6751"/>
                      <a:pt x="3084" y="7108"/>
                      <a:pt x="3072" y="7537"/>
                    </a:cubicBezTo>
                    <a:cubicBezTo>
                      <a:pt x="3061" y="7958"/>
                      <a:pt x="2716" y="8287"/>
                      <a:pt x="2286" y="8287"/>
                    </a:cubicBezTo>
                    <a:cubicBezTo>
                      <a:pt x="2278" y="8287"/>
                      <a:pt x="2270" y="8287"/>
                      <a:pt x="2263" y="8287"/>
                    </a:cubicBezTo>
                    <a:cubicBezTo>
                      <a:pt x="1834" y="8263"/>
                      <a:pt x="1513" y="7906"/>
                      <a:pt x="1525" y="7477"/>
                    </a:cubicBezTo>
                    <a:cubicBezTo>
                      <a:pt x="1536" y="7063"/>
                      <a:pt x="1870" y="6738"/>
                      <a:pt x="2279" y="6738"/>
                    </a:cubicBezTo>
                    <a:close/>
                    <a:moveTo>
                      <a:pt x="2144" y="0"/>
                    </a:moveTo>
                    <a:cubicBezTo>
                      <a:pt x="2144" y="0"/>
                      <a:pt x="1" y="2465"/>
                      <a:pt x="679" y="6215"/>
                    </a:cubicBezTo>
                    <a:cubicBezTo>
                      <a:pt x="858" y="7215"/>
                      <a:pt x="1215" y="8203"/>
                      <a:pt x="1644" y="9120"/>
                    </a:cubicBezTo>
                    <a:cubicBezTo>
                      <a:pt x="2834" y="11632"/>
                      <a:pt x="4561" y="13597"/>
                      <a:pt x="4561" y="13597"/>
                    </a:cubicBezTo>
                    <a:cubicBezTo>
                      <a:pt x="4561" y="13597"/>
                      <a:pt x="5346" y="11644"/>
                      <a:pt x="5680" y="9251"/>
                    </a:cubicBezTo>
                    <a:cubicBezTo>
                      <a:pt x="5858" y="8001"/>
                      <a:pt x="5918" y="6620"/>
                      <a:pt x="5680" y="5322"/>
                    </a:cubicBezTo>
                    <a:cubicBezTo>
                      <a:pt x="5001" y="1572"/>
                      <a:pt x="2144" y="0"/>
                      <a:pt x="2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46"/>
              <p:cNvSpPr/>
              <p:nvPr/>
            </p:nvSpPr>
            <p:spPr>
              <a:xfrm>
                <a:off x="2341950" y="4168500"/>
                <a:ext cx="164025" cy="337575"/>
              </a:xfrm>
              <a:custGeom>
                <a:avLst/>
                <a:gdLst/>
                <a:ahLst/>
                <a:cxnLst/>
                <a:rect l="l" t="t" r="r" b="b"/>
                <a:pathLst>
                  <a:path w="6561" h="13503" extrusionOk="0">
                    <a:moveTo>
                      <a:pt x="4191" y="7799"/>
                    </a:moveTo>
                    <a:cubicBezTo>
                      <a:pt x="4322" y="7799"/>
                      <a:pt x="4430" y="7918"/>
                      <a:pt x="4430" y="8049"/>
                    </a:cubicBezTo>
                    <a:cubicBezTo>
                      <a:pt x="4430" y="8192"/>
                      <a:pt x="4310" y="8287"/>
                      <a:pt x="4179" y="8287"/>
                    </a:cubicBezTo>
                    <a:cubicBezTo>
                      <a:pt x="4049" y="8287"/>
                      <a:pt x="3941" y="8168"/>
                      <a:pt x="3941" y="8037"/>
                    </a:cubicBezTo>
                    <a:cubicBezTo>
                      <a:pt x="3941" y="7906"/>
                      <a:pt x="4060" y="7799"/>
                      <a:pt x="4191" y="7799"/>
                    </a:cubicBezTo>
                    <a:close/>
                    <a:moveTo>
                      <a:pt x="2036" y="0"/>
                    </a:moveTo>
                    <a:cubicBezTo>
                      <a:pt x="2036" y="0"/>
                      <a:pt x="0" y="2548"/>
                      <a:pt x="798" y="6263"/>
                    </a:cubicBezTo>
                    <a:cubicBezTo>
                      <a:pt x="1596" y="9990"/>
                      <a:pt x="4953" y="13502"/>
                      <a:pt x="4953" y="13502"/>
                    </a:cubicBezTo>
                    <a:cubicBezTo>
                      <a:pt x="4953" y="13502"/>
                      <a:pt x="6561" y="8918"/>
                      <a:pt x="5751" y="5192"/>
                    </a:cubicBezTo>
                    <a:cubicBezTo>
                      <a:pt x="4953" y="1477"/>
                      <a:pt x="2036" y="0"/>
                      <a:pt x="2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46"/>
              <p:cNvSpPr/>
              <p:nvPr/>
            </p:nvSpPr>
            <p:spPr>
              <a:xfrm>
                <a:off x="2113050" y="4161050"/>
                <a:ext cx="162850" cy="337875"/>
              </a:xfrm>
              <a:custGeom>
                <a:avLst/>
                <a:gdLst/>
                <a:ahLst/>
                <a:cxnLst/>
                <a:rect l="l" t="t" r="r" b="b"/>
                <a:pathLst>
                  <a:path w="6514" h="13515" extrusionOk="0">
                    <a:moveTo>
                      <a:pt x="2548" y="11109"/>
                    </a:moveTo>
                    <a:cubicBezTo>
                      <a:pt x="2798" y="11121"/>
                      <a:pt x="3001" y="11324"/>
                      <a:pt x="3001" y="11597"/>
                    </a:cubicBezTo>
                    <a:cubicBezTo>
                      <a:pt x="2989" y="11848"/>
                      <a:pt x="2787" y="12062"/>
                      <a:pt x="2513" y="12062"/>
                    </a:cubicBezTo>
                    <a:cubicBezTo>
                      <a:pt x="2251" y="12038"/>
                      <a:pt x="2036" y="11824"/>
                      <a:pt x="2048" y="11562"/>
                    </a:cubicBezTo>
                    <a:cubicBezTo>
                      <a:pt x="2072" y="11312"/>
                      <a:pt x="2275" y="11109"/>
                      <a:pt x="2548" y="11109"/>
                    </a:cubicBezTo>
                    <a:close/>
                    <a:moveTo>
                      <a:pt x="4442" y="1"/>
                    </a:moveTo>
                    <a:cubicBezTo>
                      <a:pt x="4442" y="1"/>
                      <a:pt x="1548" y="1489"/>
                      <a:pt x="774" y="5228"/>
                    </a:cubicBezTo>
                    <a:cubicBezTo>
                      <a:pt x="0" y="8966"/>
                      <a:pt x="1655" y="13514"/>
                      <a:pt x="1655" y="13514"/>
                    </a:cubicBezTo>
                    <a:cubicBezTo>
                      <a:pt x="1655" y="13514"/>
                      <a:pt x="4965" y="9990"/>
                      <a:pt x="5739" y="6252"/>
                    </a:cubicBezTo>
                    <a:cubicBezTo>
                      <a:pt x="6513" y="2513"/>
                      <a:pt x="4442" y="1"/>
                      <a:pt x="4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46"/>
              <p:cNvSpPr/>
              <p:nvPr/>
            </p:nvSpPr>
            <p:spPr>
              <a:xfrm>
                <a:off x="2711350" y="3671050"/>
                <a:ext cx="337550" cy="134200"/>
              </a:xfrm>
              <a:custGeom>
                <a:avLst/>
                <a:gdLst/>
                <a:ahLst/>
                <a:cxnLst/>
                <a:rect l="l" t="t" r="r" b="b"/>
                <a:pathLst>
                  <a:path w="13502" h="5368" extrusionOk="0">
                    <a:moveTo>
                      <a:pt x="5982" y="0"/>
                    </a:moveTo>
                    <a:cubicBezTo>
                      <a:pt x="2916" y="0"/>
                      <a:pt x="0" y="1015"/>
                      <a:pt x="0" y="1015"/>
                    </a:cubicBezTo>
                    <a:cubicBezTo>
                      <a:pt x="0" y="1015"/>
                      <a:pt x="3500" y="4373"/>
                      <a:pt x="7227" y="5182"/>
                    </a:cubicBezTo>
                    <a:cubicBezTo>
                      <a:pt x="7838" y="5313"/>
                      <a:pt x="8416" y="5368"/>
                      <a:pt x="8958" y="5368"/>
                    </a:cubicBezTo>
                    <a:cubicBezTo>
                      <a:pt x="11720" y="5368"/>
                      <a:pt x="13502" y="3944"/>
                      <a:pt x="13502" y="3944"/>
                    </a:cubicBezTo>
                    <a:cubicBezTo>
                      <a:pt x="13502" y="3944"/>
                      <a:pt x="12037" y="1027"/>
                      <a:pt x="8299" y="229"/>
                    </a:cubicBezTo>
                    <a:cubicBezTo>
                      <a:pt x="7547" y="66"/>
                      <a:pt x="6760" y="0"/>
                      <a:pt x="5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46"/>
              <p:cNvSpPr/>
              <p:nvPr/>
            </p:nvSpPr>
            <p:spPr>
              <a:xfrm>
                <a:off x="2530075" y="3281200"/>
                <a:ext cx="147650" cy="339650"/>
              </a:xfrm>
              <a:custGeom>
                <a:avLst/>
                <a:gdLst/>
                <a:ahLst/>
                <a:cxnLst/>
                <a:rect l="l" t="t" r="r" b="b"/>
                <a:pathLst>
                  <a:path w="5906" h="13586" extrusionOk="0">
                    <a:moveTo>
                      <a:pt x="4384" y="3298"/>
                    </a:moveTo>
                    <a:cubicBezTo>
                      <a:pt x="4391" y="3298"/>
                      <a:pt x="4398" y="3298"/>
                      <a:pt x="4405" y="3298"/>
                    </a:cubicBezTo>
                    <a:cubicBezTo>
                      <a:pt x="4858" y="3322"/>
                      <a:pt x="5191" y="3691"/>
                      <a:pt x="5179" y="4120"/>
                    </a:cubicBezTo>
                    <a:cubicBezTo>
                      <a:pt x="5168" y="4564"/>
                      <a:pt x="4811" y="4894"/>
                      <a:pt x="4381" y="4894"/>
                    </a:cubicBezTo>
                    <a:cubicBezTo>
                      <a:pt x="4373" y="4894"/>
                      <a:pt x="4365" y="4894"/>
                      <a:pt x="4358" y="4893"/>
                    </a:cubicBezTo>
                    <a:cubicBezTo>
                      <a:pt x="3917" y="4882"/>
                      <a:pt x="3572" y="4512"/>
                      <a:pt x="3584" y="4072"/>
                    </a:cubicBezTo>
                    <a:cubicBezTo>
                      <a:pt x="3607" y="3639"/>
                      <a:pt x="3965" y="3298"/>
                      <a:pt x="4384" y="3298"/>
                    </a:cubicBezTo>
                    <a:close/>
                    <a:moveTo>
                      <a:pt x="2299" y="6727"/>
                    </a:moveTo>
                    <a:cubicBezTo>
                      <a:pt x="2306" y="6727"/>
                      <a:pt x="2314" y="6727"/>
                      <a:pt x="2322" y="6727"/>
                    </a:cubicBezTo>
                    <a:cubicBezTo>
                      <a:pt x="2750" y="6739"/>
                      <a:pt x="3084" y="7096"/>
                      <a:pt x="3072" y="7525"/>
                    </a:cubicBezTo>
                    <a:cubicBezTo>
                      <a:pt x="3049" y="7957"/>
                      <a:pt x="2704" y="8275"/>
                      <a:pt x="2285" y="8275"/>
                    </a:cubicBezTo>
                    <a:cubicBezTo>
                      <a:pt x="2278" y="8275"/>
                      <a:pt x="2270" y="8275"/>
                      <a:pt x="2262" y="8275"/>
                    </a:cubicBezTo>
                    <a:cubicBezTo>
                      <a:pt x="1834" y="8263"/>
                      <a:pt x="1500" y="7906"/>
                      <a:pt x="1524" y="7465"/>
                    </a:cubicBezTo>
                    <a:cubicBezTo>
                      <a:pt x="1536" y="7044"/>
                      <a:pt x="1880" y="6727"/>
                      <a:pt x="2299" y="6727"/>
                    </a:cubicBezTo>
                    <a:close/>
                    <a:moveTo>
                      <a:pt x="3131" y="9168"/>
                    </a:moveTo>
                    <a:lnTo>
                      <a:pt x="3965" y="9192"/>
                    </a:lnTo>
                    <a:cubicBezTo>
                      <a:pt x="3905" y="9370"/>
                      <a:pt x="3739" y="9513"/>
                      <a:pt x="3524" y="9513"/>
                    </a:cubicBezTo>
                    <a:cubicBezTo>
                      <a:pt x="3322" y="9489"/>
                      <a:pt x="3167" y="9346"/>
                      <a:pt x="3131" y="9168"/>
                    </a:cubicBezTo>
                    <a:close/>
                    <a:moveTo>
                      <a:pt x="2143" y="0"/>
                    </a:moveTo>
                    <a:cubicBezTo>
                      <a:pt x="2143" y="0"/>
                      <a:pt x="0" y="2453"/>
                      <a:pt x="667" y="6203"/>
                    </a:cubicBezTo>
                    <a:cubicBezTo>
                      <a:pt x="845" y="7203"/>
                      <a:pt x="1203" y="8203"/>
                      <a:pt x="1643" y="9108"/>
                    </a:cubicBezTo>
                    <a:cubicBezTo>
                      <a:pt x="2846" y="11632"/>
                      <a:pt x="4572" y="13585"/>
                      <a:pt x="4572" y="13585"/>
                    </a:cubicBezTo>
                    <a:cubicBezTo>
                      <a:pt x="4572" y="13585"/>
                      <a:pt x="5334" y="11632"/>
                      <a:pt x="5668" y="9239"/>
                    </a:cubicBezTo>
                    <a:cubicBezTo>
                      <a:pt x="5846" y="7989"/>
                      <a:pt x="5906" y="6608"/>
                      <a:pt x="5668" y="5310"/>
                    </a:cubicBezTo>
                    <a:cubicBezTo>
                      <a:pt x="5001" y="1560"/>
                      <a:pt x="2143" y="0"/>
                      <a:pt x="2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46"/>
              <p:cNvSpPr/>
              <p:nvPr/>
            </p:nvSpPr>
            <p:spPr>
              <a:xfrm>
                <a:off x="3194125" y="3924425"/>
                <a:ext cx="207500" cy="294700"/>
              </a:xfrm>
              <a:custGeom>
                <a:avLst/>
                <a:gdLst/>
                <a:ahLst/>
                <a:cxnLst/>
                <a:rect l="l" t="t" r="r" b="b"/>
                <a:pathLst>
                  <a:path w="8300" h="11788" extrusionOk="0">
                    <a:moveTo>
                      <a:pt x="8276" y="0"/>
                    </a:moveTo>
                    <a:lnTo>
                      <a:pt x="8276" y="0"/>
                    </a:lnTo>
                    <a:cubicBezTo>
                      <a:pt x="8276" y="0"/>
                      <a:pt x="5918" y="1203"/>
                      <a:pt x="3894" y="3156"/>
                    </a:cubicBezTo>
                    <a:cubicBezTo>
                      <a:pt x="3180" y="3846"/>
                      <a:pt x="2501" y="4620"/>
                      <a:pt x="1989" y="5465"/>
                    </a:cubicBezTo>
                    <a:cubicBezTo>
                      <a:pt x="1" y="8728"/>
                      <a:pt x="1108" y="11788"/>
                      <a:pt x="1108" y="11788"/>
                    </a:cubicBezTo>
                    <a:cubicBezTo>
                      <a:pt x="1108" y="11788"/>
                      <a:pt x="2287" y="11621"/>
                      <a:pt x="3632" y="10787"/>
                    </a:cubicBezTo>
                    <a:cubicBezTo>
                      <a:pt x="4549" y="10252"/>
                      <a:pt x="5525" y="9418"/>
                      <a:pt x="6311" y="8109"/>
                    </a:cubicBezTo>
                    <a:cubicBezTo>
                      <a:pt x="8300" y="4858"/>
                      <a:pt x="8276" y="1"/>
                      <a:pt x="8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46"/>
              <p:cNvSpPr/>
              <p:nvPr/>
            </p:nvSpPr>
            <p:spPr>
              <a:xfrm>
                <a:off x="3984425" y="4222975"/>
                <a:ext cx="164325" cy="337275"/>
              </a:xfrm>
              <a:custGeom>
                <a:avLst/>
                <a:gdLst/>
                <a:ahLst/>
                <a:cxnLst/>
                <a:rect l="l" t="t" r="r" b="b"/>
                <a:pathLst>
                  <a:path w="6573" h="13491" extrusionOk="0">
                    <a:moveTo>
                      <a:pt x="4203" y="7799"/>
                    </a:moveTo>
                    <a:cubicBezTo>
                      <a:pt x="4334" y="7799"/>
                      <a:pt x="4441" y="7918"/>
                      <a:pt x="4441" y="8049"/>
                    </a:cubicBezTo>
                    <a:cubicBezTo>
                      <a:pt x="4441" y="8180"/>
                      <a:pt x="4322" y="8287"/>
                      <a:pt x="4191" y="8287"/>
                    </a:cubicBezTo>
                    <a:cubicBezTo>
                      <a:pt x="4048" y="8287"/>
                      <a:pt x="3953" y="8168"/>
                      <a:pt x="3953" y="8037"/>
                    </a:cubicBezTo>
                    <a:cubicBezTo>
                      <a:pt x="3953" y="7894"/>
                      <a:pt x="4072" y="7799"/>
                      <a:pt x="4203" y="7799"/>
                    </a:cubicBezTo>
                    <a:close/>
                    <a:moveTo>
                      <a:pt x="2048" y="0"/>
                    </a:moveTo>
                    <a:cubicBezTo>
                      <a:pt x="2048" y="0"/>
                      <a:pt x="0" y="2536"/>
                      <a:pt x="810" y="6263"/>
                    </a:cubicBezTo>
                    <a:cubicBezTo>
                      <a:pt x="1607" y="9978"/>
                      <a:pt x="4965" y="13490"/>
                      <a:pt x="4965" y="13490"/>
                    </a:cubicBezTo>
                    <a:cubicBezTo>
                      <a:pt x="4965" y="13490"/>
                      <a:pt x="6572" y="8906"/>
                      <a:pt x="5763" y="5191"/>
                    </a:cubicBezTo>
                    <a:cubicBezTo>
                      <a:pt x="4965" y="1465"/>
                      <a:pt x="2048" y="0"/>
                      <a:pt x="2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46"/>
              <p:cNvSpPr/>
              <p:nvPr/>
            </p:nvSpPr>
            <p:spPr>
              <a:xfrm>
                <a:off x="4836600" y="3978300"/>
                <a:ext cx="207200" cy="295300"/>
              </a:xfrm>
              <a:custGeom>
                <a:avLst/>
                <a:gdLst/>
                <a:ahLst/>
                <a:cxnLst/>
                <a:rect l="l" t="t" r="r" b="b"/>
                <a:pathLst>
                  <a:path w="8288" h="11812" extrusionOk="0">
                    <a:moveTo>
                      <a:pt x="8276" y="0"/>
                    </a:moveTo>
                    <a:lnTo>
                      <a:pt x="8276" y="0"/>
                    </a:lnTo>
                    <a:cubicBezTo>
                      <a:pt x="8275" y="1"/>
                      <a:pt x="5906" y="1215"/>
                      <a:pt x="3882" y="3156"/>
                    </a:cubicBezTo>
                    <a:cubicBezTo>
                      <a:pt x="3168" y="3846"/>
                      <a:pt x="2501" y="4620"/>
                      <a:pt x="1977" y="5465"/>
                    </a:cubicBezTo>
                    <a:cubicBezTo>
                      <a:pt x="1" y="8740"/>
                      <a:pt x="1096" y="11811"/>
                      <a:pt x="1096" y="11811"/>
                    </a:cubicBezTo>
                    <a:cubicBezTo>
                      <a:pt x="1096" y="11811"/>
                      <a:pt x="2275" y="11645"/>
                      <a:pt x="3632" y="10811"/>
                    </a:cubicBezTo>
                    <a:cubicBezTo>
                      <a:pt x="4537" y="10252"/>
                      <a:pt x="5525" y="9406"/>
                      <a:pt x="6311" y="8120"/>
                    </a:cubicBezTo>
                    <a:cubicBezTo>
                      <a:pt x="8287" y="4858"/>
                      <a:pt x="8276" y="1"/>
                      <a:pt x="8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46"/>
              <p:cNvSpPr/>
              <p:nvPr/>
            </p:nvSpPr>
            <p:spPr>
              <a:xfrm>
                <a:off x="3755525" y="4215525"/>
                <a:ext cx="163125" cy="337875"/>
              </a:xfrm>
              <a:custGeom>
                <a:avLst/>
                <a:gdLst/>
                <a:ahLst/>
                <a:cxnLst/>
                <a:rect l="l" t="t" r="r" b="b"/>
                <a:pathLst>
                  <a:path w="6525" h="13515" extrusionOk="0">
                    <a:moveTo>
                      <a:pt x="2548" y="11085"/>
                    </a:moveTo>
                    <a:cubicBezTo>
                      <a:pt x="2810" y="11097"/>
                      <a:pt x="3012" y="11312"/>
                      <a:pt x="3012" y="11574"/>
                    </a:cubicBezTo>
                    <a:cubicBezTo>
                      <a:pt x="3001" y="11824"/>
                      <a:pt x="2786" y="12038"/>
                      <a:pt x="2524" y="12038"/>
                    </a:cubicBezTo>
                    <a:cubicBezTo>
                      <a:pt x="2250" y="12026"/>
                      <a:pt x="2048" y="11812"/>
                      <a:pt x="2060" y="11550"/>
                    </a:cubicBezTo>
                    <a:cubicBezTo>
                      <a:pt x="2072" y="11288"/>
                      <a:pt x="2286" y="11085"/>
                      <a:pt x="2548" y="11085"/>
                    </a:cubicBezTo>
                    <a:close/>
                    <a:moveTo>
                      <a:pt x="4453" y="1"/>
                    </a:moveTo>
                    <a:cubicBezTo>
                      <a:pt x="4453" y="1"/>
                      <a:pt x="1560" y="1489"/>
                      <a:pt x="774" y="5216"/>
                    </a:cubicBezTo>
                    <a:cubicBezTo>
                      <a:pt x="0" y="8954"/>
                      <a:pt x="1655" y="13514"/>
                      <a:pt x="1655" y="13514"/>
                    </a:cubicBezTo>
                    <a:cubicBezTo>
                      <a:pt x="1655" y="13514"/>
                      <a:pt x="4977" y="9966"/>
                      <a:pt x="5751" y="6251"/>
                    </a:cubicBezTo>
                    <a:cubicBezTo>
                      <a:pt x="6525" y="2513"/>
                      <a:pt x="4453" y="1"/>
                      <a:pt x="44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46"/>
              <p:cNvSpPr/>
              <p:nvPr/>
            </p:nvSpPr>
            <p:spPr>
              <a:xfrm>
                <a:off x="4354400" y="3724925"/>
                <a:ext cx="336975" cy="134300"/>
              </a:xfrm>
              <a:custGeom>
                <a:avLst/>
                <a:gdLst/>
                <a:ahLst/>
                <a:cxnLst/>
                <a:rect l="l" t="t" r="r" b="b"/>
                <a:pathLst>
                  <a:path w="13479" h="5372" extrusionOk="0">
                    <a:moveTo>
                      <a:pt x="5982" y="0"/>
                    </a:moveTo>
                    <a:cubicBezTo>
                      <a:pt x="2917" y="0"/>
                      <a:pt x="1" y="1015"/>
                      <a:pt x="1" y="1015"/>
                    </a:cubicBezTo>
                    <a:cubicBezTo>
                      <a:pt x="1" y="1015"/>
                      <a:pt x="3501" y="4385"/>
                      <a:pt x="7216" y="5182"/>
                    </a:cubicBezTo>
                    <a:cubicBezTo>
                      <a:pt x="7831" y="5316"/>
                      <a:pt x="8413" y="5372"/>
                      <a:pt x="8958" y="5372"/>
                    </a:cubicBezTo>
                    <a:cubicBezTo>
                      <a:pt x="11710" y="5372"/>
                      <a:pt x="13478" y="3944"/>
                      <a:pt x="13478" y="3944"/>
                    </a:cubicBezTo>
                    <a:cubicBezTo>
                      <a:pt x="13478" y="3944"/>
                      <a:pt x="12026" y="1027"/>
                      <a:pt x="8299" y="229"/>
                    </a:cubicBezTo>
                    <a:cubicBezTo>
                      <a:pt x="7547" y="66"/>
                      <a:pt x="6760" y="0"/>
                      <a:pt x="5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46"/>
              <p:cNvSpPr/>
              <p:nvPr/>
            </p:nvSpPr>
            <p:spPr>
              <a:xfrm>
                <a:off x="5627175" y="4277150"/>
                <a:ext cx="164025" cy="337250"/>
              </a:xfrm>
              <a:custGeom>
                <a:avLst/>
                <a:gdLst/>
                <a:ahLst/>
                <a:cxnLst/>
                <a:rect l="l" t="t" r="r" b="b"/>
                <a:pathLst>
                  <a:path w="6561" h="13490" extrusionOk="0">
                    <a:moveTo>
                      <a:pt x="4204" y="7787"/>
                    </a:moveTo>
                    <a:cubicBezTo>
                      <a:pt x="4335" y="7787"/>
                      <a:pt x="4442" y="7906"/>
                      <a:pt x="4442" y="8037"/>
                    </a:cubicBezTo>
                    <a:cubicBezTo>
                      <a:pt x="4442" y="8168"/>
                      <a:pt x="4323" y="8275"/>
                      <a:pt x="4180" y="8275"/>
                    </a:cubicBezTo>
                    <a:cubicBezTo>
                      <a:pt x="4049" y="8275"/>
                      <a:pt x="3930" y="8156"/>
                      <a:pt x="3942" y="8025"/>
                    </a:cubicBezTo>
                    <a:cubicBezTo>
                      <a:pt x="3942" y="7894"/>
                      <a:pt x="4061" y="7787"/>
                      <a:pt x="4204" y="7787"/>
                    </a:cubicBezTo>
                    <a:close/>
                    <a:moveTo>
                      <a:pt x="2049" y="0"/>
                    </a:moveTo>
                    <a:cubicBezTo>
                      <a:pt x="2049" y="0"/>
                      <a:pt x="1" y="2536"/>
                      <a:pt x="798" y="6251"/>
                    </a:cubicBezTo>
                    <a:cubicBezTo>
                      <a:pt x="1608" y="9978"/>
                      <a:pt x="4954" y="13490"/>
                      <a:pt x="4954" y="13490"/>
                    </a:cubicBezTo>
                    <a:cubicBezTo>
                      <a:pt x="4954" y="13490"/>
                      <a:pt x="6561" y="8918"/>
                      <a:pt x="5763" y="5191"/>
                    </a:cubicBezTo>
                    <a:cubicBezTo>
                      <a:pt x="4954" y="1477"/>
                      <a:pt x="2049" y="0"/>
                      <a:pt x="2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46"/>
              <p:cNvSpPr/>
              <p:nvPr/>
            </p:nvSpPr>
            <p:spPr>
              <a:xfrm>
                <a:off x="5397975" y="4269400"/>
                <a:ext cx="163150" cy="337875"/>
              </a:xfrm>
              <a:custGeom>
                <a:avLst/>
                <a:gdLst/>
                <a:ahLst/>
                <a:cxnLst/>
                <a:rect l="l" t="t" r="r" b="b"/>
                <a:pathLst>
                  <a:path w="6526" h="13515" extrusionOk="0">
                    <a:moveTo>
                      <a:pt x="2549" y="11097"/>
                    </a:moveTo>
                    <a:cubicBezTo>
                      <a:pt x="2811" y="11121"/>
                      <a:pt x="3013" y="11335"/>
                      <a:pt x="3013" y="11597"/>
                    </a:cubicBezTo>
                    <a:cubicBezTo>
                      <a:pt x="2989" y="11847"/>
                      <a:pt x="2787" y="12050"/>
                      <a:pt x="2513" y="12050"/>
                    </a:cubicBezTo>
                    <a:cubicBezTo>
                      <a:pt x="2263" y="12038"/>
                      <a:pt x="2061" y="11835"/>
                      <a:pt x="2061" y="11562"/>
                    </a:cubicBezTo>
                    <a:cubicBezTo>
                      <a:pt x="2073" y="11312"/>
                      <a:pt x="2275" y="11097"/>
                      <a:pt x="2549" y="11097"/>
                    </a:cubicBezTo>
                    <a:close/>
                    <a:moveTo>
                      <a:pt x="4454" y="1"/>
                    </a:moveTo>
                    <a:cubicBezTo>
                      <a:pt x="4454" y="1"/>
                      <a:pt x="1549" y="1489"/>
                      <a:pt x="775" y="5228"/>
                    </a:cubicBezTo>
                    <a:cubicBezTo>
                      <a:pt x="1" y="8954"/>
                      <a:pt x="1656" y="13514"/>
                      <a:pt x="1656" y="13514"/>
                    </a:cubicBezTo>
                    <a:cubicBezTo>
                      <a:pt x="1656" y="13514"/>
                      <a:pt x="4978" y="9966"/>
                      <a:pt x="5752" y="6251"/>
                    </a:cubicBezTo>
                    <a:cubicBezTo>
                      <a:pt x="6525" y="2513"/>
                      <a:pt x="4454" y="1"/>
                      <a:pt x="4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46"/>
              <p:cNvSpPr/>
              <p:nvPr/>
            </p:nvSpPr>
            <p:spPr>
              <a:xfrm>
                <a:off x="5997175" y="3779225"/>
                <a:ext cx="336950" cy="134375"/>
              </a:xfrm>
              <a:custGeom>
                <a:avLst/>
                <a:gdLst/>
                <a:ahLst/>
                <a:cxnLst/>
                <a:rect l="l" t="t" r="r" b="b"/>
                <a:pathLst>
                  <a:path w="13478" h="5375" extrusionOk="0">
                    <a:moveTo>
                      <a:pt x="6009" y="1"/>
                    </a:moveTo>
                    <a:cubicBezTo>
                      <a:pt x="2934" y="1"/>
                      <a:pt x="0" y="1022"/>
                      <a:pt x="0" y="1022"/>
                    </a:cubicBezTo>
                    <a:cubicBezTo>
                      <a:pt x="0" y="1022"/>
                      <a:pt x="3477" y="4380"/>
                      <a:pt x="7215" y="5189"/>
                    </a:cubicBezTo>
                    <a:cubicBezTo>
                      <a:pt x="7824" y="5320"/>
                      <a:pt x="8401" y="5375"/>
                      <a:pt x="8941" y="5375"/>
                    </a:cubicBezTo>
                    <a:cubicBezTo>
                      <a:pt x="11696" y="5375"/>
                      <a:pt x="13478" y="3951"/>
                      <a:pt x="13478" y="3951"/>
                    </a:cubicBezTo>
                    <a:cubicBezTo>
                      <a:pt x="13478" y="3951"/>
                      <a:pt x="12025" y="1034"/>
                      <a:pt x="8299" y="224"/>
                    </a:cubicBezTo>
                    <a:cubicBezTo>
                      <a:pt x="7556" y="65"/>
                      <a:pt x="6778" y="1"/>
                      <a:pt x="6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46"/>
              <p:cNvSpPr/>
              <p:nvPr/>
            </p:nvSpPr>
            <p:spPr>
              <a:xfrm>
                <a:off x="6479675" y="4033075"/>
                <a:ext cx="207175" cy="295000"/>
              </a:xfrm>
              <a:custGeom>
                <a:avLst/>
                <a:gdLst/>
                <a:ahLst/>
                <a:cxnLst/>
                <a:rect l="l" t="t" r="r" b="b"/>
                <a:pathLst>
                  <a:path w="8287" h="11800" extrusionOk="0">
                    <a:moveTo>
                      <a:pt x="8275" y="0"/>
                    </a:moveTo>
                    <a:cubicBezTo>
                      <a:pt x="8275" y="0"/>
                      <a:pt x="5906" y="1227"/>
                      <a:pt x="3882" y="3167"/>
                    </a:cubicBezTo>
                    <a:cubicBezTo>
                      <a:pt x="3167" y="3858"/>
                      <a:pt x="2500" y="4632"/>
                      <a:pt x="1977" y="5477"/>
                    </a:cubicBezTo>
                    <a:cubicBezTo>
                      <a:pt x="0" y="8739"/>
                      <a:pt x="1096" y="11799"/>
                      <a:pt x="1096" y="11799"/>
                    </a:cubicBezTo>
                    <a:cubicBezTo>
                      <a:pt x="1096" y="11799"/>
                      <a:pt x="2274" y="11644"/>
                      <a:pt x="3632" y="10811"/>
                    </a:cubicBezTo>
                    <a:cubicBezTo>
                      <a:pt x="4536" y="10251"/>
                      <a:pt x="5525" y="9406"/>
                      <a:pt x="6310" y="8108"/>
                    </a:cubicBezTo>
                    <a:cubicBezTo>
                      <a:pt x="8287" y="4858"/>
                      <a:pt x="8275" y="0"/>
                      <a:pt x="8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46"/>
              <p:cNvSpPr/>
              <p:nvPr/>
            </p:nvSpPr>
            <p:spPr>
              <a:xfrm>
                <a:off x="969750" y="1198200"/>
                <a:ext cx="192600" cy="304825"/>
              </a:xfrm>
              <a:custGeom>
                <a:avLst/>
                <a:gdLst/>
                <a:ahLst/>
                <a:cxnLst/>
                <a:rect l="l" t="t" r="r" b="b"/>
                <a:pathLst>
                  <a:path w="7704" h="12193" extrusionOk="0">
                    <a:moveTo>
                      <a:pt x="846" y="0"/>
                    </a:moveTo>
                    <a:cubicBezTo>
                      <a:pt x="846" y="0"/>
                      <a:pt x="1" y="2060"/>
                      <a:pt x="703" y="4667"/>
                    </a:cubicBezTo>
                    <a:cubicBezTo>
                      <a:pt x="768" y="4630"/>
                      <a:pt x="833" y="4600"/>
                      <a:pt x="904" y="4600"/>
                    </a:cubicBezTo>
                    <a:cubicBezTo>
                      <a:pt x="924" y="4600"/>
                      <a:pt x="944" y="4603"/>
                      <a:pt x="965" y="4608"/>
                    </a:cubicBezTo>
                    <a:cubicBezTo>
                      <a:pt x="1263" y="4620"/>
                      <a:pt x="1477" y="4858"/>
                      <a:pt x="1477" y="5156"/>
                    </a:cubicBezTo>
                    <a:cubicBezTo>
                      <a:pt x="1465" y="5406"/>
                      <a:pt x="1286" y="5596"/>
                      <a:pt x="1048" y="5644"/>
                    </a:cubicBezTo>
                    <a:cubicBezTo>
                      <a:pt x="1155" y="5894"/>
                      <a:pt x="1275" y="6132"/>
                      <a:pt x="1406" y="6394"/>
                    </a:cubicBezTo>
                    <a:cubicBezTo>
                      <a:pt x="3239" y="9751"/>
                      <a:pt x="7466" y="12192"/>
                      <a:pt x="7466" y="12192"/>
                    </a:cubicBezTo>
                    <a:cubicBezTo>
                      <a:pt x="7466" y="12192"/>
                      <a:pt x="7704" y="7346"/>
                      <a:pt x="5894" y="3965"/>
                    </a:cubicBezTo>
                    <a:cubicBezTo>
                      <a:pt x="4061" y="596"/>
                      <a:pt x="846" y="0"/>
                      <a:pt x="84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46"/>
              <p:cNvSpPr/>
              <p:nvPr/>
            </p:nvSpPr>
            <p:spPr>
              <a:xfrm>
                <a:off x="1194475" y="1541400"/>
                <a:ext cx="12225" cy="12225"/>
              </a:xfrm>
              <a:custGeom>
                <a:avLst/>
                <a:gdLst/>
                <a:ahLst/>
                <a:cxnLst/>
                <a:rect l="l" t="t" r="r" b="b"/>
                <a:pathLst>
                  <a:path w="489" h="489" extrusionOk="0">
                    <a:moveTo>
                      <a:pt x="251" y="0"/>
                    </a:moveTo>
                    <a:cubicBezTo>
                      <a:pt x="120" y="0"/>
                      <a:pt x="1" y="107"/>
                      <a:pt x="1" y="238"/>
                    </a:cubicBezTo>
                    <a:cubicBezTo>
                      <a:pt x="1" y="369"/>
                      <a:pt x="96" y="488"/>
                      <a:pt x="239" y="488"/>
                    </a:cubicBezTo>
                    <a:cubicBezTo>
                      <a:pt x="370" y="488"/>
                      <a:pt x="489" y="381"/>
                      <a:pt x="489" y="250"/>
                    </a:cubicBezTo>
                    <a:cubicBezTo>
                      <a:pt x="489" y="119"/>
                      <a:pt x="382" y="0"/>
                      <a:pt x="251"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46"/>
              <p:cNvSpPr/>
              <p:nvPr/>
            </p:nvSpPr>
            <p:spPr>
              <a:xfrm>
                <a:off x="1323075" y="1731000"/>
                <a:ext cx="14300" cy="14300"/>
              </a:xfrm>
              <a:custGeom>
                <a:avLst/>
                <a:gdLst/>
                <a:ahLst/>
                <a:cxnLst/>
                <a:rect l="l" t="t" r="r" b="b"/>
                <a:pathLst>
                  <a:path w="572" h="572" extrusionOk="0">
                    <a:moveTo>
                      <a:pt x="298" y="0"/>
                    </a:moveTo>
                    <a:cubicBezTo>
                      <a:pt x="131" y="0"/>
                      <a:pt x="0" y="119"/>
                      <a:pt x="0" y="274"/>
                    </a:cubicBezTo>
                    <a:cubicBezTo>
                      <a:pt x="0" y="441"/>
                      <a:pt x="119" y="560"/>
                      <a:pt x="274" y="572"/>
                    </a:cubicBezTo>
                    <a:cubicBezTo>
                      <a:pt x="429" y="572"/>
                      <a:pt x="548" y="453"/>
                      <a:pt x="572" y="298"/>
                    </a:cubicBezTo>
                    <a:cubicBezTo>
                      <a:pt x="572" y="143"/>
                      <a:pt x="453" y="24"/>
                      <a:pt x="29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46"/>
              <p:cNvSpPr/>
              <p:nvPr/>
            </p:nvSpPr>
            <p:spPr>
              <a:xfrm>
                <a:off x="1493025" y="1678300"/>
                <a:ext cx="14025" cy="13725"/>
              </a:xfrm>
              <a:custGeom>
                <a:avLst/>
                <a:gdLst/>
                <a:ahLst/>
                <a:cxnLst/>
                <a:rect l="l" t="t" r="r" b="b"/>
                <a:pathLst>
                  <a:path w="561" h="549" extrusionOk="0">
                    <a:moveTo>
                      <a:pt x="287" y="1"/>
                    </a:moveTo>
                    <a:cubicBezTo>
                      <a:pt x="144" y="1"/>
                      <a:pt x="1" y="120"/>
                      <a:pt x="1" y="263"/>
                    </a:cubicBezTo>
                    <a:cubicBezTo>
                      <a:pt x="1" y="418"/>
                      <a:pt x="120" y="549"/>
                      <a:pt x="275" y="549"/>
                    </a:cubicBezTo>
                    <a:cubicBezTo>
                      <a:pt x="417" y="549"/>
                      <a:pt x="537" y="430"/>
                      <a:pt x="560" y="287"/>
                    </a:cubicBezTo>
                    <a:cubicBezTo>
                      <a:pt x="560" y="132"/>
                      <a:pt x="441" y="1"/>
                      <a:pt x="28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46"/>
              <p:cNvSpPr/>
              <p:nvPr/>
            </p:nvSpPr>
            <p:spPr>
              <a:xfrm>
                <a:off x="1513575" y="1581225"/>
                <a:ext cx="23525" cy="23000"/>
              </a:xfrm>
              <a:custGeom>
                <a:avLst/>
                <a:gdLst/>
                <a:ahLst/>
                <a:cxnLst/>
                <a:rect l="l" t="t" r="r" b="b"/>
                <a:pathLst>
                  <a:path w="941" h="920" extrusionOk="0">
                    <a:moveTo>
                      <a:pt x="438" y="1"/>
                    </a:moveTo>
                    <a:cubicBezTo>
                      <a:pt x="204" y="1"/>
                      <a:pt x="0" y="206"/>
                      <a:pt x="0" y="443"/>
                    </a:cubicBezTo>
                    <a:cubicBezTo>
                      <a:pt x="0" y="693"/>
                      <a:pt x="191" y="907"/>
                      <a:pt x="453" y="919"/>
                    </a:cubicBezTo>
                    <a:cubicBezTo>
                      <a:pt x="460" y="920"/>
                      <a:pt x="467" y="920"/>
                      <a:pt x="474" y="920"/>
                    </a:cubicBezTo>
                    <a:cubicBezTo>
                      <a:pt x="715" y="920"/>
                      <a:pt x="929" y="722"/>
                      <a:pt x="929" y="479"/>
                    </a:cubicBezTo>
                    <a:cubicBezTo>
                      <a:pt x="941" y="217"/>
                      <a:pt x="727" y="3"/>
                      <a:pt x="477" y="3"/>
                    </a:cubicBezTo>
                    <a:cubicBezTo>
                      <a:pt x="464" y="1"/>
                      <a:pt x="451" y="1"/>
                      <a:pt x="43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46"/>
              <p:cNvSpPr/>
              <p:nvPr/>
            </p:nvSpPr>
            <p:spPr>
              <a:xfrm>
                <a:off x="968550" y="1392550"/>
                <a:ext cx="25925" cy="25350"/>
              </a:xfrm>
              <a:custGeom>
                <a:avLst/>
                <a:gdLst/>
                <a:ahLst/>
                <a:cxnLst/>
                <a:rect l="l" t="t" r="r" b="b"/>
                <a:pathLst>
                  <a:path w="1037" h="1014" extrusionOk="0">
                    <a:moveTo>
                      <a:pt x="514" y="1"/>
                    </a:moveTo>
                    <a:cubicBezTo>
                      <a:pt x="239" y="1"/>
                      <a:pt x="24" y="211"/>
                      <a:pt x="13" y="489"/>
                    </a:cubicBezTo>
                    <a:cubicBezTo>
                      <a:pt x="1" y="775"/>
                      <a:pt x="227" y="1001"/>
                      <a:pt x="501" y="1013"/>
                    </a:cubicBezTo>
                    <a:cubicBezTo>
                      <a:pt x="508" y="1013"/>
                      <a:pt x="515" y="1013"/>
                      <a:pt x="523" y="1013"/>
                    </a:cubicBezTo>
                    <a:cubicBezTo>
                      <a:pt x="799" y="1013"/>
                      <a:pt x="1025" y="792"/>
                      <a:pt x="1025" y="513"/>
                    </a:cubicBezTo>
                    <a:cubicBezTo>
                      <a:pt x="1037" y="239"/>
                      <a:pt x="822" y="13"/>
                      <a:pt x="537" y="1"/>
                    </a:cubicBezTo>
                    <a:cubicBezTo>
                      <a:pt x="529" y="1"/>
                      <a:pt x="522" y="1"/>
                      <a:pt x="51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46"/>
              <p:cNvSpPr/>
              <p:nvPr/>
            </p:nvSpPr>
            <p:spPr>
              <a:xfrm>
                <a:off x="1520425" y="1465775"/>
                <a:ext cx="295600" cy="189500"/>
              </a:xfrm>
              <a:custGeom>
                <a:avLst/>
                <a:gdLst/>
                <a:ahLst/>
                <a:cxnLst/>
                <a:rect l="l" t="t" r="r" b="b"/>
                <a:pathLst>
                  <a:path w="11824" h="7580" extrusionOk="0">
                    <a:moveTo>
                      <a:pt x="11823" y="1"/>
                    </a:moveTo>
                    <a:cubicBezTo>
                      <a:pt x="11823" y="1"/>
                      <a:pt x="10299" y="13"/>
                      <a:pt x="8406" y="358"/>
                    </a:cubicBezTo>
                    <a:cubicBezTo>
                      <a:pt x="6882" y="644"/>
                      <a:pt x="5120" y="1132"/>
                      <a:pt x="3667" y="2025"/>
                    </a:cubicBezTo>
                    <a:cubicBezTo>
                      <a:pt x="417" y="4037"/>
                      <a:pt x="0" y="7276"/>
                      <a:pt x="0" y="7276"/>
                    </a:cubicBezTo>
                    <a:cubicBezTo>
                      <a:pt x="0" y="7276"/>
                      <a:pt x="843" y="7580"/>
                      <a:pt x="2117" y="7580"/>
                    </a:cubicBezTo>
                    <a:cubicBezTo>
                      <a:pt x="3275" y="7580"/>
                      <a:pt x="4787" y="7329"/>
                      <a:pt x="6346" y="6371"/>
                    </a:cubicBezTo>
                    <a:cubicBezTo>
                      <a:pt x="7037" y="5942"/>
                      <a:pt x="7692" y="5418"/>
                      <a:pt x="8275" y="4835"/>
                    </a:cubicBezTo>
                    <a:cubicBezTo>
                      <a:pt x="10442" y="2716"/>
                      <a:pt x="11823" y="1"/>
                      <a:pt x="1182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46"/>
              <p:cNvSpPr/>
              <p:nvPr/>
            </p:nvSpPr>
            <p:spPr>
              <a:xfrm>
                <a:off x="1977325" y="1374700"/>
                <a:ext cx="313450" cy="164750"/>
              </a:xfrm>
              <a:custGeom>
                <a:avLst/>
                <a:gdLst/>
                <a:ahLst/>
                <a:cxnLst/>
                <a:rect l="l" t="t" r="r" b="b"/>
                <a:pathLst>
                  <a:path w="12538" h="6590" extrusionOk="0">
                    <a:moveTo>
                      <a:pt x="1882" y="1"/>
                    </a:moveTo>
                    <a:cubicBezTo>
                      <a:pt x="755" y="1"/>
                      <a:pt x="0" y="84"/>
                      <a:pt x="0" y="84"/>
                    </a:cubicBezTo>
                    <a:cubicBezTo>
                      <a:pt x="0" y="84"/>
                      <a:pt x="2655" y="4168"/>
                      <a:pt x="6132" y="5799"/>
                    </a:cubicBezTo>
                    <a:cubicBezTo>
                      <a:pt x="7397" y="6399"/>
                      <a:pt x="8592" y="6589"/>
                      <a:pt x="9600" y="6589"/>
                    </a:cubicBezTo>
                    <a:cubicBezTo>
                      <a:pt x="11352" y="6589"/>
                      <a:pt x="12538" y="6013"/>
                      <a:pt x="12538" y="6013"/>
                    </a:cubicBezTo>
                    <a:cubicBezTo>
                      <a:pt x="12538" y="6013"/>
                      <a:pt x="11764" y="2822"/>
                      <a:pt x="8311" y="1191"/>
                    </a:cubicBezTo>
                    <a:cubicBezTo>
                      <a:pt x="6214" y="197"/>
                      <a:pt x="3611" y="1"/>
                      <a:pt x="188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46"/>
              <p:cNvSpPr/>
              <p:nvPr/>
            </p:nvSpPr>
            <p:spPr>
              <a:xfrm>
                <a:off x="2611925" y="1252675"/>
                <a:ext cx="193200" cy="304825"/>
              </a:xfrm>
              <a:custGeom>
                <a:avLst/>
                <a:gdLst/>
                <a:ahLst/>
                <a:cxnLst/>
                <a:rect l="l" t="t" r="r" b="b"/>
                <a:pathLst>
                  <a:path w="7728" h="12193" extrusionOk="0">
                    <a:moveTo>
                      <a:pt x="846" y="0"/>
                    </a:moveTo>
                    <a:cubicBezTo>
                      <a:pt x="846" y="0"/>
                      <a:pt x="0" y="2048"/>
                      <a:pt x="715" y="4655"/>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44"/>
                    </a:cubicBezTo>
                    <a:cubicBezTo>
                      <a:pt x="1167" y="5894"/>
                      <a:pt x="1286" y="6132"/>
                      <a:pt x="1417" y="6382"/>
                    </a:cubicBezTo>
                    <a:cubicBezTo>
                      <a:pt x="3251" y="9751"/>
                      <a:pt x="7477" y="12192"/>
                      <a:pt x="7477" y="12192"/>
                    </a:cubicBezTo>
                    <a:cubicBezTo>
                      <a:pt x="7477" y="12192"/>
                      <a:pt x="7728" y="7322"/>
                      <a:pt x="5894" y="3953"/>
                    </a:cubicBezTo>
                    <a:cubicBezTo>
                      <a:pt x="4060" y="595"/>
                      <a:pt x="846" y="0"/>
                      <a:pt x="84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46"/>
              <p:cNvSpPr/>
              <p:nvPr/>
            </p:nvSpPr>
            <p:spPr>
              <a:xfrm>
                <a:off x="2836950" y="1595575"/>
                <a:ext cx="12525" cy="12525"/>
              </a:xfrm>
              <a:custGeom>
                <a:avLst/>
                <a:gdLst/>
                <a:ahLst/>
                <a:cxnLst/>
                <a:rect l="l" t="t" r="r" b="b"/>
                <a:pathLst>
                  <a:path w="501" h="501" extrusionOk="0">
                    <a:moveTo>
                      <a:pt x="262" y="0"/>
                    </a:moveTo>
                    <a:cubicBezTo>
                      <a:pt x="120" y="0"/>
                      <a:pt x="0" y="107"/>
                      <a:pt x="0" y="238"/>
                    </a:cubicBezTo>
                    <a:cubicBezTo>
                      <a:pt x="0" y="381"/>
                      <a:pt x="108" y="500"/>
                      <a:pt x="239" y="500"/>
                    </a:cubicBezTo>
                    <a:cubicBezTo>
                      <a:pt x="381" y="500"/>
                      <a:pt x="501" y="393"/>
                      <a:pt x="501" y="262"/>
                    </a:cubicBezTo>
                    <a:cubicBezTo>
                      <a:pt x="501" y="119"/>
                      <a:pt x="393" y="0"/>
                      <a:pt x="26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46"/>
              <p:cNvSpPr/>
              <p:nvPr/>
            </p:nvSpPr>
            <p:spPr>
              <a:xfrm>
                <a:off x="2965825" y="1785475"/>
                <a:ext cx="14025" cy="14000"/>
              </a:xfrm>
              <a:custGeom>
                <a:avLst/>
                <a:gdLst/>
                <a:ahLst/>
                <a:cxnLst/>
                <a:rect l="l" t="t" r="r" b="b"/>
                <a:pathLst>
                  <a:path w="561" h="560" extrusionOk="0">
                    <a:moveTo>
                      <a:pt x="299" y="0"/>
                    </a:moveTo>
                    <a:cubicBezTo>
                      <a:pt x="132" y="0"/>
                      <a:pt x="13" y="119"/>
                      <a:pt x="1" y="262"/>
                    </a:cubicBezTo>
                    <a:cubicBezTo>
                      <a:pt x="1" y="429"/>
                      <a:pt x="120" y="548"/>
                      <a:pt x="263" y="560"/>
                    </a:cubicBezTo>
                    <a:cubicBezTo>
                      <a:pt x="430" y="560"/>
                      <a:pt x="549" y="441"/>
                      <a:pt x="560" y="298"/>
                    </a:cubicBezTo>
                    <a:cubicBezTo>
                      <a:pt x="560" y="131"/>
                      <a:pt x="441" y="0"/>
                      <a:pt x="299"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46"/>
              <p:cNvSpPr/>
              <p:nvPr/>
            </p:nvSpPr>
            <p:spPr>
              <a:xfrm>
                <a:off x="3135500" y="1732200"/>
                <a:ext cx="14025" cy="13700"/>
              </a:xfrm>
              <a:custGeom>
                <a:avLst/>
                <a:gdLst/>
                <a:ahLst/>
                <a:cxnLst/>
                <a:rect l="l" t="t" r="r" b="b"/>
                <a:pathLst>
                  <a:path w="561" h="548" extrusionOk="0">
                    <a:moveTo>
                      <a:pt x="286" y="0"/>
                    </a:moveTo>
                    <a:cubicBezTo>
                      <a:pt x="131" y="0"/>
                      <a:pt x="0" y="119"/>
                      <a:pt x="0" y="274"/>
                    </a:cubicBezTo>
                    <a:cubicBezTo>
                      <a:pt x="0" y="417"/>
                      <a:pt x="120" y="548"/>
                      <a:pt x="262" y="548"/>
                    </a:cubicBezTo>
                    <a:cubicBezTo>
                      <a:pt x="417" y="548"/>
                      <a:pt x="548" y="429"/>
                      <a:pt x="548" y="286"/>
                    </a:cubicBezTo>
                    <a:cubicBezTo>
                      <a:pt x="560" y="131"/>
                      <a:pt x="441" y="0"/>
                      <a:pt x="28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46"/>
              <p:cNvSpPr/>
              <p:nvPr/>
            </p:nvSpPr>
            <p:spPr>
              <a:xfrm>
                <a:off x="3156025" y="1635425"/>
                <a:ext cx="23850" cy="23275"/>
              </a:xfrm>
              <a:custGeom>
                <a:avLst/>
                <a:gdLst/>
                <a:ahLst/>
                <a:cxnLst/>
                <a:rect l="l" t="t" r="r" b="b"/>
                <a:pathLst>
                  <a:path w="954" h="931" extrusionOk="0">
                    <a:moveTo>
                      <a:pt x="468" y="1"/>
                    </a:moveTo>
                    <a:cubicBezTo>
                      <a:pt x="227" y="1"/>
                      <a:pt x="13" y="199"/>
                      <a:pt x="13" y="454"/>
                    </a:cubicBezTo>
                    <a:cubicBezTo>
                      <a:pt x="1" y="692"/>
                      <a:pt x="203" y="906"/>
                      <a:pt x="453" y="930"/>
                    </a:cubicBezTo>
                    <a:cubicBezTo>
                      <a:pt x="460" y="931"/>
                      <a:pt x="467" y="931"/>
                      <a:pt x="474" y="931"/>
                    </a:cubicBezTo>
                    <a:cubicBezTo>
                      <a:pt x="727" y="931"/>
                      <a:pt x="930" y="721"/>
                      <a:pt x="930" y="478"/>
                    </a:cubicBezTo>
                    <a:cubicBezTo>
                      <a:pt x="953" y="228"/>
                      <a:pt x="739" y="1"/>
                      <a:pt x="489" y="1"/>
                    </a:cubicBezTo>
                    <a:cubicBezTo>
                      <a:pt x="482" y="1"/>
                      <a:pt x="475" y="1"/>
                      <a:pt x="46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46"/>
              <p:cNvSpPr/>
              <p:nvPr/>
            </p:nvSpPr>
            <p:spPr>
              <a:xfrm>
                <a:off x="2882800" y="1169625"/>
                <a:ext cx="13400" cy="13425"/>
              </a:xfrm>
              <a:custGeom>
                <a:avLst/>
                <a:gdLst/>
                <a:ahLst/>
                <a:cxnLst/>
                <a:rect l="l" t="t" r="r" b="b"/>
                <a:pathLst>
                  <a:path w="536" h="537" extrusionOk="0">
                    <a:moveTo>
                      <a:pt x="286" y="0"/>
                    </a:moveTo>
                    <a:cubicBezTo>
                      <a:pt x="119" y="0"/>
                      <a:pt x="0" y="107"/>
                      <a:pt x="0" y="250"/>
                    </a:cubicBezTo>
                    <a:cubicBezTo>
                      <a:pt x="0" y="405"/>
                      <a:pt x="107" y="524"/>
                      <a:pt x="250" y="536"/>
                    </a:cubicBezTo>
                    <a:cubicBezTo>
                      <a:pt x="405" y="536"/>
                      <a:pt x="524" y="429"/>
                      <a:pt x="536" y="286"/>
                    </a:cubicBezTo>
                    <a:cubicBezTo>
                      <a:pt x="536" y="131"/>
                      <a:pt x="429" y="12"/>
                      <a:pt x="28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46"/>
              <p:cNvSpPr/>
              <p:nvPr/>
            </p:nvSpPr>
            <p:spPr>
              <a:xfrm>
                <a:off x="2611325" y="1446725"/>
                <a:ext cx="25925" cy="25325"/>
              </a:xfrm>
              <a:custGeom>
                <a:avLst/>
                <a:gdLst/>
                <a:ahLst/>
                <a:cxnLst/>
                <a:rect l="l" t="t" r="r" b="b"/>
                <a:pathLst>
                  <a:path w="1037" h="1013" extrusionOk="0">
                    <a:moveTo>
                      <a:pt x="515" y="1"/>
                    </a:moveTo>
                    <a:cubicBezTo>
                      <a:pt x="239" y="1"/>
                      <a:pt x="24" y="222"/>
                      <a:pt x="12" y="501"/>
                    </a:cubicBezTo>
                    <a:cubicBezTo>
                      <a:pt x="1" y="775"/>
                      <a:pt x="215" y="1001"/>
                      <a:pt x="501" y="1013"/>
                    </a:cubicBezTo>
                    <a:cubicBezTo>
                      <a:pt x="786" y="1013"/>
                      <a:pt x="1024" y="811"/>
                      <a:pt x="1024" y="525"/>
                    </a:cubicBezTo>
                    <a:cubicBezTo>
                      <a:pt x="1036" y="239"/>
                      <a:pt x="810" y="25"/>
                      <a:pt x="536" y="1"/>
                    </a:cubicBezTo>
                    <a:cubicBezTo>
                      <a:pt x="529" y="1"/>
                      <a:pt x="522" y="1"/>
                      <a:pt x="51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46"/>
              <p:cNvSpPr/>
              <p:nvPr/>
            </p:nvSpPr>
            <p:spPr>
              <a:xfrm>
                <a:off x="2170800" y="1185975"/>
                <a:ext cx="25625" cy="25050"/>
              </a:xfrm>
              <a:custGeom>
                <a:avLst/>
                <a:gdLst/>
                <a:ahLst/>
                <a:cxnLst/>
                <a:rect l="l" t="t" r="r" b="b"/>
                <a:pathLst>
                  <a:path w="1025" h="1002" extrusionOk="0">
                    <a:moveTo>
                      <a:pt x="515" y="1"/>
                    </a:moveTo>
                    <a:cubicBezTo>
                      <a:pt x="239" y="1"/>
                      <a:pt x="24" y="222"/>
                      <a:pt x="12" y="477"/>
                    </a:cubicBezTo>
                    <a:cubicBezTo>
                      <a:pt x="0" y="763"/>
                      <a:pt x="215" y="989"/>
                      <a:pt x="488" y="1001"/>
                    </a:cubicBezTo>
                    <a:cubicBezTo>
                      <a:pt x="496" y="1002"/>
                      <a:pt x="503" y="1002"/>
                      <a:pt x="510" y="1002"/>
                    </a:cubicBezTo>
                    <a:cubicBezTo>
                      <a:pt x="786" y="1002"/>
                      <a:pt x="1012" y="780"/>
                      <a:pt x="1012" y="525"/>
                    </a:cubicBezTo>
                    <a:cubicBezTo>
                      <a:pt x="1024" y="239"/>
                      <a:pt x="798" y="13"/>
                      <a:pt x="536" y="1"/>
                    </a:cubicBezTo>
                    <a:cubicBezTo>
                      <a:pt x="529" y="1"/>
                      <a:pt x="522" y="1"/>
                      <a:pt x="51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46"/>
              <p:cNvSpPr/>
              <p:nvPr/>
            </p:nvSpPr>
            <p:spPr>
              <a:xfrm>
                <a:off x="1770450" y="1698850"/>
                <a:ext cx="28900" cy="28325"/>
              </a:xfrm>
              <a:custGeom>
                <a:avLst/>
                <a:gdLst/>
                <a:ahLst/>
                <a:cxnLst/>
                <a:rect l="l" t="t" r="r" b="b"/>
                <a:pathLst>
                  <a:path w="1156" h="1133" extrusionOk="0">
                    <a:moveTo>
                      <a:pt x="596" y="1"/>
                    </a:moveTo>
                    <a:cubicBezTo>
                      <a:pt x="274" y="1"/>
                      <a:pt x="12" y="239"/>
                      <a:pt x="12" y="548"/>
                    </a:cubicBezTo>
                    <a:cubicBezTo>
                      <a:pt x="0" y="858"/>
                      <a:pt x="250" y="1132"/>
                      <a:pt x="560" y="1132"/>
                    </a:cubicBezTo>
                    <a:cubicBezTo>
                      <a:pt x="567" y="1132"/>
                      <a:pt x="575" y="1132"/>
                      <a:pt x="582" y="1132"/>
                    </a:cubicBezTo>
                    <a:cubicBezTo>
                      <a:pt x="883" y="1132"/>
                      <a:pt x="1143" y="897"/>
                      <a:pt x="1143" y="572"/>
                    </a:cubicBezTo>
                    <a:cubicBezTo>
                      <a:pt x="1155" y="262"/>
                      <a:pt x="905" y="1"/>
                      <a:pt x="59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46"/>
              <p:cNvSpPr/>
              <p:nvPr/>
            </p:nvSpPr>
            <p:spPr>
              <a:xfrm>
                <a:off x="1813000" y="1684550"/>
                <a:ext cx="33375" cy="32500"/>
              </a:xfrm>
              <a:custGeom>
                <a:avLst/>
                <a:gdLst/>
                <a:ahLst/>
                <a:cxnLst/>
                <a:rect l="l" t="t" r="r" b="b"/>
                <a:pathLst>
                  <a:path w="1335" h="1300" extrusionOk="0">
                    <a:moveTo>
                      <a:pt x="670" y="1"/>
                    </a:moveTo>
                    <a:cubicBezTo>
                      <a:pt x="322" y="1"/>
                      <a:pt x="36" y="282"/>
                      <a:pt x="25" y="620"/>
                    </a:cubicBezTo>
                    <a:cubicBezTo>
                      <a:pt x="1" y="989"/>
                      <a:pt x="287" y="1287"/>
                      <a:pt x="644" y="1299"/>
                    </a:cubicBezTo>
                    <a:cubicBezTo>
                      <a:pt x="651" y="1299"/>
                      <a:pt x="658" y="1299"/>
                      <a:pt x="665" y="1299"/>
                    </a:cubicBezTo>
                    <a:cubicBezTo>
                      <a:pt x="1013" y="1299"/>
                      <a:pt x="1299" y="1018"/>
                      <a:pt x="1311" y="668"/>
                    </a:cubicBezTo>
                    <a:cubicBezTo>
                      <a:pt x="1334" y="311"/>
                      <a:pt x="1049" y="13"/>
                      <a:pt x="692" y="1"/>
                    </a:cubicBezTo>
                    <a:cubicBezTo>
                      <a:pt x="684" y="1"/>
                      <a:pt x="677" y="1"/>
                      <a:pt x="67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46"/>
              <p:cNvSpPr/>
              <p:nvPr/>
            </p:nvSpPr>
            <p:spPr>
              <a:xfrm>
                <a:off x="1857375" y="1754200"/>
                <a:ext cx="35425" cy="34575"/>
              </a:xfrm>
              <a:custGeom>
                <a:avLst/>
                <a:gdLst/>
                <a:ahLst/>
                <a:cxnLst/>
                <a:rect l="l" t="t" r="r" b="b"/>
                <a:pathLst>
                  <a:path w="1417" h="1383" extrusionOk="0">
                    <a:moveTo>
                      <a:pt x="705" y="1"/>
                    </a:moveTo>
                    <a:cubicBezTo>
                      <a:pt x="345" y="1"/>
                      <a:pt x="35" y="294"/>
                      <a:pt x="12" y="668"/>
                    </a:cubicBezTo>
                    <a:cubicBezTo>
                      <a:pt x="0" y="1037"/>
                      <a:pt x="298" y="1370"/>
                      <a:pt x="691" y="1382"/>
                    </a:cubicBezTo>
                    <a:cubicBezTo>
                      <a:pt x="1072" y="1382"/>
                      <a:pt x="1381" y="1096"/>
                      <a:pt x="1405" y="715"/>
                    </a:cubicBezTo>
                    <a:cubicBezTo>
                      <a:pt x="1417" y="346"/>
                      <a:pt x="1119" y="13"/>
                      <a:pt x="726" y="1"/>
                    </a:cubicBezTo>
                    <a:cubicBezTo>
                      <a:pt x="719" y="1"/>
                      <a:pt x="712" y="1"/>
                      <a:pt x="70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46"/>
              <p:cNvSpPr/>
              <p:nvPr/>
            </p:nvSpPr>
            <p:spPr>
              <a:xfrm>
                <a:off x="3162575" y="1519950"/>
                <a:ext cx="295900" cy="189675"/>
              </a:xfrm>
              <a:custGeom>
                <a:avLst/>
                <a:gdLst/>
                <a:ahLst/>
                <a:cxnLst/>
                <a:rect l="l" t="t" r="r" b="b"/>
                <a:pathLst>
                  <a:path w="11836" h="7587" extrusionOk="0">
                    <a:moveTo>
                      <a:pt x="11836" y="1"/>
                    </a:moveTo>
                    <a:cubicBezTo>
                      <a:pt x="11836" y="1"/>
                      <a:pt x="10312" y="25"/>
                      <a:pt x="8407" y="370"/>
                    </a:cubicBezTo>
                    <a:cubicBezTo>
                      <a:pt x="6895" y="644"/>
                      <a:pt x="5121" y="1144"/>
                      <a:pt x="3680" y="2037"/>
                    </a:cubicBezTo>
                    <a:cubicBezTo>
                      <a:pt x="418" y="4037"/>
                      <a:pt x="1" y="7287"/>
                      <a:pt x="1" y="7287"/>
                    </a:cubicBezTo>
                    <a:cubicBezTo>
                      <a:pt x="1" y="7287"/>
                      <a:pt x="844" y="7587"/>
                      <a:pt x="2115" y="7587"/>
                    </a:cubicBezTo>
                    <a:cubicBezTo>
                      <a:pt x="3277" y="7587"/>
                      <a:pt x="4796" y="7337"/>
                      <a:pt x="6359" y="6383"/>
                    </a:cubicBezTo>
                    <a:cubicBezTo>
                      <a:pt x="7038" y="5942"/>
                      <a:pt x="7692" y="5418"/>
                      <a:pt x="8276" y="4847"/>
                    </a:cubicBezTo>
                    <a:cubicBezTo>
                      <a:pt x="10455" y="2716"/>
                      <a:pt x="11836" y="1"/>
                      <a:pt x="1183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46"/>
              <p:cNvSpPr/>
              <p:nvPr/>
            </p:nvSpPr>
            <p:spPr>
              <a:xfrm>
                <a:off x="4805350" y="1574425"/>
                <a:ext cx="295300" cy="189200"/>
              </a:xfrm>
              <a:custGeom>
                <a:avLst/>
                <a:gdLst/>
                <a:ahLst/>
                <a:cxnLst/>
                <a:rect l="l" t="t" r="r" b="b"/>
                <a:pathLst>
                  <a:path w="11812" h="7568" extrusionOk="0">
                    <a:moveTo>
                      <a:pt x="11812" y="1"/>
                    </a:moveTo>
                    <a:cubicBezTo>
                      <a:pt x="11811" y="1"/>
                      <a:pt x="10311" y="1"/>
                      <a:pt x="8406" y="346"/>
                    </a:cubicBezTo>
                    <a:cubicBezTo>
                      <a:pt x="6894" y="632"/>
                      <a:pt x="5120" y="1120"/>
                      <a:pt x="3680" y="2013"/>
                    </a:cubicBezTo>
                    <a:cubicBezTo>
                      <a:pt x="417" y="4025"/>
                      <a:pt x="1" y="7264"/>
                      <a:pt x="1" y="7264"/>
                    </a:cubicBezTo>
                    <a:cubicBezTo>
                      <a:pt x="1" y="7264"/>
                      <a:pt x="847" y="7567"/>
                      <a:pt x="2124" y="7567"/>
                    </a:cubicBezTo>
                    <a:cubicBezTo>
                      <a:pt x="3284" y="7567"/>
                      <a:pt x="4800" y="7317"/>
                      <a:pt x="6358" y="6359"/>
                    </a:cubicBezTo>
                    <a:cubicBezTo>
                      <a:pt x="7037" y="5942"/>
                      <a:pt x="7680" y="5406"/>
                      <a:pt x="8263" y="4835"/>
                    </a:cubicBezTo>
                    <a:cubicBezTo>
                      <a:pt x="10430" y="2715"/>
                      <a:pt x="11812" y="1"/>
                      <a:pt x="1181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46"/>
              <p:cNvSpPr/>
              <p:nvPr/>
            </p:nvSpPr>
            <p:spPr>
              <a:xfrm>
                <a:off x="3620375" y="1429150"/>
                <a:ext cx="313450" cy="164550"/>
              </a:xfrm>
              <a:custGeom>
                <a:avLst/>
                <a:gdLst/>
                <a:ahLst/>
                <a:cxnLst/>
                <a:rect l="l" t="t" r="r" b="b"/>
                <a:pathLst>
                  <a:path w="12538" h="6582" extrusionOk="0">
                    <a:moveTo>
                      <a:pt x="1898" y="1"/>
                    </a:moveTo>
                    <a:cubicBezTo>
                      <a:pt x="762" y="1"/>
                      <a:pt x="1" y="85"/>
                      <a:pt x="1" y="85"/>
                    </a:cubicBezTo>
                    <a:cubicBezTo>
                      <a:pt x="1" y="85"/>
                      <a:pt x="2656" y="4157"/>
                      <a:pt x="6132" y="5800"/>
                    </a:cubicBezTo>
                    <a:cubicBezTo>
                      <a:pt x="7392" y="6393"/>
                      <a:pt x="8581" y="6581"/>
                      <a:pt x="9586" y="6581"/>
                    </a:cubicBezTo>
                    <a:cubicBezTo>
                      <a:pt x="11346" y="6581"/>
                      <a:pt x="12538" y="6002"/>
                      <a:pt x="12538" y="6002"/>
                    </a:cubicBezTo>
                    <a:cubicBezTo>
                      <a:pt x="12538" y="6002"/>
                      <a:pt x="11764" y="2823"/>
                      <a:pt x="8311" y="1180"/>
                    </a:cubicBezTo>
                    <a:cubicBezTo>
                      <a:pt x="6220" y="196"/>
                      <a:pt x="3626" y="1"/>
                      <a:pt x="189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46"/>
              <p:cNvSpPr/>
              <p:nvPr/>
            </p:nvSpPr>
            <p:spPr>
              <a:xfrm>
                <a:off x="4254675" y="1306850"/>
                <a:ext cx="193225" cy="304800"/>
              </a:xfrm>
              <a:custGeom>
                <a:avLst/>
                <a:gdLst/>
                <a:ahLst/>
                <a:cxnLst/>
                <a:rect l="l" t="t" r="r" b="b"/>
                <a:pathLst>
                  <a:path w="7729" h="12192" extrusionOk="0">
                    <a:moveTo>
                      <a:pt x="846" y="0"/>
                    </a:moveTo>
                    <a:cubicBezTo>
                      <a:pt x="846" y="0"/>
                      <a:pt x="1" y="2060"/>
                      <a:pt x="715" y="4667"/>
                    </a:cubicBezTo>
                    <a:cubicBezTo>
                      <a:pt x="771" y="4630"/>
                      <a:pt x="834" y="4600"/>
                      <a:pt x="904" y="4600"/>
                    </a:cubicBezTo>
                    <a:cubicBezTo>
                      <a:pt x="924" y="4600"/>
                      <a:pt x="944" y="4603"/>
                      <a:pt x="965" y="4608"/>
                    </a:cubicBezTo>
                    <a:cubicBezTo>
                      <a:pt x="1263" y="4620"/>
                      <a:pt x="1489" y="4858"/>
                      <a:pt x="1489" y="5155"/>
                    </a:cubicBezTo>
                    <a:cubicBezTo>
                      <a:pt x="1465" y="5405"/>
                      <a:pt x="1287" y="5596"/>
                      <a:pt x="1049" y="5644"/>
                    </a:cubicBezTo>
                    <a:cubicBezTo>
                      <a:pt x="1156" y="5894"/>
                      <a:pt x="1275" y="6132"/>
                      <a:pt x="1406" y="6394"/>
                    </a:cubicBezTo>
                    <a:cubicBezTo>
                      <a:pt x="3239" y="9751"/>
                      <a:pt x="7466" y="12192"/>
                      <a:pt x="7466" y="12192"/>
                    </a:cubicBezTo>
                    <a:cubicBezTo>
                      <a:pt x="7466" y="12192"/>
                      <a:pt x="7728" y="7322"/>
                      <a:pt x="5895" y="3965"/>
                    </a:cubicBezTo>
                    <a:cubicBezTo>
                      <a:pt x="4061" y="595"/>
                      <a:pt x="846" y="0"/>
                      <a:pt x="84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46"/>
              <p:cNvSpPr/>
              <p:nvPr/>
            </p:nvSpPr>
            <p:spPr>
              <a:xfrm>
                <a:off x="4479725" y="1650025"/>
                <a:ext cx="12225" cy="12250"/>
              </a:xfrm>
              <a:custGeom>
                <a:avLst/>
                <a:gdLst/>
                <a:ahLst/>
                <a:cxnLst/>
                <a:rect l="l" t="t" r="r" b="b"/>
                <a:pathLst>
                  <a:path w="489" h="490" extrusionOk="0">
                    <a:moveTo>
                      <a:pt x="250" y="1"/>
                    </a:moveTo>
                    <a:cubicBezTo>
                      <a:pt x="119" y="1"/>
                      <a:pt x="0" y="108"/>
                      <a:pt x="0" y="239"/>
                    </a:cubicBezTo>
                    <a:cubicBezTo>
                      <a:pt x="0" y="370"/>
                      <a:pt x="107" y="489"/>
                      <a:pt x="238" y="489"/>
                    </a:cubicBezTo>
                    <a:cubicBezTo>
                      <a:pt x="369" y="489"/>
                      <a:pt x="488" y="382"/>
                      <a:pt x="488" y="251"/>
                    </a:cubicBezTo>
                    <a:cubicBezTo>
                      <a:pt x="488" y="120"/>
                      <a:pt x="381" y="1"/>
                      <a:pt x="25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46"/>
              <p:cNvSpPr/>
              <p:nvPr/>
            </p:nvSpPr>
            <p:spPr>
              <a:xfrm>
                <a:off x="4608300" y="1839625"/>
                <a:ext cx="14325" cy="14325"/>
              </a:xfrm>
              <a:custGeom>
                <a:avLst/>
                <a:gdLst/>
                <a:ahLst/>
                <a:cxnLst/>
                <a:rect l="l" t="t" r="r" b="b"/>
                <a:pathLst>
                  <a:path w="573" h="573" extrusionOk="0">
                    <a:moveTo>
                      <a:pt x="277" y="0"/>
                    </a:moveTo>
                    <a:cubicBezTo>
                      <a:pt x="131" y="0"/>
                      <a:pt x="1" y="116"/>
                      <a:pt x="1" y="275"/>
                    </a:cubicBezTo>
                    <a:cubicBezTo>
                      <a:pt x="1" y="442"/>
                      <a:pt x="120" y="549"/>
                      <a:pt x="274" y="573"/>
                    </a:cubicBezTo>
                    <a:cubicBezTo>
                      <a:pt x="441" y="573"/>
                      <a:pt x="560" y="454"/>
                      <a:pt x="572" y="299"/>
                    </a:cubicBezTo>
                    <a:cubicBezTo>
                      <a:pt x="572" y="132"/>
                      <a:pt x="453" y="25"/>
                      <a:pt x="298" y="1"/>
                    </a:cubicBezTo>
                    <a:cubicBezTo>
                      <a:pt x="291" y="1"/>
                      <a:pt x="284" y="0"/>
                      <a:pt x="27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46"/>
              <p:cNvSpPr/>
              <p:nvPr/>
            </p:nvSpPr>
            <p:spPr>
              <a:xfrm>
                <a:off x="4778275" y="1786600"/>
                <a:ext cx="13700" cy="13775"/>
              </a:xfrm>
              <a:custGeom>
                <a:avLst/>
                <a:gdLst/>
                <a:ahLst/>
                <a:cxnLst/>
                <a:rect l="l" t="t" r="r" b="b"/>
                <a:pathLst>
                  <a:path w="548" h="551" extrusionOk="0">
                    <a:moveTo>
                      <a:pt x="242" y="0"/>
                    </a:moveTo>
                    <a:cubicBezTo>
                      <a:pt x="112" y="0"/>
                      <a:pt x="0" y="133"/>
                      <a:pt x="0" y="265"/>
                    </a:cubicBezTo>
                    <a:cubicBezTo>
                      <a:pt x="0" y="420"/>
                      <a:pt x="119" y="551"/>
                      <a:pt x="262" y="551"/>
                    </a:cubicBezTo>
                    <a:cubicBezTo>
                      <a:pt x="417" y="551"/>
                      <a:pt x="548" y="431"/>
                      <a:pt x="548" y="277"/>
                    </a:cubicBezTo>
                    <a:cubicBezTo>
                      <a:pt x="548" y="134"/>
                      <a:pt x="429" y="3"/>
                      <a:pt x="274" y="3"/>
                    </a:cubicBezTo>
                    <a:cubicBezTo>
                      <a:pt x="263" y="1"/>
                      <a:pt x="253" y="0"/>
                      <a:pt x="24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46"/>
              <p:cNvSpPr/>
              <p:nvPr/>
            </p:nvSpPr>
            <p:spPr>
              <a:xfrm>
                <a:off x="4799100" y="1689325"/>
                <a:ext cx="23550" cy="23250"/>
              </a:xfrm>
              <a:custGeom>
                <a:avLst/>
                <a:gdLst/>
                <a:ahLst/>
                <a:cxnLst/>
                <a:rect l="l" t="t" r="r" b="b"/>
                <a:pathLst>
                  <a:path w="942" h="930" extrusionOk="0">
                    <a:moveTo>
                      <a:pt x="468" y="0"/>
                    </a:moveTo>
                    <a:cubicBezTo>
                      <a:pt x="215" y="0"/>
                      <a:pt x="12" y="210"/>
                      <a:pt x="12" y="453"/>
                    </a:cubicBezTo>
                    <a:cubicBezTo>
                      <a:pt x="0" y="703"/>
                      <a:pt x="203" y="929"/>
                      <a:pt x="453" y="929"/>
                    </a:cubicBezTo>
                    <a:cubicBezTo>
                      <a:pt x="460" y="930"/>
                      <a:pt x="467" y="930"/>
                      <a:pt x="474" y="930"/>
                    </a:cubicBezTo>
                    <a:cubicBezTo>
                      <a:pt x="715" y="930"/>
                      <a:pt x="918" y="731"/>
                      <a:pt x="929" y="477"/>
                    </a:cubicBezTo>
                    <a:cubicBezTo>
                      <a:pt x="941" y="227"/>
                      <a:pt x="739" y="1"/>
                      <a:pt x="489" y="1"/>
                    </a:cubicBezTo>
                    <a:cubicBezTo>
                      <a:pt x="482" y="0"/>
                      <a:pt x="475" y="0"/>
                      <a:pt x="46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46"/>
              <p:cNvSpPr/>
              <p:nvPr/>
            </p:nvSpPr>
            <p:spPr>
              <a:xfrm>
                <a:off x="5011025" y="1227950"/>
                <a:ext cx="26525" cy="26525"/>
              </a:xfrm>
              <a:custGeom>
                <a:avLst/>
                <a:gdLst/>
                <a:ahLst/>
                <a:cxnLst/>
                <a:rect l="l" t="t" r="r" b="b"/>
                <a:pathLst>
                  <a:path w="1061" h="1061" extrusionOk="0">
                    <a:moveTo>
                      <a:pt x="515" y="0"/>
                    </a:moveTo>
                    <a:cubicBezTo>
                      <a:pt x="239" y="0"/>
                      <a:pt x="12" y="223"/>
                      <a:pt x="1" y="513"/>
                    </a:cubicBezTo>
                    <a:cubicBezTo>
                      <a:pt x="1" y="703"/>
                      <a:pt x="108" y="870"/>
                      <a:pt x="251" y="977"/>
                    </a:cubicBezTo>
                    <a:cubicBezTo>
                      <a:pt x="334" y="1013"/>
                      <a:pt x="417" y="1061"/>
                      <a:pt x="513" y="1061"/>
                    </a:cubicBezTo>
                    <a:cubicBezTo>
                      <a:pt x="537" y="1061"/>
                      <a:pt x="584" y="1049"/>
                      <a:pt x="608" y="1049"/>
                    </a:cubicBezTo>
                    <a:cubicBezTo>
                      <a:pt x="846" y="1001"/>
                      <a:pt x="1048" y="810"/>
                      <a:pt x="1048" y="560"/>
                    </a:cubicBezTo>
                    <a:cubicBezTo>
                      <a:pt x="1060" y="322"/>
                      <a:pt x="906" y="120"/>
                      <a:pt x="703" y="49"/>
                    </a:cubicBezTo>
                    <a:cubicBezTo>
                      <a:pt x="691" y="49"/>
                      <a:pt x="656" y="37"/>
                      <a:pt x="644" y="37"/>
                    </a:cubicBezTo>
                    <a:cubicBezTo>
                      <a:pt x="608" y="25"/>
                      <a:pt x="584" y="1"/>
                      <a:pt x="537" y="1"/>
                    </a:cubicBezTo>
                    <a:cubicBezTo>
                      <a:pt x="529" y="1"/>
                      <a:pt x="522" y="0"/>
                      <a:pt x="51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46"/>
              <p:cNvSpPr/>
              <p:nvPr/>
            </p:nvSpPr>
            <p:spPr>
              <a:xfrm>
                <a:off x="3368850" y="1173775"/>
                <a:ext cx="25925" cy="26525"/>
              </a:xfrm>
              <a:custGeom>
                <a:avLst/>
                <a:gdLst/>
                <a:ahLst/>
                <a:cxnLst/>
                <a:rect l="l" t="t" r="r" b="b"/>
                <a:pathLst>
                  <a:path w="1037" h="1061" extrusionOk="0">
                    <a:moveTo>
                      <a:pt x="516" y="1"/>
                    </a:moveTo>
                    <a:cubicBezTo>
                      <a:pt x="239" y="1"/>
                      <a:pt x="1" y="234"/>
                      <a:pt x="1" y="501"/>
                    </a:cubicBezTo>
                    <a:cubicBezTo>
                      <a:pt x="1" y="703"/>
                      <a:pt x="96" y="858"/>
                      <a:pt x="251" y="965"/>
                    </a:cubicBezTo>
                    <a:cubicBezTo>
                      <a:pt x="322" y="1013"/>
                      <a:pt x="418" y="1061"/>
                      <a:pt x="501" y="1061"/>
                    </a:cubicBezTo>
                    <a:cubicBezTo>
                      <a:pt x="537" y="1061"/>
                      <a:pt x="572" y="1037"/>
                      <a:pt x="608" y="1037"/>
                    </a:cubicBezTo>
                    <a:cubicBezTo>
                      <a:pt x="846" y="1001"/>
                      <a:pt x="1037" y="799"/>
                      <a:pt x="1037" y="549"/>
                    </a:cubicBezTo>
                    <a:cubicBezTo>
                      <a:pt x="1037" y="311"/>
                      <a:pt x="906" y="120"/>
                      <a:pt x="692" y="49"/>
                    </a:cubicBezTo>
                    <a:cubicBezTo>
                      <a:pt x="680" y="49"/>
                      <a:pt x="656" y="25"/>
                      <a:pt x="632" y="25"/>
                    </a:cubicBezTo>
                    <a:cubicBezTo>
                      <a:pt x="608" y="13"/>
                      <a:pt x="572" y="1"/>
                      <a:pt x="537" y="1"/>
                    </a:cubicBezTo>
                    <a:cubicBezTo>
                      <a:pt x="530" y="1"/>
                      <a:pt x="523" y="1"/>
                      <a:pt x="51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46"/>
              <p:cNvSpPr/>
              <p:nvPr/>
            </p:nvSpPr>
            <p:spPr>
              <a:xfrm>
                <a:off x="4525250" y="1224025"/>
                <a:ext cx="13425" cy="13475"/>
              </a:xfrm>
              <a:custGeom>
                <a:avLst/>
                <a:gdLst/>
                <a:ahLst/>
                <a:cxnLst/>
                <a:rect l="l" t="t" r="r" b="b"/>
                <a:pathLst>
                  <a:path w="537" h="539" extrusionOk="0">
                    <a:moveTo>
                      <a:pt x="238" y="0"/>
                    </a:moveTo>
                    <a:cubicBezTo>
                      <a:pt x="112" y="0"/>
                      <a:pt x="12" y="112"/>
                      <a:pt x="1" y="253"/>
                    </a:cubicBezTo>
                    <a:cubicBezTo>
                      <a:pt x="1" y="396"/>
                      <a:pt x="96" y="515"/>
                      <a:pt x="251" y="539"/>
                    </a:cubicBezTo>
                    <a:cubicBezTo>
                      <a:pt x="394" y="539"/>
                      <a:pt x="513" y="432"/>
                      <a:pt x="537" y="277"/>
                    </a:cubicBezTo>
                    <a:cubicBezTo>
                      <a:pt x="537" y="134"/>
                      <a:pt x="429" y="15"/>
                      <a:pt x="275" y="3"/>
                    </a:cubicBezTo>
                    <a:cubicBezTo>
                      <a:pt x="262" y="1"/>
                      <a:pt x="250" y="0"/>
                      <a:pt x="23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46"/>
              <p:cNvSpPr/>
              <p:nvPr/>
            </p:nvSpPr>
            <p:spPr>
              <a:xfrm>
                <a:off x="4253800" y="1500900"/>
                <a:ext cx="26200" cy="25350"/>
              </a:xfrm>
              <a:custGeom>
                <a:avLst/>
                <a:gdLst/>
                <a:ahLst/>
                <a:cxnLst/>
                <a:rect l="l" t="t" r="r" b="b"/>
                <a:pathLst>
                  <a:path w="1048" h="1014" extrusionOk="0">
                    <a:moveTo>
                      <a:pt x="536" y="1"/>
                    </a:moveTo>
                    <a:cubicBezTo>
                      <a:pt x="274" y="1"/>
                      <a:pt x="36" y="215"/>
                      <a:pt x="24" y="489"/>
                    </a:cubicBezTo>
                    <a:cubicBezTo>
                      <a:pt x="0" y="775"/>
                      <a:pt x="226" y="989"/>
                      <a:pt x="512" y="1013"/>
                    </a:cubicBezTo>
                    <a:cubicBezTo>
                      <a:pt x="519" y="1013"/>
                      <a:pt x="527" y="1013"/>
                      <a:pt x="534" y="1013"/>
                    </a:cubicBezTo>
                    <a:cubicBezTo>
                      <a:pt x="809" y="1013"/>
                      <a:pt x="1013" y="791"/>
                      <a:pt x="1036" y="513"/>
                    </a:cubicBezTo>
                    <a:cubicBezTo>
                      <a:pt x="1048" y="227"/>
                      <a:pt x="822" y="13"/>
                      <a:pt x="53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46"/>
              <p:cNvSpPr/>
              <p:nvPr/>
            </p:nvSpPr>
            <p:spPr>
              <a:xfrm>
                <a:off x="3840950" y="1164850"/>
                <a:ext cx="30975" cy="30100"/>
              </a:xfrm>
              <a:custGeom>
                <a:avLst/>
                <a:gdLst/>
                <a:ahLst/>
                <a:cxnLst/>
                <a:rect l="l" t="t" r="r" b="b"/>
                <a:pathLst>
                  <a:path w="1239" h="1204" extrusionOk="0">
                    <a:moveTo>
                      <a:pt x="621" y="0"/>
                    </a:moveTo>
                    <a:cubicBezTo>
                      <a:pt x="297" y="0"/>
                      <a:pt x="24" y="258"/>
                      <a:pt x="12" y="584"/>
                    </a:cubicBezTo>
                    <a:cubicBezTo>
                      <a:pt x="0" y="906"/>
                      <a:pt x="262" y="1191"/>
                      <a:pt x="596" y="1203"/>
                    </a:cubicBezTo>
                    <a:cubicBezTo>
                      <a:pt x="603" y="1204"/>
                      <a:pt x="610" y="1204"/>
                      <a:pt x="617" y="1204"/>
                    </a:cubicBezTo>
                    <a:cubicBezTo>
                      <a:pt x="929" y="1204"/>
                      <a:pt x="1203" y="946"/>
                      <a:pt x="1215" y="620"/>
                    </a:cubicBezTo>
                    <a:cubicBezTo>
                      <a:pt x="1239" y="298"/>
                      <a:pt x="965" y="13"/>
                      <a:pt x="643" y="1"/>
                    </a:cubicBezTo>
                    <a:cubicBezTo>
                      <a:pt x="636" y="0"/>
                      <a:pt x="629" y="0"/>
                      <a:pt x="621"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46"/>
              <p:cNvSpPr/>
              <p:nvPr/>
            </p:nvSpPr>
            <p:spPr>
              <a:xfrm>
                <a:off x="3813250" y="1240425"/>
                <a:ext cx="25925" cy="24800"/>
              </a:xfrm>
              <a:custGeom>
                <a:avLst/>
                <a:gdLst/>
                <a:ahLst/>
                <a:cxnLst/>
                <a:rect l="l" t="t" r="r" b="b"/>
                <a:pathLst>
                  <a:path w="1037" h="992" extrusionOk="0">
                    <a:moveTo>
                      <a:pt x="497" y="0"/>
                    </a:moveTo>
                    <a:cubicBezTo>
                      <a:pt x="241" y="0"/>
                      <a:pt x="36" y="218"/>
                      <a:pt x="25" y="478"/>
                    </a:cubicBezTo>
                    <a:cubicBezTo>
                      <a:pt x="1" y="752"/>
                      <a:pt x="227" y="978"/>
                      <a:pt x="501" y="990"/>
                    </a:cubicBezTo>
                    <a:cubicBezTo>
                      <a:pt x="514" y="991"/>
                      <a:pt x="528" y="992"/>
                      <a:pt x="541" y="992"/>
                    </a:cubicBezTo>
                    <a:cubicBezTo>
                      <a:pt x="796" y="992"/>
                      <a:pt x="1002" y="774"/>
                      <a:pt x="1013" y="514"/>
                    </a:cubicBezTo>
                    <a:cubicBezTo>
                      <a:pt x="1037" y="240"/>
                      <a:pt x="811" y="14"/>
                      <a:pt x="537" y="2"/>
                    </a:cubicBezTo>
                    <a:cubicBezTo>
                      <a:pt x="523" y="1"/>
                      <a:pt x="510" y="0"/>
                      <a:pt x="49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46"/>
              <p:cNvSpPr/>
              <p:nvPr/>
            </p:nvSpPr>
            <p:spPr>
              <a:xfrm>
                <a:off x="3412925" y="1753025"/>
                <a:ext cx="29175" cy="28300"/>
              </a:xfrm>
              <a:custGeom>
                <a:avLst/>
                <a:gdLst/>
                <a:ahLst/>
                <a:cxnLst/>
                <a:rect l="l" t="t" r="r" b="b"/>
                <a:pathLst>
                  <a:path w="1167" h="1132" extrusionOk="0">
                    <a:moveTo>
                      <a:pt x="573" y="0"/>
                    </a:moveTo>
                    <a:cubicBezTo>
                      <a:pt x="274" y="0"/>
                      <a:pt x="36" y="234"/>
                      <a:pt x="24" y="548"/>
                    </a:cubicBezTo>
                    <a:cubicBezTo>
                      <a:pt x="0" y="870"/>
                      <a:pt x="262" y="1132"/>
                      <a:pt x="572" y="1132"/>
                    </a:cubicBezTo>
                    <a:cubicBezTo>
                      <a:pt x="579" y="1132"/>
                      <a:pt x="586" y="1132"/>
                      <a:pt x="593" y="1132"/>
                    </a:cubicBezTo>
                    <a:cubicBezTo>
                      <a:pt x="894" y="1132"/>
                      <a:pt x="1155" y="886"/>
                      <a:pt x="1155" y="584"/>
                    </a:cubicBezTo>
                    <a:cubicBezTo>
                      <a:pt x="1167" y="274"/>
                      <a:pt x="917" y="0"/>
                      <a:pt x="595" y="0"/>
                    </a:cubicBezTo>
                    <a:cubicBezTo>
                      <a:pt x="588" y="0"/>
                      <a:pt x="581" y="0"/>
                      <a:pt x="57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46"/>
              <p:cNvSpPr/>
              <p:nvPr/>
            </p:nvSpPr>
            <p:spPr>
              <a:xfrm>
                <a:off x="3455475" y="1739000"/>
                <a:ext cx="33075" cy="32250"/>
              </a:xfrm>
              <a:custGeom>
                <a:avLst/>
                <a:gdLst/>
                <a:ahLst/>
                <a:cxnLst/>
                <a:rect l="l" t="t" r="r" b="b"/>
                <a:pathLst>
                  <a:path w="1323" h="1290" extrusionOk="0">
                    <a:moveTo>
                      <a:pt x="638" y="0"/>
                    </a:moveTo>
                    <a:cubicBezTo>
                      <a:pt x="299" y="0"/>
                      <a:pt x="24" y="278"/>
                      <a:pt x="13" y="621"/>
                    </a:cubicBezTo>
                    <a:cubicBezTo>
                      <a:pt x="1" y="978"/>
                      <a:pt x="286" y="1276"/>
                      <a:pt x="644" y="1288"/>
                    </a:cubicBezTo>
                    <a:cubicBezTo>
                      <a:pt x="658" y="1289"/>
                      <a:pt x="671" y="1289"/>
                      <a:pt x="685" y="1289"/>
                    </a:cubicBezTo>
                    <a:cubicBezTo>
                      <a:pt x="1024" y="1289"/>
                      <a:pt x="1299" y="1012"/>
                      <a:pt x="1310" y="669"/>
                    </a:cubicBezTo>
                    <a:cubicBezTo>
                      <a:pt x="1322" y="311"/>
                      <a:pt x="1037" y="14"/>
                      <a:pt x="679" y="2"/>
                    </a:cubicBezTo>
                    <a:cubicBezTo>
                      <a:pt x="665" y="1"/>
                      <a:pt x="652" y="0"/>
                      <a:pt x="63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46"/>
              <p:cNvSpPr/>
              <p:nvPr/>
            </p:nvSpPr>
            <p:spPr>
              <a:xfrm>
                <a:off x="3500125" y="1808375"/>
                <a:ext cx="35450" cy="34875"/>
              </a:xfrm>
              <a:custGeom>
                <a:avLst/>
                <a:gdLst/>
                <a:ahLst/>
                <a:cxnLst/>
                <a:rect l="l" t="t" r="r" b="b"/>
                <a:pathLst>
                  <a:path w="1418" h="1395" extrusionOk="0">
                    <a:moveTo>
                      <a:pt x="705" y="1"/>
                    </a:moveTo>
                    <a:cubicBezTo>
                      <a:pt x="345" y="1"/>
                      <a:pt x="24" y="294"/>
                      <a:pt x="13" y="680"/>
                    </a:cubicBezTo>
                    <a:cubicBezTo>
                      <a:pt x="1" y="1049"/>
                      <a:pt x="298" y="1370"/>
                      <a:pt x="679" y="1394"/>
                    </a:cubicBezTo>
                    <a:cubicBezTo>
                      <a:pt x="1060" y="1394"/>
                      <a:pt x="1382" y="1096"/>
                      <a:pt x="1394" y="715"/>
                    </a:cubicBezTo>
                    <a:cubicBezTo>
                      <a:pt x="1417" y="346"/>
                      <a:pt x="1120" y="25"/>
                      <a:pt x="727" y="1"/>
                    </a:cubicBezTo>
                    <a:cubicBezTo>
                      <a:pt x="720" y="1"/>
                      <a:pt x="713" y="1"/>
                      <a:pt x="70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46"/>
              <p:cNvSpPr/>
              <p:nvPr/>
            </p:nvSpPr>
            <p:spPr>
              <a:xfrm>
                <a:off x="6064725" y="1863750"/>
                <a:ext cx="279525" cy="208850"/>
              </a:xfrm>
              <a:custGeom>
                <a:avLst/>
                <a:gdLst/>
                <a:ahLst/>
                <a:cxnLst/>
                <a:rect l="l" t="t" r="r" b="b"/>
                <a:pathLst>
                  <a:path w="11181" h="8354" extrusionOk="0">
                    <a:moveTo>
                      <a:pt x="1" y="1"/>
                    </a:moveTo>
                    <a:lnTo>
                      <a:pt x="1" y="1"/>
                    </a:lnTo>
                    <a:cubicBezTo>
                      <a:pt x="1" y="1"/>
                      <a:pt x="1025" y="2525"/>
                      <a:pt x="2835" y="4739"/>
                    </a:cubicBezTo>
                    <a:cubicBezTo>
                      <a:pt x="3442" y="5501"/>
                      <a:pt x="4144" y="6216"/>
                      <a:pt x="4930" y="6775"/>
                    </a:cubicBezTo>
                    <a:cubicBezTo>
                      <a:pt x="6712" y="8078"/>
                      <a:pt x="8514" y="8354"/>
                      <a:pt x="9723" y="8354"/>
                    </a:cubicBezTo>
                    <a:cubicBezTo>
                      <a:pt x="10613" y="8354"/>
                      <a:pt x="11181" y="8204"/>
                      <a:pt x="11181" y="8204"/>
                    </a:cubicBezTo>
                    <a:cubicBezTo>
                      <a:pt x="11181" y="8204"/>
                      <a:pt x="11109" y="6680"/>
                      <a:pt x="10074" y="4977"/>
                    </a:cubicBezTo>
                    <a:cubicBezTo>
                      <a:pt x="9597" y="4203"/>
                      <a:pt x="8919" y="3382"/>
                      <a:pt x="7954" y="2668"/>
                    </a:cubicBezTo>
                    <a:cubicBezTo>
                      <a:pt x="4871" y="405"/>
                      <a:pt x="1" y="1"/>
                      <a:pt x="1"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46"/>
              <p:cNvSpPr/>
              <p:nvPr/>
            </p:nvSpPr>
            <p:spPr>
              <a:xfrm>
                <a:off x="6448125" y="1628300"/>
                <a:ext cx="295575" cy="189625"/>
              </a:xfrm>
              <a:custGeom>
                <a:avLst/>
                <a:gdLst/>
                <a:ahLst/>
                <a:cxnLst/>
                <a:rect l="l" t="t" r="r" b="b"/>
                <a:pathLst>
                  <a:path w="11823" h="7585" extrusionOk="0">
                    <a:moveTo>
                      <a:pt x="11823" y="1"/>
                    </a:moveTo>
                    <a:cubicBezTo>
                      <a:pt x="11823" y="1"/>
                      <a:pt x="10323" y="1"/>
                      <a:pt x="8418" y="346"/>
                    </a:cubicBezTo>
                    <a:cubicBezTo>
                      <a:pt x="6882" y="644"/>
                      <a:pt x="5120" y="1132"/>
                      <a:pt x="3667" y="2025"/>
                    </a:cubicBezTo>
                    <a:cubicBezTo>
                      <a:pt x="417" y="4037"/>
                      <a:pt x="0" y="7287"/>
                      <a:pt x="0" y="7287"/>
                    </a:cubicBezTo>
                    <a:cubicBezTo>
                      <a:pt x="0" y="7287"/>
                      <a:pt x="835" y="7585"/>
                      <a:pt x="2098" y="7585"/>
                    </a:cubicBezTo>
                    <a:cubicBezTo>
                      <a:pt x="3257" y="7585"/>
                      <a:pt x="4779" y="7334"/>
                      <a:pt x="6346" y="6371"/>
                    </a:cubicBezTo>
                    <a:cubicBezTo>
                      <a:pt x="7037" y="5942"/>
                      <a:pt x="7692" y="5418"/>
                      <a:pt x="8275" y="4847"/>
                    </a:cubicBezTo>
                    <a:cubicBezTo>
                      <a:pt x="10442" y="2715"/>
                      <a:pt x="11823" y="1"/>
                      <a:pt x="1182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46"/>
              <p:cNvSpPr/>
              <p:nvPr/>
            </p:nvSpPr>
            <p:spPr>
              <a:xfrm>
                <a:off x="5262550" y="1483125"/>
                <a:ext cx="313750" cy="164675"/>
              </a:xfrm>
              <a:custGeom>
                <a:avLst/>
                <a:gdLst/>
                <a:ahLst/>
                <a:cxnLst/>
                <a:rect l="l" t="t" r="r" b="b"/>
                <a:pathLst>
                  <a:path w="12550" h="6587" extrusionOk="0">
                    <a:moveTo>
                      <a:pt x="1856" y="1"/>
                    </a:moveTo>
                    <a:cubicBezTo>
                      <a:pt x="744" y="1"/>
                      <a:pt x="1" y="81"/>
                      <a:pt x="1" y="81"/>
                    </a:cubicBezTo>
                    <a:cubicBezTo>
                      <a:pt x="1" y="81"/>
                      <a:pt x="2668" y="4165"/>
                      <a:pt x="6132" y="5796"/>
                    </a:cubicBezTo>
                    <a:cubicBezTo>
                      <a:pt x="7397" y="6396"/>
                      <a:pt x="8594" y="6586"/>
                      <a:pt x="9603" y="6586"/>
                    </a:cubicBezTo>
                    <a:cubicBezTo>
                      <a:pt x="11359" y="6586"/>
                      <a:pt x="12550" y="6010"/>
                      <a:pt x="12550" y="6010"/>
                    </a:cubicBezTo>
                    <a:cubicBezTo>
                      <a:pt x="12550" y="6010"/>
                      <a:pt x="11776" y="2819"/>
                      <a:pt x="8323" y="1188"/>
                    </a:cubicBezTo>
                    <a:cubicBezTo>
                      <a:pt x="6213" y="195"/>
                      <a:pt x="3587" y="1"/>
                      <a:pt x="185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46"/>
              <p:cNvSpPr/>
              <p:nvPr/>
            </p:nvSpPr>
            <p:spPr>
              <a:xfrm>
                <a:off x="5897450" y="1361300"/>
                <a:ext cx="192900" cy="304825"/>
              </a:xfrm>
              <a:custGeom>
                <a:avLst/>
                <a:gdLst/>
                <a:ahLst/>
                <a:cxnLst/>
                <a:rect l="l" t="t" r="r" b="b"/>
                <a:pathLst>
                  <a:path w="7716" h="12193" extrusionOk="0">
                    <a:moveTo>
                      <a:pt x="846" y="1"/>
                    </a:moveTo>
                    <a:cubicBezTo>
                      <a:pt x="846" y="1"/>
                      <a:pt x="1" y="2049"/>
                      <a:pt x="715" y="4656"/>
                    </a:cubicBezTo>
                    <a:cubicBezTo>
                      <a:pt x="774" y="4617"/>
                      <a:pt x="841" y="4594"/>
                      <a:pt x="917" y="4594"/>
                    </a:cubicBezTo>
                    <a:cubicBezTo>
                      <a:pt x="933" y="4594"/>
                      <a:pt x="949" y="4595"/>
                      <a:pt x="965" y="4597"/>
                    </a:cubicBezTo>
                    <a:cubicBezTo>
                      <a:pt x="1263" y="4609"/>
                      <a:pt x="1489" y="4847"/>
                      <a:pt x="1489" y="5144"/>
                    </a:cubicBezTo>
                    <a:cubicBezTo>
                      <a:pt x="1465" y="5406"/>
                      <a:pt x="1286" y="5597"/>
                      <a:pt x="1048" y="5644"/>
                    </a:cubicBezTo>
                    <a:cubicBezTo>
                      <a:pt x="1155" y="5894"/>
                      <a:pt x="1275" y="6133"/>
                      <a:pt x="1405" y="6383"/>
                    </a:cubicBezTo>
                    <a:cubicBezTo>
                      <a:pt x="3239" y="9752"/>
                      <a:pt x="7466" y="12193"/>
                      <a:pt x="7466" y="12193"/>
                    </a:cubicBezTo>
                    <a:cubicBezTo>
                      <a:pt x="7466" y="12193"/>
                      <a:pt x="7716" y="7323"/>
                      <a:pt x="5894" y="3954"/>
                    </a:cubicBezTo>
                    <a:cubicBezTo>
                      <a:pt x="4061" y="572"/>
                      <a:pt x="846" y="1"/>
                      <a:pt x="84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46"/>
              <p:cNvSpPr/>
              <p:nvPr/>
            </p:nvSpPr>
            <p:spPr>
              <a:xfrm>
                <a:off x="6122475" y="1703900"/>
                <a:ext cx="12225" cy="12250"/>
              </a:xfrm>
              <a:custGeom>
                <a:avLst/>
                <a:gdLst/>
                <a:ahLst/>
                <a:cxnLst/>
                <a:rect l="l" t="t" r="r" b="b"/>
                <a:pathLst>
                  <a:path w="489" h="490" extrusionOk="0">
                    <a:moveTo>
                      <a:pt x="251" y="1"/>
                    </a:moveTo>
                    <a:cubicBezTo>
                      <a:pt x="108" y="1"/>
                      <a:pt x="1" y="108"/>
                      <a:pt x="1" y="239"/>
                    </a:cubicBezTo>
                    <a:cubicBezTo>
                      <a:pt x="1" y="370"/>
                      <a:pt x="108" y="489"/>
                      <a:pt x="239" y="489"/>
                    </a:cubicBezTo>
                    <a:cubicBezTo>
                      <a:pt x="370" y="489"/>
                      <a:pt x="489" y="394"/>
                      <a:pt x="489" y="251"/>
                    </a:cubicBezTo>
                    <a:cubicBezTo>
                      <a:pt x="489" y="120"/>
                      <a:pt x="382" y="1"/>
                      <a:pt x="251"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46"/>
              <p:cNvSpPr/>
              <p:nvPr/>
            </p:nvSpPr>
            <p:spPr>
              <a:xfrm>
                <a:off x="6251075" y="1893525"/>
                <a:ext cx="14300" cy="14300"/>
              </a:xfrm>
              <a:custGeom>
                <a:avLst/>
                <a:gdLst/>
                <a:ahLst/>
                <a:cxnLst/>
                <a:rect l="l" t="t" r="r" b="b"/>
                <a:pathLst>
                  <a:path w="572" h="572" extrusionOk="0">
                    <a:moveTo>
                      <a:pt x="298" y="0"/>
                    </a:moveTo>
                    <a:cubicBezTo>
                      <a:pt x="143" y="0"/>
                      <a:pt x="0" y="131"/>
                      <a:pt x="0" y="274"/>
                    </a:cubicBezTo>
                    <a:cubicBezTo>
                      <a:pt x="0" y="441"/>
                      <a:pt x="119" y="560"/>
                      <a:pt x="274" y="572"/>
                    </a:cubicBezTo>
                    <a:cubicBezTo>
                      <a:pt x="429" y="572"/>
                      <a:pt x="560" y="453"/>
                      <a:pt x="572" y="298"/>
                    </a:cubicBezTo>
                    <a:cubicBezTo>
                      <a:pt x="572" y="143"/>
                      <a:pt x="453" y="24"/>
                      <a:pt x="29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46"/>
              <p:cNvSpPr/>
              <p:nvPr/>
            </p:nvSpPr>
            <p:spPr>
              <a:xfrm>
                <a:off x="6420725" y="1840800"/>
                <a:ext cx="14025" cy="13750"/>
              </a:xfrm>
              <a:custGeom>
                <a:avLst/>
                <a:gdLst/>
                <a:ahLst/>
                <a:cxnLst/>
                <a:rect l="l" t="t" r="r" b="b"/>
                <a:pathLst>
                  <a:path w="561" h="550" extrusionOk="0">
                    <a:moveTo>
                      <a:pt x="267" y="1"/>
                    </a:moveTo>
                    <a:cubicBezTo>
                      <a:pt x="131" y="1"/>
                      <a:pt x="1" y="117"/>
                      <a:pt x="1" y="276"/>
                    </a:cubicBezTo>
                    <a:cubicBezTo>
                      <a:pt x="1" y="419"/>
                      <a:pt x="120" y="549"/>
                      <a:pt x="275" y="549"/>
                    </a:cubicBezTo>
                    <a:cubicBezTo>
                      <a:pt x="417" y="549"/>
                      <a:pt x="560" y="430"/>
                      <a:pt x="560" y="288"/>
                    </a:cubicBezTo>
                    <a:cubicBezTo>
                      <a:pt x="560" y="133"/>
                      <a:pt x="441" y="2"/>
                      <a:pt x="286" y="2"/>
                    </a:cubicBezTo>
                    <a:cubicBezTo>
                      <a:pt x="280" y="1"/>
                      <a:pt x="273" y="1"/>
                      <a:pt x="26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46"/>
              <p:cNvSpPr/>
              <p:nvPr/>
            </p:nvSpPr>
            <p:spPr>
              <a:xfrm>
                <a:off x="6441275" y="1743775"/>
                <a:ext cx="23825" cy="22975"/>
              </a:xfrm>
              <a:custGeom>
                <a:avLst/>
                <a:gdLst/>
                <a:ahLst/>
                <a:cxnLst/>
                <a:rect l="l" t="t" r="r" b="b"/>
                <a:pathLst>
                  <a:path w="953" h="919" extrusionOk="0">
                    <a:moveTo>
                      <a:pt x="467" y="1"/>
                    </a:moveTo>
                    <a:cubicBezTo>
                      <a:pt x="226" y="1"/>
                      <a:pt x="12" y="199"/>
                      <a:pt x="12" y="442"/>
                    </a:cubicBezTo>
                    <a:cubicBezTo>
                      <a:pt x="0" y="704"/>
                      <a:pt x="215" y="918"/>
                      <a:pt x="465" y="918"/>
                    </a:cubicBezTo>
                    <a:cubicBezTo>
                      <a:pt x="715" y="918"/>
                      <a:pt x="941" y="728"/>
                      <a:pt x="941" y="478"/>
                    </a:cubicBezTo>
                    <a:cubicBezTo>
                      <a:pt x="953" y="228"/>
                      <a:pt x="750" y="1"/>
                      <a:pt x="488" y="1"/>
                    </a:cubicBezTo>
                    <a:cubicBezTo>
                      <a:pt x="481" y="1"/>
                      <a:pt x="474" y="1"/>
                      <a:pt x="46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46"/>
              <p:cNvSpPr/>
              <p:nvPr/>
            </p:nvSpPr>
            <p:spPr>
              <a:xfrm>
                <a:off x="6653800" y="1282425"/>
                <a:ext cx="26500" cy="26225"/>
              </a:xfrm>
              <a:custGeom>
                <a:avLst/>
                <a:gdLst/>
                <a:ahLst/>
                <a:cxnLst/>
                <a:rect l="l" t="t" r="r" b="b"/>
                <a:pathLst>
                  <a:path w="1060" h="1049" extrusionOk="0">
                    <a:moveTo>
                      <a:pt x="513" y="0"/>
                    </a:moveTo>
                    <a:cubicBezTo>
                      <a:pt x="238" y="0"/>
                      <a:pt x="12" y="211"/>
                      <a:pt x="0" y="501"/>
                    </a:cubicBezTo>
                    <a:cubicBezTo>
                      <a:pt x="0" y="703"/>
                      <a:pt x="107" y="858"/>
                      <a:pt x="250" y="965"/>
                    </a:cubicBezTo>
                    <a:cubicBezTo>
                      <a:pt x="322" y="1013"/>
                      <a:pt x="417" y="1048"/>
                      <a:pt x="500" y="1048"/>
                    </a:cubicBezTo>
                    <a:cubicBezTo>
                      <a:pt x="536" y="1048"/>
                      <a:pt x="584" y="1037"/>
                      <a:pt x="608" y="1037"/>
                    </a:cubicBezTo>
                    <a:cubicBezTo>
                      <a:pt x="846" y="1001"/>
                      <a:pt x="1036" y="798"/>
                      <a:pt x="1036" y="548"/>
                    </a:cubicBezTo>
                    <a:cubicBezTo>
                      <a:pt x="1060" y="310"/>
                      <a:pt x="905" y="120"/>
                      <a:pt x="703" y="48"/>
                    </a:cubicBezTo>
                    <a:cubicBezTo>
                      <a:pt x="679" y="48"/>
                      <a:pt x="655" y="25"/>
                      <a:pt x="643" y="25"/>
                    </a:cubicBezTo>
                    <a:cubicBezTo>
                      <a:pt x="608" y="13"/>
                      <a:pt x="584" y="1"/>
                      <a:pt x="536" y="1"/>
                    </a:cubicBezTo>
                    <a:cubicBezTo>
                      <a:pt x="529" y="0"/>
                      <a:pt x="521" y="0"/>
                      <a:pt x="51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46"/>
              <p:cNvSpPr/>
              <p:nvPr/>
            </p:nvSpPr>
            <p:spPr>
              <a:xfrm>
                <a:off x="6167725" y="1278250"/>
                <a:ext cx="13425" cy="13425"/>
              </a:xfrm>
              <a:custGeom>
                <a:avLst/>
                <a:gdLst/>
                <a:ahLst/>
                <a:cxnLst/>
                <a:rect l="l" t="t" r="r" b="b"/>
                <a:pathLst>
                  <a:path w="537" h="537" extrusionOk="0">
                    <a:moveTo>
                      <a:pt x="266" y="0"/>
                    </a:moveTo>
                    <a:cubicBezTo>
                      <a:pt x="132" y="0"/>
                      <a:pt x="23" y="115"/>
                      <a:pt x="0" y="251"/>
                    </a:cubicBezTo>
                    <a:cubicBezTo>
                      <a:pt x="0" y="406"/>
                      <a:pt x="108" y="525"/>
                      <a:pt x="262" y="537"/>
                    </a:cubicBezTo>
                    <a:cubicBezTo>
                      <a:pt x="405" y="537"/>
                      <a:pt x="524" y="430"/>
                      <a:pt x="536" y="287"/>
                    </a:cubicBezTo>
                    <a:cubicBezTo>
                      <a:pt x="536" y="132"/>
                      <a:pt x="441" y="13"/>
                      <a:pt x="286" y="1"/>
                    </a:cubicBezTo>
                    <a:cubicBezTo>
                      <a:pt x="280" y="0"/>
                      <a:pt x="273" y="0"/>
                      <a:pt x="26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46"/>
              <p:cNvSpPr/>
              <p:nvPr/>
            </p:nvSpPr>
            <p:spPr>
              <a:xfrm>
                <a:off x="5896550" y="1555075"/>
                <a:ext cx="26225" cy="25350"/>
              </a:xfrm>
              <a:custGeom>
                <a:avLst/>
                <a:gdLst/>
                <a:ahLst/>
                <a:cxnLst/>
                <a:rect l="l" t="t" r="r" b="b"/>
                <a:pathLst>
                  <a:path w="1049" h="1014" extrusionOk="0">
                    <a:moveTo>
                      <a:pt x="537" y="1"/>
                    </a:moveTo>
                    <a:cubicBezTo>
                      <a:pt x="251" y="1"/>
                      <a:pt x="37" y="215"/>
                      <a:pt x="13" y="489"/>
                    </a:cubicBezTo>
                    <a:cubicBezTo>
                      <a:pt x="1" y="775"/>
                      <a:pt x="227" y="1001"/>
                      <a:pt x="513" y="1013"/>
                    </a:cubicBezTo>
                    <a:cubicBezTo>
                      <a:pt x="520" y="1013"/>
                      <a:pt x="527" y="1013"/>
                      <a:pt x="535" y="1013"/>
                    </a:cubicBezTo>
                    <a:cubicBezTo>
                      <a:pt x="798" y="1013"/>
                      <a:pt x="1013" y="803"/>
                      <a:pt x="1025" y="525"/>
                    </a:cubicBezTo>
                    <a:cubicBezTo>
                      <a:pt x="1049" y="239"/>
                      <a:pt x="822" y="13"/>
                      <a:pt x="53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46"/>
              <p:cNvSpPr/>
              <p:nvPr/>
            </p:nvSpPr>
            <p:spPr>
              <a:xfrm>
                <a:off x="5483700" y="1219025"/>
                <a:ext cx="30700" cy="30400"/>
              </a:xfrm>
              <a:custGeom>
                <a:avLst/>
                <a:gdLst/>
                <a:ahLst/>
                <a:cxnLst/>
                <a:rect l="l" t="t" r="r" b="b"/>
                <a:pathLst>
                  <a:path w="1228" h="1216" extrusionOk="0">
                    <a:moveTo>
                      <a:pt x="611" y="0"/>
                    </a:moveTo>
                    <a:cubicBezTo>
                      <a:pt x="287" y="0"/>
                      <a:pt x="24" y="269"/>
                      <a:pt x="13" y="584"/>
                    </a:cubicBezTo>
                    <a:cubicBezTo>
                      <a:pt x="1" y="917"/>
                      <a:pt x="263" y="1191"/>
                      <a:pt x="596" y="1215"/>
                    </a:cubicBezTo>
                    <a:cubicBezTo>
                      <a:pt x="603" y="1215"/>
                      <a:pt x="610" y="1215"/>
                      <a:pt x="616" y="1215"/>
                    </a:cubicBezTo>
                    <a:cubicBezTo>
                      <a:pt x="930" y="1215"/>
                      <a:pt x="1204" y="946"/>
                      <a:pt x="1215" y="632"/>
                    </a:cubicBezTo>
                    <a:cubicBezTo>
                      <a:pt x="1227" y="298"/>
                      <a:pt x="965" y="25"/>
                      <a:pt x="632" y="1"/>
                    </a:cubicBezTo>
                    <a:cubicBezTo>
                      <a:pt x="625" y="0"/>
                      <a:pt x="618" y="0"/>
                      <a:pt x="611"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46"/>
              <p:cNvSpPr/>
              <p:nvPr/>
            </p:nvSpPr>
            <p:spPr>
              <a:xfrm>
                <a:off x="5456025" y="1294625"/>
                <a:ext cx="25625" cy="25050"/>
              </a:xfrm>
              <a:custGeom>
                <a:avLst/>
                <a:gdLst/>
                <a:ahLst/>
                <a:cxnLst/>
                <a:rect l="l" t="t" r="r" b="b"/>
                <a:pathLst>
                  <a:path w="1025" h="1002" extrusionOk="0">
                    <a:moveTo>
                      <a:pt x="515" y="0"/>
                    </a:moveTo>
                    <a:cubicBezTo>
                      <a:pt x="240" y="0"/>
                      <a:pt x="36" y="222"/>
                      <a:pt x="12" y="477"/>
                    </a:cubicBezTo>
                    <a:cubicBezTo>
                      <a:pt x="1" y="763"/>
                      <a:pt x="227" y="989"/>
                      <a:pt x="489" y="1001"/>
                    </a:cubicBezTo>
                    <a:cubicBezTo>
                      <a:pt x="496" y="1001"/>
                      <a:pt x="503" y="1001"/>
                      <a:pt x="510" y="1001"/>
                    </a:cubicBezTo>
                    <a:cubicBezTo>
                      <a:pt x="786" y="1001"/>
                      <a:pt x="1001" y="780"/>
                      <a:pt x="1013" y="525"/>
                    </a:cubicBezTo>
                    <a:cubicBezTo>
                      <a:pt x="1025" y="239"/>
                      <a:pt x="810" y="13"/>
                      <a:pt x="536" y="1"/>
                    </a:cubicBezTo>
                    <a:cubicBezTo>
                      <a:pt x="529" y="1"/>
                      <a:pt x="522" y="0"/>
                      <a:pt x="51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46"/>
              <p:cNvSpPr/>
              <p:nvPr/>
            </p:nvSpPr>
            <p:spPr>
              <a:xfrm>
                <a:off x="5055675" y="1807450"/>
                <a:ext cx="28900" cy="28350"/>
              </a:xfrm>
              <a:custGeom>
                <a:avLst/>
                <a:gdLst/>
                <a:ahLst/>
                <a:cxnLst/>
                <a:rect l="l" t="t" r="r" b="b"/>
                <a:pathLst>
                  <a:path w="1156" h="1134" extrusionOk="0">
                    <a:moveTo>
                      <a:pt x="557" y="1"/>
                    </a:moveTo>
                    <a:cubicBezTo>
                      <a:pt x="264" y="1"/>
                      <a:pt x="13" y="254"/>
                      <a:pt x="13" y="550"/>
                    </a:cubicBezTo>
                    <a:cubicBezTo>
                      <a:pt x="1" y="860"/>
                      <a:pt x="251" y="1133"/>
                      <a:pt x="560" y="1133"/>
                    </a:cubicBezTo>
                    <a:cubicBezTo>
                      <a:pt x="882" y="1133"/>
                      <a:pt x="1132" y="895"/>
                      <a:pt x="1144" y="574"/>
                    </a:cubicBezTo>
                    <a:cubicBezTo>
                      <a:pt x="1156" y="264"/>
                      <a:pt x="906" y="2"/>
                      <a:pt x="596" y="2"/>
                    </a:cubicBezTo>
                    <a:cubicBezTo>
                      <a:pt x="583" y="1"/>
                      <a:pt x="570" y="1"/>
                      <a:pt x="55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46"/>
              <p:cNvSpPr/>
              <p:nvPr/>
            </p:nvSpPr>
            <p:spPr>
              <a:xfrm>
                <a:off x="5098250" y="1792900"/>
                <a:ext cx="33050" cy="32500"/>
              </a:xfrm>
              <a:custGeom>
                <a:avLst/>
                <a:gdLst/>
                <a:ahLst/>
                <a:cxnLst/>
                <a:rect l="l" t="t" r="r" b="b"/>
                <a:pathLst>
                  <a:path w="1322" h="1300" extrusionOk="0">
                    <a:moveTo>
                      <a:pt x="657" y="1"/>
                    </a:moveTo>
                    <a:cubicBezTo>
                      <a:pt x="309" y="1"/>
                      <a:pt x="24" y="270"/>
                      <a:pt x="12" y="620"/>
                    </a:cubicBezTo>
                    <a:cubicBezTo>
                      <a:pt x="0" y="977"/>
                      <a:pt x="274" y="1275"/>
                      <a:pt x="631" y="1299"/>
                    </a:cubicBezTo>
                    <a:cubicBezTo>
                      <a:pt x="638" y="1299"/>
                      <a:pt x="646" y="1299"/>
                      <a:pt x="653" y="1299"/>
                    </a:cubicBezTo>
                    <a:cubicBezTo>
                      <a:pt x="1001" y="1299"/>
                      <a:pt x="1310" y="1018"/>
                      <a:pt x="1310" y="668"/>
                    </a:cubicBezTo>
                    <a:cubicBezTo>
                      <a:pt x="1322" y="310"/>
                      <a:pt x="1036" y="13"/>
                      <a:pt x="679" y="1"/>
                    </a:cubicBezTo>
                    <a:cubicBezTo>
                      <a:pt x="671" y="1"/>
                      <a:pt x="664" y="1"/>
                      <a:pt x="65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46"/>
              <p:cNvSpPr/>
              <p:nvPr/>
            </p:nvSpPr>
            <p:spPr>
              <a:xfrm>
                <a:off x="5142900" y="1862550"/>
                <a:ext cx="35150" cy="34575"/>
              </a:xfrm>
              <a:custGeom>
                <a:avLst/>
                <a:gdLst/>
                <a:ahLst/>
                <a:cxnLst/>
                <a:rect l="l" t="t" r="r" b="b"/>
                <a:pathLst>
                  <a:path w="1406" h="1383" extrusionOk="0">
                    <a:moveTo>
                      <a:pt x="726" y="1"/>
                    </a:moveTo>
                    <a:cubicBezTo>
                      <a:pt x="334" y="1"/>
                      <a:pt x="24" y="299"/>
                      <a:pt x="12" y="668"/>
                    </a:cubicBezTo>
                    <a:cubicBezTo>
                      <a:pt x="0" y="1037"/>
                      <a:pt x="298" y="1370"/>
                      <a:pt x="679" y="1382"/>
                    </a:cubicBezTo>
                    <a:cubicBezTo>
                      <a:pt x="686" y="1382"/>
                      <a:pt x="693" y="1382"/>
                      <a:pt x="700" y="1382"/>
                    </a:cubicBezTo>
                    <a:cubicBezTo>
                      <a:pt x="1061" y="1382"/>
                      <a:pt x="1382" y="1089"/>
                      <a:pt x="1393" y="715"/>
                    </a:cubicBezTo>
                    <a:cubicBezTo>
                      <a:pt x="1405" y="334"/>
                      <a:pt x="1107" y="13"/>
                      <a:pt x="72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46"/>
              <p:cNvSpPr/>
              <p:nvPr/>
            </p:nvSpPr>
            <p:spPr>
              <a:xfrm>
                <a:off x="6690700" y="1179725"/>
                <a:ext cx="37825" cy="37250"/>
              </a:xfrm>
              <a:custGeom>
                <a:avLst/>
                <a:gdLst/>
                <a:ahLst/>
                <a:cxnLst/>
                <a:rect l="l" t="t" r="r" b="b"/>
                <a:pathLst>
                  <a:path w="1513" h="1490" extrusionOk="0">
                    <a:moveTo>
                      <a:pt x="763" y="1"/>
                    </a:moveTo>
                    <a:cubicBezTo>
                      <a:pt x="357" y="1"/>
                      <a:pt x="24" y="306"/>
                      <a:pt x="13" y="715"/>
                    </a:cubicBezTo>
                    <a:cubicBezTo>
                      <a:pt x="1" y="1132"/>
                      <a:pt x="322" y="1477"/>
                      <a:pt x="727" y="1489"/>
                    </a:cubicBezTo>
                    <a:cubicBezTo>
                      <a:pt x="734" y="1490"/>
                      <a:pt x="742" y="1490"/>
                      <a:pt x="749" y="1490"/>
                    </a:cubicBezTo>
                    <a:cubicBezTo>
                      <a:pt x="1144" y="1490"/>
                      <a:pt x="1478" y="1173"/>
                      <a:pt x="1501" y="775"/>
                    </a:cubicBezTo>
                    <a:cubicBezTo>
                      <a:pt x="1513" y="358"/>
                      <a:pt x="1191" y="13"/>
                      <a:pt x="787" y="1"/>
                    </a:cubicBezTo>
                    <a:cubicBezTo>
                      <a:pt x="779" y="1"/>
                      <a:pt x="771" y="1"/>
                      <a:pt x="76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46"/>
              <p:cNvSpPr/>
              <p:nvPr/>
            </p:nvSpPr>
            <p:spPr>
              <a:xfrm>
                <a:off x="6698450" y="1861325"/>
                <a:ext cx="28900" cy="28350"/>
              </a:xfrm>
              <a:custGeom>
                <a:avLst/>
                <a:gdLst/>
                <a:ahLst/>
                <a:cxnLst/>
                <a:rect l="l" t="t" r="r" b="b"/>
                <a:pathLst>
                  <a:path w="1156" h="1134" extrusionOk="0">
                    <a:moveTo>
                      <a:pt x="556" y="1"/>
                    </a:moveTo>
                    <a:cubicBezTo>
                      <a:pt x="263" y="1"/>
                      <a:pt x="12" y="254"/>
                      <a:pt x="12" y="550"/>
                    </a:cubicBezTo>
                    <a:cubicBezTo>
                      <a:pt x="0" y="860"/>
                      <a:pt x="250" y="1133"/>
                      <a:pt x="560" y="1133"/>
                    </a:cubicBezTo>
                    <a:cubicBezTo>
                      <a:pt x="567" y="1134"/>
                      <a:pt x="574" y="1134"/>
                      <a:pt x="581" y="1134"/>
                    </a:cubicBezTo>
                    <a:cubicBezTo>
                      <a:pt x="882" y="1134"/>
                      <a:pt x="1143" y="888"/>
                      <a:pt x="1143" y="574"/>
                    </a:cubicBezTo>
                    <a:cubicBezTo>
                      <a:pt x="1155" y="264"/>
                      <a:pt x="905" y="14"/>
                      <a:pt x="596" y="2"/>
                    </a:cubicBezTo>
                    <a:cubicBezTo>
                      <a:pt x="582" y="1"/>
                      <a:pt x="569" y="1"/>
                      <a:pt x="55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46"/>
              <p:cNvSpPr/>
              <p:nvPr/>
            </p:nvSpPr>
            <p:spPr>
              <a:xfrm>
                <a:off x="6740700" y="1847075"/>
                <a:ext cx="33375" cy="32475"/>
              </a:xfrm>
              <a:custGeom>
                <a:avLst/>
                <a:gdLst/>
                <a:ahLst/>
                <a:cxnLst/>
                <a:rect l="l" t="t" r="r" b="b"/>
                <a:pathLst>
                  <a:path w="1335" h="1299" extrusionOk="0">
                    <a:moveTo>
                      <a:pt x="670" y="0"/>
                    </a:moveTo>
                    <a:cubicBezTo>
                      <a:pt x="322" y="0"/>
                      <a:pt x="36" y="282"/>
                      <a:pt x="25" y="632"/>
                    </a:cubicBezTo>
                    <a:cubicBezTo>
                      <a:pt x="1" y="989"/>
                      <a:pt x="287" y="1287"/>
                      <a:pt x="644" y="1299"/>
                    </a:cubicBezTo>
                    <a:cubicBezTo>
                      <a:pt x="651" y="1299"/>
                      <a:pt x="659" y="1299"/>
                      <a:pt x="666" y="1299"/>
                    </a:cubicBezTo>
                    <a:cubicBezTo>
                      <a:pt x="1013" y="1299"/>
                      <a:pt x="1299" y="1029"/>
                      <a:pt x="1311" y="679"/>
                    </a:cubicBezTo>
                    <a:cubicBezTo>
                      <a:pt x="1334" y="322"/>
                      <a:pt x="1049" y="25"/>
                      <a:pt x="692" y="1"/>
                    </a:cubicBezTo>
                    <a:cubicBezTo>
                      <a:pt x="684" y="1"/>
                      <a:pt x="677" y="0"/>
                      <a:pt x="67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46"/>
              <p:cNvSpPr/>
              <p:nvPr/>
            </p:nvSpPr>
            <p:spPr>
              <a:xfrm>
                <a:off x="6785350" y="1916725"/>
                <a:ext cx="35450" cy="34600"/>
              </a:xfrm>
              <a:custGeom>
                <a:avLst/>
                <a:gdLst/>
                <a:ahLst/>
                <a:cxnLst/>
                <a:rect l="l" t="t" r="r" b="b"/>
                <a:pathLst>
                  <a:path w="1418" h="1384" extrusionOk="0">
                    <a:moveTo>
                      <a:pt x="739" y="1"/>
                    </a:moveTo>
                    <a:cubicBezTo>
                      <a:pt x="346" y="1"/>
                      <a:pt x="37" y="299"/>
                      <a:pt x="25" y="668"/>
                    </a:cubicBezTo>
                    <a:cubicBezTo>
                      <a:pt x="1" y="1049"/>
                      <a:pt x="299" y="1370"/>
                      <a:pt x="691" y="1382"/>
                    </a:cubicBezTo>
                    <a:cubicBezTo>
                      <a:pt x="705" y="1383"/>
                      <a:pt x="719" y="1383"/>
                      <a:pt x="733" y="1383"/>
                    </a:cubicBezTo>
                    <a:cubicBezTo>
                      <a:pt x="1085" y="1383"/>
                      <a:pt x="1394" y="1093"/>
                      <a:pt x="1406" y="715"/>
                    </a:cubicBezTo>
                    <a:cubicBezTo>
                      <a:pt x="1418" y="346"/>
                      <a:pt x="1120" y="13"/>
                      <a:pt x="739"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46"/>
              <p:cNvSpPr/>
              <p:nvPr/>
            </p:nvSpPr>
            <p:spPr>
              <a:xfrm>
                <a:off x="1471600" y="2066400"/>
                <a:ext cx="320000" cy="156050"/>
              </a:xfrm>
              <a:custGeom>
                <a:avLst/>
                <a:gdLst/>
                <a:ahLst/>
                <a:cxnLst/>
                <a:rect l="l" t="t" r="r" b="b"/>
                <a:pathLst>
                  <a:path w="12800" h="6242" extrusionOk="0">
                    <a:moveTo>
                      <a:pt x="4391" y="4941"/>
                    </a:moveTo>
                    <a:cubicBezTo>
                      <a:pt x="4404" y="4941"/>
                      <a:pt x="4417" y="4942"/>
                      <a:pt x="4430" y="4944"/>
                    </a:cubicBezTo>
                    <a:cubicBezTo>
                      <a:pt x="4632" y="4944"/>
                      <a:pt x="4775" y="5099"/>
                      <a:pt x="4763" y="5301"/>
                    </a:cubicBezTo>
                    <a:cubicBezTo>
                      <a:pt x="4763" y="5484"/>
                      <a:pt x="4609" y="5623"/>
                      <a:pt x="4428" y="5623"/>
                    </a:cubicBezTo>
                    <a:cubicBezTo>
                      <a:pt x="4421" y="5623"/>
                      <a:pt x="4413" y="5623"/>
                      <a:pt x="4406" y="5622"/>
                    </a:cubicBezTo>
                    <a:cubicBezTo>
                      <a:pt x="4227" y="5611"/>
                      <a:pt x="4072" y="5456"/>
                      <a:pt x="4072" y="5265"/>
                    </a:cubicBezTo>
                    <a:cubicBezTo>
                      <a:pt x="4072" y="5088"/>
                      <a:pt x="4217" y="4941"/>
                      <a:pt x="4391" y="4941"/>
                    </a:cubicBezTo>
                    <a:close/>
                    <a:moveTo>
                      <a:pt x="9398" y="1"/>
                    </a:moveTo>
                    <a:cubicBezTo>
                      <a:pt x="8499" y="1"/>
                      <a:pt x="7478" y="175"/>
                      <a:pt x="6382" y="622"/>
                    </a:cubicBezTo>
                    <a:cubicBezTo>
                      <a:pt x="2846" y="2098"/>
                      <a:pt x="1" y="6051"/>
                      <a:pt x="1" y="6051"/>
                    </a:cubicBezTo>
                    <a:cubicBezTo>
                      <a:pt x="1" y="6051"/>
                      <a:pt x="1222" y="6242"/>
                      <a:pt x="2887" y="6242"/>
                    </a:cubicBezTo>
                    <a:cubicBezTo>
                      <a:pt x="4525" y="6242"/>
                      <a:pt x="6593" y="6057"/>
                      <a:pt x="8347" y="5325"/>
                    </a:cubicBezTo>
                    <a:cubicBezTo>
                      <a:pt x="8740" y="5158"/>
                      <a:pt x="9097" y="4980"/>
                      <a:pt x="9418" y="4789"/>
                    </a:cubicBezTo>
                    <a:cubicBezTo>
                      <a:pt x="12073" y="3194"/>
                      <a:pt x="12800" y="717"/>
                      <a:pt x="12800" y="717"/>
                    </a:cubicBezTo>
                    <a:cubicBezTo>
                      <a:pt x="12800" y="717"/>
                      <a:pt x="11502" y="15"/>
                      <a:pt x="9573" y="3"/>
                    </a:cubicBezTo>
                    <a:cubicBezTo>
                      <a:pt x="9515" y="1"/>
                      <a:pt x="9457" y="1"/>
                      <a:pt x="939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46"/>
              <p:cNvSpPr/>
              <p:nvPr/>
            </p:nvSpPr>
            <p:spPr>
              <a:xfrm>
                <a:off x="1137025" y="1701225"/>
                <a:ext cx="279525" cy="208875"/>
              </a:xfrm>
              <a:custGeom>
                <a:avLst/>
                <a:gdLst/>
                <a:ahLst/>
                <a:cxnLst/>
                <a:rect l="l" t="t" r="r" b="b"/>
                <a:pathLst>
                  <a:path w="11181" h="8355" extrusionOk="0">
                    <a:moveTo>
                      <a:pt x="1" y="1"/>
                    </a:moveTo>
                    <a:cubicBezTo>
                      <a:pt x="1" y="1"/>
                      <a:pt x="1025" y="2525"/>
                      <a:pt x="2835" y="4739"/>
                    </a:cubicBezTo>
                    <a:cubicBezTo>
                      <a:pt x="3442" y="5501"/>
                      <a:pt x="4144" y="6204"/>
                      <a:pt x="4930" y="6775"/>
                    </a:cubicBezTo>
                    <a:cubicBezTo>
                      <a:pt x="6712" y="8078"/>
                      <a:pt x="8514" y="8354"/>
                      <a:pt x="9723" y="8354"/>
                    </a:cubicBezTo>
                    <a:cubicBezTo>
                      <a:pt x="10613" y="8354"/>
                      <a:pt x="11181" y="8204"/>
                      <a:pt x="11181" y="8204"/>
                    </a:cubicBezTo>
                    <a:cubicBezTo>
                      <a:pt x="11181" y="8204"/>
                      <a:pt x="11121" y="6668"/>
                      <a:pt x="10074" y="4978"/>
                    </a:cubicBezTo>
                    <a:cubicBezTo>
                      <a:pt x="9597" y="4204"/>
                      <a:pt x="8919" y="3382"/>
                      <a:pt x="7954" y="2668"/>
                    </a:cubicBezTo>
                    <a:cubicBezTo>
                      <a:pt x="4859" y="406"/>
                      <a:pt x="1" y="1"/>
                      <a:pt x="1"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46"/>
              <p:cNvSpPr/>
              <p:nvPr/>
            </p:nvSpPr>
            <p:spPr>
              <a:xfrm>
                <a:off x="915275" y="2840950"/>
                <a:ext cx="193200" cy="304825"/>
              </a:xfrm>
              <a:custGeom>
                <a:avLst/>
                <a:gdLst/>
                <a:ahLst/>
                <a:cxnLst/>
                <a:rect l="l" t="t" r="r" b="b"/>
                <a:pathLst>
                  <a:path w="7728" h="12193" extrusionOk="0">
                    <a:moveTo>
                      <a:pt x="846" y="1"/>
                    </a:moveTo>
                    <a:cubicBezTo>
                      <a:pt x="846" y="1"/>
                      <a:pt x="1" y="2049"/>
                      <a:pt x="715" y="4656"/>
                    </a:cubicBezTo>
                    <a:cubicBezTo>
                      <a:pt x="777" y="4625"/>
                      <a:pt x="857" y="4594"/>
                      <a:pt x="931" y="4594"/>
                    </a:cubicBezTo>
                    <a:cubicBezTo>
                      <a:pt x="943" y="4594"/>
                      <a:pt x="954" y="4595"/>
                      <a:pt x="965" y="4597"/>
                    </a:cubicBezTo>
                    <a:cubicBezTo>
                      <a:pt x="1263" y="4620"/>
                      <a:pt x="1489" y="4858"/>
                      <a:pt x="1489" y="5156"/>
                    </a:cubicBezTo>
                    <a:cubicBezTo>
                      <a:pt x="1477" y="5406"/>
                      <a:pt x="1299" y="5597"/>
                      <a:pt x="1060" y="5644"/>
                    </a:cubicBezTo>
                    <a:cubicBezTo>
                      <a:pt x="1156" y="5894"/>
                      <a:pt x="1275" y="6132"/>
                      <a:pt x="1418" y="6382"/>
                    </a:cubicBezTo>
                    <a:cubicBezTo>
                      <a:pt x="3251" y="9752"/>
                      <a:pt x="7478" y="12193"/>
                      <a:pt x="7478" y="12193"/>
                    </a:cubicBezTo>
                    <a:cubicBezTo>
                      <a:pt x="7478" y="12193"/>
                      <a:pt x="7728" y="7335"/>
                      <a:pt x="5894" y="3965"/>
                    </a:cubicBezTo>
                    <a:cubicBezTo>
                      <a:pt x="4061" y="596"/>
                      <a:pt x="846" y="1"/>
                      <a:pt x="84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46"/>
              <p:cNvSpPr/>
              <p:nvPr/>
            </p:nvSpPr>
            <p:spPr>
              <a:xfrm>
                <a:off x="652150" y="2037950"/>
                <a:ext cx="382225" cy="129050"/>
              </a:xfrm>
              <a:custGeom>
                <a:avLst/>
                <a:gdLst/>
                <a:ahLst/>
                <a:cxnLst/>
                <a:rect l="l" t="t" r="r" b="b"/>
                <a:pathLst>
                  <a:path w="15289" h="5162" extrusionOk="0">
                    <a:moveTo>
                      <a:pt x="7906" y="1"/>
                    </a:moveTo>
                    <a:cubicBezTo>
                      <a:pt x="7639" y="1"/>
                      <a:pt x="7373" y="11"/>
                      <a:pt x="7109" y="33"/>
                    </a:cubicBezTo>
                    <a:cubicBezTo>
                      <a:pt x="3608" y="343"/>
                      <a:pt x="1787" y="2653"/>
                      <a:pt x="1513" y="3022"/>
                    </a:cubicBezTo>
                    <a:cubicBezTo>
                      <a:pt x="1489" y="2641"/>
                      <a:pt x="1179" y="2331"/>
                      <a:pt x="798" y="2308"/>
                    </a:cubicBezTo>
                    <a:cubicBezTo>
                      <a:pt x="791" y="2307"/>
                      <a:pt x="784" y="2307"/>
                      <a:pt x="777" y="2307"/>
                    </a:cubicBezTo>
                    <a:cubicBezTo>
                      <a:pt x="370" y="2307"/>
                      <a:pt x="36" y="2636"/>
                      <a:pt x="24" y="3046"/>
                    </a:cubicBezTo>
                    <a:cubicBezTo>
                      <a:pt x="1" y="3462"/>
                      <a:pt x="334" y="3796"/>
                      <a:pt x="751" y="3820"/>
                    </a:cubicBezTo>
                    <a:cubicBezTo>
                      <a:pt x="759" y="3820"/>
                      <a:pt x="766" y="3820"/>
                      <a:pt x="774" y="3820"/>
                    </a:cubicBezTo>
                    <a:cubicBezTo>
                      <a:pt x="1168" y="3820"/>
                      <a:pt x="1478" y="3526"/>
                      <a:pt x="1525" y="3129"/>
                    </a:cubicBezTo>
                    <a:cubicBezTo>
                      <a:pt x="1801" y="3417"/>
                      <a:pt x="3720" y="5162"/>
                      <a:pt x="6814" y="5162"/>
                    </a:cubicBezTo>
                    <a:cubicBezTo>
                      <a:pt x="7052" y="5162"/>
                      <a:pt x="7297" y="5151"/>
                      <a:pt x="7549" y="5129"/>
                    </a:cubicBezTo>
                    <a:cubicBezTo>
                      <a:pt x="11359" y="4784"/>
                      <a:pt x="15288" y="1879"/>
                      <a:pt x="15288" y="1879"/>
                    </a:cubicBezTo>
                    <a:cubicBezTo>
                      <a:pt x="15288" y="1879"/>
                      <a:pt x="11512" y="1"/>
                      <a:pt x="790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46"/>
              <p:cNvSpPr/>
              <p:nvPr/>
            </p:nvSpPr>
            <p:spPr>
              <a:xfrm>
                <a:off x="1209950" y="2524850"/>
                <a:ext cx="294425" cy="190325"/>
              </a:xfrm>
              <a:custGeom>
                <a:avLst/>
                <a:gdLst/>
                <a:ahLst/>
                <a:cxnLst/>
                <a:rect l="l" t="t" r="r" b="b"/>
                <a:pathLst>
                  <a:path w="11777" h="7613" extrusionOk="0">
                    <a:moveTo>
                      <a:pt x="11776" y="0"/>
                    </a:moveTo>
                    <a:cubicBezTo>
                      <a:pt x="11776" y="0"/>
                      <a:pt x="6895" y="24"/>
                      <a:pt x="3644" y="2048"/>
                    </a:cubicBezTo>
                    <a:cubicBezTo>
                      <a:pt x="394" y="4072"/>
                      <a:pt x="1" y="7323"/>
                      <a:pt x="1" y="7323"/>
                    </a:cubicBezTo>
                    <a:cubicBezTo>
                      <a:pt x="1" y="7323"/>
                      <a:pt x="828" y="7612"/>
                      <a:pt x="2077" y="7612"/>
                    </a:cubicBezTo>
                    <a:cubicBezTo>
                      <a:pt x="3243" y="7612"/>
                      <a:pt x="4777" y="7360"/>
                      <a:pt x="6347" y="6382"/>
                    </a:cubicBezTo>
                    <a:cubicBezTo>
                      <a:pt x="9585" y="4358"/>
                      <a:pt x="11776" y="0"/>
                      <a:pt x="1177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46"/>
              <p:cNvSpPr/>
              <p:nvPr/>
            </p:nvSpPr>
            <p:spPr>
              <a:xfrm>
                <a:off x="1140000" y="3183850"/>
                <a:ext cx="12250" cy="12525"/>
              </a:xfrm>
              <a:custGeom>
                <a:avLst/>
                <a:gdLst/>
                <a:ahLst/>
                <a:cxnLst/>
                <a:rect l="l" t="t" r="r" b="b"/>
                <a:pathLst>
                  <a:path w="490" h="501" extrusionOk="0">
                    <a:moveTo>
                      <a:pt x="251" y="1"/>
                    </a:moveTo>
                    <a:cubicBezTo>
                      <a:pt x="120" y="13"/>
                      <a:pt x="13" y="108"/>
                      <a:pt x="1" y="239"/>
                    </a:cubicBezTo>
                    <a:cubicBezTo>
                      <a:pt x="1" y="382"/>
                      <a:pt x="108" y="501"/>
                      <a:pt x="239" y="501"/>
                    </a:cubicBezTo>
                    <a:cubicBezTo>
                      <a:pt x="370" y="501"/>
                      <a:pt x="489" y="394"/>
                      <a:pt x="489" y="263"/>
                    </a:cubicBezTo>
                    <a:cubicBezTo>
                      <a:pt x="489" y="132"/>
                      <a:pt x="394" y="1"/>
                      <a:pt x="251"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46"/>
              <p:cNvSpPr/>
              <p:nvPr/>
            </p:nvSpPr>
            <p:spPr>
              <a:xfrm>
                <a:off x="1268900" y="3373750"/>
                <a:ext cx="14000" cy="14325"/>
              </a:xfrm>
              <a:custGeom>
                <a:avLst/>
                <a:gdLst/>
                <a:ahLst/>
                <a:cxnLst/>
                <a:rect l="l" t="t" r="r" b="b"/>
                <a:pathLst>
                  <a:path w="560" h="573" extrusionOk="0">
                    <a:moveTo>
                      <a:pt x="278" y="0"/>
                    </a:moveTo>
                    <a:cubicBezTo>
                      <a:pt x="132" y="0"/>
                      <a:pt x="12" y="126"/>
                      <a:pt x="0" y="275"/>
                    </a:cubicBezTo>
                    <a:cubicBezTo>
                      <a:pt x="0" y="429"/>
                      <a:pt x="119" y="549"/>
                      <a:pt x="262" y="572"/>
                    </a:cubicBezTo>
                    <a:cubicBezTo>
                      <a:pt x="429" y="572"/>
                      <a:pt x="548" y="453"/>
                      <a:pt x="560" y="299"/>
                    </a:cubicBezTo>
                    <a:cubicBezTo>
                      <a:pt x="560" y="132"/>
                      <a:pt x="441" y="13"/>
                      <a:pt x="298" y="1"/>
                    </a:cubicBezTo>
                    <a:cubicBezTo>
                      <a:pt x="291" y="0"/>
                      <a:pt x="285" y="0"/>
                      <a:pt x="27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46"/>
              <p:cNvSpPr/>
              <p:nvPr/>
            </p:nvSpPr>
            <p:spPr>
              <a:xfrm>
                <a:off x="1438850" y="3321075"/>
                <a:ext cx="13725" cy="13725"/>
              </a:xfrm>
              <a:custGeom>
                <a:avLst/>
                <a:gdLst/>
                <a:ahLst/>
                <a:cxnLst/>
                <a:rect l="l" t="t" r="r" b="b"/>
                <a:pathLst>
                  <a:path w="549" h="549" extrusionOk="0">
                    <a:moveTo>
                      <a:pt x="275" y="0"/>
                    </a:moveTo>
                    <a:cubicBezTo>
                      <a:pt x="132" y="0"/>
                      <a:pt x="1" y="120"/>
                      <a:pt x="1" y="262"/>
                    </a:cubicBezTo>
                    <a:cubicBezTo>
                      <a:pt x="1" y="417"/>
                      <a:pt x="120" y="548"/>
                      <a:pt x="263" y="548"/>
                    </a:cubicBezTo>
                    <a:cubicBezTo>
                      <a:pt x="418" y="548"/>
                      <a:pt x="549" y="429"/>
                      <a:pt x="549" y="274"/>
                    </a:cubicBezTo>
                    <a:cubicBezTo>
                      <a:pt x="549" y="131"/>
                      <a:pt x="429" y="0"/>
                      <a:pt x="27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46"/>
              <p:cNvSpPr/>
              <p:nvPr/>
            </p:nvSpPr>
            <p:spPr>
              <a:xfrm>
                <a:off x="1459400" y="3223725"/>
                <a:ext cx="23825" cy="23275"/>
              </a:xfrm>
              <a:custGeom>
                <a:avLst/>
                <a:gdLst/>
                <a:ahLst/>
                <a:cxnLst/>
                <a:rect l="l" t="t" r="r" b="b"/>
                <a:pathLst>
                  <a:path w="953" h="931" extrusionOk="0">
                    <a:moveTo>
                      <a:pt x="468" y="1"/>
                    </a:moveTo>
                    <a:cubicBezTo>
                      <a:pt x="226" y="1"/>
                      <a:pt x="12" y="199"/>
                      <a:pt x="12" y="454"/>
                    </a:cubicBezTo>
                    <a:cubicBezTo>
                      <a:pt x="0" y="704"/>
                      <a:pt x="191" y="918"/>
                      <a:pt x="453" y="930"/>
                    </a:cubicBezTo>
                    <a:cubicBezTo>
                      <a:pt x="460" y="930"/>
                      <a:pt x="467" y="930"/>
                      <a:pt x="475" y="930"/>
                    </a:cubicBezTo>
                    <a:cubicBezTo>
                      <a:pt x="727" y="930"/>
                      <a:pt x="929" y="732"/>
                      <a:pt x="929" y="477"/>
                    </a:cubicBezTo>
                    <a:cubicBezTo>
                      <a:pt x="953" y="227"/>
                      <a:pt x="739" y="1"/>
                      <a:pt x="489" y="1"/>
                    </a:cubicBezTo>
                    <a:cubicBezTo>
                      <a:pt x="481" y="1"/>
                      <a:pt x="474" y="1"/>
                      <a:pt x="46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46"/>
              <p:cNvSpPr/>
              <p:nvPr/>
            </p:nvSpPr>
            <p:spPr>
              <a:xfrm>
                <a:off x="1505525" y="2556050"/>
                <a:ext cx="22350" cy="21525"/>
              </a:xfrm>
              <a:custGeom>
                <a:avLst/>
                <a:gdLst/>
                <a:ahLst/>
                <a:cxnLst/>
                <a:rect l="l" t="t" r="r" b="b"/>
                <a:pathLst>
                  <a:path w="894" h="861" extrusionOk="0">
                    <a:moveTo>
                      <a:pt x="415" y="1"/>
                    </a:moveTo>
                    <a:cubicBezTo>
                      <a:pt x="194" y="1"/>
                      <a:pt x="13" y="194"/>
                      <a:pt x="13" y="419"/>
                    </a:cubicBezTo>
                    <a:cubicBezTo>
                      <a:pt x="1" y="657"/>
                      <a:pt x="191" y="860"/>
                      <a:pt x="429" y="860"/>
                    </a:cubicBezTo>
                    <a:cubicBezTo>
                      <a:pt x="437" y="860"/>
                      <a:pt x="444" y="860"/>
                      <a:pt x="451" y="860"/>
                    </a:cubicBezTo>
                    <a:cubicBezTo>
                      <a:pt x="679" y="860"/>
                      <a:pt x="858" y="674"/>
                      <a:pt x="870" y="443"/>
                    </a:cubicBezTo>
                    <a:cubicBezTo>
                      <a:pt x="894" y="205"/>
                      <a:pt x="691" y="2"/>
                      <a:pt x="453" y="2"/>
                    </a:cubicBezTo>
                    <a:cubicBezTo>
                      <a:pt x="440" y="1"/>
                      <a:pt x="428" y="1"/>
                      <a:pt x="41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46"/>
              <p:cNvSpPr/>
              <p:nvPr/>
            </p:nvSpPr>
            <p:spPr>
              <a:xfrm>
                <a:off x="1121550" y="2355125"/>
                <a:ext cx="60450" cy="48675"/>
              </a:xfrm>
              <a:custGeom>
                <a:avLst/>
                <a:gdLst/>
                <a:ahLst/>
                <a:cxnLst/>
                <a:rect l="l" t="t" r="r" b="b"/>
                <a:pathLst>
                  <a:path w="2418" h="1947" extrusionOk="0">
                    <a:moveTo>
                      <a:pt x="1530" y="1"/>
                    </a:moveTo>
                    <a:cubicBezTo>
                      <a:pt x="1196" y="1"/>
                      <a:pt x="911" y="209"/>
                      <a:pt x="787" y="503"/>
                    </a:cubicBezTo>
                    <a:lnTo>
                      <a:pt x="751" y="503"/>
                    </a:lnTo>
                    <a:cubicBezTo>
                      <a:pt x="744" y="503"/>
                      <a:pt x="736" y="502"/>
                      <a:pt x="729" y="502"/>
                    </a:cubicBezTo>
                    <a:cubicBezTo>
                      <a:pt x="346" y="502"/>
                      <a:pt x="24" y="808"/>
                      <a:pt x="13" y="1205"/>
                    </a:cubicBezTo>
                    <a:cubicBezTo>
                      <a:pt x="1" y="1610"/>
                      <a:pt x="310" y="1932"/>
                      <a:pt x="715" y="1943"/>
                    </a:cubicBezTo>
                    <a:cubicBezTo>
                      <a:pt x="738" y="1945"/>
                      <a:pt x="760" y="1946"/>
                      <a:pt x="781" y="1946"/>
                    </a:cubicBezTo>
                    <a:cubicBezTo>
                      <a:pt x="1015" y="1946"/>
                      <a:pt x="1214" y="1833"/>
                      <a:pt x="1334" y="1670"/>
                    </a:cubicBezTo>
                    <a:cubicBezTo>
                      <a:pt x="1406" y="1682"/>
                      <a:pt x="1465" y="1693"/>
                      <a:pt x="1549" y="1693"/>
                    </a:cubicBezTo>
                    <a:cubicBezTo>
                      <a:pt x="1564" y="1694"/>
                      <a:pt x="1578" y="1695"/>
                      <a:pt x="1593" y="1695"/>
                    </a:cubicBezTo>
                    <a:cubicBezTo>
                      <a:pt x="1812" y="1695"/>
                      <a:pt x="1999" y="1612"/>
                      <a:pt x="2144" y="1467"/>
                    </a:cubicBezTo>
                    <a:cubicBezTo>
                      <a:pt x="2299" y="1324"/>
                      <a:pt x="2406" y="1110"/>
                      <a:pt x="2406" y="872"/>
                    </a:cubicBezTo>
                    <a:cubicBezTo>
                      <a:pt x="2418" y="610"/>
                      <a:pt x="2299" y="372"/>
                      <a:pt x="2108" y="205"/>
                    </a:cubicBezTo>
                    <a:cubicBezTo>
                      <a:pt x="1977" y="86"/>
                      <a:pt x="1799" y="15"/>
                      <a:pt x="1584" y="3"/>
                    </a:cubicBezTo>
                    <a:cubicBezTo>
                      <a:pt x="1566" y="2"/>
                      <a:pt x="1548" y="1"/>
                      <a:pt x="153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46"/>
              <p:cNvSpPr/>
              <p:nvPr/>
            </p:nvSpPr>
            <p:spPr>
              <a:xfrm>
                <a:off x="1203400" y="2171225"/>
                <a:ext cx="15525" cy="15825"/>
              </a:xfrm>
              <a:custGeom>
                <a:avLst/>
                <a:gdLst/>
                <a:ahLst/>
                <a:cxnLst/>
                <a:rect l="l" t="t" r="r" b="b"/>
                <a:pathLst>
                  <a:path w="621" h="633" extrusionOk="0">
                    <a:moveTo>
                      <a:pt x="322" y="1"/>
                    </a:moveTo>
                    <a:cubicBezTo>
                      <a:pt x="144" y="1"/>
                      <a:pt x="13" y="132"/>
                      <a:pt x="1" y="298"/>
                    </a:cubicBezTo>
                    <a:cubicBezTo>
                      <a:pt x="1" y="477"/>
                      <a:pt x="132" y="608"/>
                      <a:pt x="299" y="632"/>
                    </a:cubicBezTo>
                    <a:cubicBezTo>
                      <a:pt x="306" y="632"/>
                      <a:pt x="314" y="632"/>
                      <a:pt x="321" y="632"/>
                    </a:cubicBezTo>
                    <a:cubicBezTo>
                      <a:pt x="488" y="632"/>
                      <a:pt x="609" y="505"/>
                      <a:pt x="620" y="334"/>
                    </a:cubicBezTo>
                    <a:cubicBezTo>
                      <a:pt x="620" y="155"/>
                      <a:pt x="489" y="13"/>
                      <a:pt x="32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46"/>
              <p:cNvSpPr/>
              <p:nvPr/>
            </p:nvSpPr>
            <p:spPr>
              <a:xfrm>
                <a:off x="1375450" y="2367975"/>
                <a:ext cx="33375" cy="32475"/>
              </a:xfrm>
              <a:custGeom>
                <a:avLst/>
                <a:gdLst/>
                <a:ahLst/>
                <a:cxnLst/>
                <a:rect l="l" t="t" r="r" b="b"/>
                <a:pathLst>
                  <a:path w="1335" h="1299" extrusionOk="0">
                    <a:moveTo>
                      <a:pt x="670" y="0"/>
                    </a:moveTo>
                    <a:cubicBezTo>
                      <a:pt x="322" y="0"/>
                      <a:pt x="36" y="282"/>
                      <a:pt x="25" y="632"/>
                    </a:cubicBezTo>
                    <a:cubicBezTo>
                      <a:pt x="1" y="989"/>
                      <a:pt x="287" y="1287"/>
                      <a:pt x="644" y="1298"/>
                    </a:cubicBezTo>
                    <a:cubicBezTo>
                      <a:pt x="651" y="1299"/>
                      <a:pt x="659" y="1299"/>
                      <a:pt x="666" y="1299"/>
                    </a:cubicBezTo>
                    <a:cubicBezTo>
                      <a:pt x="1013" y="1299"/>
                      <a:pt x="1299" y="1029"/>
                      <a:pt x="1310" y="679"/>
                    </a:cubicBezTo>
                    <a:cubicBezTo>
                      <a:pt x="1334" y="322"/>
                      <a:pt x="1049" y="25"/>
                      <a:pt x="691" y="1"/>
                    </a:cubicBezTo>
                    <a:cubicBezTo>
                      <a:pt x="684" y="0"/>
                      <a:pt x="677" y="0"/>
                      <a:pt x="67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46"/>
              <p:cNvSpPr/>
              <p:nvPr/>
            </p:nvSpPr>
            <p:spPr>
              <a:xfrm>
                <a:off x="1282875" y="2497450"/>
                <a:ext cx="25325" cy="24750"/>
              </a:xfrm>
              <a:custGeom>
                <a:avLst/>
                <a:gdLst/>
                <a:ahLst/>
                <a:cxnLst/>
                <a:rect l="l" t="t" r="r" b="b"/>
                <a:pathLst>
                  <a:path w="1013" h="990" extrusionOk="0">
                    <a:moveTo>
                      <a:pt x="504" y="0"/>
                    </a:moveTo>
                    <a:cubicBezTo>
                      <a:pt x="239" y="0"/>
                      <a:pt x="13" y="222"/>
                      <a:pt x="13" y="477"/>
                    </a:cubicBezTo>
                    <a:cubicBezTo>
                      <a:pt x="1" y="751"/>
                      <a:pt x="227" y="989"/>
                      <a:pt x="489" y="989"/>
                    </a:cubicBezTo>
                    <a:cubicBezTo>
                      <a:pt x="497" y="989"/>
                      <a:pt x="504" y="990"/>
                      <a:pt x="512" y="990"/>
                    </a:cubicBezTo>
                    <a:cubicBezTo>
                      <a:pt x="775" y="990"/>
                      <a:pt x="978" y="791"/>
                      <a:pt x="1001" y="513"/>
                    </a:cubicBezTo>
                    <a:cubicBezTo>
                      <a:pt x="1013" y="239"/>
                      <a:pt x="787" y="1"/>
                      <a:pt x="525" y="1"/>
                    </a:cubicBezTo>
                    <a:cubicBezTo>
                      <a:pt x="518" y="1"/>
                      <a:pt x="511" y="0"/>
                      <a:pt x="50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46"/>
              <p:cNvSpPr/>
              <p:nvPr/>
            </p:nvSpPr>
            <p:spPr>
              <a:xfrm>
                <a:off x="1598700" y="2367675"/>
                <a:ext cx="20275" cy="20275"/>
              </a:xfrm>
              <a:custGeom>
                <a:avLst/>
                <a:gdLst/>
                <a:ahLst/>
                <a:cxnLst/>
                <a:rect l="l" t="t" r="r" b="b"/>
                <a:pathLst>
                  <a:path w="811" h="811" extrusionOk="0">
                    <a:moveTo>
                      <a:pt x="417" y="1"/>
                    </a:moveTo>
                    <a:cubicBezTo>
                      <a:pt x="203" y="1"/>
                      <a:pt x="24" y="167"/>
                      <a:pt x="0" y="394"/>
                    </a:cubicBezTo>
                    <a:cubicBezTo>
                      <a:pt x="0" y="608"/>
                      <a:pt x="167" y="787"/>
                      <a:pt x="393" y="810"/>
                    </a:cubicBezTo>
                    <a:cubicBezTo>
                      <a:pt x="620" y="810"/>
                      <a:pt x="798" y="644"/>
                      <a:pt x="810" y="418"/>
                    </a:cubicBezTo>
                    <a:cubicBezTo>
                      <a:pt x="810" y="191"/>
                      <a:pt x="643" y="13"/>
                      <a:pt x="41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46"/>
              <p:cNvSpPr/>
              <p:nvPr/>
            </p:nvSpPr>
            <p:spPr>
              <a:xfrm>
                <a:off x="1185850" y="2757900"/>
                <a:ext cx="13425" cy="13425"/>
              </a:xfrm>
              <a:custGeom>
                <a:avLst/>
                <a:gdLst/>
                <a:ahLst/>
                <a:cxnLst/>
                <a:rect l="l" t="t" r="r" b="b"/>
                <a:pathLst>
                  <a:path w="537" h="537" extrusionOk="0">
                    <a:moveTo>
                      <a:pt x="286" y="1"/>
                    </a:moveTo>
                    <a:cubicBezTo>
                      <a:pt x="131" y="1"/>
                      <a:pt x="12" y="108"/>
                      <a:pt x="1" y="263"/>
                    </a:cubicBezTo>
                    <a:cubicBezTo>
                      <a:pt x="1" y="406"/>
                      <a:pt x="108" y="525"/>
                      <a:pt x="251" y="537"/>
                    </a:cubicBezTo>
                    <a:cubicBezTo>
                      <a:pt x="393" y="537"/>
                      <a:pt x="536" y="441"/>
                      <a:pt x="536" y="287"/>
                    </a:cubicBezTo>
                    <a:cubicBezTo>
                      <a:pt x="536" y="144"/>
                      <a:pt x="429" y="25"/>
                      <a:pt x="28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46"/>
              <p:cNvSpPr/>
              <p:nvPr/>
            </p:nvSpPr>
            <p:spPr>
              <a:xfrm>
                <a:off x="914675" y="3035275"/>
                <a:ext cx="25925" cy="25375"/>
              </a:xfrm>
              <a:custGeom>
                <a:avLst/>
                <a:gdLst/>
                <a:ahLst/>
                <a:cxnLst/>
                <a:rect l="l" t="t" r="r" b="b"/>
                <a:pathLst>
                  <a:path w="1037" h="1015" extrusionOk="0">
                    <a:moveTo>
                      <a:pt x="485" y="1"/>
                    </a:moveTo>
                    <a:cubicBezTo>
                      <a:pt x="229" y="1"/>
                      <a:pt x="24" y="219"/>
                      <a:pt x="13" y="491"/>
                    </a:cubicBezTo>
                    <a:cubicBezTo>
                      <a:pt x="1" y="776"/>
                      <a:pt x="215" y="991"/>
                      <a:pt x="501" y="1015"/>
                    </a:cubicBezTo>
                    <a:cubicBezTo>
                      <a:pt x="508" y="1015"/>
                      <a:pt x="515" y="1015"/>
                      <a:pt x="522" y="1015"/>
                    </a:cubicBezTo>
                    <a:cubicBezTo>
                      <a:pt x="787" y="1015"/>
                      <a:pt x="1013" y="793"/>
                      <a:pt x="1025" y="514"/>
                    </a:cubicBezTo>
                    <a:cubicBezTo>
                      <a:pt x="1037" y="241"/>
                      <a:pt x="811" y="14"/>
                      <a:pt x="525" y="2"/>
                    </a:cubicBezTo>
                    <a:cubicBezTo>
                      <a:pt x="511" y="1"/>
                      <a:pt x="498" y="1"/>
                      <a:pt x="48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46"/>
              <p:cNvSpPr/>
              <p:nvPr/>
            </p:nvSpPr>
            <p:spPr>
              <a:xfrm>
                <a:off x="1219200" y="2205175"/>
                <a:ext cx="6550" cy="6275"/>
              </a:xfrm>
              <a:custGeom>
                <a:avLst/>
                <a:gdLst/>
                <a:ahLst/>
                <a:cxnLst/>
                <a:rect l="l" t="t" r="r" b="b"/>
                <a:pathLst>
                  <a:path w="262" h="251" extrusionOk="0">
                    <a:moveTo>
                      <a:pt x="143" y="0"/>
                    </a:moveTo>
                    <a:cubicBezTo>
                      <a:pt x="60" y="0"/>
                      <a:pt x="0" y="60"/>
                      <a:pt x="0" y="119"/>
                    </a:cubicBezTo>
                    <a:cubicBezTo>
                      <a:pt x="0" y="191"/>
                      <a:pt x="60" y="250"/>
                      <a:pt x="119" y="250"/>
                    </a:cubicBezTo>
                    <a:cubicBezTo>
                      <a:pt x="202" y="250"/>
                      <a:pt x="262" y="191"/>
                      <a:pt x="262" y="131"/>
                    </a:cubicBezTo>
                    <a:cubicBezTo>
                      <a:pt x="250" y="60"/>
                      <a:pt x="214" y="0"/>
                      <a:pt x="14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46"/>
              <p:cNvSpPr/>
              <p:nvPr/>
            </p:nvSpPr>
            <p:spPr>
              <a:xfrm>
                <a:off x="2779800" y="1755700"/>
                <a:ext cx="279525" cy="208650"/>
              </a:xfrm>
              <a:custGeom>
                <a:avLst/>
                <a:gdLst/>
                <a:ahLst/>
                <a:cxnLst/>
                <a:rect l="l" t="t" r="r" b="b"/>
                <a:pathLst>
                  <a:path w="11181" h="8346" extrusionOk="0">
                    <a:moveTo>
                      <a:pt x="0" y="1"/>
                    </a:moveTo>
                    <a:cubicBezTo>
                      <a:pt x="0" y="1"/>
                      <a:pt x="1024" y="2513"/>
                      <a:pt x="2822" y="4727"/>
                    </a:cubicBezTo>
                    <a:cubicBezTo>
                      <a:pt x="3441" y="5489"/>
                      <a:pt x="4132" y="6204"/>
                      <a:pt x="4930" y="6763"/>
                    </a:cubicBezTo>
                    <a:cubicBezTo>
                      <a:pt x="6705" y="8068"/>
                      <a:pt x="8500" y="8346"/>
                      <a:pt x="9709" y="8346"/>
                    </a:cubicBezTo>
                    <a:cubicBezTo>
                      <a:pt x="10607" y="8346"/>
                      <a:pt x="11180" y="8192"/>
                      <a:pt x="11180" y="8192"/>
                    </a:cubicBezTo>
                    <a:cubicBezTo>
                      <a:pt x="11180" y="8192"/>
                      <a:pt x="11097" y="6668"/>
                      <a:pt x="10073" y="4966"/>
                    </a:cubicBezTo>
                    <a:cubicBezTo>
                      <a:pt x="9597" y="4192"/>
                      <a:pt x="8918" y="3382"/>
                      <a:pt x="7942" y="2668"/>
                    </a:cubicBezTo>
                    <a:cubicBezTo>
                      <a:pt x="4846" y="405"/>
                      <a:pt x="1" y="1"/>
                      <a:pt x="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46"/>
              <p:cNvSpPr/>
              <p:nvPr/>
            </p:nvSpPr>
            <p:spPr>
              <a:xfrm>
                <a:off x="1465950" y="3108550"/>
                <a:ext cx="295900" cy="189500"/>
              </a:xfrm>
              <a:custGeom>
                <a:avLst/>
                <a:gdLst/>
                <a:ahLst/>
                <a:cxnLst/>
                <a:rect l="l" t="t" r="r" b="b"/>
                <a:pathLst>
                  <a:path w="11836" h="7580" extrusionOk="0">
                    <a:moveTo>
                      <a:pt x="11835" y="0"/>
                    </a:moveTo>
                    <a:cubicBezTo>
                      <a:pt x="11835" y="0"/>
                      <a:pt x="10299" y="12"/>
                      <a:pt x="8406" y="358"/>
                    </a:cubicBezTo>
                    <a:cubicBezTo>
                      <a:pt x="6894" y="631"/>
                      <a:pt x="5120" y="1131"/>
                      <a:pt x="3679" y="2024"/>
                    </a:cubicBezTo>
                    <a:cubicBezTo>
                      <a:pt x="417" y="4037"/>
                      <a:pt x="0" y="7275"/>
                      <a:pt x="0" y="7275"/>
                    </a:cubicBezTo>
                    <a:cubicBezTo>
                      <a:pt x="0" y="7275"/>
                      <a:pt x="847" y="7579"/>
                      <a:pt x="2124" y="7579"/>
                    </a:cubicBezTo>
                    <a:cubicBezTo>
                      <a:pt x="3284" y="7579"/>
                      <a:pt x="4800" y="7328"/>
                      <a:pt x="6358" y="6370"/>
                    </a:cubicBezTo>
                    <a:cubicBezTo>
                      <a:pt x="7037" y="5930"/>
                      <a:pt x="7692" y="5418"/>
                      <a:pt x="8275" y="4834"/>
                    </a:cubicBezTo>
                    <a:cubicBezTo>
                      <a:pt x="10454" y="2703"/>
                      <a:pt x="11835" y="0"/>
                      <a:pt x="1183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46"/>
              <p:cNvSpPr/>
              <p:nvPr/>
            </p:nvSpPr>
            <p:spPr>
              <a:xfrm>
                <a:off x="1923150" y="3017450"/>
                <a:ext cx="313750" cy="164675"/>
              </a:xfrm>
              <a:custGeom>
                <a:avLst/>
                <a:gdLst/>
                <a:ahLst/>
                <a:cxnLst/>
                <a:rect l="l" t="t" r="r" b="b"/>
                <a:pathLst>
                  <a:path w="12550" h="6587" extrusionOk="0">
                    <a:moveTo>
                      <a:pt x="1887" y="1"/>
                    </a:moveTo>
                    <a:cubicBezTo>
                      <a:pt x="757" y="1"/>
                      <a:pt x="0" y="84"/>
                      <a:pt x="0" y="84"/>
                    </a:cubicBezTo>
                    <a:cubicBezTo>
                      <a:pt x="0" y="84"/>
                      <a:pt x="2667" y="4168"/>
                      <a:pt x="6132" y="5799"/>
                    </a:cubicBezTo>
                    <a:cubicBezTo>
                      <a:pt x="7395" y="6396"/>
                      <a:pt x="8586" y="6586"/>
                      <a:pt x="9593" y="6586"/>
                    </a:cubicBezTo>
                    <a:cubicBezTo>
                      <a:pt x="11357" y="6586"/>
                      <a:pt x="12549" y="6002"/>
                      <a:pt x="12549" y="6002"/>
                    </a:cubicBezTo>
                    <a:cubicBezTo>
                      <a:pt x="12549" y="6002"/>
                      <a:pt x="11776" y="2823"/>
                      <a:pt x="8323" y="1192"/>
                    </a:cubicBezTo>
                    <a:cubicBezTo>
                      <a:pt x="6226" y="197"/>
                      <a:pt x="3618" y="1"/>
                      <a:pt x="188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46"/>
              <p:cNvSpPr/>
              <p:nvPr/>
            </p:nvSpPr>
            <p:spPr>
              <a:xfrm>
                <a:off x="2558050" y="2895425"/>
                <a:ext cx="193200" cy="304525"/>
              </a:xfrm>
              <a:custGeom>
                <a:avLst/>
                <a:gdLst/>
                <a:ahLst/>
                <a:cxnLst/>
                <a:rect l="l" t="t" r="r" b="b"/>
                <a:pathLst>
                  <a:path w="7728" h="12181" extrusionOk="0">
                    <a:moveTo>
                      <a:pt x="846" y="1"/>
                    </a:moveTo>
                    <a:cubicBezTo>
                      <a:pt x="846" y="1"/>
                      <a:pt x="0" y="2048"/>
                      <a:pt x="715" y="4656"/>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32"/>
                    </a:cubicBezTo>
                    <a:cubicBezTo>
                      <a:pt x="1155" y="5894"/>
                      <a:pt x="1274" y="6120"/>
                      <a:pt x="1417" y="6382"/>
                    </a:cubicBezTo>
                    <a:cubicBezTo>
                      <a:pt x="3239" y="9740"/>
                      <a:pt x="7466" y="12181"/>
                      <a:pt x="7466" y="12181"/>
                    </a:cubicBezTo>
                    <a:cubicBezTo>
                      <a:pt x="7466" y="12181"/>
                      <a:pt x="7727" y="7311"/>
                      <a:pt x="5894" y="3953"/>
                    </a:cubicBezTo>
                    <a:cubicBezTo>
                      <a:pt x="4060" y="596"/>
                      <a:pt x="846" y="1"/>
                      <a:pt x="84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46"/>
              <p:cNvSpPr/>
              <p:nvPr/>
            </p:nvSpPr>
            <p:spPr>
              <a:xfrm>
                <a:off x="2294625" y="2092375"/>
                <a:ext cx="382500" cy="128800"/>
              </a:xfrm>
              <a:custGeom>
                <a:avLst/>
                <a:gdLst/>
                <a:ahLst/>
                <a:cxnLst/>
                <a:rect l="l" t="t" r="r" b="b"/>
                <a:pathLst>
                  <a:path w="15300" h="5152" extrusionOk="0">
                    <a:moveTo>
                      <a:pt x="7932" y="1"/>
                    </a:moveTo>
                    <a:cubicBezTo>
                      <a:pt x="7656" y="1"/>
                      <a:pt x="7381" y="12"/>
                      <a:pt x="7108" y="35"/>
                    </a:cubicBezTo>
                    <a:cubicBezTo>
                      <a:pt x="3620" y="345"/>
                      <a:pt x="1798" y="2655"/>
                      <a:pt x="1512" y="3024"/>
                    </a:cubicBezTo>
                    <a:cubicBezTo>
                      <a:pt x="1500" y="2631"/>
                      <a:pt x="1191" y="2321"/>
                      <a:pt x="798" y="2309"/>
                    </a:cubicBezTo>
                    <a:cubicBezTo>
                      <a:pt x="791" y="2309"/>
                      <a:pt x="783" y="2309"/>
                      <a:pt x="776" y="2309"/>
                    </a:cubicBezTo>
                    <a:cubicBezTo>
                      <a:pt x="369" y="2309"/>
                      <a:pt x="47" y="2626"/>
                      <a:pt x="24" y="3036"/>
                    </a:cubicBezTo>
                    <a:cubicBezTo>
                      <a:pt x="0" y="3452"/>
                      <a:pt x="322" y="3810"/>
                      <a:pt x="738" y="3821"/>
                    </a:cubicBezTo>
                    <a:cubicBezTo>
                      <a:pt x="754" y="3822"/>
                      <a:pt x="769" y="3823"/>
                      <a:pt x="784" y="3823"/>
                    </a:cubicBezTo>
                    <a:cubicBezTo>
                      <a:pt x="1168" y="3823"/>
                      <a:pt x="1478" y="3532"/>
                      <a:pt x="1512" y="3143"/>
                    </a:cubicBezTo>
                    <a:cubicBezTo>
                      <a:pt x="1811" y="3419"/>
                      <a:pt x="3730" y="5152"/>
                      <a:pt x="6822" y="5152"/>
                    </a:cubicBezTo>
                    <a:cubicBezTo>
                      <a:pt x="7061" y="5152"/>
                      <a:pt x="7308" y="5141"/>
                      <a:pt x="7561" y="5119"/>
                    </a:cubicBezTo>
                    <a:cubicBezTo>
                      <a:pt x="11371" y="4774"/>
                      <a:pt x="15300" y="1881"/>
                      <a:pt x="15300" y="1881"/>
                    </a:cubicBezTo>
                    <a:cubicBezTo>
                      <a:pt x="15300" y="1881"/>
                      <a:pt x="11539" y="1"/>
                      <a:pt x="793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46"/>
              <p:cNvSpPr/>
              <p:nvPr/>
            </p:nvSpPr>
            <p:spPr>
              <a:xfrm>
                <a:off x="1811225" y="2512900"/>
                <a:ext cx="317925" cy="159200"/>
              </a:xfrm>
              <a:custGeom>
                <a:avLst/>
                <a:gdLst/>
                <a:ahLst/>
                <a:cxnLst/>
                <a:rect l="l" t="t" r="r" b="b"/>
                <a:pathLst>
                  <a:path w="12717" h="6368" extrusionOk="0">
                    <a:moveTo>
                      <a:pt x="10199" y="1"/>
                    </a:moveTo>
                    <a:cubicBezTo>
                      <a:pt x="8506" y="1"/>
                      <a:pt x="6249" y="192"/>
                      <a:pt x="4382" y="1014"/>
                    </a:cubicBezTo>
                    <a:cubicBezTo>
                      <a:pt x="870" y="2538"/>
                      <a:pt x="1" y="5693"/>
                      <a:pt x="1" y="5693"/>
                    </a:cubicBezTo>
                    <a:cubicBezTo>
                      <a:pt x="1" y="5693"/>
                      <a:pt x="1285" y="6367"/>
                      <a:pt x="3178" y="6367"/>
                    </a:cubicBezTo>
                    <a:cubicBezTo>
                      <a:pt x="4132" y="6367"/>
                      <a:pt x="5241" y="6196"/>
                      <a:pt x="6418" y="5681"/>
                    </a:cubicBezTo>
                    <a:cubicBezTo>
                      <a:pt x="9930" y="4145"/>
                      <a:pt x="12716" y="145"/>
                      <a:pt x="12716" y="145"/>
                    </a:cubicBezTo>
                    <a:cubicBezTo>
                      <a:pt x="12716" y="145"/>
                      <a:pt x="11670" y="1"/>
                      <a:pt x="10199"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46"/>
              <p:cNvSpPr/>
              <p:nvPr/>
            </p:nvSpPr>
            <p:spPr>
              <a:xfrm>
                <a:off x="2852425" y="2579025"/>
                <a:ext cx="294700" cy="190325"/>
              </a:xfrm>
              <a:custGeom>
                <a:avLst/>
                <a:gdLst/>
                <a:ahLst/>
                <a:cxnLst/>
                <a:rect l="l" t="t" r="r" b="b"/>
                <a:pathLst>
                  <a:path w="11788" h="7613" extrusionOk="0">
                    <a:moveTo>
                      <a:pt x="11788" y="0"/>
                    </a:moveTo>
                    <a:cubicBezTo>
                      <a:pt x="11787" y="0"/>
                      <a:pt x="6906" y="24"/>
                      <a:pt x="3656" y="2060"/>
                    </a:cubicBezTo>
                    <a:cubicBezTo>
                      <a:pt x="394" y="4084"/>
                      <a:pt x="1" y="7323"/>
                      <a:pt x="1" y="7323"/>
                    </a:cubicBezTo>
                    <a:cubicBezTo>
                      <a:pt x="1" y="7323"/>
                      <a:pt x="828" y="7612"/>
                      <a:pt x="2075" y="7612"/>
                    </a:cubicBezTo>
                    <a:cubicBezTo>
                      <a:pt x="3240" y="7612"/>
                      <a:pt x="4771" y="7359"/>
                      <a:pt x="6335" y="6382"/>
                    </a:cubicBezTo>
                    <a:cubicBezTo>
                      <a:pt x="9585" y="4358"/>
                      <a:pt x="11788" y="0"/>
                      <a:pt x="1178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46"/>
              <p:cNvSpPr/>
              <p:nvPr/>
            </p:nvSpPr>
            <p:spPr>
              <a:xfrm>
                <a:off x="2782775" y="3238325"/>
                <a:ext cx="12225" cy="12225"/>
              </a:xfrm>
              <a:custGeom>
                <a:avLst/>
                <a:gdLst/>
                <a:ahLst/>
                <a:cxnLst/>
                <a:rect l="l" t="t" r="r" b="b"/>
                <a:pathLst>
                  <a:path w="489" h="489" extrusionOk="0">
                    <a:moveTo>
                      <a:pt x="251" y="1"/>
                    </a:moveTo>
                    <a:cubicBezTo>
                      <a:pt x="120" y="1"/>
                      <a:pt x="1" y="108"/>
                      <a:pt x="1" y="239"/>
                    </a:cubicBezTo>
                    <a:cubicBezTo>
                      <a:pt x="1" y="370"/>
                      <a:pt x="108" y="489"/>
                      <a:pt x="239" y="489"/>
                    </a:cubicBezTo>
                    <a:cubicBezTo>
                      <a:pt x="370" y="489"/>
                      <a:pt x="489" y="393"/>
                      <a:pt x="489" y="251"/>
                    </a:cubicBezTo>
                    <a:cubicBezTo>
                      <a:pt x="489" y="120"/>
                      <a:pt x="382" y="1"/>
                      <a:pt x="251"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46"/>
              <p:cNvSpPr/>
              <p:nvPr/>
            </p:nvSpPr>
            <p:spPr>
              <a:xfrm>
                <a:off x="2911375" y="3428225"/>
                <a:ext cx="14600" cy="14025"/>
              </a:xfrm>
              <a:custGeom>
                <a:avLst/>
                <a:gdLst/>
                <a:ahLst/>
                <a:cxnLst/>
                <a:rect l="l" t="t" r="r" b="b"/>
                <a:pathLst>
                  <a:path w="584" h="561" extrusionOk="0">
                    <a:moveTo>
                      <a:pt x="298" y="1"/>
                    </a:moveTo>
                    <a:cubicBezTo>
                      <a:pt x="143" y="1"/>
                      <a:pt x="24" y="108"/>
                      <a:pt x="0" y="263"/>
                    </a:cubicBezTo>
                    <a:cubicBezTo>
                      <a:pt x="0" y="429"/>
                      <a:pt x="119" y="548"/>
                      <a:pt x="274" y="560"/>
                    </a:cubicBezTo>
                    <a:cubicBezTo>
                      <a:pt x="441" y="560"/>
                      <a:pt x="560" y="441"/>
                      <a:pt x="572" y="298"/>
                    </a:cubicBezTo>
                    <a:cubicBezTo>
                      <a:pt x="583" y="132"/>
                      <a:pt x="452" y="1"/>
                      <a:pt x="29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46"/>
              <p:cNvSpPr/>
              <p:nvPr/>
            </p:nvSpPr>
            <p:spPr>
              <a:xfrm>
                <a:off x="3081625" y="3374950"/>
                <a:ext cx="13725" cy="13725"/>
              </a:xfrm>
              <a:custGeom>
                <a:avLst/>
                <a:gdLst/>
                <a:ahLst/>
                <a:cxnLst/>
                <a:rect l="l" t="t" r="r" b="b"/>
                <a:pathLst>
                  <a:path w="549" h="549" extrusionOk="0">
                    <a:moveTo>
                      <a:pt x="274" y="0"/>
                    </a:moveTo>
                    <a:cubicBezTo>
                      <a:pt x="131" y="0"/>
                      <a:pt x="0" y="120"/>
                      <a:pt x="0" y="262"/>
                    </a:cubicBezTo>
                    <a:cubicBezTo>
                      <a:pt x="0" y="417"/>
                      <a:pt x="119" y="548"/>
                      <a:pt x="262" y="548"/>
                    </a:cubicBezTo>
                    <a:cubicBezTo>
                      <a:pt x="417" y="548"/>
                      <a:pt x="548" y="429"/>
                      <a:pt x="548" y="286"/>
                    </a:cubicBezTo>
                    <a:cubicBezTo>
                      <a:pt x="548" y="131"/>
                      <a:pt x="429" y="0"/>
                      <a:pt x="27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46"/>
              <p:cNvSpPr/>
              <p:nvPr/>
            </p:nvSpPr>
            <p:spPr>
              <a:xfrm>
                <a:off x="3101875" y="3277875"/>
                <a:ext cx="23825" cy="23000"/>
              </a:xfrm>
              <a:custGeom>
                <a:avLst/>
                <a:gdLst/>
                <a:ahLst/>
                <a:cxnLst/>
                <a:rect l="l" t="t" r="r" b="b"/>
                <a:pathLst>
                  <a:path w="953" h="920" extrusionOk="0">
                    <a:moveTo>
                      <a:pt x="460" y="0"/>
                    </a:moveTo>
                    <a:cubicBezTo>
                      <a:pt x="217" y="0"/>
                      <a:pt x="24" y="205"/>
                      <a:pt x="24" y="443"/>
                    </a:cubicBezTo>
                    <a:cubicBezTo>
                      <a:pt x="0" y="693"/>
                      <a:pt x="202" y="919"/>
                      <a:pt x="464" y="919"/>
                    </a:cubicBezTo>
                    <a:cubicBezTo>
                      <a:pt x="471" y="919"/>
                      <a:pt x="478" y="919"/>
                      <a:pt x="485" y="919"/>
                    </a:cubicBezTo>
                    <a:cubicBezTo>
                      <a:pt x="727" y="919"/>
                      <a:pt x="941" y="721"/>
                      <a:pt x="941" y="478"/>
                    </a:cubicBezTo>
                    <a:cubicBezTo>
                      <a:pt x="953" y="216"/>
                      <a:pt x="750" y="2"/>
                      <a:pt x="500" y="2"/>
                    </a:cubicBezTo>
                    <a:cubicBezTo>
                      <a:pt x="487" y="1"/>
                      <a:pt x="473" y="0"/>
                      <a:pt x="46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46"/>
              <p:cNvSpPr/>
              <p:nvPr/>
            </p:nvSpPr>
            <p:spPr>
              <a:xfrm>
                <a:off x="1671625" y="2762075"/>
                <a:ext cx="26525" cy="26525"/>
              </a:xfrm>
              <a:custGeom>
                <a:avLst/>
                <a:gdLst/>
                <a:ahLst/>
                <a:cxnLst/>
                <a:rect l="l" t="t" r="r" b="b"/>
                <a:pathLst>
                  <a:path w="1061" h="1061" extrusionOk="0">
                    <a:moveTo>
                      <a:pt x="517" y="0"/>
                    </a:moveTo>
                    <a:cubicBezTo>
                      <a:pt x="250" y="0"/>
                      <a:pt x="1" y="233"/>
                      <a:pt x="1" y="501"/>
                    </a:cubicBezTo>
                    <a:cubicBezTo>
                      <a:pt x="1" y="703"/>
                      <a:pt x="108" y="858"/>
                      <a:pt x="262" y="965"/>
                    </a:cubicBezTo>
                    <a:cubicBezTo>
                      <a:pt x="334" y="1013"/>
                      <a:pt x="417" y="1060"/>
                      <a:pt x="512" y="1060"/>
                    </a:cubicBezTo>
                    <a:cubicBezTo>
                      <a:pt x="536" y="1060"/>
                      <a:pt x="584" y="1036"/>
                      <a:pt x="620" y="1036"/>
                    </a:cubicBezTo>
                    <a:cubicBezTo>
                      <a:pt x="858" y="1001"/>
                      <a:pt x="1048" y="798"/>
                      <a:pt x="1048" y="548"/>
                    </a:cubicBezTo>
                    <a:cubicBezTo>
                      <a:pt x="1060" y="310"/>
                      <a:pt x="917" y="120"/>
                      <a:pt x="703" y="48"/>
                    </a:cubicBezTo>
                    <a:cubicBezTo>
                      <a:pt x="691" y="48"/>
                      <a:pt x="655" y="36"/>
                      <a:pt x="643" y="36"/>
                    </a:cubicBezTo>
                    <a:cubicBezTo>
                      <a:pt x="620" y="12"/>
                      <a:pt x="584" y="1"/>
                      <a:pt x="536" y="1"/>
                    </a:cubicBezTo>
                    <a:cubicBezTo>
                      <a:pt x="530" y="0"/>
                      <a:pt x="523" y="0"/>
                      <a:pt x="51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46"/>
              <p:cNvSpPr/>
              <p:nvPr/>
            </p:nvSpPr>
            <p:spPr>
              <a:xfrm>
                <a:off x="3148000" y="2610250"/>
                <a:ext cx="22350" cy="21800"/>
              </a:xfrm>
              <a:custGeom>
                <a:avLst/>
                <a:gdLst/>
                <a:ahLst/>
                <a:cxnLst/>
                <a:rect l="l" t="t" r="r" b="b"/>
                <a:pathLst>
                  <a:path w="894" h="872" extrusionOk="0">
                    <a:moveTo>
                      <a:pt x="444" y="1"/>
                    </a:moveTo>
                    <a:cubicBezTo>
                      <a:pt x="215" y="1"/>
                      <a:pt x="24" y="187"/>
                      <a:pt x="24" y="418"/>
                    </a:cubicBezTo>
                    <a:cubicBezTo>
                      <a:pt x="1" y="656"/>
                      <a:pt x="203" y="871"/>
                      <a:pt x="441" y="871"/>
                    </a:cubicBezTo>
                    <a:cubicBezTo>
                      <a:pt x="448" y="871"/>
                      <a:pt x="455" y="871"/>
                      <a:pt x="462" y="871"/>
                    </a:cubicBezTo>
                    <a:cubicBezTo>
                      <a:pt x="690" y="871"/>
                      <a:pt x="870" y="685"/>
                      <a:pt x="882" y="454"/>
                    </a:cubicBezTo>
                    <a:cubicBezTo>
                      <a:pt x="893" y="216"/>
                      <a:pt x="703" y="1"/>
                      <a:pt x="465" y="1"/>
                    </a:cubicBezTo>
                    <a:cubicBezTo>
                      <a:pt x="458" y="1"/>
                      <a:pt x="451" y="1"/>
                      <a:pt x="44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46"/>
              <p:cNvSpPr/>
              <p:nvPr/>
            </p:nvSpPr>
            <p:spPr>
              <a:xfrm>
                <a:off x="2764325" y="2409050"/>
                <a:ext cx="60450" cy="49175"/>
              </a:xfrm>
              <a:custGeom>
                <a:avLst/>
                <a:gdLst/>
                <a:ahLst/>
                <a:cxnLst/>
                <a:rect l="l" t="t" r="r" b="b"/>
                <a:pathLst>
                  <a:path w="2418" h="1967" extrusionOk="0">
                    <a:moveTo>
                      <a:pt x="1584" y="1"/>
                    </a:moveTo>
                    <a:cubicBezTo>
                      <a:pt x="1239" y="1"/>
                      <a:pt x="929" y="227"/>
                      <a:pt x="798" y="525"/>
                    </a:cubicBezTo>
                    <a:lnTo>
                      <a:pt x="762" y="525"/>
                    </a:lnTo>
                    <a:cubicBezTo>
                      <a:pt x="748" y="524"/>
                      <a:pt x="734" y="523"/>
                      <a:pt x="720" y="523"/>
                    </a:cubicBezTo>
                    <a:cubicBezTo>
                      <a:pt x="335" y="523"/>
                      <a:pt x="36" y="836"/>
                      <a:pt x="24" y="1215"/>
                    </a:cubicBezTo>
                    <a:cubicBezTo>
                      <a:pt x="0" y="1620"/>
                      <a:pt x="322" y="1941"/>
                      <a:pt x="727" y="1965"/>
                    </a:cubicBezTo>
                    <a:cubicBezTo>
                      <a:pt x="738" y="1966"/>
                      <a:pt x="750" y="1966"/>
                      <a:pt x="761" y="1966"/>
                    </a:cubicBezTo>
                    <a:cubicBezTo>
                      <a:pt x="997" y="1966"/>
                      <a:pt x="1209" y="1849"/>
                      <a:pt x="1334" y="1668"/>
                    </a:cubicBezTo>
                    <a:cubicBezTo>
                      <a:pt x="1405" y="1680"/>
                      <a:pt x="1465" y="1691"/>
                      <a:pt x="1536" y="1691"/>
                    </a:cubicBezTo>
                    <a:cubicBezTo>
                      <a:pt x="1561" y="1694"/>
                      <a:pt x="1585" y="1695"/>
                      <a:pt x="1609" y="1695"/>
                    </a:cubicBezTo>
                    <a:cubicBezTo>
                      <a:pt x="1818" y="1695"/>
                      <a:pt x="2003" y="1604"/>
                      <a:pt x="2132" y="1465"/>
                    </a:cubicBezTo>
                    <a:cubicBezTo>
                      <a:pt x="2298" y="1322"/>
                      <a:pt x="2405" y="1120"/>
                      <a:pt x="2405" y="870"/>
                    </a:cubicBezTo>
                    <a:cubicBezTo>
                      <a:pt x="2417" y="608"/>
                      <a:pt x="2298" y="370"/>
                      <a:pt x="2108" y="203"/>
                    </a:cubicBezTo>
                    <a:cubicBezTo>
                      <a:pt x="1977" y="84"/>
                      <a:pt x="1786" y="13"/>
                      <a:pt x="158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46"/>
              <p:cNvSpPr/>
              <p:nvPr/>
            </p:nvSpPr>
            <p:spPr>
              <a:xfrm>
                <a:off x="2845875" y="2225700"/>
                <a:ext cx="15800" cy="15500"/>
              </a:xfrm>
              <a:custGeom>
                <a:avLst/>
                <a:gdLst/>
                <a:ahLst/>
                <a:cxnLst/>
                <a:rect l="l" t="t" r="r" b="b"/>
                <a:pathLst>
                  <a:path w="632" h="620" extrusionOk="0">
                    <a:moveTo>
                      <a:pt x="334" y="1"/>
                    </a:moveTo>
                    <a:cubicBezTo>
                      <a:pt x="155" y="1"/>
                      <a:pt x="1" y="132"/>
                      <a:pt x="1" y="298"/>
                    </a:cubicBezTo>
                    <a:cubicBezTo>
                      <a:pt x="1" y="477"/>
                      <a:pt x="144" y="608"/>
                      <a:pt x="298" y="620"/>
                    </a:cubicBezTo>
                    <a:cubicBezTo>
                      <a:pt x="477" y="620"/>
                      <a:pt x="620" y="489"/>
                      <a:pt x="632" y="322"/>
                    </a:cubicBezTo>
                    <a:cubicBezTo>
                      <a:pt x="632" y="143"/>
                      <a:pt x="501" y="12"/>
                      <a:pt x="33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46"/>
              <p:cNvSpPr/>
              <p:nvPr/>
            </p:nvSpPr>
            <p:spPr>
              <a:xfrm>
                <a:off x="3018225" y="2422125"/>
                <a:ext cx="33050" cy="32225"/>
              </a:xfrm>
              <a:custGeom>
                <a:avLst/>
                <a:gdLst/>
                <a:ahLst/>
                <a:cxnLst/>
                <a:rect l="l" t="t" r="r" b="b"/>
                <a:pathLst>
                  <a:path w="1322" h="1289" extrusionOk="0">
                    <a:moveTo>
                      <a:pt x="649" y="0"/>
                    </a:moveTo>
                    <a:cubicBezTo>
                      <a:pt x="311" y="0"/>
                      <a:pt x="35" y="278"/>
                      <a:pt x="12" y="621"/>
                    </a:cubicBezTo>
                    <a:cubicBezTo>
                      <a:pt x="0" y="978"/>
                      <a:pt x="286" y="1276"/>
                      <a:pt x="643" y="1288"/>
                    </a:cubicBezTo>
                    <a:cubicBezTo>
                      <a:pt x="657" y="1288"/>
                      <a:pt x="671" y="1289"/>
                      <a:pt x="685" y="1289"/>
                    </a:cubicBezTo>
                    <a:cubicBezTo>
                      <a:pt x="1023" y="1289"/>
                      <a:pt x="1299" y="1012"/>
                      <a:pt x="1310" y="668"/>
                    </a:cubicBezTo>
                    <a:cubicBezTo>
                      <a:pt x="1322" y="311"/>
                      <a:pt x="1048" y="14"/>
                      <a:pt x="691" y="2"/>
                    </a:cubicBezTo>
                    <a:cubicBezTo>
                      <a:pt x="677" y="1"/>
                      <a:pt x="663" y="0"/>
                      <a:pt x="649"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46"/>
              <p:cNvSpPr/>
              <p:nvPr/>
            </p:nvSpPr>
            <p:spPr>
              <a:xfrm>
                <a:off x="2925350" y="2551925"/>
                <a:ext cx="25325" cy="24475"/>
              </a:xfrm>
              <a:custGeom>
                <a:avLst/>
                <a:gdLst/>
                <a:ahLst/>
                <a:cxnLst/>
                <a:rect l="l" t="t" r="r" b="b"/>
                <a:pathLst>
                  <a:path w="1013" h="979" extrusionOk="0">
                    <a:moveTo>
                      <a:pt x="492" y="0"/>
                    </a:moveTo>
                    <a:cubicBezTo>
                      <a:pt x="238" y="0"/>
                      <a:pt x="13" y="210"/>
                      <a:pt x="13" y="477"/>
                    </a:cubicBezTo>
                    <a:cubicBezTo>
                      <a:pt x="1" y="739"/>
                      <a:pt x="215" y="977"/>
                      <a:pt x="489" y="977"/>
                    </a:cubicBezTo>
                    <a:cubicBezTo>
                      <a:pt x="502" y="978"/>
                      <a:pt x="514" y="979"/>
                      <a:pt x="527" y="979"/>
                    </a:cubicBezTo>
                    <a:cubicBezTo>
                      <a:pt x="773" y="979"/>
                      <a:pt x="989" y="761"/>
                      <a:pt x="989" y="501"/>
                    </a:cubicBezTo>
                    <a:cubicBezTo>
                      <a:pt x="1013" y="239"/>
                      <a:pt x="786" y="1"/>
                      <a:pt x="513" y="1"/>
                    </a:cubicBezTo>
                    <a:cubicBezTo>
                      <a:pt x="506" y="0"/>
                      <a:pt x="499" y="0"/>
                      <a:pt x="49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46"/>
              <p:cNvSpPr/>
              <p:nvPr/>
            </p:nvSpPr>
            <p:spPr>
              <a:xfrm>
                <a:off x="3241475" y="2422150"/>
                <a:ext cx="20250" cy="19975"/>
              </a:xfrm>
              <a:custGeom>
                <a:avLst/>
                <a:gdLst/>
                <a:ahLst/>
                <a:cxnLst/>
                <a:rect l="l" t="t" r="r" b="b"/>
                <a:pathLst>
                  <a:path w="810" h="799" extrusionOk="0">
                    <a:moveTo>
                      <a:pt x="417" y="1"/>
                    </a:moveTo>
                    <a:cubicBezTo>
                      <a:pt x="191" y="1"/>
                      <a:pt x="12" y="155"/>
                      <a:pt x="0" y="382"/>
                    </a:cubicBezTo>
                    <a:cubicBezTo>
                      <a:pt x="0" y="608"/>
                      <a:pt x="167" y="786"/>
                      <a:pt x="393" y="798"/>
                    </a:cubicBezTo>
                    <a:cubicBezTo>
                      <a:pt x="607" y="798"/>
                      <a:pt x="786" y="620"/>
                      <a:pt x="810" y="417"/>
                    </a:cubicBezTo>
                    <a:cubicBezTo>
                      <a:pt x="810" y="191"/>
                      <a:pt x="643" y="13"/>
                      <a:pt x="41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46"/>
              <p:cNvSpPr/>
              <p:nvPr/>
            </p:nvSpPr>
            <p:spPr>
              <a:xfrm>
                <a:off x="2828625" y="2812075"/>
                <a:ext cx="13400" cy="13450"/>
              </a:xfrm>
              <a:custGeom>
                <a:avLst/>
                <a:gdLst/>
                <a:ahLst/>
                <a:cxnLst/>
                <a:rect l="l" t="t" r="r" b="b"/>
                <a:pathLst>
                  <a:path w="536" h="538" extrusionOk="0">
                    <a:moveTo>
                      <a:pt x="274" y="1"/>
                    </a:moveTo>
                    <a:cubicBezTo>
                      <a:pt x="131" y="1"/>
                      <a:pt x="12" y="96"/>
                      <a:pt x="0" y="251"/>
                    </a:cubicBezTo>
                    <a:cubicBezTo>
                      <a:pt x="0" y="394"/>
                      <a:pt x="95" y="513"/>
                      <a:pt x="250" y="537"/>
                    </a:cubicBezTo>
                    <a:cubicBezTo>
                      <a:pt x="257" y="537"/>
                      <a:pt x="263" y="537"/>
                      <a:pt x="270" y="537"/>
                    </a:cubicBezTo>
                    <a:cubicBezTo>
                      <a:pt x="404" y="537"/>
                      <a:pt x="513" y="422"/>
                      <a:pt x="536" y="275"/>
                    </a:cubicBezTo>
                    <a:cubicBezTo>
                      <a:pt x="536" y="132"/>
                      <a:pt x="429" y="13"/>
                      <a:pt x="27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46"/>
              <p:cNvSpPr/>
              <p:nvPr/>
            </p:nvSpPr>
            <p:spPr>
              <a:xfrm>
                <a:off x="2557150" y="3089475"/>
                <a:ext cx="26225" cy="25350"/>
              </a:xfrm>
              <a:custGeom>
                <a:avLst/>
                <a:gdLst/>
                <a:ahLst/>
                <a:cxnLst/>
                <a:rect l="l" t="t" r="r" b="b"/>
                <a:pathLst>
                  <a:path w="1049" h="1014" extrusionOk="0">
                    <a:moveTo>
                      <a:pt x="515" y="1"/>
                    </a:moveTo>
                    <a:cubicBezTo>
                      <a:pt x="251" y="1"/>
                      <a:pt x="36" y="211"/>
                      <a:pt x="24" y="490"/>
                    </a:cubicBezTo>
                    <a:cubicBezTo>
                      <a:pt x="1" y="775"/>
                      <a:pt x="227" y="1002"/>
                      <a:pt x="513" y="1013"/>
                    </a:cubicBezTo>
                    <a:cubicBezTo>
                      <a:pt x="775" y="1013"/>
                      <a:pt x="1013" y="811"/>
                      <a:pt x="1036" y="525"/>
                    </a:cubicBezTo>
                    <a:cubicBezTo>
                      <a:pt x="1048" y="240"/>
                      <a:pt x="822" y="13"/>
                      <a:pt x="536" y="1"/>
                    </a:cubicBezTo>
                    <a:cubicBezTo>
                      <a:pt x="529" y="1"/>
                      <a:pt x="522" y="1"/>
                      <a:pt x="51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46"/>
              <p:cNvSpPr/>
              <p:nvPr/>
            </p:nvSpPr>
            <p:spPr>
              <a:xfrm>
                <a:off x="2861650" y="2259325"/>
                <a:ext cx="6575" cy="6575"/>
              </a:xfrm>
              <a:custGeom>
                <a:avLst/>
                <a:gdLst/>
                <a:ahLst/>
                <a:cxnLst/>
                <a:rect l="l" t="t" r="r" b="b"/>
                <a:pathLst>
                  <a:path w="263" h="263" extrusionOk="0">
                    <a:moveTo>
                      <a:pt x="144" y="1"/>
                    </a:moveTo>
                    <a:cubicBezTo>
                      <a:pt x="72" y="1"/>
                      <a:pt x="13" y="60"/>
                      <a:pt x="13" y="120"/>
                    </a:cubicBezTo>
                    <a:cubicBezTo>
                      <a:pt x="1" y="203"/>
                      <a:pt x="60" y="263"/>
                      <a:pt x="132" y="263"/>
                    </a:cubicBezTo>
                    <a:cubicBezTo>
                      <a:pt x="203" y="263"/>
                      <a:pt x="263" y="203"/>
                      <a:pt x="263" y="144"/>
                    </a:cubicBezTo>
                    <a:cubicBezTo>
                      <a:pt x="263" y="60"/>
                      <a:pt x="203" y="1"/>
                      <a:pt x="14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46"/>
              <p:cNvSpPr/>
              <p:nvPr/>
            </p:nvSpPr>
            <p:spPr>
              <a:xfrm>
                <a:off x="1902300" y="2058425"/>
                <a:ext cx="31275" cy="30675"/>
              </a:xfrm>
              <a:custGeom>
                <a:avLst/>
                <a:gdLst/>
                <a:ahLst/>
                <a:cxnLst/>
                <a:rect l="l" t="t" r="r" b="b"/>
                <a:pathLst>
                  <a:path w="1251" h="1227" extrusionOk="0">
                    <a:moveTo>
                      <a:pt x="644" y="0"/>
                    </a:moveTo>
                    <a:cubicBezTo>
                      <a:pt x="525" y="0"/>
                      <a:pt x="406" y="36"/>
                      <a:pt x="322" y="95"/>
                    </a:cubicBezTo>
                    <a:cubicBezTo>
                      <a:pt x="144" y="203"/>
                      <a:pt x="25" y="381"/>
                      <a:pt x="25" y="596"/>
                    </a:cubicBezTo>
                    <a:cubicBezTo>
                      <a:pt x="1" y="941"/>
                      <a:pt x="275" y="1227"/>
                      <a:pt x="620" y="1227"/>
                    </a:cubicBezTo>
                    <a:cubicBezTo>
                      <a:pt x="627" y="1227"/>
                      <a:pt x="635" y="1227"/>
                      <a:pt x="642" y="1227"/>
                    </a:cubicBezTo>
                    <a:cubicBezTo>
                      <a:pt x="966" y="1227"/>
                      <a:pt x="1239" y="969"/>
                      <a:pt x="1239" y="631"/>
                    </a:cubicBezTo>
                    <a:cubicBezTo>
                      <a:pt x="1251" y="357"/>
                      <a:pt x="1072" y="119"/>
                      <a:pt x="822" y="36"/>
                    </a:cubicBezTo>
                    <a:cubicBezTo>
                      <a:pt x="763" y="12"/>
                      <a:pt x="703" y="0"/>
                      <a:pt x="64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46"/>
              <p:cNvSpPr/>
              <p:nvPr/>
            </p:nvSpPr>
            <p:spPr>
              <a:xfrm>
                <a:off x="1863325" y="2508775"/>
                <a:ext cx="13100" cy="12525"/>
              </a:xfrm>
              <a:custGeom>
                <a:avLst/>
                <a:gdLst/>
                <a:ahLst/>
                <a:cxnLst/>
                <a:rect l="l" t="t" r="r" b="b"/>
                <a:pathLst>
                  <a:path w="524" h="501" extrusionOk="0">
                    <a:moveTo>
                      <a:pt x="286" y="0"/>
                    </a:moveTo>
                    <a:cubicBezTo>
                      <a:pt x="155" y="0"/>
                      <a:pt x="36" y="108"/>
                      <a:pt x="12" y="238"/>
                    </a:cubicBezTo>
                    <a:cubicBezTo>
                      <a:pt x="0" y="381"/>
                      <a:pt x="119" y="500"/>
                      <a:pt x="250" y="500"/>
                    </a:cubicBezTo>
                    <a:cubicBezTo>
                      <a:pt x="393" y="500"/>
                      <a:pt x="512" y="405"/>
                      <a:pt x="524" y="262"/>
                    </a:cubicBezTo>
                    <a:cubicBezTo>
                      <a:pt x="524" y="131"/>
                      <a:pt x="417" y="12"/>
                      <a:pt x="28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46"/>
              <p:cNvSpPr/>
              <p:nvPr/>
            </p:nvSpPr>
            <p:spPr>
              <a:xfrm>
                <a:off x="2144300" y="2753125"/>
                <a:ext cx="30975" cy="30150"/>
              </a:xfrm>
              <a:custGeom>
                <a:avLst/>
                <a:gdLst/>
                <a:ahLst/>
                <a:cxnLst/>
                <a:rect l="l" t="t" r="r" b="b"/>
                <a:pathLst>
                  <a:path w="1239" h="1206" extrusionOk="0">
                    <a:moveTo>
                      <a:pt x="622" y="1"/>
                    </a:moveTo>
                    <a:cubicBezTo>
                      <a:pt x="298" y="1"/>
                      <a:pt x="24" y="259"/>
                      <a:pt x="13" y="585"/>
                    </a:cubicBezTo>
                    <a:cubicBezTo>
                      <a:pt x="1" y="930"/>
                      <a:pt x="251" y="1192"/>
                      <a:pt x="596" y="1204"/>
                    </a:cubicBezTo>
                    <a:cubicBezTo>
                      <a:pt x="609" y="1205"/>
                      <a:pt x="622" y="1205"/>
                      <a:pt x="635" y="1205"/>
                    </a:cubicBezTo>
                    <a:cubicBezTo>
                      <a:pt x="940" y="1205"/>
                      <a:pt x="1204" y="941"/>
                      <a:pt x="1215" y="632"/>
                    </a:cubicBezTo>
                    <a:cubicBezTo>
                      <a:pt x="1239" y="299"/>
                      <a:pt x="965" y="13"/>
                      <a:pt x="644" y="1"/>
                    </a:cubicBezTo>
                    <a:cubicBezTo>
                      <a:pt x="636" y="1"/>
                      <a:pt x="629" y="1"/>
                      <a:pt x="62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46"/>
              <p:cNvSpPr/>
              <p:nvPr/>
            </p:nvSpPr>
            <p:spPr>
              <a:xfrm>
                <a:off x="2116625" y="2828750"/>
                <a:ext cx="25925" cy="25050"/>
              </a:xfrm>
              <a:custGeom>
                <a:avLst/>
                <a:gdLst/>
                <a:ahLst/>
                <a:cxnLst/>
                <a:rect l="l" t="t" r="r" b="b"/>
                <a:pathLst>
                  <a:path w="1037" h="1002" extrusionOk="0">
                    <a:moveTo>
                      <a:pt x="514" y="0"/>
                    </a:moveTo>
                    <a:cubicBezTo>
                      <a:pt x="250" y="0"/>
                      <a:pt x="36" y="210"/>
                      <a:pt x="24" y="477"/>
                    </a:cubicBezTo>
                    <a:cubicBezTo>
                      <a:pt x="0" y="763"/>
                      <a:pt x="227" y="977"/>
                      <a:pt x="500" y="1001"/>
                    </a:cubicBezTo>
                    <a:cubicBezTo>
                      <a:pt x="507" y="1001"/>
                      <a:pt x="514" y="1001"/>
                      <a:pt x="520" y="1001"/>
                    </a:cubicBezTo>
                    <a:cubicBezTo>
                      <a:pt x="774" y="1001"/>
                      <a:pt x="1001" y="780"/>
                      <a:pt x="1012" y="524"/>
                    </a:cubicBezTo>
                    <a:cubicBezTo>
                      <a:pt x="1036" y="239"/>
                      <a:pt x="810" y="12"/>
                      <a:pt x="536" y="1"/>
                    </a:cubicBezTo>
                    <a:cubicBezTo>
                      <a:pt x="529" y="0"/>
                      <a:pt x="522" y="0"/>
                      <a:pt x="51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46"/>
              <p:cNvSpPr/>
              <p:nvPr/>
            </p:nvSpPr>
            <p:spPr>
              <a:xfrm>
                <a:off x="1708525" y="2659375"/>
                <a:ext cx="38125" cy="37300"/>
              </a:xfrm>
              <a:custGeom>
                <a:avLst/>
                <a:gdLst/>
                <a:ahLst/>
                <a:cxnLst/>
                <a:rect l="l" t="t" r="r" b="b"/>
                <a:pathLst>
                  <a:path w="1525" h="1492" extrusionOk="0">
                    <a:moveTo>
                      <a:pt x="764" y="1"/>
                    </a:moveTo>
                    <a:cubicBezTo>
                      <a:pt x="358" y="1"/>
                      <a:pt x="36" y="318"/>
                      <a:pt x="13" y="715"/>
                    </a:cubicBezTo>
                    <a:cubicBezTo>
                      <a:pt x="1" y="1132"/>
                      <a:pt x="334" y="1477"/>
                      <a:pt x="727" y="1489"/>
                    </a:cubicBezTo>
                    <a:cubicBezTo>
                      <a:pt x="748" y="1491"/>
                      <a:pt x="768" y="1492"/>
                      <a:pt x="788" y="1492"/>
                    </a:cubicBezTo>
                    <a:cubicBezTo>
                      <a:pt x="1177" y="1492"/>
                      <a:pt x="1490" y="1171"/>
                      <a:pt x="1501" y="775"/>
                    </a:cubicBezTo>
                    <a:cubicBezTo>
                      <a:pt x="1525" y="358"/>
                      <a:pt x="1192" y="13"/>
                      <a:pt x="787" y="1"/>
                    </a:cubicBezTo>
                    <a:cubicBezTo>
                      <a:pt x="779" y="1"/>
                      <a:pt x="772" y="1"/>
                      <a:pt x="76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46"/>
              <p:cNvSpPr/>
              <p:nvPr/>
            </p:nvSpPr>
            <p:spPr>
              <a:xfrm>
                <a:off x="1716275" y="3341300"/>
                <a:ext cx="29200" cy="28350"/>
              </a:xfrm>
              <a:custGeom>
                <a:avLst/>
                <a:gdLst/>
                <a:ahLst/>
                <a:cxnLst/>
                <a:rect l="l" t="t" r="r" b="b"/>
                <a:pathLst>
                  <a:path w="1168" h="1134" extrusionOk="0">
                    <a:moveTo>
                      <a:pt x="575" y="1"/>
                    </a:moveTo>
                    <a:cubicBezTo>
                      <a:pt x="274" y="1"/>
                      <a:pt x="24" y="247"/>
                      <a:pt x="24" y="561"/>
                    </a:cubicBezTo>
                    <a:cubicBezTo>
                      <a:pt x="0" y="870"/>
                      <a:pt x="262" y="1132"/>
                      <a:pt x="572" y="1132"/>
                    </a:cubicBezTo>
                    <a:cubicBezTo>
                      <a:pt x="585" y="1133"/>
                      <a:pt x="597" y="1134"/>
                      <a:pt x="610" y="1134"/>
                    </a:cubicBezTo>
                    <a:cubicBezTo>
                      <a:pt x="891" y="1134"/>
                      <a:pt x="1133" y="881"/>
                      <a:pt x="1155" y="584"/>
                    </a:cubicBezTo>
                    <a:cubicBezTo>
                      <a:pt x="1167" y="275"/>
                      <a:pt x="917" y="1"/>
                      <a:pt x="596" y="1"/>
                    </a:cubicBezTo>
                    <a:cubicBezTo>
                      <a:pt x="589" y="1"/>
                      <a:pt x="582" y="1"/>
                      <a:pt x="57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46"/>
              <p:cNvSpPr/>
              <p:nvPr/>
            </p:nvSpPr>
            <p:spPr>
              <a:xfrm>
                <a:off x="1758850" y="3327325"/>
                <a:ext cx="33050" cy="32475"/>
              </a:xfrm>
              <a:custGeom>
                <a:avLst/>
                <a:gdLst/>
                <a:ahLst/>
                <a:cxnLst/>
                <a:rect l="l" t="t" r="r" b="b"/>
                <a:pathLst>
                  <a:path w="1322" h="1299" extrusionOk="0">
                    <a:moveTo>
                      <a:pt x="656" y="0"/>
                    </a:moveTo>
                    <a:cubicBezTo>
                      <a:pt x="309" y="0"/>
                      <a:pt x="24" y="270"/>
                      <a:pt x="12" y="620"/>
                    </a:cubicBezTo>
                    <a:cubicBezTo>
                      <a:pt x="0" y="977"/>
                      <a:pt x="286" y="1274"/>
                      <a:pt x="643" y="1298"/>
                    </a:cubicBezTo>
                    <a:cubicBezTo>
                      <a:pt x="650" y="1299"/>
                      <a:pt x="657" y="1299"/>
                      <a:pt x="664" y="1299"/>
                    </a:cubicBezTo>
                    <a:cubicBezTo>
                      <a:pt x="1012" y="1299"/>
                      <a:pt x="1298" y="1017"/>
                      <a:pt x="1310" y="667"/>
                    </a:cubicBezTo>
                    <a:cubicBezTo>
                      <a:pt x="1322" y="310"/>
                      <a:pt x="1036" y="12"/>
                      <a:pt x="679" y="0"/>
                    </a:cubicBezTo>
                    <a:cubicBezTo>
                      <a:pt x="671" y="0"/>
                      <a:pt x="664" y="0"/>
                      <a:pt x="65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46"/>
              <p:cNvSpPr/>
              <p:nvPr/>
            </p:nvSpPr>
            <p:spPr>
              <a:xfrm>
                <a:off x="1803200" y="3396950"/>
                <a:ext cx="35125" cy="34575"/>
              </a:xfrm>
              <a:custGeom>
                <a:avLst/>
                <a:gdLst/>
                <a:ahLst/>
                <a:cxnLst/>
                <a:rect l="l" t="t" r="r" b="b"/>
                <a:pathLst>
                  <a:path w="1405" h="1383" extrusionOk="0">
                    <a:moveTo>
                      <a:pt x="685" y="0"/>
                    </a:moveTo>
                    <a:cubicBezTo>
                      <a:pt x="333" y="0"/>
                      <a:pt x="23" y="290"/>
                      <a:pt x="12" y="668"/>
                    </a:cubicBezTo>
                    <a:cubicBezTo>
                      <a:pt x="0" y="1037"/>
                      <a:pt x="298" y="1371"/>
                      <a:pt x="679" y="1383"/>
                    </a:cubicBezTo>
                    <a:cubicBezTo>
                      <a:pt x="1072" y="1383"/>
                      <a:pt x="1381" y="1085"/>
                      <a:pt x="1393" y="716"/>
                    </a:cubicBezTo>
                    <a:cubicBezTo>
                      <a:pt x="1405" y="335"/>
                      <a:pt x="1107" y="13"/>
                      <a:pt x="726" y="2"/>
                    </a:cubicBezTo>
                    <a:cubicBezTo>
                      <a:pt x="712" y="1"/>
                      <a:pt x="699" y="0"/>
                      <a:pt x="68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46"/>
              <p:cNvSpPr/>
              <p:nvPr/>
            </p:nvSpPr>
            <p:spPr>
              <a:xfrm>
                <a:off x="3114375" y="2120325"/>
                <a:ext cx="320000" cy="156350"/>
              </a:xfrm>
              <a:custGeom>
                <a:avLst/>
                <a:gdLst/>
                <a:ahLst/>
                <a:cxnLst/>
                <a:rect l="l" t="t" r="r" b="b"/>
                <a:pathLst>
                  <a:path w="12800" h="6254" extrusionOk="0">
                    <a:moveTo>
                      <a:pt x="4407" y="4941"/>
                    </a:moveTo>
                    <a:cubicBezTo>
                      <a:pt x="4414" y="4941"/>
                      <a:pt x="4422" y="4941"/>
                      <a:pt x="4429" y="4942"/>
                    </a:cubicBezTo>
                    <a:cubicBezTo>
                      <a:pt x="4608" y="4954"/>
                      <a:pt x="4763" y="5120"/>
                      <a:pt x="4763" y="5299"/>
                    </a:cubicBezTo>
                    <a:cubicBezTo>
                      <a:pt x="4763" y="5476"/>
                      <a:pt x="4618" y="5623"/>
                      <a:pt x="4444" y="5623"/>
                    </a:cubicBezTo>
                    <a:cubicBezTo>
                      <a:pt x="4431" y="5623"/>
                      <a:pt x="4418" y="5622"/>
                      <a:pt x="4405" y="5620"/>
                    </a:cubicBezTo>
                    <a:cubicBezTo>
                      <a:pt x="4203" y="5620"/>
                      <a:pt x="4060" y="5454"/>
                      <a:pt x="4072" y="5263"/>
                    </a:cubicBezTo>
                    <a:cubicBezTo>
                      <a:pt x="4072" y="5080"/>
                      <a:pt x="4226" y="4941"/>
                      <a:pt x="4407" y="4941"/>
                    </a:cubicBezTo>
                    <a:close/>
                    <a:moveTo>
                      <a:pt x="9462" y="0"/>
                    </a:moveTo>
                    <a:cubicBezTo>
                      <a:pt x="8555" y="0"/>
                      <a:pt x="7496" y="160"/>
                      <a:pt x="6382" y="620"/>
                    </a:cubicBezTo>
                    <a:cubicBezTo>
                      <a:pt x="2834" y="2096"/>
                      <a:pt x="0" y="6061"/>
                      <a:pt x="0" y="6061"/>
                    </a:cubicBezTo>
                    <a:cubicBezTo>
                      <a:pt x="0" y="6061"/>
                      <a:pt x="1235" y="6253"/>
                      <a:pt x="2911" y="6253"/>
                    </a:cubicBezTo>
                    <a:cubicBezTo>
                      <a:pt x="4548" y="6253"/>
                      <a:pt x="6605" y="6070"/>
                      <a:pt x="8346" y="5347"/>
                    </a:cubicBezTo>
                    <a:cubicBezTo>
                      <a:pt x="8727" y="5180"/>
                      <a:pt x="9085" y="5001"/>
                      <a:pt x="9418" y="4811"/>
                    </a:cubicBezTo>
                    <a:cubicBezTo>
                      <a:pt x="12061" y="3215"/>
                      <a:pt x="12799" y="727"/>
                      <a:pt x="12799" y="727"/>
                    </a:cubicBezTo>
                    <a:cubicBezTo>
                      <a:pt x="12799" y="727"/>
                      <a:pt x="11490" y="13"/>
                      <a:pt x="9561" y="1"/>
                    </a:cubicBezTo>
                    <a:cubicBezTo>
                      <a:pt x="9528" y="0"/>
                      <a:pt x="9495" y="0"/>
                      <a:pt x="946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46"/>
              <p:cNvSpPr/>
              <p:nvPr/>
            </p:nvSpPr>
            <p:spPr>
              <a:xfrm>
                <a:off x="4422275" y="1809575"/>
                <a:ext cx="279525" cy="208875"/>
              </a:xfrm>
              <a:custGeom>
                <a:avLst/>
                <a:gdLst/>
                <a:ahLst/>
                <a:cxnLst/>
                <a:rect l="l" t="t" r="r" b="b"/>
                <a:pathLst>
                  <a:path w="11181" h="8355" extrusionOk="0">
                    <a:moveTo>
                      <a:pt x="0" y="1"/>
                    </a:moveTo>
                    <a:cubicBezTo>
                      <a:pt x="0" y="1"/>
                      <a:pt x="1036" y="2513"/>
                      <a:pt x="2834" y="4739"/>
                    </a:cubicBezTo>
                    <a:cubicBezTo>
                      <a:pt x="3441" y="5489"/>
                      <a:pt x="4144" y="6204"/>
                      <a:pt x="4929" y="6775"/>
                    </a:cubicBezTo>
                    <a:cubicBezTo>
                      <a:pt x="6712" y="8078"/>
                      <a:pt x="8514" y="8354"/>
                      <a:pt x="9722" y="8354"/>
                    </a:cubicBezTo>
                    <a:cubicBezTo>
                      <a:pt x="10612" y="8354"/>
                      <a:pt x="11180" y="8204"/>
                      <a:pt x="11180" y="8204"/>
                    </a:cubicBezTo>
                    <a:cubicBezTo>
                      <a:pt x="11180" y="8204"/>
                      <a:pt x="11109" y="6668"/>
                      <a:pt x="10085" y="4977"/>
                    </a:cubicBezTo>
                    <a:cubicBezTo>
                      <a:pt x="9609" y="4204"/>
                      <a:pt x="8918" y="3382"/>
                      <a:pt x="7954" y="2668"/>
                    </a:cubicBezTo>
                    <a:cubicBezTo>
                      <a:pt x="4858" y="406"/>
                      <a:pt x="1" y="1"/>
                      <a:pt x="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46"/>
              <p:cNvSpPr/>
              <p:nvPr/>
            </p:nvSpPr>
            <p:spPr>
              <a:xfrm>
                <a:off x="3108700" y="3162725"/>
                <a:ext cx="295900" cy="189625"/>
              </a:xfrm>
              <a:custGeom>
                <a:avLst/>
                <a:gdLst/>
                <a:ahLst/>
                <a:cxnLst/>
                <a:rect l="l" t="t" r="r" b="b"/>
                <a:pathLst>
                  <a:path w="11836" h="7585" extrusionOk="0">
                    <a:moveTo>
                      <a:pt x="11836" y="0"/>
                    </a:moveTo>
                    <a:cubicBezTo>
                      <a:pt x="11836" y="0"/>
                      <a:pt x="10300" y="0"/>
                      <a:pt x="8407" y="358"/>
                    </a:cubicBezTo>
                    <a:cubicBezTo>
                      <a:pt x="6895" y="643"/>
                      <a:pt x="5121" y="1131"/>
                      <a:pt x="3680" y="2024"/>
                    </a:cubicBezTo>
                    <a:cubicBezTo>
                      <a:pt x="418" y="4037"/>
                      <a:pt x="1" y="7287"/>
                      <a:pt x="1" y="7287"/>
                    </a:cubicBezTo>
                    <a:cubicBezTo>
                      <a:pt x="1" y="7287"/>
                      <a:pt x="839" y="7585"/>
                      <a:pt x="2105" y="7585"/>
                    </a:cubicBezTo>
                    <a:cubicBezTo>
                      <a:pt x="3267" y="7585"/>
                      <a:pt x="4791" y="7333"/>
                      <a:pt x="6359" y="6370"/>
                    </a:cubicBezTo>
                    <a:cubicBezTo>
                      <a:pt x="7037" y="5942"/>
                      <a:pt x="7692" y="5418"/>
                      <a:pt x="8276" y="4846"/>
                    </a:cubicBezTo>
                    <a:cubicBezTo>
                      <a:pt x="10443" y="2715"/>
                      <a:pt x="11836" y="0"/>
                      <a:pt x="1183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46"/>
              <p:cNvSpPr/>
              <p:nvPr/>
            </p:nvSpPr>
            <p:spPr>
              <a:xfrm>
                <a:off x="4751475" y="3217200"/>
                <a:ext cx="295300" cy="189075"/>
              </a:xfrm>
              <a:custGeom>
                <a:avLst/>
                <a:gdLst/>
                <a:ahLst/>
                <a:cxnLst/>
                <a:rect l="l" t="t" r="r" b="b"/>
                <a:pathLst>
                  <a:path w="11812" h="7563" extrusionOk="0">
                    <a:moveTo>
                      <a:pt x="11811" y="0"/>
                    </a:moveTo>
                    <a:cubicBezTo>
                      <a:pt x="11811" y="0"/>
                      <a:pt x="10311" y="0"/>
                      <a:pt x="8406" y="345"/>
                    </a:cubicBezTo>
                    <a:cubicBezTo>
                      <a:pt x="6882" y="619"/>
                      <a:pt x="5120" y="1119"/>
                      <a:pt x="3668" y="2012"/>
                    </a:cubicBezTo>
                    <a:cubicBezTo>
                      <a:pt x="417" y="4013"/>
                      <a:pt x="0" y="7263"/>
                      <a:pt x="0" y="7263"/>
                    </a:cubicBezTo>
                    <a:cubicBezTo>
                      <a:pt x="0" y="7263"/>
                      <a:pt x="840" y="7562"/>
                      <a:pt x="2109" y="7562"/>
                    </a:cubicBezTo>
                    <a:cubicBezTo>
                      <a:pt x="3267" y="7562"/>
                      <a:pt x="4784" y="7313"/>
                      <a:pt x="6347" y="6358"/>
                    </a:cubicBezTo>
                    <a:cubicBezTo>
                      <a:pt x="7025" y="5941"/>
                      <a:pt x="7656" y="5406"/>
                      <a:pt x="8252" y="4834"/>
                    </a:cubicBezTo>
                    <a:cubicBezTo>
                      <a:pt x="10430" y="2703"/>
                      <a:pt x="11811" y="0"/>
                      <a:pt x="11811"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46"/>
              <p:cNvSpPr/>
              <p:nvPr/>
            </p:nvSpPr>
            <p:spPr>
              <a:xfrm>
                <a:off x="3565900" y="3071925"/>
                <a:ext cx="313775" cy="164525"/>
              </a:xfrm>
              <a:custGeom>
                <a:avLst/>
                <a:gdLst/>
                <a:ahLst/>
                <a:cxnLst/>
                <a:rect l="l" t="t" r="r" b="b"/>
                <a:pathLst>
                  <a:path w="12551" h="6581" extrusionOk="0">
                    <a:moveTo>
                      <a:pt x="1902" y="0"/>
                    </a:moveTo>
                    <a:cubicBezTo>
                      <a:pt x="764" y="0"/>
                      <a:pt x="1" y="84"/>
                      <a:pt x="1" y="84"/>
                    </a:cubicBezTo>
                    <a:cubicBezTo>
                      <a:pt x="1" y="84"/>
                      <a:pt x="2668" y="4156"/>
                      <a:pt x="6133" y="5799"/>
                    </a:cubicBezTo>
                    <a:cubicBezTo>
                      <a:pt x="7392" y="6392"/>
                      <a:pt x="8583" y="6581"/>
                      <a:pt x="9590" y="6581"/>
                    </a:cubicBezTo>
                    <a:cubicBezTo>
                      <a:pt x="11353" y="6581"/>
                      <a:pt x="12550" y="6002"/>
                      <a:pt x="12550" y="6002"/>
                    </a:cubicBezTo>
                    <a:cubicBezTo>
                      <a:pt x="12550" y="6002"/>
                      <a:pt x="11776" y="2823"/>
                      <a:pt x="8323" y="1180"/>
                    </a:cubicBezTo>
                    <a:cubicBezTo>
                      <a:pt x="6232" y="195"/>
                      <a:pt x="3634" y="0"/>
                      <a:pt x="190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46"/>
              <p:cNvSpPr/>
              <p:nvPr/>
            </p:nvSpPr>
            <p:spPr>
              <a:xfrm>
                <a:off x="4200525" y="2949600"/>
                <a:ext cx="192900" cy="304825"/>
              </a:xfrm>
              <a:custGeom>
                <a:avLst/>
                <a:gdLst/>
                <a:ahLst/>
                <a:cxnLst/>
                <a:rect l="l" t="t" r="r" b="b"/>
                <a:pathLst>
                  <a:path w="7716" h="12193" extrusionOk="0">
                    <a:moveTo>
                      <a:pt x="857" y="0"/>
                    </a:moveTo>
                    <a:cubicBezTo>
                      <a:pt x="857" y="0"/>
                      <a:pt x="0" y="2048"/>
                      <a:pt x="714" y="4656"/>
                    </a:cubicBezTo>
                    <a:cubicBezTo>
                      <a:pt x="783" y="4616"/>
                      <a:pt x="852" y="4593"/>
                      <a:pt x="928" y="4593"/>
                    </a:cubicBezTo>
                    <a:cubicBezTo>
                      <a:pt x="944" y="4593"/>
                      <a:pt x="960" y="4594"/>
                      <a:pt x="976" y="4596"/>
                    </a:cubicBezTo>
                    <a:cubicBezTo>
                      <a:pt x="1274" y="4608"/>
                      <a:pt x="1488" y="4846"/>
                      <a:pt x="1488" y="5144"/>
                    </a:cubicBezTo>
                    <a:cubicBezTo>
                      <a:pt x="1476" y="5406"/>
                      <a:pt x="1298" y="5596"/>
                      <a:pt x="1060" y="5644"/>
                    </a:cubicBezTo>
                    <a:cubicBezTo>
                      <a:pt x="1167" y="5894"/>
                      <a:pt x="1286" y="6132"/>
                      <a:pt x="1417" y="6382"/>
                    </a:cubicBezTo>
                    <a:cubicBezTo>
                      <a:pt x="3250" y="9752"/>
                      <a:pt x="7477" y="12192"/>
                      <a:pt x="7477" y="12192"/>
                    </a:cubicBezTo>
                    <a:cubicBezTo>
                      <a:pt x="7477" y="12192"/>
                      <a:pt x="7715" y="7323"/>
                      <a:pt x="5894" y="3953"/>
                    </a:cubicBezTo>
                    <a:cubicBezTo>
                      <a:pt x="4072" y="596"/>
                      <a:pt x="857" y="0"/>
                      <a:pt x="85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46"/>
              <p:cNvSpPr/>
              <p:nvPr/>
            </p:nvSpPr>
            <p:spPr>
              <a:xfrm>
                <a:off x="3937375" y="2146250"/>
                <a:ext cx="382525" cy="128800"/>
              </a:xfrm>
              <a:custGeom>
                <a:avLst/>
                <a:gdLst/>
                <a:ahLst/>
                <a:cxnLst/>
                <a:rect l="l" t="t" r="r" b="b"/>
                <a:pathLst>
                  <a:path w="15301" h="5152" extrusionOk="0">
                    <a:moveTo>
                      <a:pt x="7930" y="1"/>
                    </a:moveTo>
                    <a:cubicBezTo>
                      <a:pt x="7655" y="1"/>
                      <a:pt x="7381" y="12"/>
                      <a:pt x="7109" y="35"/>
                    </a:cubicBezTo>
                    <a:cubicBezTo>
                      <a:pt x="3608" y="345"/>
                      <a:pt x="1799" y="2655"/>
                      <a:pt x="1513" y="3024"/>
                    </a:cubicBezTo>
                    <a:cubicBezTo>
                      <a:pt x="1501" y="2643"/>
                      <a:pt x="1192" y="2321"/>
                      <a:pt x="799" y="2309"/>
                    </a:cubicBezTo>
                    <a:cubicBezTo>
                      <a:pt x="791" y="2309"/>
                      <a:pt x="784" y="2309"/>
                      <a:pt x="776" y="2309"/>
                    </a:cubicBezTo>
                    <a:cubicBezTo>
                      <a:pt x="370" y="2309"/>
                      <a:pt x="36" y="2626"/>
                      <a:pt x="25" y="3036"/>
                    </a:cubicBezTo>
                    <a:cubicBezTo>
                      <a:pt x="1" y="3476"/>
                      <a:pt x="322" y="3810"/>
                      <a:pt x="739" y="3833"/>
                    </a:cubicBezTo>
                    <a:cubicBezTo>
                      <a:pt x="747" y="3834"/>
                      <a:pt x="755" y="3834"/>
                      <a:pt x="762" y="3834"/>
                    </a:cubicBezTo>
                    <a:cubicBezTo>
                      <a:pt x="1156" y="3834"/>
                      <a:pt x="1466" y="3540"/>
                      <a:pt x="1513" y="3143"/>
                    </a:cubicBezTo>
                    <a:cubicBezTo>
                      <a:pt x="1800" y="3419"/>
                      <a:pt x="3719" y="5152"/>
                      <a:pt x="6820" y="5152"/>
                    </a:cubicBezTo>
                    <a:cubicBezTo>
                      <a:pt x="7060" y="5152"/>
                      <a:pt x="7307" y="5141"/>
                      <a:pt x="7561" y="5119"/>
                    </a:cubicBezTo>
                    <a:cubicBezTo>
                      <a:pt x="11359" y="4786"/>
                      <a:pt x="15300" y="1881"/>
                      <a:pt x="15300" y="1881"/>
                    </a:cubicBezTo>
                    <a:cubicBezTo>
                      <a:pt x="15300" y="1881"/>
                      <a:pt x="11530" y="1"/>
                      <a:pt x="793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46"/>
              <p:cNvSpPr/>
              <p:nvPr/>
            </p:nvSpPr>
            <p:spPr>
              <a:xfrm>
                <a:off x="3454000" y="2567250"/>
                <a:ext cx="317625" cy="159175"/>
              </a:xfrm>
              <a:custGeom>
                <a:avLst/>
                <a:gdLst/>
                <a:ahLst/>
                <a:cxnLst/>
                <a:rect l="l" t="t" r="r" b="b"/>
                <a:pathLst>
                  <a:path w="12705" h="6367" extrusionOk="0">
                    <a:moveTo>
                      <a:pt x="10149" y="0"/>
                    </a:moveTo>
                    <a:cubicBezTo>
                      <a:pt x="8462" y="0"/>
                      <a:pt x="6228" y="192"/>
                      <a:pt x="4370" y="1007"/>
                    </a:cubicBezTo>
                    <a:cubicBezTo>
                      <a:pt x="857" y="2543"/>
                      <a:pt x="0" y="5698"/>
                      <a:pt x="0" y="5698"/>
                    </a:cubicBezTo>
                    <a:cubicBezTo>
                      <a:pt x="0" y="5698"/>
                      <a:pt x="1285" y="6367"/>
                      <a:pt x="3178" y="6367"/>
                    </a:cubicBezTo>
                    <a:cubicBezTo>
                      <a:pt x="4132" y="6367"/>
                      <a:pt x="5241" y="6197"/>
                      <a:pt x="6418" y="5686"/>
                    </a:cubicBezTo>
                    <a:cubicBezTo>
                      <a:pt x="9930" y="4150"/>
                      <a:pt x="12704" y="150"/>
                      <a:pt x="12704" y="150"/>
                    </a:cubicBezTo>
                    <a:cubicBezTo>
                      <a:pt x="12704" y="150"/>
                      <a:pt x="11640" y="0"/>
                      <a:pt x="10149"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46"/>
              <p:cNvSpPr/>
              <p:nvPr/>
            </p:nvSpPr>
            <p:spPr>
              <a:xfrm>
                <a:off x="4494900" y="2633500"/>
                <a:ext cx="294700" cy="190325"/>
              </a:xfrm>
              <a:custGeom>
                <a:avLst/>
                <a:gdLst/>
                <a:ahLst/>
                <a:cxnLst/>
                <a:rect l="l" t="t" r="r" b="b"/>
                <a:pathLst>
                  <a:path w="11788" h="7613" extrusionOk="0">
                    <a:moveTo>
                      <a:pt x="11787" y="0"/>
                    </a:moveTo>
                    <a:cubicBezTo>
                      <a:pt x="11787" y="0"/>
                      <a:pt x="6906" y="24"/>
                      <a:pt x="3644" y="2048"/>
                    </a:cubicBezTo>
                    <a:cubicBezTo>
                      <a:pt x="393" y="4072"/>
                      <a:pt x="0" y="7322"/>
                      <a:pt x="0" y="7322"/>
                    </a:cubicBezTo>
                    <a:cubicBezTo>
                      <a:pt x="0" y="7322"/>
                      <a:pt x="828" y="7612"/>
                      <a:pt x="2077" y="7612"/>
                    </a:cubicBezTo>
                    <a:cubicBezTo>
                      <a:pt x="3243" y="7612"/>
                      <a:pt x="4777" y="7359"/>
                      <a:pt x="6346" y="6382"/>
                    </a:cubicBezTo>
                    <a:cubicBezTo>
                      <a:pt x="9597" y="4358"/>
                      <a:pt x="11787" y="0"/>
                      <a:pt x="1178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46"/>
              <p:cNvSpPr/>
              <p:nvPr/>
            </p:nvSpPr>
            <p:spPr>
              <a:xfrm>
                <a:off x="4425550" y="3292725"/>
                <a:ext cx="12225" cy="12300"/>
              </a:xfrm>
              <a:custGeom>
                <a:avLst/>
                <a:gdLst/>
                <a:ahLst/>
                <a:cxnLst/>
                <a:rect l="l" t="t" r="r" b="b"/>
                <a:pathLst>
                  <a:path w="489" h="492" extrusionOk="0">
                    <a:moveTo>
                      <a:pt x="217" y="0"/>
                    </a:moveTo>
                    <a:cubicBezTo>
                      <a:pt x="99" y="0"/>
                      <a:pt x="0" y="111"/>
                      <a:pt x="0" y="241"/>
                    </a:cubicBezTo>
                    <a:cubicBezTo>
                      <a:pt x="0" y="372"/>
                      <a:pt x="95" y="492"/>
                      <a:pt x="238" y="492"/>
                    </a:cubicBezTo>
                    <a:cubicBezTo>
                      <a:pt x="369" y="492"/>
                      <a:pt x="488" y="384"/>
                      <a:pt x="488" y="253"/>
                    </a:cubicBezTo>
                    <a:cubicBezTo>
                      <a:pt x="488" y="122"/>
                      <a:pt x="381" y="3"/>
                      <a:pt x="250" y="3"/>
                    </a:cubicBezTo>
                    <a:cubicBezTo>
                      <a:pt x="239" y="1"/>
                      <a:pt x="228" y="0"/>
                      <a:pt x="21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46"/>
              <p:cNvSpPr/>
              <p:nvPr/>
            </p:nvSpPr>
            <p:spPr>
              <a:xfrm>
                <a:off x="4554125" y="3482375"/>
                <a:ext cx="14325" cy="14350"/>
              </a:xfrm>
              <a:custGeom>
                <a:avLst/>
                <a:gdLst/>
                <a:ahLst/>
                <a:cxnLst/>
                <a:rect l="l" t="t" r="r" b="b"/>
                <a:pathLst>
                  <a:path w="573" h="574" extrusionOk="0">
                    <a:moveTo>
                      <a:pt x="275" y="1"/>
                    </a:moveTo>
                    <a:cubicBezTo>
                      <a:pt x="120" y="1"/>
                      <a:pt x="1" y="116"/>
                      <a:pt x="1" y="275"/>
                    </a:cubicBezTo>
                    <a:cubicBezTo>
                      <a:pt x="1" y="430"/>
                      <a:pt x="120" y="549"/>
                      <a:pt x="274" y="573"/>
                    </a:cubicBezTo>
                    <a:cubicBezTo>
                      <a:pt x="429" y="573"/>
                      <a:pt x="548" y="454"/>
                      <a:pt x="572" y="299"/>
                    </a:cubicBezTo>
                    <a:cubicBezTo>
                      <a:pt x="572" y="133"/>
                      <a:pt x="453" y="14"/>
                      <a:pt x="298" y="2"/>
                    </a:cubicBezTo>
                    <a:cubicBezTo>
                      <a:pt x="291" y="1"/>
                      <a:pt x="283" y="1"/>
                      <a:pt x="27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46"/>
              <p:cNvSpPr/>
              <p:nvPr/>
            </p:nvSpPr>
            <p:spPr>
              <a:xfrm>
                <a:off x="4723800" y="3429100"/>
                <a:ext cx="13700" cy="14025"/>
              </a:xfrm>
              <a:custGeom>
                <a:avLst/>
                <a:gdLst/>
                <a:ahLst/>
                <a:cxnLst/>
                <a:rect l="l" t="t" r="r" b="b"/>
                <a:pathLst>
                  <a:path w="548" h="561" extrusionOk="0">
                    <a:moveTo>
                      <a:pt x="265" y="1"/>
                    </a:moveTo>
                    <a:cubicBezTo>
                      <a:pt x="120" y="1"/>
                      <a:pt x="12" y="116"/>
                      <a:pt x="0" y="275"/>
                    </a:cubicBezTo>
                    <a:cubicBezTo>
                      <a:pt x="0" y="418"/>
                      <a:pt x="119" y="561"/>
                      <a:pt x="262" y="561"/>
                    </a:cubicBezTo>
                    <a:cubicBezTo>
                      <a:pt x="417" y="561"/>
                      <a:pt x="548" y="442"/>
                      <a:pt x="548" y="287"/>
                    </a:cubicBezTo>
                    <a:cubicBezTo>
                      <a:pt x="548" y="144"/>
                      <a:pt x="429" y="1"/>
                      <a:pt x="286" y="1"/>
                    </a:cubicBezTo>
                    <a:cubicBezTo>
                      <a:pt x="279" y="1"/>
                      <a:pt x="272" y="1"/>
                      <a:pt x="26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46"/>
              <p:cNvSpPr/>
              <p:nvPr/>
            </p:nvSpPr>
            <p:spPr>
              <a:xfrm>
                <a:off x="4744625" y="3332075"/>
                <a:ext cx="23850" cy="23275"/>
              </a:xfrm>
              <a:custGeom>
                <a:avLst/>
                <a:gdLst/>
                <a:ahLst/>
                <a:cxnLst/>
                <a:rect l="l" t="t" r="r" b="b"/>
                <a:pathLst>
                  <a:path w="954" h="931" extrusionOk="0">
                    <a:moveTo>
                      <a:pt x="468" y="0"/>
                    </a:moveTo>
                    <a:cubicBezTo>
                      <a:pt x="226" y="0"/>
                      <a:pt x="13" y="199"/>
                      <a:pt x="13" y="453"/>
                    </a:cubicBezTo>
                    <a:cubicBezTo>
                      <a:pt x="1" y="703"/>
                      <a:pt x="203" y="930"/>
                      <a:pt x="465" y="930"/>
                    </a:cubicBezTo>
                    <a:cubicBezTo>
                      <a:pt x="472" y="930"/>
                      <a:pt x="478" y="930"/>
                      <a:pt x="485" y="930"/>
                    </a:cubicBezTo>
                    <a:cubicBezTo>
                      <a:pt x="726" y="930"/>
                      <a:pt x="930" y="721"/>
                      <a:pt x="941" y="477"/>
                    </a:cubicBezTo>
                    <a:cubicBezTo>
                      <a:pt x="953" y="227"/>
                      <a:pt x="751" y="1"/>
                      <a:pt x="489" y="1"/>
                    </a:cubicBezTo>
                    <a:cubicBezTo>
                      <a:pt x="482" y="1"/>
                      <a:pt x="475" y="0"/>
                      <a:pt x="46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46"/>
              <p:cNvSpPr/>
              <p:nvPr/>
            </p:nvSpPr>
            <p:spPr>
              <a:xfrm>
                <a:off x="4957150" y="2870700"/>
                <a:ext cx="26525" cy="26525"/>
              </a:xfrm>
              <a:custGeom>
                <a:avLst/>
                <a:gdLst/>
                <a:ahLst/>
                <a:cxnLst/>
                <a:rect l="l" t="t" r="r" b="b"/>
                <a:pathLst>
                  <a:path w="1061" h="1061" extrusionOk="0">
                    <a:moveTo>
                      <a:pt x="515" y="1"/>
                    </a:moveTo>
                    <a:cubicBezTo>
                      <a:pt x="238" y="1"/>
                      <a:pt x="1" y="223"/>
                      <a:pt x="1" y="513"/>
                    </a:cubicBezTo>
                    <a:cubicBezTo>
                      <a:pt x="1" y="704"/>
                      <a:pt x="108" y="859"/>
                      <a:pt x="251" y="966"/>
                    </a:cubicBezTo>
                    <a:cubicBezTo>
                      <a:pt x="322" y="1013"/>
                      <a:pt x="417" y="1061"/>
                      <a:pt x="501" y="1061"/>
                    </a:cubicBezTo>
                    <a:cubicBezTo>
                      <a:pt x="536" y="1061"/>
                      <a:pt x="584" y="1049"/>
                      <a:pt x="608" y="1049"/>
                    </a:cubicBezTo>
                    <a:cubicBezTo>
                      <a:pt x="846" y="1001"/>
                      <a:pt x="1037" y="811"/>
                      <a:pt x="1037" y="549"/>
                    </a:cubicBezTo>
                    <a:cubicBezTo>
                      <a:pt x="1060" y="311"/>
                      <a:pt x="906" y="120"/>
                      <a:pt x="703" y="49"/>
                    </a:cubicBezTo>
                    <a:cubicBezTo>
                      <a:pt x="679" y="49"/>
                      <a:pt x="656" y="37"/>
                      <a:pt x="644" y="37"/>
                    </a:cubicBezTo>
                    <a:cubicBezTo>
                      <a:pt x="608" y="13"/>
                      <a:pt x="584" y="1"/>
                      <a:pt x="536" y="1"/>
                    </a:cubicBezTo>
                    <a:cubicBezTo>
                      <a:pt x="529" y="1"/>
                      <a:pt x="522" y="1"/>
                      <a:pt x="51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46"/>
              <p:cNvSpPr/>
              <p:nvPr/>
            </p:nvSpPr>
            <p:spPr>
              <a:xfrm>
                <a:off x="3314400" y="2816500"/>
                <a:ext cx="26500" cy="26275"/>
              </a:xfrm>
              <a:custGeom>
                <a:avLst/>
                <a:gdLst/>
                <a:ahLst/>
                <a:cxnLst/>
                <a:rect l="l" t="t" r="r" b="b"/>
                <a:pathLst>
                  <a:path w="1060" h="1051" extrusionOk="0">
                    <a:moveTo>
                      <a:pt x="496" y="1"/>
                    </a:moveTo>
                    <a:cubicBezTo>
                      <a:pt x="228" y="1"/>
                      <a:pt x="0" y="230"/>
                      <a:pt x="0" y="502"/>
                    </a:cubicBezTo>
                    <a:cubicBezTo>
                      <a:pt x="0" y="693"/>
                      <a:pt x="107" y="860"/>
                      <a:pt x="250" y="967"/>
                    </a:cubicBezTo>
                    <a:cubicBezTo>
                      <a:pt x="333" y="1003"/>
                      <a:pt x="417" y="1050"/>
                      <a:pt x="512" y="1050"/>
                    </a:cubicBezTo>
                    <a:cubicBezTo>
                      <a:pt x="536" y="1050"/>
                      <a:pt x="584" y="1038"/>
                      <a:pt x="607" y="1038"/>
                    </a:cubicBezTo>
                    <a:cubicBezTo>
                      <a:pt x="845" y="991"/>
                      <a:pt x="1048" y="800"/>
                      <a:pt x="1048" y="550"/>
                    </a:cubicBezTo>
                    <a:cubicBezTo>
                      <a:pt x="1060" y="312"/>
                      <a:pt x="905" y="121"/>
                      <a:pt x="703" y="38"/>
                    </a:cubicBezTo>
                    <a:cubicBezTo>
                      <a:pt x="691" y="38"/>
                      <a:pt x="655" y="26"/>
                      <a:pt x="643" y="26"/>
                    </a:cubicBezTo>
                    <a:cubicBezTo>
                      <a:pt x="607" y="14"/>
                      <a:pt x="584" y="2"/>
                      <a:pt x="536" y="2"/>
                    </a:cubicBezTo>
                    <a:cubicBezTo>
                      <a:pt x="523" y="1"/>
                      <a:pt x="509" y="1"/>
                      <a:pt x="49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46"/>
              <p:cNvSpPr/>
              <p:nvPr/>
            </p:nvSpPr>
            <p:spPr>
              <a:xfrm>
                <a:off x="4790475" y="2664700"/>
                <a:ext cx="22350" cy="21500"/>
              </a:xfrm>
              <a:custGeom>
                <a:avLst/>
                <a:gdLst/>
                <a:ahLst/>
                <a:cxnLst/>
                <a:rect l="l" t="t" r="r" b="b"/>
                <a:pathLst>
                  <a:path w="894" h="860" extrusionOk="0">
                    <a:moveTo>
                      <a:pt x="412" y="0"/>
                    </a:moveTo>
                    <a:cubicBezTo>
                      <a:pt x="203" y="0"/>
                      <a:pt x="23" y="173"/>
                      <a:pt x="12" y="419"/>
                    </a:cubicBezTo>
                    <a:cubicBezTo>
                      <a:pt x="0" y="657"/>
                      <a:pt x="191" y="859"/>
                      <a:pt x="429" y="859"/>
                    </a:cubicBezTo>
                    <a:cubicBezTo>
                      <a:pt x="436" y="860"/>
                      <a:pt x="443" y="860"/>
                      <a:pt x="450" y="860"/>
                    </a:cubicBezTo>
                    <a:cubicBezTo>
                      <a:pt x="679" y="860"/>
                      <a:pt x="869" y="674"/>
                      <a:pt x="869" y="443"/>
                    </a:cubicBezTo>
                    <a:cubicBezTo>
                      <a:pt x="893" y="205"/>
                      <a:pt x="691" y="2"/>
                      <a:pt x="453" y="2"/>
                    </a:cubicBezTo>
                    <a:cubicBezTo>
                      <a:pt x="439" y="1"/>
                      <a:pt x="426" y="0"/>
                      <a:pt x="41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46"/>
              <p:cNvSpPr/>
              <p:nvPr/>
            </p:nvSpPr>
            <p:spPr>
              <a:xfrm>
                <a:off x="4406800" y="2463225"/>
                <a:ext cx="60725" cy="48875"/>
              </a:xfrm>
              <a:custGeom>
                <a:avLst/>
                <a:gdLst/>
                <a:ahLst/>
                <a:cxnLst/>
                <a:rect l="l" t="t" r="r" b="b"/>
                <a:pathLst>
                  <a:path w="2429" h="1955" extrusionOk="0">
                    <a:moveTo>
                      <a:pt x="1567" y="0"/>
                    </a:moveTo>
                    <a:cubicBezTo>
                      <a:pt x="1221" y="0"/>
                      <a:pt x="913" y="211"/>
                      <a:pt x="786" y="513"/>
                    </a:cubicBezTo>
                    <a:lnTo>
                      <a:pt x="762" y="513"/>
                    </a:lnTo>
                    <a:cubicBezTo>
                      <a:pt x="748" y="512"/>
                      <a:pt x="734" y="511"/>
                      <a:pt x="720" y="511"/>
                    </a:cubicBezTo>
                    <a:cubicBezTo>
                      <a:pt x="334" y="511"/>
                      <a:pt x="23" y="824"/>
                      <a:pt x="12" y="1215"/>
                    </a:cubicBezTo>
                    <a:cubicBezTo>
                      <a:pt x="0" y="1608"/>
                      <a:pt x="310" y="1941"/>
                      <a:pt x="714" y="1953"/>
                    </a:cubicBezTo>
                    <a:cubicBezTo>
                      <a:pt x="726" y="1954"/>
                      <a:pt x="737" y="1954"/>
                      <a:pt x="749" y="1954"/>
                    </a:cubicBezTo>
                    <a:cubicBezTo>
                      <a:pt x="985" y="1954"/>
                      <a:pt x="1197" y="1837"/>
                      <a:pt x="1322" y="1656"/>
                    </a:cubicBezTo>
                    <a:cubicBezTo>
                      <a:pt x="1393" y="1668"/>
                      <a:pt x="1453" y="1679"/>
                      <a:pt x="1536" y="1679"/>
                    </a:cubicBezTo>
                    <a:cubicBezTo>
                      <a:pt x="1561" y="1682"/>
                      <a:pt x="1585" y="1683"/>
                      <a:pt x="1609" y="1683"/>
                    </a:cubicBezTo>
                    <a:cubicBezTo>
                      <a:pt x="1815" y="1683"/>
                      <a:pt x="1992" y="1593"/>
                      <a:pt x="2131" y="1465"/>
                    </a:cubicBezTo>
                    <a:cubicBezTo>
                      <a:pt x="2286" y="1310"/>
                      <a:pt x="2393" y="1108"/>
                      <a:pt x="2393" y="870"/>
                    </a:cubicBezTo>
                    <a:cubicBezTo>
                      <a:pt x="2429" y="632"/>
                      <a:pt x="2310" y="382"/>
                      <a:pt x="2107" y="215"/>
                    </a:cubicBezTo>
                    <a:cubicBezTo>
                      <a:pt x="1976" y="96"/>
                      <a:pt x="1798" y="25"/>
                      <a:pt x="1595" y="1"/>
                    </a:cubicBezTo>
                    <a:cubicBezTo>
                      <a:pt x="1586" y="0"/>
                      <a:pt x="1577" y="0"/>
                      <a:pt x="156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46"/>
              <p:cNvSpPr/>
              <p:nvPr/>
            </p:nvSpPr>
            <p:spPr>
              <a:xfrm>
                <a:off x="4488350" y="2279850"/>
                <a:ext cx="15500" cy="15825"/>
              </a:xfrm>
              <a:custGeom>
                <a:avLst/>
                <a:gdLst/>
                <a:ahLst/>
                <a:cxnLst/>
                <a:rect l="l" t="t" r="r" b="b"/>
                <a:pathLst>
                  <a:path w="620" h="633" extrusionOk="0">
                    <a:moveTo>
                      <a:pt x="302" y="1"/>
                    </a:moveTo>
                    <a:cubicBezTo>
                      <a:pt x="154" y="1"/>
                      <a:pt x="12" y="128"/>
                      <a:pt x="0" y="299"/>
                    </a:cubicBezTo>
                    <a:cubicBezTo>
                      <a:pt x="0" y="478"/>
                      <a:pt x="131" y="609"/>
                      <a:pt x="298" y="633"/>
                    </a:cubicBezTo>
                    <a:cubicBezTo>
                      <a:pt x="477" y="633"/>
                      <a:pt x="608" y="490"/>
                      <a:pt x="619" y="335"/>
                    </a:cubicBezTo>
                    <a:cubicBezTo>
                      <a:pt x="619" y="156"/>
                      <a:pt x="489" y="13"/>
                      <a:pt x="322" y="1"/>
                    </a:cubicBezTo>
                    <a:cubicBezTo>
                      <a:pt x="315" y="1"/>
                      <a:pt x="309" y="1"/>
                      <a:pt x="30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46"/>
              <p:cNvSpPr/>
              <p:nvPr/>
            </p:nvSpPr>
            <p:spPr>
              <a:xfrm>
                <a:off x="4660975" y="2476325"/>
                <a:ext cx="33075" cy="32475"/>
              </a:xfrm>
              <a:custGeom>
                <a:avLst/>
                <a:gdLst/>
                <a:ahLst/>
                <a:cxnLst/>
                <a:rect l="l" t="t" r="r" b="b"/>
                <a:pathLst>
                  <a:path w="1323" h="1299" extrusionOk="0">
                    <a:moveTo>
                      <a:pt x="658" y="0"/>
                    </a:moveTo>
                    <a:cubicBezTo>
                      <a:pt x="311" y="0"/>
                      <a:pt x="25" y="282"/>
                      <a:pt x="13" y="632"/>
                    </a:cubicBezTo>
                    <a:cubicBezTo>
                      <a:pt x="1" y="989"/>
                      <a:pt x="275" y="1286"/>
                      <a:pt x="644" y="1298"/>
                    </a:cubicBezTo>
                    <a:cubicBezTo>
                      <a:pt x="651" y="1299"/>
                      <a:pt x="658" y="1299"/>
                      <a:pt x="665" y="1299"/>
                    </a:cubicBezTo>
                    <a:cubicBezTo>
                      <a:pt x="1013" y="1299"/>
                      <a:pt x="1299" y="1017"/>
                      <a:pt x="1311" y="667"/>
                    </a:cubicBezTo>
                    <a:cubicBezTo>
                      <a:pt x="1323" y="310"/>
                      <a:pt x="1037" y="12"/>
                      <a:pt x="680" y="1"/>
                    </a:cubicBezTo>
                    <a:cubicBezTo>
                      <a:pt x="672" y="0"/>
                      <a:pt x="665" y="0"/>
                      <a:pt x="65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46"/>
              <p:cNvSpPr/>
              <p:nvPr/>
            </p:nvSpPr>
            <p:spPr>
              <a:xfrm>
                <a:off x="4567825" y="2606100"/>
                <a:ext cx="25325" cy="24725"/>
              </a:xfrm>
              <a:custGeom>
                <a:avLst/>
                <a:gdLst/>
                <a:ahLst/>
                <a:cxnLst/>
                <a:rect l="l" t="t" r="r" b="b"/>
                <a:pathLst>
                  <a:path w="1013" h="989" extrusionOk="0">
                    <a:moveTo>
                      <a:pt x="504" y="0"/>
                    </a:moveTo>
                    <a:cubicBezTo>
                      <a:pt x="250" y="0"/>
                      <a:pt x="24" y="222"/>
                      <a:pt x="24" y="477"/>
                    </a:cubicBezTo>
                    <a:cubicBezTo>
                      <a:pt x="0" y="751"/>
                      <a:pt x="227" y="989"/>
                      <a:pt x="500" y="989"/>
                    </a:cubicBezTo>
                    <a:cubicBezTo>
                      <a:pt x="762" y="989"/>
                      <a:pt x="1000" y="775"/>
                      <a:pt x="1000" y="513"/>
                    </a:cubicBezTo>
                    <a:cubicBezTo>
                      <a:pt x="1012" y="239"/>
                      <a:pt x="798" y="1"/>
                      <a:pt x="524" y="1"/>
                    </a:cubicBezTo>
                    <a:cubicBezTo>
                      <a:pt x="518" y="0"/>
                      <a:pt x="511" y="0"/>
                      <a:pt x="50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46"/>
              <p:cNvSpPr/>
              <p:nvPr/>
            </p:nvSpPr>
            <p:spPr>
              <a:xfrm>
                <a:off x="4884225" y="2476325"/>
                <a:ext cx="19975" cy="20275"/>
              </a:xfrm>
              <a:custGeom>
                <a:avLst/>
                <a:gdLst/>
                <a:ahLst/>
                <a:cxnLst/>
                <a:rect l="l" t="t" r="r" b="b"/>
                <a:pathLst>
                  <a:path w="799" h="811" extrusionOk="0">
                    <a:moveTo>
                      <a:pt x="396" y="0"/>
                    </a:moveTo>
                    <a:cubicBezTo>
                      <a:pt x="180" y="0"/>
                      <a:pt x="12" y="174"/>
                      <a:pt x="1" y="393"/>
                    </a:cubicBezTo>
                    <a:cubicBezTo>
                      <a:pt x="1" y="608"/>
                      <a:pt x="167" y="786"/>
                      <a:pt x="382" y="810"/>
                    </a:cubicBezTo>
                    <a:cubicBezTo>
                      <a:pt x="608" y="810"/>
                      <a:pt x="786" y="644"/>
                      <a:pt x="798" y="417"/>
                    </a:cubicBezTo>
                    <a:cubicBezTo>
                      <a:pt x="798" y="191"/>
                      <a:pt x="644" y="12"/>
                      <a:pt x="417" y="1"/>
                    </a:cubicBezTo>
                    <a:cubicBezTo>
                      <a:pt x="410" y="0"/>
                      <a:pt x="403" y="0"/>
                      <a:pt x="39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46"/>
              <p:cNvSpPr/>
              <p:nvPr/>
            </p:nvSpPr>
            <p:spPr>
              <a:xfrm>
                <a:off x="4471075" y="2866525"/>
                <a:ext cx="13425" cy="13450"/>
              </a:xfrm>
              <a:custGeom>
                <a:avLst/>
                <a:gdLst/>
                <a:ahLst/>
                <a:cxnLst/>
                <a:rect l="l" t="t" r="r" b="b"/>
                <a:pathLst>
                  <a:path w="537" h="538" extrusionOk="0">
                    <a:moveTo>
                      <a:pt x="264" y="1"/>
                    </a:moveTo>
                    <a:cubicBezTo>
                      <a:pt x="109" y="1"/>
                      <a:pt x="1" y="116"/>
                      <a:pt x="1" y="264"/>
                    </a:cubicBezTo>
                    <a:cubicBezTo>
                      <a:pt x="1" y="406"/>
                      <a:pt x="108" y="526"/>
                      <a:pt x="263" y="537"/>
                    </a:cubicBezTo>
                    <a:cubicBezTo>
                      <a:pt x="406" y="537"/>
                      <a:pt x="525" y="430"/>
                      <a:pt x="537" y="287"/>
                    </a:cubicBezTo>
                    <a:cubicBezTo>
                      <a:pt x="537" y="133"/>
                      <a:pt x="441" y="25"/>
                      <a:pt x="287" y="2"/>
                    </a:cubicBezTo>
                    <a:cubicBezTo>
                      <a:pt x="279" y="1"/>
                      <a:pt x="271" y="1"/>
                      <a:pt x="26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46"/>
              <p:cNvSpPr/>
              <p:nvPr/>
            </p:nvSpPr>
            <p:spPr>
              <a:xfrm>
                <a:off x="4199925" y="3143375"/>
                <a:ext cx="26200" cy="25375"/>
              </a:xfrm>
              <a:custGeom>
                <a:avLst/>
                <a:gdLst/>
                <a:ahLst/>
                <a:cxnLst/>
                <a:rect l="l" t="t" r="r" b="b"/>
                <a:pathLst>
                  <a:path w="1048" h="1015" extrusionOk="0">
                    <a:moveTo>
                      <a:pt x="536" y="0"/>
                    </a:moveTo>
                    <a:cubicBezTo>
                      <a:pt x="250" y="0"/>
                      <a:pt x="12" y="227"/>
                      <a:pt x="12" y="500"/>
                    </a:cubicBezTo>
                    <a:cubicBezTo>
                      <a:pt x="0" y="774"/>
                      <a:pt x="226" y="1001"/>
                      <a:pt x="512" y="1012"/>
                    </a:cubicBezTo>
                    <a:cubicBezTo>
                      <a:pt x="525" y="1014"/>
                      <a:pt x="539" y="1014"/>
                      <a:pt x="552" y="1014"/>
                    </a:cubicBezTo>
                    <a:cubicBezTo>
                      <a:pt x="807" y="1014"/>
                      <a:pt x="1013" y="796"/>
                      <a:pt x="1024" y="524"/>
                    </a:cubicBezTo>
                    <a:cubicBezTo>
                      <a:pt x="1048" y="239"/>
                      <a:pt x="822" y="24"/>
                      <a:pt x="53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46"/>
              <p:cNvSpPr/>
              <p:nvPr/>
            </p:nvSpPr>
            <p:spPr>
              <a:xfrm>
                <a:off x="4504125" y="2313800"/>
                <a:ext cx="6875" cy="6275"/>
              </a:xfrm>
              <a:custGeom>
                <a:avLst/>
                <a:gdLst/>
                <a:ahLst/>
                <a:cxnLst/>
                <a:rect l="l" t="t" r="r" b="b"/>
                <a:pathLst>
                  <a:path w="275" h="251" extrusionOk="0">
                    <a:moveTo>
                      <a:pt x="155" y="1"/>
                    </a:moveTo>
                    <a:cubicBezTo>
                      <a:pt x="84" y="1"/>
                      <a:pt x="24" y="60"/>
                      <a:pt x="24" y="120"/>
                    </a:cubicBezTo>
                    <a:cubicBezTo>
                      <a:pt x="0" y="179"/>
                      <a:pt x="72" y="239"/>
                      <a:pt x="143" y="251"/>
                    </a:cubicBezTo>
                    <a:cubicBezTo>
                      <a:pt x="215" y="251"/>
                      <a:pt x="274" y="191"/>
                      <a:pt x="274" y="132"/>
                    </a:cubicBezTo>
                    <a:cubicBezTo>
                      <a:pt x="274" y="60"/>
                      <a:pt x="215" y="1"/>
                      <a:pt x="15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46"/>
              <p:cNvSpPr/>
              <p:nvPr/>
            </p:nvSpPr>
            <p:spPr>
              <a:xfrm>
                <a:off x="3545075" y="2112900"/>
                <a:ext cx="31275" cy="30375"/>
              </a:xfrm>
              <a:custGeom>
                <a:avLst/>
                <a:gdLst/>
                <a:ahLst/>
                <a:cxnLst/>
                <a:rect l="l" t="t" r="r" b="b"/>
                <a:pathLst>
                  <a:path w="1251" h="1215" extrusionOk="0">
                    <a:moveTo>
                      <a:pt x="643" y="0"/>
                    </a:moveTo>
                    <a:cubicBezTo>
                      <a:pt x="524" y="0"/>
                      <a:pt x="405" y="24"/>
                      <a:pt x="310" y="83"/>
                    </a:cubicBezTo>
                    <a:cubicBezTo>
                      <a:pt x="131" y="191"/>
                      <a:pt x="12" y="369"/>
                      <a:pt x="12" y="595"/>
                    </a:cubicBezTo>
                    <a:cubicBezTo>
                      <a:pt x="0" y="941"/>
                      <a:pt x="274" y="1215"/>
                      <a:pt x="608" y="1215"/>
                    </a:cubicBezTo>
                    <a:cubicBezTo>
                      <a:pt x="953" y="1215"/>
                      <a:pt x="1227" y="964"/>
                      <a:pt x="1239" y="619"/>
                    </a:cubicBezTo>
                    <a:cubicBezTo>
                      <a:pt x="1251" y="357"/>
                      <a:pt x="1072" y="119"/>
                      <a:pt x="822" y="24"/>
                    </a:cubicBezTo>
                    <a:cubicBezTo>
                      <a:pt x="762" y="12"/>
                      <a:pt x="703" y="0"/>
                      <a:pt x="64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46"/>
              <p:cNvSpPr/>
              <p:nvPr/>
            </p:nvSpPr>
            <p:spPr>
              <a:xfrm>
                <a:off x="3506075" y="2562950"/>
                <a:ext cx="13125" cy="12825"/>
              </a:xfrm>
              <a:custGeom>
                <a:avLst/>
                <a:gdLst/>
                <a:ahLst/>
                <a:cxnLst/>
                <a:rect l="l" t="t" r="r" b="b"/>
                <a:pathLst>
                  <a:path w="525" h="513" extrusionOk="0">
                    <a:moveTo>
                      <a:pt x="286" y="0"/>
                    </a:moveTo>
                    <a:cubicBezTo>
                      <a:pt x="144" y="0"/>
                      <a:pt x="25" y="107"/>
                      <a:pt x="13" y="238"/>
                    </a:cubicBezTo>
                    <a:cubicBezTo>
                      <a:pt x="1" y="381"/>
                      <a:pt x="108" y="500"/>
                      <a:pt x="251" y="512"/>
                    </a:cubicBezTo>
                    <a:cubicBezTo>
                      <a:pt x="382" y="512"/>
                      <a:pt x="501" y="405"/>
                      <a:pt x="525" y="274"/>
                    </a:cubicBezTo>
                    <a:cubicBezTo>
                      <a:pt x="525" y="143"/>
                      <a:pt x="417" y="24"/>
                      <a:pt x="28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46"/>
              <p:cNvSpPr/>
              <p:nvPr/>
            </p:nvSpPr>
            <p:spPr>
              <a:xfrm>
                <a:off x="3786475" y="2807575"/>
                <a:ext cx="30975" cy="30150"/>
              </a:xfrm>
              <a:custGeom>
                <a:avLst/>
                <a:gdLst/>
                <a:ahLst/>
                <a:cxnLst/>
                <a:rect l="l" t="t" r="r" b="b"/>
                <a:pathLst>
                  <a:path w="1239" h="1206" extrusionOk="0">
                    <a:moveTo>
                      <a:pt x="604" y="1"/>
                    </a:moveTo>
                    <a:cubicBezTo>
                      <a:pt x="299" y="1"/>
                      <a:pt x="36" y="265"/>
                      <a:pt x="24" y="574"/>
                    </a:cubicBezTo>
                    <a:cubicBezTo>
                      <a:pt x="0" y="907"/>
                      <a:pt x="274" y="1193"/>
                      <a:pt x="596" y="1205"/>
                    </a:cubicBezTo>
                    <a:cubicBezTo>
                      <a:pt x="603" y="1205"/>
                      <a:pt x="610" y="1205"/>
                      <a:pt x="618" y="1205"/>
                    </a:cubicBezTo>
                    <a:cubicBezTo>
                      <a:pt x="941" y="1205"/>
                      <a:pt x="1215" y="947"/>
                      <a:pt x="1227" y="621"/>
                    </a:cubicBezTo>
                    <a:cubicBezTo>
                      <a:pt x="1239" y="276"/>
                      <a:pt x="977" y="14"/>
                      <a:pt x="643" y="2"/>
                    </a:cubicBezTo>
                    <a:cubicBezTo>
                      <a:pt x="630" y="1"/>
                      <a:pt x="617" y="1"/>
                      <a:pt x="60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46"/>
              <p:cNvSpPr/>
              <p:nvPr/>
            </p:nvSpPr>
            <p:spPr>
              <a:xfrm>
                <a:off x="3759100" y="2882625"/>
                <a:ext cx="25600" cy="25050"/>
              </a:xfrm>
              <a:custGeom>
                <a:avLst/>
                <a:gdLst/>
                <a:ahLst/>
                <a:cxnLst/>
                <a:rect l="l" t="t" r="r" b="b"/>
                <a:pathLst>
                  <a:path w="1024" h="1002" extrusionOk="0">
                    <a:moveTo>
                      <a:pt x="514" y="0"/>
                    </a:moveTo>
                    <a:cubicBezTo>
                      <a:pt x="239" y="0"/>
                      <a:pt x="24" y="222"/>
                      <a:pt x="12" y="477"/>
                    </a:cubicBezTo>
                    <a:cubicBezTo>
                      <a:pt x="0" y="763"/>
                      <a:pt x="226" y="989"/>
                      <a:pt x="488" y="1001"/>
                    </a:cubicBezTo>
                    <a:cubicBezTo>
                      <a:pt x="496" y="1001"/>
                      <a:pt x="504" y="1001"/>
                      <a:pt x="512" y="1001"/>
                    </a:cubicBezTo>
                    <a:cubicBezTo>
                      <a:pt x="787" y="1001"/>
                      <a:pt x="1012" y="802"/>
                      <a:pt x="1012" y="524"/>
                    </a:cubicBezTo>
                    <a:cubicBezTo>
                      <a:pt x="1024" y="239"/>
                      <a:pt x="798" y="12"/>
                      <a:pt x="536" y="1"/>
                    </a:cubicBezTo>
                    <a:cubicBezTo>
                      <a:pt x="529" y="0"/>
                      <a:pt x="521" y="0"/>
                      <a:pt x="51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46"/>
              <p:cNvSpPr/>
              <p:nvPr/>
            </p:nvSpPr>
            <p:spPr>
              <a:xfrm>
                <a:off x="3350700" y="2713825"/>
                <a:ext cx="38125" cy="37275"/>
              </a:xfrm>
              <a:custGeom>
                <a:avLst/>
                <a:gdLst/>
                <a:ahLst/>
                <a:cxnLst/>
                <a:rect l="l" t="t" r="r" b="b"/>
                <a:pathLst>
                  <a:path w="1525" h="1491" extrusionOk="0">
                    <a:moveTo>
                      <a:pt x="756" y="1"/>
                    </a:moveTo>
                    <a:cubicBezTo>
                      <a:pt x="359" y="1"/>
                      <a:pt x="36" y="325"/>
                      <a:pt x="24" y="716"/>
                    </a:cubicBezTo>
                    <a:cubicBezTo>
                      <a:pt x="1" y="1133"/>
                      <a:pt x="334" y="1466"/>
                      <a:pt x="739" y="1490"/>
                    </a:cubicBezTo>
                    <a:cubicBezTo>
                      <a:pt x="746" y="1490"/>
                      <a:pt x="753" y="1490"/>
                      <a:pt x="760" y="1490"/>
                    </a:cubicBezTo>
                    <a:cubicBezTo>
                      <a:pt x="1167" y="1490"/>
                      <a:pt x="1489" y="1162"/>
                      <a:pt x="1513" y="776"/>
                    </a:cubicBezTo>
                    <a:cubicBezTo>
                      <a:pt x="1525" y="359"/>
                      <a:pt x="1215" y="14"/>
                      <a:pt x="798" y="2"/>
                    </a:cubicBezTo>
                    <a:cubicBezTo>
                      <a:pt x="784" y="1"/>
                      <a:pt x="770" y="1"/>
                      <a:pt x="75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46"/>
              <p:cNvSpPr/>
              <p:nvPr/>
            </p:nvSpPr>
            <p:spPr>
              <a:xfrm>
                <a:off x="3358750" y="3395500"/>
                <a:ext cx="28900" cy="28300"/>
              </a:xfrm>
              <a:custGeom>
                <a:avLst/>
                <a:gdLst/>
                <a:ahLst/>
                <a:cxnLst/>
                <a:rect l="l" t="t" r="r" b="b"/>
                <a:pathLst>
                  <a:path w="1156" h="1132" extrusionOk="0">
                    <a:moveTo>
                      <a:pt x="595" y="0"/>
                    </a:moveTo>
                    <a:cubicBezTo>
                      <a:pt x="298" y="0"/>
                      <a:pt x="24" y="238"/>
                      <a:pt x="12" y="548"/>
                    </a:cubicBezTo>
                    <a:cubicBezTo>
                      <a:pt x="0" y="857"/>
                      <a:pt x="250" y="1131"/>
                      <a:pt x="560" y="1131"/>
                    </a:cubicBezTo>
                    <a:cubicBezTo>
                      <a:pt x="567" y="1131"/>
                      <a:pt x="574" y="1132"/>
                      <a:pt x="582" y="1132"/>
                    </a:cubicBezTo>
                    <a:cubicBezTo>
                      <a:pt x="893" y="1132"/>
                      <a:pt x="1143" y="886"/>
                      <a:pt x="1143" y="572"/>
                    </a:cubicBezTo>
                    <a:cubicBezTo>
                      <a:pt x="1155" y="262"/>
                      <a:pt x="905" y="0"/>
                      <a:pt x="59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46"/>
              <p:cNvSpPr/>
              <p:nvPr/>
            </p:nvSpPr>
            <p:spPr>
              <a:xfrm>
                <a:off x="3401600" y="3381200"/>
                <a:ext cx="33075" cy="32475"/>
              </a:xfrm>
              <a:custGeom>
                <a:avLst/>
                <a:gdLst/>
                <a:ahLst/>
                <a:cxnLst/>
                <a:rect l="l" t="t" r="r" b="b"/>
                <a:pathLst>
                  <a:path w="1323" h="1299" extrusionOk="0">
                    <a:moveTo>
                      <a:pt x="657" y="0"/>
                    </a:moveTo>
                    <a:cubicBezTo>
                      <a:pt x="310" y="0"/>
                      <a:pt x="24" y="270"/>
                      <a:pt x="13" y="632"/>
                    </a:cubicBezTo>
                    <a:cubicBezTo>
                      <a:pt x="1" y="989"/>
                      <a:pt x="274" y="1298"/>
                      <a:pt x="632" y="1298"/>
                    </a:cubicBezTo>
                    <a:cubicBezTo>
                      <a:pt x="639" y="1299"/>
                      <a:pt x="646" y="1299"/>
                      <a:pt x="653" y="1299"/>
                    </a:cubicBezTo>
                    <a:cubicBezTo>
                      <a:pt x="1001" y="1299"/>
                      <a:pt x="1287" y="1017"/>
                      <a:pt x="1310" y="667"/>
                    </a:cubicBezTo>
                    <a:cubicBezTo>
                      <a:pt x="1322" y="310"/>
                      <a:pt x="1036" y="12"/>
                      <a:pt x="679" y="1"/>
                    </a:cubicBezTo>
                    <a:cubicBezTo>
                      <a:pt x="672" y="0"/>
                      <a:pt x="664" y="0"/>
                      <a:pt x="65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46"/>
              <p:cNvSpPr/>
              <p:nvPr/>
            </p:nvSpPr>
            <p:spPr>
              <a:xfrm>
                <a:off x="3445650" y="3451150"/>
                <a:ext cx="35450" cy="34550"/>
              </a:xfrm>
              <a:custGeom>
                <a:avLst/>
                <a:gdLst/>
                <a:ahLst/>
                <a:cxnLst/>
                <a:rect l="l" t="t" r="r" b="b"/>
                <a:pathLst>
                  <a:path w="1418" h="1382" extrusionOk="0">
                    <a:moveTo>
                      <a:pt x="717" y="0"/>
                    </a:moveTo>
                    <a:cubicBezTo>
                      <a:pt x="346" y="0"/>
                      <a:pt x="36" y="294"/>
                      <a:pt x="25" y="667"/>
                    </a:cubicBezTo>
                    <a:cubicBezTo>
                      <a:pt x="1" y="1048"/>
                      <a:pt x="298" y="1370"/>
                      <a:pt x="691" y="1382"/>
                    </a:cubicBezTo>
                    <a:cubicBezTo>
                      <a:pt x="1072" y="1382"/>
                      <a:pt x="1394" y="1084"/>
                      <a:pt x="1406" y="715"/>
                    </a:cubicBezTo>
                    <a:cubicBezTo>
                      <a:pt x="1418" y="346"/>
                      <a:pt x="1120" y="12"/>
                      <a:pt x="739" y="0"/>
                    </a:cubicBezTo>
                    <a:cubicBezTo>
                      <a:pt x="732" y="0"/>
                      <a:pt x="724" y="0"/>
                      <a:pt x="71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46"/>
              <p:cNvSpPr/>
              <p:nvPr/>
            </p:nvSpPr>
            <p:spPr>
              <a:xfrm>
                <a:off x="4756825" y="2174500"/>
                <a:ext cx="320000" cy="156450"/>
              </a:xfrm>
              <a:custGeom>
                <a:avLst/>
                <a:gdLst/>
                <a:ahLst/>
                <a:cxnLst/>
                <a:rect l="l" t="t" r="r" b="b"/>
                <a:pathLst>
                  <a:path w="12800" h="6258" extrusionOk="0">
                    <a:moveTo>
                      <a:pt x="4408" y="4941"/>
                    </a:moveTo>
                    <a:cubicBezTo>
                      <a:pt x="4415" y="4941"/>
                      <a:pt x="4423" y="4941"/>
                      <a:pt x="4430" y="4942"/>
                    </a:cubicBezTo>
                    <a:cubicBezTo>
                      <a:pt x="4620" y="4966"/>
                      <a:pt x="4763" y="5108"/>
                      <a:pt x="4751" y="5299"/>
                    </a:cubicBezTo>
                    <a:cubicBezTo>
                      <a:pt x="4751" y="5493"/>
                      <a:pt x="4597" y="5633"/>
                      <a:pt x="4416" y="5633"/>
                    </a:cubicBezTo>
                    <a:cubicBezTo>
                      <a:pt x="4409" y="5633"/>
                      <a:pt x="4402" y="5633"/>
                      <a:pt x="4394" y="5632"/>
                    </a:cubicBezTo>
                    <a:cubicBezTo>
                      <a:pt x="4204" y="5632"/>
                      <a:pt x="4049" y="5466"/>
                      <a:pt x="4073" y="5275"/>
                    </a:cubicBezTo>
                    <a:cubicBezTo>
                      <a:pt x="4073" y="5092"/>
                      <a:pt x="4216" y="4941"/>
                      <a:pt x="4408" y="4941"/>
                    </a:cubicBezTo>
                    <a:close/>
                    <a:moveTo>
                      <a:pt x="9480" y="0"/>
                    </a:moveTo>
                    <a:cubicBezTo>
                      <a:pt x="8561" y="0"/>
                      <a:pt x="7511" y="171"/>
                      <a:pt x="6383" y="632"/>
                    </a:cubicBezTo>
                    <a:cubicBezTo>
                      <a:pt x="2846" y="2096"/>
                      <a:pt x="1" y="6061"/>
                      <a:pt x="1" y="6061"/>
                    </a:cubicBezTo>
                    <a:cubicBezTo>
                      <a:pt x="1" y="6061"/>
                      <a:pt x="1245" y="6258"/>
                      <a:pt x="2931" y="6258"/>
                    </a:cubicBezTo>
                    <a:cubicBezTo>
                      <a:pt x="4565" y="6258"/>
                      <a:pt x="6613" y="6073"/>
                      <a:pt x="8347" y="5347"/>
                    </a:cubicBezTo>
                    <a:cubicBezTo>
                      <a:pt x="8740" y="5180"/>
                      <a:pt x="9097" y="5001"/>
                      <a:pt x="9419" y="4811"/>
                    </a:cubicBezTo>
                    <a:cubicBezTo>
                      <a:pt x="12062" y="3203"/>
                      <a:pt x="12800" y="715"/>
                      <a:pt x="12800" y="715"/>
                    </a:cubicBezTo>
                    <a:cubicBezTo>
                      <a:pt x="12800" y="715"/>
                      <a:pt x="11514" y="24"/>
                      <a:pt x="9573" y="1"/>
                    </a:cubicBezTo>
                    <a:cubicBezTo>
                      <a:pt x="9542" y="0"/>
                      <a:pt x="9511" y="0"/>
                      <a:pt x="948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46"/>
              <p:cNvSpPr/>
              <p:nvPr/>
            </p:nvSpPr>
            <p:spPr>
              <a:xfrm>
                <a:off x="6399300" y="2229200"/>
                <a:ext cx="320000" cy="156100"/>
              </a:xfrm>
              <a:custGeom>
                <a:avLst/>
                <a:gdLst/>
                <a:ahLst/>
                <a:cxnLst/>
                <a:rect l="l" t="t" r="r" b="b"/>
                <a:pathLst>
                  <a:path w="12800" h="6244" extrusionOk="0">
                    <a:moveTo>
                      <a:pt x="4407" y="4932"/>
                    </a:moveTo>
                    <a:cubicBezTo>
                      <a:pt x="4415" y="4932"/>
                      <a:pt x="4422" y="4932"/>
                      <a:pt x="4430" y="4933"/>
                    </a:cubicBezTo>
                    <a:cubicBezTo>
                      <a:pt x="4632" y="4945"/>
                      <a:pt x="4775" y="5099"/>
                      <a:pt x="4763" y="5290"/>
                    </a:cubicBezTo>
                    <a:cubicBezTo>
                      <a:pt x="4763" y="5467"/>
                      <a:pt x="4618" y="5614"/>
                      <a:pt x="4445" y="5614"/>
                    </a:cubicBezTo>
                    <a:cubicBezTo>
                      <a:pt x="4432" y="5614"/>
                      <a:pt x="4419" y="5613"/>
                      <a:pt x="4406" y="5611"/>
                    </a:cubicBezTo>
                    <a:cubicBezTo>
                      <a:pt x="4215" y="5611"/>
                      <a:pt x="4061" y="5456"/>
                      <a:pt x="4072" y="5254"/>
                    </a:cubicBezTo>
                    <a:cubicBezTo>
                      <a:pt x="4072" y="5071"/>
                      <a:pt x="4226" y="4932"/>
                      <a:pt x="4407" y="4932"/>
                    </a:cubicBezTo>
                    <a:close/>
                    <a:moveTo>
                      <a:pt x="9367" y="1"/>
                    </a:moveTo>
                    <a:cubicBezTo>
                      <a:pt x="8483" y="1"/>
                      <a:pt x="7469" y="156"/>
                      <a:pt x="6382" y="611"/>
                    </a:cubicBezTo>
                    <a:cubicBezTo>
                      <a:pt x="2846" y="2087"/>
                      <a:pt x="0" y="6052"/>
                      <a:pt x="0" y="6052"/>
                    </a:cubicBezTo>
                    <a:cubicBezTo>
                      <a:pt x="0" y="6052"/>
                      <a:pt x="1235" y="6244"/>
                      <a:pt x="2912" y="6244"/>
                    </a:cubicBezTo>
                    <a:cubicBezTo>
                      <a:pt x="4548" y="6244"/>
                      <a:pt x="6606" y="6061"/>
                      <a:pt x="8347" y="5337"/>
                    </a:cubicBezTo>
                    <a:cubicBezTo>
                      <a:pt x="8728" y="5171"/>
                      <a:pt x="9085" y="4992"/>
                      <a:pt x="9418" y="4790"/>
                    </a:cubicBezTo>
                    <a:cubicBezTo>
                      <a:pt x="12062" y="3206"/>
                      <a:pt x="12800" y="718"/>
                      <a:pt x="12800" y="718"/>
                    </a:cubicBezTo>
                    <a:cubicBezTo>
                      <a:pt x="12800" y="718"/>
                      <a:pt x="11502" y="15"/>
                      <a:pt x="9561" y="3"/>
                    </a:cubicBezTo>
                    <a:cubicBezTo>
                      <a:pt x="9497" y="2"/>
                      <a:pt x="9433" y="1"/>
                      <a:pt x="936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46"/>
              <p:cNvSpPr/>
              <p:nvPr/>
            </p:nvSpPr>
            <p:spPr>
              <a:xfrm>
                <a:off x="6010850" y="3506525"/>
                <a:ext cx="279525" cy="208850"/>
              </a:xfrm>
              <a:custGeom>
                <a:avLst/>
                <a:gdLst/>
                <a:ahLst/>
                <a:cxnLst/>
                <a:rect l="l" t="t" r="r" b="b"/>
                <a:pathLst>
                  <a:path w="11181" h="8354" extrusionOk="0">
                    <a:moveTo>
                      <a:pt x="1" y="0"/>
                    </a:moveTo>
                    <a:cubicBezTo>
                      <a:pt x="1" y="0"/>
                      <a:pt x="1025" y="2524"/>
                      <a:pt x="2823" y="4739"/>
                    </a:cubicBezTo>
                    <a:cubicBezTo>
                      <a:pt x="3442" y="5501"/>
                      <a:pt x="4132" y="6203"/>
                      <a:pt x="4930" y="6775"/>
                    </a:cubicBezTo>
                    <a:cubicBezTo>
                      <a:pt x="6712" y="8077"/>
                      <a:pt x="8514" y="8353"/>
                      <a:pt x="9723" y="8353"/>
                    </a:cubicBezTo>
                    <a:cubicBezTo>
                      <a:pt x="10613" y="8353"/>
                      <a:pt x="11181" y="8203"/>
                      <a:pt x="11181" y="8203"/>
                    </a:cubicBezTo>
                    <a:cubicBezTo>
                      <a:pt x="11181" y="8203"/>
                      <a:pt x="11097" y="6668"/>
                      <a:pt x="10074" y="4977"/>
                    </a:cubicBezTo>
                    <a:cubicBezTo>
                      <a:pt x="9597" y="4203"/>
                      <a:pt x="8919" y="3381"/>
                      <a:pt x="7942" y="2667"/>
                    </a:cubicBezTo>
                    <a:cubicBezTo>
                      <a:pt x="4847" y="405"/>
                      <a:pt x="1" y="0"/>
                      <a:pt x="1"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46"/>
              <p:cNvSpPr/>
              <p:nvPr/>
            </p:nvSpPr>
            <p:spPr>
              <a:xfrm>
                <a:off x="5208675" y="3125800"/>
                <a:ext cx="313750" cy="164525"/>
              </a:xfrm>
              <a:custGeom>
                <a:avLst/>
                <a:gdLst/>
                <a:ahLst/>
                <a:cxnLst/>
                <a:rect l="l" t="t" r="r" b="b"/>
                <a:pathLst>
                  <a:path w="12550" h="6581" extrusionOk="0">
                    <a:moveTo>
                      <a:pt x="1898" y="0"/>
                    </a:moveTo>
                    <a:cubicBezTo>
                      <a:pt x="762" y="0"/>
                      <a:pt x="0" y="84"/>
                      <a:pt x="0" y="84"/>
                    </a:cubicBezTo>
                    <a:cubicBezTo>
                      <a:pt x="0" y="84"/>
                      <a:pt x="2667" y="4156"/>
                      <a:pt x="6132" y="5799"/>
                    </a:cubicBezTo>
                    <a:cubicBezTo>
                      <a:pt x="7391" y="6392"/>
                      <a:pt x="8583" y="6581"/>
                      <a:pt x="9589" y="6581"/>
                    </a:cubicBezTo>
                    <a:cubicBezTo>
                      <a:pt x="11353" y="6581"/>
                      <a:pt x="12550" y="6002"/>
                      <a:pt x="12550" y="6002"/>
                    </a:cubicBezTo>
                    <a:cubicBezTo>
                      <a:pt x="12550" y="6002"/>
                      <a:pt x="11776" y="2823"/>
                      <a:pt x="8323" y="1180"/>
                    </a:cubicBezTo>
                    <a:cubicBezTo>
                      <a:pt x="6225" y="195"/>
                      <a:pt x="3628" y="0"/>
                      <a:pt x="189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46"/>
              <p:cNvSpPr/>
              <p:nvPr/>
            </p:nvSpPr>
            <p:spPr>
              <a:xfrm>
                <a:off x="5842975" y="3003775"/>
                <a:ext cx="193200" cy="304825"/>
              </a:xfrm>
              <a:custGeom>
                <a:avLst/>
                <a:gdLst/>
                <a:ahLst/>
                <a:cxnLst/>
                <a:rect l="l" t="t" r="r" b="b"/>
                <a:pathLst>
                  <a:path w="7728" h="12193" extrusionOk="0">
                    <a:moveTo>
                      <a:pt x="846" y="0"/>
                    </a:moveTo>
                    <a:cubicBezTo>
                      <a:pt x="846" y="0"/>
                      <a:pt x="1" y="2060"/>
                      <a:pt x="715" y="4668"/>
                    </a:cubicBezTo>
                    <a:cubicBezTo>
                      <a:pt x="771" y="4630"/>
                      <a:pt x="841" y="4601"/>
                      <a:pt x="909" y="4601"/>
                    </a:cubicBezTo>
                    <a:cubicBezTo>
                      <a:pt x="928" y="4601"/>
                      <a:pt x="947" y="4603"/>
                      <a:pt x="965" y="4608"/>
                    </a:cubicBezTo>
                    <a:cubicBezTo>
                      <a:pt x="1263" y="4620"/>
                      <a:pt x="1489" y="4858"/>
                      <a:pt x="1489" y="5156"/>
                    </a:cubicBezTo>
                    <a:cubicBezTo>
                      <a:pt x="1477" y="5406"/>
                      <a:pt x="1298" y="5608"/>
                      <a:pt x="1060" y="5644"/>
                    </a:cubicBezTo>
                    <a:cubicBezTo>
                      <a:pt x="1156" y="5906"/>
                      <a:pt x="1275" y="6132"/>
                      <a:pt x="1418" y="6394"/>
                    </a:cubicBezTo>
                    <a:cubicBezTo>
                      <a:pt x="3239" y="9752"/>
                      <a:pt x="7478" y="12192"/>
                      <a:pt x="7478" y="12192"/>
                    </a:cubicBezTo>
                    <a:cubicBezTo>
                      <a:pt x="7478" y="12192"/>
                      <a:pt x="7728" y="7323"/>
                      <a:pt x="5894" y="3965"/>
                    </a:cubicBezTo>
                    <a:cubicBezTo>
                      <a:pt x="4085" y="584"/>
                      <a:pt x="846" y="0"/>
                      <a:pt x="84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46"/>
              <p:cNvSpPr/>
              <p:nvPr/>
            </p:nvSpPr>
            <p:spPr>
              <a:xfrm>
                <a:off x="5579850" y="2201025"/>
                <a:ext cx="382225" cy="128500"/>
              </a:xfrm>
              <a:custGeom>
                <a:avLst/>
                <a:gdLst/>
                <a:ahLst/>
                <a:cxnLst/>
                <a:rect l="l" t="t" r="r" b="b"/>
                <a:pathLst>
                  <a:path w="15289" h="5140" extrusionOk="0">
                    <a:moveTo>
                      <a:pt x="7930" y="0"/>
                    </a:moveTo>
                    <a:cubicBezTo>
                      <a:pt x="7655" y="0"/>
                      <a:pt x="7380" y="11"/>
                      <a:pt x="7109" y="35"/>
                    </a:cubicBezTo>
                    <a:cubicBezTo>
                      <a:pt x="3608" y="345"/>
                      <a:pt x="1787" y="2654"/>
                      <a:pt x="1513" y="3024"/>
                    </a:cubicBezTo>
                    <a:cubicBezTo>
                      <a:pt x="1489" y="2631"/>
                      <a:pt x="1179" y="2321"/>
                      <a:pt x="798" y="2309"/>
                    </a:cubicBezTo>
                    <a:cubicBezTo>
                      <a:pt x="791" y="2309"/>
                      <a:pt x="783" y="2309"/>
                      <a:pt x="776" y="2309"/>
                    </a:cubicBezTo>
                    <a:cubicBezTo>
                      <a:pt x="369" y="2309"/>
                      <a:pt x="36" y="2626"/>
                      <a:pt x="24" y="3035"/>
                    </a:cubicBezTo>
                    <a:cubicBezTo>
                      <a:pt x="1" y="3452"/>
                      <a:pt x="334" y="3797"/>
                      <a:pt x="751" y="3809"/>
                    </a:cubicBezTo>
                    <a:cubicBezTo>
                      <a:pt x="759" y="3810"/>
                      <a:pt x="766" y="3810"/>
                      <a:pt x="774" y="3810"/>
                    </a:cubicBezTo>
                    <a:cubicBezTo>
                      <a:pt x="1168" y="3810"/>
                      <a:pt x="1478" y="3516"/>
                      <a:pt x="1525" y="3131"/>
                    </a:cubicBezTo>
                    <a:cubicBezTo>
                      <a:pt x="1812" y="3407"/>
                      <a:pt x="3730" y="5140"/>
                      <a:pt x="6822" y="5140"/>
                    </a:cubicBezTo>
                    <a:cubicBezTo>
                      <a:pt x="7062" y="5140"/>
                      <a:pt x="7308" y="5129"/>
                      <a:pt x="7561" y="5107"/>
                    </a:cubicBezTo>
                    <a:cubicBezTo>
                      <a:pt x="11371" y="4774"/>
                      <a:pt x="15288" y="1881"/>
                      <a:pt x="15288" y="1881"/>
                    </a:cubicBezTo>
                    <a:cubicBezTo>
                      <a:pt x="15288" y="1881"/>
                      <a:pt x="11528" y="0"/>
                      <a:pt x="793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46"/>
              <p:cNvSpPr/>
              <p:nvPr/>
            </p:nvSpPr>
            <p:spPr>
              <a:xfrm>
                <a:off x="5096150" y="2621550"/>
                <a:ext cx="317925" cy="159175"/>
              </a:xfrm>
              <a:custGeom>
                <a:avLst/>
                <a:gdLst/>
                <a:ahLst/>
                <a:cxnLst/>
                <a:rect l="l" t="t" r="r" b="b"/>
                <a:pathLst>
                  <a:path w="12717" h="6367" extrusionOk="0">
                    <a:moveTo>
                      <a:pt x="10208" y="1"/>
                    </a:moveTo>
                    <a:cubicBezTo>
                      <a:pt x="8518" y="1"/>
                      <a:pt x="6262" y="192"/>
                      <a:pt x="4382" y="1014"/>
                    </a:cubicBezTo>
                    <a:cubicBezTo>
                      <a:pt x="870" y="2538"/>
                      <a:pt x="1" y="5693"/>
                      <a:pt x="1" y="5693"/>
                    </a:cubicBezTo>
                    <a:cubicBezTo>
                      <a:pt x="1" y="5693"/>
                      <a:pt x="1285" y="6367"/>
                      <a:pt x="3179" y="6367"/>
                    </a:cubicBezTo>
                    <a:cubicBezTo>
                      <a:pt x="4133" y="6367"/>
                      <a:pt x="5242" y="6196"/>
                      <a:pt x="6418" y="5681"/>
                    </a:cubicBezTo>
                    <a:cubicBezTo>
                      <a:pt x="9931" y="4145"/>
                      <a:pt x="12717" y="145"/>
                      <a:pt x="12717" y="145"/>
                    </a:cubicBezTo>
                    <a:cubicBezTo>
                      <a:pt x="12717" y="145"/>
                      <a:pt x="11675" y="1"/>
                      <a:pt x="1020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6"/>
              <p:cNvSpPr/>
              <p:nvPr/>
            </p:nvSpPr>
            <p:spPr>
              <a:xfrm>
                <a:off x="6137650" y="2687375"/>
                <a:ext cx="294725" cy="190325"/>
              </a:xfrm>
              <a:custGeom>
                <a:avLst/>
                <a:gdLst/>
                <a:ahLst/>
                <a:cxnLst/>
                <a:rect l="l" t="t" r="r" b="b"/>
                <a:pathLst>
                  <a:path w="11789" h="7613" extrusionOk="0">
                    <a:moveTo>
                      <a:pt x="11788" y="0"/>
                    </a:moveTo>
                    <a:cubicBezTo>
                      <a:pt x="11788" y="0"/>
                      <a:pt x="6906" y="24"/>
                      <a:pt x="3644" y="2048"/>
                    </a:cubicBezTo>
                    <a:cubicBezTo>
                      <a:pt x="382" y="4072"/>
                      <a:pt x="1" y="7322"/>
                      <a:pt x="1" y="7322"/>
                    </a:cubicBezTo>
                    <a:cubicBezTo>
                      <a:pt x="1" y="7322"/>
                      <a:pt x="828" y="7612"/>
                      <a:pt x="2075" y="7612"/>
                    </a:cubicBezTo>
                    <a:cubicBezTo>
                      <a:pt x="3240" y="7612"/>
                      <a:pt x="4771" y="7359"/>
                      <a:pt x="6335" y="6382"/>
                    </a:cubicBezTo>
                    <a:cubicBezTo>
                      <a:pt x="9597" y="4358"/>
                      <a:pt x="11788" y="0"/>
                      <a:pt x="1178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6"/>
              <p:cNvSpPr/>
              <p:nvPr/>
            </p:nvSpPr>
            <p:spPr>
              <a:xfrm>
                <a:off x="6068000" y="3346675"/>
                <a:ext cx="12525" cy="12225"/>
              </a:xfrm>
              <a:custGeom>
                <a:avLst/>
                <a:gdLst/>
                <a:ahLst/>
                <a:cxnLst/>
                <a:rect l="l" t="t" r="r" b="b"/>
                <a:pathLst>
                  <a:path w="501" h="489" extrusionOk="0">
                    <a:moveTo>
                      <a:pt x="263" y="0"/>
                    </a:moveTo>
                    <a:cubicBezTo>
                      <a:pt x="120" y="0"/>
                      <a:pt x="1" y="108"/>
                      <a:pt x="1" y="239"/>
                    </a:cubicBezTo>
                    <a:cubicBezTo>
                      <a:pt x="1" y="369"/>
                      <a:pt x="108" y="489"/>
                      <a:pt x="239" y="489"/>
                    </a:cubicBezTo>
                    <a:cubicBezTo>
                      <a:pt x="382" y="489"/>
                      <a:pt x="501" y="381"/>
                      <a:pt x="501" y="250"/>
                    </a:cubicBezTo>
                    <a:cubicBezTo>
                      <a:pt x="501" y="119"/>
                      <a:pt x="394" y="0"/>
                      <a:pt x="26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46"/>
              <p:cNvSpPr/>
              <p:nvPr/>
            </p:nvSpPr>
            <p:spPr>
              <a:xfrm>
                <a:off x="6196900" y="3536275"/>
                <a:ext cx="14000" cy="14325"/>
              </a:xfrm>
              <a:custGeom>
                <a:avLst/>
                <a:gdLst/>
                <a:ahLst/>
                <a:cxnLst/>
                <a:rect l="l" t="t" r="r" b="b"/>
                <a:pathLst>
                  <a:path w="560" h="573" extrusionOk="0">
                    <a:moveTo>
                      <a:pt x="298" y="1"/>
                    </a:moveTo>
                    <a:cubicBezTo>
                      <a:pt x="131" y="1"/>
                      <a:pt x="0" y="120"/>
                      <a:pt x="0" y="274"/>
                    </a:cubicBezTo>
                    <a:cubicBezTo>
                      <a:pt x="0" y="441"/>
                      <a:pt x="119" y="560"/>
                      <a:pt x="262" y="572"/>
                    </a:cubicBezTo>
                    <a:cubicBezTo>
                      <a:pt x="429" y="572"/>
                      <a:pt x="548" y="453"/>
                      <a:pt x="560" y="298"/>
                    </a:cubicBezTo>
                    <a:cubicBezTo>
                      <a:pt x="560" y="144"/>
                      <a:pt x="441" y="24"/>
                      <a:pt x="29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46"/>
              <p:cNvSpPr/>
              <p:nvPr/>
            </p:nvSpPr>
            <p:spPr>
              <a:xfrm>
                <a:off x="6366550" y="3483300"/>
                <a:ext cx="13725" cy="13725"/>
              </a:xfrm>
              <a:custGeom>
                <a:avLst/>
                <a:gdLst/>
                <a:ahLst/>
                <a:cxnLst/>
                <a:rect l="l" t="t" r="r" b="b"/>
                <a:pathLst>
                  <a:path w="549" h="549" extrusionOk="0">
                    <a:moveTo>
                      <a:pt x="287" y="0"/>
                    </a:moveTo>
                    <a:cubicBezTo>
                      <a:pt x="132" y="0"/>
                      <a:pt x="13" y="119"/>
                      <a:pt x="1" y="262"/>
                    </a:cubicBezTo>
                    <a:cubicBezTo>
                      <a:pt x="1" y="417"/>
                      <a:pt x="120" y="548"/>
                      <a:pt x="263" y="548"/>
                    </a:cubicBezTo>
                    <a:cubicBezTo>
                      <a:pt x="418" y="548"/>
                      <a:pt x="548" y="429"/>
                      <a:pt x="548" y="274"/>
                    </a:cubicBezTo>
                    <a:cubicBezTo>
                      <a:pt x="548" y="131"/>
                      <a:pt x="429" y="0"/>
                      <a:pt x="28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46"/>
              <p:cNvSpPr/>
              <p:nvPr/>
            </p:nvSpPr>
            <p:spPr>
              <a:xfrm>
                <a:off x="6387400" y="3385950"/>
                <a:ext cx="23825" cy="23275"/>
              </a:xfrm>
              <a:custGeom>
                <a:avLst/>
                <a:gdLst/>
                <a:ahLst/>
                <a:cxnLst/>
                <a:rect l="l" t="t" r="r" b="b"/>
                <a:pathLst>
                  <a:path w="953" h="931" extrusionOk="0">
                    <a:moveTo>
                      <a:pt x="468" y="1"/>
                    </a:moveTo>
                    <a:cubicBezTo>
                      <a:pt x="226" y="1"/>
                      <a:pt x="12" y="210"/>
                      <a:pt x="12" y="453"/>
                    </a:cubicBezTo>
                    <a:cubicBezTo>
                      <a:pt x="0" y="703"/>
                      <a:pt x="203" y="930"/>
                      <a:pt x="465" y="930"/>
                    </a:cubicBezTo>
                    <a:cubicBezTo>
                      <a:pt x="472" y="930"/>
                      <a:pt x="479" y="930"/>
                      <a:pt x="487" y="930"/>
                    </a:cubicBezTo>
                    <a:cubicBezTo>
                      <a:pt x="726" y="930"/>
                      <a:pt x="918" y="743"/>
                      <a:pt x="941" y="477"/>
                    </a:cubicBezTo>
                    <a:cubicBezTo>
                      <a:pt x="953" y="227"/>
                      <a:pt x="738" y="1"/>
                      <a:pt x="488" y="1"/>
                    </a:cubicBezTo>
                    <a:cubicBezTo>
                      <a:pt x="482" y="1"/>
                      <a:pt x="475" y="1"/>
                      <a:pt x="46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46"/>
              <p:cNvSpPr/>
              <p:nvPr/>
            </p:nvSpPr>
            <p:spPr>
              <a:xfrm>
                <a:off x="6433225" y="2718625"/>
                <a:ext cx="22050" cy="21500"/>
              </a:xfrm>
              <a:custGeom>
                <a:avLst/>
                <a:gdLst/>
                <a:ahLst/>
                <a:cxnLst/>
                <a:rect l="l" t="t" r="r" b="b"/>
                <a:pathLst>
                  <a:path w="882" h="860" extrusionOk="0">
                    <a:moveTo>
                      <a:pt x="453" y="0"/>
                    </a:moveTo>
                    <a:cubicBezTo>
                      <a:pt x="215" y="0"/>
                      <a:pt x="25" y="179"/>
                      <a:pt x="13" y="417"/>
                    </a:cubicBezTo>
                    <a:cubicBezTo>
                      <a:pt x="1" y="655"/>
                      <a:pt x="191" y="857"/>
                      <a:pt x="429" y="857"/>
                    </a:cubicBezTo>
                    <a:cubicBezTo>
                      <a:pt x="442" y="859"/>
                      <a:pt x="455" y="859"/>
                      <a:pt x="468" y="859"/>
                    </a:cubicBezTo>
                    <a:cubicBezTo>
                      <a:pt x="689" y="859"/>
                      <a:pt x="870" y="666"/>
                      <a:pt x="870" y="441"/>
                    </a:cubicBezTo>
                    <a:cubicBezTo>
                      <a:pt x="882" y="203"/>
                      <a:pt x="691" y="0"/>
                      <a:pt x="45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46"/>
              <p:cNvSpPr/>
              <p:nvPr/>
            </p:nvSpPr>
            <p:spPr>
              <a:xfrm>
                <a:off x="6049550" y="2517700"/>
                <a:ext cx="60750" cy="48850"/>
              </a:xfrm>
              <a:custGeom>
                <a:avLst/>
                <a:gdLst/>
                <a:ahLst/>
                <a:cxnLst/>
                <a:rect l="l" t="t" r="r" b="b"/>
                <a:pathLst>
                  <a:path w="2430" h="1954" extrusionOk="0">
                    <a:moveTo>
                      <a:pt x="1565" y="0"/>
                    </a:moveTo>
                    <a:cubicBezTo>
                      <a:pt x="1210" y="0"/>
                      <a:pt x="914" y="200"/>
                      <a:pt x="786" y="501"/>
                    </a:cubicBezTo>
                    <a:lnTo>
                      <a:pt x="751" y="501"/>
                    </a:lnTo>
                    <a:cubicBezTo>
                      <a:pt x="743" y="500"/>
                      <a:pt x="736" y="500"/>
                      <a:pt x="729" y="500"/>
                    </a:cubicBezTo>
                    <a:cubicBezTo>
                      <a:pt x="346" y="500"/>
                      <a:pt x="24" y="806"/>
                      <a:pt x="13" y="1203"/>
                    </a:cubicBezTo>
                    <a:cubicBezTo>
                      <a:pt x="1" y="1608"/>
                      <a:pt x="310" y="1929"/>
                      <a:pt x="715" y="1953"/>
                    </a:cubicBezTo>
                    <a:cubicBezTo>
                      <a:pt x="726" y="1954"/>
                      <a:pt x="738" y="1954"/>
                      <a:pt x="749" y="1954"/>
                    </a:cubicBezTo>
                    <a:cubicBezTo>
                      <a:pt x="986" y="1954"/>
                      <a:pt x="1197" y="1837"/>
                      <a:pt x="1322" y="1656"/>
                    </a:cubicBezTo>
                    <a:cubicBezTo>
                      <a:pt x="1394" y="1667"/>
                      <a:pt x="1453" y="1679"/>
                      <a:pt x="1525" y="1679"/>
                    </a:cubicBezTo>
                    <a:cubicBezTo>
                      <a:pt x="1540" y="1680"/>
                      <a:pt x="1555" y="1680"/>
                      <a:pt x="1569" y="1680"/>
                    </a:cubicBezTo>
                    <a:cubicBezTo>
                      <a:pt x="1789" y="1680"/>
                      <a:pt x="1986" y="1598"/>
                      <a:pt x="2120" y="1453"/>
                    </a:cubicBezTo>
                    <a:cubicBezTo>
                      <a:pt x="2287" y="1310"/>
                      <a:pt x="2394" y="1096"/>
                      <a:pt x="2394" y="858"/>
                    </a:cubicBezTo>
                    <a:cubicBezTo>
                      <a:pt x="2430" y="608"/>
                      <a:pt x="2310" y="370"/>
                      <a:pt x="2108" y="203"/>
                    </a:cubicBezTo>
                    <a:cubicBezTo>
                      <a:pt x="1977" y="84"/>
                      <a:pt x="1798" y="12"/>
                      <a:pt x="1596" y="1"/>
                    </a:cubicBezTo>
                    <a:cubicBezTo>
                      <a:pt x="1586" y="0"/>
                      <a:pt x="1575" y="0"/>
                      <a:pt x="156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46"/>
              <p:cNvSpPr/>
              <p:nvPr/>
            </p:nvSpPr>
            <p:spPr>
              <a:xfrm>
                <a:off x="6131100" y="2334275"/>
                <a:ext cx="15525" cy="15575"/>
              </a:xfrm>
              <a:custGeom>
                <a:avLst/>
                <a:gdLst/>
                <a:ahLst/>
                <a:cxnLst/>
                <a:rect l="l" t="t" r="r" b="b"/>
                <a:pathLst>
                  <a:path w="621" h="623" extrusionOk="0">
                    <a:moveTo>
                      <a:pt x="284" y="1"/>
                    </a:moveTo>
                    <a:cubicBezTo>
                      <a:pt x="125" y="1"/>
                      <a:pt x="12" y="136"/>
                      <a:pt x="1" y="301"/>
                    </a:cubicBezTo>
                    <a:cubicBezTo>
                      <a:pt x="1" y="480"/>
                      <a:pt x="132" y="611"/>
                      <a:pt x="299" y="622"/>
                    </a:cubicBezTo>
                    <a:cubicBezTo>
                      <a:pt x="477" y="622"/>
                      <a:pt x="608" y="491"/>
                      <a:pt x="620" y="325"/>
                    </a:cubicBezTo>
                    <a:cubicBezTo>
                      <a:pt x="620" y="146"/>
                      <a:pt x="489" y="15"/>
                      <a:pt x="322" y="3"/>
                    </a:cubicBezTo>
                    <a:cubicBezTo>
                      <a:pt x="309" y="2"/>
                      <a:pt x="296" y="1"/>
                      <a:pt x="28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46"/>
              <p:cNvSpPr/>
              <p:nvPr/>
            </p:nvSpPr>
            <p:spPr>
              <a:xfrm>
                <a:off x="6303150" y="2530775"/>
                <a:ext cx="33375" cy="32225"/>
              </a:xfrm>
              <a:custGeom>
                <a:avLst/>
                <a:gdLst/>
                <a:ahLst/>
                <a:cxnLst/>
                <a:rect l="l" t="t" r="r" b="b"/>
                <a:pathLst>
                  <a:path w="1335" h="1289" extrusionOk="0">
                    <a:moveTo>
                      <a:pt x="650" y="0"/>
                    </a:moveTo>
                    <a:cubicBezTo>
                      <a:pt x="311" y="0"/>
                      <a:pt x="36" y="277"/>
                      <a:pt x="25" y="621"/>
                    </a:cubicBezTo>
                    <a:cubicBezTo>
                      <a:pt x="1" y="978"/>
                      <a:pt x="287" y="1275"/>
                      <a:pt x="644" y="1287"/>
                    </a:cubicBezTo>
                    <a:cubicBezTo>
                      <a:pt x="658" y="1288"/>
                      <a:pt x="671" y="1289"/>
                      <a:pt x="685" y="1289"/>
                    </a:cubicBezTo>
                    <a:cubicBezTo>
                      <a:pt x="1024" y="1289"/>
                      <a:pt x="1299" y="1011"/>
                      <a:pt x="1310" y="668"/>
                    </a:cubicBezTo>
                    <a:cubicBezTo>
                      <a:pt x="1334" y="311"/>
                      <a:pt x="1049" y="13"/>
                      <a:pt x="691" y="1"/>
                    </a:cubicBezTo>
                    <a:cubicBezTo>
                      <a:pt x="677" y="0"/>
                      <a:pt x="664" y="0"/>
                      <a:pt x="65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46"/>
              <p:cNvSpPr/>
              <p:nvPr/>
            </p:nvSpPr>
            <p:spPr>
              <a:xfrm>
                <a:off x="6210575" y="2660225"/>
                <a:ext cx="25325" cy="24500"/>
              </a:xfrm>
              <a:custGeom>
                <a:avLst/>
                <a:gdLst/>
                <a:ahLst/>
                <a:cxnLst/>
                <a:rect l="l" t="t" r="r" b="b"/>
                <a:pathLst>
                  <a:path w="1013" h="980" extrusionOk="0">
                    <a:moveTo>
                      <a:pt x="485" y="1"/>
                    </a:moveTo>
                    <a:cubicBezTo>
                      <a:pt x="228" y="1"/>
                      <a:pt x="13" y="218"/>
                      <a:pt x="13" y="479"/>
                    </a:cubicBezTo>
                    <a:cubicBezTo>
                      <a:pt x="1" y="741"/>
                      <a:pt x="227" y="979"/>
                      <a:pt x="489" y="979"/>
                    </a:cubicBezTo>
                    <a:cubicBezTo>
                      <a:pt x="497" y="979"/>
                      <a:pt x="504" y="979"/>
                      <a:pt x="512" y="979"/>
                    </a:cubicBezTo>
                    <a:cubicBezTo>
                      <a:pt x="776" y="979"/>
                      <a:pt x="1001" y="780"/>
                      <a:pt x="1001" y="503"/>
                    </a:cubicBezTo>
                    <a:cubicBezTo>
                      <a:pt x="1013" y="241"/>
                      <a:pt x="787" y="3"/>
                      <a:pt x="525" y="3"/>
                    </a:cubicBezTo>
                    <a:cubicBezTo>
                      <a:pt x="511" y="1"/>
                      <a:pt x="498" y="1"/>
                      <a:pt x="48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46"/>
              <p:cNvSpPr/>
              <p:nvPr/>
            </p:nvSpPr>
            <p:spPr>
              <a:xfrm>
                <a:off x="6527000" y="2530200"/>
                <a:ext cx="19950" cy="20275"/>
              </a:xfrm>
              <a:custGeom>
                <a:avLst/>
                <a:gdLst/>
                <a:ahLst/>
                <a:cxnLst/>
                <a:rect l="l" t="t" r="r" b="b"/>
                <a:pathLst>
                  <a:path w="798" h="811" extrusionOk="0">
                    <a:moveTo>
                      <a:pt x="417" y="1"/>
                    </a:moveTo>
                    <a:cubicBezTo>
                      <a:pt x="191" y="1"/>
                      <a:pt x="12" y="179"/>
                      <a:pt x="0" y="394"/>
                    </a:cubicBezTo>
                    <a:cubicBezTo>
                      <a:pt x="0" y="620"/>
                      <a:pt x="155" y="798"/>
                      <a:pt x="381" y="810"/>
                    </a:cubicBezTo>
                    <a:cubicBezTo>
                      <a:pt x="607" y="810"/>
                      <a:pt x="786" y="644"/>
                      <a:pt x="798" y="417"/>
                    </a:cubicBezTo>
                    <a:cubicBezTo>
                      <a:pt x="798" y="203"/>
                      <a:pt x="631" y="24"/>
                      <a:pt x="41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6"/>
              <p:cNvSpPr/>
              <p:nvPr/>
            </p:nvSpPr>
            <p:spPr>
              <a:xfrm>
                <a:off x="6113850" y="2921000"/>
                <a:ext cx="13425" cy="13450"/>
              </a:xfrm>
              <a:custGeom>
                <a:avLst/>
                <a:gdLst/>
                <a:ahLst/>
                <a:cxnLst/>
                <a:rect l="l" t="t" r="r" b="b"/>
                <a:pathLst>
                  <a:path w="537" h="538" extrusionOk="0">
                    <a:moveTo>
                      <a:pt x="263" y="1"/>
                    </a:moveTo>
                    <a:cubicBezTo>
                      <a:pt x="109" y="1"/>
                      <a:pt x="0" y="115"/>
                      <a:pt x="0" y="252"/>
                    </a:cubicBezTo>
                    <a:cubicBezTo>
                      <a:pt x="0" y="406"/>
                      <a:pt x="108" y="525"/>
                      <a:pt x="250" y="537"/>
                    </a:cubicBezTo>
                    <a:cubicBezTo>
                      <a:pt x="405" y="537"/>
                      <a:pt x="524" y="430"/>
                      <a:pt x="536" y="287"/>
                    </a:cubicBezTo>
                    <a:cubicBezTo>
                      <a:pt x="536" y="132"/>
                      <a:pt x="429" y="13"/>
                      <a:pt x="286" y="1"/>
                    </a:cubicBezTo>
                    <a:cubicBezTo>
                      <a:pt x="278" y="1"/>
                      <a:pt x="271" y="1"/>
                      <a:pt x="26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6"/>
              <p:cNvSpPr/>
              <p:nvPr/>
            </p:nvSpPr>
            <p:spPr>
              <a:xfrm>
                <a:off x="5842375" y="3197850"/>
                <a:ext cx="25925" cy="25325"/>
              </a:xfrm>
              <a:custGeom>
                <a:avLst/>
                <a:gdLst/>
                <a:ahLst/>
                <a:cxnLst/>
                <a:rect l="l" t="t" r="r" b="b"/>
                <a:pathLst>
                  <a:path w="1037" h="1013" extrusionOk="0">
                    <a:moveTo>
                      <a:pt x="537" y="0"/>
                    </a:moveTo>
                    <a:cubicBezTo>
                      <a:pt x="263" y="0"/>
                      <a:pt x="25" y="203"/>
                      <a:pt x="13" y="488"/>
                    </a:cubicBezTo>
                    <a:cubicBezTo>
                      <a:pt x="1" y="774"/>
                      <a:pt x="215" y="1000"/>
                      <a:pt x="501" y="1012"/>
                    </a:cubicBezTo>
                    <a:cubicBezTo>
                      <a:pt x="508" y="1013"/>
                      <a:pt x="515" y="1013"/>
                      <a:pt x="522" y="1013"/>
                    </a:cubicBezTo>
                    <a:cubicBezTo>
                      <a:pt x="798" y="1013"/>
                      <a:pt x="1013" y="791"/>
                      <a:pt x="1025" y="524"/>
                    </a:cubicBezTo>
                    <a:cubicBezTo>
                      <a:pt x="1037" y="238"/>
                      <a:pt x="811" y="12"/>
                      <a:pt x="53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6"/>
              <p:cNvSpPr/>
              <p:nvPr/>
            </p:nvSpPr>
            <p:spPr>
              <a:xfrm>
                <a:off x="6146875" y="2367675"/>
                <a:ext cx="6575" cy="6275"/>
              </a:xfrm>
              <a:custGeom>
                <a:avLst/>
                <a:gdLst/>
                <a:ahLst/>
                <a:cxnLst/>
                <a:rect l="l" t="t" r="r" b="b"/>
                <a:pathLst>
                  <a:path w="263" h="251" extrusionOk="0">
                    <a:moveTo>
                      <a:pt x="144" y="1"/>
                    </a:moveTo>
                    <a:cubicBezTo>
                      <a:pt x="84" y="1"/>
                      <a:pt x="25" y="48"/>
                      <a:pt x="1" y="120"/>
                    </a:cubicBezTo>
                    <a:cubicBezTo>
                      <a:pt x="1" y="191"/>
                      <a:pt x="61" y="251"/>
                      <a:pt x="120" y="251"/>
                    </a:cubicBezTo>
                    <a:cubicBezTo>
                      <a:pt x="203" y="251"/>
                      <a:pt x="263" y="191"/>
                      <a:pt x="263" y="132"/>
                    </a:cubicBezTo>
                    <a:cubicBezTo>
                      <a:pt x="263" y="60"/>
                      <a:pt x="203" y="1"/>
                      <a:pt x="14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46"/>
              <p:cNvSpPr/>
              <p:nvPr/>
            </p:nvSpPr>
            <p:spPr>
              <a:xfrm>
                <a:off x="5187850" y="2166775"/>
                <a:ext cx="31275" cy="30675"/>
              </a:xfrm>
              <a:custGeom>
                <a:avLst/>
                <a:gdLst/>
                <a:ahLst/>
                <a:cxnLst/>
                <a:rect l="l" t="t" r="r" b="b"/>
                <a:pathLst>
                  <a:path w="1251" h="1227" extrusionOk="0">
                    <a:moveTo>
                      <a:pt x="643" y="0"/>
                    </a:moveTo>
                    <a:cubicBezTo>
                      <a:pt x="524" y="0"/>
                      <a:pt x="405" y="36"/>
                      <a:pt x="310" y="95"/>
                    </a:cubicBezTo>
                    <a:cubicBezTo>
                      <a:pt x="143" y="191"/>
                      <a:pt x="24" y="369"/>
                      <a:pt x="12" y="595"/>
                    </a:cubicBezTo>
                    <a:cubicBezTo>
                      <a:pt x="0" y="941"/>
                      <a:pt x="262" y="1226"/>
                      <a:pt x="607" y="1226"/>
                    </a:cubicBezTo>
                    <a:cubicBezTo>
                      <a:pt x="615" y="1227"/>
                      <a:pt x="622" y="1227"/>
                      <a:pt x="629" y="1227"/>
                    </a:cubicBezTo>
                    <a:cubicBezTo>
                      <a:pt x="964" y="1227"/>
                      <a:pt x="1238" y="958"/>
                      <a:pt x="1238" y="631"/>
                    </a:cubicBezTo>
                    <a:cubicBezTo>
                      <a:pt x="1250" y="357"/>
                      <a:pt x="1072" y="119"/>
                      <a:pt x="822" y="36"/>
                    </a:cubicBezTo>
                    <a:cubicBezTo>
                      <a:pt x="762" y="12"/>
                      <a:pt x="703" y="0"/>
                      <a:pt x="64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46"/>
              <p:cNvSpPr/>
              <p:nvPr/>
            </p:nvSpPr>
            <p:spPr>
              <a:xfrm>
                <a:off x="5148850" y="2616825"/>
                <a:ext cx="12825" cy="12825"/>
              </a:xfrm>
              <a:custGeom>
                <a:avLst/>
                <a:gdLst/>
                <a:ahLst/>
                <a:cxnLst/>
                <a:rect l="l" t="t" r="r" b="b"/>
                <a:pathLst>
                  <a:path w="513" h="513" extrusionOk="0">
                    <a:moveTo>
                      <a:pt x="274" y="0"/>
                    </a:moveTo>
                    <a:cubicBezTo>
                      <a:pt x="143" y="0"/>
                      <a:pt x="24" y="107"/>
                      <a:pt x="12" y="250"/>
                    </a:cubicBezTo>
                    <a:cubicBezTo>
                      <a:pt x="0" y="393"/>
                      <a:pt x="96" y="512"/>
                      <a:pt x="250" y="512"/>
                    </a:cubicBezTo>
                    <a:cubicBezTo>
                      <a:pt x="381" y="512"/>
                      <a:pt x="500" y="405"/>
                      <a:pt x="512" y="274"/>
                    </a:cubicBezTo>
                    <a:cubicBezTo>
                      <a:pt x="512" y="143"/>
                      <a:pt x="417" y="24"/>
                      <a:pt x="27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46"/>
              <p:cNvSpPr/>
              <p:nvPr/>
            </p:nvSpPr>
            <p:spPr>
              <a:xfrm>
                <a:off x="5429250" y="2861775"/>
                <a:ext cx="30975" cy="30150"/>
              </a:xfrm>
              <a:custGeom>
                <a:avLst/>
                <a:gdLst/>
                <a:ahLst/>
                <a:cxnLst/>
                <a:rect l="l" t="t" r="r" b="b"/>
                <a:pathLst>
                  <a:path w="1239" h="1206" extrusionOk="0">
                    <a:moveTo>
                      <a:pt x="620" y="1"/>
                    </a:moveTo>
                    <a:cubicBezTo>
                      <a:pt x="297" y="1"/>
                      <a:pt x="35" y="247"/>
                      <a:pt x="12" y="585"/>
                    </a:cubicBezTo>
                    <a:cubicBezTo>
                      <a:pt x="0" y="906"/>
                      <a:pt x="274" y="1192"/>
                      <a:pt x="595" y="1204"/>
                    </a:cubicBezTo>
                    <a:cubicBezTo>
                      <a:pt x="609" y="1205"/>
                      <a:pt x="622" y="1205"/>
                      <a:pt x="636" y="1205"/>
                    </a:cubicBezTo>
                    <a:cubicBezTo>
                      <a:pt x="951" y="1205"/>
                      <a:pt x="1204" y="941"/>
                      <a:pt x="1226" y="632"/>
                    </a:cubicBezTo>
                    <a:cubicBezTo>
                      <a:pt x="1238" y="299"/>
                      <a:pt x="964" y="13"/>
                      <a:pt x="643" y="1"/>
                    </a:cubicBezTo>
                    <a:cubicBezTo>
                      <a:pt x="635" y="1"/>
                      <a:pt x="628" y="1"/>
                      <a:pt x="62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46"/>
              <p:cNvSpPr/>
              <p:nvPr/>
            </p:nvSpPr>
            <p:spPr>
              <a:xfrm>
                <a:off x="5402150" y="2937350"/>
                <a:ext cx="25625" cy="25075"/>
              </a:xfrm>
              <a:custGeom>
                <a:avLst/>
                <a:gdLst/>
                <a:ahLst/>
                <a:cxnLst/>
                <a:rect l="l" t="t" r="r" b="b"/>
                <a:pathLst>
                  <a:path w="1025" h="1003" extrusionOk="0">
                    <a:moveTo>
                      <a:pt x="495" y="1"/>
                    </a:moveTo>
                    <a:cubicBezTo>
                      <a:pt x="229" y="1"/>
                      <a:pt x="24" y="218"/>
                      <a:pt x="12" y="479"/>
                    </a:cubicBezTo>
                    <a:cubicBezTo>
                      <a:pt x="1" y="741"/>
                      <a:pt x="203" y="979"/>
                      <a:pt x="489" y="1002"/>
                    </a:cubicBezTo>
                    <a:cubicBezTo>
                      <a:pt x="496" y="1003"/>
                      <a:pt x="503" y="1003"/>
                      <a:pt x="510" y="1003"/>
                    </a:cubicBezTo>
                    <a:cubicBezTo>
                      <a:pt x="786" y="1003"/>
                      <a:pt x="1001" y="782"/>
                      <a:pt x="1013" y="526"/>
                    </a:cubicBezTo>
                    <a:cubicBezTo>
                      <a:pt x="1024" y="240"/>
                      <a:pt x="798" y="14"/>
                      <a:pt x="536" y="2"/>
                    </a:cubicBezTo>
                    <a:cubicBezTo>
                      <a:pt x="522" y="1"/>
                      <a:pt x="509" y="1"/>
                      <a:pt x="49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46"/>
              <p:cNvSpPr/>
              <p:nvPr/>
            </p:nvSpPr>
            <p:spPr>
              <a:xfrm>
                <a:off x="4993475" y="2768025"/>
                <a:ext cx="38125" cy="37250"/>
              </a:xfrm>
              <a:custGeom>
                <a:avLst/>
                <a:gdLst/>
                <a:ahLst/>
                <a:cxnLst/>
                <a:rect l="l" t="t" r="r" b="b"/>
                <a:pathLst>
                  <a:path w="1525" h="1490" extrusionOk="0">
                    <a:moveTo>
                      <a:pt x="775" y="0"/>
                    </a:moveTo>
                    <a:cubicBezTo>
                      <a:pt x="357" y="0"/>
                      <a:pt x="36" y="318"/>
                      <a:pt x="24" y="715"/>
                    </a:cubicBezTo>
                    <a:cubicBezTo>
                      <a:pt x="0" y="1132"/>
                      <a:pt x="334" y="1477"/>
                      <a:pt x="738" y="1489"/>
                    </a:cubicBezTo>
                    <a:cubicBezTo>
                      <a:pt x="746" y="1489"/>
                      <a:pt x="753" y="1489"/>
                      <a:pt x="761" y="1489"/>
                    </a:cubicBezTo>
                    <a:cubicBezTo>
                      <a:pt x="1167" y="1489"/>
                      <a:pt x="1489" y="1172"/>
                      <a:pt x="1512" y="775"/>
                    </a:cubicBezTo>
                    <a:cubicBezTo>
                      <a:pt x="1524" y="358"/>
                      <a:pt x="1191" y="13"/>
                      <a:pt x="798" y="1"/>
                    </a:cubicBezTo>
                    <a:cubicBezTo>
                      <a:pt x="790" y="0"/>
                      <a:pt x="783" y="0"/>
                      <a:pt x="77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46"/>
              <p:cNvSpPr/>
              <p:nvPr/>
            </p:nvSpPr>
            <p:spPr>
              <a:xfrm>
                <a:off x="5001500" y="3449950"/>
                <a:ext cx="28900" cy="28300"/>
              </a:xfrm>
              <a:custGeom>
                <a:avLst/>
                <a:gdLst/>
                <a:ahLst/>
                <a:cxnLst/>
                <a:rect l="l" t="t" r="r" b="b"/>
                <a:pathLst>
                  <a:path w="1156" h="1132" extrusionOk="0">
                    <a:moveTo>
                      <a:pt x="574" y="0"/>
                    </a:moveTo>
                    <a:cubicBezTo>
                      <a:pt x="263" y="0"/>
                      <a:pt x="13" y="246"/>
                      <a:pt x="13" y="560"/>
                    </a:cubicBezTo>
                    <a:cubicBezTo>
                      <a:pt x="1" y="870"/>
                      <a:pt x="251" y="1132"/>
                      <a:pt x="560" y="1132"/>
                    </a:cubicBezTo>
                    <a:cubicBezTo>
                      <a:pt x="870" y="1132"/>
                      <a:pt x="1144" y="894"/>
                      <a:pt x="1144" y="584"/>
                    </a:cubicBezTo>
                    <a:cubicBezTo>
                      <a:pt x="1156" y="275"/>
                      <a:pt x="906" y="1"/>
                      <a:pt x="596" y="1"/>
                    </a:cubicBezTo>
                    <a:cubicBezTo>
                      <a:pt x="589" y="1"/>
                      <a:pt x="581" y="0"/>
                      <a:pt x="57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46"/>
              <p:cNvSpPr/>
              <p:nvPr/>
            </p:nvSpPr>
            <p:spPr>
              <a:xfrm>
                <a:off x="5044075" y="3435625"/>
                <a:ext cx="33050" cy="32250"/>
              </a:xfrm>
              <a:custGeom>
                <a:avLst/>
                <a:gdLst/>
                <a:ahLst/>
                <a:cxnLst/>
                <a:rect l="l" t="t" r="r" b="b"/>
                <a:pathLst>
                  <a:path w="1322" h="1290" extrusionOk="0">
                    <a:moveTo>
                      <a:pt x="649" y="1"/>
                    </a:moveTo>
                    <a:cubicBezTo>
                      <a:pt x="311" y="1"/>
                      <a:pt x="36" y="278"/>
                      <a:pt x="24" y="621"/>
                    </a:cubicBezTo>
                    <a:cubicBezTo>
                      <a:pt x="0" y="979"/>
                      <a:pt x="286" y="1276"/>
                      <a:pt x="643" y="1288"/>
                    </a:cubicBezTo>
                    <a:cubicBezTo>
                      <a:pt x="657" y="1289"/>
                      <a:pt x="671" y="1290"/>
                      <a:pt x="685" y="1290"/>
                    </a:cubicBezTo>
                    <a:cubicBezTo>
                      <a:pt x="1023" y="1290"/>
                      <a:pt x="1299" y="1012"/>
                      <a:pt x="1310" y="669"/>
                    </a:cubicBezTo>
                    <a:cubicBezTo>
                      <a:pt x="1322" y="312"/>
                      <a:pt x="1048" y="14"/>
                      <a:pt x="691" y="2"/>
                    </a:cubicBezTo>
                    <a:cubicBezTo>
                      <a:pt x="677" y="1"/>
                      <a:pt x="663" y="1"/>
                      <a:pt x="649"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46"/>
              <p:cNvSpPr/>
              <p:nvPr/>
            </p:nvSpPr>
            <p:spPr>
              <a:xfrm>
                <a:off x="5088725" y="3505025"/>
                <a:ext cx="35450" cy="34850"/>
              </a:xfrm>
              <a:custGeom>
                <a:avLst/>
                <a:gdLst/>
                <a:ahLst/>
                <a:cxnLst/>
                <a:rect l="l" t="t" r="r" b="b"/>
                <a:pathLst>
                  <a:path w="1418" h="1394" extrusionOk="0">
                    <a:moveTo>
                      <a:pt x="727" y="0"/>
                    </a:moveTo>
                    <a:cubicBezTo>
                      <a:pt x="346" y="0"/>
                      <a:pt x="24" y="298"/>
                      <a:pt x="24" y="679"/>
                    </a:cubicBezTo>
                    <a:cubicBezTo>
                      <a:pt x="0" y="1048"/>
                      <a:pt x="298" y="1370"/>
                      <a:pt x="691" y="1394"/>
                    </a:cubicBezTo>
                    <a:cubicBezTo>
                      <a:pt x="698" y="1394"/>
                      <a:pt x="705" y="1394"/>
                      <a:pt x="712" y="1394"/>
                    </a:cubicBezTo>
                    <a:cubicBezTo>
                      <a:pt x="1073" y="1394"/>
                      <a:pt x="1394" y="1100"/>
                      <a:pt x="1405" y="715"/>
                    </a:cubicBezTo>
                    <a:cubicBezTo>
                      <a:pt x="1417" y="346"/>
                      <a:pt x="1119" y="12"/>
                      <a:pt x="72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46"/>
              <p:cNvSpPr/>
              <p:nvPr/>
            </p:nvSpPr>
            <p:spPr>
              <a:xfrm>
                <a:off x="6393650" y="3271075"/>
                <a:ext cx="295900" cy="189475"/>
              </a:xfrm>
              <a:custGeom>
                <a:avLst/>
                <a:gdLst/>
                <a:ahLst/>
                <a:cxnLst/>
                <a:rect l="l" t="t" r="r" b="b"/>
                <a:pathLst>
                  <a:path w="11836" h="7579" extrusionOk="0">
                    <a:moveTo>
                      <a:pt x="11835" y="0"/>
                    </a:moveTo>
                    <a:cubicBezTo>
                      <a:pt x="11835" y="0"/>
                      <a:pt x="10311" y="12"/>
                      <a:pt x="8406" y="357"/>
                    </a:cubicBezTo>
                    <a:cubicBezTo>
                      <a:pt x="6894" y="643"/>
                      <a:pt x="5120" y="1131"/>
                      <a:pt x="3679" y="2024"/>
                    </a:cubicBezTo>
                    <a:cubicBezTo>
                      <a:pt x="417" y="4036"/>
                      <a:pt x="0" y="7275"/>
                      <a:pt x="0" y="7275"/>
                    </a:cubicBezTo>
                    <a:cubicBezTo>
                      <a:pt x="0" y="7275"/>
                      <a:pt x="847" y="7579"/>
                      <a:pt x="2124" y="7579"/>
                    </a:cubicBezTo>
                    <a:cubicBezTo>
                      <a:pt x="3284" y="7579"/>
                      <a:pt x="4799" y="7328"/>
                      <a:pt x="6358" y="6370"/>
                    </a:cubicBezTo>
                    <a:cubicBezTo>
                      <a:pt x="7037" y="5941"/>
                      <a:pt x="7692" y="5418"/>
                      <a:pt x="8275" y="4834"/>
                    </a:cubicBezTo>
                    <a:cubicBezTo>
                      <a:pt x="10454" y="2715"/>
                      <a:pt x="11835" y="0"/>
                      <a:pt x="1183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46"/>
              <p:cNvSpPr/>
              <p:nvPr/>
            </p:nvSpPr>
            <p:spPr>
              <a:xfrm>
                <a:off x="6599925" y="2924575"/>
                <a:ext cx="26225" cy="26550"/>
              </a:xfrm>
              <a:custGeom>
                <a:avLst/>
                <a:gdLst/>
                <a:ahLst/>
                <a:cxnLst/>
                <a:rect l="l" t="t" r="r" b="b"/>
                <a:pathLst>
                  <a:path w="1049" h="1062" extrusionOk="0">
                    <a:moveTo>
                      <a:pt x="516" y="1"/>
                    </a:moveTo>
                    <a:cubicBezTo>
                      <a:pt x="238" y="1"/>
                      <a:pt x="0" y="234"/>
                      <a:pt x="0" y="513"/>
                    </a:cubicBezTo>
                    <a:cubicBezTo>
                      <a:pt x="0" y="704"/>
                      <a:pt x="96" y="871"/>
                      <a:pt x="250" y="966"/>
                    </a:cubicBezTo>
                    <a:cubicBezTo>
                      <a:pt x="322" y="1013"/>
                      <a:pt x="417" y="1061"/>
                      <a:pt x="500" y="1061"/>
                    </a:cubicBezTo>
                    <a:cubicBezTo>
                      <a:pt x="536" y="1061"/>
                      <a:pt x="572" y="1049"/>
                      <a:pt x="608" y="1049"/>
                    </a:cubicBezTo>
                    <a:cubicBezTo>
                      <a:pt x="846" y="1001"/>
                      <a:pt x="1036" y="811"/>
                      <a:pt x="1036" y="549"/>
                    </a:cubicBezTo>
                    <a:cubicBezTo>
                      <a:pt x="1048" y="323"/>
                      <a:pt x="905" y="120"/>
                      <a:pt x="691" y="49"/>
                    </a:cubicBezTo>
                    <a:cubicBezTo>
                      <a:pt x="679" y="49"/>
                      <a:pt x="655" y="37"/>
                      <a:pt x="631" y="37"/>
                    </a:cubicBezTo>
                    <a:cubicBezTo>
                      <a:pt x="608" y="13"/>
                      <a:pt x="572" y="1"/>
                      <a:pt x="536" y="1"/>
                    </a:cubicBezTo>
                    <a:cubicBezTo>
                      <a:pt x="529" y="1"/>
                      <a:pt x="522" y="1"/>
                      <a:pt x="51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46"/>
              <p:cNvSpPr/>
              <p:nvPr/>
            </p:nvSpPr>
            <p:spPr>
              <a:xfrm>
                <a:off x="6830600" y="2221225"/>
                <a:ext cx="31275" cy="30400"/>
              </a:xfrm>
              <a:custGeom>
                <a:avLst/>
                <a:gdLst/>
                <a:ahLst/>
                <a:cxnLst/>
                <a:rect l="l" t="t" r="r" b="b"/>
                <a:pathLst>
                  <a:path w="1251" h="1216" extrusionOk="0">
                    <a:moveTo>
                      <a:pt x="632" y="1"/>
                    </a:moveTo>
                    <a:cubicBezTo>
                      <a:pt x="513" y="1"/>
                      <a:pt x="417" y="25"/>
                      <a:pt x="310" y="84"/>
                    </a:cubicBezTo>
                    <a:cubicBezTo>
                      <a:pt x="132" y="191"/>
                      <a:pt x="13" y="370"/>
                      <a:pt x="13" y="596"/>
                    </a:cubicBezTo>
                    <a:cubicBezTo>
                      <a:pt x="1" y="930"/>
                      <a:pt x="263" y="1215"/>
                      <a:pt x="608" y="1215"/>
                    </a:cubicBezTo>
                    <a:cubicBezTo>
                      <a:pt x="615" y="1216"/>
                      <a:pt x="623" y="1216"/>
                      <a:pt x="630" y="1216"/>
                    </a:cubicBezTo>
                    <a:cubicBezTo>
                      <a:pt x="965" y="1216"/>
                      <a:pt x="1227" y="958"/>
                      <a:pt x="1227" y="620"/>
                    </a:cubicBezTo>
                    <a:cubicBezTo>
                      <a:pt x="1251" y="346"/>
                      <a:pt x="1072" y="120"/>
                      <a:pt x="810" y="25"/>
                    </a:cubicBezTo>
                    <a:cubicBezTo>
                      <a:pt x="751" y="13"/>
                      <a:pt x="691" y="1"/>
                      <a:pt x="63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46"/>
              <p:cNvSpPr/>
              <p:nvPr/>
            </p:nvSpPr>
            <p:spPr>
              <a:xfrm>
                <a:off x="6791325" y="2671300"/>
                <a:ext cx="13100" cy="12825"/>
              </a:xfrm>
              <a:custGeom>
                <a:avLst/>
                <a:gdLst/>
                <a:ahLst/>
                <a:cxnLst/>
                <a:rect l="l" t="t" r="r" b="b"/>
                <a:pathLst>
                  <a:path w="524" h="513" extrusionOk="0">
                    <a:moveTo>
                      <a:pt x="286" y="0"/>
                    </a:moveTo>
                    <a:cubicBezTo>
                      <a:pt x="155" y="0"/>
                      <a:pt x="36" y="107"/>
                      <a:pt x="24" y="238"/>
                    </a:cubicBezTo>
                    <a:cubicBezTo>
                      <a:pt x="0" y="393"/>
                      <a:pt x="107" y="512"/>
                      <a:pt x="262" y="512"/>
                    </a:cubicBezTo>
                    <a:cubicBezTo>
                      <a:pt x="393" y="512"/>
                      <a:pt x="512" y="405"/>
                      <a:pt x="524" y="274"/>
                    </a:cubicBezTo>
                    <a:cubicBezTo>
                      <a:pt x="524" y="131"/>
                      <a:pt x="417" y="12"/>
                      <a:pt x="28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46"/>
              <p:cNvSpPr/>
              <p:nvPr/>
            </p:nvSpPr>
            <p:spPr>
              <a:xfrm>
                <a:off x="6636225" y="2822475"/>
                <a:ext cx="38125" cy="37275"/>
              </a:xfrm>
              <a:custGeom>
                <a:avLst/>
                <a:gdLst/>
                <a:ahLst/>
                <a:cxnLst/>
                <a:rect l="l" t="t" r="r" b="b"/>
                <a:pathLst>
                  <a:path w="1525" h="1491" extrusionOk="0">
                    <a:moveTo>
                      <a:pt x="743" y="0"/>
                    </a:moveTo>
                    <a:cubicBezTo>
                      <a:pt x="347" y="0"/>
                      <a:pt x="36" y="313"/>
                      <a:pt x="13" y="704"/>
                    </a:cubicBezTo>
                    <a:cubicBezTo>
                      <a:pt x="1" y="1121"/>
                      <a:pt x="334" y="1466"/>
                      <a:pt x="727" y="1490"/>
                    </a:cubicBezTo>
                    <a:cubicBezTo>
                      <a:pt x="734" y="1490"/>
                      <a:pt x="742" y="1490"/>
                      <a:pt x="749" y="1490"/>
                    </a:cubicBezTo>
                    <a:cubicBezTo>
                      <a:pt x="1156" y="1490"/>
                      <a:pt x="1489" y="1162"/>
                      <a:pt x="1501" y="775"/>
                    </a:cubicBezTo>
                    <a:cubicBezTo>
                      <a:pt x="1525" y="359"/>
                      <a:pt x="1191" y="13"/>
                      <a:pt x="787" y="2"/>
                    </a:cubicBezTo>
                    <a:cubicBezTo>
                      <a:pt x="772" y="1"/>
                      <a:pt x="758" y="0"/>
                      <a:pt x="74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46"/>
              <p:cNvSpPr/>
              <p:nvPr/>
            </p:nvSpPr>
            <p:spPr>
              <a:xfrm>
                <a:off x="6643975" y="3504100"/>
                <a:ext cx="29200" cy="28350"/>
              </a:xfrm>
              <a:custGeom>
                <a:avLst/>
                <a:gdLst/>
                <a:ahLst/>
                <a:cxnLst/>
                <a:rect l="l" t="t" r="r" b="b"/>
                <a:pathLst>
                  <a:path w="1168" h="1134" extrusionOk="0">
                    <a:moveTo>
                      <a:pt x="557" y="0"/>
                    </a:moveTo>
                    <a:cubicBezTo>
                      <a:pt x="264" y="0"/>
                      <a:pt x="24" y="253"/>
                      <a:pt x="24" y="549"/>
                    </a:cubicBezTo>
                    <a:cubicBezTo>
                      <a:pt x="0" y="859"/>
                      <a:pt x="262" y="1133"/>
                      <a:pt x="572" y="1133"/>
                    </a:cubicBezTo>
                    <a:cubicBezTo>
                      <a:pt x="579" y="1133"/>
                      <a:pt x="586" y="1133"/>
                      <a:pt x="593" y="1133"/>
                    </a:cubicBezTo>
                    <a:cubicBezTo>
                      <a:pt x="894" y="1133"/>
                      <a:pt x="1155" y="887"/>
                      <a:pt x="1155" y="573"/>
                    </a:cubicBezTo>
                    <a:cubicBezTo>
                      <a:pt x="1167" y="264"/>
                      <a:pt x="917" y="14"/>
                      <a:pt x="596" y="2"/>
                    </a:cubicBezTo>
                    <a:cubicBezTo>
                      <a:pt x="583" y="1"/>
                      <a:pt x="570" y="0"/>
                      <a:pt x="55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46"/>
              <p:cNvSpPr/>
              <p:nvPr/>
            </p:nvSpPr>
            <p:spPr>
              <a:xfrm>
                <a:off x="6686550" y="3489825"/>
                <a:ext cx="33050" cy="32500"/>
              </a:xfrm>
              <a:custGeom>
                <a:avLst/>
                <a:gdLst/>
                <a:ahLst/>
                <a:cxnLst/>
                <a:rect l="l" t="t" r="r" b="b"/>
                <a:pathLst>
                  <a:path w="1322" h="1300" extrusionOk="0">
                    <a:moveTo>
                      <a:pt x="657" y="1"/>
                    </a:moveTo>
                    <a:cubicBezTo>
                      <a:pt x="310" y="1"/>
                      <a:pt x="24" y="282"/>
                      <a:pt x="12" y="632"/>
                    </a:cubicBezTo>
                    <a:cubicBezTo>
                      <a:pt x="0" y="989"/>
                      <a:pt x="286" y="1287"/>
                      <a:pt x="643" y="1299"/>
                    </a:cubicBezTo>
                    <a:cubicBezTo>
                      <a:pt x="650" y="1299"/>
                      <a:pt x="657" y="1299"/>
                      <a:pt x="664" y="1299"/>
                    </a:cubicBezTo>
                    <a:cubicBezTo>
                      <a:pt x="1012" y="1299"/>
                      <a:pt x="1298" y="1018"/>
                      <a:pt x="1310" y="668"/>
                    </a:cubicBezTo>
                    <a:cubicBezTo>
                      <a:pt x="1322" y="311"/>
                      <a:pt x="1036" y="13"/>
                      <a:pt x="679" y="1"/>
                    </a:cubicBezTo>
                    <a:cubicBezTo>
                      <a:pt x="671" y="1"/>
                      <a:pt x="664" y="1"/>
                      <a:pt x="65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46"/>
              <p:cNvSpPr/>
              <p:nvPr/>
            </p:nvSpPr>
            <p:spPr>
              <a:xfrm>
                <a:off x="6731175" y="3559500"/>
                <a:ext cx="35450" cy="34550"/>
              </a:xfrm>
              <a:custGeom>
                <a:avLst/>
                <a:gdLst/>
                <a:ahLst/>
                <a:cxnLst/>
                <a:rect l="l" t="t" r="r" b="b"/>
                <a:pathLst>
                  <a:path w="1418" h="1382" extrusionOk="0">
                    <a:moveTo>
                      <a:pt x="727" y="0"/>
                    </a:moveTo>
                    <a:cubicBezTo>
                      <a:pt x="358" y="0"/>
                      <a:pt x="25" y="286"/>
                      <a:pt x="13" y="667"/>
                    </a:cubicBezTo>
                    <a:cubicBezTo>
                      <a:pt x="1" y="1036"/>
                      <a:pt x="299" y="1370"/>
                      <a:pt x="680" y="1381"/>
                    </a:cubicBezTo>
                    <a:cubicBezTo>
                      <a:pt x="687" y="1382"/>
                      <a:pt x="694" y="1382"/>
                      <a:pt x="702" y="1382"/>
                    </a:cubicBezTo>
                    <a:cubicBezTo>
                      <a:pt x="1073" y="1382"/>
                      <a:pt x="1382" y="1088"/>
                      <a:pt x="1394" y="715"/>
                    </a:cubicBezTo>
                    <a:cubicBezTo>
                      <a:pt x="1418" y="346"/>
                      <a:pt x="1120" y="12"/>
                      <a:pt x="72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46"/>
              <p:cNvSpPr/>
              <p:nvPr/>
            </p:nvSpPr>
            <p:spPr>
              <a:xfrm>
                <a:off x="1417125" y="3708900"/>
                <a:ext cx="320000" cy="156325"/>
              </a:xfrm>
              <a:custGeom>
                <a:avLst/>
                <a:gdLst/>
                <a:ahLst/>
                <a:cxnLst/>
                <a:rect l="l" t="t" r="r" b="b"/>
                <a:pathLst>
                  <a:path w="12800" h="6253" extrusionOk="0">
                    <a:moveTo>
                      <a:pt x="4421" y="4942"/>
                    </a:moveTo>
                    <a:cubicBezTo>
                      <a:pt x="4428" y="4942"/>
                      <a:pt x="4435" y="4942"/>
                      <a:pt x="4442" y="4942"/>
                    </a:cubicBezTo>
                    <a:cubicBezTo>
                      <a:pt x="4632" y="4942"/>
                      <a:pt x="4787" y="5109"/>
                      <a:pt x="4763" y="5300"/>
                    </a:cubicBezTo>
                    <a:cubicBezTo>
                      <a:pt x="4763" y="5494"/>
                      <a:pt x="4609" y="5634"/>
                      <a:pt x="4428" y="5634"/>
                    </a:cubicBezTo>
                    <a:cubicBezTo>
                      <a:pt x="4421" y="5634"/>
                      <a:pt x="4413" y="5633"/>
                      <a:pt x="4406" y="5633"/>
                    </a:cubicBezTo>
                    <a:cubicBezTo>
                      <a:pt x="4227" y="5621"/>
                      <a:pt x="4085" y="5466"/>
                      <a:pt x="4085" y="5276"/>
                    </a:cubicBezTo>
                    <a:cubicBezTo>
                      <a:pt x="4085" y="5092"/>
                      <a:pt x="4239" y="4942"/>
                      <a:pt x="4421" y="4942"/>
                    </a:cubicBezTo>
                    <a:close/>
                    <a:moveTo>
                      <a:pt x="9480" y="1"/>
                    </a:moveTo>
                    <a:cubicBezTo>
                      <a:pt x="8561" y="1"/>
                      <a:pt x="7511" y="172"/>
                      <a:pt x="6394" y="632"/>
                    </a:cubicBezTo>
                    <a:cubicBezTo>
                      <a:pt x="2846" y="2109"/>
                      <a:pt x="1" y="6062"/>
                      <a:pt x="1" y="6062"/>
                    </a:cubicBezTo>
                    <a:cubicBezTo>
                      <a:pt x="1" y="6062"/>
                      <a:pt x="1223" y="6252"/>
                      <a:pt x="2889" y="6252"/>
                    </a:cubicBezTo>
                    <a:cubicBezTo>
                      <a:pt x="4529" y="6252"/>
                      <a:pt x="6599" y="6068"/>
                      <a:pt x="8359" y="5335"/>
                    </a:cubicBezTo>
                    <a:cubicBezTo>
                      <a:pt x="8740" y="5169"/>
                      <a:pt x="9097" y="4990"/>
                      <a:pt x="9430" y="4799"/>
                    </a:cubicBezTo>
                    <a:cubicBezTo>
                      <a:pt x="12074" y="3204"/>
                      <a:pt x="12800" y="716"/>
                      <a:pt x="12800" y="716"/>
                    </a:cubicBezTo>
                    <a:cubicBezTo>
                      <a:pt x="12800" y="716"/>
                      <a:pt x="11514" y="25"/>
                      <a:pt x="9573" y="1"/>
                    </a:cubicBezTo>
                    <a:cubicBezTo>
                      <a:pt x="9542" y="1"/>
                      <a:pt x="9511" y="1"/>
                      <a:pt x="948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46"/>
              <p:cNvSpPr/>
              <p:nvPr/>
            </p:nvSpPr>
            <p:spPr>
              <a:xfrm>
                <a:off x="1082575" y="3344000"/>
                <a:ext cx="279500" cy="208850"/>
              </a:xfrm>
              <a:custGeom>
                <a:avLst/>
                <a:gdLst/>
                <a:ahLst/>
                <a:cxnLst/>
                <a:rect l="l" t="t" r="r" b="b"/>
                <a:pathLst>
                  <a:path w="11180" h="8354" extrusionOk="0">
                    <a:moveTo>
                      <a:pt x="0" y="0"/>
                    </a:moveTo>
                    <a:cubicBezTo>
                      <a:pt x="0" y="0"/>
                      <a:pt x="1036" y="2512"/>
                      <a:pt x="2834" y="4739"/>
                    </a:cubicBezTo>
                    <a:cubicBezTo>
                      <a:pt x="3441" y="5489"/>
                      <a:pt x="4143" y="6203"/>
                      <a:pt x="4929" y="6775"/>
                    </a:cubicBezTo>
                    <a:cubicBezTo>
                      <a:pt x="6712" y="8077"/>
                      <a:pt x="8514" y="8354"/>
                      <a:pt x="9722" y="8354"/>
                    </a:cubicBezTo>
                    <a:cubicBezTo>
                      <a:pt x="10612" y="8354"/>
                      <a:pt x="11180" y="8204"/>
                      <a:pt x="11180" y="8204"/>
                    </a:cubicBezTo>
                    <a:cubicBezTo>
                      <a:pt x="11180" y="8204"/>
                      <a:pt x="11120" y="6668"/>
                      <a:pt x="10085" y="4977"/>
                    </a:cubicBezTo>
                    <a:cubicBezTo>
                      <a:pt x="9608" y="4203"/>
                      <a:pt x="8918" y="3382"/>
                      <a:pt x="7953" y="2667"/>
                    </a:cubicBezTo>
                    <a:cubicBezTo>
                      <a:pt x="4858" y="405"/>
                      <a:pt x="0" y="0"/>
                      <a:pt x="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46"/>
              <p:cNvSpPr/>
              <p:nvPr/>
            </p:nvSpPr>
            <p:spPr>
              <a:xfrm>
                <a:off x="597975" y="3680675"/>
                <a:ext cx="382225" cy="128850"/>
              </a:xfrm>
              <a:custGeom>
                <a:avLst/>
                <a:gdLst/>
                <a:ahLst/>
                <a:cxnLst/>
                <a:rect l="l" t="t" r="r" b="b"/>
                <a:pathLst>
                  <a:path w="15289" h="5154" extrusionOk="0">
                    <a:moveTo>
                      <a:pt x="7918" y="0"/>
                    </a:moveTo>
                    <a:cubicBezTo>
                      <a:pt x="7643" y="0"/>
                      <a:pt x="7368" y="11"/>
                      <a:pt x="7097" y="35"/>
                    </a:cubicBezTo>
                    <a:cubicBezTo>
                      <a:pt x="3596" y="344"/>
                      <a:pt x="1787" y="2654"/>
                      <a:pt x="1501" y="3023"/>
                    </a:cubicBezTo>
                    <a:cubicBezTo>
                      <a:pt x="1489" y="2642"/>
                      <a:pt x="1179" y="2321"/>
                      <a:pt x="786" y="2309"/>
                    </a:cubicBezTo>
                    <a:cubicBezTo>
                      <a:pt x="779" y="2309"/>
                      <a:pt x="772" y="2309"/>
                      <a:pt x="764" y="2309"/>
                    </a:cubicBezTo>
                    <a:cubicBezTo>
                      <a:pt x="357" y="2309"/>
                      <a:pt x="24" y="2626"/>
                      <a:pt x="13" y="3035"/>
                    </a:cubicBezTo>
                    <a:cubicBezTo>
                      <a:pt x="1" y="3452"/>
                      <a:pt x="322" y="3797"/>
                      <a:pt x="739" y="3809"/>
                    </a:cubicBezTo>
                    <a:cubicBezTo>
                      <a:pt x="754" y="3810"/>
                      <a:pt x="769" y="3810"/>
                      <a:pt x="784" y="3810"/>
                    </a:cubicBezTo>
                    <a:cubicBezTo>
                      <a:pt x="1168" y="3810"/>
                      <a:pt x="1478" y="3520"/>
                      <a:pt x="1513" y="3131"/>
                    </a:cubicBezTo>
                    <a:cubicBezTo>
                      <a:pt x="1788" y="3417"/>
                      <a:pt x="3698" y="5154"/>
                      <a:pt x="6787" y="5154"/>
                    </a:cubicBezTo>
                    <a:cubicBezTo>
                      <a:pt x="7033" y="5154"/>
                      <a:pt x="7288" y="5143"/>
                      <a:pt x="7549" y="5119"/>
                    </a:cubicBezTo>
                    <a:cubicBezTo>
                      <a:pt x="11359" y="4785"/>
                      <a:pt x="15288" y="1880"/>
                      <a:pt x="15288" y="1880"/>
                    </a:cubicBezTo>
                    <a:cubicBezTo>
                      <a:pt x="15288" y="1880"/>
                      <a:pt x="11518" y="0"/>
                      <a:pt x="791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46"/>
              <p:cNvSpPr/>
              <p:nvPr/>
            </p:nvSpPr>
            <p:spPr>
              <a:xfrm>
                <a:off x="1155500" y="4167300"/>
                <a:ext cx="294400" cy="190375"/>
              </a:xfrm>
              <a:custGeom>
                <a:avLst/>
                <a:gdLst/>
                <a:ahLst/>
                <a:cxnLst/>
                <a:rect l="l" t="t" r="r" b="b"/>
                <a:pathLst>
                  <a:path w="11776" h="7615" extrusionOk="0">
                    <a:moveTo>
                      <a:pt x="11775" y="1"/>
                    </a:moveTo>
                    <a:cubicBezTo>
                      <a:pt x="11775" y="1"/>
                      <a:pt x="6894" y="37"/>
                      <a:pt x="3655" y="2061"/>
                    </a:cubicBezTo>
                    <a:cubicBezTo>
                      <a:pt x="393" y="4085"/>
                      <a:pt x="0" y="7323"/>
                      <a:pt x="0" y="7323"/>
                    </a:cubicBezTo>
                    <a:cubicBezTo>
                      <a:pt x="0" y="7323"/>
                      <a:pt x="832" y="7614"/>
                      <a:pt x="2087" y="7614"/>
                    </a:cubicBezTo>
                    <a:cubicBezTo>
                      <a:pt x="3252" y="7614"/>
                      <a:pt x="4781" y="7363"/>
                      <a:pt x="6346" y="6394"/>
                    </a:cubicBezTo>
                    <a:cubicBezTo>
                      <a:pt x="9596" y="4370"/>
                      <a:pt x="11775" y="1"/>
                      <a:pt x="1177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46"/>
              <p:cNvSpPr/>
              <p:nvPr/>
            </p:nvSpPr>
            <p:spPr>
              <a:xfrm>
                <a:off x="1451050" y="4198550"/>
                <a:ext cx="22350" cy="21775"/>
              </a:xfrm>
              <a:custGeom>
                <a:avLst/>
                <a:gdLst/>
                <a:ahLst/>
                <a:cxnLst/>
                <a:rect l="l" t="t" r="r" b="b"/>
                <a:pathLst>
                  <a:path w="894" h="871" extrusionOk="0">
                    <a:moveTo>
                      <a:pt x="444" y="0"/>
                    </a:moveTo>
                    <a:cubicBezTo>
                      <a:pt x="215" y="0"/>
                      <a:pt x="13" y="187"/>
                      <a:pt x="13" y="418"/>
                    </a:cubicBezTo>
                    <a:cubicBezTo>
                      <a:pt x="1" y="656"/>
                      <a:pt x="191" y="870"/>
                      <a:pt x="430" y="870"/>
                    </a:cubicBezTo>
                    <a:cubicBezTo>
                      <a:pt x="437" y="871"/>
                      <a:pt x="444" y="871"/>
                      <a:pt x="451" y="871"/>
                    </a:cubicBezTo>
                    <a:cubicBezTo>
                      <a:pt x="680" y="871"/>
                      <a:pt x="882" y="684"/>
                      <a:pt x="882" y="453"/>
                    </a:cubicBezTo>
                    <a:cubicBezTo>
                      <a:pt x="894" y="215"/>
                      <a:pt x="703" y="1"/>
                      <a:pt x="465" y="1"/>
                    </a:cubicBezTo>
                    <a:cubicBezTo>
                      <a:pt x="458" y="1"/>
                      <a:pt x="451" y="0"/>
                      <a:pt x="44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46"/>
              <p:cNvSpPr/>
              <p:nvPr/>
            </p:nvSpPr>
            <p:spPr>
              <a:xfrm>
                <a:off x="1067075" y="3997625"/>
                <a:ext cx="60750" cy="48875"/>
              </a:xfrm>
              <a:custGeom>
                <a:avLst/>
                <a:gdLst/>
                <a:ahLst/>
                <a:cxnLst/>
                <a:rect l="l" t="t" r="r" b="b"/>
                <a:pathLst>
                  <a:path w="2430" h="1955" extrusionOk="0">
                    <a:moveTo>
                      <a:pt x="1568" y="1"/>
                    </a:moveTo>
                    <a:cubicBezTo>
                      <a:pt x="1223" y="1"/>
                      <a:pt x="926" y="212"/>
                      <a:pt x="787" y="513"/>
                    </a:cubicBezTo>
                    <a:lnTo>
                      <a:pt x="763" y="513"/>
                    </a:lnTo>
                    <a:cubicBezTo>
                      <a:pt x="755" y="513"/>
                      <a:pt x="748" y="513"/>
                      <a:pt x="740" y="513"/>
                    </a:cubicBezTo>
                    <a:cubicBezTo>
                      <a:pt x="346" y="513"/>
                      <a:pt x="36" y="818"/>
                      <a:pt x="13" y="1216"/>
                    </a:cubicBezTo>
                    <a:cubicBezTo>
                      <a:pt x="1" y="1609"/>
                      <a:pt x="310" y="1942"/>
                      <a:pt x="715" y="1954"/>
                    </a:cubicBezTo>
                    <a:cubicBezTo>
                      <a:pt x="728" y="1954"/>
                      <a:pt x="740" y="1955"/>
                      <a:pt x="753" y="1955"/>
                    </a:cubicBezTo>
                    <a:cubicBezTo>
                      <a:pt x="1009" y="1955"/>
                      <a:pt x="1210" y="1839"/>
                      <a:pt x="1346" y="1668"/>
                    </a:cubicBezTo>
                    <a:cubicBezTo>
                      <a:pt x="1418" y="1692"/>
                      <a:pt x="1477" y="1704"/>
                      <a:pt x="1549" y="1704"/>
                    </a:cubicBezTo>
                    <a:cubicBezTo>
                      <a:pt x="1564" y="1705"/>
                      <a:pt x="1579" y="1705"/>
                      <a:pt x="1593" y="1705"/>
                    </a:cubicBezTo>
                    <a:cubicBezTo>
                      <a:pt x="1814" y="1705"/>
                      <a:pt x="2010" y="1623"/>
                      <a:pt x="2144" y="1478"/>
                    </a:cubicBezTo>
                    <a:cubicBezTo>
                      <a:pt x="2311" y="1335"/>
                      <a:pt x="2418" y="1120"/>
                      <a:pt x="2418" y="882"/>
                    </a:cubicBezTo>
                    <a:cubicBezTo>
                      <a:pt x="2430" y="620"/>
                      <a:pt x="2311" y="382"/>
                      <a:pt x="2120" y="216"/>
                    </a:cubicBezTo>
                    <a:cubicBezTo>
                      <a:pt x="1977" y="97"/>
                      <a:pt x="1799" y="25"/>
                      <a:pt x="1596" y="1"/>
                    </a:cubicBezTo>
                    <a:cubicBezTo>
                      <a:pt x="1587" y="1"/>
                      <a:pt x="1577" y="1"/>
                      <a:pt x="156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46"/>
              <p:cNvSpPr/>
              <p:nvPr/>
            </p:nvSpPr>
            <p:spPr>
              <a:xfrm>
                <a:off x="1148950" y="3814000"/>
                <a:ext cx="15800" cy="15500"/>
              </a:xfrm>
              <a:custGeom>
                <a:avLst/>
                <a:gdLst/>
                <a:ahLst/>
                <a:cxnLst/>
                <a:rect l="l" t="t" r="r" b="b"/>
                <a:pathLst>
                  <a:path w="632" h="620" extrusionOk="0">
                    <a:moveTo>
                      <a:pt x="334" y="0"/>
                    </a:moveTo>
                    <a:cubicBezTo>
                      <a:pt x="155" y="0"/>
                      <a:pt x="0" y="131"/>
                      <a:pt x="0" y="298"/>
                    </a:cubicBezTo>
                    <a:cubicBezTo>
                      <a:pt x="0" y="476"/>
                      <a:pt x="131" y="607"/>
                      <a:pt x="298" y="619"/>
                    </a:cubicBezTo>
                    <a:cubicBezTo>
                      <a:pt x="476" y="619"/>
                      <a:pt x="607" y="488"/>
                      <a:pt x="631" y="322"/>
                    </a:cubicBezTo>
                    <a:cubicBezTo>
                      <a:pt x="631" y="143"/>
                      <a:pt x="488" y="12"/>
                      <a:pt x="33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46"/>
              <p:cNvSpPr/>
              <p:nvPr/>
            </p:nvSpPr>
            <p:spPr>
              <a:xfrm>
                <a:off x="1321275" y="4010725"/>
                <a:ext cx="33075" cy="32500"/>
              </a:xfrm>
              <a:custGeom>
                <a:avLst/>
                <a:gdLst/>
                <a:ahLst/>
                <a:cxnLst/>
                <a:rect l="l" t="t" r="r" b="b"/>
                <a:pathLst>
                  <a:path w="1323" h="1300" extrusionOk="0">
                    <a:moveTo>
                      <a:pt x="658" y="1"/>
                    </a:moveTo>
                    <a:cubicBezTo>
                      <a:pt x="310" y="1"/>
                      <a:pt x="24" y="282"/>
                      <a:pt x="13" y="632"/>
                    </a:cubicBezTo>
                    <a:cubicBezTo>
                      <a:pt x="1" y="989"/>
                      <a:pt x="287" y="1287"/>
                      <a:pt x="632" y="1299"/>
                    </a:cubicBezTo>
                    <a:cubicBezTo>
                      <a:pt x="639" y="1299"/>
                      <a:pt x="646" y="1299"/>
                      <a:pt x="653" y="1299"/>
                    </a:cubicBezTo>
                    <a:cubicBezTo>
                      <a:pt x="1001" y="1299"/>
                      <a:pt x="1287" y="1018"/>
                      <a:pt x="1311" y="668"/>
                    </a:cubicBezTo>
                    <a:cubicBezTo>
                      <a:pt x="1322" y="311"/>
                      <a:pt x="1037" y="13"/>
                      <a:pt x="680" y="1"/>
                    </a:cubicBezTo>
                    <a:cubicBezTo>
                      <a:pt x="672" y="1"/>
                      <a:pt x="665" y="1"/>
                      <a:pt x="65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46"/>
              <p:cNvSpPr/>
              <p:nvPr/>
            </p:nvSpPr>
            <p:spPr>
              <a:xfrm>
                <a:off x="1228725" y="4140200"/>
                <a:ext cx="25325" cy="24775"/>
              </a:xfrm>
              <a:custGeom>
                <a:avLst/>
                <a:gdLst/>
                <a:ahLst/>
                <a:cxnLst/>
                <a:rect l="l" t="t" r="r" b="b"/>
                <a:pathLst>
                  <a:path w="1013" h="991" extrusionOk="0">
                    <a:moveTo>
                      <a:pt x="492" y="1"/>
                    </a:moveTo>
                    <a:cubicBezTo>
                      <a:pt x="238" y="1"/>
                      <a:pt x="12" y="222"/>
                      <a:pt x="12" y="478"/>
                    </a:cubicBezTo>
                    <a:cubicBezTo>
                      <a:pt x="0" y="751"/>
                      <a:pt x="214" y="990"/>
                      <a:pt x="488" y="990"/>
                    </a:cubicBezTo>
                    <a:cubicBezTo>
                      <a:pt x="495" y="990"/>
                      <a:pt x="501" y="990"/>
                      <a:pt x="508" y="990"/>
                    </a:cubicBezTo>
                    <a:cubicBezTo>
                      <a:pt x="761" y="990"/>
                      <a:pt x="977" y="769"/>
                      <a:pt x="988" y="513"/>
                    </a:cubicBezTo>
                    <a:cubicBezTo>
                      <a:pt x="1012" y="240"/>
                      <a:pt x="786" y="1"/>
                      <a:pt x="512" y="1"/>
                    </a:cubicBezTo>
                    <a:cubicBezTo>
                      <a:pt x="505" y="1"/>
                      <a:pt x="499" y="1"/>
                      <a:pt x="49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46"/>
              <p:cNvSpPr/>
              <p:nvPr/>
            </p:nvSpPr>
            <p:spPr>
              <a:xfrm>
                <a:off x="1544525" y="4010450"/>
                <a:ext cx="19975" cy="19950"/>
              </a:xfrm>
              <a:custGeom>
                <a:avLst/>
                <a:gdLst/>
                <a:ahLst/>
                <a:cxnLst/>
                <a:rect l="l" t="t" r="r" b="b"/>
                <a:pathLst>
                  <a:path w="799" h="798" extrusionOk="0">
                    <a:moveTo>
                      <a:pt x="417" y="0"/>
                    </a:moveTo>
                    <a:cubicBezTo>
                      <a:pt x="191" y="0"/>
                      <a:pt x="12" y="167"/>
                      <a:pt x="1" y="381"/>
                    </a:cubicBezTo>
                    <a:cubicBezTo>
                      <a:pt x="1" y="607"/>
                      <a:pt x="167" y="786"/>
                      <a:pt x="382" y="798"/>
                    </a:cubicBezTo>
                    <a:cubicBezTo>
                      <a:pt x="608" y="798"/>
                      <a:pt x="798" y="643"/>
                      <a:pt x="798" y="417"/>
                    </a:cubicBezTo>
                    <a:cubicBezTo>
                      <a:pt x="798" y="191"/>
                      <a:pt x="643" y="12"/>
                      <a:pt x="41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46"/>
              <p:cNvSpPr/>
              <p:nvPr/>
            </p:nvSpPr>
            <p:spPr>
              <a:xfrm>
                <a:off x="1131375" y="4400675"/>
                <a:ext cx="13425" cy="13425"/>
              </a:xfrm>
              <a:custGeom>
                <a:avLst/>
                <a:gdLst/>
                <a:ahLst/>
                <a:cxnLst/>
                <a:rect l="l" t="t" r="r" b="b"/>
                <a:pathLst>
                  <a:path w="537" h="537" extrusionOk="0">
                    <a:moveTo>
                      <a:pt x="286" y="0"/>
                    </a:moveTo>
                    <a:cubicBezTo>
                      <a:pt x="144" y="0"/>
                      <a:pt x="24" y="107"/>
                      <a:pt x="1" y="250"/>
                    </a:cubicBezTo>
                    <a:cubicBezTo>
                      <a:pt x="1" y="405"/>
                      <a:pt x="108" y="524"/>
                      <a:pt x="263" y="536"/>
                    </a:cubicBezTo>
                    <a:cubicBezTo>
                      <a:pt x="417" y="536"/>
                      <a:pt x="536" y="417"/>
                      <a:pt x="536" y="286"/>
                    </a:cubicBezTo>
                    <a:cubicBezTo>
                      <a:pt x="536" y="131"/>
                      <a:pt x="441" y="12"/>
                      <a:pt x="28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46"/>
              <p:cNvSpPr/>
              <p:nvPr/>
            </p:nvSpPr>
            <p:spPr>
              <a:xfrm>
                <a:off x="1165025" y="3847925"/>
                <a:ext cx="6550" cy="6275"/>
              </a:xfrm>
              <a:custGeom>
                <a:avLst/>
                <a:gdLst/>
                <a:ahLst/>
                <a:cxnLst/>
                <a:rect l="l" t="t" r="r" b="b"/>
                <a:pathLst>
                  <a:path w="262" h="251" extrusionOk="0">
                    <a:moveTo>
                      <a:pt x="143" y="0"/>
                    </a:moveTo>
                    <a:cubicBezTo>
                      <a:pt x="72" y="0"/>
                      <a:pt x="12" y="60"/>
                      <a:pt x="12" y="120"/>
                    </a:cubicBezTo>
                    <a:cubicBezTo>
                      <a:pt x="0" y="191"/>
                      <a:pt x="60" y="251"/>
                      <a:pt x="131" y="251"/>
                    </a:cubicBezTo>
                    <a:cubicBezTo>
                      <a:pt x="202" y="251"/>
                      <a:pt x="262" y="191"/>
                      <a:pt x="262" y="131"/>
                    </a:cubicBezTo>
                    <a:cubicBezTo>
                      <a:pt x="262" y="60"/>
                      <a:pt x="202" y="0"/>
                      <a:pt x="14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46"/>
              <p:cNvSpPr/>
              <p:nvPr/>
            </p:nvSpPr>
            <p:spPr>
              <a:xfrm>
                <a:off x="2725925" y="3398475"/>
                <a:ext cx="279225" cy="208550"/>
              </a:xfrm>
              <a:custGeom>
                <a:avLst/>
                <a:gdLst/>
                <a:ahLst/>
                <a:cxnLst/>
                <a:rect l="l" t="t" r="r" b="b"/>
                <a:pathLst>
                  <a:path w="11169" h="8342" extrusionOk="0">
                    <a:moveTo>
                      <a:pt x="0" y="0"/>
                    </a:moveTo>
                    <a:cubicBezTo>
                      <a:pt x="0" y="0"/>
                      <a:pt x="1024" y="2512"/>
                      <a:pt x="2822" y="4727"/>
                    </a:cubicBezTo>
                    <a:cubicBezTo>
                      <a:pt x="3429" y="5489"/>
                      <a:pt x="4132" y="6203"/>
                      <a:pt x="4918" y="6763"/>
                    </a:cubicBezTo>
                    <a:cubicBezTo>
                      <a:pt x="6693" y="8065"/>
                      <a:pt x="8496" y="8342"/>
                      <a:pt x="9707" y="8342"/>
                    </a:cubicBezTo>
                    <a:cubicBezTo>
                      <a:pt x="10598" y="8342"/>
                      <a:pt x="11169" y="8192"/>
                      <a:pt x="11169" y="8192"/>
                    </a:cubicBezTo>
                    <a:cubicBezTo>
                      <a:pt x="11169" y="8192"/>
                      <a:pt x="11097" y="6668"/>
                      <a:pt x="10073" y="4965"/>
                    </a:cubicBezTo>
                    <a:cubicBezTo>
                      <a:pt x="9597" y="4191"/>
                      <a:pt x="8906" y="3370"/>
                      <a:pt x="7942" y="2655"/>
                    </a:cubicBezTo>
                    <a:cubicBezTo>
                      <a:pt x="4846" y="393"/>
                      <a:pt x="1" y="0"/>
                      <a:pt x="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46"/>
              <p:cNvSpPr/>
              <p:nvPr/>
            </p:nvSpPr>
            <p:spPr>
              <a:xfrm>
                <a:off x="2240750" y="3734600"/>
                <a:ext cx="381900" cy="128800"/>
              </a:xfrm>
              <a:custGeom>
                <a:avLst/>
                <a:gdLst/>
                <a:ahLst/>
                <a:cxnLst/>
                <a:rect l="l" t="t" r="r" b="b"/>
                <a:pathLst>
                  <a:path w="15276" h="5152" extrusionOk="0">
                    <a:moveTo>
                      <a:pt x="7894" y="0"/>
                    </a:moveTo>
                    <a:cubicBezTo>
                      <a:pt x="7627" y="0"/>
                      <a:pt x="7360" y="11"/>
                      <a:pt x="7096" y="33"/>
                    </a:cubicBezTo>
                    <a:cubicBezTo>
                      <a:pt x="3596" y="342"/>
                      <a:pt x="1786" y="2652"/>
                      <a:pt x="1500" y="3021"/>
                    </a:cubicBezTo>
                    <a:cubicBezTo>
                      <a:pt x="1489" y="2640"/>
                      <a:pt x="1167" y="2331"/>
                      <a:pt x="786" y="2307"/>
                    </a:cubicBezTo>
                    <a:cubicBezTo>
                      <a:pt x="779" y="2307"/>
                      <a:pt x="772" y="2307"/>
                      <a:pt x="764" y="2307"/>
                    </a:cubicBezTo>
                    <a:cubicBezTo>
                      <a:pt x="357" y="2307"/>
                      <a:pt x="24" y="2636"/>
                      <a:pt x="12" y="3045"/>
                    </a:cubicBezTo>
                    <a:cubicBezTo>
                      <a:pt x="0" y="3474"/>
                      <a:pt x="322" y="3819"/>
                      <a:pt x="727" y="3831"/>
                    </a:cubicBezTo>
                    <a:cubicBezTo>
                      <a:pt x="734" y="3831"/>
                      <a:pt x="742" y="3831"/>
                      <a:pt x="750" y="3831"/>
                    </a:cubicBezTo>
                    <a:cubicBezTo>
                      <a:pt x="1144" y="3831"/>
                      <a:pt x="1454" y="3537"/>
                      <a:pt x="1500" y="3140"/>
                    </a:cubicBezTo>
                    <a:cubicBezTo>
                      <a:pt x="1787" y="3416"/>
                      <a:pt x="3697" y="5152"/>
                      <a:pt x="6777" y="5152"/>
                    </a:cubicBezTo>
                    <a:cubicBezTo>
                      <a:pt x="7023" y="5152"/>
                      <a:pt x="7276" y="5141"/>
                      <a:pt x="7537" y="5117"/>
                    </a:cubicBezTo>
                    <a:cubicBezTo>
                      <a:pt x="11347" y="4784"/>
                      <a:pt x="15276" y="1878"/>
                      <a:pt x="15276" y="1878"/>
                    </a:cubicBezTo>
                    <a:cubicBezTo>
                      <a:pt x="15276" y="1878"/>
                      <a:pt x="11499" y="0"/>
                      <a:pt x="789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46"/>
              <p:cNvSpPr/>
              <p:nvPr/>
            </p:nvSpPr>
            <p:spPr>
              <a:xfrm>
                <a:off x="1757050" y="4155650"/>
                <a:ext cx="317625" cy="159200"/>
              </a:xfrm>
              <a:custGeom>
                <a:avLst/>
                <a:gdLst/>
                <a:ahLst/>
                <a:cxnLst/>
                <a:rect l="l" t="t" r="r" b="b"/>
                <a:pathLst>
                  <a:path w="12705" h="6368" extrusionOk="0">
                    <a:moveTo>
                      <a:pt x="10173" y="0"/>
                    </a:moveTo>
                    <a:cubicBezTo>
                      <a:pt x="8483" y="0"/>
                      <a:pt x="6237" y="190"/>
                      <a:pt x="4370" y="1003"/>
                    </a:cubicBezTo>
                    <a:cubicBezTo>
                      <a:pt x="858" y="2539"/>
                      <a:pt x="1" y="5694"/>
                      <a:pt x="1" y="5694"/>
                    </a:cubicBezTo>
                    <a:cubicBezTo>
                      <a:pt x="1" y="5694"/>
                      <a:pt x="1280" y="6367"/>
                      <a:pt x="3170" y="6367"/>
                    </a:cubicBezTo>
                    <a:cubicBezTo>
                      <a:pt x="4122" y="6367"/>
                      <a:pt x="5229" y="6196"/>
                      <a:pt x="6406" y="5682"/>
                    </a:cubicBezTo>
                    <a:cubicBezTo>
                      <a:pt x="9919" y="4146"/>
                      <a:pt x="12705" y="145"/>
                      <a:pt x="12705" y="145"/>
                    </a:cubicBezTo>
                    <a:cubicBezTo>
                      <a:pt x="12705" y="145"/>
                      <a:pt x="11652" y="0"/>
                      <a:pt x="1017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46"/>
              <p:cNvSpPr/>
              <p:nvPr/>
            </p:nvSpPr>
            <p:spPr>
              <a:xfrm>
                <a:off x="2798250" y="4221775"/>
                <a:ext cx="294700" cy="190325"/>
              </a:xfrm>
              <a:custGeom>
                <a:avLst/>
                <a:gdLst/>
                <a:ahLst/>
                <a:cxnLst/>
                <a:rect l="l" t="t" r="r" b="b"/>
                <a:pathLst>
                  <a:path w="11788" h="7613" extrusionOk="0">
                    <a:moveTo>
                      <a:pt x="11788" y="1"/>
                    </a:moveTo>
                    <a:lnTo>
                      <a:pt x="11788" y="1"/>
                    </a:lnTo>
                    <a:cubicBezTo>
                      <a:pt x="11788" y="1"/>
                      <a:pt x="6894" y="25"/>
                      <a:pt x="3656" y="2049"/>
                    </a:cubicBezTo>
                    <a:cubicBezTo>
                      <a:pt x="394" y="4073"/>
                      <a:pt x="1" y="7323"/>
                      <a:pt x="1" y="7323"/>
                    </a:cubicBezTo>
                    <a:cubicBezTo>
                      <a:pt x="1" y="7323"/>
                      <a:pt x="828" y="7613"/>
                      <a:pt x="2077" y="7613"/>
                    </a:cubicBezTo>
                    <a:cubicBezTo>
                      <a:pt x="3243" y="7613"/>
                      <a:pt x="4777" y="7360"/>
                      <a:pt x="6347" y="6382"/>
                    </a:cubicBezTo>
                    <a:cubicBezTo>
                      <a:pt x="9609" y="4358"/>
                      <a:pt x="11788" y="1"/>
                      <a:pt x="1178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46"/>
              <p:cNvSpPr/>
              <p:nvPr/>
            </p:nvSpPr>
            <p:spPr>
              <a:xfrm>
                <a:off x="1617750" y="4404825"/>
                <a:ext cx="26225" cy="26525"/>
              </a:xfrm>
              <a:custGeom>
                <a:avLst/>
                <a:gdLst/>
                <a:ahLst/>
                <a:cxnLst/>
                <a:rect l="l" t="t" r="r" b="b"/>
                <a:pathLst>
                  <a:path w="1049" h="1061" extrusionOk="0">
                    <a:moveTo>
                      <a:pt x="516" y="1"/>
                    </a:moveTo>
                    <a:cubicBezTo>
                      <a:pt x="239" y="1"/>
                      <a:pt x="0" y="234"/>
                      <a:pt x="0" y="501"/>
                    </a:cubicBezTo>
                    <a:cubicBezTo>
                      <a:pt x="0" y="692"/>
                      <a:pt x="108" y="858"/>
                      <a:pt x="251" y="965"/>
                    </a:cubicBezTo>
                    <a:cubicBezTo>
                      <a:pt x="334" y="1013"/>
                      <a:pt x="417" y="1061"/>
                      <a:pt x="512" y="1061"/>
                    </a:cubicBezTo>
                    <a:cubicBezTo>
                      <a:pt x="536" y="1061"/>
                      <a:pt x="584" y="1037"/>
                      <a:pt x="608" y="1037"/>
                    </a:cubicBezTo>
                    <a:cubicBezTo>
                      <a:pt x="846" y="1001"/>
                      <a:pt x="1036" y="799"/>
                      <a:pt x="1036" y="549"/>
                    </a:cubicBezTo>
                    <a:cubicBezTo>
                      <a:pt x="1048" y="311"/>
                      <a:pt x="893" y="120"/>
                      <a:pt x="703" y="49"/>
                    </a:cubicBezTo>
                    <a:cubicBezTo>
                      <a:pt x="691" y="49"/>
                      <a:pt x="655" y="25"/>
                      <a:pt x="643" y="25"/>
                    </a:cubicBezTo>
                    <a:cubicBezTo>
                      <a:pt x="608" y="13"/>
                      <a:pt x="584" y="1"/>
                      <a:pt x="536" y="1"/>
                    </a:cubicBezTo>
                    <a:cubicBezTo>
                      <a:pt x="529" y="1"/>
                      <a:pt x="523" y="1"/>
                      <a:pt x="51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46"/>
              <p:cNvSpPr/>
              <p:nvPr/>
            </p:nvSpPr>
            <p:spPr>
              <a:xfrm>
                <a:off x="3093825" y="4253025"/>
                <a:ext cx="22350" cy="21500"/>
              </a:xfrm>
              <a:custGeom>
                <a:avLst/>
                <a:gdLst/>
                <a:ahLst/>
                <a:cxnLst/>
                <a:rect l="l" t="t" r="r" b="b"/>
                <a:pathLst>
                  <a:path w="894" h="860" extrusionOk="0">
                    <a:moveTo>
                      <a:pt x="444" y="0"/>
                    </a:moveTo>
                    <a:cubicBezTo>
                      <a:pt x="214" y="0"/>
                      <a:pt x="12" y="187"/>
                      <a:pt x="12" y="418"/>
                    </a:cubicBezTo>
                    <a:cubicBezTo>
                      <a:pt x="1" y="656"/>
                      <a:pt x="191" y="858"/>
                      <a:pt x="429" y="858"/>
                    </a:cubicBezTo>
                    <a:cubicBezTo>
                      <a:pt x="442" y="859"/>
                      <a:pt x="455" y="860"/>
                      <a:pt x="467" y="860"/>
                    </a:cubicBezTo>
                    <a:cubicBezTo>
                      <a:pt x="690" y="860"/>
                      <a:pt x="882" y="667"/>
                      <a:pt x="882" y="441"/>
                    </a:cubicBezTo>
                    <a:cubicBezTo>
                      <a:pt x="894" y="203"/>
                      <a:pt x="703" y="1"/>
                      <a:pt x="465" y="1"/>
                    </a:cubicBezTo>
                    <a:cubicBezTo>
                      <a:pt x="458" y="0"/>
                      <a:pt x="451" y="0"/>
                      <a:pt x="44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46"/>
              <p:cNvSpPr/>
              <p:nvPr/>
            </p:nvSpPr>
            <p:spPr>
              <a:xfrm>
                <a:off x="2709850" y="4052100"/>
                <a:ext cx="60750" cy="48875"/>
              </a:xfrm>
              <a:custGeom>
                <a:avLst/>
                <a:gdLst/>
                <a:ahLst/>
                <a:cxnLst/>
                <a:rect l="l" t="t" r="r" b="b"/>
                <a:pathLst>
                  <a:path w="2430" h="1955" extrusionOk="0">
                    <a:moveTo>
                      <a:pt x="1566" y="1"/>
                    </a:moveTo>
                    <a:cubicBezTo>
                      <a:pt x="1221" y="1"/>
                      <a:pt x="914" y="200"/>
                      <a:pt x="786" y="501"/>
                    </a:cubicBezTo>
                    <a:lnTo>
                      <a:pt x="763" y="501"/>
                    </a:lnTo>
                    <a:cubicBezTo>
                      <a:pt x="755" y="501"/>
                      <a:pt x="747" y="501"/>
                      <a:pt x="740" y="501"/>
                    </a:cubicBezTo>
                    <a:cubicBezTo>
                      <a:pt x="345" y="501"/>
                      <a:pt x="24" y="806"/>
                      <a:pt x="12" y="1204"/>
                    </a:cubicBezTo>
                    <a:cubicBezTo>
                      <a:pt x="1" y="1608"/>
                      <a:pt x="310" y="1930"/>
                      <a:pt x="715" y="1954"/>
                    </a:cubicBezTo>
                    <a:cubicBezTo>
                      <a:pt x="726" y="1954"/>
                      <a:pt x="738" y="1955"/>
                      <a:pt x="749" y="1955"/>
                    </a:cubicBezTo>
                    <a:cubicBezTo>
                      <a:pt x="985" y="1955"/>
                      <a:pt x="1197" y="1838"/>
                      <a:pt x="1322" y="1656"/>
                    </a:cubicBezTo>
                    <a:cubicBezTo>
                      <a:pt x="1394" y="1668"/>
                      <a:pt x="1453" y="1680"/>
                      <a:pt x="1536" y="1680"/>
                    </a:cubicBezTo>
                    <a:cubicBezTo>
                      <a:pt x="1551" y="1681"/>
                      <a:pt x="1566" y="1681"/>
                      <a:pt x="1581" y="1681"/>
                    </a:cubicBezTo>
                    <a:cubicBezTo>
                      <a:pt x="1800" y="1681"/>
                      <a:pt x="1987" y="1599"/>
                      <a:pt x="2132" y="1454"/>
                    </a:cubicBezTo>
                    <a:cubicBezTo>
                      <a:pt x="2287" y="1311"/>
                      <a:pt x="2394" y="1097"/>
                      <a:pt x="2394" y="858"/>
                    </a:cubicBezTo>
                    <a:cubicBezTo>
                      <a:pt x="2429" y="608"/>
                      <a:pt x="2310" y="370"/>
                      <a:pt x="2108" y="204"/>
                    </a:cubicBezTo>
                    <a:cubicBezTo>
                      <a:pt x="1977" y="84"/>
                      <a:pt x="1798" y="13"/>
                      <a:pt x="1596" y="1"/>
                    </a:cubicBezTo>
                    <a:cubicBezTo>
                      <a:pt x="1586" y="1"/>
                      <a:pt x="1576" y="1"/>
                      <a:pt x="156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46"/>
              <p:cNvSpPr/>
              <p:nvPr/>
            </p:nvSpPr>
            <p:spPr>
              <a:xfrm>
                <a:off x="2791700" y="3868175"/>
                <a:ext cx="15500" cy="15800"/>
              </a:xfrm>
              <a:custGeom>
                <a:avLst/>
                <a:gdLst/>
                <a:ahLst/>
                <a:cxnLst/>
                <a:rect l="l" t="t" r="r" b="b"/>
                <a:pathLst>
                  <a:path w="620" h="632" extrusionOk="0">
                    <a:moveTo>
                      <a:pt x="322" y="0"/>
                    </a:moveTo>
                    <a:cubicBezTo>
                      <a:pt x="144" y="0"/>
                      <a:pt x="1" y="143"/>
                      <a:pt x="1" y="298"/>
                    </a:cubicBezTo>
                    <a:cubicBezTo>
                      <a:pt x="1" y="476"/>
                      <a:pt x="132" y="619"/>
                      <a:pt x="298" y="631"/>
                    </a:cubicBezTo>
                    <a:cubicBezTo>
                      <a:pt x="477" y="631"/>
                      <a:pt x="608" y="500"/>
                      <a:pt x="620" y="333"/>
                    </a:cubicBezTo>
                    <a:cubicBezTo>
                      <a:pt x="620" y="155"/>
                      <a:pt x="489" y="24"/>
                      <a:pt x="32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46"/>
              <p:cNvSpPr/>
              <p:nvPr/>
            </p:nvSpPr>
            <p:spPr>
              <a:xfrm>
                <a:off x="2963750" y="4064600"/>
                <a:ext cx="33375" cy="32500"/>
              </a:xfrm>
              <a:custGeom>
                <a:avLst/>
                <a:gdLst/>
                <a:ahLst/>
                <a:cxnLst/>
                <a:rect l="l" t="t" r="r" b="b"/>
                <a:pathLst>
                  <a:path w="1335" h="1300" extrusionOk="0">
                    <a:moveTo>
                      <a:pt x="670" y="1"/>
                    </a:moveTo>
                    <a:cubicBezTo>
                      <a:pt x="322" y="1"/>
                      <a:pt x="36" y="282"/>
                      <a:pt x="24" y="632"/>
                    </a:cubicBezTo>
                    <a:cubicBezTo>
                      <a:pt x="1" y="989"/>
                      <a:pt x="286" y="1287"/>
                      <a:pt x="643" y="1299"/>
                    </a:cubicBezTo>
                    <a:cubicBezTo>
                      <a:pt x="651" y="1299"/>
                      <a:pt x="658" y="1299"/>
                      <a:pt x="666" y="1299"/>
                    </a:cubicBezTo>
                    <a:cubicBezTo>
                      <a:pt x="1014" y="1299"/>
                      <a:pt x="1322" y="1030"/>
                      <a:pt x="1322" y="680"/>
                    </a:cubicBezTo>
                    <a:cubicBezTo>
                      <a:pt x="1334" y="323"/>
                      <a:pt x="1048" y="25"/>
                      <a:pt x="691" y="1"/>
                    </a:cubicBezTo>
                    <a:cubicBezTo>
                      <a:pt x="684" y="1"/>
                      <a:pt x="677" y="1"/>
                      <a:pt x="67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46"/>
              <p:cNvSpPr/>
              <p:nvPr/>
            </p:nvSpPr>
            <p:spPr>
              <a:xfrm>
                <a:off x="2871175" y="4194650"/>
                <a:ext cx="25325" cy="24475"/>
              </a:xfrm>
              <a:custGeom>
                <a:avLst/>
                <a:gdLst/>
                <a:ahLst/>
                <a:cxnLst/>
                <a:rect l="l" t="t" r="r" b="b"/>
                <a:pathLst>
                  <a:path w="1013" h="979" extrusionOk="0">
                    <a:moveTo>
                      <a:pt x="487" y="0"/>
                    </a:moveTo>
                    <a:cubicBezTo>
                      <a:pt x="240" y="0"/>
                      <a:pt x="25" y="218"/>
                      <a:pt x="25" y="478"/>
                    </a:cubicBezTo>
                    <a:cubicBezTo>
                      <a:pt x="1" y="740"/>
                      <a:pt x="227" y="979"/>
                      <a:pt x="501" y="979"/>
                    </a:cubicBezTo>
                    <a:cubicBezTo>
                      <a:pt x="763" y="979"/>
                      <a:pt x="989" y="776"/>
                      <a:pt x="1001" y="502"/>
                    </a:cubicBezTo>
                    <a:cubicBezTo>
                      <a:pt x="1013" y="240"/>
                      <a:pt x="798" y="2"/>
                      <a:pt x="525" y="2"/>
                    </a:cubicBezTo>
                    <a:cubicBezTo>
                      <a:pt x="512" y="1"/>
                      <a:pt x="499" y="0"/>
                      <a:pt x="48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6"/>
              <p:cNvSpPr/>
              <p:nvPr/>
            </p:nvSpPr>
            <p:spPr>
              <a:xfrm>
                <a:off x="3187600" y="4064625"/>
                <a:ext cx="19950" cy="20250"/>
              </a:xfrm>
              <a:custGeom>
                <a:avLst/>
                <a:gdLst/>
                <a:ahLst/>
                <a:cxnLst/>
                <a:rect l="l" t="t" r="r" b="b"/>
                <a:pathLst>
                  <a:path w="798" h="810" extrusionOk="0">
                    <a:moveTo>
                      <a:pt x="417" y="0"/>
                    </a:moveTo>
                    <a:cubicBezTo>
                      <a:pt x="179" y="0"/>
                      <a:pt x="0" y="167"/>
                      <a:pt x="0" y="393"/>
                    </a:cubicBezTo>
                    <a:cubicBezTo>
                      <a:pt x="0" y="619"/>
                      <a:pt x="167" y="798"/>
                      <a:pt x="381" y="810"/>
                    </a:cubicBezTo>
                    <a:cubicBezTo>
                      <a:pt x="607" y="810"/>
                      <a:pt x="786" y="643"/>
                      <a:pt x="798" y="417"/>
                    </a:cubicBezTo>
                    <a:cubicBezTo>
                      <a:pt x="798" y="203"/>
                      <a:pt x="643" y="12"/>
                      <a:pt x="41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6"/>
              <p:cNvSpPr/>
              <p:nvPr/>
            </p:nvSpPr>
            <p:spPr>
              <a:xfrm>
                <a:off x="2774150" y="4455075"/>
                <a:ext cx="13425" cy="13475"/>
              </a:xfrm>
              <a:custGeom>
                <a:avLst/>
                <a:gdLst/>
                <a:ahLst/>
                <a:cxnLst/>
                <a:rect l="l" t="t" r="r" b="b"/>
                <a:pathLst>
                  <a:path w="537" h="539" extrusionOk="0">
                    <a:moveTo>
                      <a:pt x="247" y="0"/>
                    </a:moveTo>
                    <a:cubicBezTo>
                      <a:pt x="112" y="0"/>
                      <a:pt x="11" y="112"/>
                      <a:pt x="0" y="253"/>
                    </a:cubicBezTo>
                    <a:cubicBezTo>
                      <a:pt x="0" y="396"/>
                      <a:pt x="107" y="515"/>
                      <a:pt x="250" y="539"/>
                    </a:cubicBezTo>
                    <a:cubicBezTo>
                      <a:pt x="405" y="539"/>
                      <a:pt x="524" y="432"/>
                      <a:pt x="536" y="277"/>
                    </a:cubicBezTo>
                    <a:cubicBezTo>
                      <a:pt x="536" y="134"/>
                      <a:pt x="429" y="15"/>
                      <a:pt x="286" y="3"/>
                    </a:cubicBezTo>
                    <a:cubicBezTo>
                      <a:pt x="273" y="1"/>
                      <a:pt x="260" y="0"/>
                      <a:pt x="24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6"/>
              <p:cNvSpPr/>
              <p:nvPr/>
            </p:nvSpPr>
            <p:spPr>
              <a:xfrm>
                <a:off x="2807775" y="3902100"/>
                <a:ext cx="6275" cy="6275"/>
              </a:xfrm>
              <a:custGeom>
                <a:avLst/>
                <a:gdLst/>
                <a:ahLst/>
                <a:cxnLst/>
                <a:rect l="l" t="t" r="r" b="b"/>
                <a:pathLst>
                  <a:path w="251" h="251" extrusionOk="0">
                    <a:moveTo>
                      <a:pt x="132" y="0"/>
                    </a:moveTo>
                    <a:cubicBezTo>
                      <a:pt x="60" y="0"/>
                      <a:pt x="1" y="60"/>
                      <a:pt x="1" y="119"/>
                    </a:cubicBezTo>
                    <a:cubicBezTo>
                      <a:pt x="1" y="191"/>
                      <a:pt x="60" y="250"/>
                      <a:pt x="120" y="250"/>
                    </a:cubicBezTo>
                    <a:cubicBezTo>
                      <a:pt x="191" y="250"/>
                      <a:pt x="251" y="191"/>
                      <a:pt x="251" y="131"/>
                    </a:cubicBezTo>
                    <a:cubicBezTo>
                      <a:pt x="251" y="60"/>
                      <a:pt x="191" y="0"/>
                      <a:pt x="13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46"/>
              <p:cNvSpPr/>
              <p:nvPr/>
            </p:nvSpPr>
            <p:spPr>
              <a:xfrm>
                <a:off x="1848425" y="3701175"/>
                <a:ext cx="31275" cy="30700"/>
              </a:xfrm>
              <a:custGeom>
                <a:avLst/>
                <a:gdLst/>
                <a:ahLst/>
                <a:cxnLst/>
                <a:rect l="l" t="t" r="r" b="b"/>
                <a:pathLst>
                  <a:path w="1251" h="1228" extrusionOk="0">
                    <a:moveTo>
                      <a:pt x="644" y="1"/>
                    </a:moveTo>
                    <a:cubicBezTo>
                      <a:pt x="525" y="1"/>
                      <a:pt x="406" y="36"/>
                      <a:pt x="310" y="96"/>
                    </a:cubicBezTo>
                    <a:cubicBezTo>
                      <a:pt x="132" y="191"/>
                      <a:pt x="13" y="370"/>
                      <a:pt x="13" y="596"/>
                    </a:cubicBezTo>
                    <a:cubicBezTo>
                      <a:pt x="1" y="941"/>
                      <a:pt x="275" y="1227"/>
                      <a:pt x="608" y="1227"/>
                    </a:cubicBezTo>
                    <a:cubicBezTo>
                      <a:pt x="941" y="1227"/>
                      <a:pt x="1227" y="965"/>
                      <a:pt x="1239" y="632"/>
                    </a:cubicBezTo>
                    <a:cubicBezTo>
                      <a:pt x="1251" y="358"/>
                      <a:pt x="1072" y="120"/>
                      <a:pt x="822" y="36"/>
                    </a:cubicBezTo>
                    <a:cubicBezTo>
                      <a:pt x="763" y="13"/>
                      <a:pt x="703" y="1"/>
                      <a:pt x="64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46"/>
              <p:cNvSpPr/>
              <p:nvPr/>
            </p:nvSpPr>
            <p:spPr>
              <a:xfrm>
                <a:off x="1809450" y="4151525"/>
                <a:ext cx="12525" cy="12525"/>
              </a:xfrm>
              <a:custGeom>
                <a:avLst/>
                <a:gdLst/>
                <a:ahLst/>
                <a:cxnLst/>
                <a:rect l="l" t="t" r="r" b="b"/>
                <a:pathLst>
                  <a:path w="501" h="501" extrusionOk="0">
                    <a:moveTo>
                      <a:pt x="262" y="1"/>
                    </a:moveTo>
                    <a:cubicBezTo>
                      <a:pt x="131" y="1"/>
                      <a:pt x="12" y="96"/>
                      <a:pt x="0" y="239"/>
                    </a:cubicBezTo>
                    <a:cubicBezTo>
                      <a:pt x="0" y="382"/>
                      <a:pt x="107" y="489"/>
                      <a:pt x="238" y="501"/>
                    </a:cubicBezTo>
                    <a:cubicBezTo>
                      <a:pt x="369" y="501"/>
                      <a:pt x="488" y="394"/>
                      <a:pt x="500" y="263"/>
                    </a:cubicBezTo>
                    <a:cubicBezTo>
                      <a:pt x="500" y="132"/>
                      <a:pt x="405" y="13"/>
                      <a:pt x="26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46"/>
              <p:cNvSpPr/>
              <p:nvPr/>
            </p:nvSpPr>
            <p:spPr>
              <a:xfrm>
                <a:off x="2089825" y="4395900"/>
                <a:ext cx="31000" cy="30100"/>
              </a:xfrm>
              <a:custGeom>
                <a:avLst/>
                <a:gdLst/>
                <a:ahLst/>
                <a:cxnLst/>
                <a:rect l="l" t="t" r="r" b="b"/>
                <a:pathLst>
                  <a:path w="1240" h="1204" extrusionOk="0">
                    <a:moveTo>
                      <a:pt x="621" y="0"/>
                    </a:moveTo>
                    <a:cubicBezTo>
                      <a:pt x="287" y="0"/>
                      <a:pt x="36" y="258"/>
                      <a:pt x="25" y="584"/>
                    </a:cubicBezTo>
                    <a:cubicBezTo>
                      <a:pt x="1" y="906"/>
                      <a:pt x="275" y="1191"/>
                      <a:pt x="596" y="1203"/>
                    </a:cubicBezTo>
                    <a:cubicBezTo>
                      <a:pt x="603" y="1204"/>
                      <a:pt x="611" y="1204"/>
                      <a:pt x="618" y="1204"/>
                    </a:cubicBezTo>
                    <a:cubicBezTo>
                      <a:pt x="942" y="1204"/>
                      <a:pt x="1215" y="946"/>
                      <a:pt x="1227" y="620"/>
                    </a:cubicBezTo>
                    <a:cubicBezTo>
                      <a:pt x="1239" y="298"/>
                      <a:pt x="977" y="13"/>
                      <a:pt x="644" y="1"/>
                    </a:cubicBezTo>
                    <a:cubicBezTo>
                      <a:pt x="636" y="1"/>
                      <a:pt x="629" y="0"/>
                      <a:pt x="621"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46"/>
              <p:cNvSpPr/>
              <p:nvPr/>
            </p:nvSpPr>
            <p:spPr>
              <a:xfrm>
                <a:off x="2062450" y="4471475"/>
                <a:ext cx="25625" cy="24800"/>
              </a:xfrm>
              <a:custGeom>
                <a:avLst/>
                <a:gdLst/>
                <a:ahLst/>
                <a:cxnLst/>
                <a:rect l="l" t="t" r="r" b="b"/>
                <a:pathLst>
                  <a:path w="1025" h="992" extrusionOk="0">
                    <a:moveTo>
                      <a:pt x="495" y="0"/>
                    </a:moveTo>
                    <a:cubicBezTo>
                      <a:pt x="229" y="0"/>
                      <a:pt x="24" y="218"/>
                      <a:pt x="12" y="478"/>
                    </a:cubicBezTo>
                    <a:cubicBezTo>
                      <a:pt x="0" y="752"/>
                      <a:pt x="227" y="978"/>
                      <a:pt x="489" y="990"/>
                    </a:cubicBezTo>
                    <a:cubicBezTo>
                      <a:pt x="502" y="991"/>
                      <a:pt x="516" y="992"/>
                      <a:pt x="530" y="992"/>
                    </a:cubicBezTo>
                    <a:cubicBezTo>
                      <a:pt x="796" y="992"/>
                      <a:pt x="1001" y="775"/>
                      <a:pt x="1012" y="514"/>
                    </a:cubicBezTo>
                    <a:cubicBezTo>
                      <a:pt x="1024" y="240"/>
                      <a:pt x="798" y="14"/>
                      <a:pt x="536" y="2"/>
                    </a:cubicBezTo>
                    <a:cubicBezTo>
                      <a:pt x="522" y="1"/>
                      <a:pt x="509" y="0"/>
                      <a:pt x="49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46"/>
              <p:cNvSpPr/>
              <p:nvPr/>
            </p:nvSpPr>
            <p:spPr>
              <a:xfrm>
                <a:off x="1654350" y="4302425"/>
                <a:ext cx="37850" cy="37250"/>
              </a:xfrm>
              <a:custGeom>
                <a:avLst/>
                <a:gdLst/>
                <a:ahLst/>
                <a:cxnLst/>
                <a:rect l="l" t="t" r="r" b="b"/>
                <a:pathLst>
                  <a:path w="1514" h="1490" extrusionOk="0">
                    <a:moveTo>
                      <a:pt x="743" y="0"/>
                    </a:moveTo>
                    <a:cubicBezTo>
                      <a:pt x="346" y="0"/>
                      <a:pt x="24" y="313"/>
                      <a:pt x="13" y="716"/>
                    </a:cubicBezTo>
                    <a:cubicBezTo>
                      <a:pt x="1" y="1132"/>
                      <a:pt x="322" y="1478"/>
                      <a:pt x="727" y="1490"/>
                    </a:cubicBezTo>
                    <a:cubicBezTo>
                      <a:pt x="735" y="1490"/>
                      <a:pt x="742" y="1490"/>
                      <a:pt x="750" y="1490"/>
                    </a:cubicBezTo>
                    <a:cubicBezTo>
                      <a:pt x="1156" y="1490"/>
                      <a:pt x="1489" y="1173"/>
                      <a:pt x="1501" y="775"/>
                    </a:cubicBezTo>
                    <a:cubicBezTo>
                      <a:pt x="1513" y="358"/>
                      <a:pt x="1192" y="13"/>
                      <a:pt x="787" y="1"/>
                    </a:cubicBezTo>
                    <a:cubicBezTo>
                      <a:pt x="772" y="0"/>
                      <a:pt x="758" y="0"/>
                      <a:pt x="74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46"/>
              <p:cNvSpPr/>
              <p:nvPr/>
            </p:nvSpPr>
            <p:spPr>
              <a:xfrm>
                <a:off x="3059900" y="3763025"/>
                <a:ext cx="320000" cy="156225"/>
              </a:xfrm>
              <a:custGeom>
                <a:avLst/>
                <a:gdLst/>
                <a:ahLst/>
                <a:cxnLst/>
                <a:rect l="l" t="t" r="r" b="b"/>
                <a:pathLst>
                  <a:path w="12800" h="6249" extrusionOk="0">
                    <a:moveTo>
                      <a:pt x="4400" y="4942"/>
                    </a:moveTo>
                    <a:cubicBezTo>
                      <a:pt x="4414" y="4942"/>
                      <a:pt x="4427" y="4943"/>
                      <a:pt x="4441" y="4944"/>
                    </a:cubicBezTo>
                    <a:cubicBezTo>
                      <a:pt x="4620" y="4956"/>
                      <a:pt x="4763" y="5123"/>
                      <a:pt x="4763" y="5301"/>
                    </a:cubicBezTo>
                    <a:cubicBezTo>
                      <a:pt x="4763" y="5485"/>
                      <a:pt x="4609" y="5624"/>
                      <a:pt x="4428" y="5624"/>
                    </a:cubicBezTo>
                    <a:cubicBezTo>
                      <a:pt x="4420" y="5624"/>
                      <a:pt x="4413" y="5623"/>
                      <a:pt x="4406" y="5623"/>
                    </a:cubicBezTo>
                    <a:cubicBezTo>
                      <a:pt x="4215" y="5623"/>
                      <a:pt x="4060" y="5456"/>
                      <a:pt x="4084" y="5266"/>
                    </a:cubicBezTo>
                    <a:cubicBezTo>
                      <a:pt x="4084" y="5088"/>
                      <a:pt x="4218" y="4942"/>
                      <a:pt x="4400" y="4942"/>
                    </a:cubicBezTo>
                    <a:close/>
                    <a:moveTo>
                      <a:pt x="9398" y="1"/>
                    </a:moveTo>
                    <a:cubicBezTo>
                      <a:pt x="8499" y="1"/>
                      <a:pt x="7477" y="175"/>
                      <a:pt x="6382" y="622"/>
                    </a:cubicBezTo>
                    <a:cubicBezTo>
                      <a:pt x="2846" y="2099"/>
                      <a:pt x="0" y="6052"/>
                      <a:pt x="0" y="6052"/>
                    </a:cubicBezTo>
                    <a:cubicBezTo>
                      <a:pt x="0" y="6052"/>
                      <a:pt x="1244" y="6248"/>
                      <a:pt x="2931" y="6248"/>
                    </a:cubicBezTo>
                    <a:cubicBezTo>
                      <a:pt x="4564" y="6248"/>
                      <a:pt x="6612" y="6064"/>
                      <a:pt x="8347" y="5337"/>
                    </a:cubicBezTo>
                    <a:cubicBezTo>
                      <a:pt x="8739" y="5182"/>
                      <a:pt x="9097" y="5004"/>
                      <a:pt x="9418" y="4801"/>
                    </a:cubicBezTo>
                    <a:cubicBezTo>
                      <a:pt x="12073" y="3218"/>
                      <a:pt x="12799" y="729"/>
                      <a:pt x="12799" y="729"/>
                    </a:cubicBezTo>
                    <a:cubicBezTo>
                      <a:pt x="12799" y="729"/>
                      <a:pt x="11502" y="15"/>
                      <a:pt x="9573" y="3"/>
                    </a:cubicBezTo>
                    <a:cubicBezTo>
                      <a:pt x="9515" y="2"/>
                      <a:pt x="9457" y="1"/>
                      <a:pt x="939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46"/>
              <p:cNvSpPr/>
              <p:nvPr/>
            </p:nvSpPr>
            <p:spPr>
              <a:xfrm>
                <a:off x="4368100" y="3452350"/>
                <a:ext cx="279525" cy="208850"/>
              </a:xfrm>
              <a:custGeom>
                <a:avLst/>
                <a:gdLst/>
                <a:ahLst/>
                <a:cxnLst/>
                <a:rect l="l" t="t" r="r" b="b"/>
                <a:pathLst>
                  <a:path w="11181" h="8354" extrusionOk="0">
                    <a:moveTo>
                      <a:pt x="0" y="0"/>
                    </a:moveTo>
                    <a:cubicBezTo>
                      <a:pt x="0" y="0"/>
                      <a:pt x="1024" y="2512"/>
                      <a:pt x="2834" y="4727"/>
                    </a:cubicBezTo>
                    <a:cubicBezTo>
                      <a:pt x="3441" y="5489"/>
                      <a:pt x="4144" y="6203"/>
                      <a:pt x="4929" y="6775"/>
                    </a:cubicBezTo>
                    <a:cubicBezTo>
                      <a:pt x="6712" y="8077"/>
                      <a:pt x="8514" y="8353"/>
                      <a:pt x="9722" y="8353"/>
                    </a:cubicBezTo>
                    <a:cubicBezTo>
                      <a:pt x="10612" y="8353"/>
                      <a:pt x="11180" y="8203"/>
                      <a:pt x="11180" y="8203"/>
                    </a:cubicBezTo>
                    <a:cubicBezTo>
                      <a:pt x="11180" y="8203"/>
                      <a:pt x="11121" y="6668"/>
                      <a:pt x="10073" y="4965"/>
                    </a:cubicBezTo>
                    <a:cubicBezTo>
                      <a:pt x="9597" y="4191"/>
                      <a:pt x="8918" y="3381"/>
                      <a:pt x="7954" y="2667"/>
                    </a:cubicBezTo>
                    <a:cubicBezTo>
                      <a:pt x="4858" y="405"/>
                      <a:pt x="1" y="0"/>
                      <a:pt x="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46"/>
              <p:cNvSpPr/>
              <p:nvPr/>
            </p:nvSpPr>
            <p:spPr>
              <a:xfrm>
                <a:off x="3883200" y="3789025"/>
                <a:ext cx="382225" cy="128800"/>
              </a:xfrm>
              <a:custGeom>
                <a:avLst/>
                <a:gdLst/>
                <a:ahLst/>
                <a:cxnLst/>
                <a:rect l="l" t="t" r="r" b="b"/>
                <a:pathLst>
                  <a:path w="15289" h="5152" extrusionOk="0">
                    <a:moveTo>
                      <a:pt x="7930" y="0"/>
                    </a:moveTo>
                    <a:cubicBezTo>
                      <a:pt x="7655" y="0"/>
                      <a:pt x="7381" y="11"/>
                      <a:pt x="7109" y="35"/>
                    </a:cubicBezTo>
                    <a:cubicBezTo>
                      <a:pt x="3609" y="344"/>
                      <a:pt x="1787" y="2654"/>
                      <a:pt x="1513" y="3023"/>
                    </a:cubicBezTo>
                    <a:cubicBezTo>
                      <a:pt x="1489" y="2630"/>
                      <a:pt x="1180" y="2321"/>
                      <a:pt x="799" y="2309"/>
                    </a:cubicBezTo>
                    <a:cubicBezTo>
                      <a:pt x="791" y="2309"/>
                      <a:pt x="784" y="2309"/>
                      <a:pt x="776" y="2309"/>
                    </a:cubicBezTo>
                    <a:cubicBezTo>
                      <a:pt x="370" y="2309"/>
                      <a:pt x="36" y="2626"/>
                      <a:pt x="25" y="3035"/>
                    </a:cubicBezTo>
                    <a:cubicBezTo>
                      <a:pt x="1" y="3464"/>
                      <a:pt x="322" y="3809"/>
                      <a:pt x="739" y="3821"/>
                    </a:cubicBezTo>
                    <a:cubicBezTo>
                      <a:pt x="754" y="3822"/>
                      <a:pt x="769" y="3822"/>
                      <a:pt x="783" y="3822"/>
                    </a:cubicBezTo>
                    <a:cubicBezTo>
                      <a:pt x="1157" y="3822"/>
                      <a:pt x="1467" y="3532"/>
                      <a:pt x="1513" y="3142"/>
                    </a:cubicBezTo>
                    <a:cubicBezTo>
                      <a:pt x="1800" y="3419"/>
                      <a:pt x="3719" y="5151"/>
                      <a:pt x="6811" y="5151"/>
                    </a:cubicBezTo>
                    <a:cubicBezTo>
                      <a:pt x="7050" y="5151"/>
                      <a:pt x="7296" y="5141"/>
                      <a:pt x="7550" y="5119"/>
                    </a:cubicBezTo>
                    <a:cubicBezTo>
                      <a:pt x="11360" y="4773"/>
                      <a:pt x="15289" y="1880"/>
                      <a:pt x="15289" y="1880"/>
                    </a:cubicBezTo>
                    <a:cubicBezTo>
                      <a:pt x="15289" y="1880"/>
                      <a:pt x="11528" y="0"/>
                      <a:pt x="793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46"/>
              <p:cNvSpPr/>
              <p:nvPr/>
            </p:nvSpPr>
            <p:spPr>
              <a:xfrm>
                <a:off x="3399525" y="4209850"/>
                <a:ext cx="317925" cy="159250"/>
              </a:xfrm>
              <a:custGeom>
                <a:avLst/>
                <a:gdLst/>
                <a:ahLst/>
                <a:cxnLst/>
                <a:rect l="l" t="t" r="r" b="b"/>
                <a:pathLst>
                  <a:path w="12717" h="6370" extrusionOk="0">
                    <a:moveTo>
                      <a:pt x="10207" y="0"/>
                    </a:moveTo>
                    <a:cubicBezTo>
                      <a:pt x="8517" y="0"/>
                      <a:pt x="6262" y="191"/>
                      <a:pt x="4382" y="1013"/>
                    </a:cubicBezTo>
                    <a:cubicBezTo>
                      <a:pt x="869" y="2549"/>
                      <a:pt x="0" y="5705"/>
                      <a:pt x="0" y="5705"/>
                    </a:cubicBezTo>
                    <a:cubicBezTo>
                      <a:pt x="0" y="5705"/>
                      <a:pt x="1278" y="6370"/>
                      <a:pt x="3163" y="6370"/>
                    </a:cubicBezTo>
                    <a:cubicBezTo>
                      <a:pt x="4121" y="6370"/>
                      <a:pt x="5235" y="6198"/>
                      <a:pt x="6418" y="5681"/>
                    </a:cubicBezTo>
                    <a:cubicBezTo>
                      <a:pt x="9930" y="4157"/>
                      <a:pt x="12716" y="144"/>
                      <a:pt x="12716" y="144"/>
                    </a:cubicBezTo>
                    <a:cubicBezTo>
                      <a:pt x="12716" y="144"/>
                      <a:pt x="11675" y="0"/>
                      <a:pt x="1020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46"/>
              <p:cNvSpPr/>
              <p:nvPr/>
            </p:nvSpPr>
            <p:spPr>
              <a:xfrm>
                <a:off x="4441025" y="4275950"/>
                <a:ext cx="294400" cy="190475"/>
              </a:xfrm>
              <a:custGeom>
                <a:avLst/>
                <a:gdLst/>
                <a:ahLst/>
                <a:cxnLst/>
                <a:rect l="l" t="t" r="r" b="b"/>
                <a:pathLst>
                  <a:path w="11776" h="7619" extrusionOk="0">
                    <a:moveTo>
                      <a:pt x="11776" y="1"/>
                    </a:moveTo>
                    <a:cubicBezTo>
                      <a:pt x="11775" y="1"/>
                      <a:pt x="6894" y="36"/>
                      <a:pt x="3644" y="2060"/>
                    </a:cubicBezTo>
                    <a:cubicBezTo>
                      <a:pt x="393" y="4084"/>
                      <a:pt x="0" y="7323"/>
                      <a:pt x="0" y="7323"/>
                    </a:cubicBezTo>
                    <a:cubicBezTo>
                      <a:pt x="0" y="7323"/>
                      <a:pt x="837" y="7619"/>
                      <a:pt x="2096" y="7619"/>
                    </a:cubicBezTo>
                    <a:cubicBezTo>
                      <a:pt x="3260" y="7619"/>
                      <a:pt x="4785" y="7366"/>
                      <a:pt x="6346" y="6394"/>
                    </a:cubicBezTo>
                    <a:cubicBezTo>
                      <a:pt x="9585" y="4370"/>
                      <a:pt x="11776" y="1"/>
                      <a:pt x="1177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46"/>
              <p:cNvSpPr/>
              <p:nvPr/>
            </p:nvSpPr>
            <p:spPr>
              <a:xfrm>
                <a:off x="3260525" y="4458700"/>
                <a:ext cx="25900" cy="26525"/>
              </a:xfrm>
              <a:custGeom>
                <a:avLst/>
                <a:gdLst/>
                <a:ahLst/>
                <a:cxnLst/>
                <a:rect l="l" t="t" r="r" b="b"/>
                <a:pathLst>
                  <a:path w="1036" h="1061" extrusionOk="0">
                    <a:moveTo>
                      <a:pt x="515" y="1"/>
                    </a:moveTo>
                    <a:cubicBezTo>
                      <a:pt x="238" y="1"/>
                      <a:pt x="0" y="234"/>
                      <a:pt x="0" y="513"/>
                    </a:cubicBezTo>
                    <a:cubicBezTo>
                      <a:pt x="0" y="704"/>
                      <a:pt x="107" y="858"/>
                      <a:pt x="250" y="965"/>
                    </a:cubicBezTo>
                    <a:cubicBezTo>
                      <a:pt x="322" y="1013"/>
                      <a:pt x="417" y="1061"/>
                      <a:pt x="500" y="1061"/>
                    </a:cubicBezTo>
                    <a:cubicBezTo>
                      <a:pt x="536" y="1061"/>
                      <a:pt x="583" y="1049"/>
                      <a:pt x="607" y="1049"/>
                    </a:cubicBezTo>
                    <a:cubicBezTo>
                      <a:pt x="845" y="1001"/>
                      <a:pt x="1036" y="811"/>
                      <a:pt x="1036" y="549"/>
                    </a:cubicBezTo>
                    <a:cubicBezTo>
                      <a:pt x="1036" y="334"/>
                      <a:pt x="893" y="132"/>
                      <a:pt x="703" y="49"/>
                    </a:cubicBezTo>
                    <a:cubicBezTo>
                      <a:pt x="679" y="49"/>
                      <a:pt x="655" y="37"/>
                      <a:pt x="643" y="37"/>
                    </a:cubicBezTo>
                    <a:cubicBezTo>
                      <a:pt x="607" y="13"/>
                      <a:pt x="583" y="1"/>
                      <a:pt x="536" y="1"/>
                    </a:cubicBezTo>
                    <a:cubicBezTo>
                      <a:pt x="529" y="1"/>
                      <a:pt x="522" y="1"/>
                      <a:pt x="51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46"/>
              <p:cNvSpPr/>
              <p:nvPr/>
            </p:nvSpPr>
            <p:spPr>
              <a:xfrm>
                <a:off x="4736600" y="4306900"/>
                <a:ext cx="22050" cy="21775"/>
              </a:xfrm>
              <a:custGeom>
                <a:avLst/>
                <a:gdLst/>
                <a:ahLst/>
                <a:cxnLst/>
                <a:rect l="l" t="t" r="r" b="b"/>
                <a:pathLst>
                  <a:path w="882" h="871" extrusionOk="0">
                    <a:moveTo>
                      <a:pt x="453" y="1"/>
                    </a:moveTo>
                    <a:cubicBezTo>
                      <a:pt x="214" y="1"/>
                      <a:pt x="12" y="179"/>
                      <a:pt x="12" y="418"/>
                    </a:cubicBezTo>
                    <a:cubicBezTo>
                      <a:pt x="0" y="656"/>
                      <a:pt x="191" y="870"/>
                      <a:pt x="429" y="870"/>
                    </a:cubicBezTo>
                    <a:cubicBezTo>
                      <a:pt x="435" y="870"/>
                      <a:pt x="442" y="871"/>
                      <a:pt x="449" y="871"/>
                    </a:cubicBezTo>
                    <a:cubicBezTo>
                      <a:pt x="678" y="871"/>
                      <a:pt x="869" y="673"/>
                      <a:pt x="869" y="453"/>
                    </a:cubicBezTo>
                    <a:cubicBezTo>
                      <a:pt x="881" y="215"/>
                      <a:pt x="691" y="1"/>
                      <a:pt x="45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46"/>
              <p:cNvSpPr/>
              <p:nvPr/>
            </p:nvSpPr>
            <p:spPr>
              <a:xfrm>
                <a:off x="4352625" y="4105975"/>
                <a:ext cx="60450" cy="48875"/>
              </a:xfrm>
              <a:custGeom>
                <a:avLst/>
                <a:gdLst/>
                <a:ahLst/>
                <a:cxnLst/>
                <a:rect l="l" t="t" r="r" b="b"/>
                <a:pathLst>
                  <a:path w="2418" h="1955" extrusionOk="0">
                    <a:moveTo>
                      <a:pt x="1554" y="1"/>
                    </a:moveTo>
                    <a:cubicBezTo>
                      <a:pt x="1209" y="1"/>
                      <a:pt x="913" y="201"/>
                      <a:pt x="786" y="513"/>
                    </a:cubicBezTo>
                    <a:lnTo>
                      <a:pt x="750" y="513"/>
                    </a:lnTo>
                    <a:cubicBezTo>
                      <a:pt x="736" y="512"/>
                      <a:pt x="722" y="512"/>
                      <a:pt x="708" y="512"/>
                    </a:cubicBezTo>
                    <a:cubicBezTo>
                      <a:pt x="323" y="512"/>
                      <a:pt x="23" y="825"/>
                      <a:pt x="12" y="1204"/>
                    </a:cubicBezTo>
                    <a:cubicBezTo>
                      <a:pt x="0" y="1609"/>
                      <a:pt x="310" y="1942"/>
                      <a:pt x="703" y="1954"/>
                    </a:cubicBezTo>
                    <a:cubicBezTo>
                      <a:pt x="715" y="1954"/>
                      <a:pt x="727" y="1955"/>
                      <a:pt x="738" y="1955"/>
                    </a:cubicBezTo>
                    <a:cubicBezTo>
                      <a:pt x="985" y="1955"/>
                      <a:pt x="1197" y="1838"/>
                      <a:pt x="1322" y="1656"/>
                    </a:cubicBezTo>
                    <a:cubicBezTo>
                      <a:pt x="1393" y="1668"/>
                      <a:pt x="1453" y="1680"/>
                      <a:pt x="1524" y="1680"/>
                    </a:cubicBezTo>
                    <a:cubicBezTo>
                      <a:pt x="1549" y="1682"/>
                      <a:pt x="1573" y="1684"/>
                      <a:pt x="1597" y="1684"/>
                    </a:cubicBezTo>
                    <a:cubicBezTo>
                      <a:pt x="1806" y="1684"/>
                      <a:pt x="1991" y="1594"/>
                      <a:pt x="2119" y="1466"/>
                    </a:cubicBezTo>
                    <a:cubicBezTo>
                      <a:pt x="2286" y="1311"/>
                      <a:pt x="2393" y="1108"/>
                      <a:pt x="2393" y="870"/>
                    </a:cubicBezTo>
                    <a:cubicBezTo>
                      <a:pt x="2417" y="608"/>
                      <a:pt x="2298" y="370"/>
                      <a:pt x="2108" y="215"/>
                    </a:cubicBezTo>
                    <a:cubicBezTo>
                      <a:pt x="1977" y="96"/>
                      <a:pt x="1798" y="13"/>
                      <a:pt x="1584" y="1"/>
                    </a:cubicBezTo>
                    <a:cubicBezTo>
                      <a:pt x="1574" y="1"/>
                      <a:pt x="1564" y="1"/>
                      <a:pt x="155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46"/>
              <p:cNvSpPr/>
              <p:nvPr/>
            </p:nvSpPr>
            <p:spPr>
              <a:xfrm>
                <a:off x="4434475" y="3922625"/>
                <a:ext cx="15500" cy="15525"/>
              </a:xfrm>
              <a:custGeom>
                <a:avLst/>
                <a:gdLst/>
                <a:ahLst/>
                <a:cxnLst/>
                <a:rect l="l" t="t" r="r" b="b"/>
                <a:pathLst>
                  <a:path w="620" h="621" extrusionOk="0">
                    <a:moveTo>
                      <a:pt x="299" y="0"/>
                    </a:moveTo>
                    <a:cubicBezTo>
                      <a:pt x="131" y="0"/>
                      <a:pt x="0" y="128"/>
                      <a:pt x="0" y="299"/>
                    </a:cubicBezTo>
                    <a:cubicBezTo>
                      <a:pt x="0" y="477"/>
                      <a:pt x="131" y="608"/>
                      <a:pt x="298" y="620"/>
                    </a:cubicBezTo>
                    <a:cubicBezTo>
                      <a:pt x="477" y="620"/>
                      <a:pt x="608" y="489"/>
                      <a:pt x="619" y="322"/>
                    </a:cubicBezTo>
                    <a:cubicBezTo>
                      <a:pt x="619" y="144"/>
                      <a:pt x="488" y="13"/>
                      <a:pt x="322" y="1"/>
                    </a:cubicBezTo>
                    <a:cubicBezTo>
                      <a:pt x="314" y="0"/>
                      <a:pt x="307" y="0"/>
                      <a:pt x="299"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46"/>
              <p:cNvSpPr/>
              <p:nvPr/>
            </p:nvSpPr>
            <p:spPr>
              <a:xfrm>
                <a:off x="4606525" y="4119075"/>
                <a:ext cx="33350" cy="32500"/>
              </a:xfrm>
              <a:custGeom>
                <a:avLst/>
                <a:gdLst/>
                <a:ahLst/>
                <a:cxnLst/>
                <a:rect l="l" t="t" r="r" b="b"/>
                <a:pathLst>
                  <a:path w="1334" h="1300" extrusionOk="0">
                    <a:moveTo>
                      <a:pt x="668" y="1"/>
                    </a:moveTo>
                    <a:cubicBezTo>
                      <a:pt x="321" y="1"/>
                      <a:pt x="36" y="270"/>
                      <a:pt x="24" y="620"/>
                    </a:cubicBezTo>
                    <a:cubicBezTo>
                      <a:pt x="0" y="977"/>
                      <a:pt x="286" y="1275"/>
                      <a:pt x="643" y="1299"/>
                    </a:cubicBezTo>
                    <a:cubicBezTo>
                      <a:pt x="650" y="1299"/>
                      <a:pt x="657" y="1299"/>
                      <a:pt x="665" y="1299"/>
                    </a:cubicBezTo>
                    <a:cubicBezTo>
                      <a:pt x="1012" y="1299"/>
                      <a:pt x="1298" y="1018"/>
                      <a:pt x="1310" y="668"/>
                    </a:cubicBezTo>
                    <a:cubicBezTo>
                      <a:pt x="1334" y="311"/>
                      <a:pt x="1048" y="13"/>
                      <a:pt x="691" y="1"/>
                    </a:cubicBezTo>
                    <a:cubicBezTo>
                      <a:pt x="683" y="1"/>
                      <a:pt x="676" y="1"/>
                      <a:pt x="66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46"/>
              <p:cNvSpPr/>
              <p:nvPr/>
            </p:nvSpPr>
            <p:spPr>
              <a:xfrm>
                <a:off x="4513650" y="4248575"/>
                <a:ext cx="25325" cy="24475"/>
              </a:xfrm>
              <a:custGeom>
                <a:avLst/>
                <a:gdLst/>
                <a:ahLst/>
                <a:cxnLst/>
                <a:rect l="l" t="t" r="r" b="b"/>
                <a:pathLst>
                  <a:path w="1013" h="979" extrusionOk="0">
                    <a:moveTo>
                      <a:pt x="524" y="0"/>
                    </a:moveTo>
                    <a:cubicBezTo>
                      <a:pt x="250" y="0"/>
                      <a:pt x="24" y="203"/>
                      <a:pt x="12" y="476"/>
                    </a:cubicBezTo>
                    <a:cubicBezTo>
                      <a:pt x="0" y="738"/>
                      <a:pt x="227" y="977"/>
                      <a:pt x="489" y="977"/>
                    </a:cubicBezTo>
                    <a:cubicBezTo>
                      <a:pt x="502" y="978"/>
                      <a:pt x="515" y="978"/>
                      <a:pt x="528" y="978"/>
                    </a:cubicBezTo>
                    <a:cubicBezTo>
                      <a:pt x="785" y="978"/>
                      <a:pt x="1001" y="761"/>
                      <a:pt x="1001" y="500"/>
                    </a:cubicBezTo>
                    <a:cubicBezTo>
                      <a:pt x="1012" y="238"/>
                      <a:pt x="786" y="0"/>
                      <a:pt x="52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46"/>
              <p:cNvSpPr/>
              <p:nvPr/>
            </p:nvSpPr>
            <p:spPr>
              <a:xfrm>
                <a:off x="4829750" y="4118800"/>
                <a:ext cx="20275" cy="19950"/>
              </a:xfrm>
              <a:custGeom>
                <a:avLst/>
                <a:gdLst/>
                <a:ahLst/>
                <a:cxnLst/>
                <a:rect l="l" t="t" r="r" b="b"/>
                <a:pathLst>
                  <a:path w="811" h="798" extrusionOk="0">
                    <a:moveTo>
                      <a:pt x="418" y="0"/>
                    </a:moveTo>
                    <a:cubicBezTo>
                      <a:pt x="203" y="0"/>
                      <a:pt x="25" y="179"/>
                      <a:pt x="1" y="381"/>
                    </a:cubicBezTo>
                    <a:cubicBezTo>
                      <a:pt x="1" y="607"/>
                      <a:pt x="168" y="786"/>
                      <a:pt x="394" y="798"/>
                    </a:cubicBezTo>
                    <a:cubicBezTo>
                      <a:pt x="608" y="798"/>
                      <a:pt x="787" y="631"/>
                      <a:pt x="810" y="417"/>
                    </a:cubicBezTo>
                    <a:cubicBezTo>
                      <a:pt x="810" y="191"/>
                      <a:pt x="644" y="12"/>
                      <a:pt x="41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46"/>
              <p:cNvSpPr/>
              <p:nvPr/>
            </p:nvSpPr>
            <p:spPr>
              <a:xfrm>
                <a:off x="4416900" y="4509300"/>
                <a:ext cx="13425" cy="13425"/>
              </a:xfrm>
              <a:custGeom>
                <a:avLst/>
                <a:gdLst/>
                <a:ahLst/>
                <a:cxnLst/>
                <a:rect l="l" t="t" r="r" b="b"/>
                <a:pathLst>
                  <a:path w="537" h="537" extrusionOk="0">
                    <a:moveTo>
                      <a:pt x="265" y="0"/>
                    </a:moveTo>
                    <a:cubicBezTo>
                      <a:pt x="120" y="0"/>
                      <a:pt x="1" y="115"/>
                      <a:pt x="1" y="251"/>
                    </a:cubicBezTo>
                    <a:cubicBezTo>
                      <a:pt x="1" y="406"/>
                      <a:pt x="108" y="525"/>
                      <a:pt x="251" y="537"/>
                    </a:cubicBezTo>
                    <a:cubicBezTo>
                      <a:pt x="406" y="537"/>
                      <a:pt x="513" y="430"/>
                      <a:pt x="537" y="287"/>
                    </a:cubicBezTo>
                    <a:cubicBezTo>
                      <a:pt x="537" y="132"/>
                      <a:pt x="429" y="13"/>
                      <a:pt x="287" y="1"/>
                    </a:cubicBezTo>
                    <a:cubicBezTo>
                      <a:pt x="279" y="1"/>
                      <a:pt x="272" y="0"/>
                      <a:pt x="26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46"/>
              <p:cNvSpPr/>
              <p:nvPr/>
            </p:nvSpPr>
            <p:spPr>
              <a:xfrm>
                <a:off x="4450250" y="3955975"/>
                <a:ext cx="6575" cy="6575"/>
              </a:xfrm>
              <a:custGeom>
                <a:avLst/>
                <a:gdLst/>
                <a:ahLst/>
                <a:cxnLst/>
                <a:rect l="l" t="t" r="r" b="b"/>
                <a:pathLst>
                  <a:path w="263" h="263" extrusionOk="0">
                    <a:moveTo>
                      <a:pt x="143" y="0"/>
                    </a:moveTo>
                    <a:cubicBezTo>
                      <a:pt x="60" y="0"/>
                      <a:pt x="0" y="60"/>
                      <a:pt x="0" y="119"/>
                    </a:cubicBezTo>
                    <a:cubicBezTo>
                      <a:pt x="0" y="203"/>
                      <a:pt x="48" y="262"/>
                      <a:pt x="119" y="262"/>
                    </a:cubicBezTo>
                    <a:cubicBezTo>
                      <a:pt x="203" y="262"/>
                      <a:pt x="262" y="203"/>
                      <a:pt x="262" y="143"/>
                    </a:cubicBezTo>
                    <a:cubicBezTo>
                      <a:pt x="262" y="60"/>
                      <a:pt x="203" y="0"/>
                      <a:pt x="14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46"/>
              <p:cNvSpPr/>
              <p:nvPr/>
            </p:nvSpPr>
            <p:spPr>
              <a:xfrm>
                <a:off x="3491200" y="3755650"/>
                <a:ext cx="31275" cy="30375"/>
              </a:xfrm>
              <a:custGeom>
                <a:avLst/>
                <a:gdLst/>
                <a:ahLst/>
                <a:cxnLst/>
                <a:rect l="l" t="t" r="r" b="b"/>
                <a:pathLst>
                  <a:path w="1251" h="1215" extrusionOk="0">
                    <a:moveTo>
                      <a:pt x="643" y="1"/>
                    </a:moveTo>
                    <a:cubicBezTo>
                      <a:pt x="524" y="1"/>
                      <a:pt x="405" y="24"/>
                      <a:pt x="310" y="84"/>
                    </a:cubicBezTo>
                    <a:cubicBezTo>
                      <a:pt x="131" y="191"/>
                      <a:pt x="12" y="370"/>
                      <a:pt x="12" y="596"/>
                    </a:cubicBezTo>
                    <a:cubicBezTo>
                      <a:pt x="0" y="929"/>
                      <a:pt x="262" y="1215"/>
                      <a:pt x="608" y="1215"/>
                    </a:cubicBezTo>
                    <a:cubicBezTo>
                      <a:pt x="941" y="1215"/>
                      <a:pt x="1215" y="953"/>
                      <a:pt x="1239" y="620"/>
                    </a:cubicBezTo>
                    <a:cubicBezTo>
                      <a:pt x="1251" y="358"/>
                      <a:pt x="1072" y="120"/>
                      <a:pt x="822" y="24"/>
                    </a:cubicBezTo>
                    <a:cubicBezTo>
                      <a:pt x="762" y="12"/>
                      <a:pt x="703" y="1"/>
                      <a:pt x="64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46"/>
              <p:cNvSpPr/>
              <p:nvPr/>
            </p:nvSpPr>
            <p:spPr>
              <a:xfrm>
                <a:off x="3451600" y="4205400"/>
                <a:ext cx="13125" cy="12525"/>
              </a:xfrm>
              <a:custGeom>
                <a:avLst/>
                <a:gdLst/>
                <a:ahLst/>
                <a:cxnLst/>
                <a:rect l="l" t="t" r="r" b="b"/>
                <a:pathLst>
                  <a:path w="525" h="501" extrusionOk="0">
                    <a:moveTo>
                      <a:pt x="287" y="1"/>
                    </a:moveTo>
                    <a:cubicBezTo>
                      <a:pt x="156" y="1"/>
                      <a:pt x="37" y="108"/>
                      <a:pt x="25" y="239"/>
                    </a:cubicBezTo>
                    <a:cubicBezTo>
                      <a:pt x="1" y="382"/>
                      <a:pt x="120" y="501"/>
                      <a:pt x="263" y="501"/>
                    </a:cubicBezTo>
                    <a:cubicBezTo>
                      <a:pt x="394" y="501"/>
                      <a:pt x="513" y="406"/>
                      <a:pt x="525" y="263"/>
                    </a:cubicBezTo>
                    <a:cubicBezTo>
                      <a:pt x="525" y="132"/>
                      <a:pt x="418" y="13"/>
                      <a:pt x="28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46"/>
              <p:cNvSpPr/>
              <p:nvPr/>
            </p:nvSpPr>
            <p:spPr>
              <a:xfrm>
                <a:off x="3732600" y="4450075"/>
                <a:ext cx="30975" cy="30400"/>
              </a:xfrm>
              <a:custGeom>
                <a:avLst/>
                <a:gdLst/>
                <a:ahLst/>
                <a:cxnLst/>
                <a:rect l="l" t="t" r="r" b="b"/>
                <a:pathLst>
                  <a:path w="1239" h="1216" extrusionOk="0">
                    <a:moveTo>
                      <a:pt x="622" y="0"/>
                    </a:moveTo>
                    <a:cubicBezTo>
                      <a:pt x="286" y="0"/>
                      <a:pt x="12" y="269"/>
                      <a:pt x="12" y="584"/>
                    </a:cubicBezTo>
                    <a:cubicBezTo>
                      <a:pt x="0" y="918"/>
                      <a:pt x="274" y="1191"/>
                      <a:pt x="596" y="1215"/>
                    </a:cubicBezTo>
                    <a:cubicBezTo>
                      <a:pt x="603" y="1215"/>
                      <a:pt x="610" y="1216"/>
                      <a:pt x="617" y="1216"/>
                    </a:cubicBezTo>
                    <a:cubicBezTo>
                      <a:pt x="940" y="1216"/>
                      <a:pt x="1203" y="947"/>
                      <a:pt x="1227" y="632"/>
                    </a:cubicBezTo>
                    <a:cubicBezTo>
                      <a:pt x="1239" y="298"/>
                      <a:pt x="965" y="25"/>
                      <a:pt x="643" y="1"/>
                    </a:cubicBezTo>
                    <a:cubicBezTo>
                      <a:pt x="636" y="1"/>
                      <a:pt x="629" y="0"/>
                      <a:pt x="62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46"/>
              <p:cNvSpPr/>
              <p:nvPr/>
            </p:nvSpPr>
            <p:spPr>
              <a:xfrm>
                <a:off x="3705225" y="4525375"/>
                <a:ext cx="25600" cy="25050"/>
              </a:xfrm>
              <a:custGeom>
                <a:avLst/>
                <a:gdLst/>
                <a:ahLst/>
                <a:cxnLst/>
                <a:rect l="l" t="t" r="r" b="b"/>
                <a:pathLst>
                  <a:path w="1024" h="1002" extrusionOk="0">
                    <a:moveTo>
                      <a:pt x="513" y="1"/>
                    </a:moveTo>
                    <a:cubicBezTo>
                      <a:pt x="238" y="1"/>
                      <a:pt x="24" y="211"/>
                      <a:pt x="12" y="477"/>
                    </a:cubicBezTo>
                    <a:cubicBezTo>
                      <a:pt x="0" y="763"/>
                      <a:pt x="214" y="977"/>
                      <a:pt x="488" y="1001"/>
                    </a:cubicBezTo>
                    <a:cubicBezTo>
                      <a:pt x="496" y="1001"/>
                      <a:pt x="503" y="1002"/>
                      <a:pt x="511" y="1002"/>
                    </a:cubicBezTo>
                    <a:cubicBezTo>
                      <a:pt x="785" y="1002"/>
                      <a:pt x="989" y="791"/>
                      <a:pt x="1012" y="525"/>
                    </a:cubicBezTo>
                    <a:cubicBezTo>
                      <a:pt x="1024" y="239"/>
                      <a:pt x="798" y="13"/>
                      <a:pt x="536" y="1"/>
                    </a:cubicBezTo>
                    <a:cubicBezTo>
                      <a:pt x="528" y="1"/>
                      <a:pt x="521" y="1"/>
                      <a:pt x="51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46"/>
              <p:cNvSpPr/>
              <p:nvPr/>
            </p:nvSpPr>
            <p:spPr>
              <a:xfrm>
                <a:off x="3296825" y="4356300"/>
                <a:ext cx="38125" cy="37275"/>
              </a:xfrm>
              <a:custGeom>
                <a:avLst/>
                <a:gdLst/>
                <a:ahLst/>
                <a:cxnLst/>
                <a:rect l="l" t="t" r="r" b="b"/>
                <a:pathLst>
                  <a:path w="1525" h="1491" extrusionOk="0">
                    <a:moveTo>
                      <a:pt x="777" y="1"/>
                    </a:moveTo>
                    <a:cubicBezTo>
                      <a:pt x="370" y="1"/>
                      <a:pt x="36" y="330"/>
                      <a:pt x="24" y="716"/>
                    </a:cubicBezTo>
                    <a:cubicBezTo>
                      <a:pt x="1" y="1132"/>
                      <a:pt x="334" y="1478"/>
                      <a:pt x="739" y="1490"/>
                    </a:cubicBezTo>
                    <a:cubicBezTo>
                      <a:pt x="753" y="1490"/>
                      <a:pt x="767" y="1491"/>
                      <a:pt x="781" y="1491"/>
                    </a:cubicBezTo>
                    <a:cubicBezTo>
                      <a:pt x="1178" y="1491"/>
                      <a:pt x="1490" y="1166"/>
                      <a:pt x="1513" y="775"/>
                    </a:cubicBezTo>
                    <a:cubicBezTo>
                      <a:pt x="1525" y="358"/>
                      <a:pt x="1191" y="25"/>
                      <a:pt x="798" y="1"/>
                    </a:cubicBezTo>
                    <a:cubicBezTo>
                      <a:pt x="791" y="1"/>
                      <a:pt x="784" y="1"/>
                      <a:pt x="77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46"/>
              <p:cNvSpPr/>
              <p:nvPr/>
            </p:nvSpPr>
            <p:spPr>
              <a:xfrm>
                <a:off x="4702650" y="3817250"/>
                <a:ext cx="320025" cy="156450"/>
              </a:xfrm>
              <a:custGeom>
                <a:avLst/>
                <a:gdLst/>
                <a:ahLst/>
                <a:cxnLst/>
                <a:rect l="l" t="t" r="r" b="b"/>
                <a:pathLst>
                  <a:path w="12801" h="6258" extrusionOk="0">
                    <a:moveTo>
                      <a:pt x="4408" y="4942"/>
                    </a:moveTo>
                    <a:cubicBezTo>
                      <a:pt x="4415" y="4942"/>
                      <a:pt x="4423" y="4942"/>
                      <a:pt x="4430" y="4942"/>
                    </a:cubicBezTo>
                    <a:cubicBezTo>
                      <a:pt x="4609" y="4954"/>
                      <a:pt x="4763" y="5109"/>
                      <a:pt x="4763" y="5299"/>
                    </a:cubicBezTo>
                    <a:cubicBezTo>
                      <a:pt x="4763" y="5483"/>
                      <a:pt x="4609" y="5633"/>
                      <a:pt x="4427" y="5633"/>
                    </a:cubicBezTo>
                    <a:cubicBezTo>
                      <a:pt x="4420" y="5633"/>
                      <a:pt x="4413" y="5633"/>
                      <a:pt x="4406" y="5633"/>
                    </a:cubicBezTo>
                    <a:cubicBezTo>
                      <a:pt x="4216" y="5633"/>
                      <a:pt x="4061" y="5466"/>
                      <a:pt x="4073" y="5276"/>
                    </a:cubicBezTo>
                    <a:cubicBezTo>
                      <a:pt x="4073" y="5081"/>
                      <a:pt x="4227" y="4942"/>
                      <a:pt x="4408" y="4942"/>
                    </a:cubicBezTo>
                    <a:close/>
                    <a:moveTo>
                      <a:pt x="9480" y="1"/>
                    </a:moveTo>
                    <a:cubicBezTo>
                      <a:pt x="8561" y="1"/>
                      <a:pt x="7511" y="172"/>
                      <a:pt x="6383" y="632"/>
                    </a:cubicBezTo>
                    <a:cubicBezTo>
                      <a:pt x="2846" y="2097"/>
                      <a:pt x="1" y="6061"/>
                      <a:pt x="1" y="6061"/>
                    </a:cubicBezTo>
                    <a:cubicBezTo>
                      <a:pt x="1" y="6061"/>
                      <a:pt x="1245" y="6258"/>
                      <a:pt x="2931" y="6258"/>
                    </a:cubicBezTo>
                    <a:cubicBezTo>
                      <a:pt x="4565" y="6258"/>
                      <a:pt x="6613" y="6073"/>
                      <a:pt x="8347" y="5347"/>
                    </a:cubicBezTo>
                    <a:cubicBezTo>
                      <a:pt x="8728" y="5180"/>
                      <a:pt x="9085" y="5002"/>
                      <a:pt x="9419" y="4811"/>
                    </a:cubicBezTo>
                    <a:cubicBezTo>
                      <a:pt x="12074" y="3204"/>
                      <a:pt x="12800" y="716"/>
                      <a:pt x="12800" y="716"/>
                    </a:cubicBezTo>
                    <a:cubicBezTo>
                      <a:pt x="12800" y="716"/>
                      <a:pt x="11502" y="13"/>
                      <a:pt x="9573" y="1"/>
                    </a:cubicBezTo>
                    <a:cubicBezTo>
                      <a:pt x="9542" y="1"/>
                      <a:pt x="9511" y="1"/>
                      <a:pt x="948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46"/>
              <p:cNvSpPr/>
              <p:nvPr/>
            </p:nvSpPr>
            <p:spPr>
              <a:xfrm>
                <a:off x="6345425" y="3871900"/>
                <a:ext cx="320000" cy="155975"/>
              </a:xfrm>
              <a:custGeom>
                <a:avLst/>
                <a:gdLst/>
                <a:ahLst/>
                <a:cxnLst/>
                <a:rect l="l" t="t" r="r" b="b"/>
                <a:pathLst>
                  <a:path w="12800" h="6239" extrusionOk="0">
                    <a:moveTo>
                      <a:pt x="4391" y="4933"/>
                    </a:moveTo>
                    <a:cubicBezTo>
                      <a:pt x="4404" y="4933"/>
                      <a:pt x="4417" y="4933"/>
                      <a:pt x="4430" y="4935"/>
                    </a:cubicBezTo>
                    <a:cubicBezTo>
                      <a:pt x="4608" y="4935"/>
                      <a:pt x="4763" y="5090"/>
                      <a:pt x="4763" y="5292"/>
                    </a:cubicBezTo>
                    <a:cubicBezTo>
                      <a:pt x="4763" y="5475"/>
                      <a:pt x="4609" y="5614"/>
                      <a:pt x="4428" y="5614"/>
                    </a:cubicBezTo>
                    <a:cubicBezTo>
                      <a:pt x="4421" y="5614"/>
                      <a:pt x="4413" y="5614"/>
                      <a:pt x="4406" y="5614"/>
                    </a:cubicBezTo>
                    <a:cubicBezTo>
                      <a:pt x="4203" y="5614"/>
                      <a:pt x="4060" y="5447"/>
                      <a:pt x="4072" y="5257"/>
                    </a:cubicBezTo>
                    <a:cubicBezTo>
                      <a:pt x="4072" y="5079"/>
                      <a:pt x="4217" y="4933"/>
                      <a:pt x="4391" y="4933"/>
                    </a:cubicBezTo>
                    <a:close/>
                    <a:moveTo>
                      <a:pt x="9305" y="1"/>
                    </a:moveTo>
                    <a:cubicBezTo>
                      <a:pt x="8433" y="1"/>
                      <a:pt x="7432" y="169"/>
                      <a:pt x="6382" y="613"/>
                    </a:cubicBezTo>
                    <a:cubicBezTo>
                      <a:pt x="2834" y="2089"/>
                      <a:pt x="0" y="6042"/>
                      <a:pt x="0" y="6042"/>
                    </a:cubicBezTo>
                    <a:cubicBezTo>
                      <a:pt x="0" y="6042"/>
                      <a:pt x="1245" y="6239"/>
                      <a:pt x="2931" y="6239"/>
                    </a:cubicBezTo>
                    <a:cubicBezTo>
                      <a:pt x="4564" y="6239"/>
                      <a:pt x="6613" y="6054"/>
                      <a:pt x="8347" y="5328"/>
                    </a:cubicBezTo>
                    <a:cubicBezTo>
                      <a:pt x="8728" y="5173"/>
                      <a:pt x="9085" y="4995"/>
                      <a:pt x="9418" y="4792"/>
                    </a:cubicBezTo>
                    <a:cubicBezTo>
                      <a:pt x="12061" y="3209"/>
                      <a:pt x="12800" y="720"/>
                      <a:pt x="12800" y="720"/>
                    </a:cubicBezTo>
                    <a:cubicBezTo>
                      <a:pt x="12800" y="720"/>
                      <a:pt x="11502" y="18"/>
                      <a:pt x="9561" y="6"/>
                    </a:cubicBezTo>
                    <a:cubicBezTo>
                      <a:pt x="9477" y="3"/>
                      <a:pt x="9391" y="1"/>
                      <a:pt x="930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46"/>
              <p:cNvSpPr/>
              <p:nvPr/>
            </p:nvSpPr>
            <p:spPr>
              <a:xfrm>
                <a:off x="5525975" y="3843250"/>
                <a:ext cx="382225" cy="128500"/>
              </a:xfrm>
              <a:custGeom>
                <a:avLst/>
                <a:gdLst/>
                <a:ahLst/>
                <a:cxnLst/>
                <a:rect l="l" t="t" r="r" b="b"/>
                <a:pathLst>
                  <a:path w="15289" h="5140" extrusionOk="0">
                    <a:moveTo>
                      <a:pt x="7897" y="0"/>
                    </a:moveTo>
                    <a:cubicBezTo>
                      <a:pt x="7629" y="0"/>
                      <a:pt x="7361" y="10"/>
                      <a:pt x="7097" y="33"/>
                    </a:cubicBezTo>
                    <a:cubicBezTo>
                      <a:pt x="3608" y="342"/>
                      <a:pt x="1786" y="2652"/>
                      <a:pt x="1501" y="3021"/>
                    </a:cubicBezTo>
                    <a:cubicBezTo>
                      <a:pt x="1489" y="2640"/>
                      <a:pt x="1179" y="2331"/>
                      <a:pt x="786" y="2307"/>
                    </a:cubicBezTo>
                    <a:cubicBezTo>
                      <a:pt x="779" y="2307"/>
                      <a:pt x="772" y="2306"/>
                      <a:pt x="765" y="2306"/>
                    </a:cubicBezTo>
                    <a:cubicBezTo>
                      <a:pt x="358" y="2306"/>
                      <a:pt x="36" y="2635"/>
                      <a:pt x="12" y="3045"/>
                    </a:cubicBezTo>
                    <a:cubicBezTo>
                      <a:pt x="1" y="3462"/>
                      <a:pt x="334" y="3795"/>
                      <a:pt x="751" y="3819"/>
                    </a:cubicBezTo>
                    <a:cubicBezTo>
                      <a:pt x="758" y="3819"/>
                      <a:pt x="766" y="3819"/>
                      <a:pt x="773" y="3819"/>
                    </a:cubicBezTo>
                    <a:cubicBezTo>
                      <a:pt x="1156" y="3819"/>
                      <a:pt x="1478" y="3525"/>
                      <a:pt x="1525" y="3128"/>
                    </a:cubicBezTo>
                    <a:cubicBezTo>
                      <a:pt x="1811" y="3404"/>
                      <a:pt x="3721" y="5140"/>
                      <a:pt x="6801" y="5140"/>
                    </a:cubicBezTo>
                    <a:cubicBezTo>
                      <a:pt x="7047" y="5140"/>
                      <a:pt x="7300" y="5129"/>
                      <a:pt x="7561" y="5105"/>
                    </a:cubicBezTo>
                    <a:cubicBezTo>
                      <a:pt x="11359" y="4795"/>
                      <a:pt x="15288" y="1878"/>
                      <a:pt x="15288" y="1878"/>
                    </a:cubicBezTo>
                    <a:cubicBezTo>
                      <a:pt x="15288" y="1878"/>
                      <a:pt x="11512" y="0"/>
                      <a:pt x="789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46"/>
              <p:cNvSpPr/>
              <p:nvPr/>
            </p:nvSpPr>
            <p:spPr>
              <a:xfrm>
                <a:off x="5042275" y="4264075"/>
                <a:ext cx="317625" cy="159425"/>
              </a:xfrm>
              <a:custGeom>
                <a:avLst/>
                <a:gdLst/>
                <a:ahLst/>
                <a:cxnLst/>
                <a:rect l="l" t="t" r="r" b="b"/>
                <a:pathLst>
                  <a:path w="12705" h="6377" extrusionOk="0">
                    <a:moveTo>
                      <a:pt x="10128" y="1"/>
                    </a:moveTo>
                    <a:cubicBezTo>
                      <a:pt x="8445" y="1"/>
                      <a:pt x="6226" y="193"/>
                      <a:pt x="4382" y="1011"/>
                    </a:cubicBezTo>
                    <a:cubicBezTo>
                      <a:pt x="870" y="2547"/>
                      <a:pt x="1" y="5702"/>
                      <a:pt x="1" y="5702"/>
                    </a:cubicBezTo>
                    <a:cubicBezTo>
                      <a:pt x="1" y="5702"/>
                      <a:pt x="1285" y="6376"/>
                      <a:pt x="3179" y="6376"/>
                    </a:cubicBezTo>
                    <a:cubicBezTo>
                      <a:pt x="4133" y="6376"/>
                      <a:pt x="5241" y="6205"/>
                      <a:pt x="6418" y="5691"/>
                    </a:cubicBezTo>
                    <a:cubicBezTo>
                      <a:pt x="9931" y="4155"/>
                      <a:pt x="12705" y="154"/>
                      <a:pt x="12705" y="154"/>
                    </a:cubicBezTo>
                    <a:cubicBezTo>
                      <a:pt x="12705" y="154"/>
                      <a:pt x="11630" y="1"/>
                      <a:pt x="1012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46"/>
              <p:cNvSpPr/>
              <p:nvPr/>
            </p:nvSpPr>
            <p:spPr>
              <a:xfrm>
                <a:off x="6083475" y="4330125"/>
                <a:ext cx="294425" cy="190325"/>
              </a:xfrm>
              <a:custGeom>
                <a:avLst/>
                <a:gdLst/>
                <a:ahLst/>
                <a:cxnLst/>
                <a:rect l="l" t="t" r="r" b="b"/>
                <a:pathLst>
                  <a:path w="11777" h="7613" extrusionOk="0">
                    <a:moveTo>
                      <a:pt x="11776" y="1"/>
                    </a:moveTo>
                    <a:lnTo>
                      <a:pt x="11776" y="1"/>
                    </a:lnTo>
                    <a:cubicBezTo>
                      <a:pt x="11776" y="1"/>
                      <a:pt x="6906" y="24"/>
                      <a:pt x="3644" y="2048"/>
                    </a:cubicBezTo>
                    <a:cubicBezTo>
                      <a:pt x="382" y="4072"/>
                      <a:pt x="1" y="7323"/>
                      <a:pt x="1" y="7323"/>
                    </a:cubicBezTo>
                    <a:cubicBezTo>
                      <a:pt x="1" y="7323"/>
                      <a:pt x="829" y="7613"/>
                      <a:pt x="2076" y="7613"/>
                    </a:cubicBezTo>
                    <a:cubicBezTo>
                      <a:pt x="3240" y="7613"/>
                      <a:pt x="4771" y="7360"/>
                      <a:pt x="6335" y="6382"/>
                    </a:cubicBezTo>
                    <a:cubicBezTo>
                      <a:pt x="9597" y="4358"/>
                      <a:pt x="11776" y="1"/>
                      <a:pt x="1177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46"/>
              <p:cNvSpPr/>
              <p:nvPr/>
            </p:nvSpPr>
            <p:spPr>
              <a:xfrm>
                <a:off x="4902675" y="4513150"/>
                <a:ext cx="26525" cy="26250"/>
              </a:xfrm>
              <a:custGeom>
                <a:avLst/>
                <a:gdLst/>
                <a:ahLst/>
                <a:cxnLst/>
                <a:rect l="l" t="t" r="r" b="b"/>
                <a:pathLst>
                  <a:path w="1061" h="1050" extrusionOk="0">
                    <a:moveTo>
                      <a:pt x="497" y="0"/>
                    </a:moveTo>
                    <a:cubicBezTo>
                      <a:pt x="228" y="0"/>
                      <a:pt x="1" y="229"/>
                      <a:pt x="1" y="502"/>
                    </a:cubicBezTo>
                    <a:cubicBezTo>
                      <a:pt x="1" y="692"/>
                      <a:pt x="108" y="859"/>
                      <a:pt x="263" y="966"/>
                    </a:cubicBezTo>
                    <a:cubicBezTo>
                      <a:pt x="334" y="1014"/>
                      <a:pt x="418" y="1050"/>
                      <a:pt x="513" y="1050"/>
                    </a:cubicBezTo>
                    <a:cubicBezTo>
                      <a:pt x="537" y="1050"/>
                      <a:pt x="584" y="1038"/>
                      <a:pt x="620" y="1038"/>
                    </a:cubicBezTo>
                    <a:cubicBezTo>
                      <a:pt x="858" y="990"/>
                      <a:pt x="1049" y="800"/>
                      <a:pt x="1049" y="550"/>
                    </a:cubicBezTo>
                    <a:cubicBezTo>
                      <a:pt x="1061" y="311"/>
                      <a:pt x="918" y="121"/>
                      <a:pt x="703" y="38"/>
                    </a:cubicBezTo>
                    <a:cubicBezTo>
                      <a:pt x="691" y="38"/>
                      <a:pt x="656" y="26"/>
                      <a:pt x="644" y="26"/>
                    </a:cubicBezTo>
                    <a:cubicBezTo>
                      <a:pt x="620" y="14"/>
                      <a:pt x="584" y="2"/>
                      <a:pt x="537" y="2"/>
                    </a:cubicBezTo>
                    <a:cubicBezTo>
                      <a:pt x="523" y="1"/>
                      <a:pt x="510" y="0"/>
                      <a:pt x="49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46"/>
              <p:cNvSpPr/>
              <p:nvPr/>
            </p:nvSpPr>
            <p:spPr>
              <a:xfrm>
                <a:off x="6378750" y="4361325"/>
                <a:ext cx="22350" cy="21525"/>
              </a:xfrm>
              <a:custGeom>
                <a:avLst/>
                <a:gdLst/>
                <a:ahLst/>
                <a:cxnLst/>
                <a:rect l="l" t="t" r="r" b="b"/>
                <a:pathLst>
                  <a:path w="894" h="861" extrusionOk="0">
                    <a:moveTo>
                      <a:pt x="429" y="1"/>
                    </a:moveTo>
                    <a:cubicBezTo>
                      <a:pt x="218" y="1"/>
                      <a:pt x="35" y="194"/>
                      <a:pt x="13" y="419"/>
                    </a:cubicBezTo>
                    <a:cubicBezTo>
                      <a:pt x="1" y="658"/>
                      <a:pt x="191" y="860"/>
                      <a:pt x="430" y="860"/>
                    </a:cubicBezTo>
                    <a:cubicBezTo>
                      <a:pt x="437" y="860"/>
                      <a:pt x="444" y="860"/>
                      <a:pt x="451" y="860"/>
                    </a:cubicBezTo>
                    <a:cubicBezTo>
                      <a:pt x="680" y="860"/>
                      <a:pt x="882" y="674"/>
                      <a:pt x="882" y="443"/>
                    </a:cubicBezTo>
                    <a:cubicBezTo>
                      <a:pt x="894" y="205"/>
                      <a:pt x="703" y="3"/>
                      <a:pt x="465" y="3"/>
                    </a:cubicBezTo>
                    <a:cubicBezTo>
                      <a:pt x="453" y="1"/>
                      <a:pt x="441" y="1"/>
                      <a:pt x="429"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46"/>
              <p:cNvSpPr/>
              <p:nvPr/>
            </p:nvSpPr>
            <p:spPr>
              <a:xfrm>
                <a:off x="5995075" y="4160425"/>
                <a:ext cx="60750" cy="48650"/>
              </a:xfrm>
              <a:custGeom>
                <a:avLst/>
                <a:gdLst/>
                <a:ahLst/>
                <a:cxnLst/>
                <a:rect l="l" t="t" r="r" b="b"/>
                <a:pathLst>
                  <a:path w="2430" h="1946" extrusionOk="0">
                    <a:moveTo>
                      <a:pt x="1542" y="0"/>
                    </a:moveTo>
                    <a:cubicBezTo>
                      <a:pt x="1208" y="0"/>
                      <a:pt x="923" y="208"/>
                      <a:pt x="799" y="502"/>
                    </a:cubicBezTo>
                    <a:lnTo>
                      <a:pt x="763" y="502"/>
                    </a:lnTo>
                    <a:cubicBezTo>
                      <a:pt x="755" y="502"/>
                      <a:pt x="748" y="502"/>
                      <a:pt x="740" y="502"/>
                    </a:cubicBezTo>
                    <a:cubicBezTo>
                      <a:pt x="346" y="502"/>
                      <a:pt x="36" y="807"/>
                      <a:pt x="25" y="1205"/>
                    </a:cubicBezTo>
                    <a:cubicBezTo>
                      <a:pt x="1" y="1609"/>
                      <a:pt x="322" y="1931"/>
                      <a:pt x="715" y="1943"/>
                    </a:cubicBezTo>
                    <a:cubicBezTo>
                      <a:pt x="737" y="1945"/>
                      <a:pt x="759" y="1946"/>
                      <a:pt x="781" y="1946"/>
                    </a:cubicBezTo>
                    <a:cubicBezTo>
                      <a:pt x="1013" y="1946"/>
                      <a:pt x="1203" y="1830"/>
                      <a:pt x="1322" y="1645"/>
                    </a:cubicBezTo>
                    <a:cubicBezTo>
                      <a:pt x="1406" y="1669"/>
                      <a:pt x="1465" y="1681"/>
                      <a:pt x="1537" y="1681"/>
                    </a:cubicBezTo>
                    <a:cubicBezTo>
                      <a:pt x="1552" y="1682"/>
                      <a:pt x="1567" y="1682"/>
                      <a:pt x="1581" y="1682"/>
                    </a:cubicBezTo>
                    <a:cubicBezTo>
                      <a:pt x="1802" y="1682"/>
                      <a:pt x="1998" y="1600"/>
                      <a:pt x="2132" y="1455"/>
                    </a:cubicBezTo>
                    <a:cubicBezTo>
                      <a:pt x="2299" y="1312"/>
                      <a:pt x="2406" y="1097"/>
                      <a:pt x="2406" y="859"/>
                    </a:cubicBezTo>
                    <a:cubicBezTo>
                      <a:pt x="2430" y="609"/>
                      <a:pt x="2311" y="371"/>
                      <a:pt x="2120" y="204"/>
                    </a:cubicBezTo>
                    <a:cubicBezTo>
                      <a:pt x="1989" y="85"/>
                      <a:pt x="1811" y="14"/>
                      <a:pt x="1596" y="2"/>
                    </a:cubicBezTo>
                    <a:cubicBezTo>
                      <a:pt x="1578" y="1"/>
                      <a:pt x="1560" y="0"/>
                      <a:pt x="154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46"/>
              <p:cNvSpPr/>
              <p:nvPr/>
            </p:nvSpPr>
            <p:spPr>
              <a:xfrm>
                <a:off x="6076950" y="3976800"/>
                <a:ext cx="15800" cy="15800"/>
              </a:xfrm>
              <a:custGeom>
                <a:avLst/>
                <a:gdLst/>
                <a:ahLst/>
                <a:cxnLst/>
                <a:rect l="l" t="t" r="r" b="b"/>
                <a:pathLst>
                  <a:path w="632" h="632" extrusionOk="0">
                    <a:moveTo>
                      <a:pt x="311" y="0"/>
                    </a:moveTo>
                    <a:cubicBezTo>
                      <a:pt x="142" y="0"/>
                      <a:pt x="0" y="127"/>
                      <a:pt x="0" y="299"/>
                    </a:cubicBezTo>
                    <a:cubicBezTo>
                      <a:pt x="0" y="477"/>
                      <a:pt x="143" y="620"/>
                      <a:pt x="298" y="632"/>
                    </a:cubicBezTo>
                    <a:cubicBezTo>
                      <a:pt x="476" y="632"/>
                      <a:pt x="619" y="501"/>
                      <a:pt x="631" y="334"/>
                    </a:cubicBezTo>
                    <a:cubicBezTo>
                      <a:pt x="631" y="156"/>
                      <a:pt x="500" y="25"/>
                      <a:pt x="333" y="1"/>
                    </a:cubicBezTo>
                    <a:cubicBezTo>
                      <a:pt x="326" y="0"/>
                      <a:pt x="318" y="0"/>
                      <a:pt x="311"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46"/>
              <p:cNvSpPr/>
              <p:nvPr/>
            </p:nvSpPr>
            <p:spPr>
              <a:xfrm>
                <a:off x="6249275" y="4173250"/>
                <a:ext cx="33075" cy="32500"/>
              </a:xfrm>
              <a:custGeom>
                <a:avLst/>
                <a:gdLst/>
                <a:ahLst/>
                <a:cxnLst/>
                <a:rect l="l" t="t" r="r" b="b"/>
                <a:pathLst>
                  <a:path w="1323" h="1300" extrusionOk="0">
                    <a:moveTo>
                      <a:pt x="670" y="1"/>
                    </a:moveTo>
                    <a:cubicBezTo>
                      <a:pt x="321" y="1"/>
                      <a:pt x="13" y="282"/>
                      <a:pt x="13" y="632"/>
                    </a:cubicBezTo>
                    <a:cubicBezTo>
                      <a:pt x="1" y="989"/>
                      <a:pt x="286" y="1287"/>
                      <a:pt x="644" y="1299"/>
                    </a:cubicBezTo>
                    <a:cubicBezTo>
                      <a:pt x="651" y="1299"/>
                      <a:pt x="659" y="1299"/>
                      <a:pt x="666" y="1299"/>
                    </a:cubicBezTo>
                    <a:cubicBezTo>
                      <a:pt x="1013" y="1299"/>
                      <a:pt x="1299" y="1029"/>
                      <a:pt x="1310" y="668"/>
                    </a:cubicBezTo>
                    <a:cubicBezTo>
                      <a:pt x="1322" y="322"/>
                      <a:pt x="1048" y="25"/>
                      <a:pt x="691" y="1"/>
                    </a:cubicBezTo>
                    <a:cubicBezTo>
                      <a:pt x="684" y="1"/>
                      <a:pt x="677" y="1"/>
                      <a:pt x="67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46"/>
              <p:cNvSpPr/>
              <p:nvPr/>
            </p:nvSpPr>
            <p:spPr>
              <a:xfrm>
                <a:off x="6156400" y="4302725"/>
                <a:ext cx="25325" cy="24750"/>
              </a:xfrm>
              <a:custGeom>
                <a:avLst/>
                <a:gdLst/>
                <a:ahLst/>
                <a:cxnLst/>
                <a:rect l="l" t="t" r="r" b="b"/>
                <a:pathLst>
                  <a:path w="1013" h="990" extrusionOk="0">
                    <a:moveTo>
                      <a:pt x="493" y="1"/>
                    </a:moveTo>
                    <a:cubicBezTo>
                      <a:pt x="239" y="1"/>
                      <a:pt x="13" y="222"/>
                      <a:pt x="13" y="477"/>
                    </a:cubicBezTo>
                    <a:cubicBezTo>
                      <a:pt x="1" y="751"/>
                      <a:pt x="215" y="989"/>
                      <a:pt x="489" y="989"/>
                    </a:cubicBezTo>
                    <a:cubicBezTo>
                      <a:pt x="497" y="990"/>
                      <a:pt x="505" y="990"/>
                      <a:pt x="513" y="990"/>
                    </a:cubicBezTo>
                    <a:cubicBezTo>
                      <a:pt x="787" y="990"/>
                      <a:pt x="989" y="791"/>
                      <a:pt x="989" y="513"/>
                    </a:cubicBezTo>
                    <a:cubicBezTo>
                      <a:pt x="1013" y="239"/>
                      <a:pt x="787" y="1"/>
                      <a:pt x="513" y="1"/>
                    </a:cubicBezTo>
                    <a:cubicBezTo>
                      <a:pt x="506" y="1"/>
                      <a:pt x="500" y="1"/>
                      <a:pt x="49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46"/>
              <p:cNvSpPr/>
              <p:nvPr/>
            </p:nvSpPr>
            <p:spPr>
              <a:xfrm>
                <a:off x="6472525" y="4172975"/>
                <a:ext cx="19975" cy="20250"/>
              </a:xfrm>
              <a:custGeom>
                <a:avLst/>
                <a:gdLst/>
                <a:ahLst/>
                <a:cxnLst/>
                <a:rect l="l" t="t" r="r" b="b"/>
                <a:pathLst>
                  <a:path w="799" h="810" extrusionOk="0">
                    <a:moveTo>
                      <a:pt x="417" y="0"/>
                    </a:moveTo>
                    <a:cubicBezTo>
                      <a:pt x="191" y="0"/>
                      <a:pt x="12" y="167"/>
                      <a:pt x="0" y="393"/>
                    </a:cubicBezTo>
                    <a:cubicBezTo>
                      <a:pt x="0" y="607"/>
                      <a:pt x="167" y="786"/>
                      <a:pt x="381" y="810"/>
                    </a:cubicBezTo>
                    <a:cubicBezTo>
                      <a:pt x="608" y="810"/>
                      <a:pt x="786" y="643"/>
                      <a:pt x="798" y="417"/>
                    </a:cubicBezTo>
                    <a:cubicBezTo>
                      <a:pt x="798" y="191"/>
                      <a:pt x="643" y="12"/>
                      <a:pt x="41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46"/>
              <p:cNvSpPr/>
              <p:nvPr/>
            </p:nvSpPr>
            <p:spPr>
              <a:xfrm>
                <a:off x="6059675" y="4563200"/>
                <a:ext cx="13425" cy="13400"/>
              </a:xfrm>
              <a:custGeom>
                <a:avLst/>
                <a:gdLst/>
                <a:ahLst/>
                <a:cxnLst/>
                <a:rect l="l" t="t" r="r" b="b"/>
                <a:pathLst>
                  <a:path w="537" h="536" extrusionOk="0">
                    <a:moveTo>
                      <a:pt x="274" y="0"/>
                    </a:moveTo>
                    <a:cubicBezTo>
                      <a:pt x="131" y="0"/>
                      <a:pt x="0" y="119"/>
                      <a:pt x="0" y="262"/>
                    </a:cubicBezTo>
                    <a:cubicBezTo>
                      <a:pt x="0" y="405"/>
                      <a:pt x="96" y="524"/>
                      <a:pt x="250" y="536"/>
                    </a:cubicBezTo>
                    <a:cubicBezTo>
                      <a:pt x="393" y="536"/>
                      <a:pt x="512" y="441"/>
                      <a:pt x="536" y="286"/>
                    </a:cubicBezTo>
                    <a:cubicBezTo>
                      <a:pt x="536" y="143"/>
                      <a:pt x="429" y="24"/>
                      <a:pt x="27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46"/>
              <p:cNvSpPr/>
              <p:nvPr/>
            </p:nvSpPr>
            <p:spPr>
              <a:xfrm>
                <a:off x="6093000" y="4010450"/>
                <a:ext cx="6275" cy="6275"/>
              </a:xfrm>
              <a:custGeom>
                <a:avLst/>
                <a:gdLst/>
                <a:ahLst/>
                <a:cxnLst/>
                <a:rect l="l" t="t" r="r" b="b"/>
                <a:pathLst>
                  <a:path w="251" h="251" extrusionOk="0">
                    <a:moveTo>
                      <a:pt x="132" y="0"/>
                    </a:moveTo>
                    <a:cubicBezTo>
                      <a:pt x="60" y="0"/>
                      <a:pt x="1" y="48"/>
                      <a:pt x="1" y="119"/>
                    </a:cubicBezTo>
                    <a:cubicBezTo>
                      <a:pt x="1" y="191"/>
                      <a:pt x="60" y="250"/>
                      <a:pt x="120" y="250"/>
                    </a:cubicBezTo>
                    <a:cubicBezTo>
                      <a:pt x="191" y="250"/>
                      <a:pt x="251" y="191"/>
                      <a:pt x="251" y="131"/>
                    </a:cubicBezTo>
                    <a:cubicBezTo>
                      <a:pt x="251" y="60"/>
                      <a:pt x="191" y="0"/>
                      <a:pt x="13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46"/>
              <p:cNvSpPr/>
              <p:nvPr/>
            </p:nvSpPr>
            <p:spPr>
              <a:xfrm>
                <a:off x="5133975" y="3809525"/>
                <a:ext cx="31275" cy="30425"/>
              </a:xfrm>
              <a:custGeom>
                <a:avLst/>
                <a:gdLst/>
                <a:ahLst/>
                <a:cxnLst/>
                <a:rect l="l" t="t" r="r" b="b"/>
                <a:pathLst>
                  <a:path w="1251" h="1217" extrusionOk="0">
                    <a:moveTo>
                      <a:pt x="631" y="1"/>
                    </a:moveTo>
                    <a:cubicBezTo>
                      <a:pt x="512" y="1"/>
                      <a:pt x="393" y="24"/>
                      <a:pt x="310" y="84"/>
                    </a:cubicBezTo>
                    <a:cubicBezTo>
                      <a:pt x="131" y="191"/>
                      <a:pt x="12" y="370"/>
                      <a:pt x="12" y="596"/>
                    </a:cubicBezTo>
                    <a:cubicBezTo>
                      <a:pt x="0" y="929"/>
                      <a:pt x="262" y="1215"/>
                      <a:pt x="607" y="1215"/>
                    </a:cubicBezTo>
                    <a:cubicBezTo>
                      <a:pt x="621" y="1216"/>
                      <a:pt x="635" y="1216"/>
                      <a:pt x="649" y="1216"/>
                    </a:cubicBezTo>
                    <a:cubicBezTo>
                      <a:pt x="974" y="1216"/>
                      <a:pt x="1226" y="951"/>
                      <a:pt x="1226" y="620"/>
                    </a:cubicBezTo>
                    <a:cubicBezTo>
                      <a:pt x="1250" y="358"/>
                      <a:pt x="1072" y="120"/>
                      <a:pt x="810" y="24"/>
                    </a:cubicBezTo>
                    <a:cubicBezTo>
                      <a:pt x="750" y="12"/>
                      <a:pt x="691" y="1"/>
                      <a:pt x="631"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46"/>
              <p:cNvSpPr/>
              <p:nvPr/>
            </p:nvSpPr>
            <p:spPr>
              <a:xfrm>
                <a:off x="5094375" y="4259550"/>
                <a:ext cx="13125" cy="12850"/>
              </a:xfrm>
              <a:custGeom>
                <a:avLst/>
                <a:gdLst/>
                <a:ahLst/>
                <a:cxnLst/>
                <a:rect l="l" t="t" r="r" b="b"/>
                <a:pathLst>
                  <a:path w="525" h="514" extrusionOk="0">
                    <a:moveTo>
                      <a:pt x="268" y="1"/>
                    </a:moveTo>
                    <a:cubicBezTo>
                      <a:pt x="144" y="1"/>
                      <a:pt x="35" y="115"/>
                      <a:pt x="12" y="240"/>
                    </a:cubicBezTo>
                    <a:cubicBezTo>
                      <a:pt x="0" y="395"/>
                      <a:pt x="120" y="514"/>
                      <a:pt x="251" y="514"/>
                    </a:cubicBezTo>
                    <a:cubicBezTo>
                      <a:pt x="393" y="514"/>
                      <a:pt x="512" y="407"/>
                      <a:pt x="524" y="276"/>
                    </a:cubicBezTo>
                    <a:cubicBezTo>
                      <a:pt x="524" y="145"/>
                      <a:pt x="417" y="26"/>
                      <a:pt x="286" y="2"/>
                    </a:cubicBezTo>
                    <a:cubicBezTo>
                      <a:pt x="280" y="1"/>
                      <a:pt x="274" y="1"/>
                      <a:pt x="26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46"/>
              <p:cNvSpPr/>
              <p:nvPr/>
            </p:nvSpPr>
            <p:spPr>
              <a:xfrm>
                <a:off x="5375350" y="4504550"/>
                <a:ext cx="31000" cy="30100"/>
              </a:xfrm>
              <a:custGeom>
                <a:avLst/>
                <a:gdLst/>
                <a:ahLst/>
                <a:cxnLst/>
                <a:rect l="l" t="t" r="r" b="b"/>
                <a:pathLst>
                  <a:path w="1240" h="1204" extrusionOk="0">
                    <a:moveTo>
                      <a:pt x="620" y="0"/>
                    </a:moveTo>
                    <a:cubicBezTo>
                      <a:pt x="286" y="0"/>
                      <a:pt x="13" y="247"/>
                      <a:pt x="13" y="584"/>
                    </a:cubicBezTo>
                    <a:cubicBezTo>
                      <a:pt x="1" y="905"/>
                      <a:pt x="263" y="1191"/>
                      <a:pt x="596" y="1203"/>
                    </a:cubicBezTo>
                    <a:cubicBezTo>
                      <a:pt x="603" y="1203"/>
                      <a:pt x="610" y="1204"/>
                      <a:pt x="617" y="1204"/>
                    </a:cubicBezTo>
                    <a:cubicBezTo>
                      <a:pt x="930" y="1204"/>
                      <a:pt x="1204" y="946"/>
                      <a:pt x="1215" y="620"/>
                    </a:cubicBezTo>
                    <a:cubicBezTo>
                      <a:pt x="1239" y="298"/>
                      <a:pt x="965" y="13"/>
                      <a:pt x="644" y="1"/>
                    </a:cubicBezTo>
                    <a:cubicBezTo>
                      <a:pt x="636" y="0"/>
                      <a:pt x="628" y="0"/>
                      <a:pt x="62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46"/>
              <p:cNvSpPr/>
              <p:nvPr/>
            </p:nvSpPr>
            <p:spPr>
              <a:xfrm>
                <a:off x="5347675" y="4579550"/>
                <a:ext cx="25625" cy="25050"/>
              </a:xfrm>
              <a:custGeom>
                <a:avLst/>
                <a:gdLst/>
                <a:ahLst/>
                <a:cxnLst/>
                <a:rect l="l" t="t" r="r" b="b"/>
                <a:pathLst>
                  <a:path w="1025" h="1002" extrusionOk="0">
                    <a:moveTo>
                      <a:pt x="515" y="1"/>
                    </a:moveTo>
                    <a:cubicBezTo>
                      <a:pt x="240" y="1"/>
                      <a:pt x="36" y="222"/>
                      <a:pt x="25" y="477"/>
                    </a:cubicBezTo>
                    <a:cubicBezTo>
                      <a:pt x="1" y="763"/>
                      <a:pt x="227" y="989"/>
                      <a:pt x="501" y="1001"/>
                    </a:cubicBezTo>
                    <a:cubicBezTo>
                      <a:pt x="508" y="1001"/>
                      <a:pt x="515" y="1002"/>
                      <a:pt x="523" y="1002"/>
                    </a:cubicBezTo>
                    <a:cubicBezTo>
                      <a:pt x="776" y="1002"/>
                      <a:pt x="1001" y="803"/>
                      <a:pt x="1013" y="525"/>
                    </a:cubicBezTo>
                    <a:cubicBezTo>
                      <a:pt x="1025" y="239"/>
                      <a:pt x="810" y="25"/>
                      <a:pt x="536" y="1"/>
                    </a:cubicBezTo>
                    <a:cubicBezTo>
                      <a:pt x="529" y="1"/>
                      <a:pt x="522" y="1"/>
                      <a:pt x="51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46"/>
              <p:cNvSpPr/>
              <p:nvPr/>
            </p:nvSpPr>
            <p:spPr>
              <a:xfrm>
                <a:off x="4939600" y="4410775"/>
                <a:ext cx="38125" cy="37250"/>
              </a:xfrm>
              <a:custGeom>
                <a:avLst/>
                <a:gdLst/>
                <a:ahLst/>
                <a:cxnLst/>
                <a:rect l="l" t="t" r="r" b="b"/>
                <a:pathLst>
                  <a:path w="1525" h="1490" extrusionOk="0">
                    <a:moveTo>
                      <a:pt x="764" y="1"/>
                    </a:moveTo>
                    <a:cubicBezTo>
                      <a:pt x="357" y="1"/>
                      <a:pt x="12" y="318"/>
                      <a:pt x="12" y="716"/>
                    </a:cubicBezTo>
                    <a:cubicBezTo>
                      <a:pt x="0" y="1132"/>
                      <a:pt x="334" y="1478"/>
                      <a:pt x="727" y="1489"/>
                    </a:cubicBezTo>
                    <a:cubicBezTo>
                      <a:pt x="734" y="1490"/>
                      <a:pt x="741" y="1490"/>
                      <a:pt x="749" y="1490"/>
                    </a:cubicBezTo>
                    <a:cubicBezTo>
                      <a:pt x="1156" y="1490"/>
                      <a:pt x="1489" y="1173"/>
                      <a:pt x="1500" y="775"/>
                    </a:cubicBezTo>
                    <a:cubicBezTo>
                      <a:pt x="1524" y="358"/>
                      <a:pt x="1191" y="13"/>
                      <a:pt x="786" y="1"/>
                    </a:cubicBezTo>
                    <a:cubicBezTo>
                      <a:pt x="779" y="1"/>
                      <a:pt x="771" y="1"/>
                      <a:pt x="76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46"/>
              <p:cNvSpPr/>
              <p:nvPr/>
            </p:nvSpPr>
            <p:spPr>
              <a:xfrm>
                <a:off x="6685050" y="4318500"/>
                <a:ext cx="317625" cy="159250"/>
              </a:xfrm>
              <a:custGeom>
                <a:avLst/>
                <a:gdLst/>
                <a:ahLst/>
                <a:cxnLst/>
                <a:rect l="l" t="t" r="r" b="b"/>
                <a:pathLst>
                  <a:path w="12705" h="6370" extrusionOk="0">
                    <a:moveTo>
                      <a:pt x="10191" y="0"/>
                    </a:moveTo>
                    <a:cubicBezTo>
                      <a:pt x="8500" y="0"/>
                      <a:pt x="6244" y="191"/>
                      <a:pt x="4370" y="1013"/>
                    </a:cubicBezTo>
                    <a:cubicBezTo>
                      <a:pt x="858" y="2525"/>
                      <a:pt x="0" y="5704"/>
                      <a:pt x="0" y="5704"/>
                    </a:cubicBezTo>
                    <a:cubicBezTo>
                      <a:pt x="0" y="5704"/>
                      <a:pt x="1278" y="6369"/>
                      <a:pt x="3163" y="6369"/>
                    </a:cubicBezTo>
                    <a:cubicBezTo>
                      <a:pt x="4121" y="6369"/>
                      <a:pt x="5235" y="6198"/>
                      <a:pt x="6418" y="5680"/>
                    </a:cubicBezTo>
                    <a:cubicBezTo>
                      <a:pt x="9930" y="4156"/>
                      <a:pt x="12704" y="144"/>
                      <a:pt x="12704" y="144"/>
                    </a:cubicBezTo>
                    <a:cubicBezTo>
                      <a:pt x="12704" y="144"/>
                      <a:pt x="11660" y="0"/>
                      <a:pt x="10191"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46"/>
              <p:cNvSpPr/>
              <p:nvPr/>
            </p:nvSpPr>
            <p:spPr>
              <a:xfrm>
                <a:off x="6545450" y="4567350"/>
                <a:ext cx="26525" cy="26525"/>
              </a:xfrm>
              <a:custGeom>
                <a:avLst/>
                <a:gdLst/>
                <a:ahLst/>
                <a:cxnLst/>
                <a:rect l="l" t="t" r="r" b="b"/>
                <a:pathLst>
                  <a:path w="1061" h="1061" extrusionOk="0">
                    <a:moveTo>
                      <a:pt x="516" y="0"/>
                    </a:moveTo>
                    <a:cubicBezTo>
                      <a:pt x="239" y="0"/>
                      <a:pt x="0" y="234"/>
                      <a:pt x="0" y="501"/>
                    </a:cubicBezTo>
                    <a:cubicBezTo>
                      <a:pt x="0" y="703"/>
                      <a:pt x="108" y="858"/>
                      <a:pt x="250" y="965"/>
                    </a:cubicBezTo>
                    <a:cubicBezTo>
                      <a:pt x="334" y="1013"/>
                      <a:pt x="417" y="1060"/>
                      <a:pt x="512" y="1060"/>
                    </a:cubicBezTo>
                    <a:cubicBezTo>
                      <a:pt x="536" y="1060"/>
                      <a:pt x="584" y="1037"/>
                      <a:pt x="608" y="1037"/>
                    </a:cubicBezTo>
                    <a:cubicBezTo>
                      <a:pt x="846" y="1001"/>
                      <a:pt x="1048" y="799"/>
                      <a:pt x="1048" y="549"/>
                    </a:cubicBezTo>
                    <a:cubicBezTo>
                      <a:pt x="1060" y="310"/>
                      <a:pt x="905" y="120"/>
                      <a:pt x="703" y="48"/>
                    </a:cubicBezTo>
                    <a:cubicBezTo>
                      <a:pt x="691" y="48"/>
                      <a:pt x="655" y="37"/>
                      <a:pt x="643" y="37"/>
                    </a:cubicBezTo>
                    <a:cubicBezTo>
                      <a:pt x="608" y="13"/>
                      <a:pt x="584" y="1"/>
                      <a:pt x="536" y="1"/>
                    </a:cubicBezTo>
                    <a:cubicBezTo>
                      <a:pt x="529" y="1"/>
                      <a:pt x="523" y="0"/>
                      <a:pt x="51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46"/>
              <p:cNvSpPr/>
              <p:nvPr/>
            </p:nvSpPr>
            <p:spPr>
              <a:xfrm>
                <a:off x="6776425" y="3863700"/>
                <a:ext cx="31275" cy="30700"/>
              </a:xfrm>
              <a:custGeom>
                <a:avLst/>
                <a:gdLst/>
                <a:ahLst/>
                <a:cxnLst/>
                <a:rect l="l" t="t" r="r" b="b"/>
                <a:pathLst>
                  <a:path w="1251" h="1228" extrusionOk="0">
                    <a:moveTo>
                      <a:pt x="644" y="0"/>
                    </a:moveTo>
                    <a:cubicBezTo>
                      <a:pt x="525" y="0"/>
                      <a:pt x="406" y="36"/>
                      <a:pt x="322" y="96"/>
                    </a:cubicBezTo>
                    <a:cubicBezTo>
                      <a:pt x="144" y="203"/>
                      <a:pt x="25" y="381"/>
                      <a:pt x="25" y="596"/>
                    </a:cubicBezTo>
                    <a:cubicBezTo>
                      <a:pt x="1" y="941"/>
                      <a:pt x="275" y="1227"/>
                      <a:pt x="620" y="1227"/>
                    </a:cubicBezTo>
                    <a:cubicBezTo>
                      <a:pt x="627" y="1227"/>
                      <a:pt x="634" y="1227"/>
                      <a:pt x="642" y="1227"/>
                    </a:cubicBezTo>
                    <a:cubicBezTo>
                      <a:pt x="966" y="1227"/>
                      <a:pt x="1239" y="969"/>
                      <a:pt x="1239" y="632"/>
                    </a:cubicBezTo>
                    <a:cubicBezTo>
                      <a:pt x="1251" y="358"/>
                      <a:pt x="1072" y="120"/>
                      <a:pt x="822" y="36"/>
                    </a:cubicBezTo>
                    <a:cubicBezTo>
                      <a:pt x="763" y="24"/>
                      <a:pt x="703" y="0"/>
                      <a:pt x="64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46"/>
              <p:cNvSpPr/>
              <p:nvPr/>
            </p:nvSpPr>
            <p:spPr>
              <a:xfrm>
                <a:off x="6737150" y="4314050"/>
                <a:ext cx="13100" cy="12525"/>
              </a:xfrm>
              <a:custGeom>
                <a:avLst/>
                <a:gdLst/>
                <a:ahLst/>
                <a:cxnLst/>
                <a:rect l="l" t="t" r="r" b="b"/>
                <a:pathLst>
                  <a:path w="524" h="501" extrusionOk="0">
                    <a:moveTo>
                      <a:pt x="286" y="1"/>
                    </a:moveTo>
                    <a:cubicBezTo>
                      <a:pt x="143" y="1"/>
                      <a:pt x="24" y="108"/>
                      <a:pt x="12" y="239"/>
                    </a:cubicBezTo>
                    <a:cubicBezTo>
                      <a:pt x="0" y="382"/>
                      <a:pt x="107" y="489"/>
                      <a:pt x="250" y="501"/>
                    </a:cubicBezTo>
                    <a:cubicBezTo>
                      <a:pt x="381" y="501"/>
                      <a:pt x="500" y="394"/>
                      <a:pt x="524" y="263"/>
                    </a:cubicBezTo>
                    <a:cubicBezTo>
                      <a:pt x="524" y="132"/>
                      <a:pt x="417" y="13"/>
                      <a:pt x="28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46"/>
              <p:cNvSpPr/>
              <p:nvPr/>
            </p:nvSpPr>
            <p:spPr>
              <a:xfrm>
                <a:off x="6582050" y="4464950"/>
                <a:ext cx="37825" cy="37275"/>
              </a:xfrm>
              <a:custGeom>
                <a:avLst/>
                <a:gdLst/>
                <a:ahLst/>
                <a:cxnLst/>
                <a:rect l="l" t="t" r="r" b="b"/>
                <a:pathLst>
                  <a:path w="1513" h="1491" extrusionOk="0">
                    <a:moveTo>
                      <a:pt x="764" y="1"/>
                    </a:moveTo>
                    <a:cubicBezTo>
                      <a:pt x="357" y="1"/>
                      <a:pt x="25" y="306"/>
                      <a:pt x="13" y="715"/>
                    </a:cubicBezTo>
                    <a:cubicBezTo>
                      <a:pt x="1" y="1132"/>
                      <a:pt x="322" y="1477"/>
                      <a:pt x="727" y="1489"/>
                    </a:cubicBezTo>
                    <a:cubicBezTo>
                      <a:pt x="741" y="1490"/>
                      <a:pt x="754" y="1491"/>
                      <a:pt x="768" y="1491"/>
                    </a:cubicBezTo>
                    <a:cubicBezTo>
                      <a:pt x="1155" y="1491"/>
                      <a:pt x="1478" y="1166"/>
                      <a:pt x="1501" y="775"/>
                    </a:cubicBezTo>
                    <a:cubicBezTo>
                      <a:pt x="1513" y="358"/>
                      <a:pt x="1192" y="25"/>
                      <a:pt x="787" y="1"/>
                    </a:cubicBezTo>
                    <a:cubicBezTo>
                      <a:pt x="779" y="1"/>
                      <a:pt x="771" y="1"/>
                      <a:pt x="76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46"/>
              <p:cNvSpPr/>
              <p:nvPr/>
            </p:nvSpPr>
            <p:spPr>
              <a:xfrm>
                <a:off x="979575" y="1313600"/>
                <a:ext cx="27700" cy="26600"/>
              </a:xfrm>
              <a:custGeom>
                <a:avLst/>
                <a:gdLst/>
                <a:ahLst/>
                <a:cxnLst/>
                <a:rect l="l" t="t" r="r" b="b"/>
                <a:pathLst>
                  <a:path w="1108" h="1064" extrusionOk="0">
                    <a:moveTo>
                      <a:pt x="524" y="1"/>
                    </a:moveTo>
                    <a:cubicBezTo>
                      <a:pt x="448" y="1"/>
                      <a:pt x="381" y="24"/>
                      <a:pt x="322" y="63"/>
                    </a:cubicBezTo>
                    <a:cubicBezTo>
                      <a:pt x="155" y="147"/>
                      <a:pt x="36" y="313"/>
                      <a:pt x="24" y="504"/>
                    </a:cubicBezTo>
                    <a:cubicBezTo>
                      <a:pt x="0" y="802"/>
                      <a:pt x="239" y="1040"/>
                      <a:pt x="536" y="1064"/>
                    </a:cubicBezTo>
                    <a:cubicBezTo>
                      <a:pt x="584" y="1064"/>
                      <a:pt x="620" y="1040"/>
                      <a:pt x="655" y="1040"/>
                    </a:cubicBezTo>
                    <a:cubicBezTo>
                      <a:pt x="893" y="992"/>
                      <a:pt x="1072" y="802"/>
                      <a:pt x="1096" y="552"/>
                    </a:cubicBezTo>
                    <a:cubicBezTo>
                      <a:pt x="1108" y="254"/>
                      <a:pt x="870" y="16"/>
                      <a:pt x="572" y="4"/>
                    </a:cubicBezTo>
                    <a:cubicBezTo>
                      <a:pt x="556" y="2"/>
                      <a:pt x="540" y="1"/>
                      <a:pt x="52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46"/>
              <p:cNvSpPr/>
              <p:nvPr/>
            </p:nvSpPr>
            <p:spPr>
              <a:xfrm>
                <a:off x="692925" y="1529475"/>
                <a:ext cx="44375" cy="43825"/>
              </a:xfrm>
              <a:custGeom>
                <a:avLst/>
                <a:gdLst/>
                <a:ahLst/>
                <a:cxnLst/>
                <a:rect l="l" t="t" r="r" b="b"/>
                <a:pathLst>
                  <a:path w="1775" h="1753" extrusionOk="0">
                    <a:moveTo>
                      <a:pt x="895" y="1"/>
                    </a:moveTo>
                    <a:cubicBezTo>
                      <a:pt x="428" y="1"/>
                      <a:pt x="24" y="366"/>
                      <a:pt x="13" y="846"/>
                    </a:cubicBezTo>
                    <a:cubicBezTo>
                      <a:pt x="1" y="1322"/>
                      <a:pt x="370" y="1739"/>
                      <a:pt x="858" y="1751"/>
                    </a:cubicBezTo>
                    <a:cubicBezTo>
                      <a:pt x="873" y="1752"/>
                      <a:pt x="887" y="1752"/>
                      <a:pt x="901" y="1752"/>
                    </a:cubicBezTo>
                    <a:cubicBezTo>
                      <a:pt x="1370" y="1752"/>
                      <a:pt x="1751" y="1379"/>
                      <a:pt x="1763" y="906"/>
                    </a:cubicBezTo>
                    <a:cubicBezTo>
                      <a:pt x="1775" y="430"/>
                      <a:pt x="1406" y="13"/>
                      <a:pt x="918" y="1"/>
                    </a:cubicBezTo>
                    <a:cubicBezTo>
                      <a:pt x="910" y="1"/>
                      <a:pt x="903" y="1"/>
                      <a:pt x="89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46"/>
              <p:cNvSpPr/>
              <p:nvPr/>
            </p:nvSpPr>
            <p:spPr>
              <a:xfrm>
                <a:off x="543500" y="1528300"/>
                <a:ext cx="7175" cy="7175"/>
              </a:xfrm>
              <a:custGeom>
                <a:avLst/>
                <a:gdLst/>
                <a:ahLst/>
                <a:cxnLst/>
                <a:rect l="l" t="t" r="r" b="b"/>
                <a:pathLst>
                  <a:path w="287" h="287" extrusionOk="0">
                    <a:moveTo>
                      <a:pt x="156" y="0"/>
                    </a:moveTo>
                    <a:cubicBezTo>
                      <a:pt x="84" y="0"/>
                      <a:pt x="1" y="60"/>
                      <a:pt x="1" y="131"/>
                    </a:cubicBezTo>
                    <a:cubicBezTo>
                      <a:pt x="1" y="215"/>
                      <a:pt x="60" y="286"/>
                      <a:pt x="144" y="286"/>
                    </a:cubicBezTo>
                    <a:cubicBezTo>
                      <a:pt x="215" y="286"/>
                      <a:pt x="287" y="226"/>
                      <a:pt x="287" y="155"/>
                    </a:cubicBezTo>
                    <a:cubicBezTo>
                      <a:pt x="287" y="72"/>
                      <a:pt x="227" y="0"/>
                      <a:pt x="15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46"/>
              <p:cNvSpPr/>
              <p:nvPr/>
            </p:nvSpPr>
            <p:spPr>
              <a:xfrm>
                <a:off x="611375" y="1533950"/>
                <a:ext cx="15500" cy="15575"/>
              </a:xfrm>
              <a:custGeom>
                <a:avLst/>
                <a:gdLst/>
                <a:ahLst/>
                <a:cxnLst/>
                <a:rect l="l" t="t" r="r" b="b"/>
                <a:pathLst>
                  <a:path w="620" h="623" extrusionOk="0">
                    <a:moveTo>
                      <a:pt x="322" y="0"/>
                    </a:moveTo>
                    <a:cubicBezTo>
                      <a:pt x="143" y="0"/>
                      <a:pt x="12" y="131"/>
                      <a:pt x="0" y="298"/>
                    </a:cubicBezTo>
                    <a:cubicBezTo>
                      <a:pt x="0" y="477"/>
                      <a:pt x="131" y="608"/>
                      <a:pt x="298" y="620"/>
                    </a:cubicBezTo>
                    <a:cubicBezTo>
                      <a:pt x="311" y="621"/>
                      <a:pt x="324" y="622"/>
                      <a:pt x="337" y="622"/>
                    </a:cubicBezTo>
                    <a:cubicBezTo>
                      <a:pt x="497" y="622"/>
                      <a:pt x="620" y="487"/>
                      <a:pt x="620" y="322"/>
                    </a:cubicBezTo>
                    <a:cubicBezTo>
                      <a:pt x="620" y="143"/>
                      <a:pt x="489" y="12"/>
                      <a:pt x="32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46"/>
              <p:cNvSpPr/>
              <p:nvPr/>
            </p:nvSpPr>
            <p:spPr>
              <a:xfrm>
                <a:off x="979275" y="1752725"/>
                <a:ext cx="39625" cy="38725"/>
              </a:xfrm>
              <a:custGeom>
                <a:avLst/>
                <a:gdLst/>
                <a:ahLst/>
                <a:cxnLst/>
                <a:rect l="l" t="t" r="r" b="b"/>
                <a:pathLst>
                  <a:path w="1585" h="1549" extrusionOk="0">
                    <a:moveTo>
                      <a:pt x="800" y="0"/>
                    </a:moveTo>
                    <a:cubicBezTo>
                      <a:pt x="381" y="0"/>
                      <a:pt x="36" y="329"/>
                      <a:pt x="12" y="739"/>
                    </a:cubicBezTo>
                    <a:cubicBezTo>
                      <a:pt x="1" y="1179"/>
                      <a:pt x="334" y="1536"/>
                      <a:pt x="763" y="1548"/>
                    </a:cubicBezTo>
                    <a:cubicBezTo>
                      <a:pt x="770" y="1549"/>
                      <a:pt x="777" y="1549"/>
                      <a:pt x="784" y="1549"/>
                    </a:cubicBezTo>
                    <a:cubicBezTo>
                      <a:pt x="1203" y="1549"/>
                      <a:pt x="1549" y="1208"/>
                      <a:pt x="1560" y="798"/>
                    </a:cubicBezTo>
                    <a:cubicBezTo>
                      <a:pt x="1584" y="370"/>
                      <a:pt x="1239" y="12"/>
                      <a:pt x="822" y="1"/>
                    </a:cubicBezTo>
                    <a:cubicBezTo>
                      <a:pt x="815" y="0"/>
                      <a:pt x="807" y="0"/>
                      <a:pt x="80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46"/>
              <p:cNvSpPr/>
              <p:nvPr/>
            </p:nvSpPr>
            <p:spPr>
              <a:xfrm>
                <a:off x="1030775" y="1666700"/>
                <a:ext cx="40500" cy="39925"/>
              </a:xfrm>
              <a:custGeom>
                <a:avLst/>
                <a:gdLst/>
                <a:ahLst/>
                <a:cxnLst/>
                <a:rect l="l" t="t" r="r" b="b"/>
                <a:pathLst>
                  <a:path w="1620" h="1597" extrusionOk="0">
                    <a:moveTo>
                      <a:pt x="811" y="0"/>
                    </a:moveTo>
                    <a:cubicBezTo>
                      <a:pt x="369" y="0"/>
                      <a:pt x="24" y="341"/>
                      <a:pt x="12" y="775"/>
                    </a:cubicBezTo>
                    <a:cubicBezTo>
                      <a:pt x="0" y="1227"/>
                      <a:pt x="358" y="1584"/>
                      <a:pt x="786" y="1596"/>
                    </a:cubicBezTo>
                    <a:cubicBezTo>
                      <a:pt x="794" y="1596"/>
                      <a:pt x="801" y="1596"/>
                      <a:pt x="808" y="1596"/>
                    </a:cubicBezTo>
                    <a:cubicBezTo>
                      <a:pt x="1239" y="1596"/>
                      <a:pt x="1584" y="1255"/>
                      <a:pt x="1608" y="822"/>
                    </a:cubicBezTo>
                    <a:cubicBezTo>
                      <a:pt x="1620" y="370"/>
                      <a:pt x="1274" y="13"/>
                      <a:pt x="834" y="1"/>
                    </a:cubicBezTo>
                    <a:cubicBezTo>
                      <a:pt x="826" y="0"/>
                      <a:pt x="819" y="0"/>
                      <a:pt x="81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46"/>
              <p:cNvSpPr/>
              <p:nvPr/>
            </p:nvSpPr>
            <p:spPr>
              <a:xfrm>
                <a:off x="1391525" y="1541700"/>
                <a:ext cx="19075" cy="18775"/>
              </a:xfrm>
              <a:custGeom>
                <a:avLst/>
                <a:gdLst/>
                <a:ahLst/>
                <a:cxnLst/>
                <a:rect l="l" t="t" r="r" b="b"/>
                <a:pathLst>
                  <a:path w="763" h="751" extrusionOk="0">
                    <a:moveTo>
                      <a:pt x="394" y="0"/>
                    </a:moveTo>
                    <a:cubicBezTo>
                      <a:pt x="179" y="0"/>
                      <a:pt x="1" y="167"/>
                      <a:pt x="1" y="357"/>
                    </a:cubicBezTo>
                    <a:cubicBezTo>
                      <a:pt x="1" y="572"/>
                      <a:pt x="167" y="750"/>
                      <a:pt x="370" y="750"/>
                    </a:cubicBezTo>
                    <a:cubicBezTo>
                      <a:pt x="377" y="751"/>
                      <a:pt x="384" y="751"/>
                      <a:pt x="391" y="751"/>
                    </a:cubicBezTo>
                    <a:cubicBezTo>
                      <a:pt x="596" y="751"/>
                      <a:pt x="763" y="589"/>
                      <a:pt x="763" y="393"/>
                    </a:cubicBezTo>
                    <a:cubicBezTo>
                      <a:pt x="763" y="179"/>
                      <a:pt x="596" y="0"/>
                      <a:pt x="39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46"/>
              <p:cNvSpPr/>
              <p:nvPr/>
            </p:nvSpPr>
            <p:spPr>
              <a:xfrm>
                <a:off x="1607025" y="1481550"/>
                <a:ext cx="19075" cy="18800"/>
              </a:xfrm>
              <a:custGeom>
                <a:avLst/>
                <a:gdLst/>
                <a:ahLst/>
                <a:cxnLst/>
                <a:rect l="l" t="t" r="r" b="b"/>
                <a:pathLst>
                  <a:path w="763" h="752" extrusionOk="0">
                    <a:moveTo>
                      <a:pt x="382" y="1"/>
                    </a:moveTo>
                    <a:cubicBezTo>
                      <a:pt x="179" y="1"/>
                      <a:pt x="1" y="156"/>
                      <a:pt x="1" y="370"/>
                    </a:cubicBezTo>
                    <a:cubicBezTo>
                      <a:pt x="1" y="572"/>
                      <a:pt x="168" y="751"/>
                      <a:pt x="370" y="751"/>
                    </a:cubicBezTo>
                    <a:cubicBezTo>
                      <a:pt x="572" y="751"/>
                      <a:pt x="763" y="596"/>
                      <a:pt x="763" y="382"/>
                    </a:cubicBezTo>
                    <a:cubicBezTo>
                      <a:pt x="763" y="180"/>
                      <a:pt x="596" y="1"/>
                      <a:pt x="38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46"/>
              <p:cNvSpPr/>
              <p:nvPr/>
            </p:nvSpPr>
            <p:spPr>
              <a:xfrm>
                <a:off x="1392425" y="1452700"/>
                <a:ext cx="15800" cy="16100"/>
              </a:xfrm>
              <a:custGeom>
                <a:avLst/>
                <a:gdLst/>
                <a:ahLst/>
                <a:cxnLst/>
                <a:rect l="l" t="t" r="r" b="b"/>
                <a:pathLst>
                  <a:path w="632" h="644" extrusionOk="0">
                    <a:moveTo>
                      <a:pt x="322" y="0"/>
                    </a:moveTo>
                    <a:cubicBezTo>
                      <a:pt x="143" y="0"/>
                      <a:pt x="0" y="143"/>
                      <a:pt x="0" y="322"/>
                    </a:cubicBezTo>
                    <a:cubicBezTo>
                      <a:pt x="0" y="500"/>
                      <a:pt x="131" y="643"/>
                      <a:pt x="310" y="643"/>
                    </a:cubicBezTo>
                    <a:cubicBezTo>
                      <a:pt x="489" y="643"/>
                      <a:pt x="620" y="512"/>
                      <a:pt x="631" y="333"/>
                    </a:cubicBezTo>
                    <a:cubicBezTo>
                      <a:pt x="631" y="155"/>
                      <a:pt x="501" y="0"/>
                      <a:pt x="32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46"/>
              <p:cNvSpPr/>
              <p:nvPr/>
            </p:nvSpPr>
            <p:spPr>
              <a:xfrm>
                <a:off x="1718650" y="1245225"/>
                <a:ext cx="32775" cy="32475"/>
              </a:xfrm>
              <a:custGeom>
                <a:avLst/>
                <a:gdLst/>
                <a:ahLst/>
                <a:cxnLst/>
                <a:rect l="l" t="t" r="r" b="b"/>
                <a:pathLst>
                  <a:path w="1311" h="1299" extrusionOk="0">
                    <a:moveTo>
                      <a:pt x="645" y="0"/>
                    </a:moveTo>
                    <a:cubicBezTo>
                      <a:pt x="298" y="0"/>
                      <a:pt x="13" y="270"/>
                      <a:pt x="13" y="620"/>
                    </a:cubicBezTo>
                    <a:cubicBezTo>
                      <a:pt x="1" y="977"/>
                      <a:pt x="286" y="1274"/>
                      <a:pt x="644" y="1298"/>
                    </a:cubicBezTo>
                    <a:lnTo>
                      <a:pt x="727" y="1298"/>
                    </a:lnTo>
                    <a:cubicBezTo>
                      <a:pt x="1037" y="1262"/>
                      <a:pt x="1298" y="1001"/>
                      <a:pt x="1298" y="667"/>
                    </a:cubicBezTo>
                    <a:cubicBezTo>
                      <a:pt x="1310" y="346"/>
                      <a:pt x="1072" y="72"/>
                      <a:pt x="763" y="12"/>
                    </a:cubicBezTo>
                    <a:cubicBezTo>
                      <a:pt x="727" y="12"/>
                      <a:pt x="703" y="0"/>
                      <a:pt x="667" y="0"/>
                    </a:cubicBezTo>
                    <a:cubicBezTo>
                      <a:pt x="660" y="0"/>
                      <a:pt x="652" y="0"/>
                      <a:pt x="64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46"/>
              <p:cNvSpPr/>
              <p:nvPr/>
            </p:nvSpPr>
            <p:spPr>
              <a:xfrm>
                <a:off x="1525475" y="1486925"/>
                <a:ext cx="43175" cy="42600"/>
              </a:xfrm>
              <a:custGeom>
                <a:avLst/>
                <a:gdLst/>
                <a:ahLst/>
                <a:cxnLst/>
                <a:rect l="l" t="t" r="r" b="b"/>
                <a:pathLst>
                  <a:path w="1727" h="1704" extrusionOk="0">
                    <a:moveTo>
                      <a:pt x="871" y="0"/>
                    </a:moveTo>
                    <a:cubicBezTo>
                      <a:pt x="417" y="0"/>
                      <a:pt x="48" y="353"/>
                      <a:pt x="12" y="822"/>
                    </a:cubicBezTo>
                    <a:cubicBezTo>
                      <a:pt x="1" y="1286"/>
                      <a:pt x="358" y="1667"/>
                      <a:pt x="834" y="1703"/>
                    </a:cubicBezTo>
                    <a:cubicBezTo>
                      <a:pt x="842" y="1703"/>
                      <a:pt x="849" y="1703"/>
                      <a:pt x="857" y="1703"/>
                    </a:cubicBezTo>
                    <a:cubicBezTo>
                      <a:pt x="1311" y="1703"/>
                      <a:pt x="1703" y="1350"/>
                      <a:pt x="1715" y="881"/>
                    </a:cubicBezTo>
                    <a:cubicBezTo>
                      <a:pt x="1727" y="417"/>
                      <a:pt x="1370" y="36"/>
                      <a:pt x="894" y="0"/>
                    </a:cubicBezTo>
                    <a:cubicBezTo>
                      <a:pt x="886" y="0"/>
                      <a:pt x="878" y="0"/>
                      <a:pt x="87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46"/>
              <p:cNvSpPr/>
              <p:nvPr/>
            </p:nvSpPr>
            <p:spPr>
              <a:xfrm>
                <a:off x="3114675" y="1765825"/>
                <a:ext cx="133950" cy="237550"/>
              </a:xfrm>
              <a:custGeom>
                <a:avLst/>
                <a:gdLst/>
                <a:ahLst/>
                <a:cxnLst/>
                <a:rect l="l" t="t" r="r" b="b"/>
                <a:pathLst>
                  <a:path w="5358" h="9502" extrusionOk="0">
                    <a:moveTo>
                      <a:pt x="4167" y="0"/>
                    </a:moveTo>
                    <a:cubicBezTo>
                      <a:pt x="4167" y="0"/>
                      <a:pt x="1857" y="715"/>
                      <a:pt x="833" y="3346"/>
                    </a:cubicBezTo>
                    <a:cubicBezTo>
                      <a:pt x="667" y="3763"/>
                      <a:pt x="548" y="4215"/>
                      <a:pt x="464" y="4680"/>
                    </a:cubicBezTo>
                    <a:cubicBezTo>
                      <a:pt x="0" y="7037"/>
                      <a:pt x="429" y="9502"/>
                      <a:pt x="429" y="9502"/>
                    </a:cubicBezTo>
                    <a:cubicBezTo>
                      <a:pt x="429" y="9502"/>
                      <a:pt x="3227" y="7394"/>
                      <a:pt x="4286" y="4811"/>
                    </a:cubicBezTo>
                    <a:cubicBezTo>
                      <a:pt x="4298" y="4787"/>
                      <a:pt x="4310" y="4763"/>
                      <a:pt x="4334" y="4715"/>
                    </a:cubicBezTo>
                    <a:cubicBezTo>
                      <a:pt x="5358" y="2084"/>
                      <a:pt x="4167" y="0"/>
                      <a:pt x="416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46"/>
              <p:cNvSpPr/>
              <p:nvPr/>
            </p:nvSpPr>
            <p:spPr>
              <a:xfrm>
                <a:off x="1956475" y="1742900"/>
                <a:ext cx="170300" cy="199150"/>
              </a:xfrm>
              <a:custGeom>
                <a:avLst/>
                <a:gdLst/>
                <a:ahLst/>
                <a:cxnLst/>
                <a:rect l="l" t="t" r="r" b="b"/>
                <a:pathLst>
                  <a:path w="6812" h="7966" extrusionOk="0">
                    <a:moveTo>
                      <a:pt x="6811" y="1"/>
                    </a:moveTo>
                    <a:cubicBezTo>
                      <a:pt x="6811" y="1"/>
                      <a:pt x="3430" y="1215"/>
                      <a:pt x="1668" y="3418"/>
                    </a:cubicBezTo>
                    <a:cubicBezTo>
                      <a:pt x="1489" y="3632"/>
                      <a:pt x="1322" y="3870"/>
                      <a:pt x="1191" y="4096"/>
                    </a:cubicBezTo>
                    <a:cubicBezTo>
                      <a:pt x="1" y="6073"/>
                      <a:pt x="394" y="7966"/>
                      <a:pt x="394" y="7966"/>
                    </a:cubicBezTo>
                    <a:cubicBezTo>
                      <a:pt x="394" y="7966"/>
                      <a:pt x="2811" y="7966"/>
                      <a:pt x="4585" y="5763"/>
                    </a:cubicBezTo>
                    <a:cubicBezTo>
                      <a:pt x="4954" y="5299"/>
                      <a:pt x="5263" y="4763"/>
                      <a:pt x="5537" y="4227"/>
                    </a:cubicBezTo>
                    <a:cubicBezTo>
                      <a:pt x="6525" y="2227"/>
                      <a:pt x="6811" y="1"/>
                      <a:pt x="681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46"/>
              <p:cNvSpPr/>
              <p:nvPr/>
            </p:nvSpPr>
            <p:spPr>
              <a:xfrm>
                <a:off x="2030900" y="1190150"/>
                <a:ext cx="109250" cy="117300"/>
              </a:xfrm>
              <a:custGeom>
                <a:avLst/>
                <a:gdLst/>
                <a:ahLst/>
                <a:cxnLst/>
                <a:rect l="l" t="t" r="r" b="b"/>
                <a:pathLst>
                  <a:path w="4370" h="4692" extrusionOk="0">
                    <a:moveTo>
                      <a:pt x="774" y="1"/>
                    </a:moveTo>
                    <a:lnTo>
                      <a:pt x="774" y="1"/>
                    </a:lnTo>
                    <a:cubicBezTo>
                      <a:pt x="0" y="2703"/>
                      <a:pt x="1381" y="4692"/>
                      <a:pt x="1381" y="4692"/>
                    </a:cubicBezTo>
                    <a:cubicBezTo>
                      <a:pt x="1381" y="4692"/>
                      <a:pt x="3596" y="3751"/>
                      <a:pt x="4370" y="1037"/>
                    </a:cubicBezTo>
                    <a:lnTo>
                      <a:pt x="7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46"/>
              <p:cNvSpPr/>
              <p:nvPr/>
            </p:nvSpPr>
            <p:spPr>
              <a:xfrm>
                <a:off x="2030900" y="1190150"/>
                <a:ext cx="109250" cy="117300"/>
              </a:xfrm>
              <a:custGeom>
                <a:avLst/>
                <a:gdLst/>
                <a:ahLst/>
                <a:cxnLst/>
                <a:rect l="l" t="t" r="r" b="b"/>
                <a:pathLst>
                  <a:path w="4370" h="4692" fill="none" extrusionOk="0">
                    <a:moveTo>
                      <a:pt x="774" y="1"/>
                    </a:moveTo>
                    <a:cubicBezTo>
                      <a:pt x="0" y="2703"/>
                      <a:pt x="1381" y="4692"/>
                      <a:pt x="1381" y="4692"/>
                    </a:cubicBezTo>
                    <a:cubicBezTo>
                      <a:pt x="1381" y="4692"/>
                      <a:pt x="3596" y="3751"/>
                      <a:pt x="4370" y="1037"/>
                    </a:cubicBezTo>
                  </a:path>
                </a:pathLst>
              </a:custGeom>
              <a:no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46"/>
              <p:cNvSpPr/>
              <p:nvPr/>
            </p:nvSpPr>
            <p:spPr>
              <a:xfrm>
                <a:off x="2622350" y="1367550"/>
                <a:ext cx="27100" cy="26525"/>
              </a:xfrm>
              <a:custGeom>
                <a:avLst/>
                <a:gdLst/>
                <a:ahLst/>
                <a:cxnLst/>
                <a:rect l="l" t="t" r="r" b="b"/>
                <a:pathLst>
                  <a:path w="1084" h="1061" extrusionOk="0">
                    <a:moveTo>
                      <a:pt x="572" y="1"/>
                    </a:moveTo>
                    <a:cubicBezTo>
                      <a:pt x="476" y="1"/>
                      <a:pt x="393" y="25"/>
                      <a:pt x="310" y="60"/>
                    </a:cubicBezTo>
                    <a:cubicBezTo>
                      <a:pt x="143" y="156"/>
                      <a:pt x="36" y="310"/>
                      <a:pt x="12" y="513"/>
                    </a:cubicBezTo>
                    <a:cubicBezTo>
                      <a:pt x="0" y="811"/>
                      <a:pt x="238" y="1049"/>
                      <a:pt x="536" y="1061"/>
                    </a:cubicBezTo>
                    <a:cubicBezTo>
                      <a:pt x="583" y="1061"/>
                      <a:pt x="607" y="1049"/>
                      <a:pt x="655" y="1049"/>
                    </a:cubicBezTo>
                    <a:cubicBezTo>
                      <a:pt x="893" y="1001"/>
                      <a:pt x="1072" y="811"/>
                      <a:pt x="1084" y="549"/>
                    </a:cubicBezTo>
                    <a:cubicBezTo>
                      <a:pt x="1084" y="251"/>
                      <a:pt x="869" y="13"/>
                      <a:pt x="57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46"/>
              <p:cNvSpPr/>
              <p:nvPr/>
            </p:nvSpPr>
            <p:spPr>
              <a:xfrm>
                <a:off x="2272300" y="1153250"/>
                <a:ext cx="24425" cy="23850"/>
              </a:xfrm>
              <a:custGeom>
                <a:avLst/>
                <a:gdLst/>
                <a:ahLst/>
                <a:cxnLst/>
                <a:rect l="l" t="t" r="r" b="b"/>
                <a:pathLst>
                  <a:path w="977" h="954" extrusionOk="0">
                    <a:moveTo>
                      <a:pt x="500" y="0"/>
                    </a:moveTo>
                    <a:cubicBezTo>
                      <a:pt x="238" y="0"/>
                      <a:pt x="24" y="191"/>
                      <a:pt x="12" y="465"/>
                    </a:cubicBezTo>
                    <a:cubicBezTo>
                      <a:pt x="0" y="715"/>
                      <a:pt x="203" y="941"/>
                      <a:pt x="477" y="953"/>
                    </a:cubicBezTo>
                    <a:cubicBezTo>
                      <a:pt x="484" y="953"/>
                      <a:pt x="491" y="953"/>
                      <a:pt x="498" y="953"/>
                    </a:cubicBezTo>
                    <a:cubicBezTo>
                      <a:pt x="739" y="953"/>
                      <a:pt x="953" y="755"/>
                      <a:pt x="965" y="489"/>
                    </a:cubicBezTo>
                    <a:cubicBezTo>
                      <a:pt x="977" y="239"/>
                      <a:pt x="774" y="12"/>
                      <a:pt x="50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46"/>
              <p:cNvSpPr/>
              <p:nvPr/>
            </p:nvSpPr>
            <p:spPr>
              <a:xfrm>
                <a:off x="2335700" y="1583650"/>
                <a:ext cx="44375" cy="44100"/>
              </a:xfrm>
              <a:custGeom>
                <a:avLst/>
                <a:gdLst/>
                <a:ahLst/>
                <a:cxnLst/>
                <a:rect l="l" t="t" r="r" b="b"/>
                <a:pathLst>
                  <a:path w="1775" h="1764" extrusionOk="0">
                    <a:moveTo>
                      <a:pt x="895" y="1"/>
                    </a:moveTo>
                    <a:cubicBezTo>
                      <a:pt x="428" y="1"/>
                      <a:pt x="24" y="366"/>
                      <a:pt x="0" y="858"/>
                    </a:cubicBezTo>
                    <a:cubicBezTo>
                      <a:pt x="0" y="1334"/>
                      <a:pt x="381" y="1727"/>
                      <a:pt x="858" y="1763"/>
                    </a:cubicBezTo>
                    <a:cubicBezTo>
                      <a:pt x="865" y="1763"/>
                      <a:pt x="873" y="1763"/>
                      <a:pt x="880" y="1763"/>
                    </a:cubicBezTo>
                    <a:cubicBezTo>
                      <a:pt x="1347" y="1763"/>
                      <a:pt x="1751" y="1398"/>
                      <a:pt x="1762" y="918"/>
                    </a:cubicBezTo>
                    <a:cubicBezTo>
                      <a:pt x="1774" y="441"/>
                      <a:pt x="1405" y="25"/>
                      <a:pt x="917" y="1"/>
                    </a:cubicBezTo>
                    <a:cubicBezTo>
                      <a:pt x="910" y="1"/>
                      <a:pt x="902" y="1"/>
                      <a:pt x="89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46"/>
              <p:cNvSpPr/>
              <p:nvPr/>
            </p:nvSpPr>
            <p:spPr>
              <a:xfrm>
                <a:off x="2049950" y="1626500"/>
                <a:ext cx="37825" cy="36950"/>
              </a:xfrm>
              <a:custGeom>
                <a:avLst/>
                <a:gdLst/>
                <a:ahLst/>
                <a:cxnLst/>
                <a:rect l="l" t="t" r="r" b="b"/>
                <a:pathLst>
                  <a:path w="1513" h="1478" extrusionOk="0">
                    <a:moveTo>
                      <a:pt x="764" y="1"/>
                    </a:moveTo>
                    <a:cubicBezTo>
                      <a:pt x="369" y="1"/>
                      <a:pt x="36" y="307"/>
                      <a:pt x="24" y="716"/>
                    </a:cubicBezTo>
                    <a:cubicBezTo>
                      <a:pt x="0" y="1120"/>
                      <a:pt x="322" y="1466"/>
                      <a:pt x="739" y="1478"/>
                    </a:cubicBezTo>
                    <a:cubicBezTo>
                      <a:pt x="1143" y="1478"/>
                      <a:pt x="1477" y="1168"/>
                      <a:pt x="1501" y="763"/>
                    </a:cubicBezTo>
                    <a:cubicBezTo>
                      <a:pt x="1512" y="358"/>
                      <a:pt x="1203" y="13"/>
                      <a:pt x="786" y="1"/>
                    </a:cubicBezTo>
                    <a:cubicBezTo>
                      <a:pt x="779" y="1"/>
                      <a:pt x="771" y="1"/>
                      <a:pt x="76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46"/>
              <p:cNvSpPr/>
              <p:nvPr/>
            </p:nvSpPr>
            <p:spPr>
              <a:xfrm>
                <a:off x="2186275" y="1582175"/>
                <a:ext cx="7175" cy="7200"/>
              </a:xfrm>
              <a:custGeom>
                <a:avLst/>
                <a:gdLst/>
                <a:ahLst/>
                <a:cxnLst/>
                <a:rect l="l" t="t" r="r" b="b"/>
                <a:pathLst>
                  <a:path w="287" h="288" extrusionOk="0">
                    <a:moveTo>
                      <a:pt x="155" y="0"/>
                    </a:moveTo>
                    <a:cubicBezTo>
                      <a:pt x="72" y="0"/>
                      <a:pt x="0" y="60"/>
                      <a:pt x="0" y="143"/>
                    </a:cubicBezTo>
                    <a:cubicBezTo>
                      <a:pt x="0" y="215"/>
                      <a:pt x="60" y="286"/>
                      <a:pt x="131" y="286"/>
                    </a:cubicBezTo>
                    <a:cubicBezTo>
                      <a:pt x="139" y="287"/>
                      <a:pt x="146" y="288"/>
                      <a:pt x="153" y="288"/>
                    </a:cubicBezTo>
                    <a:cubicBezTo>
                      <a:pt x="226" y="288"/>
                      <a:pt x="286" y="231"/>
                      <a:pt x="286" y="155"/>
                    </a:cubicBezTo>
                    <a:cubicBezTo>
                      <a:pt x="286" y="84"/>
                      <a:pt x="227" y="0"/>
                      <a:pt x="15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46"/>
              <p:cNvSpPr/>
              <p:nvPr/>
            </p:nvSpPr>
            <p:spPr>
              <a:xfrm>
                <a:off x="2253850" y="1588125"/>
                <a:ext cx="15800" cy="15825"/>
              </a:xfrm>
              <a:custGeom>
                <a:avLst/>
                <a:gdLst/>
                <a:ahLst/>
                <a:cxnLst/>
                <a:rect l="l" t="t" r="r" b="b"/>
                <a:pathLst>
                  <a:path w="632" h="633" extrusionOk="0">
                    <a:moveTo>
                      <a:pt x="334" y="0"/>
                    </a:moveTo>
                    <a:cubicBezTo>
                      <a:pt x="155" y="0"/>
                      <a:pt x="24" y="143"/>
                      <a:pt x="0" y="298"/>
                    </a:cubicBezTo>
                    <a:cubicBezTo>
                      <a:pt x="0" y="477"/>
                      <a:pt x="143" y="620"/>
                      <a:pt x="298" y="631"/>
                    </a:cubicBezTo>
                    <a:cubicBezTo>
                      <a:pt x="305" y="632"/>
                      <a:pt x="313" y="632"/>
                      <a:pt x="320" y="632"/>
                    </a:cubicBezTo>
                    <a:cubicBezTo>
                      <a:pt x="499" y="632"/>
                      <a:pt x="631" y="494"/>
                      <a:pt x="631" y="334"/>
                    </a:cubicBezTo>
                    <a:cubicBezTo>
                      <a:pt x="631" y="155"/>
                      <a:pt x="500" y="24"/>
                      <a:pt x="3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46"/>
              <p:cNvSpPr/>
              <p:nvPr/>
            </p:nvSpPr>
            <p:spPr>
              <a:xfrm>
                <a:off x="2621750" y="1806600"/>
                <a:ext cx="39600" cy="38725"/>
              </a:xfrm>
              <a:custGeom>
                <a:avLst/>
                <a:gdLst/>
                <a:ahLst/>
                <a:cxnLst/>
                <a:rect l="l" t="t" r="r" b="b"/>
                <a:pathLst>
                  <a:path w="1584" h="1549" extrusionOk="0">
                    <a:moveTo>
                      <a:pt x="800" y="0"/>
                    </a:moveTo>
                    <a:cubicBezTo>
                      <a:pt x="381" y="0"/>
                      <a:pt x="36" y="341"/>
                      <a:pt x="24" y="751"/>
                    </a:cubicBezTo>
                    <a:cubicBezTo>
                      <a:pt x="0" y="1179"/>
                      <a:pt x="334" y="1536"/>
                      <a:pt x="762" y="1548"/>
                    </a:cubicBezTo>
                    <a:cubicBezTo>
                      <a:pt x="770" y="1549"/>
                      <a:pt x="778" y="1549"/>
                      <a:pt x="785" y="1549"/>
                    </a:cubicBezTo>
                    <a:cubicBezTo>
                      <a:pt x="1215" y="1549"/>
                      <a:pt x="1560" y="1219"/>
                      <a:pt x="1572" y="798"/>
                    </a:cubicBezTo>
                    <a:cubicBezTo>
                      <a:pt x="1584" y="370"/>
                      <a:pt x="1239" y="12"/>
                      <a:pt x="822" y="1"/>
                    </a:cubicBezTo>
                    <a:cubicBezTo>
                      <a:pt x="815" y="0"/>
                      <a:pt x="807" y="0"/>
                      <a:pt x="80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46"/>
              <p:cNvSpPr/>
              <p:nvPr/>
            </p:nvSpPr>
            <p:spPr>
              <a:xfrm>
                <a:off x="2673250" y="1721150"/>
                <a:ext cx="40800" cy="39675"/>
              </a:xfrm>
              <a:custGeom>
                <a:avLst/>
                <a:gdLst/>
                <a:ahLst/>
                <a:cxnLst/>
                <a:rect l="l" t="t" r="r" b="b"/>
                <a:pathLst>
                  <a:path w="1632" h="1587" extrusionOk="0">
                    <a:moveTo>
                      <a:pt x="791" y="0"/>
                    </a:moveTo>
                    <a:cubicBezTo>
                      <a:pt x="370" y="0"/>
                      <a:pt x="35" y="338"/>
                      <a:pt x="12" y="775"/>
                    </a:cubicBezTo>
                    <a:cubicBezTo>
                      <a:pt x="0" y="1216"/>
                      <a:pt x="345" y="1573"/>
                      <a:pt x="798" y="1585"/>
                    </a:cubicBezTo>
                    <a:cubicBezTo>
                      <a:pt x="812" y="1586"/>
                      <a:pt x="826" y="1586"/>
                      <a:pt x="841" y="1586"/>
                    </a:cubicBezTo>
                    <a:cubicBezTo>
                      <a:pt x="1261" y="1586"/>
                      <a:pt x="1596" y="1249"/>
                      <a:pt x="1607" y="811"/>
                    </a:cubicBezTo>
                    <a:cubicBezTo>
                      <a:pt x="1631" y="371"/>
                      <a:pt x="1286" y="13"/>
                      <a:pt x="833" y="1"/>
                    </a:cubicBezTo>
                    <a:cubicBezTo>
                      <a:pt x="819" y="1"/>
                      <a:pt x="805" y="0"/>
                      <a:pt x="79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46"/>
              <p:cNvSpPr/>
              <p:nvPr/>
            </p:nvSpPr>
            <p:spPr>
              <a:xfrm>
                <a:off x="3034300" y="1595575"/>
                <a:ext cx="19075" cy="18775"/>
              </a:xfrm>
              <a:custGeom>
                <a:avLst/>
                <a:gdLst/>
                <a:ahLst/>
                <a:cxnLst/>
                <a:rect l="l" t="t" r="r" b="b"/>
                <a:pathLst>
                  <a:path w="763" h="751" extrusionOk="0">
                    <a:moveTo>
                      <a:pt x="381" y="0"/>
                    </a:moveTo>
                    <a:cubicBezTo>
                      <a:pt x="179" y="0"/>
                      <a:pt x="0" y="167"/>
                      <a:pt x="0" y="357"/>
                    </a:cubicBezTo>
                    <a:cubicBezTo>
                      <a:pt x="0" y="572"/>
                      <a:pt x="167" y="750"/>
                      <a:pt x="369" y="750"/>
                    </a:cubicBezTo>
                    <a:cubicBezTo>
                      <a:pt x="377" y="751"/>
                      <a:pt x="384" y="751"/>
                      <a:pt x="391" y="751"/>
                    </a:cubicBezTo>
                    <a:cubicBezTo>
                      <a:pt x="594" y="751"/>
                      <a:pt x="739" y="589"/>
                      <a:pt x="762" y="393"/>
                    </a:cubicBezTo>
                    <a:cubicBezTo>
                      <a:pt x="762" y="179"/>
                      <a:pt x="596" y="0"/>
                      <a:pt x="38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46"/>
              <p:cNvSpPr/>
              <p:nvPr/>
            </p:nvSpPr>
            <p:spPr>
              <a:xfrm>
                <a:off x="3249800" y="1535725"/>
                <a:ext cx="18775" cy="19075"/>
              </a:xfrm>
              <a:custGeom>
                <a:avLst/>
                <a:gdLst/>
                <a:ahLst/>
                <a:cxnLst/>
                <a:rect l="l" t="t" r="r" b="b"/>
                <a:pathLst>
                  <a:path w="751" h="763" extrusionOk="0">
                    <a:moveTo>
                      <a:pt x="381" y="1"/>
                    </a:moveTo>
                    <a:cubicBezTo>
                      <a:pt x="179" y="1"/>
                      <a:pt x="0" y="168"/>
                      <a:pt x="0" y="370"/>
                    </a:cubicBezTo>
                    <a:cubicBezTo>
                      <a:pt x="0" y="584"/>
                      <a:pt x="155" y="763"/>
                      <a:pt x="370" y="763"/>
                    </a:cubicBezTo>
                    <a:cubicBezTo>
                      <a:pt x="572" y="763"/>
                      <a:pt x="751" y="596"/>
                      <a:pt x="751" y="394"/>
                    </a:cubicBezTo>
                    <a:cubicBezTo>
                      <a:pt x="751" y="180"/>
                      <a:pt x="596" y="1"/>
                      <a:pt x="38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46"/>
              <p:cNvSpPr/>
              <p:nvPr/>
            </p:nvSpPr>
            <p:spPr>
              <a:xfrm>
                <a:off x="3034900" y="1507150"/>
                <a:ext cx="16100" cy="16100"/>
              </a:xfrm>
              <a:custGeom>
                <a:avLst/>
                <a:gdLst/>
                <a:ahLst/>
                <a:cxnLst/>
                <a:rect l="l" t="t" r="r" b="b"/>
                <a:pathLst>
                  <a:path w="644" h="644" extrusionOk="0">
                    <a:moveTo>
                      <a:pt x="334" y="1"/>
                    </a:moveTo>
                    <a:cubicBezTo>
                      <a:pt x="155" y="1"/>
                      <a:pt x="0" y="132"/>
                      <a:pt x="0" y="310"/>
                    </a:cubicBezTo>
                    <a:cubicBezTo>
                      <a:pt x="0" y="489"/>
                      <a:pt x="131" y="644"/>
                      <a:pt x="322" y="644"/>
                    </a:cubicBezTo>
                    <a:cubicBezTo>
                      <a:pt x="500" y="644"/>
                      <a:pt x="643" y="501"/>
                      <a:pt x="643" y="322"/>
                    </a:cubicBezTo>
                    <a:cubicBezTo>
                      <a:pt x="643" y="144"/>
                      <a:pt x="512" y="1"/>
                      <a:pt x="3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46"/>
              <p:cNvSpPr/>
              <p:nvPr/>
            </p:nvSpPr>
            <p:spPr>
              <a:xfrm>
                <a:off x="3360825" y="1299400"/>
                <a:ext cx="32775" cy="32475"/>
              </a:xfrm>
              <a:custGeom>
                <a:avLst/>
                <a:gdLst/>
                <a:ahLst/>
                <a:cxnLst/>
                <a:rect l="l" t="t" r="r" b="b"/>
                <a:pathLst>
                  <a:path w="1311" h="1299" extrusionOk="0">
                    <a:moveTo>
                      <a:pt x="658" y="0"/>
                    </a:moveTo>
                    <a:cubicBezTo>
                      <a:pt x="322" y="0"/>
                      <a:pt x="36" y="281"/>
                      <a:pt x="24" y="631"/>
                    </a:cubicBezTo>
                    <a:cubicBezTo>
                      <a:pt x="0" y="989"/>
                      <a:pt x="286" y="1286"/>
                      <a:pt x="643" y="1298"/>
                    </a:cubicBezTo>
                    <a:lnTo>
                      <a:pt x="739" y="1298"/>
                    </a:lnTo>
                    <a:cubicBezTo>
                      <a:pt x="1048" y="1274"/>
                      <a:pt x="1298" y="1000"/>
                      <a:pt x="1298" y="679"/>
                    </a:cubicBezTo>
                    <a:cubicBezTo>
                      <a:pt x="1310" y="346"/>
                      <a:pt x="1072" y="84"/>
                      <a:pt x="762" y="24"/>
                    </a:cubicBezTo>
                    <a:cubicBezTo>
                      <a:pt x="739" y="24"/>
                      <a:pt x="703" y="0"/>
                      <a:pt x="679" y="0"/>
                    </a:cubicBezTo>
                    <a:cubicBezTo>
                      <a:pt x="672" y="0"/>
                      <a:pt x="665" y="0"/>
                      <a:pt x="65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46"/>
              <p:cNvSpPr/>
              <p:nvPr/>
            </p:nvSpPr>
            <p:spPr>
              <a:xfrm>
                <a:off x="3168250" y="1541400"/>
                <a:ext cx="43175" cy="42300"/>
              </a:xfrm>
              <a:custGeom>
                <a:avLst/>
                <a:gdLst/>
                <a:ahLst/>
                <a:cxnLst/>
                <a:rect l="l" t="t" r="r" b="b"/>
                <a:pathLst>
                  <a:path w="1727" h="1692" extrusionOk="0">
                    <a:moveTo>
                      <a:pt x="893" y="0"/>
                    </a:moveTo>
                    <a:cubicBezTo>
                      <a:pt x="417" y="0"/>
                      <a:pt x="24" y="357"/>
                      <a:pt x="12" y="822"/>
                    </a:cubicBezTo>
                    <a:cubicBezTo>
                      <a:pt x="0" y="1274"/>
                      <a:pt x="357" y="1667"/>
                      <a:pt x="834" y="1691"/>
                    </a:cubicBezTo>
                    <a:cubicBezTo>
                      <a:pt x="848" y="1692"/>
                      <a:pt x="863" y="1692"/>
                      <a:pt x="877" y="1692"/>
                    </a:cubicBezTo>
                    <a:cubicBezTo>
                      <a:pt x="1322" y="1692"/>
                      <a:pt x="1680" y="1342"/>
                      <a:pt x="1715" y="881"/>
                    </a:cubicBezTo>
                    <a:cubicBezTo>
                      <a:pt x="1727" y="417"/>
                      <a:pt x="1369" y="24"/>
                      <a:pt x="89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46"/>
              <p:cNvSpPr/>
              <p:nvPr/>
            </p:nvSpPr>
            <p:spPr>
              <a:xfrm>
                <a:off x="4756825" y="1820000"/>
                <a:ext cx="134575" cy="238150"/>
              </a:xfrm>
              <a:custGeom>
                <a:avLst/>
                <a:gdLst/>
                <a:ahLst/>
                <a:cxnLst/>
                <a:rect l="l" t="t" r="r" b="b"/>
                <a:pathLst>
                  <a:path w="5383" h="9526" extrusionOk="0">
                    <a:moveTo>
                      <a:pt x="4192" y="0"/>
                    </a:moveTo>
                    <a:cubicBezTo>
                      <a:pt x="4192" y="0"/>
                      <a:pt x="1882" y="715"/>
                      <a:pt x="858" y="3346"/>
                    </a:cubicBezTo>
                    <a:cubicBezTo>
                      <a:pt x="691" y="3787"/>
                      <a:pt x="560" y="4239"/>
                      <a:pt x="465" y="4703"/>
                    </a:cubicBezTo>
                    <a:cubicBezTo>
                      <a:pt x="1" y="7061"/>
                      <a:pt x="441" y="9525"/>
                      <a:pt x="441" y="9525"/>
                    </a:cubicBezTo>
                    <a:cubicBezTo>
                      <a:pt x="441" y="9525"/>
                      <a:pt x="3239" y="7418"/>
                      <a:pt x="4287" y="4834"/>
                    </a:cubicBezTo>
                    <a:cubicBezTo>
                      <a:pt x="4323" y="4775"/>
                      <a:pt x="4347" y="4751"/>
                      <a:pt x="4347" y="4715"/>
                    </a:cubicBezTo>
                    <a:cubicBezTo>
                      <a:pt x="5382" y="2084"/>
                      <a:pt x="4192" y="0"/>
                      <a:pt x="419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46"/>
              <p:cNvSpPr/>
              <p:nvPr/>
            </p:nvSpPr>
            <p:spPr>
              <a:xfrm>
                <a:off x="3598950" y="1797375"/>
                <a:ext cx="170575" cy="199150"/>
              </a:xfrm>
              <a:custGeom>
                <a:avLst/>
                <a:gdLst/>
                <a:ahLst/>
                <a:cxnLst/>
                <a:rect l="l" t="t" r="r" b="b"/>
                <a:pathLst>
                  <a:path w="6823" h="7966" extrusionOk="0">
                    <a:moveTo>
                      <a:pt x="6823" y="0"/>
                    </a:moveTo>
                    <a:cubicBezTo>
                      <a:pt x="6822" y="1"/>
                      <a:pt x="3441" y="1203"/>
                      <a:pt x="1667" y="3406"/>
                    </a:cubicBezTo>
                    <a:cubicBezTo>
                      <a:pt x="1489" y="3632"/>
                      <a:pt x="1334" y="3870"/>
                      <a:pt x="1191" y="4096"/>
                    </a:cubicBezTo>
                    <a:cubicBezTo>
                      <a:pt x="0" y="6073"/>
                      <a:pt x="405" y="7966"/>
                      <a:pt x="405" y="7966"/>
                    </a:cubicBezTo>
                    <a:cubicBezTo>
                      <a:pt x="405" y="7966"/>
                      <a:pt x="2822" y="7966"/>
                      <a:pt x="4584" y="5763"/>
                    </a:cubicBezTo>
                    <a:cubicBezTo>
                      <a:pt x="4965" y="5299"/>
                      <a:pt x="5275" y="4763"/>
                      <a:pt x="5537" y="4227"/>
                    </a:cubicBezTo>
                    <a:cubicBezTo>
                      <a:pt x="6537" y="2215"/>
                      <a:pt x="6823" y="1"/>
                      <a:pt x="682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46"/>
              <p:cNvSpPr/>
              <p:nvPr/>
            </p:nvSpPr>
            <p:spPr>
              <a:xfrm>
                <a:off x="4264800" y="1422025"/>
                <a:ext cx="27425" cy="26225"/>
              </a:xfrm>
              <a:custGeom>
                <a:avLst/>
                <a:gdLst/>
                <a:ahLst/>
                <a:cxnLst/>
                <a:rect l="l" t="t" r="r" b="b"/>
                <a:pathLst>
                  <a:path w="1097" h="1049" extrusionOk="0">
                    <a:moveTo>
                      <a:pt x="560" y="1"/>
                    </a:moveTo>
                    <a:cubicBezTo>
                      <a:pt x="477" y="1"/>
                      <a:pt x="382" y="25"/>
                      <a:pt x="310" y="60"/>
                    </a:cubicBezTo>
                    <a:cubicBezTo>
                      <a:pt x="144" y="144"/>
                      <a:pt x="25" y="310"/>
                      <a:pt x="13" y="501"/>
                    </a:cubicBezTo>
                    <a:cubicBezTo>
                      <a:pt x="1" y="798"/>
                      <a:pt x="239" y="1037"/>
                      <a:pt x="537" y="1048"/>
                    </a:cubicBezTo>
                    <a:cubicBezTo>
                      <a:pt x="572" y="1048"/>
                      <a:pt x="608" y="1037"/>
                      <a:pt x="644" y="1037"/>
                    </a:cubicBezTo>
                    <a:cubicBezTo>
                      <a:pt x="894" y="989"/>
                      <a:pt x="1084" y="798"/>
                      <a:pt x="1084" y="548"/>
                    </a:cubicBezTo>
                    <a:cubicBezTo>
                      <a:pt x="1096" y="251"/>
                      <a:pt x="858" y="13"/>
                      <a:pt x="56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46"/>
              <p:cNvSpPr/>
              <p:nvPr/>
            </p:nvSpPr>
            <p:spPr>
              <a:xfrm>
                <a:off x="3914475" y="1207675"/>
                <a:ext cx="24725" cy="23875"/>
              </a:xfrm>
              <a:custGeom>
                <a:avLst/>
                <a:gdLst/>
                <a:ahLst/>
                <a:cxnLst/>
                <a:rect l="l" t="t" r="r" b="b"/>
                <a:pathLst>
                  <a:path w="989" h="955" extrusionOk="0">
                    <a:moveTo>
                      <a:pt x="474" y="0"/>
                    </a:moveTo>
                    <a:cubicBezTo>
                      <a:pt x="240" y="0"/>
                      <a:pt x="35" y="206"/>
                      <a:pt x="24" y="455"/>
                    </a:cubicBezTo>
                    <a:cubicBezTo>
                      <a:pt x="0" y="717"/>
                      <a:pt x="214" y="931"/>
                      <a:pt x="476" y="955"/>
                    </a:cubicBezTo>
                    <a:cubicBezTo>
                      <a:pt x="750" y="955"/>
                      <a:pt x="976" y="740"/>
                      <a:pt x="976" y="490"/>
                    </a:cubicBezTo>
                    <a:cubicBezTo>
                      <a:pt x="988" y="240"/>
                      <a:pt x="774" y="14"/>
                      <a:pt x="512" y="2"/>
                    </a:cubicBezTo>
                    <a:cubicBezTo>
                      <a:pt x="499" y="1"/>
                      <a:pt x="487" y="0"/>
                      <a:pt x="47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46"/>
              <p:cNvSpPr/>
              <p:nvPr/>
            </p:nvSpPr>
            <p:spPr>
              <a:xfrm>
                <a:off x="3978175" y="1637800"/>
                <a:ext cx="44650" cy="43825"/>
              </a:xfrm>
              <a:custGeom>
                <a:avLst/>
                <a:gdLst/>
                <a:ahLst/>
                <a:cxnLst/>
                <a:rect l="l" t="t" r="r" b="b"/>
                <a:pathLst>
                  <a:path w="1786" h="1753" extrusionOk="0">
                    <a:moveTo>
                      <a:pt x="886" y="1"/>
                    </a:moveTo>
                    <a:cubicBezTo>
                      <a:pt x="428" y="1"/>
                      <a:pt x="35" y="373"/>
                      <a:pt x="12" y="847"/>
                    </a:cubicBezTo>
                    <a:cubicBezTo>
                      <a:pt x="0" y="1323"/>
                      <a:pt x="369" y="1740"/>
                      <a:pt x="869" y="1752"/>
                    </a:cubicBezTo>
                    <a:cubicBezTo>
                      <a:pt x="877" y="1752"/>
                      <a:pt x="885" y="1752"/>
                      <a:pt x="892" y="1752"/>
                    </a:cubicBezTo>
                    <a:cubicBezTo>
                      <a:pt x="1370" y="1752"/>
                      <a:pt x="1762" y="1387"/>
                      <a:pt x="1774" y="907"/>
                    </a:cubicBezTo>
                    <a:cubicBezTo>
                      <a:pt x="1786" y="430"/>
                      <a:pt x="1417" y="14"/>
                      <a:pt x="929" y="2"/>
                    </a:cubicBezTo>
                    <a:cubicBezTo>
                      <a:pt x="915" y="1"/>
                      <a:pt x="900" y="1"/>
                      <a:pt x="88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46"/>
              <p:cNvSpPr/>
              <p:nvPr/>
            </p:nvSpPr>
            <p:spPr>
              <a:xfrm>
                <a:off x="3692700" y="1680400"/>
                <a:ext cx="37850" cy="36950"/>
              </a:xfrm>
              <a:custGeom>
                <a:avLst/>
                <a:gdLst/>
                <a:ahLst/>
                <a:cxnLst/>
                <a:rect l="l" t="t" r="r" b="b"/>
                <a:pathLst>
                  <a:path w="1514" h="1478" extrusionOk="0">
                    <a:moveTo>
                      <a:pt x="775" y="0"/>
                    </a:moveTo>
                    <a:cubicBezTo>
                      <a:pt x="382" y="0"/>
                      <a:pt x="37" y="322"/>
                      <a:pt x="25" y="715"/>
                    </a:cubicBezTo>
                    <a:cubicBezTo>
                      <a:pt x="1" y="1120"/>
                      <a:pt x="322" y="1465"/>
                      <a:pt x="739" y="1477"/>
                    </a:cubicBezTo>
                    <a:cubicBezTo>
                      <a:pt x="746" y="1477"/>
                      <a:pt x="754" y="1477"/>
                      <a:pt x="761" y="1477"/>
                    </a:cubicBezTo>
                    <a:cubicBezTo>
                      <a:pt x="1145" y="1477"/>
                      <a:pt x="1478" y="1171"/>
                      <a:pt x="1489" y="762"/>
                    </a:cubicBezTo>
                    <a:cubicBezTo>
                      <a:pt x="1513" y="358"/>
                      <a:pt x="1192" y="24"/>
                      <a:pt x="77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46"/>
              <p:cNvSpPr/>
              <p:nvPr/>
            </p:nvSpPr>
            <p:spPr>
              <a:xfrm>
                <a:off x="3828750" y="1636650"/>
                <a:ext cx="7450" cy="7150"/>
              </a:xfrm>
              <a:custGeom>
                <a:avLst/>
                <a:gdLst/>
                <a:ahLst/>
                <a:cxnLst/>
                <a:rect l="l" t="t" r="r" b="b"/>
                <a:pathLst>
                  <a:path w="298" h="286" extrusionOk="0">
                    <a:moveTo>
                      <a:pt x="155" y="0"/>
                    </a:moveTo>
                    <a:cubicBezTo>
                      <a:pt x="83" y="0"/>
                      <a:pt x="12" y="60"/>
                      <a:pt x="12" y="131"/>
                    </a:cubicBezTo>
                    <a:cubicBezTo>
                      <a:pt x="0" y="226"/>
                      <a:pt x="60" y="286"/>
                      <a:pt x="143" y="286"/>
                    </a:cubicBezTo>
                    <a:cubicBezTo>
                      <a:pt x="214" y="286"/>
                      <a:pt x="298" y="226"/>
                      <a:pt x="298" y="143"/>
                    </a:cubicBezTo>
                    <a:cubicBezTo>
                      <a:pt x="298" y="72"/>
                      <a:pt x="238" y="0"/>
                      <a:pt x="15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46"/>
              <p:cNvSpPr/>
              <p:nvPr/>
            </p:nvSpPr>
            <p:spPr>
              <a:xfrm>
                <a:off x="3896600" y="1642225"/>
                <a:ext cx="15800" cy="15600"/>
              </a:xfrm>
              <a:custGeom>
                <a:avLst/>
                <a:gdLst/>
                <a:ahLst/>
                <a:cxnLst/>
                <a:rect l="l" t="t" r="r" b="b"/>
                <a:pathLst>
                  <a:path w="632" h="624" extrusionOk="0">
                    <a:moveTo>
                      <a:pt x="300" y="1"/>
                    </a:moveTo>
                    <a:cubicBezTo>
                      <a:pt x="148" y="1"/>
                      <a:pt x="23" y="146"/>
                      <a:pt x="1" y="301"/>
                    </a:cubicBezTo>
                    <a:cubicBezTo>
                      <a:pt x="1" y="480"/>
                      <a:pt x="144" y="611"/>
                      <a:pt x="298" y="622"/>
                    </a:cubicBezTo>
                    <a:cubicBezTo>
                      <a:pt x="305" y="623"/>
                      <a:pt x="312" y="623"/>
                      <a:pt x="320" y="623"/>
                    </a:cubicBezTo>
                    <a:cubicBezTo>
                      <a:pt x="479" y="623"/>
                      <a:pt x="632" y="496"/>
                      <a:pt x="632" y="325"/>
                    </a:cubicBezTo>
                    <a:cubicBezTo>
                      <a:pt x="632" y="146"/>
                      <a:pt x="501" y="15"/>
                      <a:pt x="334" y="3"/>
                    </a:cubicBezTo>
                    <a:cubicBezTo>
                      <a:pt x="323" y="2"/>
                      <a:pt x="311" y="1"/>
                      <a:pt x="30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46"/>
              <p:cNvSpPr/>
              <p:nvPr/>
            </p:nvSpPr>
            <p:spPr>
              <a:xfrm>
                <a:off x="4264200" y="1861050"/>
                <a:ext cx="39625" cy="38750"/>
              </a:xfrm>
              <a:custGeom>
                <a:avLst/>
                <a:gdLst/>
                <a:ahLst/>
                <a:cxnLst/>
                <a:rect l="l" t="t" r="r" b="b"/>
                <a:pathLst>
                  <a:path w="1585" h="1550" extrusionOk="0">
                    <a:moveTo>
                      <a:pt x="781" y="0"/>
                    </a:moveTo>
                    <a:cubicBezTo>
                      <a:pt x="371" y="0"/>
                      <a:pt x="36" y="337"/>
                      <a:pt x="13" y="740"/>
                    </a:cubicBezTo>
                    <a:cubicBezTo>
                      <a:pt x="1" y="1168"/>
                      <a:pt x="346" y="1525"/>
                      <a:pt x="763" y="1549"/>
                    </a:cubicBezTo>
                    <a:cubicBezTo>
                      <a:pt x="770" y="1549"/>
                      <a:pt x="778" y="1550"/>
                      <a:pt x="785" y="1550"/>
                    </a:cubicBezTo>
                    <a:cubicBezTo>
                      <a:pt x="1204" y="1550"/>
                      <a:pt x="1549" y="1220"/>
                      <a:pt x="1561" y="799"/>
                    </a:cubicBezTo>
                    <a:cubicBezTo>
                      <a:pt x="1584" y="371"/>
                      <a:pt x="1239" y="13"/>
                      <a:pt x="822" y="1"/>
                    </a:cubicBezTo>
                    <a:cubicBezTo>
                      <a:pt x="808" y="1"/>
                      <a:pt x="795" y="0"/>
                      <a:pt x="78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46"/>
              <p:cNvSpPr/>
              <p:nvPr/>
            </p:nvSpPr>
            <p:spPr>
              <a:xfrm>
                <a:off x="4316000" y="1775350"/>
                <a:ext cx="40500" cy="39925"/>
              </a:xfrm>
              <a:custGeom>
                <a:avLst/>
                <a:gdLst/>
                <a:ahLst/>
                <a:cxnLst/>
                <a:rect l="l" t="t" r="r" b="b"/>
                <a:pathLst>
                  <a:path w="1620" h="1597" extrusionOk="0">
                    <a:moveTo>
                      <a:pt x="813" y="0"/>
                    </a:moveTo>
                    <a:cubicBezTo>
                      <a:pt x="393" y="0"/>
                      <a:pt x="36" y="341"/>
                      <a:pt x="13" y="774"/>
                    </a:cubicBezTo>
                    <a:cubicBezTo>
                      <a:pt x="1" y="1227"/>
                      <a:pt x="346" y="1584"/>
                      <a:pt x="786" y="1596"/>
                    </a:cubicBezTo>
                    <a:cubicBezTo>
                      <a:pt x="794" y="1596"/>
                      <a:pt x="802" y="1596"/>
                      <a:pt x="809" y="1596"/>
                    </a:cubicBezTo>
                    <a:cubicBezTo>
                      <a:pt x="1251" y="1596"/>
                      <a:pt x="1596" y="1255"/>
                      <a:pt x="1608" y="822"/>
                    </a:cubicBezTo>
                    <a:cubicBezTo>
                      <a:pt x="1620" y="370"/>
                      <a:pt x="1275" y="12"/>
                      <a:pt x="834" y="0"/>
                    </a:cubicBezTo>
                    <a:cubicBezTo>
                      <a:pt x="827" y="0"/>
                      <a:pt x="820" y="0"/>
                      <a:pt x="81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46"/>
              <p:cNvSpPr/>
              <p:nvPr/>
            </p:nvSpPr>
            <p:spPr>
              <a:xfrm>
                <a:off x="4677050" y="1650025"/>
                <a:ext cx="18775" cy="18500"/>
              </a:xfrm>
              <a:custGeom>
                <a:avLst/>
                <a:gdLst/>
                <a:ahLst/>
                <a:cxnLst/>
                <a:rect l="l" t="t" r="r" b="b"/>
                <a:pathLst>
                  <a:path w="751" h="740" extrusionOk="0">
                    <a:moveTo>
                      <a:pt x="382" y="1"/>
                    </a:moveTo>
                    <a:cubicBezTo>
                      <a:pt x="180" y="1"/>
                      <a:pt x="13" y="144"/>
                      <a:pt x="1" y="358"/>
                    </a:cubicBezTo>
                    <a:cubicBezTo>
                      <a:pt x="1" y="560"/>
                      <a:pt x="156" y="739"/>
                      <a:pt x="370" y="739"/>
                    </a:cubicBezTo>
                    <a:cubicBezTo>
                      <a:pt x="572" y="739"/>
                      <a:pt x="751" y="584"/>
                      <a:pt x="751" y="382"/>
                    </a:cubicBezTo>
                    <a:cubicBezTo>
                      <a:pt x="751" y="179"/>
                      <a:pt x="596" y="1"/>
                      <a:pt x="38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46"/>
              <p:cNvSpPr/>
              <p:nvPr/>
            </p:nvSpPr>
            <p:spPr>
              <a:xfrm>
                <a:off x="4892275" y="1590200"/>
                <a:ext cx="19075" cy="18775"/>
              </a:xfrm>
              <a:custGeom>
                <a:avLst/>
                <a:gdLst/>
                <a:ahLst/>
                <a:cxnLst/>
                <a:rect l="l" t="t" r="r" b="b"/>
                <a:pathLst>
                  <a:path w="763" h="751" extrusionOk="0">
                    <a:moveTo>
                      <a:pt x="393" y="1"/>
                    </a:moveTo>
                    <a:cubicBezTo>
                      <a:pt x="179" y="1"/>
                      <a:pt x="0" y="156"/>
                      <a:pt x="0" y="370"/>
                    </a:cubicBezTo>
                    <a:cubicBezTo>
                      <a:pt x="0" y="572"/>
                      <a:pt x="167" y="739"/>
                      <a:pt x="381" y="751"/>
                    </a:cubicBezTo>
                    <a:cubicBezTo>
                      <a:pt x="584" y="751"/>
                      <a:pt x="762" y="596"/>
                      <a:pt x="762" y="382"/>
                    </a:cubicBezTo>
                    <a:cubicBezTo>
                      <a:pt x="762" y="179"/>
                      <a:pt x="595" y="1"/>
                      <a:pt x="39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46"/>
              <p:cNvSpPr/>
              <p:nvPr/>
            </p:nvSpPr>
            <p:spPr>
              <a:xfrm>
                <a:off x="4677650" y="1561025"/>
                <a:ext cx="16100" cy="16100"/>
              </a:xfrm>
              <a:custGeom>
                <a:avLst/>
                <a:gdLst/>
                <a:ahLst/>
                <a:cxnLst/>
                <a:rect l="l" t="t" r="r" b="b"/>
                <a:pathLst>
                  <a:path w="644" h="644" extrusionOk="0">
                    <a:moveTo>
                      <a:pt x="334" y="1"/>
                    </a:moveTo>
                    <a:cubicBezTo>
                      <a:pt x="156" y="1"/>
                      <a:pt x="1" y="132"/>
                      <a:pt x="1" y="311"/>
                    </a:cubicBezTo>
                    <a:cubicBezTo>
                      <a:pt x="1" y="489"/>
                      <a:pt x="132" y="644"/>
                      <a:pt x="310" y="644"/>
                    </a:cubicBezTo>
                    <a:cubicBezTo>
                      <a:pt x="489" y="644"/>
                      <a:pt x="644" y="501"/>
                      <a:pt x="644" y="334"/>
                    </a:cubicBezTo>
                    <a:cubicBezTo>
                      <a:pt x="644" y="156"/>
                      <a:pt x="501" y="1"/>
                      <a:pt x="3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46"/>
              <p:cNvSpPr/>
              <p:nvPr/>
            </p:nvSpPr>
            <p:spPr>
              <a:xfrm>
                <a:off x="5003600" y="1353550"/>
                <a:ext cx="32750" cy="32200"/>
              </a:xfrm>
              <a:custGeom>
                <a:avLst/>
                <a:gdLst/>
                <a:ahLst/>
                <a:cxnLst/>
                <a:rect l="l" t="t" r="r" b="b"/>
                <a:pathLst>
                  <a:path w="1310" h="1288" extrusionOk="0">
                    <a:moveTo>
                      <a:pt x="646" y="1"/>
                    </a:moveTo>
                    <a:cubicBezTo>
                      <a:pt x="321" y="1"/>
                      <a:pt x="35" y="271"/>
                      <a:pt x="12" y="620"/>
                    </a:cubicBezTo>
                    <a:cubicBezTo>
                      <a:pt x="0" y="978"/>
                      <a:pt x="286" y="1275"/>
                      <a:pt x="643" y="1287"/>
                    </a:cubicBezTo>
                    <a:lnTo>
                      <a:pt x="726" y="1287"/>
                    </a:lnTo>
                    <a:cubicBezTo>
                      <a:pt x="1048" y="1263"/>
                      <a:pt x="1298" y="990"/>
                      <a:pt x="1298" y="668"/>
                    </a:cubicBezTo>
                    <a:cubicBezTo>
                      <a:pt x="1310" y="335"/>
                      <a:pt x="1072" y="73"/>
                      <a:pt x="762" y="13"/>
                    </a:cubicBezTo>
                    <a:cubicBezTo>
                      <a:pt x="726" y="13"/>
                      <a:pt x="703" y="1"/>
                      <a:pt x="667" y="1"/>
                    </a:cubicBezTo>
                    <a:cubicBezTo>
                      <a:pt x="660" y="1"/>
                      <a:pt x="653" y="1"/>
                      <a:pt x="64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46"/>
              <p:cNvSpPr/>
              <p:nvPr/>
            </p:nvSpPr>
            <p:spPr>
              <a:xfrm>
                <a:off x="4811000" y="1595550"/>
                <a:ext cx="42900" cy="42600"/>
              </a:xfrm>
              <a:custGeom>
                <a:avLst/>
                <a:gdLst/>
                <a:ahLst/>
                <a:cxnLst/>
                <a:rect l="l" t="t" r="r" b="b"/>
                <a:pathLst>
                  <a:path w="1716" h="1704" extrusionOk="0">
                    <a:moveTo>
                      <a:pt x="871" y="1"/>
                    </a:moveTo>
                    <a:cubicBezTo>
                      <a:pt x="405" y="1"/>
                      <a:pt x="24" y="366"/>
                      <a:pt x="13" y="823"/>
                    </a:cubicBezTo>
                    <a:cubicBezTo>
                      <a:pt x="1" y="1287"/>
                      <a:pt x="346" y="1668"/>
                      <a:pt x="822" y="1704"/>
                    </a:cubicBezTo>
                    <a:cubicBezTo>
                      <a:pt x="830" y="1704"/>
                      <a:pt x="837" y="1704"/>
                      <a:pt x="845" y="1704"/>
                    </a:cubicBezTo>
                    <a:cubicBezTo>
                      <a:pt x="1299" y="1704"/>
                      <a:pt x="1680" y="1351"/>
                      <a:pt x="1703" y="882"/>
                    </a:cubicBezTo>
                    <a:cubicBezTo>
                      <a:pt x="1715" y="418"/>
                      <a:pt x="1370" y="37"/>
                      <a:pt x="894" y="1"/>
                    </a:cubicBezTo>
                    <a:cubicBezTo>
                      <a:pt x="886" y="1"/>
                      <a:pt x="879" y="1"/>
                      <a:pt x="87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46"/>
              <p:cNvSpPr/>
              <p:nvPr/>
            </p:nvSpPr>
            <p:spPr>
              <a:xfrm>
                <a:off x="5974250" y="1172600"/>
                <a:ext cx="153325" cy="218800"/>
              </a:xfrm>
              <a:custGeom>
                <a:avLst/>
                <a:gdLst/>
                <a:ahLst/>
                <a:cxnLst/>
                <a:rect l="l" t="t" r="r" b="b"/>
                <a:pathLst>
                  <a:path w="6133" h="8752" extrusionOk="0">
                    <a:moveTo>
                      <a:pt x="822" y="0"/>
                    </a:moveTo>
                    <a:cubicBezTo>
                      <a:pt x="822" y="0"/>
                      <a:pt x="0" y="2263"/>
                      <a:pt x="1465" y="4691"/>
                    </a:cubicBezTo>
                    <a:cubicBezTo>
                      <a:pt x="2917" y="7096"/>
                      <a:pt x="6120" y="8751"/>
                      <a:pt x="6120" y="8751"/>
                    </a:cubicBezTo>
                    <a:cubicBezTo>
                      <a:pt x="6120" y="8751"/>
                      <a:pt x="6132" y="5168"/>
                      <a:pt x="4680" y="2739"/>
                    </a:cubicBezTo>
                    <a:cubicBezTo>
                      <a:pt x="3203" y="334"/>
                      <a:pt x="822" y="0"/>
                      <a:pt x="82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46"/>
              <p:cNvSpPr/>
              <p:nvPr/>
            </p:nvSpPr>
            <p:spPr>
              <a:xfrm>
                <a:off x="5746250" y="1934900"/>
                <a:ext cx="138725" cy="229200"/>
              </a:xfrm>
              <a:custGeom>
                <a:avLst/>
                <a:gdLst/>
                <a:ahLst/>
                <a:cxnLst/>
                <a:rect l="l" t="t" r="r" b="b"/>
                <a:pathLst>
                  <a:path w="5549" h="9168" extrusionOk="0">
                    <a:moveTo>
                      <a:pt x="48" y="0"/>
                    </a:moveTo>
                    <a:cubicBezTo>
                      <a:pt x="48" y="0"/>
                      <a:pt x="0" y="560"/>
                      <a:pt x="0" y="1369"/>
                    </a:cubicBezTo>
                    <a:cubicBezTo>
                      <a:pt x="12" y="2655"/>
                      <a:pt x="179" y="4572"/>
                      <a:pt x="941" y="6108"/>
                    </a:cubicBezTo>
                    <a:cubicBezTo>
                      <a:pt x="2179" y="8632"/>
                      <a:pt x="4525" y="9168"/>
                      <a:pt x="4525" y="9168"/>
                    </a:cubicBezTo>
                    <a:cubicBezTo>
                      <a:pt x="4525" y="9168"/>
                      <a:pt x="5548" y="6989"/>
                      <a:pt x="4298" y="4453"/>
                    </a:cubicBezTo>
                    <a:cubicBezTo>
                      <a:pt x="3727" y="3262"/>
                      <a:pt x="2739" y="2203"/>
                      <a:pt x="1881" y="1429"/>
                    </a:cubicBezTo>
                    <a:cubicBezTo>
                      <a:pt x="893" y="560"/>
                      <a:pt x="48" y="0"/>
                      <a:pt x="4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46"/>
              <p:cNvSpPr/>
              <p:nvPr/>
            </p:nvSpPr>
            <p:spPr>
              <a:xfrm>
                <a:off x="5241425" y="1851550"/>
                <a:ext cx="170875" cy="199150"/>
              </a:xfrm>
              <a:custGeom>
                <a:avLst/>
                <a:gdLst/>
                <a:ahLst/>
                <a:cxnLst/>
                <a:rect l="l" t="t" r="r" b="b"/>
                <a:pathLst>
                  <a:path w="6835" h="7966" extrusionOk="0">
                    <a:moveTo>
                      <a:pt x="6834" y="0"/>
                    </a:moveTo>
                    <a:cubicBezTo>
                      <a:pt x="6834" y="1"/>
                      <a:pt x="3453" y="1215"/>
                      <a:pt x="1667" y="3418"/>
                    </a:cubicBezTo>
                    <a:cubicBezTo>
                      <a:pt x="1488" y="3632"/>
                      <a:pt x="1322" y="3870"/>
                      <a:pt x="1191" y="4096"/>
                    </a:cubicBezTo>
                    <a:cubicBezTo>
                      <a:pt x="0" y="6073"/>
                      <a:pt x="405" y="7966"/>
                      <a:pt x="405" y="7966"/>
                    </a:cubicBezTo>
                    <a:cubicBezTo>
                      <a:pt x="405" y="7966"/>
                      <a:pt x="2810" y="7966"/>
                      <a:pt x="4584" y="5763"/>
                    </a:cubicBezTo>
                    <a:cubicBezTo>
                      <a:pt x="4953" y="5299"/>
                      <a:pt x="5263" y="4763"/>
                      <a:pt x="5537" y="4227"/>
                    </a:cubicBezTo>
                    <a:cubicBezTo>
                      <a:pt x="6549" y="2227"/>
                      <a:pt x="6834" y="1"/>
                      <a:pt x="68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46"/>
              <p:cNvSpPr/>
              <p:nvPr/>
            </p:nvSpPr>
            <p:spPr>
              <a:xfrm>
                <a:off x="5315825" y="1169925"/>
                <a:ext cx="128625" cy="245575"/>
              </a:xfrm>
              <a:custGeom>
                <a:avLst/>
                <a:gdLst/>
                <a:ahLst/>
                <a:cxnLst/>
                <a:rect l="l" t="t" r="r" b="b"/>
                <a:pathLst>
                  <a:path w="5145" h="9823" extrusionOk="0">
                    <a:moveTo>
                      <a:pt x="4180" y="0"/>
                    </a:moveTo>
                    <a:cubicBezTo>
                      <a:pt x="4180" y="0"/>
                      <a:pt x="1549" y="2429"/>
                      <a:pt x="775" y="5144"/>
                    </a:cubicBezTo>
                    <a:cubicBezTo>
                      <a:pt x="1" y="7846"/>
                      <a:pt x="1382" y="9823"/>
                      <a:pt x="1382" y="9823"/>
                    </a:cubicBezTo>
                    <a:cubicBezTo>
                      <a:pt x="1382" y="9823"/>
                      <a:pt x="3596" y="8894"/>
                      <a:pt x="4370" y="6179"/>
                    </a:cubicBezTo>
                    <a:cubicBezTo>
                      <a:pt x="5144" y="3477"/>
                      <a:pt x="4180" y="0"/>
                      <a:pt x="418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46"/>
              <p:cNvSpPr/>
              <p:nvPr/>
            </p:nvSpPr>
            <p:spPr>
              <a:xfrm>
                <a:off x="5907275" y="1476125"/>
                <a:ext cx="27700" cy="26600"/>
              </a:xfrm>
              <a:custGeom>
                <a:avLst/>
                <a:gdLst/>
                <a:ahLst/>
                <a:cxnLst/>
                <a:rect l="l" t="t" r="r" b="b"/>
                <a:pathLst>
                  <a:path w="1108" h="1064" extrusionOk="0">
                    <a:moveTo>
                      <a:pt x="524" y="1"/>
                    </a:moveTo>
                    <a:cubicBezTo>
                      <a:pt x="448" y="1"/>
                      <a:pt x="381" y="24"/>
                      <a:pt x="322" y="63"/>
                    </a:cubicBezTo>
                    <a:cubicBezTo>
                      <a:pt x="155" y="158"/>
                      <a:pt x="36" y="313"/>
                      <a:pt x="24" y="516"/>
                    </a:cubicBezTo>
                    <a:cubicBezTo>
                      <a:pt x="0" y="813"/>
                      <a:pt x="239" y="1051"/>
                      <a:pt x="536" y="1063"/>
                    </a:cubicBezTo>
                    <a:cubicBezTo>
                      <a:pt x="584" y="1063"/>
                      <a:pt x="620" y="1051"/>
                      <a:pt x="655" y="1051"/>
                    </a:cubicBezTo>
                    <a:cubicBezTo>
                      <a:pt x="893" y="1004"/>
                      <a:pt x="1072" y="813"/>
                      <a:pt x="1096" y="551"/>
                    </a:cubicBezTo>
                    <a:cubicBezTo>
                      <a:pt x="1108" y="254"/>
                      <a:pt x="870" y="16"/>
                      <a:pt x="572" y="4"/>
                    </a:cubicBezTo>
                    <a:cubicBezTo>
                      <a:pt x="556" y="2"/>
                      <a:pt x="540" y="1"/>
                      <a:pt x="52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46"/>
              <p:cNvSpPr/>
              <p:nvPr/>
            </p:nvSpPr>
            <p:spPr>
              <a:xfrm>
                <a:off x="5557525" y="1261600"/>
                <a:ext cx="24725" cy="23850"/>
              </a:xfrm>
              <a:custGeom>
                <a:avLst/>
                <a:gdLst/>
                <a:ahLst/>
                <a:cxnLst/>
                <a:rect l="l" t="t" r="r" b="b"/>
                <a:pathLst>
                  <a:path w="989" h="954" extrusionOk="0">
                    <a:moveTo>
                      <a:pt x="513" y="0"/>
                    </a:moveTo>
                    <a:cubicBezTo>
                      <a:pt x="239" y="0"/>
                      <a:pt x="36" y="203"/>
                      <a:pt x="24" y="465"/>
                    </a:cubicBezTo>
                    <a:cubicBezTo>
                      <a:pt x="1" y="715"/>
                      <a:pt x="215" y="941"/>
                      <a:pt x="477" y="953"/>
                    </a:cubicBezTo>
                    <a:cubicBezTo>
                      <a:pt x="484" y="953"/>
                      <a:pt x="492" y="953"/>
                      <a:pt x="499" y="953"/>
                    </a:cubicBezTo>
                    <a:cubicBezTo>
                      <a:pt x="751" y="953"/>
                      <a:pt x="953" y="755"/>
                      <a:pt x="965" y="488"/>
                    </a:cubicBezTo>
                    <a:cubicBezTo>
                      <a:pt x="989" y="238"/>
                      <a:pt x="775" y="12"/>
                      <a:pt x="51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46"/>
              <p:cNvSpPr/>
              <p:nvPr/>
            </p:nvSpPr>
            <p:spPr>
              <a:xfrm>
                <a:off x="5834050" y="1186300"/>
                <a:ext cx="12225" cy="12525"/>
              </a:xfrm>
              <a:custGeom>
                <a:avLst/>
                <a:gdLst/>
                <a:ahLst/>
                <a:cxnLst/>
                <a:rect l="l" t="t" r="r" b="b"/>
                <a:pathLst>
                  <a:path w="489" h="501" extrusionOk="0">
                    <a:moveTo>
                      <a:pt x="251" y="0"/>
                    </a:moveTo>
                    <a:cubicBezTo>
                      <a:pt x="120" y="0"/>
                      <a:pt x="1" y="107"/>
                      <a:pt x="1" y="238"/>
                    </a:cubicBezTo>
                    <a:cubicBezTo>
                      <a:pt x="1" y="393"/>
                      <a:pt x="108" y="500"/>
                      <a:pt x="239" y="500"/>
                    </a:cubicBezTo>
                    <a:cubicBezTo>
                      <a:pt x="370" y="500"/>
                      <a:pt x="489" y="393"/>
                      <a:pt x="489" y="262"/>
                    </a:cubicBezTo>
                    <a:cubicBezTo>
                      <a:pt x="489" y="119"/>
                      <a:pt x="393" y="0"/>
                      <a:pt x="25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46"/>
              <p:cNvSpPr/>
              <p:nvPr/>
            </p:nvSpPr>
            <p:spPr>
              <a:xfrm>
                <a:off x="5620925" y="1692000"/>
                <a:ext cx="44675" cy="44100"/>
              </a:xfrm>
              <a:custGeom>
                <a:avLst/>
                <a:gdLst/>
                <a:ahLst/>
                <a:cxnLst/>
                <a:rect l="l" t="t" r="r" b="b"/>
                <a:pathLst>
                  <a:path w="1787" h="1764" extrusionOk="0">
                    <a:moveTo>
                      <a:pt x="896" y="0"/>
                    </a:moveTo>
                    <a:cubicBezTo>
                      <a:pt x="429" y="0"/>
                      <a:pt x="24" y="377"/>
                      <a:pt x="13" y="846"/>
                    </a:cubicBezTo>
                    <a:cubicBezTo>
                      <a:pt x="1" y="1322"/>
                      <a:pt x="370" y="1739"/>
                      <a:pt x="858" y="1763"/>
                    </a:cubicBezTo>
                    <a:cubicBezTo>
                      <a:pt x="865" y="1763"/>
                      <a:pt x="873" y="1763"/>
                      <a:pt x="880" y="1763"/>
                    </a:cubicBezTo>
                    <a:cubicBezTo>
                      <a:pt x="1347" y="1763"/>
                      <a:pt x="1751" y="1398"/>
                      <a:pt x="1775" y="906"/>
                    </a:cubicBezTo>
                    <a:cubicBezTo>
                      <a:pt x="1787" y="429"/>
                      <a:pt x="1406" y="13"/>
                      <a:pt x="917" y="1"/>
                    </a:cubicBezTo>
                    <a:cubicBezTo>
                      <a:pt x="910" y="1"/>
                      <a:pt x="903" y="0"/>
                      <a:pt x="89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46"/>
              <p:cNvSpPr/>
              <p:nvPr/>
            </p:nvSpPr>
            <p:spPr>
              <a:xfrm>
                <a:off x="5335475" y="1734850"/>
                <a:ext cx="37525" cy="36950"/>
              </a:xfrm>
              <a:custGeom>
                <a:avLst/>
                <a:gdLst/>
                <a:ahLst/>
                <a:cxnLst/>
                <a:rect l="l" t="t" r="r" b="b"/>
                <a:pathLst>
                  <a:path w="1501" h="1478" extrusionOk="0">
                    <a:moveTo>
                      <a:pt x="752" y="1"/>
                    </a:moveTo>
                    <a:cubicBezTo>
                      <a:pt x="346" y="1"/>
                      <a:pt x="36" y="318"/>
                      <a:pt x="12" y="716"/>
                    </a:cubicBezTo>
                    <a:cubicBezTo>
                      <a:pt x="1" y="1120"/>
                      <a:pt x="310" y="1454"/>
                      <a:pt x="727" y="1478"/>
                    </a:cubicBezTo>
                    <a:cubicBezTo>
                      <a:pt x="734" y="1478"/>
                      <a:pt x="742" y="1478"/>
                      <a:pt x="749" y="1478"/>
                    </a:cubicBezTo>
                    <a:cubicBezTo>
                      <a:pt x="1144" y="1478"/>
                      <a:pt x="1477" y="1172"/>
                      <a:pt x="1489" y="763"/>
                    </a:cubicBezTo>
                    <a:cubicBezTo>
                      <a:pt x="1501" y="358"/>
                      <a:pt x="1191" y="13"/>
                      <a:pt x="774" y="1"/>
                    </a:cubicBezTo>
                    <a:cubicBezTo>
                      <a:pt x="767" y="1"/>
                      <a:pt x="759" y="1"/>
                      <a:pt x="75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46"/>
              <p:cNvSpPr/>
              <p:nvPr/>
            </p:nvSpPr>
            <p:spPr>
              <a:xfrm>
                <a:off x="5471200" y="1690825"/>
                <a:ext cx="7175" cy="7150"/>
              </a:xfrm>
              <a:custGeom>
                <a:avLst/>
                <a:gdLst/>
                <a:ahLst/>
                <a:cxnLst/>
                <a:rect l="l" t="t" r="r" b="b"/>
                <a:pathLst>
                  <a:path w="287" h="286" extrusionOk="0">
                    <a:moveTo>
                      <a:pt x="156" y="0"/>
                    </a:moveTo>
                    <a:cubicBezTo>
                      <a:pt x="84" y="0"/>
                      <a:pt x="25" y="60"/>
                      <a:pt x="1" y="143"/>
                    </a:cubicBezTo>
                    <a:cubicBezTo>
                      <a:pt x="1" y="214"/>
                      <a:pt x="60" y="286"/>
                      <a:pt x="144" y="286"/>
                    </a:cubicBezTo>
                    <a:cubicBezTo>
                      <a:pt x="215" y="286"/>
                      <a:pt x="287" y="226"/>
                      <a:pt x="287" y="155"/>
                    </a:cubicBezTo>
                    <a:cubicBezTo>
                      <a:pt x="287" y="83"/>
                      <a:pt x="227" y="0"/>
                      <a:pt x="15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46"/>
              <p:cNvSpPr/>
              <p:nvPr/>
            </p:nvSpPr>
            <p:spPr>
              <a:xfrm>
                <a:off x="5539075" y="1696750"/>
                <a:ext cx="15500" cy="15825"/>
              </a:xfrm>
              <a:custGeom>
                <a:avLst/>
                <a:gdLst/>
                <a:ahLst/>
                <a:cxnLst/>
                <a:rect l="l" t="t" r="r" b="b"/>
                <a:pathLst>
                  <a:path w="620" h="633" extrusionOk="0">
                    <a:moveTo>
                      <a:pt x="302" y="0"/>
                    </a:moveTo>
                    <a:cubicBezTo>
                      <a:pt x="154" y="0"/>
                      <a:pt x="12" y="128"/>
                      <a:pt x="0" y="299"/>
                    </a:cubicBezTo>
                    <a:cubicBezTo>
                      <a:pt x="0" y="477"/>
                      <a:pt x="131" y="620"/>
                      <a:pt x="298" y="632"/>
                    </a:cubicBezTo>
                    <a:cubicBezTo>
                      <a:pt x="477" y="632"/>
                      <a:pt x="608" y="501"/>
                      <a:pt x="620" y="335"/>
                    </a:cubicBezTo>
                    <a:cubicBezTo>
                      <a:pt x="620" y="156"/>
                      <a:pt x="489" y="25"/>
                      <a:pt x="322" y="1"/>
                    </a:cubicBezTo>
                    <a:cubicBezTo>
                      <a:pt x="315" y="1"/>
                      <a:pt x="309" y="0"/>
                      <a:pt x="30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46"/>
              <p:cNvSpPr/>
              <p:nvPr/>
            </p:nvSpPr>
            <p:spPr>
              <a:xfrm>
                <a:off x="5906975" y="1915250"/>
                <a:ext cx="39625" cy="38725"/>
              </a:xfrm>
              <a:custGeom>
                <a:avLst/>
                <a:gdLst/>
                <a:ahLst/>
                <a:cxnLst/>
                <a:rect l="l" t="t" r="r" b="b"/>
                <a:pathLst>
                  <a:path w="1585" h="1549" extrusionOk="0">
                    <a:moveTo>
                      <a:pt x="799" y="0"/>
                    </a:moveTo>
                    <a:cubicBezTo>
                      <a:pt x="381" y="0"/>
                      <a:pt x="36" y="318"/>
                      <a:pt x="12" y="750"/>
                    </a:cubicBezTo>
                    <a:cubicBezTo>
                      <a:pt x="1" y="1179"/>
                      <a:pt x="346" y="1536"/>
                      <a:pt x="763" y="1548"/>
                    </a:cubicBezTo>
                    <a:cubicBezTo>
                      <a:pt x="770" y="1548"/>
                      <a:pt x="777" y="1548"/>
                      <a:pt x="784" y="1548"/>
                    </a:cubicBezTo>
                    <a:cubicBezTo>
                      <a:pt x="1203" y="1548"/>
                      <a:pt x="1549" y="1208"/>
                      <a:pt x="1560" y="798"/>
                    </a:cubicBezTo>
                    <a:cubicBezTo>
                      <a:pt x="1584" y="369"/>
                      <a:pt x="1239" y="12"/>
                      <a:pt x="822" y="0"/>
                    </a:cubicBezTo>
                    <a:cubicBezTo>
                      <a:pt x="814" y="0"/>
                      <a:pt x="807" y="0"/>
                      <a:pt x="799"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46"/>
              <p:cNvSpPr/>
              <p:nvPr/>
            </p:nvSpPr>
            <p:spPr>
              <a:xfrm>
                <a:off x="5958775" y="1829225"/>
                <a:ext cx="40500" cy="39925"/>
              </a:xfrm>
              <a:custGeom>
                <a:avLst/>
                <a:gdLst/>
                <a:ahLst/>
                <a:cxnLst/>
                <a:rect l="l" t="t" r="r" b="b"/>
                <a:pathLst>
                  <a:path w="1620" h="1597" extrusionOk="0">
                    <a:moveTo>
                      <a:pt x="834" y="0"/>
                    </a:moveTo>
                    <a:cubicBezTo>
                      <a:pt x="405" y="0"/>
                      <a:pt x="24" y="346"/>
                      <a:pt x="12" y="774"/>
                    </a:cubicBezTo>
                    <a:cubicBezTo>
                      <a:pt x="0" y="1227"/>
                      <a:pt x="346" y="1584"/>
                      <a:pt x="786" y="1596"/>
                    </a:cubicBezTo>
                    <a:cubicBezTo>
                      <a:pt x="794" y="1596"/>
                      <a:pt x="802" y="1596"/>
                      <a:pt x="809" y="1596"/>
                    </a:cubicBezTo>
                    <a:cubicBezTo>
                      <a:pt x="1251" y="1596"/>
                      <a:pt x="1596" y="1267"/>
                      <a:pt x="1608" y="822"/>
                    </a:cubicBezTo>
                    <a:cubicBezTo>
                      <a:pt x="1619" y="381"/>
                      <a:pt x="1274" y="24"/>
                      <a:pt x="8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46"/>
              <p:cNvSpPr/>
              <p:nvPr/>
            </p:nvSpPr>
            <p:spPr>
              <a:xfrm>
                <a:off x="6319525" y="1704200"/>
                <a:ext cx="19075" cy="18775"/>
              </a:xfrm>
              <a:custGeom>
                <a:avLst/>
                <a:gdLst/>
                <a:ahLst/>
                <a:cxnLst/>
                <a:rect l="l" t="t" r="r" b="b"/>
                <a:pathLst>
                  <a:path w="763" h="751" extrusionOk="0">
                    <a:moveTo>
                      <a:pt x="372" y="0"/>
                    </a:moveTo>
                    <a:cubicBezTo>
                      <a:pt x="167" y="0"/>
                      <a:pt x="1" y="162"/>
                      <a:pt x="1" y="358"/>
                    </a:cubicBezTo>
                    <a:cubicBezTo>
                      <a:pt x="1" y="572"/>
                      <a:pt x="167" y="751"/>
                      <a:pt x="382" y="751"/>
                    </a:cubicBezTo>
                    <a:cubicBezTo>
                      <a:pt x="584" y="751"/>
                      <a:pt x="763" y="584"/>
                      <a:pt x="763" y="394"/>
                    </a:cubicBezTo>
                    <a:cubicBezTo>
                      <a:pt x="763" y="179"/>
                      <a:pt x="596" y="1"/>
                      <a:pt x="394" y="1"/>
                    </a:cubicBezTo>
                    <a:cubicBezTo>
                      <a:pt x="386" y="0"/>
                      <a:pt x="379" y="0"/>
                      <a:pt x="37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46"/>
              <p:cNvSpPr/>
              <p:nvPr/>
            </p:nvSpPr>
            <p:spPr>
              <a:xfrm>
                <a:off x="6535025" y="1644075"/>
                <a:ext cx="19075" cy="19075"/>
              </a:xfrm>
              <a:custGeom>
                <a:avLst/>
                <a:gdLst/>
                <a:ahLst/>
                <a:cxnLst/>
                <a:rect l="l" t="t" r="r" b="b"/>
                <a:pathLst>
                  <a:path w="763" h="763" extrusionOk="0">
                    <a:moveTo>
                      <a:pt x="394" y="1"/>
                    </a:moveTo>
                    <a:cubicBezTo>
                      <a:pt x="179" y="1"/>
                      <a:pt x="13" y="167"/>
                      <a:pt x="1" y="370"/>
                    </a:cubicBezTo>
                    <a:cubicBezTo>
                      <a:pt x="1" y="584"/>
                      <a:pt x="167" y="763"/>
                      <a:pt x="370" y="763"/>
                    </a:cubicBezTo>
                    <a:cubicBezTo>
                      <a:pt x="584" y="763"/>
                      <a:pt x="763" y="596"/>
                      <a:pt x="763" y="382"/>
                    </a:cubicBezTo>
                    <a:cubicBezTo>
                      <a:pt x="763" y="179"/>
                      <a:pt x="596" y="1"/>
                      <a:pt x="39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46"/>
              <p:cNvSpPr/>
              <p:nvPr/>
            </p:nvSpPr>
            <p:spPr>
              <a:xfrm>
                <a:off x="6320125" y="1615500"/>
                <a:ext cx="15800" cy="15800"/>
              </a:xfrm>
              <a:custGeom>
                <a:avLst/>
                <a:gdLst/>
                <a:ahLst/>
                <a:cxnLst/>
                <a:rect l="l" t="t" r="r" b="b"/>
                <a:pathLst>
                  <a:path w="632" h="632" extrusionOk="0">
                    <a:moveTo>
                      <a:pt x="322" y="1"/>
                    </a:moveTo>
                    <a:cubicBezTo>
                      <a:pt x="143" y="1"/>
                      <a:pt x="0" y="132"/>
                      <a:pt x="0" y="310"/>
                    </a:cubicBezTo>
                    <a:cubicBezTo>
                      <a:pt x="0" y="489"/>
                      <a:pt x="131" y="632"/>
                      <a:pt x="310" y="632"/>
                    </a:cubicBezTo>
                    <a:cubicBezTo>
                      <a:pt x="489" y="632"/>
                      <a:pt x="631" y="501"/>
                      <a:pt x="631" y="322"/>
                    </a:cubicBezTo>
                    <a:cubicBezTo>
                      <a:pt x="631" y="144"/>
                      <a:pt x="500" y="1"/>
                      <a:pt x="32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46"/>
              <p:cNvSpPr/>
              <p:nvPr/>
            </p:nvSpPr>
            <p:spPr>
              <a:xfrm>
                <a:off x="6646350" y="1407725"/>
                <a:ext cx="32775" cy="32500"/>
              </a:xfrm>
              <a:custGeom>
                <a:avLst/>
                <a:gdLst/>
                <a:ahLst/>
                <a:cxnLst/>
                <a:rect l="l" t="t" r="r" b="b"/>
                <a:pathLst>
                  <a:path w="1311" h="1300" extrusionOk="0">
                    <a:moveTo>
                      <a:pt x="647" y="1"/>
                    </a:moveTo>
                    <a:cubicBezTo>
                      <a:pt x="310" y="1"/>
                      <a:pt x="24" y="282"/>
                      <a:pt x="13" y="632"/>
                    </a:cubicBezTo>
                    <a:cubicBezTo>
                      <a:pt x="1" y="989"/>
                      <a:pt x="286" y="1287"/>
                      <a:pt x="644" y="1299"/>
                    </a:cubicBezTo>
                    <a:lnTo>
                      <a:pt x="727" y="1299"/>
                    </a:lnTo>
                    <a:cubicBezTo>
                      <a:pt x="1037" y="1263"/>
                      <a:pt x="1298" y="1001"/>
                      <a:pt x="1298" y="668"/>
                    </a:cubicBezTo>
                    <a:cubicBezTo>
                      <a:pt x="1310" y="347"/>
                      <a:pt x="1072" y="73"/>
                      <a:pt x="763" y="13"/>
                    </a:cubicBezTo>
                    <a:cubicBezTo>
                      <a:pt x="727" y="13"/>
                      <a:pt x="703" y="1"/>
                      <a:pt x="667" y="1"/>
                    </a:cubicBezTo>
                    <a:cubicBezTo>
                      <a:pt x="660" y="1"/>
                      <a:pt x="654" y="1"/>
                      <a:pt x="64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46"/>
              <p:cNvSpPr/>
              <p:nvPr/>
            </p:nvSpPr>
            <p:spPr>
              <a:xfrm>
                <a:off x="6453175" y="1650025"/>
                <a:ext cx="43175" cy="42325"/>
              </a:xfrm>
              <a:custGeom>
                <a:avLst/>
                <a:gdLst/>
                <a:ahLst/>
                <a:cxnLst/>
                <a:rect l="l" t="t" r="r" b="b"/>
                <a:pathLst>
                  <a:path w="1727" h="1693" extrusionOk="0">
                    <a:moveTo>
                      <a:pt x="871" y="1"/>
                    </a:moveTo>
                    <a:cubicBezTo>
                      <a:pt x="417" y="1"/>
                      <a:pt x="48" y="354"/>
                      <a:pt x="12" y="822"/>
                    </a:cubicBezTo>
                    <a:cubicBezTo>
                      <a:pt x="1" y="1275"/>
                      <a:pt x="358" y="1668"/>
                      <a:pt x="834" y="1692"/>
                    </a:cubicBezTo>
                    <a:cubicBezTo>
                      <a:pt x="849" y="1692"/>
                      <a:pt x="863" y="1693"/>
                      <a:pt x="878" y="1693"/>
                    </a:cubicBezTo>
                    <a:cubicBezTo>
                      <a:pt x="1322" y="1693"/>
                      <a:pt x="1680" y="1343"/>
                      <a:pt x="1715" y="882"/>
                    </a:cubicBezTo>
                    <a:cubicBezTo>
                      <a:pt x="1727" y="406"/>
                      <a:pt x="1370" y="13"/>
                      <a:pt x="893" y="1"/>
                    </a:cubicBezTo>
                    <a:cubicBezTo>
                      <a:pt x="886" y="1"/>
                      <a:pt x="878" y="1"/>
                      <a:pt x="87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46"/>
              <p:cNvSpPr/>
              <p:nvPr/>
            </p:nvSpPr>
            <p:spPr>
              <a:xfrm>
                <a:off x="6978250" y="1789025"/>
                <a:ext cx="37525" cy="36950"/>
              </a:xfrm>
              <a:custGeom>
                <a:avLst/>
                <a:gdLst/>
                <a:ahLst/>
                <a:cxnLst/>
                <a:rect l="l" t="t" r="r" b="b"/>
                <a:pathLst>
                  <a:path w="1501" h="1478" extrusionOk="0">
                    <a:moveTo>
                      <a:pt x="751" y="1"/>
                    </a:moveTo>
                    <a:cubicBezTo>
                      <a:pt x="345" y="1"/>
                      <a:pt x="24" y="307"/>
                      <a:pt x="12" y="715"/>
                    </a:cubicBezTo>
                    <a:cubicBezTo>
                      <a:pt x="0" y="1120"/>
                      <a:pt x="310" y="1466"/>
                      <a:pt x="726" y="1477"/>
                    </a:cubicBezTo>
                    <a:cubicBezTo>
                      <a:pt x="734" y="1478"/>
                      <a:pt x="741" y="1478"/>
                      <a:pt x="749" y="1478"/>
                    </a:cubicBezTo>
                    <a:cubicBezTo>
                      <a:pt x="1144" y="1478"/>
                      <a:pt x="1477" y="1172"/>
                      <a:pt x="1488" y="763"/>
                    </a:cubicBezTo>
                    <a:cubicBezTo>
                      <a:pt x="1500" y="358"/>
                      <a:pt x="1191" y="25"/>
                      <a:pt x="774" y="1"/>
                    </a:cubicBezTo>
                    <a:cubicBezTo>
                      <a:pt x="766" y="1"/>
                      <a:pt x="759" y="1"/>
                      <a:pt x="75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46"/>
              <p:cNvSpPr/>
              <p:nvPr/>
            </p:nvSpPr>
            <p:spPr>
              <a:xfrm>
                <a:off x="1602875" y="2593600"/>
                <a:ext cx="108950" cy="253025"/>
              </a:xfrm>
              <a:custGeom>
                <a:avLst/>
                <a:gdLst/>
                <a:ahLst/>
                <a:cxnLst/>
                <a:rect l="l" t="t" r="r" b="b"/>
                <a:pathLst>
                  <a:path w="4358" h="10121" extrusionOk="0">
                    <a:moveTo>
                      <a:pt x="2917" y="1"/>
                    </a:moveTo>
                    <a:cubicBezTo>
                      <a:pt x="2917" y="1"/>
                      <a:pt x="834" y="1215"/>
                      <a:pt x="417" y="4013"/>
                    </a:cubicBezTo>
                    <a:cubicBezTo>
                      <a:pt x="0" y="6811"/>
                      <a:pt x="1417" y="10121"/>
                      <a:pt x="1417" y="10121"/>
                    </a:cubicBezTo>
                    <a:cubicBezTo>
                      <a:pt x="1417" y="10121"/>
                      <a:pt x="2250" y="9109"/>
                      <a:pt x="3012" y="7704"/>
                    </a:cubicBezTo>
                    <a:cubicBezTo>
                      <a:pt x="2858" y="7621"/>
                      <a:pt x="2751" y="7442"/>
                      <a:pt x="2751" y="7240"/>
                    </a:cubicBezTo>
                    <a:cubicBezTo>
                      <a:pt x="2774" y="6972"/>
                      <a:pt x="3001" y="6739"/>
                      <a:pt x="3267" y="6739"/>
                    </a:cubicBezTo>
                    <a:cubicBezTo>
                      <a:pt x="3273" y="6739"/>
                      <a:pt x="3280" y="6739"/>
                      <a:pt x="3286" y="6740"/>
                    </a:cubicBezTo>
                    <a:cubicBezTo>
                      <a:pt x="3322" y="6740"/>
                      <a:pt x="3370" y="6751"/>
                      <a:pt x="3393" y="6775"/>
                    </a:cubicBezTo>
                    <a:cubicBezTo>
                      <a:pt x="3405" y="6775"/>
                      <a:pt x="3441" y="6775"/>
                      <a:pt x="3453" y="6787"/>
                    </a:cubicBezTo>
                    <a:cubicBezTo>
                      <a:pt x="3763" y="6085"/>
                      <a:pt x="4024" y="5323"/>
                      <a:pt x="4144" y="4573"/>
                    </a:cubicBezTo>
                    <a:cubicBezTo>
                      <a:pt x="4358" y="3049"/>
                      <a:pt x="3989" y="1846"/>
                      <a:pt x="3584" y="1036"/>
                    </a:cubicBezTo>
                    <a:cubicBezTo>
                      <a:pt x="3262" y="370"/>
                      <a:pt x="2917" y="1"/>
                      <a:pt x="291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46"/>
              <p:cNvSpPr/>
              <p:nvPr/>
            </p:nvSpPr>
            <p:spPr>
              <a:xfrm>
                <a:off x="992075" y="2652825"/>
                <a:ext cx="153625" cy="218825"/>
              </a:xfrm>
              <a:custGeom>
                <a:avLst/>
                <a:gdLst/>
                <a:ahLst/>
                <a:cxnLst/>
                <a:rect l="l" t="t" r="r" b="b"/>
                <a:pathLst>
                  <a:path w="6145" h="8753" extrusionOk="0">
                    <a:moveTo>
                      <a:pt x="810" y="1"/>
                    </a:moveTo>
                    <a:lnTo>
                      <a:pt x="810" y="1"/>
                    </a:lnTo>
                    <a:cubicBezTo>
                      <a:pt x="810" y="1"/>
                      <a:pt x="1" y="2263"/>
                      <a:pt x="1453" y="4680"/>
                    </a:cubicBezTo>
                    <a:cubicBezTo>
                      <a:pt x="2918" y="7097"/>
                      <a:pt x="6108" y="8752"/>
                      <a:pt x="6108" y="8752"/>
                    </a:cubicBezTo>
                    <a:cubicBezTo>
                      <a:pt x="6108" y="8752"/>
                      <a:pt x="6144" y="5144"/>
                      <a:pt x="4668" y="2739"/>
                    </a:cubicBezTo>
                    <a:cubicBezTo>
                      <a:pt x="3215" y="322"/>
                      <a:pt x="810" y="1"/>
                      <a:pt x="81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46"/>
              <p:cNvSpPr/>
              <p:nvPr/>
            </p:nvSpPr>
            <p:spPr>
              <a:xfrm>
                <a:off x="1471900" y="1711350"/>
                <a:ext cx="134275" cy="238150"/>
              </a:xfrm>
              <a:custGeom>
                <a:avLst/>
                <a:gdLst/>
                <a:ahLst/>
                <a:cxnLst/>
                <a:rect l="l" t="t" r="r" b="b"/>
                <a:pathLst>
                  <a:path w="5371" h="9526" extrusionOk="0">
                    <a:moveTo>
                      <a:pt x="4180" y="1"/>
                    </a:moveTo>
                    <a:cubicBezTo>
                      <a:pt x="4180" y="1"/>
                      <a:pt x="1882" y="715"/>
                      <a:pt x="846" y="3346"/>
                    </a:cubicBezTo>
                    <a:cubicBezTo>
                      <a:pt x="691" y="3787"/>
                      <a:pt x="548" y="4239"/>
                      <a:pt x="465" y="4704"/>
                    </a:cubicBezTo>
                    <a:cubicBezTo>
                      <a:pt x="0" y="7061"/>
                      <a:pt x="429" y="9526"/>
                      <a:pt x="429" y="9526"/>
                    </a:cubicBezTo>
                    <a:cubicBezTo>
                      <a:pt x="429" y="9526"/>
                      <a:pt x="3227" y="7394"/>
                      <a:pt x="4299" y="4823"/>
                    </a:cubicBezTo>
                    <a:cubicBezTo>
                      <a:pt x="4322" y="4799"/>
                      <a:pt x="4334" y="4763"/>
                      <a:pt x="4346" y="4715"/>
                    </a:cubicBezTo>
                    <a:cubicBezTo>
                      <a:pt x="5370" y="2084"/>
                      <a:pt x="4180" y="1"/>
                      <a:pt x="418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46"/>
              <p:cNvSpPr/>
              <p:nvPr/>
            </p:nvSpPr>
            <p:spPr>
              <a:xfrm>
                <a:off x="1054000" y="2158475"/>
                <a:ext cx="241700" cy="108775"/>
              </a:xfrm>
              <a:custGeom>
                <a:avLst/>
                <a:gdLst/>
                <a:ahLst/>
                <a:cxnLst/>
                <a:rect l="l" t="t" r="r" b="b"/>
                <a:pathLst>
                  <a:path w="9668" h="4351" extrusionOk="0">
                    <a:moveTo>
                      <a:pt x="6276" y="522"/>
                    </a:moveTo>
                    <a:cubicBezTo>
                      <a:pt x="6283" y="522"/>
                      <a:pt x="6291" y="522"/>
                      <a:pt x="6298" y="523"/>
                    </a:cubicBezTo>
                    <a:cubicBezTo>
                      <a:pt x="6477" y="523"/>
                      <a:pt x="6608" y="677"/>
                      <a:pt x="6596" y="856"/>
                    </a:cubicBezTo>
                    <a:cubicBezTo>
                      <a:pt x="6596" y="1027"/>
                      <a:pt x="6454" y="1154"/>
                      <a:pt x="6285" y="1154"/>
                    </a:cubicBezTo>
                    <a:cubicBezTo>
                      <a:pt x="6278" y="1154"/>
                      <a:pt x="6270" y="1154"/>
                      <a:pt x="6263" y="1154"/>
                    </a:cubicBezTo>
                    <a:cubicBezTo>
                      <a:pt x="6096" y="1142"/>
                      <a:pt x="5953" y="987"/>
                      <a:pt x="5965" y="820"/>
                    </a:cubicBezTo>
                    <a:cubicBezTo>
                      <a:pt x="5965" y="649"/>
                      <a:pt x="6107" y="522"/>
                      <a:pt x="6276" y="522"/>
                    </a:cubicBezTo>
                    <a:close/>
                    <a:moveTo>
                      <a:pt x="6721" y="1866"/>
                    </a:moveTo>
                    <a:cubicBezTo>
                      <a:pt x="6727" y="1866"/>
                      <a:pt x="6733" y="1867"/>
                      <a:pt x="6739" y="1868"/>
                    </a:cubicBezTo>
                    <a:cubicBezTo>
                      <a:pt x="6822" y="1868"/>
                      <a:pt x="6882" y="1928"/>
                      <a:pt x="6858" y="1999"/>
                    </a:cubicBezTo>
                    <a:cubicBezTo>
                      <a:pt x="6858" y="2064"/>
                      <a:pt x="6818" y="2120"/>
                      <a:pt x="6748" y="2120"/>
                    </a:cubicBezTo>
                    <a:cubicBezTo>
                      <a:pt x="6741" y="2120"/>
                      <a:pt x="6734" y="2119"/>
                      <a:pt x="6727" y="2118"/>
                    </a:cubicBezTo>
                    <a:cubicBezTo>
                      <a:pt x="6656" y="2118"/>
                      <a:pt x="6608" y="2059"/>
                      <a:pt x="6608" y="1987"/>
                    </a:cubicBezTo>
                    <a:cubicBezTo>
                      <a:pt x="6608" y="1922"/>
                      <a:pt x="6658" y="1866"/>
                      <a:pt x="6721" y="1866"/>
                    </a:cubicBezTo>
                    <a:close/>
                    <a:moveTo>
                      <a:pt x="6909" y="0"/>
                    </a:moveTo>
                    <a:cubicBezTo>
                      <a:pt x="6315" y="0"/>
                      <a:pt x="5650" y="90"/>
                      <a:pt x="4941" y="332"/>
                    </a:cubicBezTo>
                    <a:cubicBezTo>
                      <a:pt x="2286" y="1261"/>
                      <a:pt x="0" y="4035"/>
                      <a:pt x="0" y="4035"/>
                    </a:cubicBezTo>
                    <a:cubicBezTo>
                      <a:pt x="0" y="4035"/>
                      <a:pt x="1385" y="4351"/>
                      <a:pt x="3080" y="4351"/>
                    </a:cubicBezTo>
                    <a:cubicBezTo>
                      <a:pt x="4079" y="4351"/>
                      <a:pt x="5186" y="4241"/>
                      <a:pt x="6179" y="3892"/>
                    </a:cubicBezTo>
                    <a:cubicBezTo>
                      <a:pt x="8846" y="2963"/>
                      <a:pt x="9668" y="689"/>
                      <a:pt x="9668" y="689"/>
                    </a:cubicBezTo>
                    <a:cubicBezTo>
                      <a:pt x="9668" y="689"/>
                      <a:pt x="8560" y="0"/>
                      <a:pt x="6909"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46"/>
              <p:cNvSpPr/>
              <p:nvPr/>
            </p:nvSpPr>
            <p:spPr>
              <a:xfrm>
                <a:off x="818250" y="1772375"/>
                <a:ext cx="139025" cy="229225"/>
              </a:xfrm>
              <a:custGeom>
                <a:avLst/>
                <a:gdLst/>
                <a:ahLst/>
                <a:cxnLst/>
                <a:rect l="l" t="t" r="r" b="b"/>
                <a:pathLst>
                  <a:path w="5561" h="9169" extrusionOk="0">
                    <a:moveTo>
                      <a:pt x="36" y="0"/>
                    </a:moveTo>
                    <a:cubicBezTo>
                      <a:pt x="36" y="0"/>
                      <a:pt x="0" y="548"/>
                      <a:pt x="0" y="1370"/>
                    </a:cubicBezTo>
                    <a:cubicBezTo>
                      <a:pt x="12" y="2655"/>
                      <a:pt x="179" y="4572"/>
                      <a:pt x="929" y="6108"/>
                    </a:cubicBezTo>
                    <a:cubicBezTo>
                      <a:pt x="2167" y="8632"/>
                      <a:pt x="4525" y="9168"/>
                      <a:pt x="4525" y="9168"/>
                    </a:cubicBezTo>
                    <a:cubicBezTo>
                      <a:pt x="4525" y="9168"/>
                      <a:pt x="5561" y="7001"/>
                      <a:pt x="4310" y="4465"/>
                    </a:cubicBezTo>
                    <a:cubicBezTo>
                      <a:pt x="3739" y="3275"/>
                      <a:pt x="2751" y="2215"/>
                      <a:pt x="1893" y="1441"/>
                    </a:cubicBezTo>
                    <a:cubicBezTo>
                      <a:pt x="905" y="548"/>
                      <a:pt x="36" y="0"/>
                      <a:pt x="3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46"/>
              <p:cNvSpPr/>
              <p:nvPr/>
            </p:nvSpPr>
            <p:spPr>
              <a:xfrm>
                <a:off x="925400" y="2956450"/>
                <a:ext cx="27400" cy="26225"/>
              </a:xfrm>
              <a:custGeom>
                <a:avLst/>
                <a:gdLst/>
                <a:ahLst/>
                <a:cxnLst/>
                <a:rect l="l" t="t" r="r" b="b"/>
                <a:pathLst>
                  <a:path w="1096" h="1049" extrusionOk="0">
                    <a:moveTo>
                      <a:pt x="560" y="0"/>
                    </a:moveTo>
                    <a:cubicBezTo>
                      <a:pt x="477" y="0"/>
                      <a:pt x="382" y="24"/>
                      <a:pt x="310" y="60"/>
                    </a:cubicBezTo>
                    <a:cubicBezTo>
                      <a:pt x="143" y="143"/>
                      <a:pt x="24" y="310"/>
                      <a:pt x="12" y="500"/>
                    </a:cubicBezTo>
                    <a:cubicBezTo>
                      <a:pt x="1" y="798"/>
                      <a:pt x="239" y="1036"/>
                      <a:pt x="536" y="1048"/>
                    </a:cubicBezTo>
                    <a:cubicBezTo>
                      <a:pt x="584" y="1048"/>
                      <a:pt x="608" y="1036"/>
                      <a:pt x="655" y="1036"/>
                    </a:cubicBezTo>
                    <a:cubicBezTo>
                      <a:pt x="894" y="989"/>
                      <a:pt x="1072" y="798"/>
                      <a:pt x="1084" y="548"/>
                    </a:cubicBezTo>
                    <a:cubicBezTo>
                      <a:pt x="1096" y="250"/>
                      <a:pt x="858" y="12"/>
                      <a:pt x="56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46"/>
              <p:cNvSpPr/>
              <p:nvPr/>
            </p:nvSpPr>
            <p:spPr>
              <a:xfrm>
                <a:off x="1092675" y="2560575"/>
                <a:ext cx="23250" cy="22925"/>
              </a:xfrm>
              <a:custGeom>
                <a:avLst/>
                <a:gdLst/>
                <a:ahLst/>
                <a:cxnLst/>
                <a:rect l="l" t="t" r="r" b="b"/>
                <a:pathLst>
                  <a:path w="930" h="917" extrusionOk="0">
                    <a:moveTo>
                      <a:pt x="501" y="0"/>
                    </a:moveTo>
                    <a:cubicBezTo>
                      <a:pt x="334" y="0"/>
                      <a:pt x="179" y="83"/>
                      <a:pt x="96" y="214"/>
                    </a:cubicBezTo>
                    <a:cubicBezTo>
                      <a:pt x="48" y="274"/>
                      <a:pt x="25" y="357"/>
                      <a:pt x="25" y="441"/>
                    </a:cubicBezTo>
                    <a:cubicBezTo>
                      <a:pt x="1" y="691"/>
                      <a:pt x="215" y="905"/>
                      <a:pt x="465" y="917"/>
                    </a:cubicBezTo>
                    <a:cubicBezTo>
                      <a:pt x="680" y="917"/>
                      <a:pt x="870" y="738"/>
                      <a:pt x="918" y="512"/>
                    </a:cubicBezTo>
                    <a:cubicBezTo>
                      <a:pt x="918" y="500"/>
                      <a:pt x="930" y="488"/>
                      <a:pt x="930" y="476"/>
                    </a:cubicBezTo>
                    <a:cubicBezTo>
                      <a:pt x="930" y="393"/>
                      <a:pt x="918" y="333"/>
                      <a:pt x="894" y="274"/>
                    </a:cubicBezTo>
                    <a:cubicBezTo>
                      <a:pt x="822" y="119"/>
                      <a:pt x="680" y="0"/>
                      <a:pt x="50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46"/>
              <p:cNvSpPr/>
              <p:nvPr/>
            </p:nvSpPr>
            <p:spPr>
              <a:xfrm>
                <a:off x="731925" y="2187600"/>
                <a:ext cx="26825" cy="26225"/>
              </a:xfrm>
              <a:custGeom>
                <a:avLst/>
                <a:gdLst/>
                <a:ahLst/>
                <a:cxnLst/>
                <a:rect l="l" t="t" r="r" b="b"/>
                <a:pathLst>
                  <a:path w="1073" h="1049" extrusionOk="0">
                    <a:moveTo>
                      <a:pt x="528" y="0"/>
                    </a:moveTo>
                    <a:cubicBezTo>
                      <a:pt x="251" y="0"/>
                      <a:pt x="12" y="233"/>
                      <a:pt x="12" y="501"/>
                    </a:cubicBezTo>
                    <a:cubicBezTo>
                      <a:pt x="0" y="786"/>
                      <a:pt x="239" y="1048"/>
                      <a:pt x="524" y="1048"/>
                    </a:cubicBezTo>
                    <a:cubicBezTo>
                      <a:pt x="531" y="1049"/>
                      <a:pt x="537" y="1049"/>
                      <a:pt x="544" y="1049"/>
                    </a:cubicBezTo>
                    <a:cubicBezTo>
                      <a:pt x="810" y="1049"/>
                      <a:pt x="1037" y="815"/>
                      <a:pt x="1060" y="536"/>
                    </a:cubicBezTo>
                    <a:cubicBezTo>
                      <a:pt x="1072" y="251"/>
                      <a:pt x="834" y="1"/>
                      <a:pt x="548" y="1"/>
                    </a:cubicBezTo>
                    <a:cubicBezTo>
                      <a:pt x="541" y="0"/>
                      <a:pt x="534" y="0"/>
                      <a:pt x="52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46"/>
              <p:cNvSpPr/>
              <p:nvPr/>
            </p:nvSpPr>
            <p:spPr>
              <a:xfrm>
                <a:off x="1115600" y="2035800"/>
                <a:ext cx="39325" cy="38725"/>
              </a:xfrm>
              <a:custGeom>
                <a:avLst/>
                <a:gdLst/>
                <a:ahLst/>
                <a:cxnLst/>
                <a:rect l="l" t="t" r="r" b="b"/>
                <a:pathLst>
                  <a:path w="1573" h="1549" extrusionOk="0">
                    <a:moveTo>
                      <a:pt x="789" y="0"/>
                    </a:moveTo>
                    <a:cubicBezTo>
                      <a:pt x="370" y="0"/>
                      <a:pt x="24" y="341"/>
                      <a:pt x="13" y="750"/>
                    </a:cubicBezTo>
                    <a:cubicBezTo>
                      <a:pt x="1" y="1179"/>
                      <a:pt x="322" y="1536"/>
                      <a:pt x="751" y="1548"/>
                    </a:cubicBezTo>
                    <a:cubicBezTo>
                      <a:pt x="758" y="1548"/>
                      <a:pt x="766" y="1548"/>
                      <a:pt x="774" y="1548"/>
                    </a:cubicBezTo>
                    <a:cubicBezTo>
                      <a:pt x="1204" y="1548"/>
                      <a:pt x="1549" y="1219"/>
                      <a:pt x="1560" y="810"/>
                    </a:cubicBezTo>
                    <a:cubicBezTo>
                      <a:pt x="1572" y="369"/>
                      <a:pt x="1251" y="12"/>
                      <a:pt x="810" y="0"/>
                    </a:cubicBezTo>
                    <a:cubicBezTo>
                      <a:pt x="803" y="0"/>
                      <a:pt x="796" y="0"/>
                      <a:pt x="789"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46"/>
              <p:cNvSpPr/>
              <p:nvPr/>
            </p:nvSpPr>
            <p:spPr>
              <a:xfrm>
                <a:off x="787875" y="2259900"/>
                <a:ext cx="42900" cy="42325"/>
              </a:xfrm>
              <a:custGeom>
                <a:avLst/>
                <a:gdLst/>
                <a:ahLst/>
                <a:cxnLst/>
                <a:rect l="l" t="t" r="r" b="b"/>
                <a:pathLst>
                  <a:path w="1716" h="1693" extrusionOk="0">
                    <a:moveTo>
                      <a:pt x="853" y="1"/>
                    </a:moveTo>
                    <a:cubicBezTo>
                      <a:pt x="406" y="1"/>
                      <a:pt x="36" y="372"/>
                      <a:pt x="25" y="811"/>
                    </a:cubicBezTo>
                    <a:cubicBezTo>
                      <a:pt x="1" y="1288"/>
                      <a:pt x="382" y="1681"/>
                      <a:pt x="834" y="1692"/>
                    </a:cubicBezTo>
                    <a:cubicBezTo>
                      <a:pt x="843" y="1693"/>
                      <a:pt x="851" y="1693"/>
                      <a:pt x="860" y="1693"/>
                    </a:cubicBezTo>
                    <a:cubicBezTo>
                      <a:pt x="1289" y="1693"/>
                      <a:pt x="1633" y="1399"/>
                      <a:pt x="1703" y="1026"/>
                    </a:cubicBezTo>
                    <a:cubicBezTo>
                      <a:pt x="1715" y="978"/>
                      <a:pt x="1715" y="919"/>
                      <a:pt x="1715" y="871"/>
                    </a:cubicBezTo>
                    <a:cubicBezTo>
                      <a:pt x="1715" y="788"/>
                      <a:pt x="1703" y="692"/>
                      <a:pt x="1692" y="621"/>
                    </a:cubicBezTo>
                    <a:cubicBezTo>
                      <a:pt x="1596" y="264"/>
                      <a:pt x="1287" y="14"/>
                      <a:pt x="894" y="2"/>
                    </a:cubicBezTo>
                    <a:cubicBezTo>
                      <a:pt x="880" y="1"/>
                      <a:pt x="866" y="1"/>
                      <a:pt x="85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46"/>
              <p:cNvSpPr/>
              <p:nvPr/>
            </p:nvSpPr>
            <p:spPr>
              <a:xfrm>
                <a:off x="605125" y="1825300"/>
                <a:ext cx="21450" cy="20675"/>
              </a:xfrm>
              <a:custGeom>
                <a:avLst/>
                <a:gdLst/>
                <a:ahLst/>
                <a:cxnLst/>
                <a:rect l="l" t="t" r="r" b="b"/>
                <a:pathLst>
                  <a:path w="858" h="827" extrusionOk="0">
                    <a:moveTo>
                      <a:pt x="399" y="1"/>
                    </a:moveTo>
                    <a:cubicBezTo>
                      <a:pt x="181" y="1"/>
                      <a:pt x="12" y="172"/>
                      <a:pt x="12" y="396"/>
                    </a:cubicBezTo>
                    <a:cubicBezTo>
                      <a:pt x="0" y="622"/>
                      <a:pt x="191" y="812"/>
                      <a:pt x="417" y="824"/>
                    </a:cubicBezTo>
                    <a:cubicBezTo>
                      <a:pt x="429" y="825"/>
                      <a:pt x="440" y="826"/>
                      <a:pt x="452" y="826"/>
                    </a:cubicBezTo>
                    <a:cubicBezTo>
                      <a:pt x="653" y="826"/>
                      <a:pt x="834" y="634"/>
                      <a:pt x="846" y="431"/>
                    </a:cubicBezTo>
                    <a:cubicBezTo>
                      <a:pt x="858" y="205"/>
                      <a:pt x="667" y="15"/>
                      <a:pt x="441" y="3"/>
                    </a:cubicBezTo>
                    <a:cubicBezTo>
                      <a:pt x="427" y="1"/>
                      <a:pt x="412" y="1"/>
                      <a:pt x="39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46"/>
              <p:cNvSpPr/>
              <p:nvPr/>
            </p:nvSpPr>
            <p:spPr>
              <a:xfrm>
                <a:off x="1019450" y="1813450"/>
                <a:ext cx="20875" cy="8350"/>
              </a:xfrm>
              <a:custGeom>
                <a:avLst/>
                <a:gdLst/>
                <a:ahLst/>
                <a:cxnLst/>
                <a:rect l="l" t="t" r="r" b="b"/>
                <a:pathLst>
                  <a:path w="835" h="334" extrusionOk="0">
                    <a:moveTo>
                      <a:pt x="1" y="0"/>
                    </a:moveTo>
                    <a:cubicBezTo>
                      <a:pt x="49" y="191"/>
                      <a:pt x="215" y="322"/>
                      <a:pt x="406" y="334"/>
                    </a:cubicBezTo>
                    <a:cubicBezTo>
                      <a:pt x="608" y="334"/>
                      <a:pt x="787" y="203"/>
                      <a:pt x="834" y="24"/>
                    </a:cubicBezTo>
                    <a:lnTo>
                      <a:pt x="1"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46"/>
              <p:cNvSpPr/>
              <p:nvPr/>
            </p:nvSpPr>
            <p:spPr>
              <a:xfrm>
                <a:off x="554525" y="2031625"/>
                <a:ext cx="9850" cy="10150"/>
              </a:xfrm>
              <a:custGeom>
                <a:avLst/>
                <a:gdLst/>
                <a:ahLst/>
                <a:cxnLst/>
                <a:rect l="l" t="t" r="r" b="b"/>
                <a:pathLst>
                  <a:path w="394" h="406" extrusionOk="0">
                    <a:moveTo>
                      <a:pt x="203" y="1"/>
                    </a:moveTo>
                    <a:cubicBezTo>
                      <a:pt x="96" y="1"/>
                      <a:pt x="12" y="84"/>
                      <a:pt x="0" y="203"/>
                    </a:cubicBezTo>
                    <a:cubicBezTo>
                      <a:pt x="0" y="298"/>
                      <a:pt x="72" y="394"/>
                      <a:pt x="191" y="405"/>
                    </a:cubicBezTo>
                    <a:cubicBezTo>
                      <a:pt x="298" y="405"/>
                      <a:pt x="381" y="322"/>
                      <a:pt x="393" y="215"/>
                    </a:cubicBezTo>
                    <a:cubicBezTo>
                      <a:pt x="393" y="108"/>
                      <a:pt x="322" y="13"/>
                      <a:pt x="20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46"/>
              <p:cNvSpPr/>
              <p:nvPr/>
            </p:nvSpPr>
            <p:spPr>
              <a:xfrm>
                <a:off x="575350" y="2741525"/>
                <a:ext cx="24450" cy="23850"/>
              </a:xfrm>
              <a:custGeom>
                <a:avLst/>
                <a:gdLst/>
                <a:ahLst/>
                <a:cxnLst/>
                <a:rect l="l" t="t" r="r" b="b"/>
                <a:pathLst>
                  <a:path w="978" h="954" extrusionOk="0">
                    <a:moveTo>
                      <a:pt x="481" y="1"/>
                    </a:moveTo>
                    <a:cubicBezTo>
                      <a:pt x="239" y="1"/>
                      <a:pt x="24" y="210"/>
                      <a:pt x="13" y="465"/>
                    </a:cubicBezTo>
                    <a:cubicBezTo>
                      <a:pt x="1" y="715"/>
                      <a:pt x="203" y="942"/>
                      <a:pt x="477" y="954"/>
                    </a:cubicBezTo>
                    <a:cubicBezTo>
                      <a:pt x="739" y="954"/>
                      <a:pt x="953" y="763"/>
                      <a:pt x="965" y="501"/>
                    </a:cubicBezTo>
                    <a:cubicBezTo>
                      <a:pt x="977" y="239"/>
                      <a:pt x="775" y="25"/>
                      <a:pt x="501" y="1"/>
                    </a:cubicBezTo>
                    <a:cubicBezTo>
                      <a:pt x="494" y="1"/>
                      <a:pt x="488" y="1"/>
                      <a:pt x="48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46"/>
              <p:cNvSpPr/>
              <p:nvPr/>
            </p:nvSpPr>
            <p:spPr>
              <a:xfrm>
                <a:off x="851575" y="2666525"/>
                <a:ext cx="12525" cy="12225"/>
              </a:xfrm>
              <a:custGeom>
                <a:avLst/>
                <a:gdLst/>
                <a:ahLst/>
                <a:cxnLst/>
                <a:rect l="l" t="t" r="r" b="b"/>
                <a:pathLst>
                  <a:path w="501" h="489" extrusionOk="0">
                    <a:moveTo>
                      <a:pt x="263" y="1"/>
                    </a:moveTo>
                    <a:cubicBezTo>
                      <a:pt x="120" y="1"/>
                      <a:pt x="1" y="108"/>
                      <a:pt x="1" y="239"/>
                    </a:cubicBezTo>
                    <a:cubicBezTo>
                      <a:pt x="1" y="370"/>
                      <a:pt x="108" y="489"/>
                      <a:pt x="239" y="489"/>
                    </a:cubicBezTo>
                    <a:cubicBezTo>
                      <a:pt x="394" y="489"/>
                      <a:pt x="501" y="382"/>
                      <a:pt x="501" y="251"/>
                    </a:cubicBezTo>
                    <a:cubicBezTo>
                      <a:pt x="501" y="120"/>
                      <a:pt x="394" y="1"/>
                      <a:pt x="26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46"/>
              <p:cNvSpPr/>
              <p:nvPr/>
            </p:nvSpPr>
            <p:spPr>
              <a:xfrm>
                <a:off x="638450" y="3172225"/>
                <a:ext cx="44675" cy="43800"/>
              </a:xfrm>
              <a:custGeom>
                <a:avLst/>
                <a:gdLst/>
                <a:ahLst/>
                <a:cxnLst/>
                <a:rect l="l" t="t" r="r" b="b"/>
                <a:pathLst>
                  <a:path w="1787" h="1752" extrusionOk="0">
                    <a:moveTo>
                      <a:pt x="887" y="0"/>
                    </a:moveTo>
                    <a:cubicBezTo>
                      <a:pt x="429" y="0"/>
                      <a:pt x="36" y="373"/>
                      <a:pt x="13" y="847"/>
                    </a:cubicBezTo>
                    <a:cubicBezTo>
                      <a:pt x="1" y="1323"/>
                      <a:pt x="370" y="1740"/>
                      <a:pt x="870" y="1752"/>
                    </a:cubicBezTo>
                    <a:cubicBezTo>
                      <a:pt x="878" y="1752"/>
                      <a:pt x="885" y="1752"/>
                      <a:pt x="892" y="1752"/>
                    </a:cubicBezTo>
                    <a:cubicBezTo>
                      <a:pt x="1370" y="1752"/>
                      <a:pt x="1763" y="1375"/>
                      <a:pt x="1775" y="906"/>
                    </a:cubicBezTo>
                    <a:cubicBezTo>
                      <a:pt x="1787" y="430"/>
                      <a:pt x="1418" y="13"/>
                      <a:pt x="930" y="1"/>
                    </a:cubicBezTo>
                    <a:cubicBezTo>
                      <a:pt x="915" y="1"/>
                      <a:pt x="901" y="0"/>
                      <a:pt x="88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46"/>
              <p:cNvSpPr/>
              <p:nvPr/>
            </p:nvSpPr>
            <p:spPr>
              <a:xfrm>
                <a:off x="556900" y="3176425"/>
                <a:ext cx="15800" cy="15800"/>
              </a:xfrm>
              <a:custGeom>
                <a:avLst/>
                <a:gdLst/>
                <a:ahLst/>
                <a:cxnLst/>
                <a:rect l="l" t="t" r="r" b="b"/>
                <a:pathLst>
                  <a:path w="632" h="632" extrusionOk="0">
                    <a:moveTo>
                      <a:pt x="334" y="0"/>
                    </a:moveTo>
                    <a:cubicBezTo>
                      <a:pt x="155" y="0"/>
                      <a:pt x="24" y="143"/>
                      <a:pt x="1" y="298"/>
                    </a:cubicBezTo>
                    <a:cubicBezTo>
                      <a:pt x="1" y="488"/>
                      <a:pt x="143" y="619"/>
                      <a:pt x="298" y="631"/>
                    </a:cubicBezTo>
                    <a:cubicBezTo>
                      <a:pt x="306" y="632"/>
                      <a:pt x="313" y="632"/>
                      <a:pt x="321" y="632"/>
                    </a:cubicBezTo>
                    <a:cubicBezTo>
                      <a:pt x="490" y="632"/>
                      <a:pt x="632" y="504"/>
                      <a:pt x="632" y="333"/>
                    </a:cubicBezTo>
                    <a:cubicBezTo>
                      <a:pt x="632" y="155"/>
                      <a:pt x="501" y="24"/>
                      <a:pt x="3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46"/>
              <p:cNvSpPr/>
              <p:nvPr/>
            </p:nvSpPr>
            <p:spPr>
              <a:xfrm>
                <a:off x="925100" y="3394875"/>
                <a:ext cx="39325" cy="38800"/>
              </a:xfrm>
              <a:custGeom>
                <a:avLst/>
                <a:gdLst/>
                <a:ahLst/>
                <a:cxnLst/>
                <a:rect l="l" t="t" r="r" b="b"/>
                <a:pathLst>
                  <a:path w="1573" h="1552" extrusionOk="0">
                    <a:moveTo>
                      <a:pt x="789" y="1"/>
                    </a:moveTo>
                    <a:cubicBezTo>
                      <a:pt x="370" y="1"/>
                      <a:pt x="24" y="342"/>
                      <a:pt x="13" y="751"/>
                    </a:cubicBezTo>
                    <a:cubicBezTo>
                      <a:pt x="1" y="1180"/>
                      <a:pt x="334" y="1537"/>
                      <a:pt x="751" y="1549"/>
                    </a:cubicBezTo>
                    <a:cubicBezTo>
                      <a:pt x="772" y="1551"/>
                      <a:pt x="793" y="1552"/>
                      <a:pt x="813" y="1552"/>
                    </a:cubicBezTo>
                    <a:cubicBezTo>
                      <a:pt x="1225" y="1552"/>
                      <a:pt x="1549" y="1219"/>
                      <a:pt x="1560" y="811"/>
                    </a:cubicBezTo>
                    <a:cubicBezTo>
                      <a:pt x="1572" y="382"/>
                      <a:pt x="1227" y="25"/>
                      <a:pt x="810" y="1"/>
                    </a:cubicBezTo>
                    <a:cubicBezTo>
                      <a:pt x="803" y="1"/>
                      <a:pt x="796" y="1"/>
                      <a:pt x="78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46"/>
              <p:cNvSpPr/>
              <p:nvPr/>
            </p:nvSpPr>
            <p:spPr>
              <a:xfrm>
                <a:off x="976600" y="3309750"/>
                <a:ext cx="40800" cy="39925"/>
              </a:xfrm>
              <a:custGeom>
                <a:avLst/>
                <a:gdLst/>
                <a:ahLst/>
                <a:cxnLst/>
                <a:rect l="l" t="t" r="r" b="b"/>
                <a:pathLst>
                  <a:path w="1632" h="1597" extrusionOk="0">
                    <a:moveTo>
                      <a:pt x="812" y="1"/>
                    </a:moveTo>
                    <a:cubicBezTo>
                      <a:pt x="381" y="1"/>
                      <a:pt x="36" y="342"/>
                      <a:pt x="24" y="775"/>
                    </a:cubicBezTo>
                    <a:cubicBezTo>
                      <a:pt x="0" y="1227"/>
                      <a:pt x="346" y="1585"/>
                      <a:pt x="798" y="1596"/>
                    </a:cubicBezTo>
                    <a:cubicBezTo>
                      <a:pt x="1227" y="1596"/>
                      <a:pt x="1596" y="1251"/>
                      <a:pt x="1608" y="823"/>
                    </a:cubicBezTo>
                    <a:cubicBezTo>
                      <a:pt x="1632" y="370"/>
                      <a:pt x="1286" y="13"/>
                      <a:pt x="834" y="1"/>
                    </a:cubicBezTo>
                    <a:cubicBezTo>
                      <a:pt x="826" y="1"/>
                      <a:pt x="819" y="1"/>
                      <a:pt x="81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46"/>
              <p:cNvSpPr/>
              <p:nvPr/>
            </p:nvSpPr>
            <p:spPr>
              <a:xfrm>
                <a:off x="1337050" y="3184450"/>
                <a:ext cx="19075" cy="18525"/>
              </a:xfrm>
              <a:custGeom>
                <a:avLst/>
                <a:gdLst/>
                <a:ahLst/>
                <a:cxnLst/>
                <a:rect l="l" t="t" r="r" b="b"/>
                <a:pathLst>
                  <a:path w="763" h="741" extrusionOk="0">
                    <a:moveTo>
                      <a:pt x="394" y="0"/>
                    </a:moveTo>
                    <a:cubicBezTo>
                      <a:pt x="191" y="0"/>
                      <a:pt x="1" y="167"/>
                      <a:pt x="1" y="358"/>
                    </a:cubicBezTo>
                    <a:cubicBezTo>
                      <a:pt x="1" y="560"/>
                      <a:pt x="168" y="739"/>
                      <a:pt x="358" y="739"/>
                    </a:cubicBezTo>
                    <a:cubicBezTo>
                      <a:pt x="373" y="740"/>
                      <a:pt x="387" y="741"/>
                      <a:pt x="401" y="741"/>
                    </a:cubicBezTo>
                    <a:cubicBezTo>
                      <a:pt x="606" y="741"/>
                      <a:pt x="763" y="582"/>
                      <a:pt x="763" y="381"/>
                    </a:cubicBezTo>
                    <a:cubicBezTo>
                      <a:pt x="763" y="179"/>
                      <a:pt x="596" y="0"/>
                      <a:pt x="39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46"/>
              <p:cNvSpPr/>
              <p:nvPr/>
            </p:nvSpPr>
            <p:spPr>
              <a:xfrm>
                <a:off x="1552575" y="3124025"/>
                <a:ext cx="19350" cy="19075"/>
              </a:xfrm>
              <a:custGeom>
                <a:avLst/>
                <a:gdLst/>
                <a:ahLst/>
                <a:cxnLst/>
                <a:rect l="l" t="t" r="r" b="b"/>
                <a:pathLst>
                  <a:path w="774" h="763" extrusionOk="0">
                    <a:moveTo>
                      <a:pt x="405" y="1"/>
                    </a:moveTo>
                    <a:cubicBezTo>
                      <a:pt x="202" y="1"/>
                      <a:pt x="24" y="167"/>
                      <a:pt x="24" y="382"/>
                    </a:cubicBezTo>
                    <a:cubicBezTo>
                      <a:pt x="0" y="584"/>
                      <a:pt x="167" y="763"/>
                      <a:pt x="393" y="763"/>
                    </a:cubicBezTo>
                    <a:cubicBezTo>
                      <a:pt x="595" y="763"/>
                      <a:pt x="774" y="596"/>
                      <a:pt x="774" y="393"/>
                    </a:cubicBezTo>
                    <a:cubicBezTo>
                      <a:pt x="774" y="179"/>
                      <a:pt x="619" y="1"/>
                      <a:pt x="40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46"/>
              <p:cNvSpPr/>
              <p:nvPr/>
            </p:nvSpPr>
            <p:spPr>
              <a:xfrm>
                <a:off x="1337950" y="3095450"/>
                <a:ext cx="16100" cy="16100"/>
              </a:xfrm>
              <a:custGeom>
                <a:avLst/>
                <a:gdLst/>
                <a:ahLst/>
                <a:cxnLst/>
                <a:rect l="l" t="t" r="r" b="b"/>
                <a:pathLst>
                  <a:path w="644" h="644" extrusionOk="0">
                    <a:moveTo>
                      <a:pt x="322" y="1"/>
                    </a:moveTo>
                    <a:cubicBezTo>
                      <a:pt x="143" y="1"/>
                      <a:pt x="1" y="131"/>
                      <a:pt x="1" y="310"/>
                    </a:cubicBezTo>
                    <a:cubicBezTo>
                      <a:pt x="1" y="489"/>
                      <a:pt x="132" y="643"/>
                      <a:pt x="310" y="643"/>
                    </a:cubicBezTo>
                    <a:cubicBezTo>
                      <a:pt x="489" y="643"/>
                      <a:pt x="644" y="501"/>
                      <a:pt x="644" y="334"/>
                    </a:cubicBezTo>
                    <a:cubicBezTo>
                      <a:pt x="644" y="155"/>
                      <a:pt x="513" y="1"/>
                      <a:pt x="32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46"/>
              <p:cNvSpPr/>
              <p:nvPr/>
            </p:nvSpPr>
            <p:spPr>
              <a:xfrm>
                <a:off x="1664175" y="2887675"/>
                <a:ext cx="32775" cy="32475"/>
              </a:xfrm>
              <a:custGeom>
                <a:avLst/>
                <a:gdLst/>
                <a:ahLst/>
                <a:cxnLst/>
                <a:rect l="l" t="t" r="r" b="b"/>
                <a:pathLst>
                  <a:path w="1311" h="1299" extrusionOk="0">
                    <a:moveTo>
                      <a:pt x="647" y="1"/>
                    </a:moveTo>
                    <a:cubicBezTo>
                      <a:pt x="322" y="1"/>
                      <a:pt x="36" y="282"/>
                      <a:pt x="25" y="632"/>
                    </a:cubicBezTo>
                    <a:cubicBezTo>
                      <a:pt x="1" y="989"/>
                      <a:pt x="287" y="1287"/>
                      <a:pt x="644" y="1299"/>
                    </a:cubicBezTo>
                    <a:lnTo>
                      <a:pt x="739" y="1299"/>
                    </a:lnTo>
                    <a:cubicBezTo>
                      <a:pt x="1049" y="1275"/>
                      <a:pt x="1299" y="1001"/>
                      <a:pt x="1299" y="680"/>
                    </a:cubicBezTo>
                    <a:cubicBezTo>
                      <a:pt x="1311" y="346"/>
                      <a:pt x="1072" y="84"/>
                      <a:pt x="763" y="25"/>
                    </a:cubicBezTo>
                    <a:cubicBezTo>
                      <a:pt x="739" y="25"/>
                      <a:pt x="703" y="1"/>
                      <a:pt x="668" y="1"/>
                    </a:cubicBezTo>
                    <a:cubicBezTo>
                      <a:pt x="661" y="1"/>
                      <a:pt x="654" y="1"/>
                      <a:pt x="64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46"/>
              <p:cNvSpPr/>
              <p:nvPr/>
            </p:nvSpPr>
            <p:spPr>
              <a:xfrm>
                <a:off x="1471300" y="3129675"/>
                <a:ext cx="43175" cy="42600"/>
              </a:xfrm>
              <a:custGeom>
                <a:avLst/>
                <a:gdLst/>
                <a:ahLst/>
                <a:cxnLst/>
                <a:rect l="l" t="t" r="r" b="b"/>
                <a:pathLst>
                  <a:path w="1727" h="1704" extrusionOk="0">
                    <a:moveTo>
                      <a:pt x="871" y="0"/>
                    </a:moveTo>
                    <a:cubicBezTo>
                      <a:pt x="417" y="0"/>
                      <a:pt x="36" y="354"/>
                      <a:pt x="13" y="822"/>
                    </a:cubicBezTo>
                    <a:cubicBezTo>
                      <a:pt x="1" y="1287"/>
                      <a:pt x="358" y="1668"/>
                      <a:pt x="834" y="1703"/>
                    </a:cubicBezTo>
                    <a:cubicBezTo>
                      <a:pt x="842" y="1704"/>
                      <a:pt x="849" y="1704"/>
                      <a:pt x="857" y="1704"/>
                    </a:cubicBezTo>
                    <a:cubicBezTo>
                      <a:pt x="1323" y="1704"/>
                      <a:pt x="1691" y="1350"/>
                      <a:pt x="1703" y="882"/>
                    </a:cubicBezTo>
                    <a:cubicBezTo>
                      <a:pt x="1727" y="417"/>
                      <a:pt x="1370" y="25"/>
                      <a:pt x="894" y="1"/>
                    </a:cubicBezTo>
                    <a:cubicBezTo>
                      <a:pt x="886" y="1"/>
                      <a:pt x="879" y="0"/>
                      <a:pt x="87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46"/>
              <p:cNvSpPr/>
              <p:nvPr/>
            </p:nvSpPr>
            <p:spPr>
              <a:xfrm>
                <a:off x="1378725" y="2466750"/>
                <a:ext cx="28000" cy="27175"/>
              </a:xfrm>
              <a:custGeom>
                <a:avLst/>
                <a:gdLst/>
                <a:ahLst/>
                <a:cxnLst/>
                <a:rect l="l" t="t" r="r" b="b"/>
                <a:pathLst>
                  <a:path w="1120" h="1087" extrusionOk="0">
                    <a:moveTo>
                      <a:pt x="543" y="1"/>
                    </a:moveTo>
                    <a:cubicBezTo>
                      <a:pt x="264" y="1"/>
                      <a:pt x="36" y="231"/>
                      <a:pt x="25" y="515"/>
                    </a:cubicBezTo>
                    <a:cubicBezTo>
                      <a:pt x="1" y="812"/>
                      <a:pt x="251" y="1074"/>
                      <a:pt x="548" y="1086"/>
                    </a:cubicBezTo>
                    <a:cubicBezTo>
                      <a:pt x="556" y="1086"/>
                      <a:pt x="563" y="1086"/>
                      <a:pt x="570" y="1086"/>
                    </a:cubicBezTo>
                    <a:cubicBezTo>
                      <a:pt x="858" y="1086"/>
                      <a:pt x="1096" y="853"/>
                      <a:pt x="1108" y="562"/>
                    </a:cubicBezTo>
                    <a:cubicBezTo>
                      <a:pt x="1120" y="265"/>
                      <a:pt x="882" y="14"/>
                      <a:pt x="584" y="3"/>
                    </a:cubicBezTo>
                    <a:cubicBezTo>
                      <a:pt x="570" y="1"/>
                      <a:pt x="557" y="1"/>
                      <a:pt x="54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46"/>
              <p:cNvSpPr/>
              <p:nvPr/>
            </p:nvSpPr>
            <p:spPr>
              <a:xfrm>
                <a:off x="1287350" y="2218550"/>
                <a:ext cx="15200" cy="15225"/>
              </a:xfrm>
              <a:custGeom>
                <a:avLst/>
                <a:gdLst/>
                <a:ahLst/>
                <a:cxnLst/>
                <a:rect l="l" t="t" r="r" b="b"/>
                <a:pathLst>
                  <a:path w="608" h="609" extrusionOk="0">
                    <a:moveTo>
                      <a:pt x="310" y="1"/>
                    </a:moveTo>
                    <a:cubicBezTo>
                      <a:pt x="155" y="1"/>
                      <a:pt x="1" y="120"/>
                      <a:pt x="1" y="298"/>
                    </a:cubicBezTo>
                    <a:cubicBezTo>
                      <a:pt x="1" y="465"/>
                      <a:pt x="120" y="608"/>
                      <a:pt x="298" y="608"/>
                    </a:cubicBezTo>
                    <a:cubicBezTo>
                      <a:pt x="477" y="608"/>
                      <a:pt x="608" y="477"/>
                      <a:pt x="608" y="310"/>
                    </a:cubicBezTo>
                    <a:cubicBezTo>
                      <a:pt x="608" y="144"/>
                      <a:pt x="489" y="1"/>
                      <a:pt x="31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46"/>
              <p:cNvSpPr/>
              <p:nvPr/>
            </p:nvSpPr>
            <p:spPr>
              <a:xfrm>
                <a:off x="1573400" y="2189975"/>
                <a:ext cx="17275" cy="17000"/>
              </a:xfrm>
              <a:custGeom>
                <a:avLst/>
                <a:gdLst/>
                <a:ahLst/>
                <a:cxnLst/>
                <a:rect l="l" t="t" r="r" b="b"/>
                <a:pathLst>
                  <a:path w="691" h="680" extrusionOk="0">
                    <a:moveTo>
                      <a:pt x="358" y="1"/>
                    </a:moveTo>
                    <a:cubicBezTo>
                      <a:pt x="167" y="1"/>
                      <a:pt x="24" y="132"/>
                      <a:pt x="0" y="322"/>
                    </a:cubicBezTo>
                    <a:cubicBezTo>
                      <a:pt x="0" y="513"/>
                      <a:pt x="143" y="668"/>
                      <a:pt x="334" y="679"/>
                    </a:cubicBezTo>
                    <a:cubicBezTo>
                      <a:pt x="524" y="679"/>
                      <a:pt x="679" y="537"/>
                      <a:pt x="691" y="358"/>
                    </a:cubicBezTo>
                    <a:cubicBezTo>
                      <a:pt x="691" y="156"/>
                      <a:pt x="560" y="13"/>
                      <a:pt x="35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46"/>
              <p:cNvSpPr/>
              <p:nvPr/>
            </p:nvSpPr>
            <p:spPr>
              <a:xfrm>
                <a:off x="1552575" y="1951850"/>
                <a:ext cx="16975" cy="16700"/>
              </a:xfrm>
              <a:custGeom>
                <a:avLst/>
                <a:gdLst/>
                <a:ahLst/>
                <a:cxnLst/>
                <a:rect l="l" t="t" r="r" b="b"/>
                <a:pathLst>
                  <a:path w="679" h="668" extrusionOk="0">
                    <a:moveTo>
                      <a:pt x="345" y="1"/>
                    </a:moveTo>
                    <a:cubicBezTo>
                      <a:pt x="167" y="1"/>
                      <a:pt x="0" y="132"/>
                      <a:pt x="0" y="322"/>
                    </a:cubicBezTo>
                    <a:cubicBezTo>
                      <a:pt x="0" y="501"/>
                      <a:pt x="143" y="668"/>
                      <a:pt x="333" y="668"/>
                    </a:cubicBezTo>
                    <a:cubicBezTo>
                      <a:pt x="512" y="668"/>
                      <a:pt x="655" y="537"/>
                      <a:pt x="679" y="334"/>
                    </a:cubicBezTo>
                    <a:cubicBezTo>
                      <a:pt x="679" y="156"/>
                      <a:pt x="536" y="1"/>
                      <a:pt x="34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46"/>
              <p:cNvSpPr/>
              <p:nvPr/>
            </p:nvSpPr>
            <p:spPr>
              <a:xfrm>
                <a:off x="2634550" y="2707000"/>
                <a:ext cx="153300" cy="218800"/>
              </a:xfrm>
              <a:custGeom>
                <a:avLst/>
                <a:gdLst/>
                <a:ahLst/>
                <a:cxnLst/>
                <a:rect l="l" t="t" r="r" b="b"/>
                <a:pathLst>
                  <a:path w="6132" h="8752" extrusionOk="0">
                    <a:moveTo>
                      <a:pt x="822" y="1"/>
                    </a:moveTo>
                    <a:cubicBezTo>
                      <a:pt x="822" y="1"/>
                      <a:pt x="0" y="2263"/>
                      <a:pt x="1465" y="4692"/>
                    </a:cubicBezTo>
                    <a:cubicBezTo>
                      <a:pt x="2917" y="7097"/>
                      <a:pt x="6120" y="8752"/>
                      <a:pt x="6120" y="8752"/>
                    </a:cubicBezTo>
                    <a:cubicBezTo>
                      <a:pt x="6120" y="8752"/>
                      <a:pt x="6132" y="5168"/>
                      <a:pt x="4679" y="2739"/>
                    </a:cubicBezTo>
                    <a:cubicBezTo>
                      <a:pt x="3215" y="311"/>
                      <a:pt x="822" y="1"/>
                      <a:pt x="82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46"/>
              <p:cNvSpPr/>
              <p:nvPr/>
            </p:nvSpPr>
            <p:spPr>
              <a:xfrm>
                <a:off x="2139850" y="2353225"/>
                <a:ext cx="245275" cy="104350"/>
              </a:xfrm>
              <a:custGeom>
                <a:avLst/>
                <a:gdLst/>
                <a:ahLst/>
                <a:cxnLst/>
                <a:rect l="l" t="t" r="r" b="b"/>
                <a:pathLst>
                  <a:path w="9811" h="4174" extrusionOk="0">
                    <a:moveTo>
                      <a:pt x="6165" y="0"/>
                    </a:moveTo>
                    <a:cubicBezTo>
                      <a:pt x="5328" y="0"/>
                      <a:pt x="4445" y="85"/>
                      <a:pt x="3631" y="329"/>
                    </a:cubicBezTo>
                    <a:cubicBezTo>
                      <a:pt x="917" y="1126"/>
                      <a:pt x="0" y="3353"/>
                      <a:pt x="0" y="3353"/>
                    </a:cubicBezTo>
                    <a:cubicBezTo>
                      <a:pt x="0" y="3353"/>
                      <a:pt x="286" y="3567"/>
                      <a:pt x="822" y="3770"/>
                    </a:cubicBezTo>
                    <a:cubicBezTo>
                      <a:pt x="798" y="3793"/>
                      <a:pt x="798" y="3829"/>
                      <a:pt x="798" y="3853"/>
                    </a:cubicBezTo>
                    <a:cubicBezTo>
                      <a:pt x="798" y="3984"/>
                      <a:pt x="893" y="4091"/>
                      <a:pt x="1024" y="4091"/>
                    </a:cubicBezTo>
                    <a:cubicBezTo>
                      <a:pt x="1131" y="4091"/>
                      <a:pt x="1214" y="4020"/>
                      <a:pt x="1250" y="3913"/>
                    </a:cubicBezTo>
                    <a:cubicBezTo>
                      <a:pt x="1723" y="4055"/>
                      <a:pt x="2316" y="4173"/>
                      <a:pt x="2996" y="4173"/>
                    </a:cubicBezTo>
                    <a:cubicBezTo>
                      <a:pt x="3515" y="4173"/>
                      <a:pt x="4084" y="4105"/>
                      <a:pt x="4691" y="3924"/>
                    </a:cubicBezTo>
                    <a:cubicBezTo>
                      <a:pt x="7394" y="3127"/>
                      <a:pt x="9811" y="460"/>
                      <a:pt x="9811" y="460"/>
                    </a:cubicBezTo>
                    <a:cubicBezTo>
                      <a:pt x="9811" y="460"/>
                      <a:pt x="8112" y="0"/>
                      <a:pt x="616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46"/>
              <p:cNvSpPr/>
              <p:nvPr/>
            </p:nvSpPr>
            <p:spPr>
              <a:xfrm>
                <a:off x="1845450" y="2125100"/>
                <a:ext cx="117000" cy="251825"/>
              </a:xfrm>
              <a:custGeom>
                <a:avLst/>
                <a:gdLst/>
                <a:ahLst/>
                <a:cxnLst/>
                <a:rect l="l" t="t" r="r" b="b"/>
                <a:pathLst>
                  <a:path w="4680" h="10073" extrusionOk="0">
                    <a:moveTo>
                      <a:pt x="1596" y="0"/>
                    </a:moveTo>
                    <a:cubicBezTo>
                      <a:pt x="1596" y="0"/>
                      <a:pt x="1" y="1810"/>
                      <a:pt x="477" y="4596"/>
                    </a:cubicBezTo>
                    <a:cubicBezTo>
                      <a:pt x="953" y="7382"/>
                      <a:pt x="3335" y="10073"/>
                      <a:pt x="3335" y="10073"/>
                    </a:cubicBezTo>
                    <a:cubicBezTo>
                      <a:pt x="3335" y="10073"/>
                      <a:pt x="4680" y="6739"/>
                      <a:pt x="4180" y="3965"/>
                    </a:cubicBezTo>
                    <a:cubicBezTo>
                      <a:pt x="3704" y="1179"/>
                      <a:pt x="1596" y="0"/>
                      <a:pt x="159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46"/>
              <p:cNvSpPr/>
              <p:nvPr/>
            </p:nvSpPr>
            <p:spPr>
              <a:xfrm>
                <a:off x="3060200" y="3408275"/>
                <a:ext cx="133950" cy="237875"/>
              </a:xfrm>
              <a:custGeom>
                <a:avLst/>
                <a:gdLst/>
                <a:ahLst/>
                <a:cxnLst/>
                <a:rect l="l" t="t" r="r" b="b"/>
                <a:pathLst>
                  <a:path w="5358" h="9515" extrusionOk="0">
                    <a:moveTo>
                      <a:pt x="4167" y="1"/>
                    </a:moveTo>
                    <a:cubicBezTo>
                      <a:pt x="4167" y="1"/>
                      <a:pt x="1858" y="715"/>
                      <a:pt x="834" y="3347"/>
                    </a:cubicBezTo>
                    <a:cubicBezTo>
                      <a:pt x="679" y="3775"/>
                      <a:pt x="560" y="4228"/>
                      <a:pt x="465" y="4692"/>
                    </a:cubicBezTo>
                    <a:cubicBezTo>
                      <a:pt x="0" y="7049"/>
                      <a:pt x="441" y="9514"/>
                      <a:pt x="441" y="9514"/>
                    </a:cubicBezTo>
                    <a:cubicBezTo>
                      <a:pt x="441" y="9514"/>
                      <a:pt x="3239" y="7407"/>
                      <a:pt x="4286" y="4823"/>
                    </a:cubicBezTo>
                    <a:cubicBezTo>
                      <a:pt x="4310" y="4799"/>
                      <a:pt x="4322" y="4763"/>
                      <a:pt x="4334" y="4728"/>
                    </a:cubicBezTo>
                    <a:cubicBezTo>
                      <a:pt x="5358" y="2085"/>
                      <a:pt x="4167" y="1"/>
                      <a:pt x="416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46"/>
              <p:cNvSpPr/>
              <p:nvPr/>
            </p:nvSpPr>
            <p:spPr>
              <a:xfrm>
                <a:off x="2696450" y="2212825"/>
                <a:ext cx="241425" cy="108575"/>
              </a:xfrm>
              <a:custGeom>
                <a:avLst/>
                <a:gdLst/>
                <a:ahLst/>
                <a:cxnLst/>
                <a:rect l="l" t="t" r="r" b="b"/>
                <a:pathLst>
                  <a:path w="9657" h="4343" extrusionOk="0">
                    <a:moveTo>
                      <a:pt x="6299" y="516"/>
                    </a:moveTo>
                    <a:cubicBezTo>
                      <a:pt x="6478" y="516"/>
                      <a:pt x="6609" y="658"/>
                      <a:pt x="6597" y="837"/>
                    </a:cubicBezTo>
                    <a:cubicBezTo>
                      <a:pt x="6597" y="1008"/>
                      <a:pt x="6455" y="1135"/>
                      <a:pt x="6286" y="1135"/>
                    </a:cubicBezTo>
                    <a:cubicBezTo>
                      <a:pt x="6278" y="1135"/>
                      <a:pt x="6271" y="1135"/>
                      <a:pt x="6263" y="1135"/>
                    </a:cubicBezTo>
                    <a:cubicBezTo>
                      <a:pt x="6085" y="1135"/>
                      <a:pt x="5954" y="992"/>
                      <a:pt x="5966" y="813"/>
                    </a:cubicBezTo>
                    <a:cubicBezTo>
                      <a:pt x="5978" y="647"/>
                      <a:pt x="6132" y="516"/>
                      <a:pt x="6299" y="516"/>
                    </a:cubicBezTo>
                    <a:close/>
                    <a:moveTo>
                      <a:pt x="6733" y="1848"/>
                    </a:moveTo>
                    <a:cubicBezTo>
                      <a:pt x="6739" y="1848"/>
                      <a:pt x="6745" y="1848"/>
                      <a:pt x="6752" y="1849"/>
                    </a:cubicBezTo>
                    <a:cubicBezTo>
                      <a:pt x="6811" y="1861"/>
                      <a:pt x="6871" y="1920"/>
                      <a:pt x="6871" y="1980"/>
                    </a:cubicBezTo>
                    <a:cubicBezTo>
                      <a:pt x="6871" y="2051"/>
                      <a:pt x="6828" y="2104"/>
                      <a:pt x="6771" y="2104"/>
                    </a:cubicBezTo>
                    <a:cubicBezTo>
                      <a:pt x="6761" y="2104"/>
                      <a:pt x="6750" y="2103"/>
                      <a:pt x="6740" y="2099"/>
                    </a:cubicBezTo>
                    <a:cubicBezTo>
                      <a:pt x="6668" y="2099"/>
                      <a:pt x="6609" y="2040"/>
                      <a:pt x="6621" y="1968"/>
                    </a:cubicBezTo>
                    <a:cubicBezTo>
                      <a:pt x="6621" y="1903"/>
                      <a:pt x="6670" y="1848"/>
                      <a:pt x="6733" y="1848"/>
                    </a:cubicBezTo>
                    <a:close/>
                    <a:moveTo>
                      <a:pt x="6912" y="0"/>
                    </a:moveTo>
                    <a:cubicBezTo>
                      <a:pt x="6318" y="0"/>
                      <a:pt x="5653" y="91"/>
                      <a:pt x="4942" y="337"/>
                    </a:cubicBezTo>
                    <a:cubicBezTo>
                      <a:pt x="2275" y="1266"/>
                      <a:pt x="1" y="4040"/>
                      <a:pt x="1" y="4040"/>
                    </a:cubicBezTo>
                    <a:cubicBezTo>
                      <a:pt x="1" y="4040"/>
                      <a:pt x="1373" y="4342"/>
                      <a:pt x="3053" y="4342"/>
                    </a:cubicBezTo>
                    <a:cubicBezTo>
                      <a:pt x="4061" y="4342"/>
                      <a:pt x="5180" y="4233"/>
                      <a:pt x="6180" y="3885"/>
                    </a:cubicBezTo>
                    <a:cubicBezTo>
                      <a:pt x="8835" y="2968"/>
                      <a:pt x="9657" y="694"/>
                      <a:pt x="9657" y="694"/>
                    </a:cubicBezTo>
                    <a:cubicBezTo>
                      <a:pt x="9657" y="694"/>
                      <a:pt x="8558" y="0"/>
                      <a:pt x="691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46"/>
              <p:cNvSpPr/>
              <p:nvPr/>
            </p:nvSpPr>
            <p:spPr>
              <a:xfrm>
                <a:off x="2461000" y="1826850"/>
                <a:ext cx="139050" cy="229500"/>
              </a:xfrm>
              <a:custGeom>
                <a:avLst/>
                <a:gdLst/>
                <a:ahLst/>
                <a:cxnLst/>
                <a:rect l="l" t="t" r="r" b="b"/>
                <a:pathLst>
                  <a:path w="5562" h="9180" extrusionOk="0">
                    <a:moveTo>
                      <a:pt x="37" y="0"/>
                    </a:moveTo>
                    <a:cubicBezTo>
                      <a:pt x="37" y="0"/>
                      <a:pt x="1" y="548"/>
                      <a:pt x="1" y="1369"/>
                    </a:cubicBezTo>
                    <a:cubicBezTo>
                      <a:pt x="13" y="2643"/>
                      <a:pt x="179" y="4560"/>
                      <a:pt x="930" y="6096"/>
                    </a:cubicBezTo>
                    <a:cubicBezTo>
                      <a:pt x="2180" y="8644"/>
                      <a:pt x="4537" y="9180"/>
                      <a:pt x="4537" y="9180"/>
                    </a:cubicBezTo>
                    <a:cubicBezTo>
                      <a:pt x="4537" y="9180"/>
                      <a:pt x="5561" y="6989"/>
                      <a:pt x="4311" y="4465"/>
                    </a:cubicBezTo>
                    <a:cubicBezTo>
                      <a:pt x="3728" y="3274"/>
                      <a:pt x="2751" y="2215"/>
                      <a:pt x="1882" y="1441"/>
                    </a:cubicBezTo>
                    <a:cubicBezTo>
                      <a:pt x="906" y="548"/>
                      <a:pt x="37" y="0"/>
                      <a:pt x="3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46"/>
              <p:cNvSpPr/>
              <p:nvPr/>
            </p:nvSpPr>
            <p:spPr>
              <a:xfrm>
                <a:off x="1902000" y="3385675"/>
                <a:ext cx="170600" cy="199150"/>
              </a:xfrm>
              <a:custGeom>
                <a:avLst/>
                <a:gdLst/>
                <a:ahLst/>
                <a:cxnLst/>
                <a:rect l="l" t="t" r="r" b="b"/>
                <a:pathLst>
                  <a:path w="6824" h="7966" extrusionOk="0">
                    <a:moveTo>
                      <a:pt x="6823" y="0"/>
                    </a:moveTo>
                    <a:cubicBezTo>
                      <a:pt x="6823" y="0"/>
                      <a:pt x="3454" y="1203"/>
                      <a:pt x="1668" y="3405"/>
                    </a:cubicBezTo>
                    <a:cubicBezTo>
                      <a:pt x="1489" y="3632"/>
                      <a:pt x="1323" y="3870"/>
                      <a:pt x="1192" y="4096"/>
                    </a:cubicBezTo>
                    <a:cubicBezTo>
                      <a:pt x="1" y="6072"/>
                      <a:pt x="406" y="7965"/>
                      <a:pt x="406" y="7965"/>
                    </a:cubicBezTo>
                    <a:cubicBezTo>
                      <a:pt x="406" y="7965"/>
                      <a:pt x="2811" y="7965"/>
                      <a:pt x="4585" y="5763"/>
                    </a:cubicBezTo>
                    <a:cubicBezTo>
                      <a:pt x="4954" y="5298"/>
                      <a:pt x="5275" y="4763"/>
                      <a:pt x="5537" y="4227"/>
                    </a:cubicBezTo>
                    <a:cubicBezTo>
                      <a:pt x="6537" y="2215"/>
                      <a:pt x="6823" y="0"/>
                      <a:pt x="682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46"/>
              <p:cNvSpPr/>
              <p:nvPr/>
            </p:nvSpPr>
            <p:spPr>
              <a:xfrm>
                <a:off x="1976425" y="2704325"/>
                <a:ext cx="128900" cy="245600"/>
              </a:xfrm>
              <a:custGeom>
                <a:avLst/>
                <a:gdLst/>
                <a:ahLst/>
                <a:cxnLst/>
                <a:rect l="l" t="t" r="r" b="b"/>
                <a:pathLst>
                  <a:path w="5156" h="9824" extrusionOk="0">
                    <a:moveTo>
                      <a:pt x="4180" y="1"/>
                    </a:moveTo>
                    <a:cubicBezTo>
                      <a:pt x="4180" y="1"/>
                      <a:pt x="1548" y="2418"/>
                      <a:pt x="774" y="5132"/>
                    </a:cubicBezTo>
                    <a:cubicBezTo>
                      <a:pt x="1" y="7847"/>
                      <a:pt x="1382" y="9823"/>
                      <a:pt x="1382" y="9823"/>
                    </a:cubicBezTo>
                    <a:cubicBezTo>
                      <a:pt x="1382" y="9823"/>
                      <a:pt x="3608" y="8895"/>
                      <a:pt x="4382" y="6180"/>
                    </a:cubicBezTo>
                    <a:cubicBezTo>
                      <a:pt x="5156" y="3465"/>
                      <a:pt x="4180" y="1"/>
                      <a:pt x="418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46"/>
              <p:cNvSpPr/>
              <p:nvPr/>
            </p:nvSpPr>
            <p:spPr>
              <a:xfrm>
                <a:off x="2567875" y="3010325"/>
                <a:ext cx="27400" cy="26500"/>
              </a:xfrm>
              <a:custGeom>
                <a:avLst/>
                <a:gdLst/>
                <a:ahLst/>
                <a:cxnLst/>
                <a:rect l="l" t="t" r="r" b="b"/>
                <a:pathLst>
                  <a:path w="1096" h="1060" extrusionOk="0">
                    <a:moveTo>
                      <a:pt x="572" y="0"/>
                    </a:moveTo>
                    <a:cubicBezTo>
                      <a:pt x="488" y="0"/>
                      <a:pt x="393" y="24"/>
                      <a:pt x="322" y="60"/>
                    </a:cubicBezTo>
                    <a:cubicBezTo>
                      <a:pt x="155" y="143"/>
                      <a:pt x="36" y="310"/>
                      <a:pt x="24" y="500"/>
                    </a:cubicBezTo>
                    <a:cubicBezTo>
                      <a:pt x="0" y="798"/>
                      <a:pt x="238" y="1036"/>
                      <a:pt x="536" y="1060"/>
                    </a:cubicBezTo>
                    <a:cubicBezTo>
                      <a:pt x="584" y="1060"/>
                      <a:pt x="619" y="1036"/>
                      <a:pt x="655" y="1036"/>
                    </a:cubicBezTo>
                    <a:cubicBezTo>
                      <a:pt x="893" y="1000"/>
                      <a:pt x="1072" y="798"/>
                      <a:pt x="1096" y="548"/>
                    </a:cubicBezTo>
                    <a:cubicBezTo>
                      <a:pt x="1096" y="250"/>
                      <a:pt x="869" y="12"/>
                      <a:pt x="57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46"/>
              <p:cNvSpPr/>
              <p:nvPr/>
            </p:nvSpPr>
            <p:spPr>
              <a:xfrm>
                <a:off x="2734850" y="2614450"/>
                <a:ext cx="23250" cy="22975"/>
              </a:xfrm>
              <a:custGeom>
                <a:avLst/>
                <a:gdLst/>
                <a:ahLst/>
                <a:cxnLst/>
                <a:rect l="l" t="t" r="r" b="b"/>
                <a:pathLst>
                  <a:path w="930" h="919" extrusionOk="0">
                    <a:moveTo>
                      <a:pt x="501" y="0"/>
                    </a:moveTo>
                    <a:cubicBezTo>
                      <a:pt x="334" y="0"/>
                      <a:pt x="191" y="83"/>
                      <a:pt x="96" y="226"/>
                    </a:cubicBezTo>
                    <a:cubicBezTo>
                      <a:pt x="60" y="298"/>
                      <a:pt x="13" y="369"/>
                      <a:pt x="13" y="441"/>
                    </a:cubicBezTo>
                    <a:cubicBezTo>
                      <a:pt x="1" y="703"/>
                      <a:pt x="203" y="905"/>
                      <a:pt x="453" y="917"/>
                    </a:cubicBezTo>
                    <a:cubicBezTo>
                      <a:pt x="467" y="918"/>
                      <a:pt x="482" y="919"/>
                      <a:pt x="496" y="919"/>
                    </a:cubicBezTo>
                    <a:cubicBezTo>
                      <a:pt x="715" y="919"/>
                      <a:pt x="895" y="748"/>
                      <a:pt x="917" y="524"/>
                    </a:cubicBezTo>
                    <a:cubicBezTo>
                      <a:pt x="917" y="500"/>
                      <a:pt x="929" y="488"/>
                      <a:pt x="929" y="476"/>
                    </a:cubicBezTo>
                    <a:cubicBezTo>
                      <a:pt x="929" y="405"/>
                      <a:pt x="917" y="345"/>
                      <a:pt x="906" y="286"/>
                    </a:cubicBezTo>
                    <a:cubicBezTo>
                      <a:pt x="834" y="119"/>
                      <a:pt x="679" y="0"/>
                      <a:pt x="50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46"/>
              <p:cNvSpPr/>
              <p:nvPr/>
            </p:nvSpPr>
            <p:spPr>
              <a:xfrm>
                <a:off x="2374700" y="2242025"/>
                <a:ext cx="26800" cy="25975"/>
              </a:xfrm>
              <a:custGeom>
                <a:avLst/>
                <a:gdLst/>
                <a:ahLst/>
                <a:cxnLst/>
                <a:rect l="l" t="t" r="r" b="b"/>
                <a:pathLst>
                  <a:path w="1072" h="1039" extrusionOk="0">
                    <a:moveTo>
                      <a:pt x="508" y="1"/>
                    </a:moveTo>
                    <a:cubicBezTo>
                      <a:pt x="239" y="1"/>
                      <a:pt x="12" y="230"/>
                      <a:pt x="12" y="502"/>
                    </a:cubicBezTo>
                    <a:cubicBezTo>
                      <a:pt x="0" y="788"/>
                      <a:pt x="214" y="1026"/>
                      <a:pt x="512" y="1038"/>
                    </a:cubicBezTo>
                    <a:cubicBezTo>
                      <a:pt x="519" y="1039"/>
                      <a:pt x="526" y="1039"/>
                      <a:pt x="533" y="1039"/>
                    </a:cubicBezTo>
                    <a:cubicBezTo>
                      <a:pt x="810" y="1039"/>
                      <a:pt x="1048" y="805"/>
                      <a:pt x="1048" y="538"/>
                    </a:cubicBezTo>
                    <a:cubicBezTo>
                      <a:pt x="1072" y="252"/>
                      <a:pt x="834" y="2"/>
                      <a:pt x="548" y="2"/>
                    </a:cubicBezTo>
                    <a:cubicBezTo>
                      <a:pt x="535" y="1"/>
                      <a:pt x="521" y="1"/>
                      <a:pt x="50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46"/>
              <p:cNvSpPr/>
              <p:nvPr/>
            </p:nvSpPr>
            <p:spPr>
              <a:xfrm>
                <a:off x="2758675" y="2090250"/>
                <a:ext cx="39300" cy="38750"/>
              </a:xfrm>
              <a:custGeom>
                <a:avLst/>
                <a:gdLst/>
                <a:ahLst/>
                <a:cxnLst/>
                <a:rect l="l" t="t" r="r" b="b"/>
                <a:pathLst>
                  <a:path w="1572" h="1550" extrusionOk="0">
                    <a:moveTo>
                      <a:pt x="767" y="0"/>
                    </a:moveTo>
                    <a:cubicBezTo>
                      <a:pt x="357" y="0"/>
                      <a:pt x="24" y="325"/>
                      <a:pt x="12" y="739"/>
                    </a:cubicBezTo>
                    <a:cubicBezTo>
                      <a:pt x="0" y="1168"/>
                      <a:pt x="322" y="1525"/>
                      <a:pt x="750" y="1549"/>
                    </a:cubicBezTo>
                    <a:cubicBezTo>
                      <a:pt x="758" y="1549"/>
                      <a:pt x="765" y="1549"/>
                      <a:pt x="773" y="1549"/>
                    </a:cubicBezTo>
                    <a:cubicBezTo>
                      <a:pt x="1203" y="1549"/>
                      <a:pt x="1548" y="1220"/>
                      <a:pt x="1560" y="799"/>
                    </a:cubicBezTo>
                    <a:cubicBezTo>
                      <a:pt x="1572" y="370"/>
                      <a:pt x="1250" y="13"/>
                      <a:pt x="810" y="1"/>
                    </a:cubicBezTo>
                    <a:cubicBezTo>
                      <a:pt x="795" y="0"/>
                      <a:pt x="781" y="0"/>
                      <a:pt x="76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46"/>
              <p:cNvSpPr/>
              <p:nvPr/>
            </p:nvSpPr>
            <p:spPr>
              <a:xfrm>
                <a:off x="2430650" y="2314075"/>
                <a:ext cx="42875" cy="42350"/>
              </a:xfrm>
              <a:custGeom>
                <a:avLst/>
                <a:gdLst/>
                <a:ahLst/>
                <a:cxnLst/>
                <a:rect l="l" t="t" r="r" b="b"/>
                <a:pathLst>
                  <a:path w="1715" h="1694" extrusionOk="0">
                    <a:moveTo>
                      <a:pt x="852" y="1"/>
                    </a:moveTo>
                    <a:cubicBezTo>
                      <a:pt x="417" y="1"/>
                      <a:pt x="36" y="362"/>
                      <a:pt x="24" y="823"/>
                    </a:cubicBezTo>
                    <a:cubicBezTo>
                      <a:pt x="0" y="1299"/>
                      <a:pt x="370" y="1680"/>
                      <a:pt x="834" y="1692"/>
                    </a:cubicBezTo>
                    <a:cubicBezTo>
                      <a:pt x="850" y="1693"/>
                      <a:pt x="865" y="1694"/>
                      <a:pt x="881" y="1694"/>
                    </a:cubicBezTo>
                    <a:cubicBezTo>
                      <a:pt x="1277" y="1694"/>
                      <a:pt x="1611" y="1404"/>
                      <a:pt x="1703" y="1026"/>
                    </a:cubicBezTo>
                    <a:cubicBezTo>
                      <a:pt x="1715" y="978"/>
                      <a:pt x="1715" y="930"/>
                      <a:pt x="1715" y="883"/>
                    </a:cubicBezTo>
                    <a:cubicBezTo>
                      <a:pt x="1715" y="788"/>
                      <a:pt x="1703" y="704"/>
                      <a:pt x="1679" y="633"/>
                    </a:cubicBezTo>
                    <a:cubicBezTo>
                      <a:pt x="1596" y="276"/>
                      <a:pt x="1286" y="14"/>
                      <a:pt x="893" y="2"/>
                    </a:cubicBezTo>
                    <a:cubicBezTo>
                      <a:pt x="880" y="1"/>
                      <a:pt x="866" y="1"/>
                      <a:pt x="85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46"/>
              <p:cNvSpPr/>
              <p:nvPr/>
            </p:nvSpPr>
            <p:spPr>
              <a:xfrm>
                <a:off x="2247600" y="1879175"/>
                <a:ext cx="21750" cy="20925"/>
              </a:xfrm>
              <a:custGeom>
                <a:avLst/>
                <a:gdLst/>
                <a:ahLst/>
                <a:cxnLst/>
                <a:rect l="l" t="t" r="r" b="b"/>
                <a:pathLst>
                  <a:path w="870" h="837" extrusionOk="0">
                    <a:moveTo>
                      <a:pt x="416" y="1"/>
                    </a:moveTo>
                    <a:cubicBezTo>
                      <a:pt x="206" y="1"/>
                      <a:pt x="35" y="193"/>
                      <a:pt x="12" y="408"/>
                    </a:cubicBezTo>
                    <a:cubicBezTo>
                      <a:pt x="0" y="622"/>
                      <a:pt x="203" y="824"/>
                      <a:pt x="417" y="836"/>
                    </a:cubicBezTo>
                    <a:cubicBezTo>
                      <a:pt x="424" y="837"/>
                      <a:pt x="431" y="837"/>
                      <a:pt x="438" y="837"/>
                    </a:cubicBezTo>
                    <a:cubicBezTo>
                      <a:pt x="655" y="837"/>
                      <a:pt x="834" y="662"/>
                      <a:pt x="845" y="431"/>
                    </a:cubicBezTo>
                    <a:cubicBezTo>
                      <a:pt x="869" y="205"/>
                      <a:pt x="667" y="15"/>
                      <a:pt x="453" y="3"/>
                    </a:cubicBezTo>
                    <a:cubicBezTo>
                      <a:pt x="440" y="1"/>
                      <a:pt x="428" y="1"/>
                      <a:pt x="41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46"/>
              <p:cNvSpPr/>
              <p:nvPr/>
            </p:nvSpPr>
            <p:spPr>
              <a:xfrm>
                <a:off x="2662525" y="1867625"/>
                <a:ext cx="20850" cy="8650"/>
              </a:xfrm>
              <a:custGeom>
                <a:avLst/>
                <a:gdLst/>
                <a:ahLst/>
                <a:cxnLst/>
                <a:rect l="l" t="t" r="r" b="b"/>
                <a:pathLst>
                  <a:path w="834" h="346" extrusionOk="0">
                    <a:moveTo>
                      <a:pt x="0" y="0"/>
                    </a:moveTo>
                    <a:cubicBezTo>
                      <a:pt x="24" y="179"/>
                      <a:pt x="191" y="334"/>
                      <a:pt x="405" y="346"/>
                    </a:cubicBezTo>
                    <a:cubicBezTo>
                      <a:pt x="608" y="346"/>
                      <a:pt x="774" y="215"/>
                      <a:pt x="834" y="24"/>
                    </a:cubicBezTo>
                    <a:lnTo>
                      <a:pt x="0"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46"/>
              <p:cNvSpPr/>
              <p:nvPr/>
            </p:nvSpPr>
            <p:spPr>
              <a:xfrm>
                <a:off x="2197000" y="2085800"/>
                <a:ext cx="10125" cy="9850"/>
              </a:xfrm>
              <a:custGeom>
                <a:avLst/>
                <a:gdLst/>
                <a:ahLst/>
                <a:cxnLst/>
                <a:rect l="l" t="t" r="r" b="b"/>
                <a:pathLst>
                  <a:path w="405" h="394" extrusionOk="0">
                    <a:moveTo>
                      <a:pt x="214" y="1"/>
                    </a:moveTo>
                    <a:cubicBezTo>
                      <a:pt x="107" y="1"/>
                      <a:pt x="24" y="72"/>
                      <a:pt x="0" y="191"/>
                    </a:cubicBezTo>
                    <a:cubicBezTo>
                      <a:pt x="0" y="310"/>
                      <a:pt x="95" y="394"/>
                      <a:pt x="191" y="394"/>
                    </a:cubicBezTo>
                    <a:cubicBezTo>
                      <a:pt x="298" y="394"/>
                      <a:pt x="393" y="322"/>
                      <a:pt x="405" y="203"/>
                    </a:cubicBezTo>
                    <a:cubicBezTo>
                      <a:pt x="405" y="96"/>
                      <a:pt x="333" y="13"/>
                      <a:pt x="21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46"/>
              <p:cNvSpPr/>
              <p:nvPr/>
            </p:nvSpPr>
            <p:spPr>
              <a:xfrm>
                <a:off x="2130900" y="2189975"/>
                <a:ext cx="18500" cy="18475"/>
              </a:xfrm>
              <a:custGeom>
                <a:avLst/>
                <a:gdLst/>
                <a:ahLst/>
                <a:cxnLst/>
                <a:rect l="l" t="t" r="r" b="b"/>
                <a:pathLst>
                  <a:path w="740" h="739" extrusionOk="0">
                    <a:moveTo>
                      <a:pt x="382" y="1"/>
                    </a:moveTo>
                    <a:cubicBezTo>
                      <a:pt x="179" y="1"/>
                      <a:pt x="1" y="156"/>
                      <a:pt x="1" y="358"/>
                    </a:cubicBezTo>
                    <a:cubicBezTo>
                      <a:pt x="1" y="560"/>
                      <a:pt x="144" y="727"/>
                      <a:pt x="358" y="739"/>
                    </a:cubicBezTo>
                    <a:cubicBezTo>
                      <a:pt x="560" y="739"/>
                      <a:pt x="727" y="596"/>
                      <a:pt x="739" y="382"/>
                    </a:cubicBezTo>
                    <a:cubicBezTo>
                      <a:pt x="739" y="179"/>
                      <a:pt x="596" y="13"/>
                      <a:pt x="38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46"/>
              <p:cNvSpPr/>
              <p:nvPr/>
            </p:nvSpPr>
            <p:spPr>
              <a:xfrm>
                <a:off x="1956775" y="2355775"/>
                <a:ext cx="22950" cy="22350"/>
              </a:xfrm>
              <a:custGeom>
                <a:avLst/>
                <a:gdLst/>
                <a:ahLst/>
                <a:cxnLst/>
                <a:rect l="l" t="t" r="r" b="b"/>
                <a:pathLst>
                  <a:path w="918" h="894" extrusionOk="0">
                    <a:moveTo>
                      <a:pt x="456" y="0"/>
                    </a:moveTo>
                    <a:cubicBezTo>
                      <a:pt x="215" y="0"/>
                      <a:pt x="13" y="198"/>
                      <a:pt x="13" y="429"/>
                    </a:cubicBezTo>
                    <a:cubicBezTo>
                      <a:pt x="1" y="679"/>
                      <a:pt x="191" y="894"/>
                      <a:pt x="441" y="894"/>
                    </a:cubicBezTo>
                    <a:cubicBezTo>
                      <a:pt x="679" y="894"/>
                      <a:pt x="894" y="703"/>
                      <a:pt x="906" y="465"/>
                    </a:cubicBezTo>
                    <a:cubicBezTo>
                      <a:pt x="917" y="215"/>
                      <a:pt x="715" y="1"/>
                      <a:pt x="477" y="1"/>
                    </a:cubicBezTo>
                    <a:cubicBezTo>
                      <a:pt x="470" y="0"/>
                      <a:pt x="463" y="0"/>
                      <a:pt x="45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46"/>
              <p:cNvSpPr/>
              <p:nvPr/>
            </p:nvSpPr>
            <p:spPr>
              <a:xfrm>
                <a:off x="1998750" y="2303400"/>
                <a:ext cx="40200" cy="39325"/>
              </a:xfrm>
              <a:custGeom>
                <a:avLst/>
                <a:gdLst/>
                <a:ahLst/>
                <a:cxnLst/>
                <a:rect l="l" t="t" r="r" b="b"/>
                <a:pathLst>
                  <a:path w="1608" h="1573" extrusionOk="0">
                    <a:moveTo>
                      <a:pt x="834" y="0"/>
                    </a:moveTo>
                    <a:cubicBezTo>
                      <a:pt x="786" y="0"/>
                      <a:pt x="727" y="0"/>
                      <a:pt x="679" y="12"/>
                    </a:cubicBezTo>
                    <a:cubicBezTo>
                      <a:pt x="310" y="72"/>
                      <a:pt x="36" y="381"/>
                      <a:pt x="12" y="762"/>
                    </a:cubicBezTo>
                    <a:cubicBezTo>
                      <a:pt x="0" y="1095"/>
                      <a:pt x="227" y="1393"/>
                      <a:pt x="524" y="1512"/>
                    </a:cubicBezTo>
                    <a:cubicBezTo>
                      <a:pt x="596" y="1548"/>
                      <a:pt x="679" y="1560"/>
                      <a:pt x="774" y="1572"/>
                    </a:cubicBezTo>
                    <a:cubicBezTo>
                      <a:pt x="789" y="1572"/>
                      <a:pt x="804" y="1573"/>
                      <a:pt x="818" y="1573"/>
                    </a:cubicBezTo>
                    <a:cubicBezTo>
                      <a:pt x="1250" y="1573"/>
                      <a:pt x="1584" y="1236"/>
                      <a:pt x="1596" y="822"/>
                    </a:cubicBezTo>
                    <a:cubicBezTo>
                      <a:pt x="1608" y="381"/>
                      <a:pt x="1263" y="12"/>
                      <a:pt x="8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46"/>
              <p:cNvSpPr/>
              <p:nvPr/>
            </p:nvSpPr>
            <p:spPr>
              <a:xfrm>
                <a:off x="2218125" y="2796000"/>
                <a:ext cx="24725" cy="23850"/>
              </a:xfrm>
              <a:custGeom>
                <a:avLst/>
                <a:gdLst/>
                <a:ahLst/>
                <a:cxnLst/>
                <a:rect l="l" t="t" r="r" b="b"/>
                <a:pathLst>
                  <a:path w="989" h="954" extrusionOk="0">
                    <a:moveTo>
                      <a:pt x="512" y="1"/>
                    </a:moveTo>
                    <a:cubicBezTo>
                      <a:pt x="239" y="1"/>
                      <a:pt x="24" y="191"/>
                      <a:pt x="24" y="465"/>
                    </a:cubicBezTo>
                    <a:cubicBezTo>
                      <a:pt x="0" y="715"/>
                      <a:pt x="215" y="941"/>
                      <a:pt x="489" y="953"/>
                    </a:cubicBezTo>
                    <a:cubicBezTo>
                      <a:pt x="496" y="954"/>
                      <a:pt x="503" y="954"/>
                      <a:pt x="510" y="954"/>
                    </a:cubicBezTo>
                    <a:cubicBezTo>
                      <a:pt x="751" y="954"/>
                      <a:pt x="965" y="755"/>
                      <a:pt x="977" y="489"/>
                    </a:cubicBezTo>
                    <a:cubicBezTo>
                      <a:pt x="989" y="239"/>
                      <a:pt x="786" y="13"/>
                      <a:pt x="51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46"/>
              <p:cNvSpPr/>
              <p:nvPr/>
            </p:nvSpPr>
            <p:spPr>
              <a:xfrm>
                <a:off x="2494650" y="2720700"/>
                <a:ext cx="12525" cy="12525"/>
              </a:xfrm>
              <a:custGeom>
                <a:avLst/>
                <a:gdLst/>
                <a:ahLst/>
                <a:cxnLst/>
                <a:rect l="l" t="t" r="r" b="b"/>
                <a:pathLst>
                  <a:path w="501" h="501" extrusionOk="0">
                    <a:moveTo>
                      <a:pt x="262" y="1"/>
                    </a:moveTo>
                    <a:cubicBezTo>
                      <a:pt x="119" y="1"/>
                      <a:pt x="0" y="108"/>
                      <a:pt x="0" y="239"/>
                    </a:cubicBezTo>
                    <a:cubicBezTo>
                      <a:pt x="0" y="382"/>
                      <a:pt x="107" y="501"/>
                      <a:pt x="238" y="501"/>
                    </a:cubicBezTo>
                    <a:cubicBezTo>
                      <a:pt x="381" y="501"/>
                      <a:pt x="500" y="393"/>
                      <a:pt x="500" y="263"/>
                    </a:cubicBezTo>
                    <a:cubicBezTo>
                      <a:pt x="488" y="120"/>
                      <a:pt x="393" y="24"/>
                      <a:pt x="26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46"/>
              <p:cNvSpPr/>
              <p:nvPr/>
            </p:nvSpPr>
            <p:spPr>
              <a:xfrm>
                <a:off x="2281525" y="3226100"/>
                <a:ext cx="44675" cy="43825"/>
              </a:xfrm>
              <a:custGeom>
                <a:avLst/>
                <a:gdLst/>
                <a:ahLst/>
                <a:cxnLst/>
                <a:rect l="l" t="t" r="r" b="b"/>
                <a:pathLst>
                  <a:path w="1787" h="1753" extrusionOk="0">
                    <a:moveTo>
                      <a:pt x="886" y="0"/>
                    </a:moveTo>
                    <a:cubicBezTo>
                      <a:pt x="417" y="0"/>
                      <a:pt x="35" y="373"/>
                      <a:pt x="12" y="847"/>
                    </a:cubicBezTo>
                    <a:cubicBezTo>
                      <a:pt x="0" y="1335"/>
                      <a:pt x="370" y="1740"/>
                      <a:pt x="870" y="1752"/>
                    </a:cubicBezTo>
                    <a:cubicBezTo>
                      <a:pt x="884" y="1752"/>
                      <a:pt x="898" y="1753"/>
                      <a:pt x="912" y="1753"/>
                    </a:cubicBezTo>
                    <a:cubicBezTo>
                      <a:pt x="1370" y="1753"/>
                      <a:pt x="1763" y="1380"/>
                      <a:pt x="1774" y="906"/>
                    </a:cubicBezTo>
                    <a:cubicBezTo>
                      <a:pt x="1786" y="430"/>
                      <a:pt x="1417" y="13"/>
                      <a:pt x="929" y="1"/>
                    </a:cubicBezTo>
                    <a:cubicBezTo>
                      <a:pt x="915" y="1"/>
                      <a:pt x="900" y="0"/>
                      <a:pt x="88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46"/>
              <p:cNvSpPr/>
              <p:nvPr/>
            </p:nvSpPr>
            <p:spPr>
              <a:xfrm>
                <a:off x="1995775" y="3269275"/>
                <a:ext cx="37525" cy="36950"/>
              </a:xfrm>
              <a:custGeom>
                <a:avLst/>
                <a:gdLst/>
                <a:ahLst/>
                <a:cxnLst/>
                <a:rect l="l" t="t" r="r" b="b"/>
                <a:pathLst>
                  <a:path w="1501" h="1478" extrusionOk="0">
                    <a:moveTo>
                      <a:pt x="752" y="0"/>
                    </a:moveTo>
                    <a:cubicBezTo>
                      <a:pt x="357" y="0"/>
                      <a:pt x="36" y="306"/>
                      <a:pt x="12" y="715"/>
                    </a:cubicBezTo>
                    <a:cubicBezTo>
                      <a:pt x="0" y="1120"/>
                      <a:pt x="310" y="1453"/>
                      <a:pt x="727" y="1477"/>
                    </a:cubicBezTo>
                    <a:cubicBezTo>
                      <a:pt x="1132" y="1477"/>
                      <a:pt x="1477" y="1156"/>
                      <a:pt x="1489" y="763"/>
                    </a:cubicBezTo>
                    <a:cubicBezTo>
                      <a:pt x="1501" y="358"/>
                      <a:pt x="1191" y="13"/>
                      <a:pt x="774" y="1"/>
                    </a:cubicBezTo>
                    <a:cubicBezTo>
                      <a:pt x="767" y="1"/>
                      <a:pt x="759" y="0"/>
                      <a:pt x="75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46"/>
              <p:cNvSpPr/>
              <p:nvPr/>
            </p:nvSpPr>
            <p:spPr>
              <a:xfrm>
                <a:off x="2132100" y="3224925"/>
                <a:ext cx="6875" cy="7200"/>
              </a:xfrm>
              <a:custGeom>
                <a:avLst/>
                <a:gdLst/>
                <a:ahLst/>
                <a:cxnLst/>
                <a:rect l="l" t="t" r="r" b="b"/>
                <a:pathLst>
                  <a:path w="275" h="288" extrusionOk="0">
                    <a:moveTo>
                      <a:pt x="143" y="1"/>
                    </a:moveTo>
                    <a:cubicBezTo>
                      <a:pt x="72" y="1"/>
                      <a:pt x="0" y="60"/>
                      <a:pt x="0" y="132"/>
                    </a:cubicBezTo>
                    <a:cubicBezTo>
                      <a:pt x="0" y="215"/>
                      <a:pt x="60" y="286"/>
                      <a:pt x="131" y="286"/>
                    </a:cubicBezTo>
                    <a:cubicBezTo>
                      <a:pt x="139" y="288"/>
                      <a:pt x="146" y="288"/>
                      <a:pt x="152" y="288"/>
                    </a:cubicBezTo>
                    <a:cubicBezTo>
                      <a:pt x="225" y="288"/>
                      <a:pt x="274" y="232"/>
                      <a:pt x="274" y="156"/>
                    </a:cubicBezTo>
                    <a:cubicBezTo>
                      <a:pt x="274" y="72"/>
                      <a:pt x="215" y="1"/>
                      <a:pt x="14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46"/>
              <p:cNvSpPr/>
              <p:nvPr/>
            </p:nvSpPr>
            <p:spPr>
              <a:xfrm>
                <a:off x="2199675" y="3230875"/>
                <a:ext cx="15800" cy="15800"/>
              </a:xfrm>
              <a:custGeom>
                <a:avLst/>
                <a:gdLst/>
                <a:ahLst/>
                <a:cxnLst/>
                <a:rect l="l" t="t" r="r" b="b"/>
                <a:pathLst>
                  <a:path w="632" h="632" extrusionOk="0">
                    <a:moveTo>
                      <a:pt x="314" y="0"/>
                    </a:moveTo>
                    <a:cubicBezTo>
                      <a:pt x="155" y="0"/>
                      <a:pt x="12" y="138"/>
                      <a:pt x="0" y="299"/>
                    </a:cubicBezTo>
                    <a:cubicBezTo>
                      <a:pt x="0" y="477"/>
                      <a:pt x="131" y="632"/>
                      <a:pt x="298" y="632"/>
                    </a:cubicBezTo>
                    <a:cubicBezTo>
                      <a:pt x="476" y="632"/>
                      <a:pt x="607" y="489"/>
                      <a:pt x="631" y="334"/>
                    </a:cubicBezTo>
                    <a:cubicBezTo>
                      <a:pt x="631" y="144"/>
                      <a:pt x="488" y="13"/>
                      <a:pt x="334" y="1"/>
                    </a:cubicBezTo>
                    <a:cubicBezTo>
                      <a:pt x="327" y="0"/>
                      <a:pt x="321" y="0"/>
                      <a:pt x="31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46"/>
              <p:cNvSpPr/>
              <p:nvPr/>
            </p:nvSpPr>
            <p:spPr>
              <a:xfrm>
                <a:off x="2567575" y="3449350"/>
                <a:ext cx="39600" cy="38750"/>
              </a:xfrm>
              <a:custGeom>
                <a:avLst/>
                <a:gdLst/>
                <a:ahLst/>
                <a:cxnLst/>
                <a:rect l="l" t="t" r="r" b="b"/>
                <a:pathLst>
                  <a:path w="1584" h="1550" extrusionOk="0">
                    <a:moveTo>
                      <a:pt x="800" y="1"/>
                    </a:moveTo>
                    <a:cubicBezTo>
                      <a:pt x="381" y="1"/>
                      <a:pt x="36" y="330"/>
                      <a:pt x="24" y="739"/>
                    </a:cubicBezTo>
                    <a:cubicBezTo>
                      <a:pt x="0" y="1180"/>
                      <a:pt x="334" y="1537"/>
                      <a:pt x="762" y="1549"/>
                    </a:cubicBezTo>
                    <a:cubicBezTo>
                      <a:pt x="770" y="1549"/>
                      <a:pt x="777" y="1549"/>
                      <a:pt x="784" y="1549"/>
                    </a:cubicBezTo>
                    <a:cubicBezTo>
                      <a:pt x="1203" y="1549"/>
                      <a:pt x="1549" y="1208"/>
                      <a:pt x="1572" y="799"/>
                    </a:cubicBezTo>
                    <a:cubicBezTo>
                      <a:pt x="1584" y="370"/>
                      <a:pt x="1239" y="13"/>
                      <a:pt x="822" y="1"/>
                    </a:cubicBezTo>
                    <a:cubicBezTo>
                      <a:pt x="814" y="1"/>
                      <a:pt x="807" y="1"/>
                      <a:pt x="80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46"/>
              <p:cNvSpPr/>
              <p:nvPr/>
            </p:nvSpPr>
            <p:spPr>
              <a:xfrm>
                <a:off x="2619375" y="3363625"/>
                <a:ext cx="40500" cy="39925"/>
              </a:xfrm>
              <a:custGeom>
                <a:avLst/>
                <a:gdLst/>
                <a:ahLst/>
                <a:cxnLst/>
                <a:rect l="l" t="t" r="r" b="b"/>
                <a:pathLst>
                  <a:path w="1620" h="1597" extrusionOk="0">
                    <a:moveTo>
                      <a:pt x="811" y="1"/>
                    </a:moveTo>
                    <a:cubicBezTo>
                      <a:pt x="369" y="1"/>
                      <a:pt x="24" y="342"/>
                      <a:pt x="12" y="775"/>
                    </a:cubicBezTo>
                    <a:cubicBezTo>
                      <a:pt x="0" y="1227"/>
                      <a:pt x="345" y="1585"/>
                      <a:pt x="786" y="1596"/>
                    </a:cubicBezTo>
                    <a:cubicBezTo>
                      <a:pt x="793" y="1597"/>
                      <a:pt x="801" y="1597"/>
                      <a:pt x="809" y="1597"/>
                    </a:cubicBezTo>
                    <a:cubicBezTo>
                      <a:pt x="1239" y="1597"/>
                      <a:pt x="1596" y="1267"/>
                      <a:pt x="1607" y="823"/>
                    </a:cubicBezTo>
                    <a:cubicBezTo>
                      <a:pt x="1619" y="382"/>
                      <a:pt x="1274" y="25"/>
                      <a:pt x="833" y="1"/>
                    </a:cubicBezTo>
                    <a:cubicBezTo>
                      <a:pt x="826" y="1"/>
                      <a:pt x="818" y="1"/>
                      <a:pt x="81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46"/>
              <p:cNvSpPr/>
              <p:nvPr/>
            </p:nvSpPr>
            <p:spPr>
              <a:xfrm>
                <a:off x="2979825" y="3238325"/>
                <a:ext cx="19075" cy="19075"/>
              </a:xfrm>
              <a:custGeom>
                <a:avLst/>
                <a:gdLst/>
                <a:ahLst/>
                <a:cxnLst/>
                <a:rect l="l" t="t" r="r" b="b"/>
                <a:pathLst>
                  <a:path w="763" h="763" extrusionOk="0">
                    <a:moveTo>
                      <a:pt x="393" y="1"/>
                    </a:moveTo>
                    <a:cubicBezTo>
                      <a:pt x="179" y="1"/>
                      <a:pt x="0" y="167"/>
                      <a:pt x="0" y="370"/>
                    </a:cubicBezTo>
                    <a:cubicBezTo>
                      <a:pt x="0" y="584"/>
                      <a:pt x="155" y="763"/>
                      <a:pt x="358" y="763"/>
                    </a:cubicBezTo>
                    <a:cubicBezTo>
                      <a:pt x="584" y="763"/>
                      <a:pt x="762" y="596"/>
                      <a:pt x="762" y="393"/>
                    </a:cubicBezTo>
                    <a:cubicBezTo>
                      <a:pt x="762" y="179"/>
                      <a:pt x="596" y="1"/>
                      <a:pt x="39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46"/>
              <p:cNvSpPr/>
              <p:nvPr/>
            </p:nvSpPr>
            <p:spPr>
              <a:xfrm>
                <a:off x="3195325" y="3178500"/>
                <a:ext cx="19075" cy="18775"/>
              </a:xfrm>
              <a:custGeom>
                <a:avLst/>
                <a:gdLst/>
                <a:ahLst/>
                <a:cxnLst/>
                <a:rect l="l" t="t" r="r" b="b"/>
                <a:pathLst>
                  <a:path w="763" h="751" extrusionOk="0">
                    <a:moveTo>
                      <a:pt x="394" y="0"/>
                    </a:moveTo>
                    <a:cubicBezTo>
                      <a:pt x="179" y="0"/>
                      <a:pt x="1" y="155"/>
                      <a:pt x="1" y="369"/>
                    </a:cubicBezTo>
                    <a:cubicBezTo>
                      <a:pt x="1" y="584"/>
                      <a:pt x="167" y="750"/>
                      <a:pt x="370" y="750"/>
                    </a:cubicBezTo>
                    <a:cubicBezTo>
                      <a:pt x="584" y="750"/>
                      <a:pt x="763" y="596"/>
                      <a:pt x="763" y="381"/>
                    </a:cubicBezTo>
                    <a:cubicBezTo>
                      <a:pt x="763" y="179"/>
                      <a:pt x="596" y="0"/>
                      <a:pt x="39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46"/>
              <p:cNvSpPr/>
              <p:nvPr/>
            </p:nvSpPr>
            <p:spPr>
              <a:xfrm>
                <a:off x="2980725" y="3149925"/>
                <a:ext cx="16100" cy="15800"/>
              </a:xfrm>
              <a:custGeom>
                <a:avLst/>
                <a:gdLst/>
                <a:ahLst/>
                <a:cxnLst/>
                <a:rect l="l" t="t" r="r" b="b"/>
                <a:pathLst>
                  <a:path w="644" h="632" extrusionOk="0">
                    <a:moveTo>
                      <a:pt x="322" y="0"/>
                    </a:moveTo>
                    <a:cubicBezTo>
                      <a:pt x="143" y="0"/>
                      <a:pt x="0" y="131"/>
                      <a:pt x="0" y="310"/>
                    </a:cubicBezTo>
                    <a:cubicBezTo>
                      <a:pt x="0" y="489"/>
                      <a:pt x="131" y="631"/>
                      <a:pt x="310" y="631"/>
                    </a:cubicBezTo>
                    <a:cubicBezTo>
                      <a:pt x="488" y="631"/>
                      <a:pt x="643" y="500"/>
                      <a:pt x="643" y="322"/>
                    </a:cubicBezTo>
                    <a:cubicBezTo>
                      <a:pt x="643" y="143"/>
                      <a:pt x="500" y="0"/>
                      <a:pt x="32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46"/>
              <p:cNvSpPr/>
              <p:nvPr/>
            </p:nvSpPr>
            <p:spPr>
              <a:xfrm>
                <a:off x="3306950" y="2942150"/>
                <a:ext cx="32775" cy="32475"/>
              </a:xfrm>
              <a:custGeom>
                <a:avLst/>
                <a:gdLst/>
                <a:ahLst/>
                <a:cxnLst/>
                <a:rect l="l" t="t" r="r" b="b"/>
                <a:pathLst>
                  <a:path w="1311" h="1299" extrusionOk="0">
                    <a:moveTo>
                      <a:pt x="647" y="0"/>
                    </a:moveTo>
                    <a:cubicBezTo>
                      <a:pt x="321" y="0"/>
                      <a:pt x="12" y="282"/>
                      <a:pt x="12" y="632"/>
                    </a:cubicBezTo>
                    <a:cubicBezTo>
                      <a:pt x="0" y="977"/>
                      <a:pt x="286" y="1275"/>
                      <a:pt x="643" y="1299"/>
                    </a:cubicBezTo>
                    <a:lnTo>
                      <a:pt x="727" y="1299"/>
                    </a:lnTo>
                    <a:cubicBezTo>
                      <a:pt x="1048" y="1263"/>
                      <a:pt x="1298" y="1001"/>
                      <a:pt x="1298" y="668"/>
                    </a:cubicBezTo>
                    <a:cubicBezTo>
                      <a:pt x="1310" y="346"/>
                      <a:pt x="1072" y="72"/>
                      <a:pt x="762" y="13"/>
                    </a:cubicBezTo>
                    <a:cubicBezTo>
                      <a:pt x="727" y="13"/>
                      <a:pt x="703" y="1"/>
                      <a:pt x="667" y="1"/>
                    </a:cubicBezTo>
                    <a:cubicBezTo>
                      <a:pt x="660" y="1"/>
                      <a:pt x="654" y="0"/>
                      <a:pt x="64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46"/>
              <p:cNvSpPr/>
              <p:nvPr/>
            </p:nvSpPr>
            <p:spPr>
              <a:xfrm>
                <a:off x="3114375" y="3184125"/>
                <a:ext cx="43175" cy="42325"/>
              </a:xfrm>
              <a:custGeom>
                <a:avLst/>
                <a:gdLst/>
                <a:ahLst/>
                <a:cxnLst/>
                <a:rect l="l" t="t" r="r" b="b"/>
                <a:pathLst>
                  <a:path w="1727" h="1693" extrusionOk="0">
                    <a:moveTo>
                      <a:pt x="851" y="1"/>
                    </a:moveTo>
                    <a:cubicBezTo>
                      <a:pt x="394" y="1"/>
                      <a:pt x="24" y="372"/>
                      <a:pt x="12" y="811"/>
                    </a:cubicBezTo>
                    <a:cubicBezTo>
                      <a:pt x="0" y="1276"/>
                      <a:pt x="357" y="1668"/>
                      <a:pt x="834" y="1692"/>
                    </a:cubicBezTo>
                    <a:cubicBezTo>
                      <a:pt x="841" y="1692"/>
                      <a:pt x="848" y="1693"/>
                      <a:pt x="855" y="1693"/>
                    </a:cubicBezTo>
                    <a:cubicBezTo>
                      <a:pt x="1299" y="1693"/>
                      <a:pt x="1679" y="1339"/>
                      <a:pt x="1703" y="871"/>
                    </a:cubicBezTo>
                    <a:cubicBezTo>
                      <a:pt x="1727" y="418"/>
                      <a:pt x="1369" y="25"/>
                      <a:pt x="893" y="2"/>
                    </a:cubicBezTo>
                    <a:cubicBezTo>
                      <a:pt x="879" y="1"/>
                      <a:pt x="865" y="1"/>
                      <a:pt x="85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46"/>
              <p:cNvSpPr/>
              <p:nvPr/>
            </p:nvSpPr>
            <p:spPr>
              <a:xfrm>
                <a:off x="3021500" y="2521250"/>
                <a:ext cx="27700" cy="27450"/>
              </a:xfrm>
              <a:custGeom>
                <a:avLst/>
                <a:gdLst/>
                <a:ahLst/>
                <a:cxnLst/>
                <a:rect l="l" t="t" r="r" b="b"/>
                <a:pathLst>
                  <a:path w="1108" h="1098" extrusionOk="0">
                    <a:moveTo>
                      <a:pt x="549" y="1"/>
                    </a:moveTo>
                    <a:cubicBezTo>
                      <a:pt x="262" y="1"/>
                      <a:pt x="36" y="224"/>
                      <a:pt x="24" y="525"/>
                    </a:cubicBezTo>
                    <a:cubicBezTo>
                      <a:pt x="0" y="823"/>
                      <a:pt x="238" y="1073"/>
                      <a:pt x="536" y="1097"/>
                    </a:cubicBezTo>
                    <a:cubicBezTo>
                      <a:pt x="543" y="1097"/>
                      <a:pt x="550" y="1097"/>
                      <a:pt x="558" y="1097"/>
                    </a:cubicBezTo>
                    <a:cubicBezTo>
                      <a:pt x="846" y="1097"/>
                      <a:pt x="1096" y="863"/>
                      <a:pt x="1096" y="573"/>
                    </a:cubicBezTo>
                    <a:cubicBezTo>
                      <a:pt x="1108" y="275"/>
                      <a:pt x="870" y="25"/>
                      <a:pt x="572" y="1"/>
                    </a:cubicBezTo>
                    <a:cubicBezTo>
                      <a:pt x="564" y="1"/>
                      <a:pt x="557" y="1"/>
                      <a:pt x="54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46"/>
              <p:cNvSpPr/>
              <p:nvPr/>
            </p:nvSpPr>
            <p:spPr>
              <a:xfrm>
                <a:off x="2930425" y="2272425"/>
                <a:ext cx="15200" cy="15225"/>
              </a:xfrm>
              <a:custGeom>
                <a:avLst/>
                <a:gdLst/>
                <a:ahLst/>
                <a:cxnLst/>
                <a:rect l="l" t="t" r="r" b="b"/>
                <a:pathLst>
                  <a:path w="608" h="609" extrusionOk="0">
                    <a:moveTo>
                      <a:pt x="310" y="1"/>
                    </a:moveTo>
                    <a:cubicBezTo>
                      <a:pt x="131" y="1"/>
                      <a:pt x="0" y="132"/>
                      <a:pt x="0" y="298"/>
                    </a:cubicBezTo>
                    <a:cubicBezTo>
                      <a:pt x="0" y="465"/>
                      <a:pt x="119" y="608"/>
                      <a:pt x="298" y="608"/>
                    </a:cubicBezTo>
                    <a:cubicBezTo>
                      <a:pt x="476" y="608"/>
                      <a:pt x="607" y="489"/>
                      <a:pt x="607" y="310"/>
                    </a:cubicBezTo>
                    <a:cubicBezTo>
                      <a:pt x="607" y="156"/>
                      <a:pt x="488" y="1"/>
                      <a:pt x="31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46"/>
              <p:cNvSpPr/>
              <p:nvPr/>
            </p:nvSpPr>
            <p:spPr>
              <a:xfrm>
                <a:off x="3216175" y="2243850"/>
                <a:ext cx="17275" cy="17050"/>
              </a:xfrm>
              <a:custGeom>
                <a:avLst/>
                <a:gdLst/>
                <a:ahLst/>
                <a:cxnLst/>
                <a:rect l="l" t="t" r="r" b="b"/>
                <a:pathLst>
                  <a:path w="691" h="682" extrusionOk="0">
                    <a:moveTo>
                      <a:pt x="357" y="1"/>
                    </a:moveTo>
                    <a:cubicBezTo>
                      <a:pt x="167" y="1"/>
                      <a:pt x="12" y="132"/>
                      <a:pt x="0" y="322"/>
                    </a:cubicBezTo>
                    <a:cubicBezTo>
                      <a:pt x="0" y="525"/>
                      <a:pt x="131" y="668"/>
                      <a:pt x="333" y="679"/>
                    </a:cubicBezTo>
                    <a:cubicBezTo>
                      <a:pt x="346" y="681"/>
                      <a:pt x="359" y="682"/>
                      <a:pt x="372" y="682"/>
                    </a:cubicBezTo>
                    <a:cubicBezTo>
                      <a:pt x="543" y="682"/>
                      <a:pt x="668" y="535"/>
                      <a:pt x="691" y="358"/>
                    </a:cubicBezTo>
                    <a:cubicBezTo>
                      <a:pt x="691" y="168"/>
                      <a:pt x="548" y="13"/>
                      <a:pt x="35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46"/>
              <p:cNvSpPr/>
              <p:nvPr/>
            </p:nvSpPr>
            <p:spPr>
              <a:xfrm>
                <a:off x="3195325" y="2006025"/>
                <a:ext cx="16700" cy="16700"/>
              </a:xfrm>
              <a:custGeom>
                <a:avLst/>
                <a:gdLst/>
                <a:ahLst/>
                <a:cxnLst/>
                <a:rect l="l" t="t" r="r" b="b"/>
                <a:pathLst>
                  <a:path w="668" h="668" extrusionOk="0">
                    <a:moveTo>
                      <a:pt x="346" y="1"/>
                    </a:moveTo>
                    <a:cubicBezTo>
                      <a:pt x="167" y="1"/>
                      <a:pt x="1" y="132"/>
                      <a:pt x="1" y="322"/>
                    </a:cubicBezTo>
                    <a:cubicBezTo>
                      <a:pt x="1" y="501"/>
                      <a:pt x="132" y="667"/>
                      <a:pt x="334" y="667"/>
                    </a:cubicBezTo>
                    <a:cubicBezTo>
                      <a:pt x="513" y="667"/>
                      <a:pt x="655" y="525"/>
                      <a:pt x="667" y="346"/>
                    </a:cubicBezTo>
                    <a:cubicBezTo>
                      <a:pt x="667" y="167"/>
                      <a:pt x="536" y="1"/>
                      <a:pt x="34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46"/>
              <p:cNvSpPr/>
              <p:nvPr/>
            </p:nvSpPr>
            <p:spPr>
              <a:xfrm>
                <a:off x="3245625" y="2647775"/>
                <a:ext cx="108975" cy="253025"/>
              </a:xfrm>
              <a:custGeom>
                <a:avLst/>
                <a:gdLst/>
                <a:ahLst/>
                <a:cxnLst/>
                <a:rect l="l" t="t" r="r" b="b"/>
                <a:pathLst>
                  <a:path w="4359" h="10121" extrusionOk="0">
                    <a:moveTo>
                      <a:pt x="2918" y="1"/>
                    </a:moveTo>
                    <a:cubicBezTo>
                      <a:pt x="2918" y="1"/>
                      <a:pt x="834" y="1227"/>
                      <a:pt x="417" y="4025"/>
                    </a:cubicBezTo>
                    <a:cubicBezTo>
                      <a:pt x="1" y="6823"/>
                      <a:pt x="1418" y="10121"/>
                      <a:pt x="1418" y="10121"/>
                    </a:cubicBezTo>
                    <a:cubicBezTo>
                      <a:pt x="1418" y="10121"/>
                      <a:pt x="2251" y="9133"/>
                      <a:pt x="3001" y="7728"/>
                    </a:cubicBezTo>
                    <a:cubicBezTo>
                      <a:pt x="2858" y="7644"/>
                      <a:pt x="2751" y="7466"/>
                      <a:pt x="2751" y="7263"/>
                    </a:cubicBezTo>
                    <a:cubicBezTo>
                      <a:pt x="2763" y="6996"/>
                      <a:pt x="2990" y="6763"/>
                      <a:pt x="3266" y="6763"/>
                    </a:cubicBezTo>
                    <a:cubicBezTo>
                      <a:pt x="3273" y="6763"/>
                      <a:pt x="3280" y="6763"/>
                      <a:pt x="3287" y="6763"/>
                    </a:cubicBezTo>
                    <a:cubicBezTo>
                      <a:pt x="3323" y="6763"/>
                      <a:pt x="3358" y="6775"/>
                      <a:pt x="3394" y="6787"/>
                    </a:cubicBezTo>
                    <a:cubicBezTo>
                      <a:pt x="3400" y="6781"/>
                      <a:pt x="3412" y="6778"/>
                      <a:pt x="3424" y="6778"/>
                    </a:cubicBezTo>
                    <a:cubicBezTo>
                      <a:pt x="3436" y="6778"/>
                      <a:pt x="3448" y="6781"/>
                      <a:pt x="3454" y="6787"/>
                    </a:cubicBezTo>
                    <a:cubicBezTo>
                      <a:pt x="3763" y="6097"/>
                      <a:pt x="4013" y="5335"/>
                      <a:pt x="4132" y="4573"/>
                    </a:cubicBezTo>
                    <a:cubicBezTo>
                      <a:pt x="4358" y="3060"/>
                      <a:pt x="3989" y="1846"/>
                      <a:pt x="3585" y="1048"/>
                    </a:cubicBezTo>
                    <a:cubicBezTo>
                      <a:pt x="3263" y="382"/>
                      <a:pt x="2918" y="1"/>
                      <a:pt x="291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46"/>
              <p:cNvSpPr/>
              <p:nvPr/>
            </p:nvSpPr>
            <p:spPr>
              <a:xfrm>
                <a:off x="4277300" y="2761475"/>
                <a:ext cx="153325" cy="218800"/>
              </a:xfrm>
              <a:custGeom>
                <a:avLst/>
                <a:gdLst/>
                <a:ahLst/>
                <a:cxnLst/>
                <a:rect l="l" t="t" r="r" b="b"/>
                <a:pathLst>
                  <a:path w="6133" h="8752" extrusionOk="0">
                    <a:moveTo>
                      <a:pt x="822" y="1"/>
                    </a:moveTo>
                    <a:lnTo>
                      <a:pt x="822" y="1"/>
                    </a:lnTo>
                    <a:cubicBezTo>
                      <a:pt x="822" y="1"/>
                      <a:pt x="1" y="2263"/>
                      <a:pt x="1453" y="4680"/>
                    </a:cubicBezTo>
                    <a:cubicBezTo>
                      <a:pt x="2918" y="7097"/>
                      <a:pt x="6121" y="8752"/>
                      <a:pt x="6121" y="8752"/>
                    </a:cubicBezTo>
                    <a:cubicBezTo>
                      <a:pt x="6121" y="8752"/>
                      <a:pt x="6133" y="5156"/>
                      <a:pt x="4668" y="2739"/>
                    </a:cubicBezTo>
                    <a:cubicBezTo>
                      <a:pt x="3216" y="310"/>
                      <a:pt x="823" y="1"/>
                      <a:pt x="82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46"/>
              <p:cNvSpPr/>
              <p:nvPr/>
            </p:nvSpPr>
            <p:spPr>
              <a:xfrm>
                <a:off x="3782000" y="2407575"/>
                <a:ext cx="245300" cy="104475"/>
              </a:xfrm>
              <a:custGeom>
                <a:avLst/>
                <a:gdLst/>
                <a:ahLst/>
                <a:cxnLst/>
                <a:rect l="l" t="t" r="r" b="b"/>
                <a:pathLst>
                  <a:path w="9812" h="4179" extrusionOk="0">
                    <a:moveTo>
                      <a:pt x="6146" y="1"/>
                    </a:moveTo>
                    <a:cubicBezTo>
                      <a:pt x="5315" y="1"/>
                      <a:pt x="4441" y="84"/>
                      <a:pt x="3632" y="322"/>
                    </a:cubicBezTo>
                    <a:cubicBezTo>
                      <a:pt x="930" y="1131"/>
                      <a:pt x="1" y="3346"/>
                      <a:pt x="1" y="3346"/>
                    </a:cubicBezTo>
                    <a:cubicBezTo>
                      <a:pt x="1" y="3346"/>
                      <a:pt x="298" y="3560"/>
                      <a:pt x="822" y="3763"/>
                    </a:cubicBezTo>
                    <a:cubicBezTo>
                      <a:pt x="810" y="3798"/>
                      <a:pt x="810" y="3822"/>
                      <a:pt x="810" y="3858"/>
                    </a:cubicBezTo>
                    <a:cubicBezTo>
                      <a:pt x="810" y="3989"/>
                      <a:pt x="894" y="4096"/>
                      <a:pt x="1037" y="4096"/>
                    </a:cubicBezTo>
                    <a:cubicBezTo>
                      <a:pt x="1132" y="4096"/>
                      <a:pt x="1227" y="4013"/>
                      <a:pt x="1251" y="3917"/>
                    </a:cubicBezTo>
                    <a:cubicBezTo>
                      <a:pt x="1724" y="4059"/>
                      <a:pt x="2320" y="4178"/>
                      <a:pt x="3002" y="4178"/>
                    </a:cubicBezTo>
                    <a:cubicBezTo>
                      <a:pt x="3521" y="4178"/>
                      <a:pt x="4090" y="4109"/>
                      <a:pt x="4692" y="3929"/>
                    </a:cubicBezTo>
                    <a:cubicBezTo>
                      <a:pt x="7407" y="3120"/>
                      <a:pt x="9812" y="465"/>
                      <a:pt x="9812" y="465"/>
                    </a:cubicBezTo>
                    <a:cubicBezTo>
                      <a:pt x="9812" y="465"/>
                      <a:pt x="8103" y="1"/>
                      <a:pt x="614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46"/>
              <p:cNvSpPr/>
              <p:nvPr/>
            </p:nvSpPr>
            <p:spPr>
              <a:xfrm>
                <a:off x="3488225" y="2179575"/>
                <a:ext cx="116700" cy="251825"/>
              </a:xfrm>
              <a:custGeom>
                <a:avLst/>
                <a:gdLst/>
                <a:ahLst/>
                <a:cxnLst/>
                <a:rect l="l" t="t" r="r" b="b"/>
                <a:pathLst>
                  <a:path w="4668" h="10073" extrusionOk="0">
                    <a:moveTo>
                      <a:pt x="1596" y="0"/>
                    </a:moveTo>
                    <a:cubicBezTo>
                      <a:pt x="1596" y="0"/>
                      <a:pt x="0" y="1810"/>
                      <a:pt x="477" y="4596"/>
                    </a:cubicBezTo>
                    <a:cubicBezTo>
                      <a:pt x="953" y="7370"/>
                      <a:pt x="3334" y="10073"/>
                      <a:pt x="3334" y="10073"/>
                    </a:cubicBezTo>
                    <a:cubicBezTo>
                      <a:pt x="3334" y="10073"/>
                      <a:pt x="4668" y="6739"/>
                      <a:pt x="4179" y="3953"/>
                    </a:cubicBezTo>
                    <a:cubicBezTo>
                      <a:pt x="3703" y="1167"/>
                      <a:pt x="1596" y="0"/>
                      <a:pt x="159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46"/>
              <p:cNvSpPr/>
              <p:nvPr/>
            </p:nvSpPr>
            <p:spPr>
              <a:xfrm>
                <a:off x="4702950" y="3462450"/>
                <a:ext cx="134275" cy="238150"/>
              </a:xfrm>
              <a:custGeom>
                <a:avLst/>
                <a:gdLst/>
                <a:ahLst/>
                <a:cxnLst/>
                <a:rect l="l" t="t" r="r" b="b"/>
                <a:pathLst>
                  <a:path w="5371" h="9526" extrusionOk="0">
                    <a:moveTo>
                      <a:pt x="4180" y="1"/>
                    </a:moveTo>
                    <a:cubicBezTo>
                      <a:pt x="4180" y="1"/>
                      <a:pt x="1882" y="715"/>
                      <a:pt x="846" y="3347"/>
                    </a:cubicBezTo>
                    <a:cubicBezTo>
                      <a:pt x="691" y="3775"/>
                      <a:pt x="548" y="4240"/>
                      <a:pt x="465" y="4704"/>
                    </a:cubicBezTo>
                    <a:cubicBezTo>
                      <a:pt x="1" y="7049"/>
                      <a:pt x="429" y="9526"/>
                      <a:pt x="429" y="9526"/>
                    </a:cubicBezTo>
                    <a:cubicBezTo>
                      <a:pt x="429" y="9526"/>
                      <a:pt x="3227" y="7407"/>
                      <a:pt x="4287" y="4835"/>
                    </a:cubicBezTo>
                    <a:cubicBezTo>
                      <a:pt x="4323" y="4787"/>
                      <a:pt x="4335" y="4763"/>
                      <a:pt x="4347" y="4716"/>
                    </a:cubicBezTo>
                    <a:cubicBezTo>
                      <a:pt x="5370" y="2084"/>
                      <a:pt x="4180" y="1"/>
                      <a:pt x="418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46"/>
              <p:cNvSpPr/>
              <p:nvPr/>
            </p:nvSpPr>
            <p:spPr>
              <a:xfrm>
                <a:off x="4338925" y="2266975"/>
                <a:ext cx="241725" cy="108650"/>
              </a:xfrm>
              <a:custGeom>
                <a:avLst/>
                <a:gdLst/>
                <a:ahLst/>
                <a:cxnLst/>
                <a:rect l="l" t="t" r="r" b="b"/>
                <a:pathLst>
                  <a:path w="9669" h="4346" extrusionOk="0">
                    <a:moveTo>
                      <a:pt x="6276" y="516"/>
                    </a:moveTo>
                    <a:cubicBezTo>
                      <a:pt x="6284" y="516"/>
                      <a:pt x="6291" y="516"/>
                      <a:pt x="6299" y="516"/>
                    </a:cubicBezTo>
                    <a:cubicBezTo>
                      <a:pt x="6477" y="516"/>
                      <a:pt x="6608" y="671"/>
                      <a:pt x="6596" y="850"/>
                    </a:cubicBezTo>
                    <a:cubicBezTo>
                      <a:pt x="6596" y="1021"/>
                      <a:pt x="6465" y="1148"/>
                      <a:pt x="6297" y="1148"/>
                    </a:cubicBezTo>
                    <a:cubicBezTo>
                      <a:pt x="6290" y="1148"/>
                      <a:pt x="6283" y="1148"/>
                      <a:pt x="6275" y="1148"/>
                    </a:cubicBezTo>
                    <a:cubicBezTo>
                      <a:pt x="6108" y="1124"/>
                      <a:pt x="5977" y="993"/>
                      <a:pt x="5977" y="814"/>
                    </a:cubicBezTo>
                    <a:cubicBezTo>
                      <a:pt x="5977" y="643"/>
                      <a:pt x="6108" y="516"/>
                      <a:pt x="6276" y="516"/>
                    </a:cubicBezTo>
                    <a:close/>
                    <a:moveTo>
                      <a:pt x="6745" y="1872"/>
                    </a:moveTo>
                    <a:cubicBezTo>
                      <a:pt x="6751" y="1872"/>
                      <a:pt x="6757" y="1873"/>
                      <a:pt x="6763" y="1874"/>
                    </a:cubicBezTo>
                    <a:cubicBezTo>
                      <a:pt x="6835" y="1874"/>
                      <a:pt x="6894" y="1933"/>
                      <a:pt x="6882" y="2005"/>
                    </a:cubicBezTo>
                    <a:cubicBezTo>
                      <a:pt x="6882" y="2070"/>
                      <a:pt x="6833" y="2125"/>
                      <a:pt x="6769" y="2125"/>
                    </a:cubicBezTo>
                    <a:cubicBezTo>
                      <a:pt x="6764" y="2125"/>
                      <a:pt x="6757" y="2125"/>
                      <a:pt x="6751" y="2124"/>
                    </a:cubicBezTo>
                    <a:cubicBezTo>
                      <a:pt x="6680" y="2112"/>
                      <a:pt x="6608" y="2052"/>
                      <a:pt x="6632" y="1993"/>
                    </a:cubicBezTo>
                    <a:cubicBezTo>
                      <a:pt x="6632" y="1928"/>
                      <a:pt x="6682" y="1872"/>
                      <a:pt x="6745" y="1872"/>
                    </a:cubicBezTo>
                    <a:close/>
                    <a:moveTo>
                      <a:pt x="6914" y="1"/>
                    </a:moveTo>
                    <a:cubicBezTo>
                      <a:pt x="6319" y="1"/>
                      <a:pt x="5652" y="91"/>
                      <a:pt x="4942" y="338"/>
                    </a:cubicBezTo>
                    <a:cubicBezTo>
                      <a:pt x="2286" y="1267"/>
                      <a:pt x="0" y="4041"/>
                      <a:pt x="0" y="4041"/>
                    </a:cubicBezTo>
                    <a:cubicBezTo>
                      <a:pt x="0" y="4041"/>
                      <a:pt x="1386" y="4346"/>
                      <a:pt x="3077" y="4346"/>
                    </a:cubicBezTo>
                    <a:cubicBezTo>
                      <a:pt x="4079" y="4346"/>
                      <a:pt x="5188" y="4239"/>
                      <a:pt x="6180" y="3898"/>
                    </a:cubicBezTo>
                    <a:cubicBezTo>
                      <a:pt x="8847" y="2969"/>
                      <a:pt x="9668" y="695"/>
                      <a:pt x="9668" y="695"/>
                    </a:cubicBezTo>
                    <a:cubicBezTo>
                      <a:pt x="9668" y="695"/>
                      <a:pt x="8563" y="1"/>
                      <a:pt x="691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46"/>
              <p:cNvSpPr/>
              <p:nvPr/>
            </p:nvSpPr>
            <p:spPr>
              <a:xfrm>
                <a:off x="4103475" y="1880725"/>
                <a:ext cx="138725" cy="229225"/>
              </a:xfrm>
              <a:custGeom>
                <a:avLst/>
                <a:gdLst/>
                <a:ahLst/>
                <a:cxnLst/>
                <a:rect l="l" t="t" r="r" b="b"/>
                <a:pathLst>
                  <a:path w="5549" h="9169" extrusionOk="0">
                    <a:moveTo>
                      <a:pt x="48" y="0"/>
                    </a:moveTo>
                    <a:cubicBezTo>
                      <a:pt x="48" y="0"/>
                      <a:pt x="1" y="548"/>
                      <a:pt x="1" y="1369"/>
                    </a:cubicBezTo>
                    <a:cubicBezTo>
                      <a:pt x="12" y="2643"/>
                      <a:pt x="179" y="4572"/>
                      <a:pt x="941" y="6096"/>
                    </a:cubicBezTo>
                    <a:cubicBezTo>
                      <a:pt x="2179" y="8632"/>
                      <a:pt x="4525" y="9168"/>
                      <a:pt x="4525" y="9168"/>
                    </a:cubicBezTo>
                    <a:cubicBezTo>
                      <a:pt x="4525" y="9168"/>
                      <a:pt x="5549" y="6977"/>
                      <a:pt x="4299" y="4453"/>
                    </a:cubicBezTo>
                    <a:cubicBezTo>
                      <a:pt x="3739" y="3274"/>
                      <a:pt x="2775" y="2227"/>
                      <a:pt x="1894" y="1441"/>
                    </a:cubicBezTo>
                    <a:cubicBezTo>
                      <a:pt x="917" y="548"/>
                      <a:pt x="48" y="0"/>
                      <a:pt x="4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46"/>
              <p:cNvSpPr/>
              <p:nvPr/>
            </p:nvSpPr>
            <p:spPr>
              <a:xfrm>
                <a:off x="3544775" y="3439550"/>
                <a:ext cx="170275" cy="199150"/>
              </a:xfrm>
              <a:custGeom>
                <a:avLst/>
                <a:gdLst/>
                <a:ahLst/>
                <a:cxnLst/>
                <a:rect l="l" t="t" r="r" b="b"/>
                <a:pathLst>
                  <a:path w="6811" h="7966" extrusionOk="0">
                    <a:moveTo>
                      <a:pt x="6811" y="0"/>
                    </a:moveTo>
                    <a:lnTo>
                      <a:pt x="6811" y="0"/>
                    </a:lnTo>
                    <a:cubicBezTo>
                      <a:pt x="6811" y="0"/>
                      <a:pt x="3441" y="1227"/>
                      <a:pt x="1667" y="3417"/>
                    </a:cubicBezTo>
                    <a:cubicBezTo>
                      <a:pt x="1489" y="3632"/>
                      <a:pt x="1322" y="3870"/>
                      <a:pt x="1191" y="4096"/>
                    </a:cubicBezTo>
                    <a:cubicBezTo>
                      <a:pt x="1" y="6072"/>
                      <a:pt x="405" y="7965"/>
                      <a:pt x="405" y="7965"/>
                    </a:cubicBezTo>
                    <a:cubicBezTo>
                      <a:pt x="405" y="7965"/>
                      <a:pt x="2810" y="7965"/>
                      <a:pt x="4584" y="5763"/>
                    </a:cubicBezTo>
                    <a:cubicBezTo>
                      <a:pt x="4954" y="5298"/>
                      <a:pt x="5263" y="4763"/>
                      <a:pt x="5537" y="4227"/>
                    </a:cubicBezTo>
                    <a:cubicBezTo>
                      <a:pt x="6537" y="2227"/>
                      <a:pt x="6811" y="0"/>
                      <a:pt x="681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46"/>
              <p:cNvSpPr/>
              <p:nvPr/>
            </p:nvSpPr>
            <p:spPr>
              <a:xfrm>
                <a:off x="3619200" y="2758200"/>
                <a:ext cx="128600" cy="245600"/>
              </a:xfrm>
              <a:custGeom>
                <a:avLst/>
                <a:gdLst/>
                <a:ahLst/>
                <a:cxnLst/>
                <a:rect l="l" t="t" r="r" b="b"/>
                <a:pathLst>
                  <a:path w="5144" h="9824" extrusionOk="0">
                    <a:moveTo>
                      <a:pt x="4179" y="1"/>
                    </a:moveTo>
                    <a:cubicBezTo>
                      <a:pt x="4179" y="1"/>
                      <a:pt x="1548" y="2430"/>
                      <a:pt x="774" y="5144"/>
                    </a:cubicBezTo>
                    <a:cubicBezTo>
                      <a:pt x="0" y="7847"/>
                      <a:pt x="1381" y="9823"/>
                      <a:pt x="1381" y="9823"/>
                    </a:cubicBezTo>
                    <a:cubicBezTo>
                      <a:pt x="1381" y="9823"/>
                      <a:pt x="3596" y="8895"/>
                      <a:pt x="4370" y="6180"/>
                    </a:cubicBezTo>
                    <a:cubicBezTo>
                      <a:pt x="5144" y="3477"/>
                      <a:pt x="4179" y="1"/>
                      <a:pt x="417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46"/>
              <p:cNvSpPr/>
              <p:nvPr/>
            </p:nvSpPr>
            <p:spPr>
              <a:xfrm>
                <a:off x="4210325" y="3064500"/>
                <a:ext cx="27725" cy="26500"/>
              </a:xfrm>
              <a:custGeom>
                <a:avLst/>
                <a:gdLst/>
                <a:ahLst/>
                <a:cxnLst/>
                <a:rect l="l" t="t" r="r" b="b"/>
                <a:pathLst>
                  <a:path w="1109" h="1060" extrusionOk="0">
                    <a:moveTo>
                      <a:pt x="572" y="0"/>
                    </a:moveTo>
                    <a:cubicBezTo>
                      <a:pt x="477" y="0"/>
                      <a:pt x="394" y="36"/>
                      <a:pt x="310" y="60"/>
                    </a:cubicBezTo>
                    <a:cubicBezTo>
                      <a:pt x="156" y="155"/>
                      <a:pt x="37" y="310"/>
                      <a:pt x="13" y="512"/>
                    </a:cubicBezTo>
                    <a:cubicBezTo>
                      <a:pt x="1" y="810"/>
                      <a:pt x="239" y="1048"/>
                      <a:pt x="537" y="1060"/>
                    </a:cubicBezTo>
                    <a:cubicBezTo>
                      <a:pt x="584" y="1060"/>
                      <a:pt x="608" y="1048"/>
                      <a:pt x="656" y="1048"/>
                    </a:cubicBezTo>
                    <a:cubicBezTo>
                      <a:pt x="894" y="1000"/>
                      <a:pt x="1084" y="810"/>
                      <a:pt x="1084" y="548"/>
                    </a:cubicBezTo>
                    <a:cubicBezTo>
                      <a:pt x="1108" y="250"/>
                      <a:pt x="870" y="12"/>
                      <a:pt x="57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46"/>
              <p:cNvSpPr/>
              <p:nvPr/>
            </p:nvSpPr>
            <p:spPr>
              <a:xfrm>
                <a:off x="4377625" y="2668625"/>
                <a:ext cx="23225" cy="23250"/>
              </a:xfrm>
              <a:custGeom>
                <a:avLst/>
                <a:gdLst/>
                <a:ahLst/>
                <a:cxnLst/>
                <a:rect l="l" t="t" r="r" b="b"/>
                <a:pathLst>
                  <a:path w="929" h="930" extrusionOk="0">
                    <a:moveTo>
                      <a:pt x="500" y="0"/>
                    </a:moveTo>
                    <a:cubicBezTo>
                      <a:pt x="334" y="0"/>
                      <a:pt x="179" y="95"/>
                      <a:pt x="95" y="226"/>
                    </a:cubicBezTo>
                    <a:cubicBezTo>
                      <a:pt x="48" y="286"/>
                      <a:pt x="24" y="357"/>
                      <a:pt x="24" y="452"/>
                    </a:cubicBezTo>
                    <a:cubicBezTo>
                      <a:pt x="0" y="702"/>
                      <a:pt x="203" y="929"/>
                      <a:pt x="453" y="929"/>
                    </a:cubicBezTo>
                    <a:cubicBezTo>
                      <a:pt x="460" y="929"/>
                      <a:pt x="468" y="929"/>
                      <a:pt x="475" y="929"/>
                    </a:cubicBezTo>
                    <a:cubicBezTo>
                      <a:pt x="703" y="929"/>
                      <a:pt x="882" y="754"/>
                      <a:pt x="917" y="524"/>
                    </a:cubicBezTo>
                    <a:cubicBezTo>
                      <a:pt x="917" y="512"/>
                      <a:pt x="929" y="500"/>
                      <a:pt x="929" y="476"/>
                    </a:cubicBezTo>
                    <a:cubicBezTo>
                      <a:pt x="929" y="405"/>
                      <a:pt x="917" y="345"/>
                      <a:pt x="893" y="286"/>
                    </a:cubicBezTo>
                    <a:cubicBezTo>
                      <a:pt x="822" y="119"/>
                      <a:pt x="679" y="0"/>
                      <a:pt x="50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46"/>
              <p:cNvSpPr/>
              <p:nvPr/>
            </p:nvSpPr>
            <p:spPr>
              <a:xfrm>
                <a:off x="4017150" y="2295925"/>
                <a:ext cx="26825" cy="25975"/>
              </a:xfrm>
              <a:custGeom>
                <a:avLst/>
                <a:gdLst/>
                <a:ahLst/>
                <a:cxnLst/>
                <a:rect l="l" t="t" r="r" b="b"/>
                <a:pathLst>
                  <a:path w="1073" h="1039" extrusionOk="0">
                    <a:moveTo>
                      <a:pt x="540" y="1"/>
                    </a:moveTo>
                    <a:cubicBezTo>
                      <a:pt x="263" y="1"/>
                      <a:pt x="25" y="234"/>
                      <a:pt x="25" y="501"/>
                    </a:cubicBezTo>
                    <a:cubicBezTo>
                      <a:pt x="1" y="787"/>
                      <a:pt x="239" y="1037"/>
                      <a:pt x="525" y="1037"/>
                    </a:cubicBezTo>
                    <a:cubicBezTo>
                      <a:pt x="538" y="1038"/>
                      <a:pt x="552" y="1039"/>
                      <a:pt x="566" y="1039"/>
                    </a:cubicBezTo>
                    <a:cubicBezTo>
                      <a:pt x="833" y="1039"/>
                      <a:pt x="1049" y="820"/>
                      <a:pt x="1060" y="537"/>
                    </a:cubicBezTo>
                    <a:cubicBezTo>
                      <a:pt x="1072" y="251"/>
                      <a:pt x="834" y="1"/>
                      <a:pt x="560" y="1"/>
                    </a:cubicBezTo>
                    <a:cubicBezTo>
                      <a:pt x="553" y="1"/>
                      <a:pt x="547" y="1"/>
                      <a:pt x="54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46"/>
              <p:cNvSpPr/>
              <p:nvPr/>
            </p:nvSpPr>
            <p:spPr>
              <a:xfrm>
                <a:off x="4400825" y="2144425"/>
                <a:ext cx="39625" cy="38750"/>
              </a:xfrm>
              <a:custGeom>
                <a:avLst/>
                <a:gdLst/>
                <a:ahLst/>
                <a:cxnLst/>
                <a:rect l="l" t="t" r="r" b="b"/>
                <a:pathLst>
                  <a:path w="1585" h="1550" extrusionOk="0">
                    <a:moveTo>
                      <a:pt x="799" y="1"/>
                    </a:moveTo>
                    <a:cubicBezTo>
                      <a:pt x="381" y="1"/>
                      <a:pt x="36" y="319"/>
                      <a:pt x="13" y="751"/>
                    </a:cubicBezTo>
                    <a:cubicBezTo>
                      <a:pt x="1" y="1180"/>
                      <a:pt x="334" y="1537"/>
                      <a:pt x="763" y="1549"/>
                    </a:cubicBezTo>
                    <a:cubicBezTo>
                      <a:pt x="771" y="1549"/>
                      <a:pt x="778" y="1549"/>
                      <a:pt x="786" y="1549"/>
                    </a:cubicBezTo>
                    <a:cubicBezTo>
                      <a:pt x="1204" y="1549"/>
                      <a:pt x="1549" y="1232"/>
                      <a:pt x="1561" y="811"/>
                    </a:cubicBezTo>
                    <a:cubicBezTo>
                      <a:pt x="1584" y="370"/>
                      <a:pt x="1251" y="13"/>
                      <a:pt x="822" y="1"/>
                    </a:cubicBezTo>
                    <a:cubicBezTo>
                      <a:pt x="815" y="1"/>
                      <a:pt x="807" y="1"/>
                      <a:pt x="79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46"/>
              <p:cNvSpPr/>
              <p:nvPr/>
            </p:nvSpPr>
            <p:spPr>
              <a:xfrm>
                <a:off x="4073425" y="2367975"/>
                <a:ext cx="42875" cy="42600"/>
              </a:xfrm>
              <a:custGeom>
                <a:avLst/>
                <a:gdLst/>
                <a:ahLst/>
                <a:cxnLst/>
                <a:rect l="l" t="t" r="r" b="b"/>
                <a:pathLst>
                  <a:path w="1715" h="1704" extrusionOk="0">
                    <a:moveTo>
                      <a:pt x="871" y="0"/>
                    </a:moveTo>
                    <a:cubicBezTo>
                      <a:pt x="405" y="0"/>
                      <a:pt x="35" y="365"/>
                      <a:pt x="12" y="822"/>
                    </a:cubicBezTo>
                    <a:cubicBezTo>
                      <a:pt x="0" y="1298"/>
                      <a:pt x="369" y="1691"/>
                      <a:pt x="833" y="1703"/>
                    </a:cubicBezTo>
                    <a:cubicBezTo>
                      <a:pt x="842" y="1704"/>
                      <a:pt x="850" y="1704"/>
                      <a:pt x="858" y="1704"/>
                    </a:cubicBezTo>
                    <a:cubicBezTo>
                      <a:pt x="1264" y="1704"/>
                      <a:pt x="1609" y="1410"/>
                      <a:pt x="1691" y="1025"/>
                    </a:cubicBezTo>
                    <a:cubicBezTo>
                      <a:pt x="1715" y="989"/>
                      <a:pt x="1715" y="929"/>
                      <a:pt x="1715" y="882"/>
                    </a:cubicBezTo>
                    <a:cubicBezTo>
                      <a:pt x="1715" y="787"/>
                      <a:pt x="1691" y="703"/>
                      <a:pt x="1679" y="632"/>
                    </a:cubicBezTo>
                    <a:cubicBezTo>
                      <a:pt x="1595" y="286"/>
                      <a:pt x="1286" y="25"/>
                      <a:pt x="893" y="1"/>
                    </a:cubicBezTo>
                    <a:cubicBezTo>
                      <a:pt x="886" y="1"/>
                      <a:pt x="878" y="0"/>
                      <a:pt x="87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46"/>
              <p:cNvSpPr/>
              <p:nvPr/>
            </p:nvSpPr>
            <p:spPr>
              <a:xfrm>
                <a:off x="3890350" y="1933400"/>
                <a:ext cx="21750" cy="20900"/>
              </a:xfrm>
              <a:custGeom>
                <a:avLst/>
                <a:gdLst/>
                <a:ahLst/>
                <a:cxnLst/>
                <a:rect l="l" t="t" r="r" b="b"/>
                <a:pathLst>
                  <a:path w="870" h="836" extrusionOk="0">
                    <a:moveTo>
                      <a:pt x="431" y="0"/>
                    </a:moveTo>
                    <a:cubicBezTo>
                      <a:pt x="202" y="0"/>
                      <a:pt x="13" y="175"/>
                      <a:pt x="13" y="405"/>
                    </a:cubicBezTo>
                    <a:cubicBezTo>
                      <a:pt x="1" y="632"/>
                      <a:pt x="191" y="822"/>
                      <a:pt x="417" y="834"/>
                    </a:cubicBezTo>
                    <a:cubicBezTo>
                      <a:pt x="430" y="835"/>
                      <a:pt x="442" y="836"/>
                      <a:pt x="454" y="836"/>
                    </a:cubicBezTo>
                    <a:cubicBezTo>
                      <a:pt x="664" y="836"/>
                      <a:pt x="835" y="644"/>
                      <a:pt x="846" y="441"/>
                    </a:cubicBezTo>
                    <a:cubicBezTo>
                      <a:pt x="870" y="215"/>
                      <a:pt x="667" y="24"/>
                      <a:pt x="453" y="1"/>
                    </a:cubicBezTo>
                    <a:cubicBezTo>
                      <a:pt x="446" y="0"/>
                      <a:pt x="438" y="0"/>
                      <a:pt x="43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46"/>
              <p:cNvSpPr/>
              <p:nvPr/>
            </p:nvSpPr>
            <p:spPr>
              <a:xfrm>
                <a:off x="4305000" y="1921500"/>
                <a:ext cx="20850" cy="8650"/>
              </a:xfrm>
              <a:custGeom>
                <a:avLst/>
                <a:gdLst/>
                <a:ahLst/>
                <a:cxnLst/>
                <a:rect l="l" t="t" r="r" b="b"/>
                <a:pathLst>
                  <a:path w="834" h="346" extrusionOk="0">
                    <a:moveTo>
                      <a:pt x="0" y="0"/>
                    </a:moveTo>
                    <a:cubicBezTo>
                      <a:pt x="36" y="203"/>
                      <a:pt x="203" y="346"/>
                      <a:pt x="393" y="346"/>
                    </a:cubicBezTo>
                    <a:cubicBezTo>
                      <a:pt x="607" y="346"/>
                      <a:pt x="774" y="215"/>
                      <a:pt x="834" y="36"/>
                    </a:cubicBezTo>
                    <a:lnTo>
                      <a:pt x="0"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46"/>
              <p:cNvSpPr/>
              <p:nvPr/>
            </p:nvSpPr>
            <p:spPr>
              <a:xfrm>
                <a:off x="3839750" y="2140275"/>
                <a:ext cx="10150" cy="10150"/>
              </a:xfrm>
              <a:custGeom>
                <a:avLst/>
                <a:gdLst/>
                <a:ahLst/>
                <a:cxnLst/>
                <a:rect l="l" t="t" r="r" b="b"/>
                <a:pathLst>
                  <a:path w="406" h="406" extrusionOk="0">
                    <a:moveTo>
                      <a:pt x="215" y="0"/>
                    </a:moveTo>
                    <a:cubicBezTo>
                      <a:pt x="96" y="0"/>
                      <a:pt x="1" y="84"/>
                      <a:pt x="1" y="203"/>
                    </a:cubicBezTo>
                    <a:cubicBezTo>
                      <a:pt x="1" y="298"/>
                      <a:pt x="72" y="393"/>
                      <a:pt x="191" y="405"/>
                    </a:cubicBezTo>
                    <a:cubicBezTo>
                      <a:pt x="298" y="405"/>
                      <a:pt x="382" y="334"/>
                      <a:pt x="405" y="215"/>
                    </a:cubicBezTo>
                    <a:cubicBezTo>
                      <a:pt x="405" y="108"/>
                      <a:pt x="334" y="12"/>
                      <a:pt x="21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46"/>
              <p:cNvSpPr/>
              <p:nvPr/>
            </p:nvSpPr>
            <p:spPr>
              <a:xfrm>
                <a:off x="3773675" y="2244150"/>
                <a:ext cx="18475" cy="18775"/>
              </a:xfrm>
              <a:custGeom>
                <a:avLst/>
                <a:gdLst/>
                <a:ahLst/>
                <a:cxnLst/>
                <a:rect l="l" t="t" r="r" b="b"/>
                <a:pathLst>
                  <a:path w="739" h="751" extrusionOk="0">
                    <a:moveTo>
                      <a:pt x="361" y="0"/>
                    </a:moveTo>
                    <a:cubicBezTo>
                      <a:pt x="167" y="0"/>
                      <a:pt x="0" y="162"/>
                      <a:pt x="0" y="358"/>
                    </a:cubicBezTo>
                    <a:cubicBezTo>
                      <a:pt x="0" y="572"/>
                      <a:pt x="143" y="727"/>
                      <a:pt x="358" y="751"/>
                    </a:cubicBezTo>
                    <a:cubicBezTo>
                      <a:pt x="560" y="751"/>
                      <a:pt x="727" y="596"/>
                      <a:pt x="739" y="394"/>
                    </a:cubicBezTo>
                    <a:cubicBezTo>
                      <a:pt x="739" y="179"/>
                      <a:pt x="596" y="13"/>
                      <a:pt x="381" y="1"/>
                    </a:cubicBezTo>
                    <a:cubicBezTo>
                      <a:pt x="375" y="0"/>
                      <a:pt x="368" y="0"/>
                      <a:pt x="36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46"/>
              <p:cNvSpPr/>
              <p:nvPr/>
            </p:nvSpPr>
            <p:spPr>
              <a:xfrm>
                <a:off x="3599550" y="2409650"/>
                <a:ext cx="22950" cy="22400"/>
              </a:xfrm>
              <a:custGeom>
                <a:avLst/>
                <a:gdLst/>
                <a:ahLst/>
                <a:cxnLst/>
                <a:rect l="l" t="t" r="r" b="b"/>
                <a:pathLst>
                  <a:path w="918" h="896" extrusionOk="0">
                    <a:moveTo>
                      <a:pt x="453" y="0"/>
                    </a:moveTo>
                    <a:cubicBezTo>
                      <a:pt x="203" y="0"/>
                      <a:pt x="12" y="187"/>
                      <a:pt x="12" y="429"/>
                    </a:cubicBezTo>
                    <a:cubicBezTo>
                      <a:pt x="0" y="691"/>
                      <a:pt x="191" y="894"/>
                      <a:pt x="441" y="894"/>
                    </a:cubicBezTo>
                    <a:cubicBezTo>
                      <a:pt x="454" y="895"/>
                      <a:pt x="466" y="895"/>
                      <a:pt x="479" y="895"/>
                    </a:cubicBezTo>
                    <a:cubicBezTo>
                      <a:pt x="701" y="895"/>
                      <a:pt x="894" y="702"/>
                      <a:pt x="905" y="465"/>
                    </a:cubicBezTo>
                    <a:cubicBezTo>
                      <a:pt x="917" y="215"/>
                      <a:pt x="715" y="1"/>
                      <a:pt x="477" y="1"/>
                    </a:cubicBezTo>
                    <a:cubicBezTo>
                      <a:pt x="469" y="0"/>
                      <a:pt x="461" y="0"/>
                      <a:pt x="45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46"/>
              <p:cNvSpPr/>
              <p:nvPr/>
            </p:nvSpPr>
            <p:spPr>
              <a:xfrm>
                <a:off x="3641525" y="2357550"/>
                <a:ext cx="40200" cy="39625"/>
              </a:xfrm>
              <a:custGeom>
                <a:avLst/>
                <a:gdLst/>
                <a:ahLst/>
                <a:cxnLst/>
                <a:rect l="l" t="t" r="r" b="b"/>
                <a:pathLst>
                  <a:path w="1608" h="1585" extrusionOk="0">
                    <a:moveTo>
                      <a:pt x="834" y="1"/>
                    </a:moveTo>
                    <a:cubicBezTo>
                      <a:pt x="786" y="1"/>
                      <a:pt x="726" y="1"/>
                      <a:pt x="679" y="25"/>
                    </a:cubicBezTo>
                    <a:cubicBezTo>
                      <a:pt x="310" y="84"/>
                      <a:pt x="24" y="394"/>
                      <a:pt x="12" y="763"/>
                    </a:cubicBezTo>
                    <a:cubicBezTo>
                      <a:pt x="0" y="1108"/>
                      <a:pt x="226" y="1406"/>
                      <a:pt x="524" y="1525"/>
                    </a:cubicBezTo>
                    <a:cubicBezTo>
                      <a:pt x="595" y="1549"/>
                      <a:pt x="679" y="1573"/>
                      <a:pt x="774" y="1585"/>
                    </a:cubicBezTo>
                    <a:cubicBezTo>
                      <a:pt x="781" y="1585"/>
                      <a:pt x="789" y="1585"/>
                      <a:pt x="796" y="1585"/>
                    </a:cubicBezTo>
                    <a:cubicBezTo>
                      <a:pt x="1226" y="1585"/>
                      <a:pt x="1572" y="1244"/>
                      <a:pt x="1596" y="823"/>
                    </a:cubicBezTo>
                    <a:cubicBezTo>
                      <a:pt x="1607" y="394"/>
                      <a:pt x="1262" y="25"/>
                      <a:pt x="8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46"/>
              <p:cNvSpPr/>
              <p:nvPr/>
            </p:nvSpPr>
            <p:spPr>
              <a:xfrm>
                <a:off x="3860600" y="2850175"/>
                <a:ext cx="24725" cy="23850"/>
              </a:xfrm>
              <a:custGeom>
                <a:avLst/>
                <a:gdLst/>
                <a:ahLst/>
                <a:cxnLst/>
                <a:rect l="l" t="t" r="r" b="b"/>
                <a:pathLst>
                  <a:path w="989" h="954" extrusionOk="0">
                    <a:moveTo>
                      <a:pt x="490" y="0"/>
                    </a:moveTo>
                    <a:cubicBezTo>
                      <a:pt x="238" y="0"/>
                      <a:pt x="35" y="199"/>
                      <a:pt x="12" y="465"/>
                    </a:cubicBezTo>
                    <a:cubicBezTo>
                      <a:pt x="0" y="715"/>
                      <a:pt x="214" y="941"/>
                      <a:pt x="476" y="953"/>
                    </a:cubicBezTo>
                    <a:cubicBezTo>
                      <a:pt x="726" y="953"/>
                      <a:pt x="953" y="751"/>
                      <a:pt x="964" y="489"/>
                    </a:cubicBezTo>
                    <a:cubicBezTo>
                      <a:pt x="988" y="239"/>
                      <a:pt x="774" y="13"/>
                      <a:pt x="512" y="1"/>
                    </a:cubicBezTo>
                    <a:cubicBezTo>
                      <a:pt x="505" y="0"/>
                      <a:pt x="497" y="0"/>
                      <a:pt x="49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46"/>
              <p:cNvSpPr/>
              <p:nvPr/>
            </p:nvSpPr>
            <p:spPr>
              <a:xfrm>
                <a:off x="4137100" y="2775175"/>
                <a:ext cx="12250" cy="12225"/>
              </a:xfrm>
              <a:custGeom>
                <a:avLst/>
                <a:gdLst/>
                <a:ahLst/>
                <a:cxnLst/>
                <a:rect l="l" t="t" r="r" b="b"/>
                <a:pathLst>
                  <a:path w="490" h="489" extrusionOk="0">
                    <a:moveTo>
                      <a:pt x="251" y="0"/>
                    </a:moveTo>
                    <a:cubicBezTo>
                      <a:pt x="120" y="0"/>
                      <a:pt x="1" y="108"/>
                      <a:pt x="1" y="239"/>
                    </a:cubicBezTo>
                    <a:cubicBezTo>
                      <a:pt x="1" y="370"/>
                      <a:pt x="96" y="477"/>
                      <a:pt x="239" y="489"/>
                    </a:cubicBezTo>
                    <a:cubicBezTo>
                      <a:pt x="370" y="489"/>
                      <a:pt x="489" y="381"/>
                      <a:pt x="489" y="250"/>
                    </a:cubicBezTo>
                    <a:cubicBezTo>
                      <a:pt x="489" y="119"/>
                      <a:pt x="382" y="0"/>
                      <a:pt x="25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46"/>
              <p:cNvSpPr/>
              <p:nvPr/>
            </p:nvSpPr>
            <p:spPr>
              <a:xfrm>
                <a:off x="3923700" y="3280300"/>
                <a:ext cx="44975" cy="44075"/>
              </a:xfrm>
              <a:custGeom>
                <a:avLst/>
                <a:gdLst/>
                <a:ahLst/>
                <a:cxnLst/>
                <a:rect l="l" t="t" r="r" b="b"/>
                <a:pathLst>
                  <a:path w="1799" h="1763" extrusionOk="0">
                    <a:moveTo>
                      <a:pt x="906" y="0"/>
                    </a:moveTo>
                    <a:cubicBezTo>
                      <a:pt x="440" y="0"/>
                      <a:pt x="36" y="365"/>
                      <a:pt x="24" y="858"/>
                    </a:cubicBezTo>
                    <a:cubicBezTo>
                      <a:pt x="0" y="1334"/>
                      <a:pt x="381" y="1751"/>
                      <a:pt x="869" y="1762"/>
                    </a:cubicBezTo>
                    <a:cubicBezTo>
                      <a:pt x="877" y="1763"/>
                      <a:pt x="885" y="1763"/>
                      <a:pt x="892" y="1763"/>
                    </a:cubicBezTo>
                    <a:cubicBezTo>
                      <a:pt x="1370" y="1763"/>
                      <a:pt x="1763" y="1398"/>
                      <a:pt x="1774" y="917"/>
                    </a:cubicBezTo>
                    <a:cubicBezTo>
                      <a:pt x="1798" y="441"/>
                      <a:pt x="1417" y="24"/>
                      <a:pt x="929" y="0"/>
                    </a:cubicBezTo>
                    <a:cubicBezTo>
                      <a:pt x="921" y="0"/>
                      <a:pt x="914" y="0"/>
                      <a:pt x="90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46"/>
              <p:cNvSpPr/>
              <p:nvPr/>
            </p:nvSpPr>
            <p:spPr>
              <a:xfrm>
                <a:off x="3638550" y="3323150"/>
                <a:ext cx="37525" cy="36950"/>
              </a:xfrm>
              <a:custGeom>
                <a:avLst/>
                <a:gdLst/>
                <a:ahLst/>
                <a:cxnLst/>
                <a:rect l="l" t="t" r="r" b="b"/>
                <a:pathLst>
                  <a:path w="1501" h="1478" extrusionOk="0">
                    <a:moveTo>
                      <a:pt x="774" y="1"/>
                    </a:moveTo>
                    <a:cubicBezTo>
                      <a:pt x="369" y="1"/>
                      <a:pt x="24" y="310"/>
                      <a:pt x="12" y="715"/>
                    </a:cubicBezTo>
                    <a:cubicBezTo>
                      <a:pt x="0" y="1120"/>
                      <a:pt x="310" y="1465"/>
                      <a:pt x="726" y="1477"/>
                    </a:cubicBezTo>
                    <a:cubicBezTo>
                      <a:pt x="734" y="1477"/>
                      <a:pt x="741" y="1478"/>
                      <a:pt x="749" y="1478"/>
                    </a:cubicBezTo>
                    <a:cubicBezTo>
                      <a:pt x="1144" y="1478"/>
                      <a:pt x="1477" y="1172"/>
                      <a:pt x="1488" y="763"/>
                    </a:cubicBezTo>
                    <a:cubicBezTo>
                      <a:pt x="1500" y="358"/>
                      <a:pt x="1191" y="13"/>
                      <a:pt x="77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46"/>
              <p:cNvSpPr/>
              <p:nvPr/>
            </p:nvSpPr>
            <p:spPr>
              <a:xfrm>
                <a:off x="3774575" y="3279400"/>
                <a:ext cx="7150" cy="6875"/>
              </a:xfrm>
              <a:custGeom>
                <a:avLst/>
                <a:gdLst/>
                <a:ahLst/>
                <a:cxnLst/>
                <a:rect l="l" t="t" r="r" b="b"/>
                <a:pathLst>
                  <a:path w="286" h="275" extrusionOk="0">
                    <a:moveTo>
                      <a:pt x="155" y="1"/>
                    </a:moveTo>
                    <a:cubicBezTo>
                      <a:pt x="84" y="1"/>
                      <a:pt x="0" y="60"/>
                      <a:pt x="0" y="132"/>
                    </a:cubicBezTo>
                    <a:cubicBezTo>
                      <a:pt x="0" y="215"/>
                      <a:pt x="60" y="274"/>
                      <a:pt x="143" y="274"/>
                    </a:cubicBezTo>
                    <a:cubicBezTo>
                      <a:pt x="214" y="274"/>
                      <a:pt x="286" y="215"/>
                      <a:pt x="286" y="143"/>
                    </a:cubicBezTo>
                    <a:cubicBezTo>
                      <a:pt x="286" y="72"/>
                      <a:pt x="226" y="1"/>
                      <a:pt x="15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46"/>
              <p:cNvSpPr/>
              <p:nvPr/>
            </p:nvSpPr>
            <p:spPr>
              <a:xfrm>
                <a:off x="3842425" y="3284750"/>
                <a:ext cx="15500" cy="15825"/>
              </a:xfrm>
              <a:custGeom>
                <a:avLst/>
                <a:gdLst/>
                <a:ahLst/>
                <a:cxnLst/>
                <a:rect l="l" t="t" r="r" b="b"/>
                <a:pathLst>
                  <a:path w="620" h="633" extrusionOk="0">
                    <a:moveTo>
                      <a:pt x="305" y="0"/>
                    </a:moveTo>
                    <a:cubicBezTo>
                      <a:pt x="156" y="0"/>
                      <a:pt x="12" y="149"/>
                      <a:pt x="1" y="299"/>
                    </a:cubicBezTo>
                    <a:cubicBezTo>
                      <a:pt x="1" y="477"/>
                      <a:pt x="132" y="620"/>
                      <a:pt x="298" y="632"/>
                    </a:cubicBezTo>
                    <a:cubicBezTo>
                      <a:pt x="306" y="632"/>
                      <a:pt x="313" y="633"/>
                      <a:pt x="321" y="633"/>
                    </a:cubicBezTo>
                    <a:cubicBezTo>
                      <a:pt x="489" y="633"/>
                      <a:pt x="620" y="505"/>
                      <a:pt x="620" y="334"/>
                    </a:cubicBezTo>
                    <a:cubicBezTo>
                      <a:pt x="620" y="156"/>
                      <a:pt x="489" y="25"/>
                      <a:pt x="322" y="1"/>
                    </a:cubicBezTo>
                    <a:cubicBezTo>
                      <a:pt x="317" y="0"/>
                      <a:pt x="311" y="0"/>
                      <a:pt x="30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46"/>
              <p:cNvSpPr/>
              <p:nvPr/>
            </p:nvSpPr>
            <p:spPr>
              <a:xfrm>
                <a:off x="4210325" y="3503525"/>
                <a:ext cx="39625" cy="38750"/>
              </a:xfrm>
              <a:custGeom>
                <a:avLst/>
                <a:gdLst/>
                <a:ahLst/>
                <a:cxnLst/>
                <a:rect l="l" t="t" r="r" b="b"/>
                <a:pathLst>
                  <a:path w="1585" h="1550" extrusionOk="0">
                    <a:moveTo>
                      <a:pt x="801" y="1"/>
                    </a:moveTo>
                    <a:cubicBezTo>
                      <a:pt x="382" y="1"/>
                      <a:pt x="36" y="341"/>
                      <a:pt x="13" y="751"/>
                    </a:cubicBezTo>
                    <a:cubicBezTo>
                      <a:pt x="1" y="1180"/>
                      <a:pt x="334" y="1537"/>
                      <a:pt x="763" y="1549"/>
                    </a:cubicBezTo>
                    <a:cubicBezTo>
                      <a:pt x="777" y="1550"/>
                      <a:pt x="791" y="1550"/>
                      <a:pt x="805" y="1550"/>
                    </a:cubicBezTo>
                    <a:cubicBezTo>
                      <a:pt x="1215" y="1550"/>
                      <a:pt x="1549" y="1214"/>
                      <a:pt x="1561" y="811"/>
                    </a:cubicBezTo>
                    <a:cubicBezTo>
                      <a:pt x="1584" y="382"/>
                      <a:pt x="1239" y="25"/>
                      <a:pt x="822" y="1"/>
                    </a:cubicBezTo>
                    <a:cubicBezTo>
                      <a:pt x="815" y="1"/>
                      <a:pt x="808" y="1"/>
                      <a:pt x="80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46"/>
              <p:cNvSpPr/>
              <p:nvPr/>
            </p:nvSpPr>
            <p:spPr>
              <a:xfrm>
                <a:off x="4261825" y="3417800"/>
                <a:ext cx="40500" cy="39650"/>
              </a:xfrm>
              <a:custGeom>
                <a:avLst/>
                <a:gdLst/>
                <a:ahLst/>
                <a:cxnLst/>
                <a:rect l="l" t="t" r="r" b="b"/>
                <a:pathLst>
                  <a:path w="1620" h="1586" extrusionOk="0">
                    <a:moveTo>
                      <a:pt x="834" y="1"/>
                    </a:moveTo>
                    <a:cubicBezTo>
                      <a:pt x="394" y="1"/>
                      <a:pt x="25" y="334"/>
                      <a:pt x="13" y="775"/>
                    </a:cubicBezTo>
                    <a:cubicBezTo>
                      <a:pt x="1" y="1215"/>
                      <a:pt x="334" y="1573"/>
                      <a:pt x="787" y="1585"/>
                    </a:cubicBezTo>
                    <a:cubicBezTo>
                      <a:pt x="801" y="1585"/>
                      <a:pt x="815" y="1586"/>
                      <a:pt x="829" y="1586"/>
                    </a:cubicBezTo>
                    <a:cubicBezTo>
                      <a:pt x="1250" y="1586"/>
                      <a:pt x="1585" y="1248"/>
                      <a:pt x="1608" y="811"/>
                    </a:cubicBezTo>
                    <a:cubicBezTo>
                      <a:pt x="1620" y="370"/>
                      <a:pt x="1275" y="13"/>
                      <a:pt x="8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46"/>
              <p:cNvSpPr/>
              <p:nvPr/>
            </p:nvSpPr>
            <p:spPr>
              <a:xfrm>
                <a:off x="4622600" y="3292750"/>
                <a:ext cx="18775" cy="18525"/>
              </a:xfrm>
              <a:custGeom>
                <a:avLst/>
                <a:gdLst/>
                <a:ahLst/>
                <a:cxnLst/>
                <a:rect l="l" t="t" r="r" b="b"/>
                <a:pathLst>
                  <a:path w="751" h="741" extrusionOk="0">
                    <a:moveTo>
                      <a:pt x="335" y="0"/>
                    </a:moveTo>
                    <a:cubicBezTo>
                      <a:pt x="168" y="0"/>
                      <a:pt x="11" y="159"/>
                      <a:pt x="0" y="360"/>
                    </a:cubicBezTo>
                    <a:cubicBezTo>
                      <a:pt x="0" y="562"/>
                      <a:pt x="167" y="741"/>
                      <a:pt x="357" y="741"/>
                    </a:cubicBezTo>
                    <a:cubicBezTo>
                      <a:pt x="572" y="741"/>
                      <a:pt x="750" y="574"/>
                      <a:pt x="750" y="383"/>
                    </a:cubicBezTo>
                    <a:cubicBezTo>
                      <a:pt x="750" y="181"/>
                      <a:pt x="583" y="2"/>
                      <a:pt x="369" y="2"/>
                    </a:cubicBezTo>
                    <a:cubicBezTo>
                      <a:pt x="358" y="1"/>
                      <a:pt x="346" y="0"/>
                      <a:pt x="33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46"/>
              <p:cNvSpPr/>
              <p:nvPr/>
            </p:nvSpPr>
            <p:spPr>
              <a:xfrm>
                <a:off x="4838100" y="3232675"/>
                <a:ext cx="18775" cy="19075"/>
              </a:xfrm>
              <a:custGeom>
                <a:avLst/>
                <a:gdLst/>
                <a:ahLst/>
                <a:cxnLst/>
                <a:rect l="l" t="t" r="r" b="b"/>
                <a:pathLst>
                  <a:path w="751" h="763" extrusionOk="0">
                    <a:moveTo>
                      <a:pt x="381" y="0"/>
                    </a:moveTo>
                    <a:cubicBezTo>
                      <a:pt x="179" y="0"/>
                      <a:pt x="0" y="167"/>
                      <a:pt x="0" y="369"/>
                    </a:cubicBezTo>
                    <a:cubicBezTo>
                      <a:pt x="0" y="572"/>
                      <a:pt x="167" y="750"/>
                      <a:pt x="369" y="762"/>
                    </a:cubicBezTo>
                    <a:cubicBezTo>
                      <a:pt x="584" y="762"/>
                      <a:pt x="750" y="596"/>
                      <a:pt x="750" y="393"/>
                    </a:cubicBezTo>
                    <a:cubicBezTo>
                      <a:pt x="750" y="179"/>
                      <a:pt x="596" y="0"/>
                      <a:pt x="38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46"/>
              <p:cNvSpPr/>
              <p:nvPr/>
            </p:nvSpPr>
            <p:spPr>
              <a:xfrm>
                <a:off x="4623175" y="3203800"/>
                <a:ext cx="16100" cy="16100"/>
              </a:xfrm>
              <a:custGeom>
                <a:avLst/>
                <a:gdLst/>
                <a:ahLst/>
                <a:cxnLst/>
                <a:rect l="l" t="t" r="r" b="b"/>
                <a:pathLst>
                  <a:path w="644" h="644" extrusionOk="0">
                    <a:moveTo>
                      <a:pt x="334" y="0"/>
                    </a:moveTo>
                    <a:cubicBezTo>
                      <a:pt x="168" y="0"/>
                      <a:pt x="25" y="131"/>
                      <a:pt x="1" y="310"/>
                    </a:cubicBezTo>
                    <a:cubicBezTo>
                      <a:pt x="1" y="489"/>
                      <a:pt x="144" y="643"/>
                      <a:pt x="322" y="643"/>
                    </a:cubicBezTo>
                    <a:cubicBezTo>
                      <a:pt x="501" y="643"/>
                      <a:pt x="644" y="500"/>
                      <a:pt x="644" y="322"/>
                    </a:cubicBezTo>
                    <a:cubicBezTo>
                      <a:pt x="644" y="143"/>
                      <a:pt x="513" y="0"/>
                      <a:pt x="3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46"/>
              <p:cNvSpPr/>
              <p:nvPr/>
            </p:nvSpPr>
            <p:spPr>
              <a:xfrm>
                <a:off x="4756525" y="3238325"/>
                <a:ext cx="43200" cy="42325"/>
              </a:xfrm>
              <a:custGeom>
                <a:avLst/>
                <a:gdLst/>
                <a:ahLst/>
                <a:cxnLst/>
                <a:rect l="l" t="t" r="r" b="b"/>
                <a:pathLst>
                  <a:path w="1728" h="1693" extrusionOk="0">
                    <a:moveTo>
                      <a:pt x="872" y="0"/>
                    </a:moveTo>
                    <a:cubicBezTo>
                      <a:pt x="417" y="0"/>
                      <a:pt x="25" y="365"/>
                      <a:pt x="13" y="822"/>
                    </a:cubicBezTo>
                    <a:cubicBezTo>
                      <a:pt x="1" y="1286"/>
                      <a:pt x="358" y="1667"/>
                      <a:pt x="834" y="1691"/>
                    </a:cubicBezTo>
                    <a:cubicBezTo>
                      <a:pt x="849" y="1692"/>
                      <a:pt x="864" y="1692"/>
                      <a:pt x="878" y="1692"/>
                    </a:cubicBezTo>
                    <a:cubicBezTo>
                      <a:pt x="1322" y="1692"/>
                      <a:pt x="1681" y="1343"/>
                      <a:pt x="1715" y="882"/>
                    </a:cubicBezTo>
                    <a:cubicBezTo>
                      <a:pt x="1727" y="417"/>
                      <a:pt x="1370" y="24"/>
                      <a:pt x="894" y="1"/>
                    </a:cubicBezTo>
                    <a:cubicBezTo>
                      <a:pt x="887" y="0"/>
                      <a:pt x="879" y="0"/>
                      <a:pt x="87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46"/>
              <p:cNvSpPr/>
              <p:nvPr/>
            </p:nvSpPr>
            <p:spPr>
              <a:xfrm>
                <a:off x="4664250" y="2575400"/>
                <a:ext cx="28025" cy="27175"/>
              </a:xfrm>
              <a:custGeom>
                <a:avLst/>
                <a:gdLst/>
                <a:ahLst/>
                <a:cxnLst/>
                <a:rect l="l" t="t" r="r" b="b"/>
                <a:pathLst>
                  <a:path w="1121" h="1087" extrusionOk="0">
                    <a:moveTo>
                      <a:pt x="542" y="1"/>
                    </a:moveTo>
                    <a:cubicBezTo>
                      <a:pt x="251" y="1"/>
                      <a:pt x="13" y="230"/>
                      <a:pt x="13" y="514"/>
                    </a:cubicBezTo>
                    <a:cubicBezTo>
                      <a:pt x="1" y="812"/>
                      <a:pt x="239" y="1074"/>
                      <a:pt x="537" y="1086"/>
                    </a:cubicBezTo>
                    <a:cubicBezTo>
                      <a:pt x="544" y="1086"/>
                      <a:pt x="551" y="1086"/>
                      <a:pt x="558" y="1086"/>
                    </a:cubicBezTo>
                    <a:cubicBezTo>
                      <a:pt x="846" y="1086"/>
                      <a:pt x="1085" y="852"/>
                      <a:pt x="1108" y="562"/>
                    </a:cubicBezTo>
                    <a:cubicBezTo>
                      <a:pt x="1120" y="264"/>
                      <a:pt x="882" y="14"/>
                      <a:pt x="584" y="2"/>
                    </a:cubicBezTo>
                    <a:cubicBezTo>
                      <a:pt x="570" y="1"/>
                      <a:pt x="556" y="1"/>
                      <a:pt x="54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46"/>
              <p:cNvSpPr/>
              <p:nvPr/>
            </p:nvSpPr>
            <p:spPr>
              <a:xfrm>
                <a:off x="4572875" y="2326900"/>
                <a:ext cx="15200" cy="15200"/>
              </a:xfrm>
              <a:custGeom>
                <a:avLst/>
                <a:gdLst/>
                <a:ahLst/>
                <a:cxnLst/>
                <a:rect l="l" t="t" r="r" b="b"/>
                <a:pathLst>
                  <a:path w="608" h="608" extrusionOk="0">
                    <a:moveTo>
                      <a:pt x="310" y="1"/>
                    </a:moveTo>
                    <a:cubicBezTo>
                      <a:pt x="144" y="1"/>
                      <a:pt x="13" y="132"/>
                      <a:pt x="1" y="298"/>
                    </a:cubicBezTo>
                    <a:cubicBezTo>
                      <a:pt x="1" y="453"/>
                      <a:pt x="120" y="608"/>
                      <a:pt x="298" y="608"/>
                    </a:cubicBezTo>
                    <a:cubicBezTo>
                      <a:pt x="453" y="608"/>
                      <a:pt x="608" y="489"/>
                      <a:pt x="608" y="310"/>
                    </a:cubicBezTo>
                    <a:cubicBezTo>
                      <a:pt x="608" y="144"/>
                      <a:pt x="489" y="1"/>
                      <a:pt x="31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46"/>
              <p:cNvSpPr/>
              <p:nvPr/>
            </p:nvSpPr>
            <p:spPr>
              <a:xfrm>
                <a:off x="4858925" y="2298575"/>
                <a:ext cx="17000" cy="17050"/>
              </a:xfrm>
              <a:custGeom>
                <a:avLst/>
                <a:gdLst/>
                <a:ahLst/>
                <a:cxnLst/>
                <a:rect l="l" t="t" r="r" b="b"/>
                <a:pathLst>
                  <a:path w="680" h="682" extrusionOk="0">
                    <a:moveTo>
                      <a:pt x="319" y="0"/>
                    </a:moveTo>
                    <a:cubicBezTo>
                      <a:pt x="145" y="0"/>
                      <a:pt x="1" y="147"/>
                      <a:pt x="1" y="324"/>
                    </a:cubicBezTo>
                    <a:cubicBezTo>
                      <a:pt x="1" y="515"/>
                      <a:pt x="132" y="669"/>
                      <a:pt x="322" y="681"/>
                    </a:cubicBezTo>
                    <a:cubicBezTo>
                      <a:pt x="525" y="681"/>
                      <a:pt x="667" y="550"/>
                      <a:pt x="679" y="360"/>
                    </a:cubicBezTo>
                    <a:cubicBezTo>
                      <a:pt x="679" y="157"/>
                      <a:pt x="548" y="14"/>
                      <a:pt x="358" y="3"/>
                    </a:cubicBezTo>
                    <a:cubicBezTo>
                      <a:pt x="345" y="1"/>
                      <a:pt x="332" y="0"/>
                      <a:pt x="319"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46"/>
              <p:cNvSpPr/>
              <p:nvPr/>
            </p:nvSpPr>
            <p:spPr>
              <a:xfrm>
                <a:off x="4838100" y="2060500"/>
                <a:ext cx="16675" cy="16700"/>
              </a:xfrm>
              <a:custGeom>
                <a:avLst/>
                <a:gdLst/>
                <a:ahLst/>
                <a:cxnLst/>
                <a:rect l="l" t="t" r="r" b="b"/>
                <a:pathLst>
                  <a:path w="667" h="668" extrusionOk="0">
                    <a:moveTo>
                      <a:pt x="334" y="1"/>
                    </a:moveTo>
                    <a:cubicBezTo>
                      <a:pt x="155" y="1"/>
                      <a:pt x="0" y="132"/>
                      <a:pt x="0" y="322"/>
                    </a:cubicBezTo>
                    <a:cubicBezTo>
                      <a:pt x="0" y="501"/>
                      <a:pt x="131" y="667"/>
                      <a:pt x="322" y="667"/>
                    </a:cubicBezTo>
                    <a:cubicBezTo>
                      <a:pt x="500" y="667"/>
                      <a:pt x="655" y="513"/>
                      <a:pt x="667" y="334"/>
                    </a:cubicBezTo>
                    <a:cubicBezTo>
                      <a:pt x="667" y="155"/>
                      <a:pt x="536" y="1"/>
                      <a:pt x="3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46"/>
              <p:cNvSpPr/>
              <p:nvPr/>
            </p:nvSpPr>
            <p:spPr>
              <a:xfrm>
                <a:off x="4888400" y="2701950"/>
                <a:ext cx="108975" cy="253025"/>
              </a:xfrm>
              <a:custGeom>
                <a:avLst/>
                <a:gdLst/>
                <a:ahLst/>
                <a:cxnLst/>
                <a:rect l="l" t="t" r="r" b="b"/>
                <a:pathLst>
                  <a:path w="4359" h="10121" extrusionOk="0">
                    <a:moveTo>
                      <a:pt x="2905" y="1"/>
                    </a:moveTo>
                    <a:cubicBezTo>
                      <a:pt x="2905" y="1"/>
                      <a:pt x="822" y="1215"/>
                      <a:pt x="405" y="4013"/>
                    </a:cubicBezTo>
                    <a:cubicBezTo>
                      <a:pt x="0" y="6811"/>
                      <a:pt x="1405" y="10121"/>
                      <a:pt x="1405" y="10121"/>
                    </a:cubicBezTo>
                    <a:cubicBezTo>
                      <a:pt x="1405" y="10121"/>
                      <a:pt x="2239" y="9121"/>
                      <a:pt x="3001" y="7716"/>
                    </a:cubicBezTo>
                    <a:cubicBezTo>
                      <a:pt x="2858" y="7632"/>
                      <a:pt x="2751" y="7454"/>
                      <a:pt x="2751" y="7263"/>
                    </a:cubicBezTo>
                    <a:cubicBezTo>
                      <a:pt x="2762" y="6984"/>
                      <a:pt x="2989" y="6751"/>
                      <a:pt x="3266" y="6751"/>
                    </a:cubicBezTo>
                    <a:cubicBezTo>
                      <a:pt x="3273" y="6751"/>
                      <a:pt x="3280" y="6751"/>
                      <a:pt x="3286" y="6751"/>
                    </a:cubicBezTo>
                    <a:cubicBezTo>
                      <a:pt x="3310" y="6751"/>
                      <a:pt x="3358" y="6763"/>
                      <a:pt x="3382" y="6787"/>
                    </a:cubicBezTo>
                    <a:lnTo>
                      <a:pt x="3453" y="6787"/>
                    </a:lnTo>
                    <a:cubicBezTo>
                      <a:pt x="3763" y="6085"/>
                      <a:pt x="4013" y="5323"/>
                      <a:pt x="4132" y="4561"/>
                    </a:cubicBezTo>
                    <a:cubicBezTo>
                      <a:pt x="4358" y="3048"/>
                      <a:pt x="3977" y="1846"/>
                      <a:pt x="3584" y="1036"/>
                    </a:cubicBezTo>
                    <a:cubicBezTo>
                      <a:pt x="3251" y="370"/>
                      <a:pt x="2905" y="1"/>
                      <a:pt x="290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46"/>
              <p:cNvSpPr/>
              <p:nvPr/>
            </p:nvSpPr>
            <p:spPr>
              <a:xfrm>
                <a:off x="6530875" y="2756425"/>
                <a:ext cx="109250" cy="252725"/>
              </a:xfrm>
              <a:custGeom>
                <a:avLst/>
                <a:gdLst/>
                <a:ahLst/>
                <a:cxnLst/>
                <a:rect l="l" t="t" r="r" b="b"/>
                <a:pathLst>
                  <a:path w="4370" h="10109" extrusionOk="0">
                    <a:moveTo>
                      <a:pt x="2917" y="0"/>
                    </a:moveTo>
                    <a:cubicBezTo>
                      <a:pt x="2917" y="0"/>
                      <a:pt x="833" y="1215"/>
                      <a:pt x="417" y="4013"/>
                    </a:cubicBezTo>
                    <a:cubicBezTo>
                      <a:pt x="0" y="6811"/>
                      <a:pt x="1417" y="10109"/>
                      <a:pt x="1417" y="10109"/>
                    </a:cubicBezTo>
                    <a:cubicBezTo>
                      <a:pt x="1417" y="10109"/>
                      <a:pt x="2250" y="9109"/>
                      <a:pt x="3012" y="7716"/>
                    </a:cubicBezTo>
                    <a:cubicBezTo>
                      <a:pt x="2858" y="7620"/>
                      <a:pt x="2762" y="7442"/>
                      <a:pt x="2762" y="7251"/>
                    </a:cubicBezTo>
                    <a:cubicBezTo>
                      <a:pt x="2774" y="6979"/>
                      <a:pt x="2991" y="6750"/>
                      <a:pt x="3259" y="6750"/>
                    </a:cubicBezTo>
                    <a:cubicBezTo>
                      <a:pt x="3272" y="6750"/>
                      <a:pt x="3285" y="6750"/>
                      <a:pt x="3298" y="6751"/>
                    </a:cubicBezTo>
                    <a:cubicBezTo>
                      <a:pt x="3322" y="6751"/>
                      <a:pt x="3370" y="6763"/>
                      <a:pt x="3393" y="6775"/>
                    </a:cubicBezTo>
                    <a:cubicBezTo>
                      <a:pt x="3405" y="6775"/>
                      <a:pt x="3441" y="6775"/>
                      <a:pt x="3453" y="6787"/>
                    </a:cubicBezTo>
                    <a:cubicBezTo>
                      <a:pt x="3774" y="6096"/>
                      <a:pt x="4024" y="5334"/>
                      <a:pt x="4143" y="4572"/>
                    </a:cubicBezTo>
                    <a:cubicBezTo>
                      <a:pt x="4370" y="3060"/>
                      <a:pt x="3989" y="1846"/>
                      <a:pt x="3596" y="1048"/>
                    </a:cubicBezTo>
                    <a:cubicBezTo>
                      <a:pt x="3262" y="381"/>
                      <a:pt x="2917" y="0"/>
                      <a:pt x="291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46"/>
              <p:cNvSpPr/>
              <p:nvPr/>
            </p:nvSpPr>
            <p:spPr>
              <a:xfrm>
                <a:off x="5920075" y="2815350"/>
                <a:ext cx="153325" cy="218800"/>
              </a:xfrm>
              <a:custGeom>
                <a:avLst/>
                <a:gdLst/>
                <a:ahLst/>
                <a:cxnLst/>
                <a:rect l="l" t="t" r="r" b="b"/>
                <a:pathLst>
                  <a:path w="6133" h="8752" extrusionOk="0">
                    <a:moveTo>
                      <a:pt x="822" y="1"/>
                    </a:moveTo>
                    <a:cubicBezTo>
                      <a:pt x="822" y="1"/>
                      <a:pt x="0" y="2263"/>
                      <a:pt x="1453" y="4692"/>
                    </a:cubicBezTo>
                    <a:cubicBezTo>
                      <a:pt x="2917" y="7097"/>
                      <a:pt x="6108" y="8752"/>
                      <a:pt x="6108" y="8752"/>
                    </a:cubicBezTo>
                    <a:cubicBezTo>
                      <a:pt x="6108" y="8752"/>
                      <a:pt x="6132" y="5156"/>
                      <a:pt x="4668" y="2739"/>
                    </a:cubicBezTo>
                    <a:cubicBezTo>
                      <a:pt x="3215" y="322"/>
                      <a:pt x="822" y="1"/>
                      <a:pt x="82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46"/>
              <p:cNvSpPr/>
              <p:nvPr/>
            </p:nvSpPr>
            <p:spPr>
              <a:xfrm>
                <a:off x="5424775" y="2461850"/>
                <a:ext cx="245300" cy="104375"/>
              </a:xfrm>
              <a:custGeom>
                <a:avLst/>
                <a:gdLst/>
                <a:ahLst/>
                <a:cxnLst/>
                <a:rect l="l" t="t" r="r" b="b"/>
                <a:pathLst>
                  <a:path w="9812" h="4175" extrusionOk="0">
                    <a:moveTo>
                      <a:pt x="6171" y="1"/>
                    </a:moveTo>
                    <a:cubicBezTo>
                      <a:pt x="5333" y="1"/>
                      <a:pt x="4449" y="86"/>
                      <a:pt x="3632" y="330"/>
                    </a:cubicBezTo>
                    <a:cubicBezTo>
                      <a:pt x="929" y="1115"/>
                      <a:pt x="0" y="3354"/>
                      <a:pt x="0" y="3354"/>
                    </a:cubicBezTo>
                    <a:cubicBezTo>
                      <a:pt x="0" y="3354"/>
                      <a:pt x="298" y="3556"/>
                      <a:pt x="822" y="3770"/>
                    </a:cubicBezTo>
                    <a:cubicBezTo>
                      <a:pt x="810" y="3794"/>
                      <a:pt x="810" y="3830"/>
                      <a:pt x="810" y="3854"/>
                    </a:cubicBezTo>
                    <a:cubicBezTo>
                      <a:pt x="810" y="3985"/>
                      <a:pt x="893" y="4092"/>
                      <a:pt x="1024" y="4092"/>
                    </a:cubicBezTo>
                    <a:cubicBezTo>
                      <a:pt x="1132" y="4092"/>
                      <a:pt x="1227" y="4020"/>
                      <a:pt x="1251" y="3913"/>
                    </a:cubicBezTo>
                    <a:cubicBezTo>
                      <a:pt x="1724" y="4055"/>
                      <a:pt x="2316" y="4174"/>
                      <a:pt x="2997" y="4174"/>
                    </a:cubicBezTo>
                    <a:cubicBezTo>
                      <a:pt x="3515" y="4174"/>
                      <a:pt x="4084" y="4105"/>
                      <a:pt x="4691" y="3925"/>
                    </a:cubicBezTo>
                    <a:cubicBezTo>
                      <a:pt x="7394" y="3128"/>
                      <a:pt x="9811" y="461"/>
                      <a:pt x="9811" y="461"/>
                    </a:cubicBezTo>
                    <a:cubicBezTo>
                      <a:pt x="9811" y="461"/>
                      <a:pt x="8118" y="1"/>
                      <a:pt x="617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46"/>
              <p:cNvSpPr/>
              <p:nvPr/>
            </p:nvSpPr>
            <p:spPr>
              <a:xfrm>
                <a:off x="5130975" y="2233450"/>
                <a:ext cx="116725" cy="251825"/>
              </a:xfrm>
              <a:custGeom>
                <a:avLst/>
                <a:gdLst/>
                <a:ahLst/>
                <a:cxnLst/>
                <a:rect l="l" t="t" r="r" b="b"/>
                <a:pathLst>
                  <a:path w="4669" h="10073" extrusionOk="0">
                    <a:moveTo>
                      <a:pt x="1584" y="0"/>
                    </a:moveTo>
                    <a:cubicBezTo>
                      <a:pt x="1584" y="0"/>
                      <a:pt x="1" y="1834"/>
                      <a:pt x="477" y="4596"/>
                    </a:cubicBezTo>
                    <a:cubicBezTo>
                      <a:pt x="953" y="7382"/>
                      <a:pt x="3335" y="10073"/>
                      <a:pt x="3335" y="10073"/>
                    </a:cubicBezTo>
                    <a:cubicBezTo>
                      <a:pt x="3335" y="10073"/>
                      <a:pt x="4668" y="6739"/>
                      <a:pt x="4180" y="3953"/>
                    </a:cubicBezTo>
                    <a:cubicBezTo>
                      <a:pt x="3704" y="1179"/>
                      <a:pt x="1584" y="0"/>
                      <a:pt x="158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46"/>
              <p:cNvSpPr/>
              <p:nvPr/>
            </p:nvSpPr>
            <p:spPr>
              <a:xfrm>
                <a:off x="6399600" y="1873875"/>
                <a:ext cx="134275" cy="238150"/>
              </a:xfrm>
              <a:custGeom>
                <a:avLst/>
                <a:gdLst/>
                <a:ahLst/>
                <a:cxnLst/>
                <a:rect l="l" t="t" r="r" b="b"/>
                <a:pathLst>
                  <a:path w="5371" h="9526" extrusionOk="0">
                    <a:moveTo>
                      <a:pt x="4179" y="0"/>
                    </a:moveTo>
                    <a:cubicBezTo>
                      <a:pt x="4179" y="0"/>
                      <a:pt x="1882" y="715"/>
                      <a:pt x="846" y="3358"/>
                    </a:cubicBezTo>
                    <a:cubicBezTo>
                      <a:pt x="691" y="3787"/>
                      <a:pt x="548" y="4251"/>
                      <a:pt x="465" y="4703"/>
                    </a:cubicBezTo>
                    <a:cubicBezTo>
                      <a:pt x="0" y="7061"/>
                      <a:pt x="429" y="9525"/>
                      <a:pt x="429" y="9525"/>
                    </a:cubicBezTo>
                    <a:cubicBezTo>
                      <a:pt x="429" y="9525"/>
                      <a:pt x="3251" y="7406"/>
                      <a:pt x="4299" y="4822"/>
                    </a:cubicBezTo>
                    <a:cubicBezTo>
                      <a:pt x="4322" y="4799"/>
                      <a:pt x="4334" y="4763"/>
                      <a:pt x="4346" y="4727"/>
                    </a:cubicBezTo>
                    <a:cubicBezTo>
                      <a:pt x="5370" y="2084"/>
                      <a:pt x="4179" y="0"/>
                      <a:pt x="4179"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46"/>
              <p:cNvSpPr/>
              <p:nvPr/>
            </p:nvSpPr>
            <p:spPr>
              <a:xfrm>
                <a:off x="5981700" y="2321450"/>
                <a:ext cx="241700" cy="108575"/>
              </a:xfrm>
              <a:custGeom>
                <a:avLst/>
                <a:gdLst/>
                <a:ahLst/>
                <a:cxnLst/>
                <a:rect l="l" t="t" r="r" b="b"/>
                <a:pathLst>
                  <a:path w="9668" h="4343" extrusionOk="0">
                    <a:moveTo>
                      <a:pt x="6260" y="514"/>
                    </a:moveTo>
                    <a:cubicBezTo>
                      <a:pt x="6272" y="514"/>
                      <a:pt x="6285" y="515"/>
                      <a:pt x="6298" y="516"/>
                    </a:cubicBezTo>
                    <a:cubicBezTo>
                      <a:pt x="6477" y="516"/>
                      <a:pt x="6608" y="659"/>
                      <a:pt x="6596" y="838"/>
                    </a:cubicBezTo>
                    <a:cubicBezTo>
                      <a:pt x="6596" y="1009"/>
                      <a:pt x="6465" y="1136"/>
                      <a:pt x="6297" y="1136"/>
                    </a:cubicBezTo>
                    <a:cubicBezTo>
                      <a:pt x="6290" y="1136"/>
                      <a:pt x="6282" y="1136"/>
                      <a:pt x="6275" y="1135"/>
                    </a:cubicBezTo>
                    <a:cubicBezTo>
                      <a:pt x="6108" y="1124"/>
                      <a:pt x="5977" y="969"/>
                      <a:pt x="5977" y="814"/>
                    </a:cubicBezTo>
                    <a:cubicBezTo>
                      <a:pt x="5977" y="649"/>
                      <a:pt x="6100" y="514"/>
                      <a:pt x="6260" y="514"/>
                    </a:cubicBezTo>
                    <a:close/>
                    <a:moveTo>
                      <a:pt x="6730" y="1848"/>
                    </a:moveTo>
                    <a:cubicBezTo>
                      <a:pt x="6737" y="1848"/>
                      <a:pt x="6744" y="1849"/>
                      <a:pt x="6751" y="1850"/>
                    </a:cubicBezTo>
                    <a:cubicBezTo>
                      <a:pt x="6822" y="1850"/>
                      <a:pt x="6882" y="1909"/>
                      <a:pt x="6870" y="1981"/>
                    </a:cubicBezTo>
                    <a:cubicBezTo>
                      <a:pt x="6870" y="2052"/>
                      <a:pt x="6827" y="2105"/>
                      <a:pt x="6763" y="2105"/>
                    </a:cubicBezTo>
                    <a:cubicBezTo>
                      <a:pt x="6752" y="2105"/>
                      <a:pt x="6740" y="2103"/>
                      <a:pt x="6727" y="2100"/>
                    </a:cubicBezTo>
                    <a:cubicBezTo>
                      <a:pt x="6668" y="2100"/>
                      <a:pt x="6608" y="2040"/>
                      <a:pt x="6608" y="1969"/>
                    </a:cubicBezTo>
                    <a:cubicBezTo>
                      <a:pt x="6608" y="1904"/>
                      <a:pt x="6658" y="1848"/>
                      <a:pt x="6730" y="1848"/>
                    </a:cubicBezTo>
                    <a:close/>
                    <a:moveTo>
                      <a:pt x="6914" y="1"/>
                    </a:moveTo>
                    <a:cubicBezTo>
                      <a:pt x="6318" y="1"/>
                      <a:pt x="5652" y="91"/>
                      <a:pt x="4941" y="338"/>
                    </a:cubicBezTo>
                    <a:cubicBezTo>
                      <a:pt x="2274" y="1255"/>
                      <a:pt x="0" y="4041"/>
                      <a:pt x="0" y="4041"/>
                    </a:cubicBezTo>
                    <a:cubicBezTo>
                      <a:pt x="0" y="4041"/>
                      <a:pt x="1372" y="4343"/>
                      <a:pt x="3052" y="4343"/>
                    </a:cubicBezTo>
                    <a:cubicBezTo>
                      <a:pt x="4060" y="4343"/>
                      <a:pt x="5179" y="4234"/>
                      <a:pt x="6179" y="3886"/>
                    </a:cubicBezTo>
                    <a:cubicBezTo>
                      <a:pt x="8846" y="2957"/>
                      <a:pt x="9668" y="695"/>
                      <a:pt x="9668" y="695"/>
                    </a:cubicBezTo>
                    <a:cubicBezTo>
                      <a:pt x="9668" y="695"/>
                      <a:pt x="8562" y="1"/>
                      <a:pt x="691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46"/>
              <p:cNvSpPr/>
              <p:nvPr/>
            </p:nvSpPr>
            <p:spPr>
              <a:xfrm>
                <a:off x="5692075" y="3577650"/>
                <a:ext cx="138725" cy="229225"/>
              </a:xfrm>
              <a:custGeom>
                <a:avLst/>
                <a:gdLst/>
                <a:ahLst/>
                <a:cxnLst/>
                <a:rect l="l" t="t" r="r" b="b"/>
                <a:pathLst>
                  <a:path w="5549" h="9169" extrusionOk="0">
                    <a:moveTo>
                      <a:pt x="36" y="1"/>
                    </a:moveTo>
                    <a:cubicBezTo>
                      <a:pt x="36" y="1"/>
                      <a:pt x="0" y="548"/>
                      <a:pt x="0" y="1370"/>
                    </a:cubicBezTo>
                    <a:cubicBezTo>
                      <a:pt x="12" y="2656"/>
                      <a:pt x="179" y="4573"/>
                      <a:pt x="929" y="6109"/>
                    </a:cubicBezTo>
                    <a:cubicBezTo>
                      <a:pt x="2167" y="8633"/>
                      <a:pt x="4513" y="9168"/>
                      <a:pt x="4513" y="9168"/>
                    </a:cubicBezTo>
                    <a:cubicBezTo>
                      <a:pt x="4513" y="9168"/>
                      <a:pt x="5549" y="6978"/>
                      <a:pt x="4298" y="4454"/>
                    </a:cubicBezTo>
                    <a:cubicBezTo>
                      <a:pt x="3715" y="3263"/>
                      <a:pt x="2727" y="2203"/>
                      <a:pt x="1870" y="1429"/>
                    </a:cubicBezTo>
                    <a:cubicBezTo>
                      <a:pt x="905" y="548"/>
                      <a:pt x="36" y="1"/>
                      <a:pt x="3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46"/>
              <p:cNvSpPr/>
              <p:nvPr/>
            </p:nvSpPr>
            <p:spPr>
              <a:xfrm>
                <a:off x="5187250" y="3494300"/>
                <a:ext cx="170875" cy="199175"/>
              </a:xfrm>
              <a:custGeom>
                <a:avLst/>
                <a:gdLst/>
                <a:ahLst/>
                <a:cxnLst/>
                <a:rect l="l" t="t" r="r" b="b"/>
                <a:pathLst>
                  <a:path w="6835" h="7967" extrusionOk="0">
                    <a:moveTo>
                      <a:pt x="6834" y="1"/>
                    </a:moveTo>
                    <a:cubicBezTo>
                      <a:pt x="6834" y="1"/>
                      <a:pt x="3441" y="1204"/>
                      <a:pt x="1679" y="3406"/>
                    </a:cubicBezTo>
                    <a:cubicBezTo>
                      <a:pt x="1489" y="3632"/>
                      <a:pt x="1334" y="3870"/>
                      <a:pt x="1191" y="4097"/>
                    </a:cubicBezTo>
                    <a:cubicBezTo>
                      <a:pt x="0" y="6073"/>
                      <a:pt x="405" y="7966"/>
                      <a:pt x="405" y="7966"/>
                    </a:cubicBezTo>
                    <a:cubicBezTo>
                      <a:pt x="405" y="7966"/>
                      <a:pt x="2822" y="7966"/>
                      <a:pt x="4584" y="5763"/>
                    </a:cubicBezTo>
                    <a:cubicBezTo>
                      <a:pt x="4965" y="5299"/>
                      <a:pt x="5275" y="4763"/>
                      <a:pt x="5549" y="4228"/>
                    </a:cubicBezTo>
                    <a:cubicBezTo>
                      <a:pt x="6537" y="2204"/>
                      <a:pt x="6834" y="1"/>
                      <a:pt x="68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46"/>
              <p:cNvSpPr/>
              <p:nvPr/>
            </p:nvSpPr>
            <p:spPr>
              <a:xfrm>
                <a:off x="5261950" y="2812675"/>
                <a:ext cx="128625" cy="245600"/>
              </a:xfrm>
              <a:custGeom>
                <a:avLst/>
                <a:gdLst/>
                <a:ahLst/>
                <a:cxnLst/>
                <a:rect l="l" t="t" r="r" b="b"/>
                <a:pathLst>
                  <a:path w="5145" h="9824" extrusionOk="0">
                    <a:moveTo>
                      <a:pt x="4180" y="1"/>
                    </a:moveTo>
                    <a:cubicBezTo>
                      <a:pt x="4180" y="1"/>
                      <a:pt x="1549" y="2429"/>
                      <a:pt x="775" y="5132"/>
                    </a:cubicBezTo>
                    <a:cubicBezTo>
                      <a:pt x="1" y="7847"/>
                      <a:pt x="1382" y="9823"/>
                      <a:pt x="1382" y="9823"/>
                    </a:cubicBezTo>
                    <a:cubicBezTo>
                      <a:pt x="1382" y="9823"/>
                      <a:pt x="3596" y="8883"/>
                      <a:pt x="4370" y="6180"/>
                    </a:cubicBezTo>
                    <a:cubicBezTo>
                      <a:pt x="5144" y="3465"/>
                      <a:pt x="4180" y="1"/>
                      <a:pt x="418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46"/>
              <p:cNvSpPr/>
              <p:nvPr/>
            </p:nvSpPr>
            <p:spPr>
              <a:xfrm>
                <a:off x="5853100" y="3118900"/>
                <a:ext cx="27400" cy="26575"/>
              </a:xfrm>
              <a:custGeom>
                <a:avLst/>
                <a:gdLst/>
                <a:ahLst/>
                <a:cxnLst/>
                <a:rect l="l" t="t" r="r" b="b"/>
                <a:pathLst>
                  <a:path w="1096" h="1063" extrusionOk="0">
                    <a:moveTo>
                      <a:pt x="518" y="0"/>
                    </a:moveTo>
                    <a:cubicBezTo>
                      <a:pt x="452" y="0"/>
                      <a:pt x="389" y="23"/>
                      <a:pt x="310" y="63"/>
                    </a:cubicBezTo>
                    <a:cubicBezTo>
                      <a:pt x="143" y="146"/>
                      <a:pt x="24" y="313"/>
                      <a:pt x="12" y="503"/>
                    </a:cubicBezTo>
                    <a:cubicBezTo>
                      <a:pt x="1" y="801"/>
                      <a:pt x="239" y="1039"/>
                      <a:pt x="536" y="1063"/>
                    </a:cubicBezTo>
                    <a:cubicBezTo>
                      <a:pt x="584" y="1063"/>
                      <a:pt x="608" y="1039"/>
                      <a:pt x="655" y="1039"/>
                    </a:cubicBezTo>
                    <a:cubicBezTo>
                      <a:pt x="893" y="1003"/>
                      <a:pt x="1072" y="801"/>
                      <a:pt x="1084" y="551"/>
                    </a:cubicBezTo>
                    <a:cubicBezTo>
                      <a:pt x="1096" y="253"/>
                      <a:pt x="858" y="15"/>
                      <a:pt x="560" y="3"/>
                    </a:cubicBezTo>
                    <a:cubicBezTo>
                      <a:pt x="546" y="1"/>
                      <a:pt x="532" y="0"/>
                      <a:pt x="51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46"/>
              <p:cNvSpPr/>
              <p:nvPr/>
            </p:nvSpPr>
            <p:spPr>
              <a:xfrm>
                <a:off x="6020375" y="2723075"/>
                <a:ext cx="23250" cy="22950"/>
              </a:xfrm>
              <a:custGeom>
                <a:avLst/>
                <a:gdLst/>
                <a:ahLst/>
                <a:cxnLst/>
                <a:rect l="l" t="t" r="r" b="b"/>
                <a:pathLst>
                  <a:path w="930" h="918" extrusionOk="0">
                    <a:moveTo>
                      <a:pt x="501" y="1"/>
                    </a:moveTo>
                    <a:cubicBezTo>
                      <a:pt x="334" y="1"/>
                      <a:pt x="179" y="84"/>
                      <a:pt x="96" y="227"/>
                    </a:cubicBezTo>
                    <a:cubicBezTo>
                      <a:pt x="48" y="287"/>
                      <a:pt x="13" y="358"/>
                      <a:pt x="13" y="441"/>
                    </a:cubicBezTo>
                    <a:cubicBezTo>
                      <a:pt x="1" y="703"/>
                      <a:pt x="215" y="906"/>
                      <a:pt x="465" y="918"/>
                    </a:cubicBezTo>
                    <a:cubicBezTo>
                      <a:pt x="691" y="918"/>
                      <a:pt x="882" y="739"/>
                      <a:pt x="918" y="525"/>
                    </a:cubicBezTo>
                    <a:cubicBezTo>
                      <a:pt x="918" y="501"/>
                      <a:pt x="930" y="489"/>
                      <a:pt x="930" y="477"/>
                    </a:cubicBezTo>
                    <a:cubicBezTo>
                      <a:pt x="930" y="406"/>
                      <a:pt x="918" y="346"/>
                      <a:pt x="894" y="287"/>
                    </a:cubicBezTo>
                    <a:cubicBezTo>
                      <a:pt x="822" y="120"/>
                      <a:pt x="679" y="1"/>
                      <a:pt x="50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46"/>
              <p:cNvSpPr/>
              <p:nvPr/>
            </p:nvSpPr>
            <p:spPr>
              <a:xfrm>
                <a:off x="5659925" y="2350100"/>
                <a:ext cx="26800" cy="26250"/>
              </a:xfrm>
              <a:custGeom>
                <a:avLst/>
                <a:gdLst/>
                <a:ahLst/>
                <a:cxnLst/>
                <a:rect l="l" t="t" r="r" b="b"/>
                <a:pathLst>
                  <a:path w="1072" h="1050" extrusionOk="0">
                    <a:moveTo>
                      <a:pt x="527" y="1"/>
                    </a:moveTo>
                    <a:cubicBezTo>
                      <a:pt x="250" y="1"/>
                      <a:pt x="12" y="234"/>
                      <a:pt x="12" y="513"/>
                    </a:cubicBezTo>
                    <a:cubicBezTo>
                      <a:pt x="0" y="787"/>
                      <a:pt x="238" y="1049"/>
                      <a:pt x="524" y="1049"/>
                    </a:cubicBezTo>
                    <a:cubicBezTo>
                      <a:pt x="531" y="1049"/>
                      <a:pt x="539" y="1050"/>
                      <a:pt x="546" y="1050"/>
                    </a:cubicBezTo>
                    <a:cubicBezTo>
                      <a:pt x="822" y="1050"/>
                      <a:pt x="1048" y="827"/>
                      <a:pt x="1060" y="537"/>
                    </a:cubicBezTo>
                    <a:cubicBezTo>
                      <a:pt x="1072" y="263"/>
                      <a:pt x="834" y="1"/>
                      <a:pt x="548" y="1"/>
                    </a:cubicBezTo>
                    <a:cubicBezTo>
                      <a:pt x="541" y="1"/>
                      <a:pt x="534" y="1"/>
                      <a:pt x="52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46"/>
              <p:cNvSpPr/>
              <p:nvPr/>
            </p:nvSpPr>
            <p:spPr>
              <a:xfrm>
                <a:off x="6043600" y="2198300"/>
                <a:ext cx="39325" cy="38775"/>
              </a:xfrm>
              <a:custGeom>
                <a:avLst/>
                <a:gdLst/>
                <a:ahLst/>
                <a:cxnLst/>
                <a:rect l="l" t="t" r="r" b="b"/>
                <a:pathLst>
                  <a:path w="1573" h="1551" extrusionOk="0">
                    <a:moveTo>
                      <a:pt x="800" y="1"/>
                    </a:moveTo>
                    <a:cubicBezTo>
                      <a:pt x="370" y="1"/>
                      <a:pt x="24" y="342"/>
                      <a:pt x="12" y="751"/>
                    </a:cubicBezTo>
                    <a:cubicBezTo>
                      <a:pt x="1" y="1180"/>
                      <a:pt x="322" y="1537"/>
                      <a:pt x="763" y="1549"/>
                    </a:cubicBezTo>
                    <a:cubicBezTo>
                      <a:pt x="777" y="1550"/>
                      <a:pt x="790" y="1550"/>
                      <a:pt x="804" y="1550"/>
                    </a:cubicBezTo>
                    <a:cubicBezTo>
                      <a:pt x="1214" y="1550"/>
                      <a:pt x="1549" y="1214"/>
                      <a:pt x="1560" y="811"/>
                    </a:cubicBezTo>
                    <a:cubicBezTo>
                      <a:pt x="1572" y="382"/>
                      <a:pt x="1251" y="25"/>
                      <a:pt x="822" y="1"/>
                    </a:cubicBezTo>
                    <a:cubicBezTo>
                      <a:pt x="815" y="1"/>
                      <a:pt x="807" y="1"/>
                      <a:pt x="80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46"/>
              <p:cNvSpPr/>
              <p:nvPr/>
            </p:nvSpPr>
            <p:spPr>
              <a:xfrm>
                <a:off x="5716175" y="2422450"/>
                <a:ext cx="42900" cy="42325"/>
              </a:xfrm>
              <a:custGeom>
                <a:avLst/>
                <a:gdLst/>
                <a:ahLst/>
                <a:cxnLst/>
                <a:rect l="l" t="t" r="r" b="b"/>
                <a:pathLst>
                  <a:path w="1716" h="1693" extrusionOk="0">
                    <a:moveTo>
                      <a:pt x="870" y="0"/>
                    </a:moveTo>
                    <a:cubicBezTo>
                      <a:pt x="405" y="0"/>
                      <a:pt x="24" y="354"/>
                      <a:pt x="13" y="822"/>
                    </a:cubicBezTo>
                    <a:cubicBezTo>
                      <a:pt x="1" y="1298"/>
                      <a:pt x="370" y="1679"/>
                      <a:pt x="834" y="1691"/>
                    </a:cubicBezTo>
                    <a:cubicBezTo>
                      <a:pt x="850" y="1692"/>
                      <a:pt x="865" y="1693"/>
                      <a:pt x="881" y="1693"/>
                    </a:cubicBezTo>
                    <a:cubicBezTo>
                      <a:pt x="1277" y="1693"/>
                      <a:pt x="1611" y="1403"/>
                      <a:pt x="1691" y="1024"/>
                    </a:cubicBezTo>
                    <a:cubicBezTo>
                      <a:pt x="1715" y="977"/>
                      <a:pt x="1715" y="917"/>
                      <a:pt x="1715" y="882"/>
                    </a:cubicBezTo>
                    <a:cubicBezTo>
                      <a:pt x="1715" y="786"/>
                      <a:pt x="1691" y="703"/>
                      <a:pt x="1679" y="620"/>
                    </a:cubicBezTo>
                    <a:cubicBezTo>
                      <a:pt x="1596" y="262"/>
                      <a:pt x="1275" y="12"/>
                      <a:pt x="894" y="1"/>
                    </a:cubicBezTo>
                    <a:cubicBezTo>
                      <a:pt x="886" y="0"/>
                      <a:pt x="878" y="0"/>
                      <a:pt x="87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46"/>
              <p:cNvSpPr/>
              <p:nvPr/>
            </p:nvSpPr>
            <p:spPr>
              <a:xfrm>
                <a:off x="5533125" y="1987850"/>
                <a:ext cx="21450" cy="20900"/>
              </a:xfrm>
              <a:custGeom>
                <a:avLst/>
                <a:gdLst/>
                <a:ahLst/>
                <a:cxnLst/>
                <a:rect l="l" t="t" r="r" b="b"/>
                <a:pathLst>
                  <a:path w="858" h="836" extrusionOk="0">
                    <a:moveTo>
                      <a:pt x="418" y="1"/>
                    </a:moveTo>
                    <a:cubicBezTo>
                      <a:pt x="191" y="1"/>
                      <a:pt x="12" y="175"/>
                      <a:pt x="12" y="394"/>
                    </a:cubicBezTo>
                    <a:cubicBezTo>
                      <a:pt x="0" y="621"/>
                      <a:pt x="191" y="823"/>
                      <a:pt x="417" y="835"/>
                    </a:cubicBezTo>
                    <a:cubicBezTo>
                      <a:pt x="424" y="835"/>
                      <a:pt x="430" y="835"/>
                      <a:pt x="437" y="835"/>
                    </a:cubicBezTo>
                    <a:cubicBezTo>
                      <a:pt x="654" y="835"/>
                      <a:pt x="834" y="650"/>
                      <a:pt x="846" y="430"/>
                    </a:cubicBezTo>
                    <a:cubicBezTo>
                      <a:pt x="858" y="204"/>
                      <a:pt x="667" y="13"/>
                      <a:pt x="441" y="1"/>
                    </a:cubicBezTo>
                    <a:cubicBezTo>
                      <a:pt x="433" y="1"/>
                      <a:pt x="426" y="1"/>
                      <a:pt x="41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46"/>
              <p:cNvSpPr/>
              <p:nvPr/>
            </p:nvSpPr>
            <p:spPr>
              <a:xfrm>
                <a:off x="5947450" y="1975975"/>
                <a:ext cx="20875" cy="8650"/>
              </a:xfrm>
              <a:custGeom>
                <a:avLst/>
                <a:gdLst/>
                <a:ahLst/>
                <a:cxnLst/>
                <a:rect l="l" t="t" r="r" b="b"/>
                <a:pathLst>
                  <a:path w="835" h="346" extrusionOk="0">
                    <a:moveTo>
                      <a:pt x="1" y="0"/>
                    </a:moveTo>
                    <a:lnTo>
                      <a:pt x="1" y="0"/>
                    </a:lnTo>
                    <a:cubicBezTo>
                      <a:pt x="48" y="191"/>
                      <a:pt x="215" y="322"/>
                      <a:pt x="406" y="346"/>
                    </a:cubicBezTo>
                    <a:cubicBezTo>
                      <a:pt x="620" y="346"/>
                      <a:pt x="775" y="203"/>
                      <a:pt x="834" y="24"/>
                    </a:cubicBezTo>
                    <a:lnTo>
                      <a:pt x="1"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46"/>
              <p:cNvSpPr/>
              <p:nvPr/>
            </p:nvSpPr>
            <p:spPr>
              <a:xfrm>
                <a:off x="5482225" y="2194450"/>
                <a:ext cx="9850" cy="9850"/>
              </a:xfrm>
              <a:custGeom>
                <a:avLst/>
                <a:gdLst/>
                <a:ahLst/>
                <a:cxnLst/>
                <a:rect l="l" t="t" r="r" b="b"/>
                <a:pathLst>
                  <a:path w="394" h="394" extrusionOk="0">
                    <a:moveTo>
                      <a:pt x="203" y="0"/>
                    </a:moveTo>
                    <a:cubicBezTo>
                      <a:pt x="96" y="0"/>
                      <a:pt x="12" y="72"/>
                      <a:pt x="0" y="191"/>
                    </a:cubicBezTo>
                    <a:cubicBezTo>
                      <a:pt x="0" y="298"/>
                      <a:pt x="72" y="381"/>
                      <a:pt x="191" y="393"/>
                    </a:cubicBezTo>
                    <a:cubicBezTo>
                      <a:pt x="310" y="393"/>
                      <a:pt x="393" y="310"/>
                      <a:pt x="393" y="203"/>
                    </a:cubicBezTo>
                    <a:cubicBezTo>
                      <a:pt x="393" y="96"/>
                      <a:pt x="322" y="12"/>
                      <a:pt x="20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46"/>
              <p:cNvSpPr/>
              <p:nvPr/>
            </p:nvSpPr>
            <p:spPr>
              <a:xfrm>
                <a:off x="5416150" y="2298575"/>
                <a:ext cx="18775" cy="18525"/>
              </a:xfrm>
              <a:custGeom>
                <a:avLst/>
                <a:gdLst/>
                <a:ahLst/>
                <a:cxnLst/>
                <a:rect l="l" t="t" r="r" b="b"/>
                <a:pathLst>
                  <a:path w="751" h="741" extrusionOk="0">
                    <a:moveTo>
                      <a:pt x="352" y="0"/>
                    </a:moveTo>
                    <a:cubicBezTo>
                      <a:pt x="157" y="0"/>
                      <a:pt x="0" y="159"/>
                      <a:pt x="0" y="360"/>
                    </a:cubicBezTo>
                    <a:cubicBezTo>
                      <a:pt x="0" y="562"/>
                      <a:pt x="155" y="729"/>
                      <a:pt x="357" y="741"/>
                    </a:cubicBezTo>
                    <a:cubicBezTo>
                      <a:pt x="572" y="741"/>
                      <a:pt x="738" y="598"/>
                      <a:pt x="750" y="384"/>
                    </a:cubicBezTo>
                    <a:cubicBezTo>
                      <a:pt x="750" y="181"/>
                      <a:pt x="595" y="14"/>
                      <a:pt x="393" y="3"/>
                    </a:cubicBezTo>
                    <a:cubicBezTo>
                      <a:pt x="379" y="1"/>
                      <a:pt x="366" y="0"/>
                      <a:pt x="35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46"/>
              <p:cNvSpPr/>
              <p:nvPr/>
            </p:nvSpPr>
            <p:spPr>
              <a:xfrm>
                <a:off x="5241725" y="2464100"/>
                <a:ext cx="23225" cy="22375"/>
              </a:xfrm>
              <a:custGeom>
                <a:avLst/>
                <a:gdLst/>
                <a:ahLst/>
                <a:cxnLst/>
                <a:rect l="l" t="t" r="r" b="b"/>
                <a:pathLst>
                  <a:path w="929" h="895" extrusionOk="0">
                    <a:moveTo>
                      <a:pt x="455" y="1"/>
                    </a:moveTo>
                    <a:cubicBezTo>
                      <a:pt x="226" y="1"/>
                      <a:pt x="35" y="187"/>
                      <a:pt x="12" y="430"/>
                    </a:cubicBezTo>
                    <a:cubicBezTo>
                      <a:pt x="0" y="680"/>
                      <a:pt x="191" y="894"/>
                      <a:pt x="453" y="894"/>
                    </a:cubicBezTo>
                    <a:cubicBezTo>
                      <a:pt x="460" y="895"/>
                      <a:pt x="467" y="895"/>
                      <a:pt x="475" y="895"/>
                    </a:cubicBezTo>
                    <a:cubicBezTo>
                      <a:pt x="714" y="895"/>
                      <a:pt x="905" y="708"/>
                      <a:pt x="905" y="466"/>
                    </a:cubicBezTo>
                    <a:cubicBezTo>
                      <a:pt x="929" y="204"/>
                      <a:pt x="714" y="1"/>
                      <a:pt x="476" y="1"/>
                    </a:cubicBezTo>
                    <a:cubicBezTo>
                      <a:pt x="469" y="1"/>
                      <a:pt x="462" y="1"/>
                      <a:pt x="45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46"/>
              <p:cNvSpPr/>
              <p:nvPr/>
            </p:nvSpPr>
            <p:spPr>
              <a:xfrm>
                <a:off x="5284275" y="2412025"/>
                <a:ext cx="40200" cy="39350"/>
              </a:xfrm>
              <a:custGeom>
                <a:avLst/>
                <a:gdLst/>
                <a:ahLst/>
                <a:cxnLst/>
                <a:rect l="l" t="t" r="r" b="b"/>
                <a:pathLst>
                  <a:path w="1608" h="1574" extrusionOk="0">
                    <a:moveTo>
                      <a:pt x="834" y="1"/>
                    </a:moveTo>
                    <a:cubicBezTo>
                      <a:pt x="786" y="1"/>
                      <a:pt x="727" y="1"/>
                      <a:pt x="679" y="13"/>
                    </a:cubicBezTo>
                    <a:cubicBezTo>
                      <a:pt x="310" y="72"/>
                      <a:pt x="24" y="370"/>
                      <a:pt x="13" y="763"/>
                    </a:cubicBezTo>
                    <a:cubicBezTo>
                      <a:pt x="1" y="1096"/>
                      <a:pt x="215" y="1394"/>
                      <a:pt x="513" y="1513"/>
                    </a:cubicBezTo>
                    <a:cubicBezTo>
                      <a:pt x="596" y="1549"/>
                      <a:pt x="679" y="1561"/>
                      <a:pt x="775" y="1572"/>
                    </a:cubicBezTo>
                    <a:cubicBezTo>
                      <a:pt x="789" y="1573"/>
                      <a:pt x="803" y="1574"/>
                      <a:pt x="816" y="1574"/>
                    </a:cubicBezTo>
                    <a:cubicBezTo>
                      <a:pt x="1227" y="1574"/>
                      <a:pt x="1573" y="1237"/>
                      <a:pt x="1584" y="822"/>
                    </a:cubicBezTo>
                    <a:cubicBezTo>
                      <a:pt x="1608" y="382"/>
                      <a:pt x="1263" y="13"/>
                      <a:pt x="8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46"/>
              <p:cNvSpPr/>
              <p:nvPr/>
            </p:nvSpPr>
            <p:spPr>
              <a:xfrm>
                <a:off x="5503350" y="2904350"/>
                <a:ext cx="24425" cy="23850"/>
              </a:xfrm>
              <a:custGeom>
                <a:avLst/>
                <a:gdLst/>
                <a:ahLst/>
                <a:cxnLst/>
                <a:rect l="l" t="t" r="r" b="b"/>
                <a:pathLst>
                  <a:path w="977" h="954" extrusionOk="0">
                    <a:moveTo>
                      <a:pt x="501" y="1"/>
                    </a:moveTo>
                    <a:cubicBezTo>
                      <a:pt x="239" y="1"/>
                      <a:pt x="24" y="203"/>
                      <a:pt x="13" y="453"/>
                    </a:cubicBezTo>
                    <a:cubicBezTo>
                      <a:pt x="1" y="715"/>
                      <a:pt x="203" y="929"/>
                      <a:pt x="477" y="953"/>
                    </a:cubicBezTo>
                    <a:cubicBezTo>
                      <a:pt x="484" y="954"/>
                      <a:pt x="490" y="954"/>
                      <a:pt x="497" y="954"/>
                    </a:cubicBezTo>
                    <a:cubicBezTo>
                      <a:pt x="739" y="954"/>
                      <a:pt x="953" y="744"/>
                      <a:pt x="965" y="489"/>
                    </a:cubicBezTo>
                    <a:cubicBezTo>
                      <a:pt x="977" y="227"/>
                      <a:pt x="775" y="13"/>
                      <a:pt x="50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46"/>
              <p:cNvSpPr/>
              <p:nvPr/>
            </p:nvSpPr>
            <p:spPr>
              <a:xfrm>
                <a:off x="5779875" y="2829050"/>
                <a:ext cx="12225" cy="12225"/>
              </a:xfrm>
              <a:custGeom>
                <a:avLst/>
                <a:gdLst/>
                <a:ahLst/>
                <a:cxnLst/>
                <a:rect l="l" t="t" r="r" b="b"/>
                <a:pathLst>
                  <a:path w="489" h="489" extrusionOk="0">
                    <a:moveTo>
                      <a:pt x="251" y="0"/>
                    </a:moveTo>
                    <a:cubicBezTo>
                      <a:pt x="120" y="0"/>
                      <a:pt x="1" y="108"/>
                      <a:pt x="1" y="239"/>
                    </a:cubicBezTo>
                    <a:cubicBezTo>
                      <a:pt x="1" y="370"/>
                      <a:pt x="96" y="489"/>
                      <a:pt x="239" y="489"/>
                    </a:cubicBezTo>
                    <a:cubicBezTo>
                      <a:pt x="370" y="489"/>
                      <a:pt x="489" y="393"/>
                      <a:pt x="489" y="250"/>
                    </a:cubicBezTo>
                    <a:cubicBezTo>
                      <a:pt x="489" y="120"/>
                      <a:pt x="382" y="0"/>
                      <a:pt x="25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46"/>
              <p:cNvSpPr/>
              <p:nvPr/>
            </p:nvSpPr>
            <p:spPr>
              <a:xfrm>
                <a:off x="5567050" y="3334750"/>
                <a:ext cx="44375" cy="43825"/>
              </a:xfrm>
              <a:custGeom>
                <a:avLst/>
                <a:gdLst/>
                <a:ahLst/>
                <a:cxnLst/>
                <a:rect l="l" t="t" r="r" b="b"/>
                <a:pathLst>
                  <a:path w="1775" h="1753" extrusionOk="0">
                    <a:moveTo>
                      <a:pt x="895" y="1"/>
                    </a:moveTo>
                    <a:cubicBezTo>
                      <a:pt x="417" y="1"/>
                      <a:pt x="24" y="377"/>
                      <a:pt x="13" y="846"/>
                    </a:cubicBezTo>
                    <a:cubicBezTo>
                      <a:pt x="1" y="1323"/>
                      <a:pt x="370" y="1739"/>
                      <a:pt x="858" y="1751"/>
                    </a:cubicBezTo>
                    <a:cubicBezTo>
                      <a:pt x="872" y="1752"/>
                      <a:pt x="886" y="1752"/>
                      <a:pt x="900" y="1752"/>
                    </a:cubicBezTo>
                    <a:cubicBezTo>
                      <a:pt x="1359" y="1752"/>
                      <a:pt x="1751" y="1380"/>
                      <a:pt x="1763" y="906"/>
                    </a:cubicBezTo>
                    <a:cubicBezTo>
                      <a:pt x="1775" y="430"/>
                      <a:pt x="1406" y="13"/>
                      <a:pt x="917" y="1"/>
                    </a:cubicBezTo>
                    <a:cubicBezTo>
                      <a:pt x="910" y="1"/>
                      <a:pt x="903" y="1"/>
                      <a:pt x="89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46"/>
              <p:cNvSpPr/>
              <p:nvPr/>
            </p:nvSpPr>
            <p:spPr>
              <a:xfrm>
                <a:off x="5281300" y="3377600"/>
                <a:ext cx="37525" cy="36700"/>
              </a:xfrm>
              <a:custGeom>
                <a:avLst/>
                <a:gdLst/>
                <a:ahLst/>
                <a:cxnLst/>
                <a:rect l="l" t="t" r="r" b="b"/>
                <a:pathLst>
                  <a:path w="1501" h="1468" extrusionOk="0">
                    <a:moveTo>
                      <a:pt x="734" y="0"/>
                    </a:moveTo>
                    <a:cubicBezTo>
                      <a:pt x="347" y="0"/>
                      <a:pt x="24" y="325"/>
                      <a:pt x="13" y="716"/>
                    </a:cubicBezTo>
                    <a:cubicBezTo>
                      <a:pt x="1" y="1109"/>
                      <a:pt x="310" y="1454"/>
                      <a:pt x="727" y="1466"/>
                    </a:cubicBezTo>
                    <a:cubicBezTo>
                      <a:pt x="741" y="1467"/>
                      <a:pt x="756" y="1467"/>
                      <a:pt x="770" y="1467"/>
                    </a:cubicBezTo>
                    <a:cubicBezTo>
                      <a:pt x="1166" y="1467"/>
                      <a:pt x="1466" y="1154"/>
                      <a:pt x="1489" y="752"/>
                    </a:cubicBezTo>
                    <a:cubicBezTo>
                      <a:pt x="1501" y="359"/>
                      <a:pt x="1191" y="14"/>
                      <a:pt x="775" y="2"/>
                    </a:cubicBezTo>
                    <a:cubicBezTo>
                      <a:pt x="761" y="1"/>
                      <a:pt x="747" y="0"/>
                      <a:pt x="7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46"/>
              <p:cNvSpPr/>
              <p:nvPr/>
            </p:nvSpPr>
            <p:spPr>
              <a:xfrm>
                <a:off x="5417325" y="3333575"/>
                <a:ext cx="7175" cy="7175"/>
              </a:xfrm>
              <a:custGeom>
                <a:avLst/>
                <a:gdLst/>
                <a:ahLst/>
                <a:cxnLst/>
                <a:rect l="l" t="t" r="r" b="b"/>
                <a:pathLst>
                  <a:path w="287" h="287" extrusionOk="0">
                    <a:moveTo>
                      <a:pt x="156" y="1"/>
                    </a:moveTo>
                    <a:cubicBezTo>
                      <a:pt x="60" y="1"/>
                      <a:pt x="1" y="60"/>
                      <a:pt x="1" y="131"/>
                    </a:cubicBezTo>
                    <a:cubicBezTo>
                      <a:pt x="1" y="215"/>
                      <a:pt x="60" y="286"/>
                      <a:pt x="132" y="286"/>
                    </a:cubicBezTo>
                    <a:cubicBezTo>
                      <a:pt x="215" y="286"/>
                      <a:pt x="287" y="227"/>
                      <a:pt x="287" y="155"/>
                    </a:cubicBezTo>
                    <a:cubicBezTo>
                      <a:pt x="287" y="72"/>
                      <a:pt x="227" y="1"/>
                      <a:pt x="15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46"/>
              <p:cNvSpPr/>
              <p:nvPr/>
            </p:nvSpPr>
            <p:spPr>
              <a:xfrm>
                <a:off x="5485200" y="3339500"/>
                <a:ext cx="15500" cy="15850"/>
              </a:xfrm>
              <a:custGeom>
                <a:avLst/>
                <a:gdLst/>
                <a:ahLst/>
                <a:cxnLst/>
                <a:rect l="l" t="t" r="r" b="b"/>
                <a:pathLst>
                  <a:path w="620" h="634" extrusionOk="0">
                    <a:moveTo>
                      <a:pt x="299" y="1"/>
                    </a:moveTo>
                    <a:cubicBezTo>
                      <a:pt x="131" y="1"/>
                      <a:pt x="0" y="128"/>
                      <a:pt x="0" y="299"/>
                    </a:cubicBezTo>
                    <a:cubicBezTo>
                      <a:pt x="0" y="478"/>
                      <a:pt x="131" y="609"/>
                      <a:pt x="298" y="633"/>
                    </a:cubicBezTo>
                    <a:cubicBezTo>
                      <a:pt x="304" y="633"/>
                      <a:pt x="309" y="633"/>
                      <a:pt x="315" y="633"/>
                    </a:cubicBezTo>
                    <a:cubicBezTo>
                      <a:pt x="464" y="633"/>
                      <a:pt x="608" y="484"/>
                      <a:pt x="620" y="335"/>
                    </a:cubicBezTo>
                    <a:cubicBezTo>
                      <a:pt x="620" y="156"/>
                      <a:pt x="489" y="14"/>
                      <a:pt x="322" y="2"/>
                    </a:cubicBezTo>
                    <a:cubicBezTo>
                      <a:pt x="314" y="1"/>
                      <a:pt x="307" y="1"/>
                      <a:pt x="29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46"/>
              <p:cNvSpPr/>
              <p:nvPr/>
            </p:nvSpPr>
            <p:spPr>
              <a:xfrm>
                <a:off x="5852800" y="3557950"/>
                <a:ext cx="39325" cy="38775"/>
              </a:xfrm>
              <a:custGeom>
                <a:avLst/>
                <a:gdLst/>
                <a:ahLst/>
                <a:cxnLst/>
                <a:rect l="l" t="t" r="r" b="b"/>
                <a:pathLst>
                  <a:path w="1573" h="1551" extrusionOk="0">
                    <a:moveTo>
                      <a:pt x="749" y="0"/>
                    </a:moveTo>
                    <a:cubicBezTo>
                      <a:pt x="348" y="0"/>
                      <a:pt x="24" y="333"/>
                      <a:pt x="13" y="741"/>
                    </a:cubicBezTo>
                    <a:cubicBezTo>
                      <a:pt x="1" y="1182"/>
                      <a:pt x="334" y="1539"/>
                      <a:pt x="751" y="1551"/>
                    </a:cubicBezTo>
                    <a:cubicBezTo>
                      <a:pt x="758" y="1551"/>
                      <a:pt x="765" y="1551"/>
                      <a:pt x="773" y="1551"/>
                    </a:cubicBezTo>
                    <a:cubicBezTo>
                      <a:pt x="1203" y="1551"/>
                      <a:pt x="1549" y="1210"/>
                      <a:pt x="1560" y="801"/>
                    </a:cubicBezTo>
                    <a:cubicBezTo>
                      <a:pt x="1572" y="372"/>
                      <a:pt x="1227" y="15"/>
                      <a:pt x="810" y="3"/>
                    </a:cubicBezTo>
                    <a:cubicBezTo>
                      <a:pt x="790" y="1"/>
                      <a:pt x="769" y="0"/>
                      <a:pt x="749"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46"/>
              <p:cNvSpPr/>
              <p:nvPr/>
            </p:nvSpPr>
            <p:spPr>
              <a:xfrm>
                <a:off x="5904300" y="3471975"/>
                <a:ext cx="40800" cy="39925"/>
              </a:xfrm>
              <a:custGeom>
                <a:avLst/>
                <a:gdLst/>
                <a:ahLst/>
                <a:cxnLst/>
                <a:rect l="l" t="t" r="r" b="b"/>
                <a:pathLst>
                  <a:path w="1632" h="1597" extrusionOk="0">
                    <a:moveTo>
                      <a:pt x="813" y="1"/>
                    </a:moveTo>
                    <a:cubicBezTo>
                      <a:pt x="393" y="1"/>
                      <a:pt x="36" y="353"/>
                      <a:pt x="24" y="775"/>
                    </a:cubicBezTo>
                    <a:cubicBezTo>
                      <a:pt x="0" y="1227"/>
                      <a:pt x="346" y="1584"/>
                      <a:pt x="798" y="1596"/>
                    </a:cubicBezTo>
                    <a:cubicBezTo>
                      <a:pt x="805" y="1597"/>
                      <a:pt x="813" y="1597"/>
                      <a:pt x="820" y="1597"/>
                    </a:cubicBezTo>
                    <a:cubicBezTo>
                      <a:pt x="1251" y="1597"/>
                      <a:pt x="1596" y="1256"/>
                      <a:pt x="1608" y="822"/>
                    </a:cubicBezTo>
                    <a:cubicBezTo>
                      <a:pt x="1632" y="370"/>
                      <a:pt x="1286" y="13"/>
                      <a:pt x="834" y="1"/>
                    </a:cubicBezTo>
                    <a:cubicBezTo>
                      <a:pt x="827" y="1"/>
                      <a:pt x="820" y="1"/>
                      <a:pt x="81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46"/>
              <p:cNvSpPr/>
              <p:nvPr/>
            </p:nvSpPr>
            <p:spPr>
              <a:xfrm>
                <a:off x="6265350" y="3346675"/>
                <a:ext cx="19075" cy="19075"/>
              </a:xfrm>
              <a:custGeom>
                <a:avLst/>
                <a:gdLst/>
                <a:ahLst/>
                <a:cxnLst/>
                <a:rect l="l" t="t" r="r" b="b"/>
                <a:pathLst>
                  <a:path w="763" h="763" extrusionOk="0">
                    <a:moveTo>
                      <a:pt x="382" y="0"/>
                    </a:moveTo>
                    <a:cubicBezTo>
                      <a:pt x="179" y="0"/>
                      <a:pt x="13" y="167"/>
                      <a:pt x="1" y="369"/>
                    </a:cubicBezTo>
                    <a:cubicBezTo>
                      <a:pt x="1" y="584"/>
                      <a:pt x="167" y="762"/>
                      <a:pt x="370" y="762"/>
                    </a:cubicBezTo>
                    <a:cubicBezTo>
                      <a:pt x="584" y="762"/>
                      <a:pt x="763" y="596"/>
                      <a:pt x="763" y="381"/>
                    </a:cubicBezTo>
                    <a:cubicBezTo>
                      <a:pt x="763" y="179"/>
                      <a:pt x="596" y="0"/>
                      <a:pt x="38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46"/>
              <p:cNvSpPr/>
              <p:nvPr/>
            </p:nvSpPr>
            <p:spPr>
              <a:xfrm>
                <a:off x="6481150" y="3286850"/>
                <a:ext cx="19075" cy="18775"/>
              </a:xfrm>
              <a:custGeom>
                <a:avLst/>
                <a:gdLst/>
                <a:ahLst/>
                <a:cxnLst/>
                <a:rect l="l" t="t" r="r" b="b"/>
                <a:pathLst>
                  <a:path w="763" h="751" extrusionOk="0">
                    <a:moveTo>
                      <a:pt x="382" y="0"/>
                    </a:moveTo>
                    <a:cubicBezTo>
                      <a:pt x="179" y="0"/>
                      <a:pt x="1" y="155"/>
                      <a:pt x="1" y="369"/>
                    </a:cubicBezTo>
                    <a:cubicBezTo>
                      <a:pt x="1" y="572"/>
                      <a:pt x="167" y="750"/>
                      <a:pt x="370" y="750"/>
                    </a:cubicBezTo>
                    <a:cubicBezTo>
                      <a:pt x="584" y="750"/>
                      <a:pt x="763" y="596"/>
                      <a:pt x="763" y="381"/>
                    </a:cubicBezTo>
                    <a:cubicBezTo>
                      <a:pt x="763" y="191"/>
                      <a:pt x="596" y="12"/>
                      <a:pt x="38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46"/>
              <p:cNvSpPr/>
              <p:nvPr/>
            </p:nvSpPr>
            <p:spPr>
              <a:xfrm>
                <a:off x="6265950" y="3257975"/>
                <a:ext cx="16100" cy="16100"/>
              </a:xfrm>
              <a:custGeom>
                <a:avLst/>
                <a:gdLst/>
                <a:ahLst/>
                <a:cxnLst/>
                <a:rect l="l" t="t" r="r" b="b"/>
                <a:pathLst>
                  <a:path w="644" h="644" extrusionOk="0">
                    <a:moveTo>
                      <a:pt x="334" y="0"/>
                    </a:moveTo>
                    <a:cubicBezTo>
                      <a:pt x="155" y="0"/>
                      <a:pt x="24" y="143"/>
                      <a:pt x="0" y="322"/>
                    </a:cubicBezTo>
                    <a:cubicBezTo>
                      <a:pt x="0" y="500"/>
                      <a:pt x="143" y="643"/>
                      <a:pt x="310" y="643"/>
                    </a:cubicBezTo>
                    <a:cubicBezTo>
                      <a:pt x="501" y="643"/>
                      <a:pt x="643" y="512"/>
                      <a:pt x="643" y="334"/>
                    </a:cubicBezTo>
                    <a:cubicBezTo>
                      <a:pt x="643" y="155"/>
                      <a:pt x="512" y="0"/>
                      <a:pt x="3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46"/>
              <p:cNvSpPr/>
              <p:nvPr/>
            </p:nvSpPr>
            <p:spPr>
              <a:xfrm>
                <a:off x="6591875" y="3050500"/>
                <a:ext cx="32475" cy="32475"/>
              </a:xfrm>
              <a:custGeom>
                <a:avLst/>
                <a:gdLst/>
                <a:ahLst/>
                <a:cxnLst/>
                <a:rect l="l" t="t" r="r" b="b"/>
                <a:pathLst>
                  <a:path w="1299" h="1299" extrusionOk="0">
                    <a:moveTo>
                      <a:pt x="658" y="0"/>
                    </a:moveTo>
                    <a:cubicBezTo>
                      <a:pt x="322" y="0"/>
                      <a:pt x="36" y="270"/>
                      <a:pt x="25" y="620"/>
                    </a:cubicBezTo>
                    <a:cubicBezTo>
                      <a:pt x="1" y="977"/>
                      <a:pt x="287" y="1275"/>
                      <a:pt x="644" y="1298"/>
                    </a:cubicBezTo>
                    <a:lnTo>
                      <a:pt x="739" y="1298"/>
                    </a:lnTo>
                    <a:cubicBezTo>
                      <a:pt x="1049" y="1263"/>
                      <a:pt x="1299" y="1001"/>
                      <a:pt x="1299" y="667"/>
                    </a:cubicBezTo>
                    <a:cubicBezTo>
                      <a:pt x="1299" y="334"/>
                      <a:pt x="1072" y="72"/>
                      <a:pt x="763" y="13"/>
                    </a:cubicBezTo>
                    <a:cubicBezTo>
                      <a:pt x="739" y="13"/>
                      <a:pt x="703" y="1"/>
                      <a:pt x="679" y="1"/>
                    </a:cubicBezTo>
                    <a:cubicBezTo>
                      <a:pt x="672" y="0"/>
                      <a:pt x="665" y="0"/>
                      <a:pt x="65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46"/>
              <p:cNvSpPr/>
              <p:nvPr/>
            </p:nvSpPr>
            <p:spPr>
              <a:xfrm>
                <a:off x="4949725" y="2996025"/>
                <a:ext cx="32450" cy="32475"/>
              </a:xfrm>
              <a:custGeom>
                <a:avLst/>
                <a:gdLst/>
                <a:ahLst/>
                <a:cxnLst/>
                <a:rect l="l" t="t" r="r" b="b"/>
                <a:pathLst>
                  <a:path w="1298" h="1299" extrusionOk="0">
                    <a:moveTo>
                      <a:pt x="657" y="0"/>
                    </a:moveTo>
                    <a:cubicBezTo>
                      <a:pt x="310" y="0"/>
                      <a:pt x="24" y="282"/>
                      <a:pt x="12" y="632"/>
                    </a:cubicBezTo>
                    <a:cubicBezTo>
                      <a:pt x="0" y="989"/>
                      <a:pt x="286" y="1287"/>
                      <a:pt x="643" y="1299"/>
                    </a:cubicBezTo>
                    <a:lnTo>
                      <a:pt x="726" y="1299"/>
                    </a:lnTo>
                    <a:cubicBezTo>
                      <a:pt x="1036" y="1263"/>
                      <a:pt x="1298" y="1001"/>
                      <a:pt x="1298" y="668"/>
                    </a:cubicBezTo>
                    <a:cubicBezTo>
                      <a:pt x="1298" y="346"/>
                      <a:pt x="1084" y="84"/>
                      <a:pt x="774" y="13"/>
                    </a:cubicBezTo>
                    <a:cubicBezTo>
                      <a:pt x="738" y="13"/>
                      <a:pt x="714" y="1"/>
                      <a:pt x="679" y="1"/>
                    </a:cubicBezTo>
                    <a:cubicBezTo>
                      <a:pt x="671" y="1"/>
                      <a:pt x="664" y="0"/>
                      <a:pt x="65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46"/>
              <p:cNvSpPr/>
              <p:nvPr/>
            </p:nvSpPr>
            <p:spPr>
              <a:xfrm>
                <a:off x="6399300" y="3292775"/>
                <a:ext cx="43175" cy="42325"/>
              </a:xfrm>
              <a:custGeom>
                <a:avLst/>
                <a:gdLst/>
                <a:ahLst/>
                <a:cxnLst/>
                <a:rect l="l" t="t" r="r" b="b"/>
                <a:pathLst>
                  <a:path w="1727" h="1693" extrusionOk="0">
                    <a:moveTo>
                      <a:pt x="850" y="0"/>
                    </a:moveTo>
                    <a:cubicBezTo>
                      <a:pt x="405" y="0"/>
                      <a:pt x="47" y="350"/>
                      <a:pt x="12" y="811"/>
                    </a:cubicBezTo>
                    <a:cubicBezTo>
                      <a:pt x="0" y="1275"/>
                      <a:pt x="358" y="1668"/>
                      <a:pt x="834" y="1692"/>
                    </a:cubicBezTo>
                    <a:cubicBezTo>
                      <a:pt x="841" y="1692"/>
                      <a:pt x="849" y="1692"/>
                      <a:pt x="856" y="1692"/>
                    </a:cubicBezTo>
                    <a:cubicBezTo>
                      <a:pt x="1311" y="1692"/>
                      <a:pt x="1680" y="1339"/>
                      <a:pt x="1715" y="871"/>
                    </a:cubicBezTo>
                    <a:cubicBezTo>
                      <a:pt x="1727" y="394"/>
                      <a:pt x="1358" y="13"/>
                      <a:pt x="893" y="1"/>
                    </a:cubicBezTo>
                    <a:cubicBezTo>
                      <a:pt x="879" y="1"/>
                      <a:pt x="864" y="0"/>
                      <a:pt x="85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46"/>
              <p:cNvSpPr/>
              <p:nvPr/>
            </p:nvSpPr>
            <p:spPr>
              <a:xfrm>
                <a:off x="6307025" y="2629600"/>
                <a:ext cx="28000" cy="27175"/>
              </a:xfrm>
              <a:custGeom>
                <a:avLst/>
                <a:gdLst/>
                <a:ahLst/>
                <a:cxnLst/>
                <a:rect l="l" t="t" r="r" b="b"/>
                <a:pathLst>
                  <a:path w="1120" h="1087" extrusionOk="0">
                    <a:moveTo>
                      <a:pt x="561" y="1"/>
                    </a:moveTo>
                    <a:cubicBezTo>
                      <a:pt x="251" y="1"/>
                      <a:pt x="12" y="235"/>
                      <a:pt x="12" y="525"/>
                    </a:cubicBezTo>
                    <a:cubicBezTo>
                      <a:pt x="1" y="823"/>
                      <a:pt x="239" y="1073"/>
                      <a:pt x="536" y="1085"/>
                    </a:cubicBezTo>
                    <a:cubicBezTo>
                      <a:pt x="550" y="1086"/>
                      <a:pt x="564" y="1086"/>
                      <a:pt x="577" y="1086"/>
                    </a:cubicBezTo>
                    <a:cubicBezTo>
                      <a:pt x="857" y="1086"/>
                      <a:pt x="1085" y="857"/>
                      <a:pt x="1096" y="573"/>
                    </a:cubicBezTo>
                    <a:cubicBezTo>
                      <a:pt x="1120" y="275"/>
                      <a:pt x="882" y="13"/>
                      <a:pt x="584" y="1"/>
                    </a:cubicBezTo>
                    <a:cubicBezTo>
                      <a:pt x="576" y="1"/>
                      <a:pt x="569" y="1"/>
                      <a:pt x="56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46"/>
              <p:cNvSpPr/>
              <p:nvPr/>
            </p:nvSpPr>
            <p:spPr>
              <a:xfrm>
                <a:off x="6215350" y="2381075"/>
                <a:ext cx="15500" cy="15200"/>
              </a:xfrm>
              <a:custGeom>
                <a:avLst/>
                <a:gdLst/>
                <a:ahLst/>
                <a:cxnLst/>
                <a:rect l="l" t="t" r="r" b="b"/>
                <a:pathLst>
                  <a:path w="620" h="608" extrusionOk="0">
                    <a:moveTo>
                      <a:pt x="322" y="1"/>
                    </a:moveTo>
                    <a:cubicBezTo>
                      <a:pt x="155" y="1"/>
                      <a:pt x="24" y="120"/>
                      <a:pt x="0" y="298"/>
                    </a:cubicBezTo>
                    <a:cubicBezTo>
                      <a:pt x="0" y="465"/>
                      <a:pt x="119" y="608"/>
                      <a:pt x="298" y="608"/>
                    </a:cubicBezTo>
                    <a:cubicBezTo>
                      <a:pt x="465" y="608"/>
                      <a:pt x="620" y="489"/>
                      <a:pt x="620" y="310"/>
                    </a:cubicBezTo>
                    <a:cubicBezTo>
                      <a:pt x="620" y="155"/>
                      <a:pt x="500" y="1"/>
                      <a:pt x="32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46"/>
              <p:cNvSpPr/>
              <p:nvPr/>
            </p:nvSpPr>
            <p:spPr>
              <a:xfrm>
                <a:off x="6501700" y="2352500"/>
                <a:ext cx="16975" cy="17000"/>
              </a:xfrm>
              <a:custGeom>
                <a:avLst/>
                <a:gdLst/>
                <a:ahLst/>
                <a:cxnLst/>
                <a:rect l="l" t="t" r="r" b="b"/>
                <a:pathLst>
                  <a:path w="679" h="680" extrusionOk="0">
                    <a:moveTo>
                      <a:pt x="357" y="1"/>
                    </a:moveTo>
                    <a:cubicBezTo>
                      <a:pt x="155" y="1"/>
                      <a:pt x="0" y="143"/>
                      <a:pt x="0" y="322"/>
                    </a:cubicBezTo>
                    <a:cubicBezTo>
                      <a:pt x="0" y="524"/>
                      <a:pt x="131" y="667"/>
                      <a:pt x="322" y="679"/>
                    </a:cubicBezTo>
                    <a:cubicBezTo>
                      <a:pt x="512" y="679"/>
                      <a:pt x="667" y="548"/>
                      <a:pt x="679" y="358"/>
                    </a:cubicBezTo>
                    <a:cubicBezTo>
                      <a:pt x="679" y="155"/>
                      <a:pt x="548" y="13"/>
                      <a:pt x="35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46"/>
              <p:cNvSpPr/>
              <p:nvPr/>
            </p:nvSpPr>
            <p:spPr>
              <a:xfrm>
                <a:off x="6480850" y="2114375"/>
                <a:ext cx="16700" cy="16700"/>
              </a:xfrm>
              <a:custGeom>
                <a:avLst/>
                <a:gdLst/>
                <a:ahLst/>
                <a:cxnLst/>
                <a:rect l="l" t="t" r="r" b="b"/>
                <a:pathLst>
                  <a:path w="668" h="668" extrusionOk="0">
                    <a:moveTo>
                      <a:pt x="334" y="1"/>
                    </a:moveTo>
                    <a:cubicBezTo>
                      <a:pt x="156" y="1"/>
                      <a:pt x="1" y="143"/>
                      <a:pt x="1" y="322"/>
                    </a:cubicBezTo>
                    <a:cubicBezTo>
                      <a:pt x="1" y="501"/>
                      <a:pt x="132" y="667"/>
                      <a:pt x="322" y="667"/>
                    </a:cubicBezTo>
                    <a:cubicBezTo>
                      <a:pt x="501" y="667"/>
                      <a:pt x="668" y="536"/>
                      <a:pt x="668" y="346"/>
                    </a:cubicBezTo>
                    <a:cubicBezTo>
                      <a:pt x="668" y="167"/>
                      <a:pt x="537" y="1"/>
                      <a:pt x="3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46"/>
              <p:cNvSpPr/>
              <p:nvPr/>
            </p:nvSpPr>
            <p:spPr>
              <a:xfrm>
                <a:off x="6773450" y="2287625"/>
                <a:ext cx="117000" cy="252125"/>
              </a:xfrm>
              <a:custGeom>
                <a:avLst/>
                <a:gdLst/>
                <a:ahLst/>
                <a:cxnLst/>
                <a:rect l="l" t="t" r="r" b="b"/>
                <a:pathLst>
                  <a:path w="4680" h="10085" extrusionOk="0">
                    <a:moveTo>
                      <a:pt x="1596" y="0"/>
                    </a:moveTo>
                    <a:cubicBezTo>
                      <a:pt x="1596" y="0"/>
                      <a:pt x="1" y="1822"/>
                      <a:pt x="477" y="4608"/>
                    </a:cubicBezTo>
                    <a:cubicBezTo>
                      <a:pt x="953" y="7382"/>
                      <a:pt x="3334" y="10085"/>
                      <a:pt x="3334" y="10085"/>
                    </a:cubicBezTo>
                    <a:cubicBezTo>
                      <a:pt x="3334" y="10085"/>
                      <a:pt x="4680" y="6751"/>
                      <a:pt x="4192" y="3965"/>
                    </a:cubicBezTo>
                    <a:cubicBezTo>
                      <a:pt x="3715" y="1179"/>
                      <a:pt x="1596" y="0"/>
                      <a:pt x="159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46"/>
              <p:cNvSpPr/>
              <p:nvPr/>
            </p:nvSpPr>
            <p:spPr>
              <a:xfrm>
                <a:off x="6830000" y="3548175"/>
                <a:ext cx="170600" cy="199175"/>
              </a:xfrm>
              <a:custGeom>
                <a:avLst/>
                <a:gdLst/>
                <a:ahLst/>
                <a:cxnLst/>
                <a:rect l="l" t="t" r="r" b="b"/>
                <a:pathLst>
                  <a:path w="6824" h="7967" extrusionOk="0">
                    <a:moveTo>
                      <a:pt x="6823" y="1"/>
                    </a:moveTo>
                    <a:lnTo>
                      <a:pt x="6823" y="1"/>
                    </a:lnTo>
                    <a:cubicBezTo>
                      <a:pt x="6823" y="1"/>
                      <a:pt x="3442" y="1215"/>
                      <a:pt x="1668" y="3418"/>
                    </a:cubicBezTo>
                    <a:cubicBezTo>
                      <a:pt x="1489" y="3632"/>
                      <a:pt x="1334" y="3870"/>
                      <a:pt x="1191" y="4097"/>
                    </a:cubicBezTo>
                    <a:cubicBezTo>
                      <a:pt x="1" y="6073"/>
                      <a:pt x="406" y="7966"/>
                      <a:pt x="406" y="7966"/>
                    </a:cubicBezTo>
                    <a:cubicBezTo>
                      <a:pt x="406" y="7966"/>
                      <a:pt x="2823" y="7966"/>
                      <a:pt x="4585" y="5764"/>
                    </a:cubicBezTo>
                    <a:cubicBezTo>
                      <a:pt x="4966" y="5299"/>
                      <a:pt x="5275" y="4763"/>
                      <a:pt x="5537" y="4228"/>
                    </a:cubicBezTo>
                    <a:cubicBezTo>
                      <a:pt x="6537" y="2227"/>
                      <a:pt x="6823" y="1"/>
                      <a:pt x="682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46"/>
              <p:cNvSpPr/>
              <p:nvPr/>
            </p:nvSpPr>
            <p:spPr>
              <a:xfrm>
                <a:off x="6904125" y="2866550"/>
                <a:ext cx="129200" cy="245600"/>
              </a:xfrm>
              <a:custGeom>
                <a:avLst/>
                <a:gdLst/>
                <a:ahLst/>
                <a:cxnLst/>
                <a:rect l="l" t="t" r="r" b="b"/>
                <a:pathLst>
                  <a:path w="5168" h="9824" extrusionOk="0">
                    <a:moveTo>
                      <a:pt x="4203" y="1"/>
                    </a:moveTo>
                    <a:cubicBezTo>
                      <a:pt x="4203" y="1"/>
                      <a:pt x="1548" y="2430"/>
                      <a:pt x="774" y="5156"/>
                    </a:cubicBezTo>
                    <a:cubicBezTo>
                      <a:pt x="0" y="7859"/>
                      <a:pt x="1405" y="9823"/>
                      <a:pt x="1405" y="9823"/>
                    </a:cubicBezTo>
                    <a:cubicBezTo>
                      <a:pt x="1405" y="9823"/>
                      <a:pt x="3620" y="8895"/>
                      <a:pt x="4394" y="6180"/>
                    </a:cubicBezTo>
                    <a:cubicBezTo>
                      <a:pt x="5168" y="3465"/>
                      <a:pt x="4203" y="1"/>
                      <a:pt x="420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46"/>
              <p:cNvSpPr/>
              <p:nvPr/>
            </p:nvSpPr>
            <p:spPr>
              <a:xfrm>
                <a:off x="6884475" y="2518275"/>
                <a:ext cx="22950" cy="22425"/>
              </a:xfrm>
              <a:custGeom>
                <a:avLst/>
                <a:gdLst/>
                <a:ahLst/>
                <a:cxnLst/>
                <a:rect l="l" t="t" r="r" b="b"/>
                <a:pathLst>
                  <a:path w="918" h="897" extrusionOk="0">
                    <a:moveTo>
                      <a:pt x="456" y="1"/>
                    </a:moveTo>
                    <a:cubicBezTo>
                      <a:pt x="226" y="1"/>
                      <a:pt x="24" y="188"/>
                      <a:pt x="13" y="442"/>
                    </a:cubicBezTo>
                    <a:cubicBezTo>
                      <a:pt x="1" y="692"/>
                      <a:pt x="191" y="894"/>
                      <a:pt x="441" y="894"/>
                    </a:cubicBezTo>
                    <a:cubicBezTo>
                      <a:pt x="455" y="896"/>
                      <a:pt x="469" y="896"/>
                      <a:pt x="483" y="896"/>
                    </a:cubicBezTo>
                    <a:cubicBezTo>
                      <a:pt x="724" y="896"/>
                      <a:pt x="906" y="702"/>
                      <a:pt x="906" y="466"/>
                    </a:cubicBezTo>
                    <a:cubicBezTo>
                      <a:pt x="917" y="216"/>
                      <a:pt x="715" y="1"/>
                      <a:pt x="477" y="1"/>
                    </a:cubicBezTo>
                    <a:cubicBezTo>
                      <a:pt x="470" y="1"/>
                      <a:pt x="463" y="1"/>
                      <a:pt x="45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46"/>
              <p:cNvSpPr/>
              <p:nvPr/>
            </p:nvSpPr>
            <p:spPr>
              <a:xfrm>
                <a:off x="6926750" y="2465900"/>
                <a:ext cx="40200" cy="39625"/>
              </a:xfrm>
              <a:custGeom>
                <a:avLst/>
                <a:gdLst/>
                <a:ahLst/>
                <a:cxnLst/>
                <a:rect l="l" t="t" r="r" b="b"/>
                <a:pathLst>
                  <a:path w="1608" h="1585" extrusionOk="0">
                    <a:moveTo>
                      <a:pt x="834" y="1"/>
                    </a:moveTo>
                    <a:cubicBezTo>
                      <a:pt x="774" y="13"/>
                      <a:pt x="739" y="13"/>
                      <a:pt x="691" y="13"/>
                    </a:cubicBezTo>
                    <a:cubicBezTo>
                      <a:pt x="322" y="72"/>
                      <a:pt x="36" y="394"/>
                      <a:pt x="24" y="763"/>
                    </a:cubicBezTo>
                    <a:cubicBezTo>
                      <a:pt x="0" y="1108"/>
                      <a:pt x="227" y="1406"/>
                      <a:pt x="524" y="1525"/>
                    </a:cubicBezTo>
                    <a:cubicBezTo>
                      <a:pt x="596" y="1549"/>
                      <a:pt x="691" y="1561"/>
                      <a:pt x="774" y="1584"/>
                    </a:cubicBezTo>
                    <a:cubicBezTo>
                      <a:pt x="782" y="1585"/>
                      <a:pt x="789" y="1585"/>
                      <a:pt x="796" y="1585"/>
                    </a:cubicBezTo>
                    <a:cubicBezTo>
                      <a:pt x="1227" y="1585"/>
                      <a:pt x="1584" y="1244"/>
                      <a:pt x="1596" y="822"/>
                    </a:cubicBezTo>
                    <a:cubicBezTo>
                      <a:pt x="1608" y="394"/>
                      <a:pt x="1274" y="13"/>
                      <a:pt x="8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46"/>
              <p:cNvSpPr/>
              <p:nvPr/>
            </p:nvSpPr>
            <p:spPr>
              <a:xfrm>
                <a:off x="6923775" y="3431800"/>
                <a:ext cx="37525" cy="36950"/>
              </a:xfrm>
              <a:custGeom>
                <a:avLst/>
                <a:gdLst/>
                <a:ahLst/>
                <a:cxnLst/>
                <a:rect l="l" t="t" r="r" b="b"/>
                <a:pathLst>
                  <a:path w="1501" h="1478" extrusionOk="0">
                    <a:moveTo>
                      <a:pt x="752" y="0"/>
                    </a:moveTo>
                    <a:cubicBezTo>
                      <a:pt x="369" y="0"/>
                      <a:pt x="36" y="306"/>
                      <a:pt x="24" y="715"/>
                    </a:cubicBezTo>
                    <a:cubicBezTo>
                      <a:pt x="0" y="1120"/>
                      <a:pt x="322" y="1465"/>
                      <a:pt x="738" y="1477"/>
                    </a:cubicBezTo>
                    <a:cubicBezTo>
                      <a:pt x="746" y="1477"/>
                      <a:pt x="753" y="1477"/>
                      <a:pt x="760" y="1477"/>
                    </a:cubicBezTo>
                    <a:cubicBezTo>
                      <a:pt x="1144" y="1477"/>
                      <a:pt x="1477" y="1172"/>
                      <a:pt x="1489" y="763"/>
                    </a:cubicBezTo>
                    <a:cubicBezTo>
                      <a:pt x="1500" y="358"/>
                      <a:pt x="1191" y="12"/>
                      <a:pt x="774" y="1"/>
                    </a:cubicBezTo>
                    <a:cubicBezTo>
                      <a:pt x="767" y="0"/>
                      <a:pt x="760" y="0"/>
                      <a:pt x="75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46"/>
              <p:cNvSpPr/>
              <p:nvPr/>
            </p:nvSpPr>
            <p:spPr>
              <a:xfrm>
                <a:off x="1548700" y="4236375"/>
                <a:ext cx="108950" cy="253025"/>
              </a:xfrm>
              <a:custGeom>
                <a:avLst/>
                <a:gdLst/>
                <a:ahLst/>
                <a:cxnLst/>
                <a:rect l="l" t="t" r="r" b="b"/>
                <a:pathLst>
                  <a:path w="4358" h="10121" extrusionOk="0">
                    <a:moveTo>
                      <a:pt x="2917" y="0"/>
                    </a:moveTo>
                    <a:cubicBezTo>
                      <a:pt x="2917" y="0"/>
                      <a:pt x="834" y="1215"/>
                      <a:pt x="417" y="4012"/>
                    </a:cubicBezTo>
                    <a:cubicBezTo>
                      <a:pt x="0" y="6810"/>
                      <a:pt x="1405" y="10120"/>
                      <a:pt x="1405" y="10120"/>
                    </a:cubicBezTo>
                    <a:cubicBezTo>
                      <a:pt x="1405" y="10120"/>
                      <a:pt x="2239" y="9108"/>
                      <a:pt x="3001" y="7703"/>
                    </a:cubicBezTo>
                    <a:cubicBezTo>
                      <a:pt x="2858" y="7620"/>
                      <a:pt x="2751" y="7441"/>
                      <a:pt x="2751" y="7239"/>
                    </a:cubicBezTo>
                    <a:cubicBezTo>
                      <a:pt x="2762" y="6972"/>
                      <a:pt x="2989" y="6739"/>
                      <a:pt x="3266" y="6739"/>
                    </a:cubicBezTo>
                    <a:cubicBezTo>
                      <a:pt x="3273" y="6739"/>
                      <a:pt x="3279" y="6739"/>
                      <a:pt x="3286" y="6739"/>
                    </a:cubicBezTo>
                    <a:cubicBezTo>
                      <a:pt x="3310" y="6739"/>
                      <a:pt x="3358" y="6751"/>
                      <a:pt x="3394" y="6763"/>
                    </a:cubicBezTo>
                    <a:cubicBezTo>
                      <a:pt x="3405" y="6763"/>
                      <a:pt x="3429" y="6763"/>
                      <a:pt x="3453" y="6787"/>
                    </a:cubicBezTo>
                    <a:cubicBezTo>
                      <a:pt x="3763" y="6084"/>
                      <a:pt x="4013" y="5322"/>
                      <a:pt x="4132" y="4560"/>
                    </a:cubicBezTo>
                    <a:cubicBezTo>
                      <a:pt x="4358" y="3048"/>
                      <a:pt x="3989" y="1846"/>
                      <a:pt x="3584" y="1036"/>
                    </a:cubicBezTo>
                    <a:cubicBezTo>
                      <a:pt x="3251" y="369"/>
                      <a:pt x="2917" y="0"/>
                      <a:pt x="291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46"/>
              <p:cNvSpPr/>
              <p:nvPr/>
            </p:nvSpPr>
            <p:spPr>
              <a:xfrm>
                <a:off x="937900" y="4295300"/>
                <a:ext cx="153325" cy="218800"/>
              </a:xfrm>
              <a:custGeom>
                <a:avLst/>
                <a:gdLst/>
                <a:ahLst/>
                <a:cxnLst/>
                <a:rect l="l" t="t" r="r" b="b"/>
                <a:pathLst>
                  <a:path w="6133" h="8752" extrusionOk="0">
                    <a:moveTo>
                      <a:pt x="822" y="1"/>
                    </a:moveTo>
                    <a:lnTo>
                      <a:pt x="822" y="1"/>
                    </a:lnTo>
                    <a:cubicBezTo>
                      <a:pt x="822" y="1"/>
                      <a:pt x="1" y="2263"/>
                      <a:pt x="1465" y="4692"/>
                    </a:cubicBezTo>
                    <a:cubicBezTo>
                      <a:pt x="2918" y="7109"/>
                      <a:pt x="6120" y="8752"/>
                      <a:pt x="6120" y="8752"/>
                    </a:cubicBezTo>
                    <a:cubicBezTo>
                      <a:pt x="6120" y="8752"/>
                      <a:pt x="6132" y="5168"/>
                      <a:pt x="4680" y="2739"/>
                    </a:cubicBezTo>
                    <a:cubicBezTo>
                      <a:pt x="3203" y="334"/>
                      <a:pt x="822" y="1"/>
                      <a:pt x="82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46"/>
              <p:cNvSpPr/>
              <p:nvPr/>
            </p:nvSpPr>
            <p:spPr>
              <a:xfrm>
                <a:off x="1417425" y="3354125"/>
                <a:ext cx="134575" cy="238150"/>
              </a:xfrm>
              <a:custGeom>
                <a:avLst/>
                <a:gdLst/>
                <a:ahLst/>
                <a:cxnLst/>
                <a:rect l="l" t="t" r="r" b="b"/>
                <a:pathLst>
                  <a:path w="5383" h="9526" extrusionOk="0">
                    <a:moveTo>
                      <a:pt x="4192" y="0"/>
                    </a:moveTo>
                    <a:cubicBezTo>
                      <a:pt x="4192" y="0"/>
                      <a:pt x="1882" y="714"/>
                      <a:pt x="858" y="3346"/>
                    </a:cubicBezTo>
                    <a:cubicBezTo>
                      <a:pt x="691" y="3774"/>
                      <a:pt x="560" y="4239"/>
                      <a:pt x="465" y="4703"/>
                    </a:cubicBezTo>
                    <a:cubicBezTo>
                      <a:pt x="1" y="7049"/>
                      <a:pt x="441" y="9525"/>
                      <a:pt x="441" y="9525"/>
                    </a:cubicBezTo>
                    <a:cubicBezTo>
                      <a:pt x="441" y="9525"/>
                      <a:pt x="3251" y="7394"/>
                      <a:pt x="4311" y="4822"/>
                    </a:cubicBezTo>
                    <a:cubicBezTo>
                      <a:pt x="4323" y="4786"/>
                      <a:pt x="4334" y="4763"/>
                      <a:pt x="4358" y="4715"/>
                    </a:cubicBezTo>
                    <a:cubicBezTo>
                      <a:pt x="5382" y="2084"/>
                      <a:pt x="4192" y="0"/>
                      <a:pt x="419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46"/>
              <p:cNvSpPr/>
              <p:nvPr/>
            </p:nvSpPr>
            <p:spPr>
              <a:xfrm>
                <a:off x="999825" y="3801100"/>
                <a:ext cx="241425" cy="108650"/>
              </a:xfrm>
              <a:custGeom>
                <a:avLst/>
                <a:gdLst/>
                <a:ahLst/>
                <a:cxnLst/>
                <a:rect l="l" t="t" r="r" b="b"/>
                <a:pathLst>
                  <a:path w="9657" h="4346" extrusionOk="0">
                    <a:moveTo>
                      <a:pt x="6276" y="515"/>
                    </a:moveTo>
                    <a:cubicBezTo>
                      <a:pt x="6283" y="515"/>
                      <a:pt x="6291" y="516"/>
                      <a:pt x="6299" y="516"/>
                    </a:cubicBezTo>
                    <a:cubicBezTo>
                      <a:pt x="6477" y="516"/>
                      <a:pt x="6608" y="659"/>
                      <a:pt x="6596" y="838"/>
                    </a:cubicBezTo>
                    <a:cubicBezTo>
                      <a:pt x="6596" y="1003"/>
                      <a:pt x="6463" y="1138"/>
                      <a:pt x="6302" y="1138"/>
                    </a:cubicBezTo>
                    <a:cubicBezTo>
                      <a:pt x="6289" y="1138"/>
                      <a:pt x="6276" y="1137"/>
                      <a:pt x="6263" y="1135"/>
                    </a:cubicBezTo>
                    <a:cubicBezTo>
                      <a:pt x="6096" y="1135"/>
                      <a:pt x="5965" y="992"/>
                      <a:pt x="5965" y="814"/>
                    </a:cubicBezTo>
                    <a:cubicBezTo>
                      <a:pt x="5965" y="643"/>
                      <a:pt x="6107" y="515"/>
                      <a:pt x="6276" y="515"/>
                    </a:cubicBezTo>
                    <a:close/>
                    <a:moveTo>
                      <a:pt x="6708" y="1868"/>
                    </a:moveTo>
                    <a:cubicBezTo>
                      <a:pt x="6718" y="1868"/>
                      <a:pt x="6728" y="1870"/>
                      <a:pt x="6739" y="1873"/>
                    </a:cubicBezTo>
                    <a:cubicBezTo>
                      <a:pt x="6810" y="1873"/>
                      <a:pt x="6870" y="1933"/>
                      <a:pt x="6858" y="2004"/>
                    </a:cubicBezTo>
                    <a:cubicBezTo>
                      <a:pt x="6858" y="2070"/>
                      <a:pt x="6808" y="2125"/>
                      <a:pt x="6745" y="2125"/>
                    </a:cubicBezTo>
                    <a:cubicBezTo>
                      <a:pt x="6739" y="2125"/>
                      <a:pt x="6733" y="2125"/>
                      <a:pt x="6727" y="2124"/>
                    </a:cubicBezTo>
                    <a:cubicBezTo>
                      <a:pt x="6668" y="2124"/>
                      <a:pt x="6608" y="2064"/>
                      <a:pt x="6608" y="1993"/>
                    </a:cubicBezTo>
                    <a:cubicBezTo>
                      <a:pt x="6608" y="1922"/>
                      <a:pt x="6651" y="1868"/>
                      <a:pt x="6708" y="1868"/>
                    </a:cubicBezTo>
                    <a:close/>
                    <a:moveTo>
                      <a:pt x="6912" y="1"/>
                    </a:moveTo>
                    <a:cubicBezTo>
                      <a:pt x="6317" y="1"/>
                      <a:pt x="5652" y="91"/>
                      <a:pt x="4941" y="338"/>
                    </a:cubicBezTo>
                    <a:cubicBezTo>
                      <a:pt x="2274" y="1254"/>
                      <a:pt x="0" y="4040"/>
                      <a:pt x="0" y="4040"/>
                    </a:cubicBezTo>
                    <a:cubicBezTo>
                      <a:pt x="0" y="4040"/>
                      <a:pt x="1385" y="4346"/>
                      <a:pt x="3077" y="4346"/>
                    </a:cubicBezTo>
                    <a:cubicBezTo>
                      <a:pt x="4078" y="4346"/>
                      <a:pt x="5187" y="4239"/>
                      <a:pt x="6179" y="3898"/>
                    </a:cubicBezTo>
                    <a:cubicBezTo>
                      <a:pt x="8835" y="2969"/>
                      <a:pt x="9656" y="695"/>
                      <a:pt x="9656" y="695"/>
                    </a:cubicBezTo>
                    <a:cubicBezTo>
                      <a:pt x="9656" y="695"/>
                      <a:pt x="8557" y="1"/>
                      <a:pt x="691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46"/>
              <p:cNvSpPr/>
              <p:nvPr/>
            </p:nvSpPr>
            <p:spPr>
              <a:xfrm>
                <a:off x="764075" y="3415125"/>
                <a:ext cx="139025" cy="229225"/>
              </a:xfrm>
              <a:custGeom>
                <a:avLst/>
                <a:gdLst/>
                <a:ahLst/>
                <a:cxnLst/>
                <a:rect l="l" t="t" r="r" b="b"/>
                <a:pathLst>
                  <a:path w="5561" h="9169" extrusionOk="0">
                    <a:moveTo>
                      <a:pt x="48" y="1"/>
                    </a:moveTo>
                    <a:cubicBezTo>
                      <a:pt x="48" y="1"/>
                      <a:pt x="0" y="549"/>
                      <a:pt x="0" y="1370"/>
                    </a:cubicBezTo>
                    <a:cubicBezTo>
                      <a:pt x="24" y="2644"/>
                      <a:pt x="179" y="4573"/>
                      <a:pt x="941" y="6097"/>
                    </a:cubicBezTo>
                    <a:cubicBezTo>
                      <a:pt x="2179" y="8633"/>
                      <a:pt x="4537" y="9169"/>
                      <a:pt x="4537" y="9169"/>
                    </a:cubicBezTo>
                    <a:cubicBezTo>
                      <a:pt x="4537" y="9169"/>
                      <a:pt x="5561" y="6990"/>
                      <a:pt x="4322" y="4466"/>
                    </a:cubicBezTo>
                    <a:cubicBezTo>
                      <a:pt x="3739" y="3275"/>
                      <a:pt x="2763" y="2215"/>
                      <a:pt x="1893" y="1441"/>
                    </a:cubicBezTo>
                    <a:cubicBezTo>
                      <a:pt x="917" y="549"/>
                      <a:pt x="48" y="1"/>
                      <a:pt x="4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46"/>
              <p:cNvSpPr/>
              <p:nvPr/>
            </p:nvSpPr>
            <p:spPr>
              <a:xfrm>
                <a:off x="870925" y="4598850"/>
                <a:ext cx="27700" cy="26575"/>
              </a:xfrm>
              <a:custGeom>
                <a:avLst/>
                <a:gdLst/>
                <a:ahLst/>
                <a:cxnLst/>
                <a:rect l="l" t="t" r="r" b="b"/>
                <a:pathLst>
                  <a:path w="1108" h="1063" extrusionOk="0">
                    <a:moveTo>
                      <a:pt x="535" y="1"/>
                    </a:moveTo>
                    <a:cubicBezTo>
                      <a:pt x="455" y="1"/>
                      <a:pt x="384" y="31"/>
                      <a:pt x="322" y="62"/>
                    </a:cubicBezTo>
                    <a:cubicBezTo>
                      <a:pt x="155" y="158"/>
                      <a:pt x="36" y="324"/>
                      <a:pt x="25" y="515"/>
                    </a:cubicBezTo>
                    <a:cubicBezTo>
                      <a:pt x="1" y="812"/>
                      <a:pt x="239" y="1051"/>
                      <a:pt x="536" y="1063"/>
                    </a:cubicBezTo>
                    <a:cubicBezTo>
                      <a:pt x="584" y="1063"/>
                      <a:pt x="620" y="1051"/>
                      <a:pt x="656" y="1051"/>
                    </a:cubicBezTo>
                    <a:cubicBezTo>
                      <a:pt x="894" y="1003"/>
                      <a:pt x="1072" y="812"/>
                      <a:pt x="1096" y="562"/>
                    </a:cubicBezTo>
                    <a:cubicBezTo>
                      <a:pt x="1108" y="265"/>
                      <a:pt x="870" y="27"/>
                      <a:pt x="572" y="3"/>
                    </a:cubicBezTo>
                    <a:cubicBezTo>
                      <a:pt x="559" y="1"/>
                      <a:pt x="547" y="1"/>
                      <a:pt x="53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46"/>
              <p:cNvSpPr/>
              <p:nvPr/>
            </p:nvSpPr>
            <p:spPr>
              <a:xfrm>
                <a:off x="1038500" y="4203025"/>
                <a:ext cx="22950" cy="23250"/>
              </a:xfrm>
              <a:custGeom>
                <a:avLst/>
                <a:gdLst/>
                <a:ahLst/>
                <a:cxnLst/>
                <a:rect l="l" t="t" r="r" b="b"/>
                <a:pathLst>
                  <a:path w="918" h="930" extrusionOk="0">
                    <a:moveTo>
                      <a:pt x="489" y="1"/>
                    </a:moveTo>
                    <a:cubicBezTo>
                      <a:pt x="322" y="1"/>
                      <a:pt x="180" y="96"/>
                      <a:pt x="84" y="227"/>
                    </a:cubicBezTo>
                    <a:cubicBezTo>
                      <a:pt x="49" y="286"/>
                      <a:pt x="13" y="358"/>
                      <a:pt x="13" y="453"/>
                    </a:cubicBezTo>
                    <a:cubicBezTo>
                      <a:pt x="1" y="703"/>
                      <a:pt x="203" y="917"/>
                      <a:pt x="465" y="929"/>
                    </a:cubicBezTo>
                    <a:cubicBezTo>
                      <a:pt x="680" y="929"/>
                      <a:pt x="882" y="751"/>
                      <a:pt x="906" y="524"/>
                    </a:cubicBezTo>
                    <a:cubicBezTo>
                      <a:pt x="906" y="513"/>
                      <a:pt x="918" y="501"/>
                      <a:pt x="918" y="477"/>
                    </a:cubicBezTo>
                    <a:cubicBezTo>
                      <a:pt x="918" y="405"/>
                      <a:pt x="906" y="346"/>
                      <a:pt x="894" y="286"/>
                    </a:cubicBezTo>
                    <a:cubicBezTo>
                      <a:pt x="822" y="120"/>
                      <a:pt x="668" y="1"/>
                      <a:pt x="48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46"/>
              <p:cNvSpPr/>
              <p:nvPr/>
            </p:nvSpPr>
            <p:spPr>
              <a:xfrm>
                <a:off x="677450" y="3830350"/>
                <a:ext cx="26825" cy="25925"/>
              </a:xfrm>
              <a:custGeom>
                <a:avLst/>
                <a:gdLst/>
                <a:ahLst/>
                <a:cxnLst/>
                <a:rect l="l" t="t" r="r" b="b"/>
                <a:pathLst>
                  <a:path w="1073" h="1037" extrusionOk="0">
                    <a:moveTo>
                      <a:pt x="540" y="1"/>
                    </a:moveTo>
                    <a:cubicBezTo>
                      <a:pt x="263" y="1"/>
                      <a:pt x="24" y="234"/>
                      <a:pt x="24" y="501"/>
                    </a:cubicBezTo>
                    <a:cubicBezTo>
                      <a:pt x="1" y="787"/>
                      <a:pt x="239" y="1037"/>
                      <a:pt x="525" y="1037"/>
                    </a:cubicBezTo>
                    <a:cubicBezTo>
                      <a:pt x="810" y="1037"/>
                      <a:pt x="1060" y="823"/>
                      <a:pt x="1060" y="537"/>
                    </a:cubicBezTo>
                    <a:cubicBezTo>
                      <a:pt x="1072" y="251"/>
                      <a:pt x="834" y="1"/>
                      <a:pt x="560" y="1"/>
                    </a:cubicBezTo>
                    <a:cubicBezTo>
                      <a:pt x="553" y="1"/>
                      <a:pt x="546" y="1"/>
                      <a:pt x="54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46"/>
              <p:cNvSpPr/>
              <p:nvPr/>
            </p:nvSpPr>
            <p:spPr>
              <a:xfrm>
                <a:off x="1061425" y="3678550"/>
                <a:ext cx="39625" cy="38725"/>
              </a:xfrm>
              <a:custGeom>
                <a:avLst/>
                <a:gdLst/>
                <a:ahLst/>
                <a:cxnLst/>
                <a:rect l="l" t="t" r="r" b="b"/>
                <a:pathLst>
                  <a:path w="1585" h="1549" extrusionOk="0">
                    <a:moveTo>
                      <a:pt x="799" y="1"/>
                    </a:moveTo>
                    <a:cubicBezTo>
                      <a:pt x="381" y="1"/>
                      <a:pt x="36" y="318"/>
                      <a:pt x="25" y="739"/>
                    </a:cubicBezTo>
                    <a:cubicBezTo>
                      <a:pt x="1" y="1180"/>
                      <a:pt x="334" y="1537"/>
                      <a:pt x="763" y="1549"/>
                    </a:cubicBezTo>
                    <a:cubicBezTo>
                      <a:pt x="770" y="1549"/>
                      <a:pt x="777" y="1549"/>
                      <a:pt x="784" y="1549"/>
                    </a:cubicBezTo>
                    <a:cubicBezTo>
                      <a:pt x="1203" y="1549"/>
                      <a:pt x="1549" y="1208"/>
                      <a:pt x="1572" y="799"/>
                    </a:cubicBezTo>
                    <a:cubicBezTo>
                      <a:pt x="1584" y="370"/>
                      <a:pt x="1251" y="13"/>
                      <a:pt x="822" y="1"/>
                    </a:cubicBezTo>
                    <a:cubicBezTo>
                      <a:pt x="815" y="1"/>
                      <a:pt x="807" y="1"/>
                      <a:pt x="79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46"/>
              <p:cNvSpPr/>
              <p:nvPr/>
            </p:nvSpPr>
            <p:spPr>
              <a:xfrm>
                <a:off x="734000" y="3902400"/>
                <a:ext cx="42900" cy="42600"/>
              </a:xfrm>
              <a:custGeom>
                <a:avLst/>
                <a:gdLst/>
                <a:ahLst/>
                <a:cxnLst/>
                <a:rect l="l" t="t" r="r" b="b"/>
                <a:pathLst>
                  <a:path w="1716" h="1704" extrusionOk="0">
                    <a:moveTo>
                      <a:pt x="871" y="0"/>
                    </a:moveTo>
                    <a:cubicBezTo>
                      <a:pt x="406" y="0"/>
                      <a:pt x="36" y="365"/>
                      <a:pt x="13" y="822"/>
                    </a:cubicBezTo>
                    <a:cubicBezTo>
                      <a:pt x="1" y="1298"/>
                      <a:pt x="370" y="1679"/>
                      <a:pt x="834" y="1703"/>
                    </a:cubicBezTo>
                    <a:cubicBezTo>
                      <a:pt x="842" y="1703"/>
                      <a:pt x="850" y="1703"/>
                      <a:pt x="858" y="1703"/>
                    </a:cubicBezTo>
                    <a:cubicBezTo>
                      <a:pt x="1265" y="1703"/>
                      <a:pt x="1610" y="1410"/>
                      <a:pt x="1703" y="1036"/>
                    </a:cubicBezTo>
                    <a:cubicBezTo>
                      <a:pt x="1715" y="989"/>
                      <a:pt x="1715" y="929"/>
                      <a:pt x="1715" y="881"/>
                    </a:cubicBezTo>
                    <a:cubicBezTo>
                      <a:pt x="1715" y="798"/>
                      <a:pt x="1703" y="703"/>
                      <a:pt x="1692" y="631"/>
                    </a:cubicBezTo>
                    <a:cubicBezTo>
                      <a:pt x="1596" y="274"/>
                      <a:pt x="1287" y="24"/>
                      <a:pt x="894" y="0"/>
                    </a:cubicBezTo>
                    <a:cubicBezTo>
                      <a:pt x="886" y="0"/>
                      <a:pt x="879" y="0"/>
                      <a:pt x="87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46"/>
              <p:cNvSpPr/>
              <p:nvPr/>
            </p:nvSpPr>
            <p:spPr>
              <a:xfrm>
                <a:off x="550650" y="3467500"/>
                <a:ext cx="21750" cy="20900"/>
              </a:xfrm>
              <a:custGeom>
                <a:avLst/>
                <a:gdLst/>
                <a:ahLst/>
                <a:cxnLst/>
                <a:rect l="l" t="t" r="r" b="b"/>
                <a:pathLst>
                  <a:path w="870" h="836" extrusionOk="0">
                    <a:moveTo>
                      <a:pt x="433" y="1"/>
                    </a:moveTo>
                    <a:cubicBezTo>
                      <a:pt x="216" y="1"/>
                      <a:pt x="36" y="187"/>
                      <a:pt x="12" y="406"/>
                    </a:cubicBezTo>
                    <a:cubicBezTo>
                      <a:pt x="1" y="632"/>
                      <a:pt x="191" y="823"/>
                      <a:pt x="417" y="835"/>
                    </a:cubicBezTo>
                    <a:cubicBezTo>
                      <a:pt x="425" y="835"/>
                      <a:pt x="432" y="835"/>
                      <a:pt x="440" y="835"/>
                    </a:cubicBezTo>
                    <a:cubicBezTo>
                      <a:pt x="667" y="835"/>
                      <a:pt x="846" y="661"/>
                      <a:pt x="846" y="430"/>
                    </a:cubicBezTo>
                    <a:cubicBezTo>
                      <a:pt x="870" y="216"/>
                      <a:pt x="667" y="13"/>
                      <a:pt x="453" y="1"/>
                    </a:cubicBezTo>
                    <a:cubicBezTo>
                      <a:pt x="446" y="1"/>
                      <a:pt x="440" y="1"/>
                      <a:pt x="43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46"/>
              <p:cNvSpPr/>
              <p:nvPr/>
            </p:nvSpPr>
            <p:spPr>
              <a:xfrm>
                <a:off x="965575" y="3455900"/>
                <a:ext cx="20875" cy="8675"/>
              </a:xfrm>
              <a:custGeom>
                <a:avLst/>
                <a:gdLst/>
                <a:ahLst/>
                <a:cxnLst/>
                <a:rect l="l" t="t" r="r" b="b"/>
                <a:pathLst>
                  <a:path w="835" h="347" extrusionOk="0">
                    <a:moveTo>
                      <a:pt x="1" y="1"/>
                    </a:moveTo>
                    <a:lnTo>
                      <a:pt x="1" y="1"/>
                    </a:lnTo>
                    <a:cubicBezTo>
                      <a:pt x="49" y="203"/>
                      <a:pt x="191" y="334"/>
                      <a:pt x="406" y="346"/>
                    </a:cubicBezTo>
                    <a:cubicBezTo>
                      <a:pt x="608" y="346"/>
                      <a:pt x="775" y="215"/>
                      <a:pt x="834" y="37"/>
                    </a:cubicBezTo>
                    <a:lnTo>
                      <a:pt x="1"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46"/>
              <p:cNvSpPr/>
              <p:nvPr/>
            </p:nvSpPr>
            <p:spPr>
              <a:xfrm>
                <a:off x="520875" y="4384275"/>
                <a:ext cx="24750" cy="23850"/>
              </a:xfrm>
              <a:custGeom>
                <a:avLst/>
                <a:gdLst/>
                <a:ahLst/>
                <a:cxnLst/>
                <a:rect l="l" t="t" r="r" b="b"/>
                <a:pathLst>
                  <a:path w="990" h="954" extrusionOk="0">
                    <a:moveTo>
                      <a:pt x="491" y="1"/>
                    </a:moveTo>
                    <a:cubicBezTo>
                      <a:pt x="239" y="1"/>
                      <a:pt x="36" y="200"/>
                      <a:pt x="13" y="466"/>
                    </a:cubicBezTo>
                    <a:cubicBezTo>
                      <a:pt x="1" y="716"/>
                      <a:pt x="215" y="942"/>
                      <a:pt x="477" y="954"/>
                    </a:cubicBezTo>
                    <a:cubicBezTo>
                      <a:pt x="751" y="954"/>
                      <a:pt x="965" y="763"/>
                      <a:pt x="965" y="490"/>
                    </a:cubicBezTo>
                    <a:cubicBezTo>
                      <a:pt x="989" y="240"/>
                      <a:pt x="775" y="13"/>
                      <a:pt x="513" y="1"/>
                    </a:cubicBezTo>
                    <a:cubicBezTo>
                      <a:pt x="506" y="1"/>
                      <a:pt x="498" y="1"/>
                      <a:pt x="49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46"/>
              <p:cNvSpPr/>
              <p:nvPr/>
            </p:nvSpPr>
            <p:spPr>
              <a:xfrm>
                <a:off x="797700" y="4309000"/>
                <a:ext cx="12225" cy="12525"/>
              </a:xfrm>
              <a:custGeom>
                <a:avLst/>
                <a:gdLst/>
                <a:ahLst/>
                <a:cxnLst/>
                <a:rect l="l" t="t" r="r" b="b"/>
                <a:pathLst>
                  <a:path w="489" h="501" extrusionOk="0">
                    <a:moveTo>
                      <a:pt x="251" y="0"/>
                    </a:moveTo>
                    <a:cubicBezTo>
                      <a:pt x="120" y="0"/>
                      <a:pt x="1" y="107"/>
                      <a:pt x="1" y="250"/>
                    </a:cubicBezTo>
                    <a:cubicBezTo>
                      <a:pt x="1" y="381"/>
                      <a:pt x="108" y="500"/>
                      <a:pt x="239" y="500"/>
                    </a:cubicBezTo>
                    <a:cubicBezTo>
                      <a:pt x="370" y="500"/>
                      <a:pt x="477" y="393"/>
                      <a:pt x="489" y="262"/>
                    </a:cubicBezTo>
                    <a:cubicBezTo>
                      <a:pt x="489" y="131"/>
                      <a:pt x="394" y="0"/>
                      <a:pt x="25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46"/>
              <p:cNvSpPr/>
              <p:nvPr/>
            </p:nvSpPr>
            <p:spPr>
              <a:xfrm>
                <a:off x="1610000" y="4530450"/>
                <a:ext cx="32475" cy="32475"/>
              </a:xfrm>
              <a:custGeom>
                <a:avLst/>
                <a:gdLst/>
                <a:ahLst/>
                <a:cxnLst/>
                <a:rect l="l" t="t" r="r" b="b"/>
                <a:pathLst>
                  <a:path w="1299" h="1299" extrusionOk="0">
                    <a:moveTo>
                      <a:pt x="647" y="0"/>
                    </a:moveTo>
                    <a:cubicBezTo>
                      <a:pt x="310" y="0"/>
                      <a:pt x="24" y="281"/>
                      <a:pt x="13" y="631"/>
                    </a:cubicBezTo>
                    <a:cubicBezTo>
                      <a:pt x="1" y="989"/>
                      <a:pt x="287" y="1286"/>
                      <a:pt x="644" y="1298"/>
                    </a:cubicBezTo>
                    <a:lnTo>
                      <a:pt x="727" y="1298"/>
                    </a:lnTo>
                    <a:cubicBezTo>
                      <a:pt x="1037" y="1263"/>
                      <a:pt x="1299" y="1001"/>
                      <a:pt x="1299" y="667"/>
                    </a:cubicBezTo>
                    <a:cubicBezTo>
                      <a:pt x="1299" y="346"/>
                      <a:pt x="1072" y="72"/>
                      <a:pt x="763" y="24"/>
                    </a:cubicBezTo>
                    <a:cubicBezTo>
                      <a:pt x="727" y="24"/>
                      <a:pt x="703" y="0"/>
                      <a:pt x="668" y="0"/>
                    </a:cubicBezTo>
                    <a:cubicBezTo>
                      <a:pt x="661" y="0"/>
                      <a:pt x="654" y="0"/>
                      <a:pt x="64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46"/>
              <p:cNvSpPr/>
              <p:nvPr/>
            </p:nvSpPr>
            <p:spPr>
              <a:xfrm>
                <a:off x="1324550" y="4109825"/>
                <a:ext cx="28000" cy="27150"/>
              </a:xfrm>
              <a:custGeom>
                <a:avLst/>
                <a:gdLst/>
                <a:ahLst/>
                <a:cxnLst/>
                <a:rect l="l" t="t" r="r" b="b"/>
                <a:pathLst>
                  <a:path w="1120" h="1086" extrusionOk="0">
                    <a:moveTo>
                      <a:pt x="543" y="0"/>
                    </a:moveTo>
                    <a:cubicBezTo>
                      <a:pt x="264" y="0"/>
                      <a:pt x="35" y="230"/>
                      <a:pt x="13" y="514"/>
                    </a:cubicBezTo>
                    <a:cubicBezTo>
                      <a:pt x="1" y="812"/>
                      <a:pt x="239" y="1074"/>
                      <a:pt x="537" y="1085"/>
                    </a:cubicBezTo>
                    <a:cubicBezTo>
                      <a:pt x="544" y="1086"/>
                      <a:pt x="551" y="1086"/>
                      <a:pt x="558" y="1086"/>
                    </a:cubicBezTo>
                    <a:cubicBezTo>
                      <a:pt x="846" y="1086"/>
                      <a:pt x="1085" y="852"/>
                      <a:pt x="1108" y="562"/>
                    </a:cubicBezTo>
                    <a:cubicBezTo>
                      <a:pt x="1120" y="264"/>
                      <a:pt x="882" y="14"/>
                      <a:pt x="584" y="2"/>
                    </a:cubicBezTo>
                    <a:cubicBezTo>
                      <a:pt x="570" y="1"/>
                      <a:pt x="557" y="0"/>
                      <a:pt x="54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46"/>
              <p:cNvSpPr/>
              <p:nvPr/>
            </p:nvSpPr>
            <p:spPr>
              <a:xfrm>
                <a:off x="1233475" y="3861325"/>
                <a:ext cx="15200" cy="15200"/>
              </a:xfrm>
              <a:custGeom>
                <a:avLst/>
                <a:gdLst/>
                <a:ahLst/>
                <a:cxnLst/>
                <a:rect l="l" t="t" r="r" b="b"/>
                <a:pathLst>
                  <a:path w="608" h="608" extrusionOk="0">
                    <a:moveTo>
                      <a:pt x="310" y="0"/>
                    </a:moveTo>
                    <a:cubicBezTo>
                      <a:pt x="143" y="0"/>
                      <a:pt x="1" y="107"/>
                      <a:pt x="1" y="298"/>
                    </a:cubicBezTo>
                    <a:cubicBezTo>
                      <a:pt x="1" y="453"/>
                      <a:pt x="120" y="607"/>
                      <a:pt x="298" y="607"/>
                    </a:cubicBezTo>
                    <a:cubicBezTo>
                      <a:pt x="465" y="607"/>
                      <a:pt x="596" y="476"/>
                      <a:pt x="608" y="310"/>
                    </a:cubicBezTo>
                    <a:cubicBezTo>
                      <a:pt x="608" y="143"/>
                      <a:pt x="489" y="0"/>
                      <a:pt x="31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46"/>
              <p:cNvSpPr/>
              <p:nvPr/>
            </p:nvSpPr>
            <p:spPr>
              <a:xfrm>
                <a:off x="1519225" y="3832450"/>
                <a:ext cx="17000" cy="17275"/>
              </a:xfrm>
              <a:custGeom>
                <a:avLst/>
                <a:gdLst/>
                <a:ahLst/>
                <a:cxnLst/>
                <a:rect l="l" t="t" r="r" b="b"/>
                <a:pathLst>
                  <a:path w="680" h="691" extrusionOk="0">
                    <a:moveTo>
                      <a:pt x="358" y="0"/>
                    </a:moveTo>
                    <a:cubicBezTo>
                      <a:pt x="167" y="0"/>
                      <a:pt x="12" y="143"/>
                      <a:pt x="1" y="334"/>
                    </a:cubicBezTo>
                    <a:cubicBezTo>
                      <a:pt x="1" y="524"/>
                      <a:pt x="131" y="679"/>
                      <a:pt x="322" y="691"/>
                    </a:cubicBezTo>
                    <a:cubicBezTo>
                      <a:pt x="524" y="691"/>
                      <a:pt x="679" y="536"/>
                      <a:pt x="679" y="358"/>
                    </a:cubicBezTo>
                    <a:cubicBezTo>
                      <a:pt x="679" y="167"/>
                      <a:pt x="548" y="24"/>
                      <a:pt x="35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46"/>
              <p:cNvSpPr/>
              <p:nvPr/>
            </p:nvSpPr>
            <p:spPr>
              <a:xfrm>
                <a:off x="1498400" y="3594325"/>
                <a:ext cx="16675" cy="17000"/>
              </a:xfrm>
              <a:custGeom>
                <a:avLst/>
                <a:gdLst/>
                <a:ahLst/>
                <a:cxnLst/>
                <a:rect l="l" t="t" r="r" b="b"/>
                <a:pathLst>
                  <a:path w="667" h="680" extrusionOk="0">
                    <a:moveTo>
                      <a:pt x="345" y="0"/>
                    </a:moveTo>
                    <a:cubicBezTo>
                      <a:pt x="167" y="0"/>
                      <a:pt x="0" y="143"/>
                      <a:pt x="0" y="334"/>
                    </a:cubicBezTo>
                    <a:cubicBezTo>
                      <a:pt x="0" y="512"/>
                      <a:pt x="131" y="679"/>
                      <a:pt x="322" y="679"/>
                    </a:cubicBezTo>
                    <a:cubicBezTo>
                      <a:pt x="500" y="679"/>
                      <a:pt x="667" y="536"/>
                      <a:pt x="667" y="346"/>
                    </a:cubicBezTo>
                    <a:cubicBezTo>
                      <a:pt x="667" y="167"/>
                      <a:pt x="536" y="0"/>
                      <a:pt x="34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46"/>
              <p:cNvSpPr/>
              <p:nvPr/>
            </p:nvSpPr>
            <p:spPr>
              <a:xfrm>
                <a:off x="2580375" y="4349775"/>
                <a:ext cx="153300" cy="218800"/>
              </a:xfrm>
              <a:custGeom>
                <a:avLst/>
                <a:gdLst/>
                <a:ahLst/>
                <a:cxnLst/>
                <a:rect l="l" t="t" r="r" b="b"/>
                <a:pathLst>
                  <a:path w="6132" h="8752" extrusionOk="0">
                    <a:moveTo>
                      <a:pt x="822" y="0"/>
                    </a:moveTo>
                    <a:lnTo>
                      <a:pt x="822" y="0"/>
                    </a:lnTo>
                    <a:cubicBezTo>
                      <a:pt x="822" y="0"/>
                      <a:pt x="0" y="2263"/>
                      <a:pt x="1453" y="4691"/>
                    </a:cubicBezTo>
                    <a:cubicBezTo>
                      <a:pt x="2917" y="7096"/>
                      <a:pt x="6108" y="8751"/>
                      <a:pt x="6108" y="8751"/>
                    </a:cubicBezTo>
                    <a:cubicBezTo>
                      <a:pt x="6108" y="8751"/>
                      <a:pt x="6132" y="5168"/>
                      <a:pt x="4668" y="2739"/>
                    </a:cubicBezTo>
                    <a:cubicBezTo>
                      <a:pt x="3215" y="310"/>
                      <a:pt x="822" y="0"/>
                      <a:pt x="82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46"/>
              <p:cNvSpPr/>
              <p:nvPr/>
            </p:nvSpPr>
            <p:spPr>
              <a:xfrm>
                <a:off x="2085375" y="3996275"/>
                <a:ext cx="245275" cy="104350"/>
              </a:xfrm>
              <a:custGeom>
                <a:avLst/>
                <a:gdLst/>
                <a:ahLst/>
                <a:cxnLst/>
                <a:rect l="l" t="t" r="r" b="b"/>
                <a:pathLst>
                  <a:path w="9811" h="4174" extrusionOk="0">
                    <a:moveTo>
                      <a:pt x="6171" y="0"/>
                    </a:moveTo>
                    <a:cubicBezTo>
                      <a:pt x="5333" y="0"/>
                      <a:pt x="4448" y="86"/>
                      <a:pt x="3632" y="329"/>
                    </a:cubicBezTo>
                    <a:cubicBezTo>
                      <a:pt x="929" y="1127"/>
                      <a:pt x="0" y="3353"/>
                      <a:pt x="0" y="3353"/>
                    </a:cubicBezTo>
                    <a:cubicBezTo>
                      <a:pt x="0" y="3353"/>
                      <a:pt x="298" y="3556"/>
                      <a:pt x="822" y="3770"/>
                    </a:cubicBezTo>
                    <a:cubicBezTo>
                      <a:pt x="810" y="3794"/>
                      <a:pt x="810" y="3830"/>
                      <a:pt x="810" y="3853"/>
                    </a:cubicBezTo>
                    <a:cubicBezTo>
                      <a:pt x="810" y="3984"/>
                      <a:pt x="893" y="4092"/>
                      <a:pt x="1036" y="4092"/>
                    </a:cubicBezTo>
                    <a:cubicBezTo>
                      <a:pt x="1131" y="4092"/>
                      <a:pt x="1227" y="4020"/>
                      <a:pt x="1250" y="3913"/>
                    </a:cubicBezTo>
                    <a:cubicBezTo>
                      <a:pt x="1724" y="4055"/>
                      <a:pt x="2320" y="4174"/>
                      <a:pt x="3002" y="4174"/>
                    </a:cubicBezTo>
                    <a:cubicBezTo>
                      <a:pt x="3521" y="4174"/>
                      <a:pt x="4089" y="4105"/>
                      <a:pt x="4691" y="3925"/>
                    </a:cubicBezTo>
                    <a:cubicBezTo>
                      <a:pt x="7406" y="3127"/>
                      <a:pt x="9811" y="460"/>
                      <a:pt x="9811" y="460"/>
                    </a:cubicBezTo>
                    <a:cubicBezTo>
                      <a:pt x="9811" y="460"/>
                      <a:pt x="8118" y="0"/>
                      <a:pt x="617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46"/>
              <p:cNvSpPr/>
              <p:nvPr/>
            </p:nvSpPr>
            <p:spPr>
              <a:xfrm>
                <a:off x="1791275" y="3767850"/>
                <a:ext cx="116725" cy="251850"/>
              </a:xfrm>
              <a:custGeom>
                <a:avLst/>
                <a:gdLst/>
                <a:ahLst/>
                <a:cxnLst/>
                <a:rect l="l" t="t" r="r" b="b"/>
                <a:pathLst>
                  <a:path w="4669" h="10074" extrusionOk="0">
                    <a:moveTo>
                      <a:pt x="1584" y="1"/>
                    </a:moveTo>
                    <a:cubicBezTo>
                      <a:pt x="1584" y="1"/>
                      <a:pt x="1" y="1810"/>
                      <a:pt x="477" y="4596"/>
                    </a:cubicBezTo>
                    <a:cubicBezTo>
                      <a:pt x="965" y="7383"/>
                      <a:pt x="3335" y="10073"/>
                      <a:pt x="3335" y="10073"/>
                    </a:cubicBezTo>
                    <a:cubicBezTo>
                      <a:pt x="3335" y="10073"/>
                      <a:pt x="4668" y="6740"/>
                      <a:pt x="4180" y="3954"/>
                    </a:cubicBezTo>
                    <a:cubicBezTo>
                      <a:pt x="3704" y="1168"/>
                      <a:pt x="1584" y="1"/>
                      <a:pt x="158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46"/>
              <p:cNvSpPr/>
              <p:nvPr/>
            </p:nvSpPr>
            <p:spPr>
              <a:xfrm>
                <a:off x="2642575" y="3855400"/>
                <a:ext cx="241425" cy="108750"/>
              </a:xfrm>
              <a:custGeom>
                <a:avLst/>
                <a:gdLst/>
                <a:ahLst/>
                <a:cxnLst/>
                <a:rect l="l" t="t" r="r" b="b"/>
                <a:pathLst>
                  <a:path w="9657" h="4350" extrusionOk="0">
                    <a:moveTo>
                      <a:pt x="6287" y="511"/>
                    </a:moveTo>
                    <a:cubicBezTo>
                      <a:pt x="6466" y="511"/>
                      <a:pt x="6609" y="666"/>
                      <a:pt x="6585" y="844"/>
                    </a:cubicBezTo>
                    <a:cubicBezTo>
                      <a:pt x="6585" y="1016"/>
                      <a:pt x="6454" y="1143"/>
                      <a:pt x="6286" y="1143"/>
                    </a:cubicBezTo>
                    <a:cubicBezTo>
                      <a:pt x="6278" y="1143"/>
                      <a:pt x="6271" y="1143"/>
                      <a:pt x="6263" y="1142"/>
                    </a:cubicBezTo>
                    <a:cubicBezTo>
                      <a:pt x="6085" y="1142"/>
                      <a:pt x="5954" y="987"/>
                      <a:pt x="5966" y="809"/>
                    </a:cubicBezTo>
                    <a:cubicBezTo>
                      <a:pt x="5966" y="654"/>
                      <a:pt x="6109" y="511"/>
                      <a:pt x="6287" y="511"/>
                    </a:cubicBezTo>
                    <a:close/>
                    <a:moveTo>
                      <a:pt x="6721" y="1855"/>
                    </a:moveTo>
                    <a:cubicBezTo>
                      <a:pt x="6727" y="1855"/>
                      <a:pt x="6733" y="1855"/>
                      <a:pt x="6740" y="1856"/>
                    </a:cubicBezTo>
                    <a:cubicBezTo>
                      <a:pt x="6811" y="1856"/>
                      <a:pt x="6871" y="1916"/>
                      <a:pt x="6859" y="1987"/>
                    </a:cubicBezTo>
                    <a:cubicBezTo>
                      <a:pt x="6859" y="2053"/>
                      <a:pt x="6809" y="2108"/>
                      <a:pt x="6746" y="2108"/>
                    </a:cubicBezTo>
                    <a:cubicBezTo>
                      <a:pt x="6740" y="2108"/>
                      <a:pt x="6734" y="2108"/>
                      <a:pt x="6728" y="2107"/>
                    </a:cubicBezTo>
                    <a:cubicBezTo>
                      <a:pt x="6644" y="2107"/>
                      <a:pt x="6585" y="2047"/>
                      <a:pt x="6609" y="1976"/>
                    </a:cubicBezTo>
                    <a:cubicBezTo>
                      <a:pt x="6609" y="1910"/>
                      <a:pt x="6658" y="1855"/>
                      <a:pt x="6721" y="1855"/>
                    </a:cubicBezTo>
                    <a:close/>
                    <a:moveTo>
                      <a:pt x="6907" y="1"/>
                    </a:moveTo>
                    <a:cubicBezTo>
                      <a:pt x="6314" y="1"/>
                      <a:pt x="5651" y="90"/>
                      <a:pt x="4942" y="332"/>
                    </a:cubicBezTo>
                    <a:cubicBezTo>
                      <a:pt x="2275" y="1273"/>
                      <a:pt x="1" y="4047"/>
                      <a:pt x="1" y="4047"/>
                    </a:cubicBezTo>
                    <a:cubicBezTo>
                      <a:pt x="1" y="4047"/>
                      <a:pt x="1373" y="4350"/>
                      <a:pt x="3050" y="4350"/>
                    </a:cubicBezTo>
                    <a:cubicBezTo>
                      <a:pt x="4056" y="4350"/>
                      <a:pt x="5172" y="4241"/>
                      <a:pt x="6168" y="3892"/>
                    </a:cubicBezTo>
                    <a:cubicBezTo>
                      <a:pt x="8835" y="2964"/>
                      <a:pt x="9657" y="690"/>
                      <a:pt x="9657" y="690"/>
                    </a:cubicBezTo>
                    <a:cubicBezTo>
                      <a:pt x="9657" y="690"/>
                      <a:pt x="8556" y="1"/>
                      <a:pt x="690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46"/>
              <p:cNvSpPr/>
              <p:nvPr/>
            </p:nvSpPr>
            <p:spPr>
              <a:xfrm>
                <a:off x="2406550" y="3469300"/>
                <a:ext cx="139025" cy="229825"/>
              </a:xfrm>
              <a:custGeom>
                <a:avLst/>
                <a:gdLst/>
                <a:ahLst/>
                <a:cxnLst/>
                <a:rect l="l" t="t" r="r" b="b"/>
                <a:pathLst>
                  <a:path w="5561" h="9193" extrusionOk="0">
                    <a:moveTo>
                      <a:pt x="48" y="1"/>
                    </a:moveTo>
                    <a:cubicBezTo>
                      <a:pt x="48" y="1"/>
                      <a:pt x="0" y="560"/>
                      <a:pt x="0" y="1370"/>
                    </a:cubicBezTo>
                    <a:cubicBezTo>
                      <a:pt x="12" y="2656"/>
                      <a:pt x="179" y="4573"/>
                      <a:pt x="941" y="6109"/>
                    </a:cubicBezTo>
                    <a:cubicBezTo>
                      <a:pt x="2191" y="8657"/>
                      <a:pt x="4536" y="9192"/>
                      <a:pt x="4536" y="9192"/>
                    </a:cubicBezTo>
                    <a:cubicBezTo>
                      <a:pt x="4536" y="9192"/>
                      <a:pt x="5560" y="7002"/>
                      <a:pt x="4310" y="4466"/>
                    </a:cubicBezTo>
                    <a:cubicBezTo>
                      <a:pt x="3739" y="3275"/>
                      <a:pt x="2750" y="2227"/>
                      <a:pt x="1893" y="1453"/>
                    </a:cubicBezTo>
                    <a:cubicBezTo>
                      <a:pt x="905" y="560"/>
                      <a:pt x="48" y="1"/>
                      <a:pt x="4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46"/>
              <p:cNvSpPr/>
              <p:nvPr/>
            </p:nvSpPr>
            <p:spPr>
              <a:xfrm>
                <a:off x="1922250" y="4346800"/>
                <a:ext cx="128625" cy="245575"/>
              </a:xfrm>
              <a:custGeom>
                <a:avLst/>
                <a:gdLst/>
                <a:ahLst/>
                <a:cxnLst/>
                <a:rect l="l" t="t" r="r" b="b"/>
                <a:pathLst>
                  <a:path w="5145" h="9823" extrusionOk="0">
                    <a:moveTo>
                      <a:pt x="4180" y="0"/>
                    </a:moveTo>
                    <a:cubicBezTo>
                      <a:pt x="4180" y="0"/>
                      <a:pt x="1548" y="2429"/>
                      <a:pt x="774" y="5132"/>
                    </a:cubicBezTo>
                    <a:cubicBezTo>
                      <a:pt x="1" y="7847"/>
                      <a:pt x="1382" y="9823"/>
                      <a:pt x="1382" y="9823"/>
                    </a:cubicBezTo>
                    <a:cubicBezTo>
                      <a:pt x="1382" y="9823"/>
                      <a:pt x="3596" y="8882"/>
                      <a:pt x="4370" y="6180"/>
                    </a:cubicBezTo>
                    <a:cubicBezTo>
                      <a:pt x="5144" y="3465"/>
                      <a:pt x="4180" y="0"/>
                      <a:pt x="418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46"/>
              <p:cNvSpPr/>
              <p:nvPr/>
            </p:nvSpPr>
            <p:spPr>
              <a:xfrm>
                <a:off x="2680675" y="4257200"/>
                <a:ext cx="23550" cy="22950"/>
              </a:xfrm>
              <a:custGeom>
                <a:avLst/>
                <a:gdLst/>
                <a:ahLst/>
                <a:cxnLst/>
                <a:rect l="l" t="t" r="r" b="b"/>
                <a:pathLst>
                  <a:path w="942" h="918" extrusionOk="0">
                    <a:moveTo>
                      <a:pt x="513" y="1"/>
                    </a:moveTo>
                    <a:cubicBezTo>
                      <a:pt x="346" y="1"/>
                      <a:pt x="203" y="84"/>
                      <a:pt x="108" y="215"/>
                    </a:cubicBezTo>
                    <a:cubicBezTo>
                      <a:pt x="48" y="298"/>
                      <a:pt x="25" y="370"/>
                      <a:pt x="25" y="441"/>
                    </a:cubicBezTo>
                    <a:cubicBezTo>
                      <a:pt x="1" y="691"/>
                      <a:pt x="215" y="905"/>
                      <a:pt x="465" y="917"/>
                    </a:cubicBezTo>
                    <a:cubicBezTo>
                      <a:pt x="473" y="918"/>
                      <a:pt x="480" y="918"/>
                      <a:pt x="487" y="918"/>
                    </a:cubicBezTo>
                    <a:cubicBezTo>
                      <a:pt x="715" y="918"/>
                      <a:pt x="895" y="743"/>
                      <a:pt x="929" y="512"/>
                    </a:cubicBezTo>
                    <a:cubicBezTo>
                      <a:pt x="929" y="501"/>
                      <a:pt x="941" y="489"/>
                      <a:pt x="941" y="477"/>
                    </a:cubicBezTo>
                    <a:cubicBezTo>
                      <a:pt x="941" y="393"/>
                      <a:pt x="929" y="334"/>
                      <a:pt x="917" y="274"/>
                    </a:cubicBezTo>
                    <a:cubicBezTo>
                      <a:pt x="834" y="120"/>
                      <a:pt x="691" y="1"/>
                      <a:pt x="51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46"/>
              <p:cNvSpPr/>
              <p:nvPr/>
            </p:nvSpPr>
            <p:spPr>
              <a:xfrm>
                <a:off x="2320225" y="3884525"/>
                <a:ext cx="26800" cy="26250"/>
              </a:xfrm>
              <a:custGeom>
                <a:avLst/>
                <a:gdLst/>
                <a:ahLst/>
                <a:cxnLst/>
                <a:rect l="l" t="t" r="r" b="b"/>
                <a:pathLst>
                  <a:path w="1072" h="1050" extrusionOk="0">
                    <a:moveTo>
                      <a:pt x="528" y="1"/>
                    </a:moveTo>
                    <a:cubicBezTo>
                      <a:pt x="262" y="1"/>
                      <a:pt x="12" y="234"/>
                      <a:pt x="12" y="513"/>
                    </a:cubicBezTo>
                    <a:cubicBezTo>
                      <a:pt x="0" y="799"/>
                      <a:pt x="226" y="1037"/>
                      <a:pt x="524" y="1049"/>
                    </a:cubicBezTo>
                    <a:cubicBezTo>
                      <a:pt x="531" y="1049"/>
                      <a:pt x="538" y="1049"/>
                      <a:pt x="545" y="1049"/>
                    </a:cubicBezTo>
                    <a:cubicBezTo>
                      <a:pt x="822" y="1049"/>
                      <a:pt x="1060" y="816"/>
                      <a:pt x="1060" y="537"/>
                    </a:cubicBezTo>
                    <a:cubicBezTo>
                      <a:pt x="1072" y="263"/>
                      <a:pt x="834" y="1"/>
                      <a:pt x="548" y="1"/>
                    </a:cubicBezTo>
                    <a:cubicBezTo>
                      <a:pt x="541" y="1"/>
                      <a:pt x="535" y="1"/>
                      <a:pt x="52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46"/>
              <p:cNvSpPr/>
              <p:nvPr/>
            </p:nvSpPr>
            <p:spPr>
              <a:xfrm>
                <a:off x="2704200" y="3732725"/>
                <a:ext cx="39600" cy="38750"/>
              </a:xfrm>
              <a:custGeom>
                <a:avLst/>
                <a:gdLst/>
                <a:ahLst/>
                <a:cxnLst/>
                <a:rect l="l" t="t" r="r" b="b"/>
                <a:pathLst>
                  <a:path w="1584" h="1550" extrusionOk="0">
                    <a:moveTo>
                      <a:pt x="800" y="0"/>
                    </a:moveTo>
                    <a:cubicBezTo>
                      <a:pt x="381" y="0"/>
                      <a:pt x="36" y="330"/>
                      <a:pt x="12" y="751"/>
                    </a:cubicBezTo>
                    <a:cubicBezTo>
                      <a:pt x="0" y="1179"/>
                      <a:pt x="334" y="1537"/>
                      <a:pt x="762" y="1549"/>
                    </a:cubicBezTo>
                    <a:cubicBezTo>
                      <a:pt x="777" y="1549"/>
                      <a:pt x="791" y="1550"/>
                      <a:pt x="805" y="1550"/>
                    </a:cubicBezTo>
                    <a:cubicBezTo>
                      <a:pt x="1215" y="1550"/>
                      <a:pt x="1548" y="1225"/>
                      <a:pt x="1560" y="810"/>
                    </a:cubicBezTo>
                    <a:cubicBezTo>
                      <a:pt x="1584" y="382"/>
                      <a:pt x="1250" y="25"/>
                      <a:pt x="822" y="1"/>
                    </a:cubicBezTo>
                    <a:cubicBezTo>
                      <a:pt x="814" y="1"/>
                      <a:pt x="807" y="0"/>
                      <a:pt x="80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46"/>
              <p:cNvSpPr/>
              <p:nvPr/>
            </p:nvSpPr>
            <p:spPr>
              <a:xfrm>
                <a:off x="2376475" y="3956275"/>
                <a:ext cx="42600" cy="42600"/>
              </a:xfrm>
              <a:custGeom>
                <a:avLst/>
                <a:gdLst/>
                <a:ahLst/>
                <a:cxnLst/>
                <a:rect l="l" t="t" r="r" b="b"/>
                <a:pathLst>
                  <a:path w="1704" h="1704" extrusionOk="0">
                    <a:moveTo>
                      <a:pt x="872" y="0"/>
                    </a:moveTo>
                    <a:cubicBezTo>
                      <a:pt x="417" y="0"/>
                      <a:pt x="24" y="376"/>
                      <a:pt x="12" y="822"/>
                    </a:cubicBezTo>
                    <a:cubicBezTo>
                      <a:pt x="1" y="1298"/>
                      <a:pt x="370" y="1691"/>
                      <a:pt x="834" y="1703"/>
                    </a:cubicBezTo>
                    <a:cubicBezTo>
                      <a:pt x="842" y="1703"/>
                      <a:pt x="850" y="1703"/>
                      <a:pt x="858" y="1703"/>
                    </a:cubicBezTo>
                    <a:cubicBezTo>
                      <a:pt x="1264" y="1703"/>
                      <a:pt x="1609" y="1410"/>
                      <a:pt x="1691" y="1036"/>
                    </a:cubicBezTo>
                    <a:cubicBezTo>
                      <a:pt x="1703" y="989"/>
                      <a:pt x="1703" y="929"/>
                      <a:pt x="1703" y="881"/>
                    </a:cubicBezTo>
                    <a:cubicBezTo>
                      <a:pt x="1703" y="798"/>
                      <a:pt x="1691" y="703"/>
                      <a:pt x="1679" y="631"/>
                    </a:cubicBezTo>
                    <a:cubicBezTo>
                      <a:pt x="1584" y="274"/>
                      <a:pt x="1274" y="24"/>
                      <a:pt x="893" y="0"/>
                    </a:cubicBezTo>
                    <a:cubicBezTo>
                      <a:pt x="886" y="0"/>
                      <a:pt x="879" y="0"/>
                      <a:pt x="87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46"/>
              <p:cNvSpPr/>
              <p:nvPr/>
            </p:nvSpPr>
            <p:spPr>
              <a:xfrm>
                <a:off x="2193425" y="3521950"/>
                <a:ext cx="21450" cy="20925"/>
              </a:xfrm>
              <a:custGeom>
                <a:avLst/>
                <a:gdLst/>
                <a:ahLst/>
                <a:cxnLst/>
                <a:rect l="l" t="t" r="r" b="b"/>
                <a:pathLst>
                  <a:path w="858" h="837" extrusionOk="0">
                    <a:moveTo>
                      <a:pt x="406" y="0"/>
                    </a:moveTo>
                    <a:cubicBezTo>
                      <a:pt x="205" y="0"/>
                      <a:pt x="23" y="192"/>
                      <a:pt x="12" y="395"/>
                    </a:cubicBezTo>
                    <a:cubicBezTo>
                      <a:pt x="0" y="621"/>
                      <a:pt x="191" y="812"/>
                      <a:pt x="417" y="836"/>
                    </a:cubicBezTo>
                    <a:cubicBezTo>
                      <a:pt x="424" y="836"/>
                      <a:pt x="431" y="836"/>
                      <a:pt x="438" y="836"/>
                    </a:cubicBezTo>
                    <a:cubicBezTo>
                      <a:pt x="666" y="836"/>
                      <a:pt x="846" y="650"/>
                      <a:pt x="846" y="431"/>
                    </a:cubicBezTo>
                    <a:cubicBezTo>
                      <a:pt x="857" y="205"/>
                      <a:pt x="667" y="14"/>
                      <a:pt x="441" y="2"/>
                    </a:cubicBezTo>
                    <a:cubicBezTo>
                      <a:pt x="429" y="1"/>
                      <a:pt x="418" y="0"/>
                      <a:pt x="40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46"/>
              <p:cNvSpPr/>
              <p:nvPr/>
            </p:nvSpPr>
            <p:spPr>
              <a:xfrm>
                <a:off x="2608350" y="3510075"/>
                <a:ext cx="20850" cy="8375"/>
              </a:xfrm>
              <a:custGeom>
                <a:avLst/>
                <a:gdLst/>
                <a:ahLst/>
                <a:cxnLst/>
                <a:rect l="l" t="t" r="r" b="b"/>
                <a:pathLst>
                  <a:path w="834" h="335" extrusionOk="0">
                    <a:moveTo>
                      <a:pt x="0" y="1"/>
                    </a:moveTo>
                    <a:cubicBezTo>
                      <a:pt x="36" y="191"/>
                      <a:pt x="191" y="334"/>
                      <a:pt x="393" y="334"/>
                    </a:cubicBezTo>
                    <a:cubicBezTo>
                      <a:pt x="608" y="334"/>
                      <a:pt x="774" y="203"/>
                      <a:pt x="834" y="25"/>
                    </a:cubicBezTo>
                    <a:lnTo>
                      <a:pt x="0"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46"/>
              <p:cNvSpPr/>
              <p:nvPr/>
            </p:nvSpPr>
            <p:spPr>
              <a:xfrm>
                <a:off x="2142825" y="3728275"/>
                <a:ext cx="10125" cy="10125"/>
              </a:xfrm>
              <a:custGeom>
                <a:avLst/>
                <a:gdLst/>
                <a:ahLst/>
                <a:cxnLst/>
                <a:rect l="l" t="t" r="r" b="b"/>
                <a:pathLst>
                  <a:path w="405" h="405" extrusionOk="0">
                    <a:moveTo>
                      <a:pt x="203" y="0"/>
                    </a:moveTo>
                    <a:cubicBezTo>
                      <a:pt x="107" y="0"/>
                      <a:pt x="12" y="84"/>
                      <a:pt x="0" y="203"/>
                    </a:cubicBezTo>
                    <a:cubicBezTo>
                      <a:pt x="0" y="322"/>
                      <a:pt x="83" y="405"/>
                      <a:pt x="191" y="405"/>
                    </a:cubicBezTo>
                    <a:cubicBezTo>
                      <a:pt x="298" y="405"/>
                      <a:pt x="381" y="334"/>
                      <a:pt x="405" y="214"/>
                    </a:cubicBezTo>
                    <a:cubicBezTo>
                      <a:pt x="405" y="107"/>
                      <a:pt x="322" y="24"/>
                      <a:pt x="20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46"/>
              <p:cNvSpPr/>
              <p:nvPr/>
            </p:nvSpPr>
            <p:spPr>
              <a:xfrm>
                <a:off x="2076450" y="3832450"/>
                <a:ext cx="18775" cy="18775"/>
              </a:xfrm>
              <a:custGeom>
                <a:avLst/>
                <a:gdLst/>
                <a:ahLst/>
                <a:cxnLst/>
                <a:rect l="l" t="t" r="r" b="b"/>
                <a:pathLst>
                  <a:path w="751" h="751" extrusionOk="0">
                    <a:moveTo>
                      <a:pt x="393" y="0"/>
                    </a:moveTo>
                    <a:cubicBezTo>
                      <a:pt x="179" y="0"/>
                      <a:pt x="24" y="155"/>
                      <a:pt x="0" y="358"/>
                    </a:cubicBezTo>
                    <a:cubicBezTo>
                      <a:pt x="0" y="572"/>
                      <a:pt x="155" y="739"/>
                      <a:pt x="357" y="750"/>
                    </a:cubicBezTo>
                    <a:cubicBezTo>
                      <a:pt x="572" y="750"/>
                      <a:pt x="738" y="596"/>
                      <a:pt x="750" y="393"/>
                    </a:cubicBezTo>
                    <a:cubicBezTo>
                      <a:pt x="750" y="179"/>
                      <a:pt x="595" y="24"/>
                      <a:pt x="39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46"/>
              <p:cNvSpPr/>
              <p:nvPr/>
            </p:nvSpPr>
            <p:spPr>
              <a:xfrm>
                <a:off x="1902300" y="3998525"/>
                <a:ext cx="23250" cy="22350"/>
              </a:xfrm>
              <a:custGeom>
                <a:avLst/>
                <a:gdLst/>
                <a:ahLst/>
                <a:cxnLst/>
                <a:rect l="l" t="t" r="r" b="b"/>
                <a:pathLst>
                  <a:path w="930" h="894" extrusionOk="0">
                    <a:moveTo>
                      <a:pt x="456" y="1"/>
                    </a:moveTo>
                    <a:cubicBezTo>
                      <a:pt x="216" y="1"/>
                      <a:pt x="25" y="198"/>
                      <a:pt x="25" y="430"/>
                    </a:cubicBezTo>
                    <a:cubicBezTo>
                      <a:pt x="1" y="680"/>
                      <a:pt x="203" y="894"/>
                      <a:pt x="453" y="894"/>
                    </a:cubicBezTo>
                    <a:cubicBezTo>
                      <a:pt x="703" y="894"/>
                      <a:pt x="918" y="703"/>
                      <a:pt x="918" y="465"/>
                    </a:cubicBezTo>
                    <a:cubicBezTo>
                      <a:pt x="930" y="203"/>
                      <a:pt x="715" y="1"/>
                      <a:pt x="477" y="1"/>
                    </a:cubicBezTo>
                    <a:cubicBezTo>
                      <a:pt x="470" y="1"/>
                      <a:pt x="463" y="1"/>
                      <a:pt x="45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46"/>
              <p:cNvSpPr/>
              <p:nvPr/>
            </p:nvSpPr>
            <p:spPr>
              <a:xfrm>
                <a:off x="1944875" y="3946150"/>
                <a:ext cx="40200" cy="39325"/>
              </a:xfrm>
              <a:custGeom>
                <a:avLst/>
                <a:gdLst/>
                <a:ahLst/>
                <a:cxnLst/>
                <a:rect l="l" t="t" r="r" b="b"/>
                <a:pathLst>
                  <a:path w="1608" h="1573" extrusionOk="0">
                    <a:moveTo>
                      <a:pt x="834" y="1"/>
                    </a:moveTo>
                    <a:cubicBezTo>
                      <a:pt x="786" y="1"/>
                      <a:pt x="727" y="1"/>
                      <a:pt x="679" y="12"/>
                    </a:cubicBezTo>
                    <a:cubicBezTo>
                      <a:pt x="310" y="72"/>
                      <a:pt x="24" y="382"/>
                      <a:pt x="12" y="751"/>
                    </a:cubicBezTo>
                    <a:cubicBezTo>
                      <a:pt x="0" y="1096"/>
                      <a:pt x="215" y="1394"/>
                      <a:pt x="512" y="1513"/>
                    </a:cubicBezTo>
                    <a:cubicBezTo>
                      <a:pt x="596" y="1548"/>
                      <a:pt x="679" y="1560"/>
                      <a:pt x="774" y="1572"/>
                    </a:cubicBezTo>
                    <a:cubicBezTo>
                      <a:pt x="782" y="1572"/>
                      <a:pt x="789" y="1572"/>
                      <a:pt x="797" y="1572"/>
                    </a:cubicBezTo>
                    <a:cubicBezTo>
                      <a:pt x="1216" y="1572"/>
                      <a:pt x="1572" y="1243"/>
                      <a:pt x="1596" y="810"/>
                    </a:cubicBezTo>
                    <a:cubicBezTo>
                      <a:pt x="1608" y="382"/>
                      <a:pt x="1263" y="12"/>
                      <a:pt x="8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6"/>
              <p:cNvSpPr/>
              <p:nvPr/>
            </p:nvSpPr>
            <p:spPr>
              <a:xfrm>
                <a:off x="2163950" y="4438775"/>
                <a:ext cx="24725" cy="23850"/>
              </a:xfrm>
              <a:custGeom>
                <a:avLst/>
                <a:gdLst/>
                <a:ahLst/>
                <a:cxnLst/>
                <a:rect l="l" t="t" r="r" b="b"/>
                <a:pathLst>
                  <a:path w="989" h="954" extrusionOk="0">
                    <a:moveTo>
                      <a:pt x="512" y="0"/>
                    </a:moveTo>
                    <a:cubicBezTo>
                      <a:pt x="239" y="0"/>
                      <a:pt x="12" y="191"/>
                      <a:pt x="12" y="453"/>
                    </a:cubicBezTo>
                    <a:cubicBezTo>
                      <a:pt x="0" y="715"/>
                      <a:pt x="215" y="929"/>
                      <a:pt x="477" y="953"/>
                    </a:cubicBezTo>
                    <a:cubicBezTo>
                      <a:pt x="483" y="953"/>
                      <a:pt x="490" y="953"/>
                      <a:pt x="497" y="953"/>
                    </a:cubicBezTo>
                    <a:cubicBezTo>
                      <a:pt x="739" y="953"/>
                      <a:pt x="953" y="743"/>
                      <a:pt x="965" y="488"/>
                    </a:cubicBezTo>
                    <a:cubicBezTo>
                      <a:pt x="989" y="227"/>
                      <a:pt x="774" y="12"/>
                      <a:pt x="51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46"/>
              <p:cNvSpPr/>
              <p:nvPr/>
            </p:nvSpPr>
            <p:spPr>
              <a:xfrm>
                <a:off x="2440475" y="4363475"/>
                <a:ext cx="12225" cy="12225"/>
              </a:xfrm>
              <a:custGeom>
                <a:avLst/>
                <a:gdLst/>
                <a:ahLst/>
                <a:cxnLst/>
                <a:rect l="l" t="t" r="r" b="b"/>
                <a:pathLst>
                  <a:path w="489" h="489" extrusionOk="0">
                    <a:moveTo>
                      <a:pt x="250" y="0"/>
                    </a:moveTo>
                    <a:cubicBezTo>
                      <a:pt x="119" y="0"/>
                      <a:pt x="0" y="107"/>
                      <a:pt x="0" y="238"/>
                    </a:cubicBezTo>
                    <a:cubicBezTo>
                      <a:pt x="0" y="369"/>
                      <a:pt x="108" y="476"/>
                      <a:pt x="238" y="488"/>
                    </a:cubicBezTo>
                    <a:cubicBezTo>
                      <a:pt x="369" y="488"/>
                      <a:pt x="489" y="393"/>
                      <a:pt x="489" y="250"/>
                    </a:cubicBezTo>
                    <a:cubicBezTo>
                      <a:pt x="489" y="119"/>
                      <a:pt x="381" y="0"/>
                      <a:pt x="25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46"/>
              <p:cNvSpPr/>
              <p:nvPr/>
            </p:nvSpPr>
            <p:spPr>
              <a:xfrm>
                <a:off x="3252775" y="4584325"/>
                <a:ext cx="32775" cy="32475"/>
              </a:xfrm>
              <a:custGeom>
                <a:avLst/>
                <a:gdLst/>
                <a:ahLst/>
                <a:cxnLst/>
                <a:rect l="l" t="t" r="r" b="b"/>
                <a:pathLst>
                  <a:path w="1311" h="1299" extrusionOk="0">
                    <a:moveTo>
                      <a:pt x="667" y="0"/>
                    </a:moveTo>
                    <a:cubicBezTo>
                      <a:pt x="322" y="12"/>
                      <a:pt x="24" y="274"/>
                      <a:pt x="12" y="631"/>
                    </a:cubicBezTo>
                    <a:cubicBezTo>
                      <a:pt x="1" y="989"/>
                      <a:pt x="274" y="1286"/>
                      <a:pt x="632" y="1298"/>
                    </a:cubicBezTo>
                    <a:lnTo>
                      <a:pt x="727" y="1298"/>
                    </a:lnTo>
                    <a:cubicBezTo>
                      <a:pt x="1036" y="1274"/>
                      <a:pt x="1286" y="1001"/>
                      <a:pt x="1286" y="679"/>
                    </a:cubicBezTo>
                    <a:cubicBezTo>
                      <a:pt x="1310" y="346"/>
                      <a:pt x="1072" y="84"/>
                      <a:pt x="751" y="24"/>
                    </a:cubicBezTo>
                    <a:cubicBezTo>
                      <a:pt x="727" y="24"/>
                      <a:pt x="691" y="0"/>
                      <a:pt x="66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46"/>
              <p:cNvSpPr/>
              <p:nvPr/>
            </p:nvSpPr>
            <p:spPr>
              <a:xfrm>
                <a:off x="2967325" y="4164025"/>
                <a:ext cx="28000" cy="27125"/>
              </a:xfrm>
              <a:custGeom>
                <a:avLst/>
                <a:gdLst/>
                <a:ahLst/>
                <a:cxnLst/>
                <a:rect l="l" t="t" r="r" b="b"/>
                <a:pathLst>
                  <a:path w="1120" h="1085" extrusionOk="0">
                    <a:moveTo>
                      <a:pt x="562" y="0"/>
                    </a:moveTo>
                    <a:cubicBezTo>
                      <a:pt x="274" y="0"/>
                      <a:pt x="24" y="234"/>
                      <a:pt x="12" y="525"/>
                    </a:cubicBezTo>
                    <a:cubicBezTo>
                      <a:pt x="0" y="822"/>
                      <a:pt x="239" y="1072"/>
                      <a:pt x="536" y="1084"/>
                    </a:cubicBezTo>
                    <a:cubicBezTo>
                      <a:pt x="834" y="1084"/>
                      <a:pt x="1084" y="846"/>
                      <a:pt x="1096" y="549"/>
                    </a:cubicBezTo>
                    <a:cubicBezTo>
                      <a:pt x="1120" y="251"/>
                      <a:pt x="881" y="1"/>
                      <a:pt x="584" y="1"/>
                    </a:cubicBezTo>
                    <a:cubicBezTo>
                      <a:pt x="577" y="1"/>
                      <a:pt x="570" y="0"/>
                      <a:pt x="56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46"/>
              <p:cNvSpPr/>
              <p:nvPr/>
            </p:nvSpPr>
            <p:spPr>
              <a:xfrm>
                <a:off x="2876250" y="3915200"/>
                <a:ext cx="15200" cy="15200"/>
              </a:xfrm>
              <a:custGeom>
                <a:avLst/>
                <a:gdLst/>
                <a:ahLst/>
                <a:cxnLst/>
                <a:rect l="l" t="t" r="r" b="b"/>
                <a:pathLst>
                  <a:path w="608" h="608" extrusionOk="0">
                    <a:moveTo>
                      <a:pt x="310" y="0"/>
                    </a:moveTo>
                    <a:cubicBezTo>
                      <a:pt x="143" y="0"/>
                      <a:pt x="0" y="131"/>
                      <a:pt x="0" y="298"/>
                    </a:cubicBezTo>
                    <a:cubicBezTo>
                      <a:pt x="0" y="465"/>
                      <a:pt x="119" y="607"/>
                      <a:pt x="298" y="607"/>
                    </a:cubicBezTo>
                    <a:cubicBezTo>
                      <a:pt x="453" y="607"/>
                      <a:pt x="607" y="488"/>
                      <a:pt x="607" y="310"/>
                    </a:cubicBezTo>
                    <a:cubicBezTo>
                      <a:pt x="607" y="143"/>
                      <a:pt x="488" y="0"/>
                      <a:pt x="31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46"/>
              <p:cNvSpPr/>
              <p:nvPr/>
            </p:nvSpPr>
            <p:spPr>
              <a:xfrm>
                <a:off x="3162000" y="3886625"/>
                <a:ext cx="16975" cy="17000"/>
              </a:xfrm>
              <a:custGeom>
                <a:avLst/>
                <a:gdLst/>
                <a:ahLst/>
                <a:cxnLst/>
                <a:rect l="l" t="t" r="r" b="b"/>
                <a:pathLst>
                  <a:path w="679" h="680" extrusionOk="0">
                    <a:moveTo>
                      <a:pt x="357" y="0"/>
                    </a:moveTo>
                    <a:cubicBezTo>
                      <a:pt x="155" y="0"/>
                      <a:pt x="12" y="131"/>
                      <a:pt x="0" y="322"/>
                    </a:cubicBezTo>
                    <a:cubicBezTo>
                      <a:pt x="0" y="512"/>
                      <a:pt x="131" y="667"/>
                      <a:pt x="322" y="679"/>
                    </a:cubicBezTo>
                    <a:cubicBezTo>
                      <a:pt x="329" y="679"/>
                      <a:pt x="336" y="680"/>
                      <a:pt x="344" y="680"/>
                    </a:cubicBezTo>
                    <a:cubicBezTo>
                      <a:pt x="525" y="680"/>
                      <a:pt x="679" y="541"/>
                      <a:pt x="679" y="357"/>
                    </a:cubicBezTo>
                    <a:cubicBezTo>
                      <a:pt x="679" y="155"/>
                      <a:pt x="548" y="12"/>
                      <a:pt x="35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46"/>
              <p:cNvSpPr/>
              <p:nvPr/>
            </p:nvSpPr>
            <p:spPr>
              <a:xfrm>
                <a:off x="3141150" y="3648800"/>
                <a:ext cx="16700" cy="16675"/>
              </a:xfrm>
              <a:custGeom>
                <a:avLst/>
                <a:gdLst/>
                <a:ahLst/>
                <a:cxnLst/>
                <a:rect l="l" t="t" r="r" b="b"/>
                <a:pathLst>
                  <a:path w="668" h="667" extrusionOk="0">
                    <a:moveTo>
                      <a:pt x="334" y="0"/>
                    </a:moveTo>
                    <a:cubicBezTo>
                      <a:pt x="155" y="0"/>
                      <a:pt x="1" y="131"/>
                      <a:pt x="1" y="322"/>
                    </a:cubicBezTo>
                    <a:cubicBezTo>
                      <a:pt x="1" y="500"/>
                      <a:pt x="132" y="667"/>
                      <a:pt x="322" y="667"/>
                    </a:cubicBezTo>
                    <a:cubicBezTo>
                      <a:pt x="501" y="667"/>
                      <a:pt x="667" y="524"/>
                      <a:pt x="667" y="345"/>
                    </a:cubicBezTo>
                    <a:cubicBezTo>
                      <a:pt x="667" y="167"/>
                      <a:pt x="536" y="0"/>
                      <a:pt x="3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46"/>
              <p:cNvSpPr/>
              <p:nvPr/>
            </p:nvSpPr>
            <p:spPr>
              <a:xfrm>
                <a:off x="3191750" y="4290250"/>
                <a:ext cx="108975" cy="253025"/>
              </a:xfrm>
              <a:custGeom>
                <a:avLst/>
                <a:gdLst/>
                <a:ahLst/>
                <a:cxnLst/>
                <a:rect l="l" t="t" r="r" b="b"/>
                <a:pathLst>
                  <a:path w="4359" h="10121" extrusionOk="0">
                    <a:moveTo>
                      <a:pt x="2918" y="0"/>
                    </a:moveTo>
                    <a:cubicBezTo>
                      <a:pt x="2918" y="0"/>
                      <a:pt x="834" y="1215"/>
                      <a:pt x="417" y="4013"/>
                    </a:cubicBezTo>
                    <a:cubicBezTo>
                      <a:pt x="1" y="6810"/>
                      <a:pt x="1406" y="10120"/>
                      <a:pt x="1406" y="10120"/>
                    </a:cubicBezTo>
                    <a:cubicBezTo>
                      <a:pt x="1406" y="10120"/>
                      <a:pt x="2239" y="9120"/>
                      <a:pt x="3001" y="7727"/>
                    </a:cubicBezTo>
                    <a:cubicBezTo>
                      <a:pt x="2858" y="7632"/>
                      <a:pt x="2751" y="7453"/>
                      <a:pt x="2751" y="7263"/>
                    </a:cubicBezTo>
                    <a:cubicBezTo>
                      <a:pt x="2763" y="6984"/>
                      <a:pt x="2990" y="6751"/>
                      <a:pt x="3266" y="6751"/>
                    </a:cubicBezTo>
                    <a:cubicBezTo>
                      <a:pt x="3273" y="6751"/>
                      <a:pt x="3280" y="6751"/>
                      <a:pt x="3287" y="6751"/>
                    </a:cubicBezTo>
                    <a:cubicBezTo>
                      <a:pt x="3311" y="6751"/>
                      <a:pt x="3358" y="6775"/>
                      <a:pt x="3394" y="6787"/>
                    </a:cubicBezTo>
                    <a:lnTo>
                      <a:pt x="3454" y="6787"/>
                    </a:lnTo>
                    <a:cubicBezTo>
                      <a:pt x="3763" y="6084"/>
                      <a:pt x="4013" y="5322"/>
                      <a:pt x="4132" y="4572"/>
                    </a:cubicBezTo>
                    <a:cubicBezTo>
                      <a:pt x="4358" y="3048"/>
                      <a:pt x="3989" y="1846"/>
                      <a:pt x="3585" y="1036"/>
                    </a:cubicBezTo>
                    <a:cubicBezTo>
                      <a:pt x="3251" y="369"/>
                      <a:pt x="2918" y="0"/>
                      <a:pt x="291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46"/>
              <p:cNvSpPr/>
              <p:nvPr/>
            </p:nvSpPr>
            <p:spPr>
              <a:xfrm>
                <a:off x="4223125" y="4403950"/>
                <a:ext cx="153025" cy="218800"/>
              </a:xfrm>
              <a:custGeom>
                <a:avLst/>
                <a:gdLst/>
                <a:ahLst/>
                <a:cxnLst/>
                <a:rect l="l" t="t" r="r" b="b"/>
                <a:pathLst>
                  <a:path w="6121" h="8752" extrusionOk="0">
                    <a:moveTo>
                      <a:pt x="811" y="0"/>
                    </a:moveTo>
                    <a:cubicBezTo>
                      <a:pt x="810" y="0"/>
                      <a:pt x="1" y="2263"/>
                      <a:pt x="1453" y="4691"/>
                    </a:cubicBezTo>
                    <a:cubicBezTo>
                      <a:pt x="2906" y="7108"/>
                      <a:pt x="6109" y="8751"/>
                      <a:pt x="6109" y="8751"/>
                    </a:cubicBezTo>
                    <a:cubicBezTo>
                      <a:pt x="6109" y="8751"/>
                      <a:pt x="6121" y="5168"/>
                      <a:pt x="4668" y="2739"/>
                    </a:cubicBezTo>
                    <a:cubicBezTo>
                      <a:pt x="3204" y="322"/>
                      <a:pt x="811" y="0"/>
                      <a:pt x="81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46"/>
              <p:cNvSpPr/>
              <p:nvPr/>
            </p:nvSpPr>
            <p:spPr>
              <a:xfrm>
                <a:off x="3727825" y="4050275"/>
                <a:ext cx="245300" cy="104500"/>
              </a:xfrm>
              <a:custGeom>
                <a:avLst/>
                <a:gdLst/>
                <a:ahLst/>
                <a:cxnLst/>
                <a:rect l="l" t="t" r="r" b="b"/>
                <a:pathLst>
                  <a:path w="9812" h="4180" extrusionOk="0">
                    <a:moveTo>
                      <a:pt x="6163" y="1"/>
                    </a:moveTo>
                    <a:cubicBezTo>
                      <a:pt x="5326" y="1"/>
                      <a:pt x="4444" y="84"/>
                      <a:pt x="3632" y="324"/>
                    </a:cubicBezTo>
                    <a:cubicBezTo>
                      <a:pt x="918" y="1134"/>
                      <a:pt x="1" y="3348"/>
                      <a:pt x="1" y="3348"/>
                    </a:cubicBezTo>
                    <a:cubicBezTo>
                      <a:pt x="1" y="3348"/>
                      <a:pt x="299" y="3551"/>
                      <a:pt x="822" y="3765"/>
                    </a:cubicBezTo>
                    <a:cubicBezTo>
                      <a:pt x="799" y="3789"/>
                      <a:pt x="799" y="3825"/>
                      <a:pt x="799" y="3848"/>
                    </a:cubicBezTo>
                    <a:cubicBezTo>
                      <a:pt x="799" y="3991"/>
                      <a:pt x="894" y="4087"/>
                      <a:pt x="1025" y="4087"/>
                    </a:cubicBezTo>
                    <a:cubicBezTo>
                      <a:pt x="1132" y="4087"/>
                      <a:pt x="1215" y="4015"/>
                      <a:pt x="1251" y="3908"/>
                    </a:cubicBezTo>
                    <a:cubicBezTo>
                      <a:pt x="1727" y="4057"/>
                      <a:pt x="2323" y="4180"/>
                      <a:pt x="3008" y="4180"/>
                    </a:cubicBezTo>
                    <a:cubicBezTo>
                      <a:pt x="3523" y="4180"/>
                      <a:pt x="4089" y="4111"/>
                      <a:pt x="4692" y="3932"/>
                    </a:cubicBezTo>
                    <a:cubicBezTo>
                      <a:pt x="7395" y="3122"/>
                      <a:pt x="9812" y="455"/>
                      <a:pt x="9812" y="455"/>
                    </a:cubicBezTo>
                    <a:cubicBezTo>
                      <a:pt x="9812" y="455"/>
                      <a:pt x="8110" y="1"/>
                      <a:pt x="616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46"/>
              <p:cNvSpPr/>
              <p:nvPr/>
            </p:nvSpPr>
            <p:spPr>
              <a:xfrm>
                <a:off x="3433750" y="3822025"/>
                <a:ext cx="117000" cy="252150"/>
              </a:xfrm>
              <a:custGeom>
                <a:avLst/>
                <a:gdLst/>
                <a:ahLst/>
                <a:cxnLst/>
                <a:rect l="l" t="t" r="r" b="b"/>
                <a:pathLst>
                  <a:path w="4680" h="10086" extrusionOk="0">
                    <a:moveTo>
                      <a:pt x="1596" y="1"/>
                    </a:moveTo>
                    <a:cubicBezTo>
                      <a:pt x="1596" y="1"/>
                      <a:pt x="1" y="1822"/>
                      <a:pt x="477" y="4608"/>
                    </a:cubicBezTo>
                    <a:cubicBezTo>
                      <a:pt x="953" y="7382"/>
                      <a:pt x="3334" y="10085"/>
                      <a:pt x="3334" y="10085"/>
                    </a:cubicBezTo>
                    <a:cubicBezTo>
                      <a:pt x="3334" y="10085"/>
                      <a:pt x="4680" y="6751"/>
                      <a:pt x="4192" y="3965"/>
                    </a:cubicBezTo>
                    <a:cubicBezTo>
                      <a:pt x="3715" y="1179"/>
                      <a:pt x="1596" y="1"/>
                      <a:pt x="159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46"/>
              <p:cNvSpPr/>
              <p:nvPr/>
            </p:nvSpPr>
            <p:spPr>
              <a:xfrm>
                <a:off x="4284750" y="3909750"/>
                <a:ext cx="241425" cy="108650"/>
              </a:xfrm>
              <a:custGeom>
                <a:avLst/>
                <a:gdLst/>
                <a:ahLst/>
                <a:cxnLst/>
                <a:rect l="l" t="t" r="r" b="b"/>
                <a:pathLst>
                  <a:path w="9657" h="4346" extrusionOk="0">
                    <a:moveTo>
                      <a:pt x="6288" y="515"/>
                    </a:moveTo>
                    <a:cubicBezTo>
                      <a:pt x="6296" y="515"/>
                      <a:pt x="6303" y="515"/>
                      <a:pt x="6311" y="516"/>
                    </a:cubicBezTo>
                    <a:cubicBezTo>
                      <a:pt x="6489" y="516"/>
                      <a:pt x="6620" y="659"/>
                      <a:pt x="6608" y="837"/>
                    </a:cubicBezTo>
                    <a:cubicBezTo>
                      <a:pt x="6608" y="1003"/>
                      <a:pt x="6486" y="1138"/>
                      <a:pt x="6326" y="1138"/>
                    </a:cubicBezTo>
                    <a:cubicBezTo>
                      <a:pt x="6313" y="1138"/>
                      <a:pt x="6300" y="1137"/>
                      <a:pt x="6287" y="1135"/>
                    </a:cubicBezTo>
                    <a:cubicBezTo>
                      <a:pt x="6096" y="1123"/>
                      <a:pt x="5966" y="980"/>
                      <a:pt x="5989" y="814"/>
                    </a:cubicBezTo>
                    <a:cubicBezTo>
                      <a:pt x="5989" y="643"/>
                      <a:pt x="6120" y="515"/>
                      <a:pt x="6288" y="515"/>
                    </a:cubicBezTo>
                    <a:close/>
                    <a:moveTo>
                      <a:pt x="6742" y="1848"/>
                    </a:moveTo>
                    <a:cubicBezTo>
                      <a:pt x="6749" y="1848"/>
                      <a:pt x="6756" y="1848"/>
                      <a:pt x="6763" y="1849"/>
                    </a:cubicBezTo>
                    <a:cubicBezTo>
                      <a:pt x="6835" y="1849"/>
                      <a:pt x="6894" y="1909"/>
                      <a:pt x="6882" y="1992"/>
                    </a:cubicBezTo>
                    <a:cubicBezTo>
                      <a:pt x="6882" y="2058"/>
                      <a:pt x="6823" y="2113"/>
                      <a:pt x="6758" y="2113"/>
                    </a:cubicBezTo>
                    <a:cubicBezTo>
                      <a:pt x="6752" y="2113"/>
                      <a:pt x="6746" y="2112"/>
                      <a:pt x="6739" y="2111"/>
                    </a:cubicBezTo>
                    <a:cubicBezTo>
                      <a:pt x="6668" y="2111"/>
                      <a:pt x="6620" y="2052"/>
                      <a:pt x="6620" y="1968"/>
                    </a:cubicBezTo>
                    <a:cubicBezTo>
                      <a:pt x="6620" y="1903"/>
                      <a:pt x="6670" y="1848"/>
                      <a:pt x="6742" y="1848"/>
                    </a:cubicBezTo>
                    <a:close/>
                    <a:moveTo>
                      <a:pt x="6912" y="0"/>
                    </a:moveTo>
                    <a:cubicBezTo>
                      <a:pt x="6318" y="0"/>
                      <a:pt x="5652" y="91"/>
                      <a:pt x="4942" y="337"/>
                    </a:cubicBezTo>
                    <a:cubicBezTo>
                      <a:pt x="2275" y="1254"/>
                      <a:pt x="0" y="4040"/>
                      <a:pt x="0" y="4040"/>
                    </a:cubicBezTo>
                    <a:cubicBezTo>
                      <a:pt x="0" y="4040"/>
                      <a:pt x="1386" y="4345"/>
                      <a:pt x="3077" y="4345"/>
                    </a:cubicBezTo>
                    <a:cubicBezTo>
                      <a:pt x="4079" y="4345"/>
                      <a:pt x="5188" y="4238"/>
                      <a:pt x="6180" y="3897"/>
                    </a:cubicBezTo>
                    <a:cubicBezTo>
                      <a:pt x="8859" y="2957"/>
                      <a:pt x="9656" y="695"/>
                      <a:pt x="9656" y="695"/>
                    </a:cubicBezTo>
                    <a:cubicBezTo>
                      <a:pt x="9656" y="695"/>
                      <a:pt x="8557" y="0"/>
                      <a:pt x="691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46"/>
              <p:cNvSpPr/>
              <p:nvPr/>
            </p:nvSpPr>
            <p:spPr>
              <a:xfrm>
                <a:off x="4049300" y="3523475"/>
                <a:ext cx="138725" cy="229225"/>
              </a:xfrm>
              <a:custGeom>
                <a:avLst/>
                <a:gdLst/>
                <a:ahLst/>
                <a:cxnLst/>
                <a:rect l="l" t="t" r="r" b="b"/>
                <a:pathLst>
                  <a:path w="5549" h="9169" extrusionOk="0">
                    <a:moveTo>
                      <a:pt x="36" y="1"/>
                    </a:moveTo>
                    <a:cubicBezTo>
                      <a:pt x="36" y="1"/>
                      <a:pt x="1" y="548"/>
                      <a:pt x="1" y="1370"/>
                    </a:cubicBezTo>
                    <a:cubicBezTo>
                      <a:pt x="13" y="2644"/>
                      <a:pt x="179" y="4561"/>
                      <a:pt x="929" y="6097"/>
                    </a:cubicBezTo>
                    <a:cubicBezTo>
                      <a:pt x="2168" y="8633"/>
                      <a:pt x="4525" y="9168"/>
                      <a:pt x="4525" y="9168"/>
                    </a:cubicBezTo>
                    <a:cubicBezTo>
                      <a:pt x="4525" y="9168"/>
                      <a:pt x="5549" y="6978"/>
                      <a:pt x="4299" y="4442"/>
                    </a:cubicBezTo>
                    <a:cubicBezTo>
                      <a:pt x="3739" y="3275"/>
                      <a:pt x="2763" y="2227"/>
                      <a:pt x="1894" y="1441"/>
                    </a:cubicBezTo>
                    <a:cubicBezTo>
                      <a:pt x="906" y="548"/>
                      <a:pt x="36" y="1"/>
                      <a:pt x="3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46"/>
              <p:cNvSpPr/>
              <p:nvPr/>
            </p:nvSpPr>
            <p:spPr>
              <a:xfrm>
                <a:off x="3564725" y="4400975"/>
                <a:ext cx="128900" cy="245575"/>
              </a:xfrm>
              <a:custGeom>
                <a:avLst/>
                <a:gdLst/>
                <a:ahLst/>
                <a:cxnLst/>
                <a:rect l="l" t="t" r="r" b="b"/>
                <a:pathLst>
                  <a:path w="5156" h="9823" extrusionOk="0">
                    <a:moveTo>
                      <a:pt x="4191" y="0"/>
                    </a:moveTo>
                    <a:cubicBezTo>
                      <a:pt x="4191" y="0"/>
                      <a:pt x="1548" y="2429"/>
                      <a:pt x="774" y="5144"/>
                    </a:cubicBezTo>
                    <a:cubicBezTo>
                      <a:pt x="0" y="7846"/>
                      <a:pt x="1393" y="9823"/>
                      <a:pt x="1393" y="9823"/>
                    </a:cubicBezTo>
                    <a:cubicBezTo>
                      <a:pt x="1393" y="9823"/>
                      <a:pt x="3608" y="8894"/>
                      <a:pt x="4382" y="6180"/>
                    </a:cubicBezTo>
                    <a:cubicBezTo>
                      <a:pt x="5156" y="3465"/>
                      <a:pt x="4191" y="0"/>
                      <a:pt x="419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46"/>
              <p:cNvSpPr/>
              <p:nvPr/>
            </p:nvSpPr>
            <p:spPr>
              <a:xfrm>
                <a:off x="4323450" y="4311375"/>
                <a:ext cx="22950" cy="23250"/>
              </a:xfrm>
              <a:custGeom>
                <a:avLst/>
                <a:gdLst/>
                <a:ahLst/>
                <a:cxnLst/>
                <a:rect l="l" t="t" r="r" b="b"/>
                <a:pathLst>
                  <a:path w="918" h="930" extrusionOk="0">
                    <a:moveTo>
                      <a:pt x="488" y="0"/>
                    </a:moveTo>
                    <a:cubicBezTo>
                      <a:pt x="322" y="0"/>
                      <a:pt x="179" y="96"/>
                      <a:pt x="84" y="227"/>
                    </a:cubicBezTo>
                    <a:cubicBezTo>
                      <a:pt x="48" y="286"/>
                      <a:pt x="12" y="358"/>
                      <a:pt x="12" y="453"/>
                    </a:cubicBezTo>
                    <a:cubicBezTo>
                      <a:pt x="0" y="703"/>
                      <a:pt x="191" y="905"/>
                      <a:pt x="453" y="929"/>
                    </a:cubicBezTo>
                    <a:cubicBezTo>
                      <a:pt x="460" y="930"/>
                      <a:pt x="467" y="930"/>
                      <a:pt x="474" y="930"/>
                    </a:cubicBezTo>
                    <a:cubicBezTo>
                      <a:pt x="692" y="930"/>
                      <a:pt x="882" y="755"/>
                      <a:pt x="905" y="524"/>
                    </a:cubicBezTo>
                    <a:cubicBezTo>
                      <a:pt x="905" y="501"/>
                      <a:pt x="917" y="489"/>
                      <a:pt x="917" y="477"/>
                    </a:cubicBezTo>
                    <a:cubicBezTo>
                      <a:pt x="917" y="405"/>
                      <a:pt x="905" y="346"/>
                      <a:pt x="893" y="286"/>
                    </a:cubicBezTo>
                    <a:cubicBezTo>
                      <a:pt x="822" y="120"/>
                      <a:pt x="667" y="0"/>
                      <a:pt x="48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46"/>
              <p:cNvSpPr/>
              <p:nvPr/>
            </p:nvSpPr>
            <p:spPr>
              <a:xfrm>
                <a:off x="3962975" y="3938675"/>
                <a:ext cx="26825" cy="25975"/>
              </a:xfrm>
              <a:custGeom>
                <a:avLst/>
                <a:gdLst/>
                <a:ahLst/>
                <a:cxnLst/>
                <a:rect l="l" t="t" r="r" b="b"/>
                <a:pathLst>
                  <a:path w="1073" h="1039" extrusionOk="0">
                    <a:moveTo>
                      <a:pt x="509" y="0"/>
                    </a:moveTo>
                    <a:cubicBezTo>
                      <a:pt x="240" y="0"/>
                      <a:pt x="13" y="229"/>
                      <a:pt x="13" y="502"/>
                    </a:cubicBezTo>
                    <a:cubicBezTo>
                      <a:pt x="1" y="788"/>
                      <a:pt x="239" y="1038"/>
                      <a:pt x="525" y="1038"/>
                    </a:cubicBezTo>
                    <a:cubicBezTo>
                      <a:pt x="532" y="1038"/>
                      <a:pt x="539" y="1038"/>
                      <a:pt x="546" y="1038"/>
                    </a:cubicBezTo>
                    <a:cubicBezTo>
                      <a:pt x="811" y="1038"/>
                      <a:pt x="1037" y="827"/>
                      <a:pt x="1060" y="538"/>
                    </a:cubicBezTo>
                    <a:cubicBezTo>
                      <a:pt x="1072" y="252"/>
                      <a:pt x="834" y="2"/>
                      <a:pt x="549" y="2"/>
                    </a:cubicBezTo>
                    <a:cubicBezTo>
                      <a:pt x="535" y="1"/>
                      <a:pt x="522" y="0"/>
                      <a:pt x="509"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46"/>
              <p:cNvSpPr/>
              <p:nvPr/>
            </p:nvSpPr>
            <p:spPr>
              <a:xfrm>
                <a:off x="4346950" y="3786875"/>
                <a:ext cx="39325" cy="38750"/>
              </a:xfrm>
              <a:custGeom>
                <a:avLst/>
                <a:gdLst/>
                <a:ahLst/>
                <a:cxnLst/>
                <a:rect l="l" t="t" r="r" b="b"/>
                <a:pathLst>
                  <a:path w="1573" h="1550" extrusionOk="0">
                    <a:moveTo>
                      <a:pt x="779" y="1"/>
                    </a:moveTo>
                    <a:cubicBezTo>
                      <a:pt x="359" y="1"/>
                      <a:pt x="24" y="337"/>
                      <a:pt x="13" y="740"/>
                    </a:cubicBezTo>
                    <a:cubicBezTo>
                      <a:pt x="1" y="1169"/>
                      <a:pt x="322" y="1526"/>
                      <a:pt x="763" y="1550"/>
                    </a:cubicBezTo>
                    <a:cubicBezTo>
                      <a:pt x="770" y="1550"/>
                      <a:pt x="778" y="1550"/>
                      <a:pt x="785" y="1550"/>
                    </a:cubicBezTo>
                    <a:cubicBezTo>
                      <a:pt x="1204" y="1550"/>
                      <a:pt x="1549" y="1221"/>
                      <a:pt x="1561" y="799"/>
                    </a:cubicBezTo>
                    <a:cubicBezTo>
                      <a:pt x="1573" y="371"/>
                      <a:pt x="1251" y="14"/>
                      <a:pt x="822" y="2"/>
                    </a:cubicBezTo>
                    <a:cubicBezTo>
                      <a:pt x="808" y="1"/>
                      <a:pt x="794" y="1"/>
                      <a:pt x="77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46"/>
              <p:cNvSpPr/>
              <p:nvPr/>
            </p:nvSpPr>
            <p:spPr>
              <a:xfrm>
                <a:off x="4019250" y="4010725"/>
                <a:ext cx="42575" cy="42625"/>
              </a:xfrm>
              <a:custGeom>
                <a:avLst/>
                <a:gdLst/>
                <a:ahLst/>
                <a:cxnLst/>
                <a:rect l="l" t="t" r="r" b="b"/>
                <a:pathLst>
                  <a:path w="1703" h="1705" extrusionOk="0">
                    <a:moveTo>
                      <a:pt x="871" y="1"/>
                    </a:moveTo>
                    <a:cubicBezTo>
                      <a:pt x="405" y="1"/>
                      <a:pt x="24" y="366"/>
                      <a:pt x="12" y="823"/>
                    </a:cubicBezTo>
                    <a:cubicBezTo>
                      <a:pt x="0" y="1299"/>
                      <a:pt x="369" y="1680"/>
                      <a:pt x="834" y="1704"/>
                    </a:cubicBezTo>
                    <a:cubicBezTo>
                      <a:pt x="842" y="1704"/>
                      <a:pt x="850" y="1704"/>
                      <a:pt x="858" y="1704"/>
                    </a:cubicBezTo>
                    <a:cubicBezTo>
                      <a:pt x="1264" y="1704"/>
                      <a:pt x="1609" y="1410"/>
                      <a:pt x="1691" y="1025"/>
                    </a:cubicBezTo>
                    <a:cubicBezTo>
                      <a:pt x="1703" y="989"/>
                      <a:pt x="1703" y="918"/>
                      <a:pt x="1703" y="882"/>
                    </a:cubicBezTo>
                    <a:cubicBezTo>
                      <a:pt x="1703" y="787"/>
                      <a:pt x="1691" y="704"/>
                      <a:pt x="1679" y="620"/>
                    </a:cubicBezTo>
                    <a:cubicBezTo>
                      <a:pt x="1584" y="275"/>
                      <a:pt x="1274" y="13"/>
                      <a:pt x="893" y="1"/>
                    </a:cubicBezTo>
                    <a:cubicBezTo>
                      <a:pt x="886" y="1"/>
                      <a:pt x="878" y="1"/>
                      <a:pt x="87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46"/>
              <p:cNvSpPr/>
              <p:nvPr/>
            </p:nvSpPr>
            <p:spPr>
              <a:xfrm>
                <a:off x="3836175" y="3576150"/>
                <a:ext cx="21450" cy="20875"/>
              </a:xfrm>
              <a:custGeom>
                <a:avLst/>
                <a:gdLst/>
                <a:ahLst/>
                <a:cxnLst/>
                <a:rect l="l" t="t" r="r" b="b"/>
                <a:pathLst>
                  <a:path w="858" h="835" extrusionOk="0">
                    <a:moveTo>
                      <a:pt x="421" y="1"/>
                    </a:moveTo>
                    <a:cubicBezTo>
                      <a:pt x="204" y="1"/>
                      <a:pt x="24" y="186"/>
                      <a:pt x="13" y="406"/>
                    </a:cubicBezTo>
                    <a:cubicBezTo>
                      <a:pt x="1" y="632"/>
                      <a:pt x="191" y="823"/>
                      <a:pt x="417" y="835"/>
                    </a:cubicBezTo>
                    <a:cubicBezTo>
                      <a:pt x="656" y="835"/>
                      <a:pt x="834" y="656"/>
                      <a:pt x="846" y="430"/>
                    </a:cubicBezTo>
                    <a:cubicBezTo>
                      <a:pt x="858" y="215"/>
                      <a:pt x="668" y="13"/>
                      <a:pt x="441" y="1"/>
                    </a:cubicBezTo>
                    <a:cubicBezTo>
                      <a:pt x="435" y="1"/>
                      <a:pt x="428" y="1"/>
                      <a:pt x="42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46"/>
              <p:cNvSpPr/>
              <p:nvPr/>
            </p:nvSpPr>
            <p:spPr>
              <a:xfrm>
                <a:off x="4250825" y="3564250"/>
                <a:ext cx="20850" cy="8675"/>
              </a:xfrm>
              <a:custGeom>
                <a:avLst/>
                <a:gdLst/>
                <a:ahLst/>
                <a:cxnLst/>
                <a:rect l="l" t="t" r="r" b="b"/>
                <a:pathLst>
                  <a:path w="834" h="347" extrusionOk="0">
                    <a:moveTo>
                      <a:pt x="0" y="1"/>
                    </a:moveTo>
                    <a:lnTo>
                      <a:pt x="0" y="1"/>
                    </a:lnTo>
                    <a:cubicBezTo>
                      <a:pt x="36" y="191"/>
                      <a:pt x="203" y="346"/>
                      <a:pt x="405" y="346"/>
                    </a:cubicBezTo>
                    <a:cubicBezTo>
                      <a:pt x="619" y="346"/>
                      <a:pt x="774" y="215"/>
                      <a:pt x="834" y="37"/>
                    </a:cubicBezTo>
                    <a:lnTo>
                      <a:pt x="0"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46"/>
              <p:cNvSpPr/>
              <p:nvPr/>
            </p:nvSpPr>
            <p:spPr>
              <a:xfrm>
                <a:off x="3785575" y="3782750"/>
                <a:ext cx="9850" cy="10125"/>
              </a:xfrm>
              <a:custGeom>
                <a:avLst/>
                <a:gdLst/>
                <a:ahLst/>
                <a:cxnLst/>
                <a:rect l="l" t="t" r="r" b="b"/>
                <a:pathLst>
                  <a:path w="394" h="405" extrusionOk="0">
                    <a:moveTo>
                      <a:pt x="203" y="0"/>
                    </a:moveTo>
                    <a:cubicBezTo>
                      <a:pt x="96" y="0"/>
                      <a:pt x="13" y="83"/>
                      <a:pt x="1" y="191"/>
                    </a:cubicBezTo>
                    <a:cubicBezTo>
                      <a:pt x="1" y="298"/>
                      <a:pt x="72" y="381"/>
                      <a:pt x="191" y="405"/>
                    </a:cubicBezTo>
                    <a:cubicBezTo>
                      <a:pt x="298" y="405"/>
                      <a:pt x="382" y="321"/>
                      <a:pt x="394" y="202"/>
                    </a:cubicBezTo>
                    <a:cubicBezTo>
                      <a:pt x="394" y="107"/>
                      <a:pt x="322" y="12"/>
                      <a:pt x="20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46"/>
              <p:cNvSpPr/>
              <p:nvPr/>
            </p:nvSpPr>
            <p:spPr>
              <a:xfrm>
                <a:off x="3719200" y="3886900"/>
                <a:ext cx="18775" cy="18500"/>
              </a:xfrm>
              <a:custGeom>
                <a:avLst/>
                <a:gdLst/>
                <a:ahLst/>
                <a:cxnLst/>
                <a:rect l="l" t="t" r="r" b="b"/>
                <a:pathLst>
                  <a:path w="751" h="740" extrusionOk="0">
                    <a:moveTo>
                      <a:pt x="370" y="1"/>
                    </a:moveTo>
                    <a:cubicBezTo>
                      <a:pt x="167" y="1"/>
                      <a:pt x="1" y="152"/>
                      <a:pt x="1" y="358"/>
                    </a:cubicBezTo>
                    <a:cubicBezTo>
                      <a:pt x="1" y="561"/>
                      <a:pt x="155" y="727"/>
                      <a:pt x="358" y="739"/>
                    </a:cubicBezTo>
                    <a:cubicBezTo>
                      <a:pt x="572" y="739"/>
                      <a:pt x="727" y="596"/>
                      <a:pt x="751" y="382"/>
                    </a:cubicBezTo>
                    <a:cubicBezTo>
                      <a:pt x="751" y="180"/>
                      <a:pt x="596" y="13"/>
                      <a:pt x="394" y="1"/>
                    </a:cubicBezTo>
                    <a:cubicBezTo>
                      <a:pt x="386" y="1"/>
                      <a:pt x="378" y="1"/>
                      <a:pt x="37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46"/>
              <p:cNvSpPr/>
              <p:nvPr/>
            </p:nvSpPr>
            <p:spPr>
              <a:xfrm>
                <a:off x="3545075" y="4052400"/>
                <a:ext cx="23250" cy="22375"/>
              </a:xfrm>
              <a:custGeom>
                <a:avLst/>
                <a:gdLst/>
                <a:ahLst/>
                <a:cxnLst/>
                <a:rect l="l" t="t" r="r" b="b"/>
                <a:pathLst>
                  <a:path w="930" h="895" extrusionOk="0">
                    <a:moveTo>
                      <a:pt x="454" y="1"/>
                    </a:moveTo>
                    <a:cubicBezTo>
                      <a:pt x="214" y="1"/>
                      <a:pt x="12" y="187"/>
                      <a:pt x="12" y="430"/>
                    </a:cubicBezTo>
                    <a:cubicBezTo>
                      <a:pt x="0" y="692"/>
                      <a:pt x="191" y="894"/>
                      <a:pt x="453" y="894"/>
                    </a:cubicBezTo>
                    <a:cubicBezTo>
                      <a:pt x="460" y="894"/>
                      <a:pt x="467" y="895"/>
                      <a:pt x="474" y="895"/>
                    </a:cubicBezTo>
                    <a:cubicBezTo>
                      <a:pt x="703" y="895"/>
                      <a:pt x="894" y="708"/>
                      <a:pt x="905" y="465"/>
                    </a:cubicBezTo>
                    <a:cubicBezTo>
                      <a:pt x="929" y="215"/>
                      <a:pt x="715" y="1"/>
                      <a:pt x="477" y="1"/>
                    </a:cubicBezTo>
                    <a:cubicBezTo>
                      <a:pt x="469" y="1"/>
                      <a:pt x="462" y="1"/>
                      <a:pt x="45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46"/>
              <p:cNvSpPr/>
              <p:nvPr/>
            </p:nvSpPr>
            <p:spPr>
              <a:xfrm>
                <a:off x="3587650" y="4000325"/>
                <a:ext cx="40200" cy="39625"/>
              </a:xfrm>
              <a:custGeom>
                <a:avLst/>
                <a:gdLst/>
                <a:ahLst/>
                <a:cxnLst/>
                <a:rect l="l" t="t" r="r" b="b"/>
                <a:pathLst>
                  <a:path w="1608" h="1585" extrusionOk="0">
                    <a:moveTo>
                      <a:pt x="833" y="0"/>
                    </a:moveTo>
                    <a:cubicBezTo>
                      <a:pt x="786" y="0"/>
                      <a:pt x="726" y="0"/>
                      <a:pt x="679" y="12"/>
                    </a:cubicBezTo>
                    <a:cubicBezTo>
                      <a:pt x="310" y="72"/>
                      <a:pt x="24" y="393"/>
                      <a:pt x="12" y="762"/>
                    </a:cubicBezTo>
                    <a:cubicBezTo>
                      <a:pt x="0" y="1108"/>
                      <a:pt x="214" y="1405"/>
                      <a:pt x="512" y="1524"/>
                    </a:cubicBezTo>
                    <a:cubicBezTo>
                      <a:pt x="595" y="1548"/>
                      <a:pt x="679" y="1560"/>
                      <a:pt x="774" y="1584"/>
                    </a:cubicBezTo>
                    <a:cubicBezTo>
                      <a:pt x="781" y="1584"/>
                      <a:pt x="788" y="1584"/>
                      <a:pt x="795" y="1584"/>
                    </a:cubicBezTo>
                    <a:cubicBezTo>
                      <a:pt x="1215" y="1584"/>
                      <a:pt x="1572" y="1243"/>
                      <a:pt x="1584" y="822"/>
                    </a:cubicBezTo>
                    <a:cubicBezTo>
                      <a:pt x="1607" y="393"/>
                      <a:pt x="1262" y="12"/>
                      <a:pt x="83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46"/>
              <p:cNvSpPr/>
              <p:nvPr/>
            </p:nvSpPr>
            <p:spPr>
              <a:xfrm>
                <a:off x="3806725" y="4492650"/>
                <a:ext cx="24425" cy="23850"/>
              </a:xfrm>
              <a:custGeom>
                <a:avLst/>
                <a:gdLst/>
                <a:ahLst/>
                <a:cxnLst/>
                <a:rect l="l" t="t" r="r" b="b"/>
                <a:pathLst>
                  <a:path w="977" h="954" extrusionOk="0">
                    <a:moveTo>
                      <a:pt x="500" y="0"/>
                    </a:moveTo>
                    <a:cubicBezTo>
                      <a:pt x="238" y="0"/>
                      <a:pt x="12" y="203"/>
                      <a:pt x="12" y="465"/>
                    </a:cubicBezTo>
                    <a:cubicBezTo>
                      <a:pt x="0" y="715"/>
                      <a:pt x="202" y="941"/>
                      <a:pt x="476" y="953"/>
                    </a:cubicBezTo>
                    <a:cubicBezTo>
                      <a:pt x="483" y="953"/>
                      <a:pt x="490" y="953"/>
                      <a:pt x="497" y="953"/>
                    </a:cubicBezTo>
                    <a:cubicBezTo>
                      <a:pt x="739" y="953"/>
                      <a:pt x="953" y="755"/>
                      <a:pt x="964" y="489"/>
                    </a:cubicBezTo>
                    <a:cubicBezTo>
                      <a:pt x="976" y="238"/>
                      <a:pt x="774" y="12"/>
                      <a:pt x="50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46"/>
              <p:cNvSpPr/>
              <p:nvPr/>
            </p:nvSpPr>
            <p:spPr>
              <a:xfrm>
                <a:off x="4083225" y="4417350"/>
                <a:ext cx="12250" cy="12525"/>
              </a:xfrm>
              <a:custGeom>
                <a:avLst/>
                <a:gdLst/>
                <a:ahLst/>
                <a:cxnLst/>
                <a:rect l="l" t="t" r="r" b="b"/>
                <a:pathLst>
                  <a:path w="490" h="501" extrusionOk="0">
                    <a:moveTo>
                      <a:pt x="251" y="0"/>
                    </a:moveTo>
                    <a:cubicBezTo>
                      <a:pt x="120" y="0"/>
                      <a:pt x="1" y="107"/>
                      <a:pt x="1" y="238"/>
                    </a:cubicBezTo>
                    <a:cubicBezTo>
                      <a:pt x="1" y="393"/>
                      <a:pt x="96" y="500"/>
                      <a:pt x="239" y="500"/>
                    </a:cubicBezTo>
                    <a:cubicBezTo>
                      <a:pt x="370" y="500"/>
                      <a:pt x="489" y="393"/>
                      <a:pt x="489" y="262"/>
                    </a:cubicBezTo>
                    <a:cubicBezTo>
                      <a:pt x="489" y="119"/>
                      <a:pt x="382" y="0"/>
                      <a:pt x="25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46"/>
              <p:cNvSpPr/>
              <p:nvPr/>
            </p:nvSpPr>
            <p:spPr>
              <a:xfrm>
                <a:off x="4895250" y="4638775"/>
                <a:ext cx="32750" cy="32500"/>
              </a:xfrm>
              <a:custGeom>
                <a:avLst/>
                <a:gdLst/>
                <a:ahLst/>
                <a:cxnLst/>
                <a:rect l="l" t="t" r="r" b="b"/>
                <a:pathLst>
                  <a:path w="1310" h="1300" extrusionOk="0">
                    <a:moveTo>
                      <a:pt x="658" y="1"/>
                    </a:moveTo>
                    <a:cubicBezTo>
                      <a:pt x="322" y="1"/>
                      <a:pt x="36" y="282"/>
                      <a:pt x="24" y="632"/>
                    </a:cubicBezTo>
                    <a:cubicBezTo>
                      <a:pt x="0" y="990"/>
                      <a:pt x="286" y="1287"/>
                      <a:pt x="643" y="1299"/>
                    </a:cubicBezTo>
                    <a:lnTo>
                      <a:pt x="726" y="1299"/>
                    </a:lnTo>
                    <a:cubicBezTo>
                      <a:pt x="1048" y="1263"/>
                      <a:pt x="1298" y="1001"/>
                      <a:pt x="1298" y="668"/>
                    </a:cubicBezTo>
                    <a:cubicBezTo>
                      <a:pt x="1310" y="347"/>
                      <a:pt x="1072" y="73"/>
                      <a:pt x="762" y="13"/>
                    </a:cubicBezTo>
                    <a:cubicBezTo>
                      <a:pt x="726" y="13"/>
                      <a:pt x="703" y="1"/>
                      <a:pt x="679" y="1"/>
                    </a:cubicBezTo>
                    <a:cubicBezTo>
                      <a:pt x="672" y="1"/>
                      <a:pt x="665" y="1"/>
                      <a:pt x="65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46"/>
              <p:cNvSpPr/>
              <p:nvPr/>
            </p:nvSpPr>
            <p:spPr>
              <a:xfrm>
                <a:off x="4610100" y="4218425"/>
                <a:ext cx="27700" cy="26900"/>
              </a:xfrm>
              <a:custGeom>
                <a:avLst/>
                <a:gdLst/>
                <a:ahLst/>
                <a:cxnLst/>
                <a:rect l="l" t="t" r="r" b="b"/>
                <a:pathLst>
                  <a:path w="1108" h="1076" extrusionOk="0">
                    <a:moveTo>
                      <a:pt x="510" y="0"/>
                    </a:moveTo>
                    <a:cubicBezTo>
                      <a:pt x="231" y="0"/>
                      <a:pt x="23" y="226"/>
                      <a:pt x="12" y="504"/>
                    </a:cubicBezTo>
                    <a:cubicBezTo>
                      <a:pt x="0" y="801"/>
                      <a:pt x="226" y="1051"/>
                      <a:pt x="524" y="1075"/>
                    </a:cubicBezTo>
                    <a:cubicBezTo>
                      <a:pt x="531" y="1076"/>
                      <a:pt x="538" y="1076"/>
                      <a:pt x="545" y="1076"/>
                    </a:cubicBezTo>
                    <a:cubicBezTo>
                      <a:pt x="834" y="1076"/>
                      <a:pt x="1084" y="842"/>
                      <a:pt x="1095" y="551"/>
                    </a:cubicBezTo>
                    <a:cubicBezTo>
                      <a:pt x="1107" y="254"/>
                      <a:pt x="869" y="4"/>
                      <a:pt x="572" y="4"/>
                    </a:cubicBezTo>
                    <a:cubicBezTo>
                      <a:pt x="551" y="1"/>
                      <a:pt x="530" y="0"/>
                      <a:pt x="51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46"/>
              <p:cNvSpPr/>
              <p:nvPr/>
            </p:nvSpPr>
            <p:spPr>
              <a:xfrm>
                <a:off x="4518700" y="3969375"/>
                <a:ext cx="15200" cy="15500"/>
              </a:xfrm>
              <a:custGeom>
                <a:avLst/>
                <a:gdLst/>
                <a:ahLst/>
                <a:cxnLst/>
                <a:rect l="l" t="t" r="r" b="b"/>
                <a:pathLst>
                  <a:path w="608" h="620" extrusionOk="0">
                    <a:moveTo>
                      <a:pt x="310" y="0"/>
                    </a:moveTo>
                    <a:cubicBezTo>
                      <a:pt x="156" y="0"/>
                      <a:pt x="1" y="143"/>
                      <a:pt x="1" y="298"/>
                    </a:cubicBezTo>
                    <a:cubicBezTo>
                      <a:pt x="1" y="465"/>
                      <a:pt x="120" y="619"/>
                      <a:pt x="298" y="619"/>
                    </a:cubicBezTo>
                    <a:cubicBezTo>
                      <a:pt x="465" y="619"/>
                      <a:pt x="608" y="500"/>
                      <a:pt x="608" y="322"/>
                    </a:cubicBezTo>
                    <a:cubicBezTo>
                      <a:pt x="608" y="155"/>
                      <a:pt x="501" y="0"/>
                      <a:pt x="31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46"/>
              <p:cNvSpPr/>
              <p:nvPr/>
            </p:nvSpPr>
            <p:spPr>
              <a:xfrm>
                <a:off x="4804450" y="3940800"/>
                <a:ext cx="17300" cy="17275"/>
              </a:xfrm>
              <a:custGeom>
                <a:avLst/>
                <a:gdLst/>
                <a:ahLst/>
                <a:cxnLst/>
                <a:rect l="l" t="t" r="r" b="b"/>
                <a:pathLst>
                  <a:path w="692" h="691" extrusionOk="0">
                    <a:moveTo>
                      <a:pt x="358" y="0"/>
                    </a:moveTo>
                    <a:cubicBezTo>
                      <a:pt x="167" y="0"/>
                      <a:pt x="1" y="155"/>
                      <a:pt x="1" y="334"/>
                    </a:cubicBezTo>
                    <a:cubicBezTo>
                      <a:pt x="1" y="524"/>
                      <a:pt x="144" y="667"/>
                      <a:pt x="334" y="691"/>
                    </a:cubicBezTo>
                    <a:cubicBezTo>
                      <a:pt x="525" y="691"/>
                      <a:pt x="679" y="548"/>
                      <a:pt x="691" y="357"/>
                    </a:cubicBezTo>
                    <a:cubicBezTo>
                      <a:pt x="691" y="167"/>
                      <a:pt x="560" y="12"/>
                      <a:pt x="35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46"/>
              <p:cNvSpPr/>
              <p:nvPr/>
            </p:nvSpPr>
            <p:spPr>
              <a:xfrm>
                <a:off x="4783625" y="3702975"/>
                <a:ext cx="16975" cy="16975"/>
              </a:xfrm>
              <a:custGeom>
                <a:avLst/>
                <a:gdLst/>
                <a:ahLst/>
                <a:cxnLst/>
                <a:rect l="l" t="t" r="r" b="b"/>
                <a:pathLst>
                  <a:path w="679" h="679" extrusionOk="0">
                    <a:moveTo>
                      <a:pt x="346" y="0"/>
                    </a:moveTo>
                    <a:cubicBezTo>
                      <a:pt x="167" y="0"/>
                      <a:pt x="0" y="143"/>
                      <a:pt x="0" y="334"/>
                    </a:cubicBezTo>
                    <a:cubicBezTo>
                      <a:pt x="0" y="512"/>
                      <a:pt x="143" y="679"/>
                      <a:pt x="334" y="679"/>
                    </a:cubicBezTo>
                    <a:cubicBezTo>
                      <a:pt x="512" y="679"/>
                      <a:pt x="655" y="524"/>
                      <a:pt x="679" y="345"/>
                    </a:cubicBezTo>
                    <a:cubicBezTo>
                      <a:pt x="679" y="167"/>
                      <a:pt x="536" y="0"/>
                      <a:pt x="34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46"/>
              <p:cNvSpPr/>
              <p:nvPr/>
            </p:nvSpPr>
            <p:spPr>
              <a:xfrm>
                <a:off x="4833925" y="4344425"/>
                <a:ext cx="108975" cy="253025"/>
              </a:xfrm>
              <a:custGeom>
                <a:avLst/>
                <a:gdLst/>
                <a:ahLst/>
                <a:cxnLst/>
                <a:rect l="l" t="t" r="r" b="b"/>
                <a:pathLst>
                  <a:path w="4359" h="10121" extrusionOk="0">
                    <a:moveTo>
                      <a:pt x="2918" y="0"/>
                    </a:moveTo>
                    <a:cubicBezTo>
                      <a:pt x="2918" y="0"/>
                      <a:pt x="834" y="1226"/>
                      <a:pt x="417" y="4024"/>
                    </a:cubicBezTo>
                    <a:cubicBezTo>
                      <a:pt x="1" y="6822"/>
                      <a:pt x="1417" y="10120"/>
                      <a:pt x="1417" y="10120"/>
                    </a:cubicBezTo>
                    <a:cubicBezTo>
                      <a:pt x="1417" y="10120"/>
                      <a:pt x="2251" y="9132"/>
                      <a:pt x="3013" y="7727"/>
                    </a:cubicBezTo>
                    <a:cubicBezTo>
                      <a:pt x="2858" y="7644"/>
                      <a:pt x="2751" y="7465"/>
                      <a:pt x="2751" y="7263"/>
                    </a:cubicBezTo>
                    <a:cubicBezTo>
                      <a:pt x="2774" y="6996"/>
                      <a:pt x="3001" y="6762"/>
                      <a:pt x="3267" y="6762"/>
                    </a:cubicBezTo>
                    <a:cubicBezTo>
                      <a:pt x="3273" y="6762"/>
                      <a:pt x="3280" y="6763"/>
                      <a:pt x="3287" y="6763"/>
                    </a:cubicBezTo>
                    <a:cubicBezTo>
                      <a:pt x="3322" y="6763"/>
                      <a:pt x="3370" y="6775"/>
                      <a:pt x="3394" y="6787"/>
                    </a:cubicBezTo>
                    <a:cubicBezTo>
                      <a:pt x="3406" y="6783"/>
                      <a:pt x="3415" y="6781"/>
                      <a:pt x="3422" y="6781"/>
                    </a:cubicBezTo>
                    <a:cubicBezTo>
                      <a:pt x="3437" y="6781"/>
                      <a:pt x="3445" y="6787"/>
                      <a:pt x="3453" y="6787"/>
                    </a:cubicBezTo>
                    <a:cubicBezTo>
                      <a:pt x="3763" y="6096"/>
                      <a:pt x="4025" y="5334"/>
                      <a:pt x="4144" y="4572"/>
                    </a:cubicBezTo>
                    <a:cubicBezTo>
                      <a:pt x="4358" y="3060"/>
                      <a:pt x="3989" y="1846"/>
                      <a:pt x="3584" y="1048"/>
                    </a:cubicBezTo>
                    <a:cubicBezTo>
                      <a:pt x="3263" y="381"/>
                      <a:pt x="2918" y="0"/>
                      <a:pt x="291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46"/>
              <p:cNvSpPr/>
              <p:nvPr/>
            </p:nvSpPr>
            <p:spPr>
              <a:xfrm>
                <a:off x="6476700" y="4399175"/>
                <a:ext cx="108950" cy="252750"/>
              </a:xfrm>
              <a:custGeom>
                <a:avLst/>
                <a:gdLst/>
                <a:ahLst/>
                <a:cxnLst/>
                <a:rect l="l" t="t" r="r" b="b"/>
                <a:pathLst>
                  <a:path w="4358" h="10110" extrusionOk="0">
                    <a:moveTo>
                      <a:pt x="2917" y="1"/>
                    </a:moveTo>
                    <a:cubicBezTo>
                      <a:pt x="2917" y="1"/>
                      <a:pt x="834" y="1203"/>
                      <a:pt x="417" y="4001"/>
                    </a:cubicBezTo>
                    <a:cubicBezTo>
                      <a:pt x="0" y="6799"/>
                      <a:pt x="1417" y="10109"/>
                      <a:pt x="1417" y="10109"/>
                    </a:cubicBezTo>
                    <a:cubicBezTo>
                      <a:pt x="1417" y="10109"/>
                      <a:pt x="2250" y="9109"/>
                      <a:pt x="3000" y="7716"/>
                    </a:cubicBezTo>
                    <a:cubicBezTo>
                      <a:pt x="2858" y="7621"/>
                      <a:pt x="2750" y="7442"/>
                      <a:pt x="2750" y="7252"/>
                    </a:cubicBezTo>
                    <a:cubicBezTo>
                      <a:pt x="2762" y="6973"/>
                      <a:pt x="2989" y="6739"/>
                      <a:pt x="3266" y="6739"/>
                    </a:cubicBezTo>
                    <a:cubicBezTo>
                      <a:pt x="3273" y="6739"/>
                      <a:pt x="3279" y="6739"/>
                      <a:pt x="3286" y="6740"/>
                    </a:cubicBezTo>
                    <a:cubicBezTo>
                      <a:pt x="3322" y="6740"/>
                      <a:pt x="3358" y="6764"/>
                      <a:pt x="3393" y="6775"/>
                    </a:cubicBezTo>
                    <a:cubicBezTo>
                      <a:pt x="3405" y="6775"/>
                      <a:pt x="3441" y="6775"/>
                      <a:pt x="3453" y="6787"/>
                    </a:cubicBezTo>
                    <a:cubicBezTo>
                      <a:pt x="3762" y="6085"/>
                      <a:pt x="4013" y="5335"/>
                      <a:pt x="4132" y="4573"/>
                    </a:cubicBezTo>
                    <a:cubicBezTo>
                      <a:pt x="4358" y="3049"/>
                      <a:pt x="3989" y="1846"/>
                      <a:pt x="3584" y="1049"/>
                    </a:cubicBezTo>
                    <a:cubicBezTo>
                      <a:pt x="3262" y="370"/>
                      <a:pt x="2917" y="1"/>
                      <a:pt x="291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46"/>
              <p:cNvSpPr/>
              <p:nvPr/>
            </p:nvSpPr>
            <p:spPr>
              <a:xfrm>
                <a:off x="5865600" y="4458125"/>
                <a:ext cx="153325" cy="218800"/>
              </a:xfrm>
              <a:custGeom>
                <a:avLst/>
                <a:gdLst/>
                <a:ahLst/>
                <a:cxnLst/>
                <a:rect l="l" t="t" r="r" b="b"/>
                <a:pathLst>
                  <a:path w="6133" h="8752" extrusionOk="0">
                    <a:moveTo>
                      <a:pt x="822" y="0"/>
                    </a:moveTo>
                    <a:cubicBezTo>
                      <a:pt x="822" y="0"/>
                      <a:pt x="1" y="2262"/>
                      <a:pt x="1465" y="4679"/>
                    </a:cubicBezTo>
                    <a:cubicBezTo>
                      <a:pt x="2918" y="7096"/>
                      <a:pt x="6120" y="8751"/>
                      <a:pt x="6120" y="8751"/>
                    </a:cubicBezTo>
                    <a:cubicBezTo>
                      <a:pt x="6120" y="8751"/>
                      <a:pt x="6132" y="5156"/>
                      <a:pt x="4680" y="2739"/>
                    </a:cubicBezTo>
                    <a:cubicBezTo>
                      <a:pt x="3215" y="322"/>
                      <a:pt x="822" y="0"/>
                      <a:pt x="82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46"/>
              <p:cNvSpPr/>
              <p:nvPr/>
            </p:nvSpPr>
            <p:spPr>
              <a:xfrm>
                <a:off x="5370600" y="4104625"/>
                <a:ext cx="245000" cy="104350"/>
              </a:xfrm>
              <a:custGeom>
                <a:avLst/>
                <a:gdLst/>
                <a:ahLst/>
                <a:cxnLst/>
                <a:rect l="l" t="t" r="r" b="b"/>
                <a:pathLst>
                  <a:path w="9800" h="4174" extrusionOk="0">
                    <a:moveTo>
                      <a:pt x="6163" y="0"/>
                    </a:moveTo>
                    <a:cubicBezTo>
                      <a:pt x="5327" y="0"/>
                      <a:pt x="4445" y="85"/>
                      <a:pt x="3632" y="329"/>
                    </a:cubicBezTo>
                    <a:cubicBezTo>
                      <a:pt x="917" y="1115"/>
                      <a:pt x="0" y="3341"/>
                      <a:pt x="0" y="3341"/>
                    </a:cubicBezTo>
                    <a:cubicBezTo>
                      <a:pt x="0" y="3341"/>
                      <a:pt x="298" y="3556"/>
                      <a:pt x="810" y="3758"/>
                    </a:cubicBezTo>
                    <a:cubicBezTo>
                      <a:pt x="798" y="3794"/>
                      <a:pt x="798" y="3818"/>
                      <a:pt x="798" y="3853"/>
                    </a:cubicBezTo>
                    <a:cubicBezTo>
                      <a:pt x="798" y="3984"/>
                      <a:pt x="893" y="4091"/>
                      <a:pt x="1024" y="4091"/>
                    </a:cubicBezTo>
                    <a:cubicBezTo>
                      <a:pt x="1132" y="4091"/>
                      <a:pt x="1215" y="4020"/>
                      <a:pt x="1251" y="3913"/>
                    </a:cubicBezTo>
                    <a:cubicBezTo>
                      <a:pt x="1724" y="4055"/>
                      <a:pt x="2316" y="4174"/>
                      <a:pt x="2995" y="4174"/>
                    </a:cubicBezTo>
                    <a:cubicBezTo>
                      <a:pt x="3511" y="4174"/>
                      <a:pt x="4078" y="4105"/>
                      <a:pt x="4680" y="3925"/>
                    </a:cubicBezTo>
                    <a:cubicBezTo>
                      <a:pt x="7394" y="3127"/>
                      <a:pt x="9799" y="460"/>
                      <a:pt x="9799" y="460"/>
                    </a:cubicBezTo>
                    <a:cubicBezTo>
                      <a:pt x="9799" y="460"/>
                      <a:pt x="8106" y="0"/>
                      <a:pt x="616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46"/>
              <p:cNvSpPr/>
              <p:nvPr/>
            </p:nvSpPr>
            <p:spPr>
              <a:xfrm>
                <a:off x="5076525" y="3876200"/>
                <a:ext cx="117000" cy="251850"/>
              </a:xfrm>
              <a:custGeom>
                <a:avLst/>
                <a:gdLst/>
                <a:ahLst/>
                <a:cxnLst/>
                <a:rect l="l" t="t" r="r" b="b"/>
                <a:pathLst>
                  <a:path w="4680" h="10074" extrusionOk="0">
                    <a:moveTo>
                      <a:pt x="1596" y="1"/>
                    </a:moveTo>
                    <a:cubicBezTo>
                      <a:pt x="1596" y="1"/>
                      <a:pt x="0" y="1810"/>
                      <a:pt x="476" y="4596"/>
                    </a:cubicBezTo>
                    <a:cubicBezTo>
                      <a:pt x="953" y="7382"/>
                      <a:pt x="3334" y="10073"/>
                      <a:pt x="3334" y="10073"/>
                    </a:cubicBezTo>
                    <a:cubicBezTo>
                      <a:pt x="3334" y="10073"/>
                      <a:pt x="4679" y="6739"/>
                      <a:pt x="4179" y="3953"/>
                    </a:cubicBezTo>
                    <a:cubicBezTo>
                      <a:pt x="3703" y="1167"/>
                      <a:pt x="1596" y="1"/>
                      <a:pt x="159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46"/>
              <p:cNvSpPr/>
              <p:nvPr/>
            </p:nvSpPr>
            <p:spPr>
              <a:xfrm>
                <a:off x="6345725" y="3516625"/>
                <a:ext cx="134275" cy="238150"/>
              </a:xfrm>
              <a:custGeom>
                <a:avLst/>
                <a:gdLst/>
                <a:ahLst/>
                <a:cxnLst/>
                <a:rect l="l" t="t" r="r" b="b"/>
                <a:pathLst>
                  <a:path w="5371" h="9526" extrusionOk="0">
                    <a:moveTo>
                      <a:pt x="4179" y="1"/>
                    </a:moveTo>
                    <a:cubicBezTo>
                      <a:pt x="4179" y="1"/>
                      <a:pt x="1870" y="715"/>
                      <a:pt x="846" y="3346"/>
                    </a:cubicBezTo>
                    <a:cubicBezTo>
                      <a:pt x="679" y="3775"/>
                      <a:pt x="548" y="4239"/>
                      <a:pt x="465" y="4704"/>
                    </a:cubicBezTo>
                    <a:cubicBezTo>
                      <a:pt x="0" y="7049"/>
                      <a:pt x="429" y="9526"/>
                      <a:pt x="429" y="9526"/>
                    </a:cubicBezTo>
                    <a:cubicBezTo>
                      <a:pt x="429" y="9526"/>
                      <a:pt x="3227" y="7395"/>
                      <a:pt x="4299" y="4823"/>
                    </a:cubicBezTo>
                    <a:cubicBezTo>
                      <a:pt x="4310" y="4799"/>
                      <a:pt x="4334" y="4763"/>
                      <a:pt x="4346" y="4716"/>
                    </a:cubicBezTo>
                    <a:cubicBezTo>
                      <a:pt x="5370" y="2084"/>
                      <a:pt x="4179" y="1"/>
                      <a:pt x="417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46"/>
              <p:cNvSpPr/>
              <p:nvPr/>
            </p:nvSpPr>
            <p:spPr>
              <a:xfrm>
                <a:off x="5927525" y="3963750"/>
                <a:ext cx="241425" cy="108525"/>
              </a:xfrm>
              <a:custGeom>
                <a:avLst/>
                <a:gdLst/>
                <a:ahLst/>
                <a:cxnLst/>
                <a:rect l="l" t="t" r="r" b="b"/>
                <a:pathLst>
                  <a:path w="9657" h="4341" extrusionOk="0">
                    <a:moveTo>
                      <a:pt x="6288" y="522"/>
                    </a:moveTo>
                    <a:cubicBezTo>
                      <a:pt x="6295" y="522"/>
                      <a:pt x="6303" y="522"/>
                      <a:pt x="6310" y="523"/>
                    </a:cubicBezTo>
                    <a:cubicBezTo>
                      <a:pt x="6489" y="523"/>
                      <a:pt x="6620" y="678"/>
                      <a:pt x="6608" y="856"/>
                    </a:cubicBezTo>
                    <a:cubicBezTo>
                      <a:pt x="6608" y="1027"/>
                      <a:pt x="6466" y="1155"/>
                      <a:pt x="6297" y="1155"/>
                    </a:cubicBezTo>
                    <a:cubicBezTo>
                      <a:pt x="6290" y="1155"/>
                      <a:pt x="6282" y="1154"/>
                      <a:pt x="6275" y="1154"/>
                    </a:cubicBezTo>
                    <a:cubicBezTo>
                      <a:pt x="6096" y="1142"/>
                      <a:pt x="5965" y="987"/>
                      <a:pt x="5977" y="821"/>
                    </a:cubicBezTo>
                    <a:cubicBezTo>
                      <a:pt x="5977" y="649"/>
                      <a:pt x="6119" y="522"/>
                      <a:pt x="6288" y="522"/>
                    </a:cubicBezTo>
                    <a:close/>
                    <a:moveTo>
                      <a:pt x="6733" y="1867"/>
                    </a:moveTo>
                    <a:cubicBezTo>
                      <a:pt x="6739" y="1867"/>
                      <a:pt x="6745" y="1867"/>
                      <a:pt x="6751" y="1868"/>
                    </a:cubicBezTo>
                    <a:cubicBezTo>
                      <a:pt x="6834" y="1868"/>
                      <a:pt x="6894" y="1928"/>
                      <a:pt x="6870" y="1999"/>
                    </a:cubicBezTo>
                    <a:cubicBezTo>
                      <a:pt x="6870" y="2064"/>
                      <a:pt x="6820" y="2120"/>
                      <a:pt x="6757" y="2120"/>
                    </a:cubicBezTo>
                    <a:cubicBezTo>
                      <a:pt x="6751" y="2120"/>
                      <a:pt x="6745" y="2119"/>
                      <a:pt x="6739" y="2118"/>
                    </a:cubicBezTo>
                    <a:cubicBezTo>
                      <a:pt x="6668" y="2118"/>
                      <a:pt x="6620" y="2059"/>
                      <a:pt x="6620" y="1987"/>
                    </a:cubicBezTo>
                    <a:cubicBezTo>
                      <a:pt x="6620" y="1922"/>
                      <a:pt x="6670" y="1867"/>
                      <a:pt x="6733" y="1867"/>
                    </a:cubicBezTo>
                    <a:close/>
                    <a:moveTo>
                      <a:pt x="6907" y="1"/>
                    </a:moveTo>
                    <a:cubicBezTo>
                      <a:pt x="6314" y="1"/>
                      <a:pt x="5650" y="90"/>
                      <a:pt x="4941" y="332"/>
                    </a:cubicBezTo>
                    <a:cubicBezTo>
                      <a:pt x="2274" y="1261"/>
                      <a:pt x="0" y="4035"/>
                      <a:pt x="0" y="4035"/>
                    </a:cubicBezTo>
                    <a:cubicBezTo>
                      <a:pt x="0" y="4035"/>
                      <a:pt x="1385" y="4340"/>
                      <a:pt x="3077" y="4340"/>
                    </a:cubicBezTo>
                    <a:cubicBezTo>
                      <a:pt x="4078" y="4340"/>
                      <a:pt x="5187" y="4233"/>
                      <a:pt x="6179" y="3892"/>
                    </a:cubicBezTo>
                    <a:cubicBezTo>
                      <a:pt x="8858" y="2964"/>
                      <a:pt x="9656" y="690"/>
                      <a:pt x="9656" y="690"/>
                    </a:cubicBezTo>
                    <a:cubicBezTo>
                      <a:pt x="9656" y="690"/>
                      <a:pt x="8555" y="1"/>
                      <a:pt x="690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46"/>
              <p:cNvSpPr/>
              <p:nvPr/>
            </p:nvSpPr>
            <p:spPr>
              <a:xfrm>
                <a:off x="5966200" y="4365850"/>
                <a:ext cx="22950" cy="22950"/>
              </a:xfrm>
              <a:custGeom>
                <a:avLst/>
                <a:gdLst/>
                <a:ahLst/>
                <a:cxnLst/>
                <a:rect l="l" t="t" r="r" b="b"/>
                <a:pathLst>
                  <a:path w="918" h="918" extrusionOk="0">
                    <a:moveTo>
                      <a:pt x="489" y="0"/>
                    </a:moveTo>
                    <a:cubicBezTo>
                      <a:pt x="322" y="0"/>
                      <a:pt x="179" y="84"/>
                      <a:pt x="84" y="215"/>
                    </a:cubicBezTo>
                    <a:cubicBezTo>
                      <a:pt x="37" y="274"/>
                      <a:pt x="13" y="357"/>
                      <a:pt x="13" y="441"/>
                    </a:cubicBezTo>
                    <a:cubicBezTo>
                      <a:pt x="1" y="691"/>
                      <a:pt x="203" y="905"/>
                      <a:pt x="453" y="917"/>
                    </a:cubicBezTo>
                    <a:cubicBezTo>
                      <a:pt x="680" y="917"/>
                      <a:pt x="882" y="738"/>
                      <a:pt x="906" y="512"/>
                    </a:cubicBezTo>
                    <a:cubicBezTo>
                      <a:pt x="906" y="500"/>
                      <a:pt x="918" y="488"/>
                      <a:pt x="918" y="477"/>
                    </a:cubicBezTo>
                    <a:cubicBezTo>
                      <a:pt x="918" y="393"/>
                      <a:pt x="906" y="334"/>
                      <a:pt x="894" y="274"/>
                    </a:cubicBezTo>
                    <a:cubicBezTo>
                      <a:pt x="811" y="119"/>
                      <a:pt x="668" y="0"/>
                      <a:pt x="489"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46"/>
              <p:cNvSpPr/>
              <p:nvPr/>
            </p:nvSpPr>
            <p:spPr>
              <a:xfrm>
                <a:off x="5605750" y="3992875"/>
                <a:ext cx="26800" cy="26225"/>
              </a:xfrm>
              <a:custGeom>
                <a:avLst/>
                <a:gdLst/>
                <a:ahLst/>
                <a:cxnLst/>
                <a:rect l="l" t="t" r="r" b="b"/>
                <a:pathLst>
                  <a:path w="1072" h="1049" extrusionOk="0">
                    <a:moveTo>
                      <a:pt x="528" y="0"/>
                    </a:moveTo>
                    <a:cubicBezTo>
                      <a:pt x="250" y="0"/>
                      <a:pt x="12" y="234"/>
                      <a:pt x="12" y="513"/>
                    </a:cubicBezTo>
                    <a:cubicBezTo>
                      <a:pt x="0" y="787"/>
                      <a:pt x="239" y="1049"/>
                      <a:pt x="512" y="1049"/>
                    </a:cubicBezTo>
                    <a:cubicBezTo>
                      <a:pt x="519" y="1049"/>
                      <a:pt x="526" y="1049"/>
                      <a:pt x="533" y="1049"/>
                    </a:cubicBezTo>
                    <a:cubicBezTo>
                      <a:pt x="809" y="1049"/>
                      <a:pt x="1037" y="815"/>
                      <a:pt x="1048" y="537"/>
                    </a:cubicBezTo>
                    <a:cubicBezTo>
                      <a:pt x="1072" y="251"/>
                      <a:pt x="834" y="1"/>
                      <a:pt x="548" y="1"/>
                    </a:cubicBezTo>
                    <a:cubicBezTo>
                      <a:pt x="541" y="1"/>
                      <a:pt x="534" y="0"/>
                      <a:pt x="52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46"/>
              <p:cNvSpPr/>
              <p:nvPr/>
            </p:nvSpPr>
            <p:spPr>
              <a:xfrm>
                <a:off x="5989125" y="3841075"/>
                <a:ext cx="39625" cy="38725"/>
              </a:xfrm>
              <a:custGeom>
                <a:avLst/>
                <a:gdLst/>
                <a:ahLst/>
                <a:cxnLst/>
                <a:rect l="l" t="t" r="r" b="b"/>
                <a:pathLst>
                  <a:path w="1585" h="1549" extrusionOk="0">
                    <a:moveTo>
                      <a:pt x="801" y="0"/>
                    </a:moveTo>
                    <a:cubicBezTo>
                      <a:pt x="382" y="0"/>
                      <a:pt x="36" y="341"/>
                      <a:pt x="24" y="751"/>
                    </a:cubicBezTo>
                    <a:cubicBezTo>
                      <a:pt x="1" y="1179"/>
                      <a:pt x="334" y="1537"/>
                      <a:pt x="763" y="1548"/>
                    </a:cubicBezTo>
                    <a:cubicBezTo>
                      <a:pt x="770" y="1549"/>
                      <a:pt x="778" y="1549"/>
                      <a:pt x="785" y="1549"/>
                    </a:cubicBezTo>
                    <a:cubicBezTo>
                      <a:pt x="1204" y="1549"/>
                      <a:pt x="1549" y="1220"/>
                      <a:pt x="1572" y="810"/>
                    </a:cubicBezTo>
                    <a:cubicBezTo>
                      <a:pt x="1584" y="370"/>
                      <a:pt x="1251" y="13"/>
                      <a:pt x="822" y="1"/>
                    </a:cubicBezTo>
                    <a:cubicBezTo>
                      <a:pt x="815" y="0"/>
                      <a:pt x="808" y="0"/>
                      <a:pt x="80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46"/>
              <p:cNvSpPr/>
              <p:nvPr/>
            </p:nvSpPr>
            <p:spPr>
              <a:xfrm>
                <a:off x="5661700" y="4064900"/>
                <a:ext cx="42900" cy="42625"/>
              </a:xfrm>
              <a:custGeom>
                <a:avLst/>
                <a:gdLst/>
                <a:ahLst/>
                <a:cxnLst/>
                <a:rect l="l" t="t" r="r" b="b"/>
                <a:pathLst>
                  <a:path w="1716" h="1705" extrusionOk="0">
                    <a:moveTo>
                      <a:pt x="852" y="0"/>
                    </a:moveTo>
                    <a:cubicBezTo>
                      <a:pt x="417" y="0"/>
                      <a:pt x="36" y="361"/>
                      <a:pt x="25" y="823"/>
                    </a:cubicBezTo>
                    <a:cubicBezTo>
                      <a:pt x="1" y="1299"/>
                      <a:pt x="382" y="1692"/>
                      <a:pt x="834" y="1704"/>
                    </a:cubicBezTo>
                    <a:cubicBezTo>
                      <a:pt x="842" y="1704"/>
                      <a:pt x="850" y="1704"/>
                      <a:pt x="858" y="1704"/>
                    </a:cubicBezTo>
                    <a:cubicBezTo>
                      <a:pt x="1265" y="1704"/>
                      <a:pt x="1610" y="1411"/>
                      <a:pt x="1703" y="1037"/>
                    </a:cubicBezTo>
                    <a:cubicBezTo>
                      <a:pt x="1715" y="989"/>
                      <a:pt x="1715" y="930"/>
                      <a:pt x="1715" y="882"/>
                    </a:cubicBezTo>
                    <a:cubicBezTo>
                      <a:pt x="1715" y="799"/>
                      <a:pt x="1703" y="704"/>
                      <a:pt x="1680" y="632"/>
                    </a:cubicBezTo>
                    <a:cubicBezTo>
                      <a:pt x="1596" y="275"/>
                      <a:pt x="1287" y="25"/>
                      <a:pt x="894" y="1"/>
                    </a:cubicBezTo>
                    <a:cubicBezTo>
                      <a:pt x="880" y="0"/>
                      <a:pt x="866" y="0"/>
                      <a:pt x="85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46"/>
              <p:cNvSpPr/>
              <p:nvPr/>
            </p:nvSpPr>
            <p:spPr>
              <a:xfrm>
                <a:off x="5478650" y="3630050"/>
                <a:ext cx="21750" cy="20900"/>
              </a:xfrm>
              <a:custGeom>
                <a:avLst/>
                <a:gdLst/>
                <a:ahLst/>
                <a:cxnLst/>
                <a:rect l="l" t="t" r="r" b="b"/>
                <a:pathLst>
                  <a:path w="870" h="836" extrusionOk="0">
                    <a:moveTo>
                      <a:pt x="453" y="0"/>
                    </a:moveTo>
                    <a:cubicBezTo>
                      <a:pt x="215" y="0"/>
                      <a:pt x="24" y="179"/>
                      <a:pt x="24" y="405"/>
                    </a:cubicBezTo>
                    <a:cubicBezTo>
                      <a:pt x="0" y="631"/>
                      <a:pt x="203" y="822"/>
                      <a:pt x="417" y="834"/>
                    </a:cubicBezTo>
                    <a:cubicBezTo>
                      <a:pt x="429" y="835"/>
                      <a:pt x="441" y="835"/>
                      <a:pt x="453" y="835"/>
                    </a:cubicBezTo>
                    <a:cubicBezTo>
                      <a:pt x="663" y="835"/>
                      <a:pt x="835" y="643"/>
                      <a:pt x="858" y="429"/>
                    </a:cubicBezTo>
                    <a:cubicBezTo>
                      <a:pt x="870" y="214"/>
                      <a:pt x="679" y="24"/>
                      <a:pt x="45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46"/>
              <p:cNvSpPr/>
              <p:nvPr/>
            </p:nvSpPr>
            <p:spPr>
              <a:xfrm>
                <a:off x="5893275" y="3618725"/>
                <a:ext cx="20875" cy="8375"/>
              </a:xfrm>
              <a:custGeom>
                <a:avLst/>
                <a:gdLst/>
                <a:ahLst/>
                <a:cxnLst/>
                <a:rect l="l" t="t" r="r" b="b"/>
                <a:pathLst>
                  <a:path w="835" h="335" extrusionOk="0">
                    <a:moveTo>
                      <a:pt x="1" y="1"/>
                    </a:moveTo>
                    <a:lnTo>
                      <a:pt x="1" y="1"/>
                    </a:lnTo>
                    <a:cubicBezTo>
                      <a:pt x="48" y="191"/>
                      <a:pt x="203" y="322"/>
                      <a:pt x="406" y="334"/>
                    </a:cubicBezTo>
                    <a:cubicBezTo>
                      <a:pt x="608" y="334"/>
                      <a:pt x="775" y="203"/>
                      <a:pt x="834" y="24"/>
                    </a:cubicBezTo>
                    <a:lnTo>
                      <a:pt x="1"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46"/>
              <p:cNvSpPr/>
              <p:nvPr/>
            </p:nvSpPr>
            <p:spPr>
              <a:xfrm>
                <a:off x="5428050" y="3836900"/>
                <a:ext cx="10150" cy="10150"/>
              </a:xfrm>
              <a:custGeom>
                <a:avLst/>
                <a:gdLst/>
                <a:ahLst/>
                <a:cxnLst/>
                <a:rect l="l" t="t" r="r" b="b"/>
                <a:pathLst>
                  <a:path w="406" h="406" extrusionOk="0">
                    <a:moveTo>
                      <a:pt x="215" y="1"/>
                    </a:moveTo>
                    <a:cubicBezTo>
                      <a:pt x="108" y="1"/>
                      <a:pt x="24" y="84"/>
                      <a:pt x="0" y="203"/>
                    </a:cubicBezTo>
                    <a:cubicBezTo>
                      <a:pt x="0" y="299"/>
                      <a:pt x="84" y="394"/>
                      <a:pt x="191" y="406"/>
                    </a:cubicBezTo>
                    <a:cubicBezTo>
                      <a:pt x="298" y="406"/>
                      <a:pt x="393" y="322"/>
                      <a:pt x="405" y="215"/>
                    </a:cubicBezTo>
                    <a:cubicBezTo>
                      <a:pt x="405" y="108"/>
                      <a:pt x="334" y="25"/>
                      <a:pt x="21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46"/>
              <p:cNvSpPr/>
              <p:nvPr/>
            </p:nvSpPr>
            <p:spPr>
              <a:xfrm>
                <a:off x="5361975" y="3941075"/>
                <a:ext cx="18475" cy="18800"/>
              </a:xfrm>
              <a:custGeom>
                <a:avLst/>
                <a:gdLst/>
                <a:ahLst/>
                <a:cxnLst/>
                <a:rect l="l" t="t" r="r" b="b"/>
                <a:pathLst>
                  <a:path w="739" h="752" extrusionOk="0">
                    <a:moveTo>
                      <a:pt x="361" y="1"/>
                    </a:moveTo>
                    <a:cubicBezTo>
                      <a:pt x="167" y="1"/>
                      <a:pt x="0" y="163"/>
                      <a:pt x="0" y="358"/>
                    </a:cubicBezTo>
                    <a:cubicBezTo>
                      <a:pt x="0" y="573"/>
                      <a:pt x="143" y="739"/>
                      <a:pt x="357" y="751"/>
                    </a:cubicBezTo>
                    <a:cubicBezTo>
                      <a:pt x="560" y="751"/>
                      <a:pt x="726" y="596"/>
                      <a:pt x="738" y="394"/>
                    </a:cubicBezTo>
                    <a:cubicBezTo>
                      <a:pt x="738" y="180"/>
                      <a:pt x="596" y="25"/>
                      <a:pt x="381" y="1"/>
                    </a:cubicBezTo>
                    <a:cubicBezTo>
                      <a:pt x="374" y="1"/>
                      <a:pt x="368" y="1"/>
                      <a:pt x="36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46"/>
              <p:cNvSpPr/>
              <p:nvPr/>
            </p:nvSpPr>
            <p:spPr>
              <a:xfrm>
                <a:off x="5187850" y="4106825"/>
                <a:ext cx="22925" cy="22425"/>
              </a:xfrm>
              <a:custGeom>
                <a:avLst/>
                <a:gdLst/>
                <a:ahLst/>
                <a:cxnLst/>
                <a:rect l="l" t="t" r="r" b="b"/>
                <a:pathLst>
                  <a:path w="917" h="897" extrusionOk="0">
                    <a:moveTo>
                      <a:pt x="436" y="1"/>
                    </a:moveTo>
                    <a:cubicBezTo>
                      <a:pt x="204" y="1"/>
                      <a:pt x="12" y="195"/>
                      <a:pt x="12" y="432"/>
                    </a:cubicBezTo>
                    <a:cubicBezTo>
                      <a:pt x="0" y="682"/>
                      <a:pt x="191" y="896"/>
                      <a:pt x="441" y="896"/>
                    </a:cubicBezTo>
                    <a:cubicBezTo>
                      <a:pt x="448" y="896"/>
                      <a:pt x="456" y="896"/>
                      <a:pt x="464" y="896"/>
                    </a:cubicBezTo>
                    <a:cubicBezTo>
                      <a:pt x="714" y="896"/>
                      <a:pt x="905" y="709"/>
                      <a:pt x="905" y="455"/>
                    </a:cubicBezTo>
                    <a:cubicBezTo>
                      <a:pt x="917" y="205"/>
                      <a:pt x="726" y="3"/>
                      <a:pt x="476" y="3"/>
                    </a:cubicBezTo>
                    <a:cubicBezTo>
                      <a:pt x="463" y="2"/>
                      <a:pt x="450" y="1"/>
                      <a:pt x="43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46"/>
              <p:cNvSpPr/>
              <p:nvPr/>
            </p:nvSpPr>
            <p:spPr>
              <a:xfrm>
                <a:off x="5230100" y="4054800"/>
                <a:ext cx="40225" cy="39325"/>
              </a:xfrm>
              <a:custGeom>
                <a:avLst/>
                <a:gdLst/>
                <a:ahLst/>
                <a:cxnLst/>
                <a:rect l="l" t="t" r="r" b="b"/>
                <a:pathLst>
                  <a:path w="1609" h="1573" extrusionOk="0">
                    <a:moveTo>
                      <a:pt x="834" y="0"/>
                    </a:moveTo>
                    <a:cubicBezTo>
                      <a:pt x="798" y="0"/>
                      <a:pt x="739" y="0"/>
                      <a:pt x="691" y="12"/>
                    </a:cubicBezTo>
                    <a:cubicBezTo>
                      <a:pt x="322" y="60"/>
                      <a:pt x="36" y="369"/>
                      <a:pt x="25" y="750"/>
                    </a:cubicBezTo>
                    <a:cubicBezTo>
                      <a:pt x="1" y="1096"/>
                      <a:pt x="227" y="1393"/>
                      <a:pt x="525" y="1512"/>
                    </a:cubicBezTo>
                    <a:cubicBezTo>
                      <a:pt x="596" y="1548"/>
                      <a:pt x="691" y="1560"/>
                      <a:pt x="775" y="1572"/>
                    </a:cubicBezTo>
                    <a:cubicBezTo>
                      <a:pt x="782" y="1572"/>
                      <a:pt x="789" y="1572"/>
                      <a:pt x="797" y="1572"/>
                    </a:cubicBezTo>
                    <a:cubicBezTo>
                      <a:pt x="1227" y="1572"/>
                      <a:pt x="1584" y="1231"/>
                      <a:pt x="1596" y="810"/>
                    </a:cubicBezTo>
                    <a:cubicBezTo>
                      <a:pt x="1608" y="381"/>
                      <a:pt x="1275" y="12"/>
                      <a:pt x="8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46"/>
              <p:cNvSpPr/>
              <p:nvPr/>
            </p:nvSpPr>
            <p:spPr>
              <a:xfrm>
                <a:off x="5449475" y="4546825"/>
                <a:ext cx="24425" cy="23875"/>
              </a:xfrm>
              <a:custGeom>
                <a:avLst/>
                <a:gdLst/>
                <a:ahLst/>
                <a:cxnLst/>
                <a:rect l="l" t="t" r="r" b="b"/>
                <a:pathLst>
                  <a:path w="977" h="955" extrusionOk="0">
                    <a:moveTo>
                      <a:pt x="501" y="0"/>
                    </a:moveTo>
                    <a:cubicBezTo>
                      <a:pt x="239" y="0"/>
                      <a:pt x="13" y="215"/>
                      <a:pt x="13" y="465"/>
                    </a:cubicBezTo>
                    <a:cubicBezTo>
                      <a:pt x="1" y="715"/>
                      <a:pt x="203" y="941"/>
                      <a:pt x="477" y="953"/>
                    </a:cubicBezTo>
                    <a:cubicBezTo>
                      <a:pt x="490" y="954"/>
                      <a:pt x="502" y="955"/>
                      <a:pt x="515" y="955"/>
                    </a:cubicBezTo>
                    <a:cubicBezTo>
                      <a:pt x="749" y="955"/>
                      <a:pt x="954" y="749"/>
                      <a:pt x="965" y="500"/>
                    </a:cubicBezTo>
                    <a:cubicBezTo>
                      <a:pt x="977" y="238"/>
                      <a:pt x="775" y="12"/>
                      <a:pt x="50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46"/>
              <p:cNvSpPr/>
              <p:nvPr/>
            </p:nvSpPr>
            <p:spPr>
              <a:xfrm>
                <a:off x="5725400" y="4471800"/>
                <a:ext cx="12825" cy="12250"/>
              </a:xfrm>
              <a:custGeom>
                <a:avLst/>
                <a:gdLst/>
                <a:ahLst/>
                <a:cxnLst/>
                <a:rect l="l" t="t" r="r" b="b"/>
                <a:pathLst>
                  <a:path w="513" h="490" extrusionOk="0">
                    <a:moveTo>
                      <a:pt x="275" y="1"/>
                    </a:moveTo>
                    <a:cubicBezTo>
                      <a:pt x="132" y="1"/>
                      <a:pt x="13" y="108"/>
                      <a:pt x="13" y="239"/>
                    </a:cubicBezTo>
                    <a:cubicBezTo>
                      <a:pt x="1" y="370"/>
                      <a:pt x="120" y="489"/>
                      <a:pt x="251" y="489"/>
                    </a:cubicBezTo>
                    <a:cubicBezTo>
                      <a:pt x="394" y="489"/>
                      <a:pt x="513" y="382"/>
                      <a:pt x="513" y="251"/>
                    </a:cubicBezTo>
                    <a:cubicBezTo>
                      <a:pt x="513" y="120"/>
                      <a:pt x="406" y="1"/>
                      <a:pt x="27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46"/>
              <p:cNvSpPr/>
              <p:nvPr/>
            </p:nvSpPr>
            <p:spPr>
              <a:xfrm>
                <a:off x="6252550" y="4272650"/>
                <a:ext cx="28000" cy="26850"/>
              </a:xfrm>
              <a:custGeom>
                <a:avLst/>
                <a:gdLst/>
                <a:ahLst/>
                <a:cxnLst/>
                <a:rect l="l" t="t" r="r" b="b"/>
                <a:pathLst>
                  <a:path w="1120" h="1074" extrusionOk="0">
                    <a:moveTo>
                      <a:pt x="542" y="0"/>
                    </a:moveTo>
                    <a:cubicBezTo>
                      <a:pt x="253" y="0"/>
                      <a:pt x="36" y="230"/>
                      <a:pt x="25" y="514"/>
                    </a:cubicBezTo>
                    <a:cubicBezTo>
                      <a:pt x="1" y="811"/>
                      <a:pt x="239" y="1061"/>
                      <a:pt x="536" y="1073"/>
                    </a:cubicBezTo>
                    <a:cubicBezTo>
                      <a:pt x="544" y="1073"/>
                      <a:pt x="551" y="1074"/>
                      <a:pt x="558" y="1074"/>
                    </a:cubicBezTo>
                    <a:cubicBezTo>
                      <a:pt x="847" y="1074"/>
                      <a:pt x="1096" y="840"/>
                      <a:pt x="1108" y="549"/>
                    </a:cubicBezTo>
                    <a:cubicBezTo>
                      <a:pt x="1120" y="252"/>
                      <a:pt x="882" y="2"/>
                      <a:pt x="584" y="2"/>
                    </a:cubicBezTo>
                    <a:cubicBezTo>
                      <a:pt x="570" y="1"/>
                      <a:pt x="556" y="0"/>
                      <a:pt x="54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46"/>
              <p:cNvSpPr/>
              <p:nvPr/>
            </p:nvSpPr>
            <p:spPr>
              <a:xfrm>
                <a:off x="6161475" y="4023550"/>
                <a:ext cx="15200" cy="15200"/>
              </a:xfrm>
              <a:custGeom>
                <a:avLst/>
                <a:gdLst/>
                <a:ahLst/>
                <a:cxnLst/>
                <a:rect l="l" t="t" r="r" b="b"/>
                <a:pathLst>
                  <a:path w="608" h="608" extrusionOk="0">
                    <a:moveTo>
                      <a:pt x="310" y="0"/>
                    </a:moveTo>
                    <a:cubicBezTo>
                      <a:pt x="131" y="0"/>
                      <a:pt x="0" y="131"/>
                      <a:pt x="0" y="298"/>
                    </a:cubicBezTo>
                    <a:cubicBezTo>
                      <a:pt x="0" y="453"/>
                      <a:pt x="119" y="607"/>
                      <a:pt x="298" y="607"/>
                    </a:cubicBezTo>
                    <a:cubicBezTo>
                      <a:pt x="477" y="607"/>
                      <a:pt x="608" y="488"/>
                      <a:pt x="608" y="310"/>
                    </a:cubicBezTo>
                    <a:cubicBezTo>
                      <a:pt x="608" y="143"/>
                      <a:pt x="489" y="0"/>
                      <a:pt x="31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46"/>
              <p:cNvSpPr/>
              <p:nvPr/>
            </p:nvSpPr>
            <p:spPr>
              <a:xfrm>
                <a:off x="6447225" y="3995275"/>
                <a:ext cx="17275" cy="16975"/>
              </a:xfrm>
              <a:custGeom>
                <a:avLst/>
                <a:gdLst/>
                <a:ahLst/>
                <a:cxnLst/>
                <a:rect l="l" t="t" r="r" b="b"/>
                <a:pathLst>
                  <a:path w="691" h="679" extrusionOk="0">
                    <a:moveTo>
                      <a:pt x="358" y="0"/>
                    </a:moveTo>
                    <a:cubicBezTo>
                      <a:pt x="167" y="0"/>
                      <a:pt x="0" y="143"/>
                      <a:pt x="0" y="322"/>
                    </a:cubicBezTo>
                    <a:cubicBezTo>
                      <a:pt x="0" y="512"/>
                      <a:pt x="131" y="667"/>
                      <a:pt x="334" y="679"/>
                    </a:cubicBezTo>
                    <a:cubicBezTo>
                      <a:pt x="524" y="679"/>
                      <a:pt x="667" y="548"/>
                      <a:pt x="691" y="345"/>
                    </a:cubicBezTo>
                    <a:cubicBezTo>
                      <a:pt x="691" y="155"/>
                      <a:pt x="548" y="12"/>
                      <a:pt x="35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46"/>
              <p:cNvSpPr/>
              <p:nvPr/>
            </p:nvSpPr>
            <p:spPr>
              <a:xfrm>
                <a:off x="6426375" y="3757150"/>
                <a:ext cx="16700" cy="16675"/>
              </a:xfrm>
              <a:custGeom>
                <a:avLst/>
                <a:gdLst/>
                <a:ahLst/>
                <a:cxnLst/>
                <a:rect l="l" t="t" r="r" b="b"/>
                <a:pathLst>
                  <a:path w="668" h="667" extrusionOk="0">
                    <a:moveTo>
                      <a:pt x="346" y="0"/>
                    </a:moveTo>
                    <a:cubicBezTo>
                      <a:pt x="156" y="0"/>
                      <a:pt x="13" y="143"/>
                      <a:pt x="1" y="322"/>
                    </a:cubicBezTo>
                    <a:cubicBezTo>
                      <a:pt x="1" y="500"/>
                      <a:pt x="132" y="667"/>
                      <a:pt x="334" y="667"/>
                    </a:cubicBezTo>
                    <a:cubicBezTo>
                      <a:pt x="513" y="667"/>
                      <a:pt x="668" y="536"/>
                      <a:pt x="668" y="333"/>
                    </a:cubicBezTo>
                    <a:cubicBezTo>
                      <a:pt x="668" y="155"/>
                      <a:pt x="537" y="0"/>
                      <a:pt x="34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46"/>
              <p:cNvSpPr/>
              <p:nvPr/>
            </p:nvSpPr>
            <p:spPr>
              <a:xfrm>
                <a:off x="6719275" y="3930375"/>
                <a:ext cx="116700" cy="251850"/>
              </a:xfrm>
              <a:custGeom>
                <a:avLst/>
                <a:gdLst/>
                <a:ahLst/>
                <a:cxnLst/>
                <a:rect l="l" t="t" r="r" b="b"/>
                <a:pathLst>
                  <a:path w="4668" h="10074" extrusionOk="0">
                    <a:moveTo>
                      <a:pt x="1596" y="0"/>
                    </a:moveTo>
                    <a:cubicBezTo>
                      <a:pt x="1596" y="0"/>
                      <a:pt x="1" y="1822"/>
                      <a:pt x="477" y="4596"/>
                    </a:cubicBezTo>
                    <a:cubicBezTo>
                      <a:pt x="953" y="7382"/>
                      <a:pt x="3334" y="10073"/>
                      <a:pt x="3334" y="10073"/>
                    </a:cubicBezTo>
                    <a:cubicBezTo>
                      <a:pt x="3334" y="10073"/>
                      <a:pt x="4668" y="6739"/>
                      <a:pt x="4180" y="3965"/>
                    </a:cubicBezTo>
                    <a:cubicBezTo>
                      <a:pt x="3704" y="1179"/>
                      <a:pt x="1596" y="0"/>
                      <a:pt x="159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46"/>
              <p:cNvSpPr/>
              <p:nvPr/>
            </p:nvSpPr>
            <p:spPr>
              <a:xfrm>
                <a:off x="7004725" y="3995275"/>
                <a:ext cx="18775" cy="18475"/>
              </a:xfrm>
              <a:custGeom>
                <a:avLst/>
                <a:gdLst/>
                <a:ahLst/>
                <a:cxnLst/>
                <a:rect l="l" t="t" r="r" b="b"/>
                <a:pathLst>
                  <a:path w="751" h="739" extrusionOk="0">
                    <a:moveTo>
                      <a:pt x="382" y="0"/>
                    </a:moveTo>
                    <a:cubicBezTo>
                      <a:pt x="179" y="0"/>
                      <a:pt x="1" y="143"/>
                      <a:pt x="1" y="357"/>
                    </a:cubicBezTo>
                    <a:cubicBezTo>
                      <a:pt x="1" y="560"/>
                      <a:pt x="144" y="726"/>
                      <a:pt x="358" y="738"/>
                    </a:cubicBezTo>
                    <a:cubicBezTo>
                      <a:pt x="560" y="738"/>
                      <a:pt x="727" y="595"/>
                      <a:pt x="739" y="381"/>
                    </a:cubicBezTo>
                    <a:cubicBezTo>
                      <a:pt x="751" y="179"/>
                      <a:pt x="596" y="12"/>
                      <a:pt x="38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46"/>
              <p:cNvSpPr/>
              <p:nvPr/>
            </p:nvSpPr>
            <p:spPr>
              <a:xfrm>
                <a:off x="6830600" y="4161050"/>
                <a:ext cx="22950" cy="22350"/>
              </a:xfrm>
              <a:custGeom>
                <a:avLst/>
                <a:gdLst/>
                <a:ahLst/>
                <a:cxnLst/>
                <a:rect l="l" t="t" r="r" b="b"/>
                <a:pathLst>
                  <a:path w="918" h="894" extrusionOk="0">
                    <a:moveTo>
                      <a:pt x="454" y="0"/>
                    </a:moveTo>
                    <a:cubicBezTo>
                      <a:pt x="203" y="0"/>
                      <a:pt x="13" y="187"/>
                      <a:pt x="13" y="429"/>
                    </a:cubicBezTo>
                    <a:cubicBezTo>
                      <a:pt x="1" y="691"/>
                      <a:pt x="191" y="894"/>
                      <a:pt x="441" y="894"/>
                    </a:cubicBezTo>
                    <a:cubicBezTo>
                      <a:pt x="679" y="894"/>
                      <a:pt x="894" y="703"/>
                      <a:pt x="906" y="465"/>
                    </a:cubicBezTo>
                    <a:cubicBezTo>
                      <a:pt x="917" y="215"/>
                      <a:pt x="715" y="1"/>
                      <a:pt x="477" y="1"/>
                    </a:cubicBezTo>
                    <a:cubicBezTo>
                      <a:pt x="469" y="0"/>
                      <a:pt x="461" y="0"/>
                      <a:pt x="45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46"/>
              <p:cNvSpPr/>
              <p:nvPr/>
            </p:nvSpPr>
            <p:spPr>
              <a:xfrm>
                <a:off x="6872575" y="4108675"/>
                <a:ext cx="40200" cy="39350"/>
              </a:xfrm>
              <a:custGeom>
                <a:avLst/>
                <a:gdLst/>
                <a:ahLst/>
                <a:cxnLst/>
                <a:rect l="l" t="t" r="r" b="b"/>
                <a:pathLst>
                  <a:path w="1608" h="1574" extrusionOk="0">
                    <a:moveTo>
                      <a:pt x="834" y="0"/>
                    </a:moveTo>
                    <a:cubicBezTo>
                      <a:pt x="786" y="12"/>
                      <a:pt x="727" y="12"/>
                      <a:pt x="679" y="12"/>
                    </a:cubicBezTo>
                    <a:cubicBezTo>
                      <a:pt x="310" y="72"/>
                      <a:pt x="24" y="381"/>
                      <a:pt x="12" y="762"/>
                    </a:cubicBezTo>
                    <a:cubicBezTo>
                      <a:pt x="0" y="1096"/>
                      <a:pt x="227" y="1393"/>
                      <a:pt x="524" y="1512"/>
                    </a:cubicBezTo>
                    <a:cubicBezTo>
                      <a:pt x="596" y="1548"/>
                      <a:pt x="679" y="1560"/>
                      <a:pt x="774" y="1572"/>
                    </a:cubicBezTo>
                    <a:cubicBezTo>
                      <a:pt x="788" y="1573"/>
                      <a:pt x="802" y="1573"/>
                      <a:pt x="816" y="1573"/>
                    </a:cubicBezTo>
                    <a:cubicBezTo>
                      <a:pt x="1227" y="1573"/>
                      <a:pt x="1573" y="1236"/>
                      <a:pt x="1596" y="822"/>
                    </a:cubicBezTo>
                    <a:cubicBezTo>
                      <a:pt x="1608" y="381"/>
                      <a:pt x="1262" y="12"/>
                      <a:pt x="8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46"/>
              <p:cNvSpPr/>
              <p:nvPr/>
            </p:nvSpPr>
            <p:spPr>
              <a:xfrm>
                <a:off x="516125" y="4041400"/>
                <a:ext cx="625" cy="139925"/>
              </a:xfrm>
              <a:custGeom>
                <a:avLst/>
                <a:gdLst/>
                <a:ahLst/>
                <a:cxnLst/>
                <a:rect l="l" t="t" r="r" b="b"/>
                <a:pathLst>
                  <a:path w="25" h="5597" extrusionOk="0">
                    <a:moveTo>
                      <a:pt x="0" y="1"/>
                    </a:moveTo>
                    <a:lnTo>
                      <a:pt x="0" y="5596"/>
                    </a:lnTo>
                    <a:cubicBezTo>
                      <a:pt x="12" y="5561"/>
                      <a:pt x="12" y="5549"/>
                      <a:pt x="24" y="5537"/>
                    </a:cubicBezTo>
                    <a:lnTo>
                      <a:pt x="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46"/>
              <p:cNvSpPr/>
              <p:nvPr/>
            </p:nvSpPr>
            <p:spPr>
              <a:xfrm>
                <a:off x="516125" y="4431325"/>
                <a:ext cx="5075" cy="189050"/>
              </a:xfrm>
              <a:custGeom>
                <a:avLst/>
                <a:gdLst/>
                <a:ahLst/>
                <a:cxnLst/>
                <a:rect l="l" t="t" r="r" b="b"/>
                <a:pathLst>
                  <a:path w="203" h="7562" extrusionOk="0">
                    <a:moveTo>
                      <a:pt x="24" y="1"/>
                    </a:moveTo>
                    <a:cubicBezTo>
                      <a:pt x="12" y="1"/>
                      <a:pt x="12" y="13"/>
                      <a:pt x="0" y="24"/>
                    </a:cubicBezTo>
                    <a:lnTo>
                      <a:pt x="0" y="6442"/>
                    </a:lnTo>
                    <a:cubicBezTo>
                      <a:pt x="0" y="6823"/>
                      <a:pt x="72" y="7204"/>
                      <a:pt x="203" y="7561"/>
                    </a:cubicBezTo>
                    <a:cubicBezTo>
                      <a:pt x="84" y="7228"/>
                      <a:pt x="24" y="6882"/>
                      <a:pt x="24" y="6513"/>
                    </a:cubicBezTo>
                    <a:lnTo>
                      <a:pt x="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46"/>
              <p:cNvSpPr/>
              <p:nvPr/>
            </p:nvSpPr>
            <p:spPr>
              <a:xfrm>
                <a:off x="3926075" y="1212475"/>
                <a:ext cx="12825" cy="18525"/>
              </a:xfrm>
              <a:custGeom>
                <a:avLst/>
                <a:gdLst/>
                <a:ahLst/>
                <a:cxnLst/>
                <a:rect l="l" t="t" r="r" b="b"/>
                <a:pathLst>
                  <a:path w="513" h="741" extrusionOk="0">
                    <a:moveTo>
                      <a:pt x="417" y="1"/>
                    </a:moveTo>
                    <a:lnTo>
                      <a:pt x="0" y="739"/>
                    </a:lnTo>
                    <a:lnTo>
                      <a:pt x="36" y="739"/>
                    </a:lnTo>
                    <a:cubicBezTo>
                      <a:pt x="49" y="740"/>
                      <a:pt x="62" y="741"/>
                      <a:pt x="74" y="741"/>
                    </a:cubicBezTo>
                    <a:cubicBezTo>
                      <a:pt x="309" y="741"/>
                      <a:pt x="512" y="536"/>
                      <a:pt x="512" y="298"/>
                    </a:cubicBezTo>
                    <a:cubicBezTo>
                      <a:pt x="512" y="191"/>
                      <a:pt x="477" y="84"/>
                      <a:pt x="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46"/>
              <p:cNvSpPr/>
              <p:nvPr/>
            </p:nvSpPr>
            <p:spPr>
              <a:xfrm>
                <a:off x="516125" y="1989350"/>
                <a:ext cx="108675" cy="284900"/>
              </a:xfrm>
              <a:custGeom>
                <a:avLst/>
                <a:gdLst/>
                <a:ahLst/>
                <a:cxnLst/>
                <a:rect l="l" t="t" r="r" b="b"/>
                <a:pathLst>
                  <a:path w="4347" h="11396" extrusionOk="0">
                    <a:moveTo>
                      <a:pt x="1739" y="1704"/>
                    </a:moveTo>
                    <a:cubicBezTo>
                      <a:pt x="1846" y="1704"/>
                      <a:pt x="1929" y="1799"/>
                      <a:pt x="1929" y="1906"/>
                    </a:cubicBezTo>
                    <a:cubicBezTo>
                      <a:pt x="1917" y="2013"/>
                      <a:pt x="1834" y="2096"/>
                      <a:pt x="1727" y="2096"/>
                    </a:cubicBezTo>
                    <a:cubicBezTo>
                      <a:pt x="1620" y="2096"/>
                      <a:pt x="1536" y="2001"/>
                      <a:pt x="1536" y="1906"/>
                    </a:cubicBezTo>
                    <a:cubicBezTo>
                      <a:pt x="1536" y="1799"/>
                      <a:pt x="1620" y="1704"/>
                      <a:pt x="1739" y="1704"/>
                    </a:cubicBezTo>
                    <a:close/>
                    <a:moveTo>
                      <a:pt x="4346" y="1"/>
                    </a:moveTo>
                    <a:cubicBezTo>
                      <a:pt x="4346" y="1"/>
                      <a:pt x="4096" y="132"/>
                      <a:pt x="3703" y="322"/>
                    </a:cubicBezTo>
                    <a:lnTo>
                      <a:pt x="3525" y="418"/>
                    </a:lnTo>
                    <a:cubicBezTo>
                      <a:pt x="3215" y="561"/>
                      <a:pt x="2846" y="763"/>
                      <a:pt x="2417" y="1001"/>
                    </a:cubicBezTo>
                    <a:cubicBezTo>
                      <a:pt x="2382" y="1025"/>
                      <a:pt x="2334" y="1061"/>
                      <a:pt x="2275" y="1073"/>
                    </a:cubicBezTo>
                    <a:cubicBezTo>
                      <a:pt x="2191" y="1132"/>
                      <a:pt x="2084" y="1180"/>
                      <a:pt x="1977" y="1239"/>
                    </a:cubicBezTo>
                    <a:cubicBezTo>
                      <a:pt x="1917" y="1263"/>
                      <a:pt x="1870" y="1299"/>
                      <a:pt x="1822" y="1323"/>
                    </a:cubicBezTo>
                    <a:cubicBezTo>
                      <a:pt x="1274" y="1656"/>
                      <a:pt x="655" y="2037"/>
                      <a:pt x="24" y="2489"/>
                    </a:cubicBezTo>
                    <a:lnTo>
                      <a:pt x="24" y="2728"/>
                    </a:lnTo>
                    <a:cubicBezTo>
                      <a:pt x="12" y="2728"/>
                      <a:pt x="12" y="2739"/>
                      <a:pt x="0" y="2739"/>
                    </a:cubicBezTo>
                    <a:lnTo>
                      <a:pt x="0" y="11145"/>
                    </a:lnTo>
                    <a:lnTo>
                      <a:pt x="12" y="11133"/>
                    </a:lnTo>
                    <a:lnTo>
                      <a:pt x="24" y="11121"/>
                    </a:lnTo>
                    <a:lnTo>
                      <a:pt x="24" y="11395"/>
                    </a:lnTo>
                    <a:lnTo>
                      <a:pt x="155" y="11264"/>
                    </a:lnTo>
                    <a:cubicBezTo>
                      <a:pt x="512" y="10895"/>
                      <a:pt x="870" y="10478"/>
                      <a:pt x="1203" y="10002"/>
                    </a:cubicBezTo>
                    <a:cubicBezTo>
                      <a:pt x="3953" y="6085"/>
                      <a:pt x="4346" y="1"/>
                      <a:pt x="4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46"/>
              <p:cNvSpPr/>
              <p:nvPr/>
            </p:nvSpPr>
            <p:spPr>
              <a:xfrm>
                <a:off x="516725" y="1796775"/>
                <a:ext cx="199150" cy="129800"/>
              </a:xfrm>
              <a:custGeom>
                <a:avLst/>
                <a:gdLst/>
                <a:ahLst/>
                <a:cxnLst/>
                <a:rect l="l" t="t" r="r" b="b"/>
                <a:pathLst>
                  <a:path w="7966" h="5192" extrusionOk="0">
                    <a:moveTo>
                      <a:pt x="3977" y="1120"/>
                    </a:moveTo>
                    <a:cubicBezTo>
                      <a:pt x="4203" y="1144"/>
                      <a:pt x="4394" y="1322"/>
                      <a:pt x="4382" y="1548"/>
                    </a:cubicBezTo>
                    <a:cubicBezTo>
                      <a:pt x="4370" y="1768"/>
                      <a:pt x="4202" y="1954"/>
                      <a:pt x="3974" y="1954"/>
                    </a:cubicBezTo>
                    <a:cubicBezTo>
                      <a:pt x="3967" y="1954"/>
                      <a:pt x="3960" y="1954"/>
                      <a:pt x="3953" y="1953"/>
                    </a:cubicBezTo>
                    <a:cubicBezTo>
                      <a:pt x="3727" y="1941"/>
                      <a:pt x="3536" y="1763"/>
                      <a:pt x="3548" y="1525"/>
                    </a:cubicBezTo>
                    <a:cubicBezTo>
                      <a:pt x="3548" y="1298"/>
                      <a:pt x="3739" y="1120"/>
                      <a:pt x="3977" y="1120"/>
                    </a:cubicBezTo>
                    <a:close/>
                    <a:moveTo>
                      <a:pt x="381" y="1"/>
                    </a:moveTo>
                    <a:cubicBezTo>
                      <a:pt x="238" y="263"/>
                      <a:pt x="119" y="513"/>
                      <a:pt x="0" y="763"/>
                    </a:cubicBezTo>
                    <a:lnTo>
                      <a:pt x="0" y="1239"/>
                    </a:lnTo>
                    <a:lnTo>
                      <a:pt x="0" y="4977"/>
                    </a:lnTo>
                    <a:lnTo>
                      <a:pt x="0" y="5192"/>
                    </a:lnTo>
                    <a:cubicBezTo>
                      <a:pt x="2012" y="4466"/>
                      <a:pt x="5299" y="3049"/>
                      <a:pt x="7489" y="798"/>
                    </a:cubicBezTo>
                    <a:cubicBezTo>
                      <a:pt x="7668" y="620"/>
                      <a:pt x="7823" y="441"/>
                      <a:pt x="7966" y="263"/>
                    </a:cubicBezTo>
                    <a:lnTo>
                      <a:pt x="3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46"/>
              <p:cNvSpPr/>
              <p:nvPr/>
            </p:nvSpPr>
            <p:spPr>
              <a:xfrm>
                <a:off x="526250" y="1628900"/>
                <a:ext cx="259575" cy="174450"/>
              </a:xfrm>
              <a:custGeom>
                <a:avLst/>
                <a:gdLst/>
                <a:ahLst/>
                <a:cxnLst/>
                <a:rect l="l" t="t" r="r" b="b"/>
                <a:pathLst>
                  <a:path w="10383" h="6978" extrusionOk="0">
                    <a:moveTo>
                      <a:pt x="9584" y="1"/>
                    </a:moveTo>
                    <a:cubicBezTo>
                      <a:pt x="8519" y="1"/>
                      <a:pt x="5268" y="251"/>
                      <a:pt x="2524" y="3072"/>
                    </a:cubicBezTo>
                    <a:cubicBezTo>
                      <a:pt x="1500" y="4132"/>
                      <a:pt x="667" y="5442"/>
                      <a:pt x="0" y="6728"/>
                    </a:cubicBezTo>
                    <a:lnTo>
                      <a:pt x="7585" y="6978"/>
                    </a:lnTo>
                    <a:cubicBezTo>
                      <a:pt x="10383" y="3668"/>
                      <a:pt x="9942" y="12"/>
                      <a:pt x="9942" y="12"/>
                    </a:cubicBezTo>
                    <a:cubicBezTo>
                      <a:pt x="9942" y="12"/>
                      <a:pt x="9814" y="1"/>
                      <a:pt x="9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46"/>
              <p:cNvSpPr/>
              <p:nvPr/>
            </p:nvSpPr>
            <p:spPr>
              <a:xfrm>
                <a:off x="6938650" y="2299825"/>
                <a:ext cx="108375" cy="262250"/>
              </a:xfrm>
              <a:custGeom>
                <a:avLst/>
                <a:gdLst/>
                <a:ahLst/>
                <a:cxnLst/>
                <a:rect l="l" t="t" r="r" b="b"/>
                <a:pathLst>
                  <a:path w="4335" h="10490" extrusionOk="0">
                    <a:moveTo>
                      <a:pt x="4334" y="0"/>
                    </a:moveTo>
                    <a:cubicBezTo>
                      <a:pt x="3870" y="393"/>
                      <a:pt x="3442" y="810"/>
                      <a:pt x="3025" y="1238"/>
                    </a:cubicBezTo>
                    <a:cubicBezTo>
                      <a:pt x="2918" y="1346"/>
                      <a:pt x="2822" y="1465"/>
                      <a:pt x="2727" y="1572"/>
                    </a:cubicBezTo>
                    <a:cubicBezTo>
                      <a:pt x="2680" y="1631"/>
                      <a:pt x="2620" y="1691"/>
                      <a:pt x="2584" y="1739"/>
                    </a:cubicBezTo>
                    <a:cubicBezTo>
                      <a:pt x="2537" y="1798"/>
                      <a:pt x="2489" y="1858"/>
                      <a:pt x="2429" y="1917"/>
                    </a:cubicBezTo>
                    <a:cubicBezTo>
                      <a:pt x="2239" y="2131"/>
                      <a:pt x="2060" y="2370"/>
                      <a:pt x="1894" y="2631"/>
                    </a:cubicBezTo>
                    <a:cubicBezTo>
                      <a:pt x="917" y="4036"/>
                      <a:pt x="417" y="5441"/>
                      <a:pt x="215" y="6680"/>
                    </a:cubicBezTo>
                    <a:cubicBezTo>
                      <a:pt x="263" y="6656"/>
                      <a:pt x="322" y="6656"/>
                      <a:pt x="358" y="6656"/>
                    </a:cubicBezTo>
                    <a:cubicBezTo>
                      <a:pt x="798" y="6680"/>
                      <a:pt x="1132" y="7049"/>
                      <a:pt x="1120" y="7477"/>
                    </a:cubicBezTo>
                    <a:cubicBezTo>
                      <a:pt x="1108" y="7899"/>
                      <a:pt x="763" y="8240"/>
                      <a:pt x="321" y="8240"/>
                    </a:cubicBezTo>
                    <a:cubicBezTo>
                      <a:pt x="313" y="8240"/>
                      <a:pt x="306" y="8239"/>
                      <a:pt x="298" y="8239"/>
                    </a:cubicBezTo>
                    <a:cubicBezTo>
                      <a:pt x="215" y="8239"/>
                      <a:pt x="120" y="8204"/>
                      <a:pt x="48" y="8180"/>
                    </a:cubicBezTo>
                    <a:lnTo>
                      <a:pt x="48" y="8180"/>
                    </a:lnTo>
                    <a:cubicBezTo>
                      <a:pt x="1" y="9561"/>
                      <a:pt x="274" y="10490"/>
                      <a:pt x="274" y="10490"/>
                    </a:cubicBezTo>
                    <a:cubicBezTo>
                      <a:pt x="274" y="10490"/>
                      <a:pt x="346" y="10490"/>
                      <a:pt x="477" y="10466"/>
                    </a:cubicBezTo>
                    <a:cubicBezTo>
                      <a:pt x="513" y="10466"/>
                      <a:pt x="560" y="10454"/>
                      <a:pt x="596" y="10454"/>
                    </a:cubicBezTo>
                    <a:cubicBezTo>
                      <a:pt x="620" y="10454"/>
                      <a:pt x="632" y="10454"/>
                      <a:pt x="644" y="10442"/>
                    </a:cubicBezTo>
                    <a:cubicBezTo>
                      <a:pt x="691" y="10442"/>
                      <a:pt x="739" y="10418"/>
                      <a:pt x="798" y="10406"/>
                    </a:cubicBezTo>
                    <a:cubicBezTo>
                      <a:pt x="1179" y="10335"/>
                      <a:pt x="1763" y="10204"/>
                      <a:pt x="2465" y="9930"/>
                    </a:cubicBezTo>
                    <a:cubicBezTo>
                      <a:pt x="2525" y="9906"/>
                      <a:pt x="2584" y="9882"/>
                      <a:pt x="2644" y="9859"/>
                    </a:cubicBezTo>
                    <a:cubicBezTo>
                      <a:pt x="2715" y="9835"/>
                      <a:pt x="2775" y="9799"/>
                      <a:pt x="2846" y="9763"/>
                    </a:cubicBezTo>
                    <a:cubicBezTo>
                      <a:pt x="2906" y="9739"/>
                      <a:pt x="2953" y="9728"/>
                      <a:pt x="3013" y="9692"/>
                    </a:cubicBezTo>
                    <a:cubicBezTo>
                      <a:pt x="3072" y="9668"/>
                      <a:pt x="3120" y="9644"/>
                      <a:pt x="3180" y="9620"/>
                    </a:cubicBezTo>
                    <a:cubicBezTo>
                      <a:pt x="3239" y="9585"/>
                      <a:pt x="3275" y="9573"/>
                      <a:pt x="3334" y="9549"/>
                    </a:cubicBezTo>
                    <a:cubicBezTo>
                      <a:pt x="3596" y="9406"/>
                      <a:pt x="3858" y="9275"/>
                      <a:pt x="4144" y="9097"/>
                    </a:cubicBezTo>
                    <a:cubicBezTo>
                      <a:pt x="4204" y="9073"/>
                      <a:pt x="4251" y="9025"/>
                      <a:pt x="4311" y="8989"/>
                    </a:cubicBezTo>
                    <a:cubicBezTo>
                      <a:pt x="4323" y="8989"/>
                      <a:pt x="4323" y="8977"/>
                      <a:pt x="4334" y="8977"/>
                    </a:cubicBezTo>
                    <a:lnTo>
                      <a:pt x="4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46"/>
              <p:cNvSpPr/>
              <p:nvPr/>
            </p:nvSpPr>
            <p:spPr>
              <a:xfrm>
                <a:off x="7043725" y="2140275"/>
                <a:ext cx="4200" cy="16400"/>
              </a:xfrm>
              <a:custGeom>
                <a:avLst/>
                <a:gdLst/>
                <a:ahLst/>
                <a:cxnLst/>
                <a:rect l="l" t="t" r="r" b="b"/>
                <a:pathLst>
                  <a:path w="168" h="656" extrusionOk="0">
                    <a:moveTo>
                      <a:pt x="167" y="0"/>
                    </a:moveTo>
                    <a:cubicBezTo>
                      <a:pt x="143" y="48"/>
                      <a:pt x="131" y="84"/>
                      <a:pt x="131" y="96"/>
                    </a:cubicBezTo>
                    <a:cubicBezTo>
                      <a:pt x="131" y="120"/>
                      <a:pt x="120" y="155"/>
                      <a:pt x="120" y="167"/>
                    </a:cubicBezTo>
                    <a:cubicBezTo>
                      <a:pt x="108" y="215"/>
                      <a:pt x="108" y="239"/>
                      <a:pt x="84" y="274"/>
                    </a:cubicBezTo>
                    <a:cubicBezTo>
                      <a:pt x="48" y="477"/>
                      <a:pt x="12" y="620"/>
                      <a:pt x="1" y="643"/>
                    </a:cubicBezTo>
                    <a:lnTo>
                      <a:pt x="1" y="655"/>
                    </a:lnTo>
                    <a:cubicBezTo>
                      <a:pt x="1" y="655"/>
                      <a:pt x="1" y="643"/>
                      <a:pt x="24" y="643"/>
                    </a:cubicBezTo>
                    <a:lnTo>
                      <a:pt x="72" y="643"/>
                    </a:lnTo>
                    <a:cubicBezTo>
                      <a:pt x="84" y="643"/>
                      <a:pt x="108" y="631"/>
                      <a:pt x="120" y="631"/>
                    </a:cubicBezTo>
                    <a:lnTo>
                      <a:pt x="167" y="631"/>
                    </a:lnTo>
                    <a:lnTo>
                      <a:pt x="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46"/>
              <p:cNvSpPr/>
              <p:nvPr/>
            </p:nvSpPr>
            <p:spPr>
              <a:xfrm>
                <a:off x="1150725" y="4511100"/>
                <a:ext cx="147075" cy="179225"/>
              </a:xfrm>
              <a:custGeom>
                <a:avLst/>
                <a:gdLst/>
                <a:ahLst/>
                <a:cxnLst/>
                <a:rect l="l" t="t" r="r" b="b"/>
                <a:pathLst>
                  <a:path w="5883" h="7169" extrusionOk="0">
                    <a:moveTo>
                      <a:pt x="1489" y="1"/>
                    </a:moveTo>
                    <a:cubicBezTo>
                      <a:pt x="1489" y="1"/>
                      <a:pt x="179" y="3430"/>
                      <a:pt x="1" y="7168"/>
                    </a:cubicBezTo>
                    <a:lnTo>
                      <a:pt x="5882" y="7168"/>
                    </a:lnTo>
                    <a:cubicBezTo>
                      <a:pt x="5263" y="5418"/>
                      <a:pt x="4323" y="3811"/>
                      <a:pt x="3453" y="2548"/>
                    </a:cubicBezTo>
                    <a:cubicBezTo>
                      <a:pt x="3251" y="2239"/>
                      <a:pt x="3037" y="1953"/>
                      <a:pt x="2846" y="1691"/>
                    </a:cubicBezTo>
                    <a:cubicBezTo>
                      <a:pt x="2787" y="1596"/>
                      <a:pt x="2715" y="1513"/>
                      <a:pt x="2656" y="1429"/>
                    </a:cubicBezTo>
                    <a:cubicBezTo>
                      <a:pt x="2596" y="1358"/>
                      <a:pt x="2537" y="1275"/>
                      <a:pt x="2477" y="1191"/>
                    </a:cubicBezTo>
                    <a:cubicBezTo>
                      <a:pt x="1894" y="453"/>
                      <a:pt x="1489" y="1"/>
                      <a:pt x="1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46"/>
              <p:cNvSpPr/>
              <p:nvPr/>
            </p:nvSpPr>
            <p:spPr>
              <a:xfrm>
                <a:off x="516425" y="3632725"/>
                <a:ext cx="53900" cy="208075"/>
              </a:xfrm>
              <a:custGeom>
                <a:avLst/>
                <a:gdLst/>
                <a:ahLst/>
                <a:cxnLst/>
                <a:rect l="l" t="t" r="r" b="b"/>
                <a:pathLst>
                  <a:path w="2156" h="8323" extrusionOk="0">
                    <a:moveTo>
                      <a:pt x="2155" y="0"/>
                    </a:moveTo>
                    <a:lnTo>
                      <a:pt x="2155" y="0"/>
                    </a:lnTo>
                    <a:cubicBezTo>
                      <a:pt x="2155" y="0"/>
                      <a:pt x="1715" y="191"/>
                      <a:pt x="1012" y="548"/>
                    </a:cubicBezTo>
                    <a:cubicBezTo>
                      <a:pt x="941" y="596"/>
                      <a:pt x="846" y="643"/>
                      <a:pt x="774" y="691"/>
                    </a:cubicBezTo>
                    <a:cubicBezTo>
                      <a:pt x="715" y="715"/>
                      <a:pt x="655" y="762"/>
                      <a:pt x="596" y="786"/>
                    </a:cubicBezTo>
                    <a:cubicBezTo>
                      <a:pt x="536" y="822"/>
                      <a:pt x="489" y="846"/>
                      <a:pt x="429" y="881"/>
                    </a:cubicBezTo>
                    <a:lnTo>
                      <a:pt x="36" y="1108"/>
                    </a:lnTo>
                    <a:lnTo>
                      <a:pt x="36" y="1322"/>
                    </a:lnTo>
                    <a:cubicBezTo>
                      <a:pt x="12" y="1322"/>
                      <a:pt x="12" y="1346"/>
                      <a:pt x="0" y="1346"/>
                    </a:cubicBezTo>
                    <a:lnTo>
                      <a:pt x="0" y="7918"/>
                    </a:lnTo>
                    <a:cubicBezTo>
                      <a:pt x="12" y="7906"/>
                      <a:pt x="12" y="7870"/>
                      <a:pt x="36" y="7858"/>
                    </a:cubicBezTo>
                    <a:lnTo>
                      <a:pt x="36" y="8323"/>
                    </a:lnTo>
                    <a:cubicBezTo>
                      <a:pt x="1858" y="4560"/>
                      <a:pt x="2155" y="0"/>
                      <a:pt x="2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46"/>
              <p:cNvSpPr/>
              <p:nvPr/>
            </p:nvSpPr>
            <p:spPr>
              <a:xfrm>
                <a:off x="607500" y="4450075"/>
                <a:ext cx="186950" cy="240525"/>
              </a:xfrm>
              <a:custGeom>
                <a:avLst/>
                <a:gdLst/>
                <a:ahLst/>
                <a:cxnLst/>
                <a:rect l="l" t="t" r="r" b="b"/>
                <a:pathLst>
                  <a:path w="7478" h="9621" extrusionOk="0">
                    <a:moveTo>
                      <a:pt x="1013" y="1"/>
                    </a:moveTo>
                    <a:cubicBezTo>
                      <a:pt x="1013" y="1"/>
                      <a:pt x="286" y="1251"/>
                      <a:pt x="60" y="3215"/>
                    </a:cubicBezTo>
                    <a:cubicBezTo>
                      <a:pt x="48" y="3311"/>
                      <a:pt x="48" y="3406"/>
                      <a:pt x="36" y="3513"/>
                    </a:cubicBezTo>
                    <a:cubicBezTo>
                      <a:pt x="24" y="3668"/>
                      <a:pt x="1" y="3823"/>
                      <a:pt x="1" y="3989"/>
                    </a:cubicBezTo>
                    <a:lnTo>
                      <a:pt x="1" y="4323"/>
                    </a:lnTo>
                    <a:lnTo>
                      <a:pt x="1" y="4656"/>
                    </a:lnTo>
                    <a:cubicBezTo>
                      <a:pt x="1" y="4823"/>
                      <a:pt x="24" y="5001"/>
                      <a:pt x="36" y="5180"/>
                    </a:cubicBezTo>
                    <a:cubicBezTo>
                      <a:pt x="36" y="5240"/>
                      <a:pt x="48" y="5299"/>
                      <a:pt x="48" y="5359"/>
                    </a:cubicBezTo>
                    <a:lnTo>
                      <a:pt x="96" y="5716"/>
                    </a:lnTo>
                    <a:cubicBezTo>
                      <a:pt x="108" y="5847"/>
                      <a:pt x="144" y="5966"/>
                      <a:pt x="155" y="6085"/>
                    </a:cubicBezTo>
                    <a:cubicBezTo>
                      <a:pt x="155" y="6168"/>
                      <a:pt x="167" y="6228"/>
                      <a:pt x="179" y="6287"/>
                    </a:cubicBezTo>
                    <a:cubicBezTo>
                      <a:pt x="203" y="6406"/>
                      <a:pt x="227" y="6537"/>
                      <a:pt x="263" y="6656"/>
                    </a:cubicBezTo>
                    <a:cubicBezTo>
                      <a:pt x="275" y="6787"/>
                      <a:pt x="322" y="6906"/>
                      <a:pt x="346" y="7037"/>
                    </a:cubicBezTo>
                    <a:cubicBezTo>
                      <a:pt x="394" y="7156"/>
                      <a:pt x="417" y="7299"/>
                      <a:pt x="465" y="7430"/>
                    </a:cubicBezTo>
                    <a:lnTo>
                      <a:pt x="596" y="7835"/>
                    </a:lnTo>
                    <a:cubicBezTo>
                      <a:pt x="632" y="7895"/>
                      <a:pt x="644" y="7954"/>
                      <a:pt x="679" y="8026"/>
                    </a:cubicBezTo>
                    <a:cubicBezTo>
                      <a:pt x="882" y="8561"/>
                      <a:pt x="1132" y="9097"/>
                      <a:pt x="1418" y="9621"/>
                    </a:cubicBezTo>
                    <a:lnTo>
                      <a:pt x="7478" y="9621"/>
                    </a:lnTo>
                    <a:cubicBezTo>
                      <a:pt x="7430" y="9204"/>
                      <a:pt x="7383" y="8776"/>
                      <a:pt x="7323" y="8347"/>
                    </a:cubicBezTo>
                    <a:lnTo>
                      <a:pt x="7144" y="7454"/>
                    </a:lnTo>
                    <a:cubicBezTo>
                      <a:pt x="7013" y="6883"/>
                      <a:pt x="6835" y="6299"/>
                      <a:pt x="6632" y="5728"/>
                    </a:cubicBezTo>
                    <a:cubicBezTo>
                      <a:pt x="4918" y="1251"/>
                      <a:pt x="1013" y="1"/>
                      <a:pt x="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46"/>
              <p:cNvSpPr/>
              <p:nvPr/>
            </p:nvSpPr>
            <p:spPr>
              <a:xfrm>
                <a:off x="516125" y="3441025"/>
                <a:ext cx="145575" cy="106300"/>
              </a:xfrm>
              <a:custGeom>
                <a:avLst/>
                <a:gdLst/>
                <a:ahLst/>
                <a:cxnLst/>
                <a:rect l="l" t="t" r="r" b="b"/>
                <a:pathLst>
                  <a:path w="5823" h="4252" extrusionOk="0">
                    <a:moveTo>
                      <a:pt x="1812" y="1060"/>
                    </a:moveTo>
                    <a:cubicBezTo>
                      <a:pt x="1819" y="1060"/>
                      <a:pt x="1826" y="1060"/>
                      <a:pt x="1834" y="1060"/>
                    </a:cubicBezTo>
                    <a:cubicBezTo>
                      <a:pt x="2072" y="1060"/>
                      <a:pt x="2251" y="1251"/>
                      <a:pt x="2227" y="1489"/>
                    </a:cubicBezTo>
                    <a:cubicBezTo>
                      <a:pt x="2227" y="1720"/>
                      <a:pt x="2048" y="1894"/>
                      <a:pt x="1821" y="1894"/>
                    </a:cubicBezTo>
                    <a:cubicBezTo>
                      <a:pt x="1813" y="1894"/>
                      <a:pt x="1806" y="1894"/>
                      <a:pt x="1798" y="1894"/>
                    </a:cubicBezTo>
                    <a:cubicBezTo>
                      <a:pt x="1560" y="1894"/>
                      <a:pt x="1382" y="1703"/>
                      <a:pt x="1393" y="1465"/>
                    </a:cubicBezTo>
                    <a:cubicBezTo>
                      <a:pt x="1393" y="1235"/>
                      <a:pt x="1583" y="1060"/>
                      <a:pt x="1812" y="1060"/>
                    </a:cubicBezTo>
                    <a:close/>
                    <a:moveTo>
                      <a:pt x="0" y="1"/>
                    </a:moveTo>
                    <a:lnTo>
                      <a:pt x="0" y="4037"/>
                    </a:lnTo>
                    <a:cubicBezTo>
                      <a:pt x="12" y="4037"/>
                      <a:pt x="12" y="4025"/>
                      <a:pt x="24" y="4025"/>
                    </a:cubicBezTo>
                    <a:lnTo>
                      <a:pt x="24" y="4251"/>
                    </a:lnTo>
                    <a:cubicBezTo>
                      <a:pt x="572" y="3989"/>
                      <a:pt x="1143" y="3715"/>
                      <a:pt x="1727" y="3394"/>
                    </a:cubicBezTo>
                    <a:cubicBezTo>
                      <a:pt x="1846" y="3334"/>
                      <a:pt x="1965" y="3263"/>
                      <a:pt x="2084" y="3192"/>
                    </a:cubicBezTo>
                    <a:cubicBezTo>
                      <a:pt x="2227" y="3096"/>
                      <a:pt x="2394" y="3013"/>
                      <a:pt x="2548" y="2918"/>
                    </a:cubicBezTo>
                    <a:cubicBezTo>
                      <a:pt x="2644" y="2846"/>
                      <a:pt x="2763" y="2787"/>
                      <a:pt x="2870" y="2715"/>
                    </a:cubicBezTo>
                    <a:cubicBezTo>
                      <a:pt x="3156" y="2537"/>
                      <a:pt x="3418" y="2358"/>
                      <a:pt x="3679" y="2168"/>
                    </a:cubicBezTo>
                    <a:cubicBezTo>
                      <a:pt x="3775" y="2084"/>
                      <a:pt x="3882" y="2013"/>
                      <a:pt x="3977" y="1941"/>
                    </a:cubicBezTo>
                    <a:cubicBezTo>
                      <a:pt x="4096" y="1846"/>
                      <a:pt x="4215" y="1763"/>
                      <a:pt x="4334" y="1656"/>
                    </a:cubicBezTo>
                    <a:cubicBezTo>
                      <a:pt x="4453" y="1572"/>
                      <a:pt x="4572" y="1465"/>
                      <a:pt x="4668" y="1358"/>
                    </a:cubicBezTo>
                    <a:cubicBezTo>
                      <a:pt x="4775" y="1275"/>
                      <a:pt x="4894" y="1167"/>
                      <a:pt x="5001" y="1060"/>
                    </a:cubicBezTo>
                    <a:cubicBezTo>
                      <a:pt x="5120" y="953"/>
                      <a:pt x="5227" y="858"/>
                      <a:pt x="5323" y="739"/>
                    </a:cubicBezTo>
                    <a:cubicBezTo>
                      <a:pt x="5501" y="560"/>
                      <a:pt x="5668" y="382"/>
                      <a:pt x="5823" y="203"/>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46"/>
              <p:cNvSpPr/>
              <p:nvPr/>
            </p:nvSpPr>
            <p:spPr>
              <a:xfrm>
                <a:off x="516125" y="3271375"/>
                <a:ext cx="215525" cy="174750"/>
              </a:xfrm>
              <a:custGeom>
                <a:avLst/>
                <a:gdLst/>
                <a:ahLst/>
                <a:cxnLst/>
                <a:rect l="l" t="t" r="r" b="b"/>
                <a:pathLst>
                  <a:path w="8621" h="6990" extrusionOk="0">
                    <a:moveTo>
                      <a:pt x="7813" y="0"/>
                    </a:moveTo>
                    <a:cubicBezTo>
                      <a:pt x="6749" y="0"/>
                      <a:pt x="3498" y="251"/>
                      <a:pt x="762" y="3084"/>
                    </a:cubicBezTo>
                    <a:cubicBezTo>
                      <a:pt x="501" y="3334"/>
                      <a:pt x="262" y="3620"/>
                      <a:pt x="24" y="3917"/>
                    </a:cubicBezTo>
                    <a:lnTo>
                      <a:pt x="24" y="4227"/>
                    </a:lnTo>
                    <a:cubicBezTo>
                      <a:pt x="12" y="4251"/>
                      <a:pt x="12" y="4263"/>
                      <a:pt x="0" y="4274"/>
                    </a:cubicBezTo>
                    <a:lnTo>
                      <a:pt x="0" y="6787"/>
                    </a:lnTo>
                    <a:lnTo>
                      <a:pt x="5823" y="6989"/>
                    </a:lnTo>
                    <a:cubicBezTo>
                      <a:pt x="8621" y="3667"/>
                      <a:pt x="8168" y="12"/>
                      <a:pt x="8168" y="12"/>
                    </a:cubicBezTo>
                    <a:cubicBezTo>
                      <a:pt x="8168" y="12"/>
                      <a:pt x="8041" y="0"/>
                      <a:pt x="7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46"/>
              <p:cNvSpPr/>
              <p:nvPr/>
            </p:nvSpPr>
            <p:spPr>
              <a:xfrm>
                <a:off x="1487675" y="4517950"/>
                <a:ext cx="142300" cy="168600"/>
              </a:xfrm>
              <a:custGeom>
                <a:avLst/>
                <a:gdLst/>
                <a:ahLst/>
                <a:cxnLst/>
                <a:rect l="l" t="t" r="r" b="b"/>
                <a:pathLst>
                  <a:path w="5692" h="6744" extrusionOk="0">
                    <a:moveTo>
                      <a:pt x="5692" y="0"/>
                    </a:moveTo>
                    <a:cubicBezTo>
                      <a:pt x="2298" y="2608"/>
                      <a:pt x="0" y="6739"/>
                      <a:pt x="0" y="6739"/>
                    </a:cubicBezTo>
                    <a:cubicBezTo>
                      <a:pt x="0" y="6739"/>
                      <a:pt x="131" y="6744"/>
                      <a:pt x="367" y="6744"/>
                    </a:cubicBezTo>
                    <a:cubicBezTo>
                      <a:pt x="1175" y="6744"/>
                      <a:pt x="3222" y="6694"/>
                      <a:pt x="5489" y="6251"/>
                    </a:cubicBezTo>
                    <a:lnTo>
                      <a:pt x="5632" y="1786"/>
                    </a:lnTo>
                    <a:cubicBezTo>
                      <a:pt x="5616" y="1786"/>
                      <a:pt x="5595" y="1792"/>
                      <a:pt x="5576" y="1792"/>
                    </a:cubicBezTo>
                    <a:cubicBezTo>
                      <a:pt x="5566" y="1792"/>
                      <a:pt x="5557" y="1790"/>
                      <a:pt x="5549" y="1786"/>
                    </a:cubicBezTo>
                    <a:cubicBezTo>
                      <a:pt x="5192" y="1774"/>
                      <a:pt x="4906" y="1477"/>
                      <a:pt x="4918" y="1120"/>
                    </a:cubicBezTo>
                    <a:cubicBezTo>
                      <a:pt x="4941" y="770"/>
                      <a:pt x="5227" y="488"/>
                      <a:pt x="5575" y="488"/>
                    </a:cubicBezTo>
                    <a:cubicBezTo>
                      <a:pt x="5582" y="488"/>
                      <a:pt x="5589" y="488"/>
                      <a:pt x="5596" y="489"/>
                    </a:cubicBezTo>
                    <a:cubicBezTo>
                      <a:pt x="5620" y="489"/>
                      <a:pt x="5644" y="489"/>
                      <a:pt x="5680" y="500"/>
                    </a:cubicBezTo>
                    <a:lnTo>
                      <a:pt x="56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46"/>
              <p:cNvSpPr/>
              <p:nvPr/>
            </p:nvSpPr>
            <p:spPr>
              <a:xfrm>
                <a:off x="1624900" y="4461475"/>
                <a:ext cx="239925" cy="213350"/>
              </a:xfrm>
              <a:custGeom>
                <a:avLst/>
                <a:gdLst/>
                <a:ahLst/>
                <a:cxnLst/>
                <a:rect l="l" t="t" r="r" b="b"/>
                <a:pathLst>
                  <a:path w="9597" h="8534" extrusionOk="0">
                    <a:moveTo>
                      <a:pt x="6607" y="1"/>
                    </a:moveTo>
                    <a:cubicBezTo>
                      <a:pt x="5207" y="1"/>
                      <a:pt x="3448" y="290"/>
                      <a:pt x="1619" y="1319"/>
                    </a:cubicBezTo>
                    <a:cubicBezTo>
                      <a:pt x="1131" y="1605"/>
                      <a:pt x="655" y="1914"/>
                      <a:pt x="191" y="2271"/>
                    </a:cubicBezTo>
                    <a:lnTo>
                      <a:pt x="179" y="2783"/>
                    </a:lnTo>
                    <a:cubicBezTo>
                      <a:pt x="488" y="2843"/>
                      <a:pt x="715" y="3105"/>
                      <a:pt x="715" y="3438"/>
                    </a:cubicBezTo>
                    <a:cubicBezTo>
                      <a:pt x="691" y="3760"/>
                      <a:pt x="453" y="4010"/>
                      <a:pt x="143" y="4057"/>
                    </a:cubicBezTo>
                    <a:lnTo>
                      <a:pt x="0" y="8534"/>
                    </a:lnTo>
                    <a:cubicBezTo>
                      <a:pt x="1596" y="8212"/>
                      <a:pt x="3298" y="7701"/>
                      <a:pt x="4763" y="6867"/>
                    </a:cubicBezTo>
                    <a:cubicBezTo>
                      <a:pt x="8930" y="4510"/>
                      <a:pt x="9597" y="473"/>
                      <a:pt x="9597" y="473"/>
                    </a:cubicBezTo>
                    <a:cubicBezTo>
                      <a:pt x="9597" y="473"/>
                      <a:pt x="8397" y="1"/>
                      <a:pt x="6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46"/>
              <p:cNvSpPr/>
              <p:nvPr/>
            </p:nvSpPr>
            <p:spPr>
              <a:xfrm>
                <a:off x="2799450" y="4565875"/>
                <a:ext cx="117300" cy="124725"/>
              </a:xfrm>
              <a:custGeom>
                <a:avLst/>
                <a:gdLst/>
                <a:ahLst/>
                <a:cxnLst/>
                <a:rect l="l" t="t" r="r" b="b"/>
                <a:pathLst>
                  <a:path w="4692" h="4989" extrusionOk="0">
                    <a:moveTo>
                      <a:pt x="1262" y="0"/>
                    </a:moveTo>
                    <a:cubicBezTo>
                      <a:pt x="1262" y="0"/>
                      <a:pt x="429" y="2191"/>
                      <a:pt x="0" y="4989"/>
                    </a:cubicBezTo>
                    <a:lnTo>
                      <a:pt x="4691" y="4989"/>
                    </a:lnTo>
                    <a:cubicBezTo>
                      <a:pt x="3203" y="2120"/>
                      <a:pt x="1262"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46"/>
              <p:cNvSpPr/>
              <p:nvPr/>
            </p:nvSpPr>
            <p:spPr>
              <a:xfrm>
                <a:off x="2228250" y="4504550"/>
                <a:ext cx="200350" cy="186050"/>
              </a:xfrm>
              <a:custGeom>
                <a:avLst/>
                <a:gdLst/>
                <a:ahLst/>
                <a:cxnLst/>
                <a:rect l="l" t="t" r="r" b="b"/>
                <a:pathLst>
                  <a:path w="8014" h="7442" extrusionOk="0">
                    <a:moveTo>
                      <a:pt x="1881" y="1"/>
                    </a:moveTo>
                    <a:cubicBezTo>
                      <a:pt x="1881" y="1"/>
                      <a:pt x="0" y="3239"/>
                      <a:pt x="1346" y="7442"/>
                    </a:cubicBezTo>
                    <a:lnTo>
                      <a:pt x="8013" y="7442"/>
                    </a:lnTo>
                    <a:cubicBezTo>
                      <a:pt x="7870" y="6847"/>
                      <a:pt x="7715" y="6275"/>
                      <a:pt x="7489" y="5727"/>
                    </a:cubicBezTo>
                    <a:cubicBezTo>
                      <a:pt x="5775" y="1251"/>
                      <a:pt x="1881" y="1"/>
                      <a:pt x="1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46"/>
              <p:cNvSpPr/>
              <p:nvPr/>
            </p:nvSpPr>
            <p:spPr>
              <a:xfrm>
                <a:off x="3161400" y="4572425"/>
                <a:ext cx="111350" cy="119975"/>
              </a:xfrm>
              <a:custGeom>
                <a:avLst/>
                <a:gdLst/>
                <a:ahLst/>
                <a:cxnLst/>
                <a:rect l="l" t="t" r="r" b="b"/>
                <a:pathLst>
                  <a:path w="4454" h="4799" extrusionOk="0">
                    <a:moveTo>
                      <a:pt x="4453" y="0"/>
                    </a:moveTo>
                    <a:cubicBezTo>
                      <a:pt x="3501" y="738"/>
                      <a:pt x="2643" y="1584"/>
                      <a:pt x="1893" y="2417"/>
                    </a:cubicBezTo>
                    <a:cubicBezTo>
                      <a:pt x="1179" y="3215"/>
                      <a:pt x="560" y="4025"/>
                      <a:pt x="60" y="4727"/>
                    </a:cubicBezTo>
                    <a:cubicBezTo>
                      <a:pt x="36" y="4751"/>
                      <a:pt x="24" y="4763"/>
                      <a:pt x="0" y="4798"/>
                    </a:cubicBezTo>
                    <a:lnTo>
                      <a:pt x="4287" y="4798"/>
                    </a:lnTo>
                    <a:lnTo>
                      <a:pt x="4287" y="4727"/>
                    </a:lnTo>
                    <a:lnTo>
                      <a:pt x="4382" y="1774"/>
                    </a:lnTo>
                    <a:lnTo>
                      <a:pt x="4287" y="1774"/>
                    </a:lnTo>
                    <a:cubicBezTo>
                      <a:pt x="3929" y="1762"/>
                      <a:pt x="3656" y="1465"/>
                      <a:pt x="3667" y="1107"/>
                    </a:cubicBezTo>
                    <a:cubicBezTo>
                      <a:pt x="3679" y="769"/>
                      <a:pt x="3965" y="500"/>
                      <a:pt x="4323" y="500"/>
                    </a:cubicBezTo>
                    <a:cubicBezTo>
                      <a:pt x="4331" y="500"/>
                      <a:pt x="4338" y="500"/>
                      <a:pt x="4346" y="500"/>
                    </a:cubicBezTo>
                    <a:cubicBezTo>
                      <a:pt x="4382" y="500"/>
                      <a:pt x="4406" y="512"/>
                      <a:pt x="4441" y="512"/>
                    </a:cubicBezTo>
                    <a:lnTo>
                      <a:pt x="44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46"/>
              <p:cNvSpPr/>
              <p:nvPr/>
            </p:nvSpPr>
            <p:spPr>
              <a:xfrm>
                <a:off x="3268550" y="4515350"/>
                <a:ext cx="239050" cy="176750"/>
              </a:xfrm>
              <a:custGeom>
                <a:avLst/>
                <a:gdLst/>
                <a:ahLst/>
                <a:cxnLst/>
                <a:rect l="l" t="t" r="r" b="b"/>
                <a:pathLst>
                  <a:path w="9562" h="7070" extrusionOk="0">
                    <a:moveTo>
                      <a:pt x="6569" y="1"/>
                    </a:moveTo>
                    <a:cubicBezTo>
                      <a:pt x="5168" y="1"/>
                      <a:pt x="3406" y="290"/>
                      <a:pt x="1572" y="1319"/>
                    </a:cubicBezTo>
                    <a:cubicBezTo>
                      <a:pt x="1072" y="1605"/>
                      <a:pt x="596" y="1938"/>
                      <a:pt x="143" y="2271"/>
                    </a:cubicBezTo>
                    <a:lnTo>
                      <a:pt x="120" y="2783"/>
                    </a:lnTo>
                    <a:cubicBezTo>
                      <a:pt x="441" y="2843"/>
                      <a:pt x="679" y="3105"/>
                      <a:pt x="655" y="3438"/>
                    </a:cubicBezTo>
                    <a:cubicBezTo>
                      <a:pt x="655" y="3748"/>
                      <a:pt x="405" y="4022"/>
                      <a:pt x="96" y="4045"/>
                    </a:cubicBezTo>
                    <a:lnTo>
                      <a:pt x="1" y="6998"/>
                    </a:lnTo>
                    <a:lnTo>
                      <a:pt x="1" y="7070"/>
                    </a:lnTo>
                    <a:lnTo>
                      <a:pt x="4346" y="7070"/>
                    </a:lnTo>
                    <a:cubicBezTo>
                      <a:pt x="4394" y="7034"/>
                      <a:pt x="4442" y="7022"/>
                      <a:pt x="4501" y="6998"/>
                    </a:cubicBezTo>
                    <a:cubicBezTo>
                      <a:pt x="4573" y="6962"/>
                      <a:pt x="4644" y="6915"/>
                      <a:pt x="4727" y="6879"/>
                    </a:cubicBezTo>
                    <a:cubicBezTo>
                      <a:pt x="8895" y="4522"/>
                      <a:pt x="9561" y="473"/>
                      <a:pt x="9561" y="473"/>
                    </a:cubicBezTo>
                    <a:cubicBezTo>
                      <a:pt x="9561" y="473"/>
                      <a:pt x="8361" y="1"/>
                      <a:pt x="6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46"/>
              <p:cNvSpPr/>
              <p:nvPr/>
            </p:nvSpPr>
            <p:spPr>
              <a:xfrm>
                <a:off x="4452925" y="4620650"/>
                <a:ext cx="74450" cy="69950"/>
              </a:xfrm>
              <a:custGeom>
                <a:avLst/>
                <a:gdLst/>
                <a:ahLst/>
                <a:cxnLst/>
                <a:rect l="l" t="t" r="r" b="b"/>
                <a:pathLst>
                  <a:path w="2978" h="2798" extrusionOk="0">
                    <a:moveTo>
                      <a:pt x="858" y="0"/>
                    </a:moveTo>
                    <a:lnTo>
                      <a:pt x="858" y="12"/>
                    </a:lnTo>
                    <a:cubicBezTo>
                      <a:pt x="858" y="12"/>
                      <a:pt x="846" y="24"/>
                      <a:pt x="846" y="36"/>
                    </a:cubicBezTo>
                    <a:cubicBezTo>
                      <a:pt x="822" y="95"/>
                      <a:pt x="786" y="191"/>
                      <a:pt x="751" y="321"/>
                    </a:cubicBezTo>
                    <a:cubicBezTo>
                      <a:pt x="727" y="357"/>
                      <a:pt x="715" y="393"/>
                      <a:pt x="703" y="441"/>
                    </a:cubicBezTo>
                    <a:cubicBezTo>
                      <a:pt x="679" y="476"/>
                      <a:pt x="679" y="500"/>
                      <a:pt x="667" y="536"/>
                    </a:cubicBezTo>
                    <a:lnTo>
                      <a:pt x="632" y="667"/>
                    </a:lnTo>
                    <a:cubicBezTo>
                      <a:pt x="584" y="786"/>
                      <a:pt x="536" y="917"/>
                      <a:pt x="489" y="1072"/>
                    </a:cubicBezTo>
                    <a:cubicBezTo>
                      <a:pt x="465" y="1143"/>
                      <a:pt x="429" y="1214"/>
                      <a:pt x="417" y="1286"/>
                    </a:cubicBezTo>
                    <a:cubicBezTo>
                      <a:pt x="393" y="1381"/>
                      <a:pt x="358" y="1464"/>
                      <a:pt x="334" y="1572"/>
                    </a:cubicBezTo>
                    <a:cubicBezTo>
                      <a:pt x="310" y="1631"/>
                      <a:pt x="286" y="1715"/>
                      <a:pt x="262" y="1786"/>
                    </a:cubicBezTo>
                    <a:cubicBezTo>
                      <a:pt x="239" y="1893"/>
                      <a:pt x="215" y="1988"/>
                      <a:pt x="179" y="2107"/>
                    </a:cubicBezTo>
                    <a:cubicBezTo>
                      <a:pt x="167" y="2191"/>
                      <a:pt x="131" y="2262"/>
                      <a:pt x="120" y="2334"/>
                    </a:cubicBezTo>
                    <a:cubicBezTo>
                      <a:pt x="72" y="2488"/>
                      <a:pt x="36" y="2631"/>
                      <a:pt x="1" y="2798"/>
                    </a:cubicBezTo>
                    <a:lnTo>
                      <a:pt x="2977" y="2798"/>
                    </a:lnTo>
                    <a:cubicBezTo>
                      <a:pt x="2548" y="2155"/>
                      <a:pt x="2144" y="1595"/>
                      <a:pt x="1834" y="1179"/>
                    </a:cubicBezTo>
                    <a:cubicBezTo>
                      <a:pt x="1775" y="1119"/>
                      <a:pt x="1727" y="1060"/>
                      <a:pt x="1679" y="1000"/>
                    </a:cubicBezTo>
                    <a:cubicBezTo>
                      <a:pt x="1679" y="976"/>
                      <a:pt x="1667" y="976"/>
                      <a:pt x="1667" y="964"/>
                    </a:cubicBezTo>
                    <a:cubicBezTo>
                      <a:pt x="1620" y="893"/>
                      <a:pt x="1560" y="833"/>
                      <a:pt x="1513" y="774"/>
                    </a:cubicBezTo>
                    <a:cubicBezTo>
                      <a:pt x="1489" y="738"/>
                      <a:pt x="1477" y="714"/>
                      <a:pt x="1441" y="679"/>
                    </a:cubicBezTo>
                    <a:cubicBezTo>
                      <a:pt x="1394" y="619"/>
                      <a:pt x="1370" y="583"/>
                      <a:pt x="1322" y="536"/>
                    </a:cubicBezTo>
                    <a:cubicBezTo>
                      <a:pt x="1298" y="500"/>
                      <a:pt x="1263" y="464"/>
                      <a:pt x="1239" y="429"/>
                    </a:cubicBezTo>
                    <a:cubicBezTo>
                      <a:pt x="1203" y="393"/>
                      <a:pt x="1179" y="357"/>
                      <a:pt x="1144" y="321"/>
                    </a:cubicBezTo>
                    <a:cubicBezTo>
                      <a:pt x="1072" y="238"/>
                      <a:pt x="1013" y="155"/>
                      <a:pt x="965" y="119"/>
                    </a:cubicBezTo>
                    <a:cubicBezTo>
                      <a:pt x="917" y="60"/>
                      <a:pt x="893" y="24"/>
                      <a:pt x="882" y="12"/>
                    </a:cubicBezTo>
                    <a:lnTo>
                      <a:pt x="8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46"/>
              <p:cNvSpPr/>
              <p:nvPr/>
            </p:nvSpPr>
            <p:spPr>
              <a:xfrm>
                <a:off x="3886200" y="4558725"/>
                <a:ext cx="167300" cy="131875"/>
              </a:xfrm>
              <a:custGeom>
                <a:avLst/>
                <a:gdLst/>
                <a:ahLst/>
                <a:cxnLst/>
                <a:rect l="l" t="t" r="r" b="b"/>
                <a:pathLst>
                  <a:path w="6692" h="5275" extrusionOk="0">
                    <a:moveTo>
                      <a:pt x="1274" y="1"/>
                    </a:moveTo>
                    <a:cubicBezTo>
                      <a:pt x="1274" y="1"/>
                      <a:pt x="0" y="2179"/>
                      <a:pt x="286" y="5275"/>
                    </a:cubicBezTo>
                    <a:lnTo>
                      <a:pt x="6691" y="5275"/>
                    </a:lnTo>
                    <a:cubicBezTo>
                      <a:pt x="4905" y="1167"/>
                      <a:pt x="127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46"/>
              <p:cNvSpPr/>
              <p:nvPr/>
            </p:nvSpPr>
            <p:spPr>
              <a:xfrm>
                <a:off x="4848225" y="4627175"/>
                <a:ext cx="67275" cy="63425"/>
              </a:xfrm>
              <a:custGeom>
                <a:avLst/>
                <a:gdLst/>
                <a:ahLst/>
                <a:cxnLst/>
                <a:rect l="l" t="t" r="r" b="b"/>
                <a:pathLst>
                  <a:path w="2691" h="2537" extrusionOk="0">
                    <a:moveTo>
                      <a:pt x="2691" y="1"/>
                    </a:moveTo>
                    <a:cubicBezTo>
                      <a:pt x="2417" y="215"/>
                      <a:pt x="2155" y="418"/>
                      <a:pt x="1905" y="644"/>
                    </a:cubicBezTo>
                    <a:cubicBezTo>
                      <a:pt x="1857" y="692"/>
                      <a:pt x="1798" y="739"/>
                      <a:pt x="1750" y="775"/>
                    </a:cubicBezTo>
                    <a:lnTo>
                      <a:pt x="1214" y="1275"/>
                    </a:lnTo>
                    <a:cubicBezTo>
                      <a:pt x="1143" y="1346"/>
                      <a:pt x="1048" y="1418"/>
                      <a:pt x="976" y="1513"/>
                    </a:cubicBezTo>
                    <a:cubicBezTo>
                      <a:pt x="929" y="1537"/>
                      <a:pt x="905" y="1561"/>
                      <a:pt x="869" y="1596"/>
                    </a:cubicBezTo>
                    <a:cubicBezTo>
                      <a:pt x="786" y="1692"/>
                      <a:pt x="691" y="1787"/>
                      <a:pt x="607" y="1882"/>
                    </a:cubicBezTo>
                    <a:cubicBezTo>
                      <a:pt x="572" y="1894"/>
                      <a:pt x="560" y="1930"/>
                      <a:pt x="548" y="1942"/>
                    </a:cubicBezTo>
                    <a:cubicBezTo>
                      <a:pt x="452" y="2025"/>
                      <a:pt x="381" y="2120"/>
                      <a:pt x="298" y="2204"/>
                    </a:cubicBezTo>
                    <a:cubicBezTo>
                      <a:pt x="191" y="2311"/>
                      <a:pt x="95" y="2418"/>
                      <a:pt x="0" y="2537"/>
                    </a:cubicBezTo>
                    <a:lnTo>
                      <a:pt x="2584" y="2537"/>
                    </a:lnTo>
                    <a:lnTo>
                      <a:pt x="2607" y="1763"/>
                    </a:lnTo>
                    <a:lnTo>
                      <a:pt x="2524" y="1763"/>
                    </a:lnTo>
                    <a:cubicBezTo>
                      <a:pt x="2167" y="1751"/>
                      <a:pt x="1881" y="1454"/>
                      <a:pt x="1905" y="1096"/>
                    </a:cubicBezTo>
                    <a:cubicBezTo>
                      <a:pt x="1916" y="765"/>
                      <a:pt x="2172" y="496"/>
                      <a:pt x="2503" y="496"/>
                    </a:cubicBezTo>
                    <a:cubicBezTo>
                      <a:pt x="2530" y="496"/>
                      <a:pt x="2557" y="498"/>
                      <a:pt x="2584" y="501"/>
                    </a:cubicBezTo>
                    <a:cubicBezTo>
                      <a:pt x="2607" y="501"/>
                      <a:pt x="2643" y="513"/>
                      <a:pt x="2679" y="513"/>
                    </a:cubicBezTo>
                    <a:lnTo>
                      <a:pt x="2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46"/>
              <p:cNvSpPr/>
              <p:nvPr/>
            </p:nvSpPr>
            <p:spPr>
              <a:xfrm>
                <a:off x="4913100" y="4569650"/>
                <a:ext cx="237250" cy="120675"/>
              </a:xfrm>
              <a:custGeom>
                <a:avLst/>
                <a:gdLst/>
                <a:ahLst/>
                <a:cxnLst/>
                <a:rect l="l" t="t" r="r" b="b"/>
                <a:pathLst>
                  <a:path w="9490" h="4827" extrusionOk="0">
                    <a:moveTo>
                      <a:pt x="6474" y="1"/>
                    </a:moveTo>
                    <a:cubicBezTo>
                      <a:pt x="5075" y="1"/>
                      <a:pt x="3321" y="289"/>
                      <a:pt x="1501" y="1314"/>
                    </a:cubicBezTo>
                    <a:cubicBezTo>
                      <a:pt x="1013" y="1588"/>
                      <a:pt x="536" y="1921"/>
                      <a:pt x="84" y="2266"/>
                    </a:cubicBezTo>
                    <a:lnTo>
                      <a:pt x="60" y="2766"/>
                    </a:lnTo>
                    <a:cubicBezTo>
                      <a:pt x="382" y="2826"/>
                      <a:pt x="608" y="3088"/>
                      <a:pt x="596" y="3421"/>
                    </a:cubicBezTo>
                    <a:cubicBezTo>
                      <a:pt x="596" y="3755"/>
                      <a:pt x="346" y="4005"/>
                      <a:pt x="36" y="4052"/>
                    </a:cubicBezTo>
                    <a:lnTo>
                      <a:pt x="1" y="4826"/>
                    </a:lnTo>
                    <a:lnTo>
                      <a:pt x="7204" y="4826"/>
                    </a:lnTo>
                    <a:cubicBezTo>
                      <a:pt x="9109" y="2707"/>
                      <a:pt x="9490" y="480"/>
                      <a:pt x="9490" y="480"/>
                    </a:cubicBezTo>
                    <a:cubicBezTo>
                      <a:pt x="9490" y="480"/>
                      <a:pt x="8278" y="1"/>
                      <a:pt x="64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46"/>
              <p:cNvSpPr/>
              <p:nvPr/>
            </p:nvSpPr>
            <p:spPr>
              <a:xfrm>
                <a:off x="6110275" y="4674225"/>
                <a:ext cx="21450" cy="18175"/>
              </a:xfrm>
              <a:custGeom>
                <a:avLst/>
                <a:gdLst/>
                <a:ahLst/>
                <a:cxnLst/>
                <a:rect l="l" t="t" r="r" b="b"/>
                <a:pathLst>
                  <a:path w="858" h="727" extrusionOk="0">
                    <a:moveTo>
                      <a:pt x="251" y="0"/>
                    </a:moveTo>
                    <a:cubicBezTo>
                      <a:pt x="251" y="0"/>
                      <a:pt x="143" y="262"/>
                      <a:pt x="1" y="726"/>
                    </a:cubicBezTo>
                    <a:lnTo>
                      <a:pt x="858" y="726"/>
                    </a:lnTo>
                    <a:cubicBezTo>
                      <a:pt x="489" y="262"/>
                      <a:pt x="251"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46"/>
              <p:cNvSpPr/>
              <p:nvPr/>
            </p:nvSpPr>
            <p:spPr>
              <a:xfrm>
                <a:off x="5537275" y="4613200"/>
                <a:ext cx="126850" cy="77400"/>
              </a:xfrm>
              <a:custGeom>
                <a:avLst/>
                <a:gdLst/>
                <a:ahLst/>
                <a:cxnLst/>
                <a:rect l="l" t="t" r="r" b="b"/>
                <a:pathLst>
                  <a:path w="5074" h="3096" extrusionOk="0">
                    <a:moveTo>
                      <a:pt x="930" y="0"/>
                    </a:moveTo>
                    <a:cubicBezTo>
                      <a:pt x="930" y="0"/>
                      <a:pt x="239" y="1203"/>
                      <a:pt x="1" y="3096"/>
                    </a:cubicBezTo>
                    <a:lnTo>
                      <a:pt x="5073" y="3096"/>
                    </a:lnTo>
                    <a:cubicBezTo>
                      <a:pt x="3228" y="727"/>
                      <a:pt x="930"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46"/>
              <p:cNvSpPr/>
              <p:nvPr/>
            </p:nvSpPr>
            <p:spPr>
              <a:xfrm>
                <a:off x="6557350" y="4623800"/>
                <a:ext cx="235475" cy="66800"/>
              </a:xfrm>
              <a:custGeom>
                <a:avLst/>
                <a:gdLst/>
                <a:ahLst/>
                <a:cxnLst/>
                <a:rect l="l" t="t" r="r" b="b"/>
                <a:pathLst>
                  <a:path w="9419" h="2672" extrusionOk="0">
                    <a:moveTo>
                      <a:pt x="6416" y="1"/>
                    </a:moveTo>
                    <a:cubicBezTo>
                      <a:pt x="5932" y="1"/>
                      <a:pt x="5405" y="36"/>
                      <a:pt x="4847" y="124"/>
                    </a:cubicBezTo>
                    <a:cubicBezTo>
                      <a:pt x="4716" y="136"/>
                      <a:pt x="4585" y="172"/>
                      <a:pt x="4454" y="195"/>
                    </a:cubicBezTo>
                    <a:cubicBezTo>
                      <a:pt x="4299" y="231"/>
                      <a:pt x="4132" y="255"/>
                      <a:pt x="3977" y="303"/>
                    </a:cubicBezTo>
                    <a:lnTo>
                      <a:pt x="3477" y="434"/>
                    </a:lnTo>
                    <a:cubicBezTo>
                      <a:pt x="2989" y="600"/>
                      <a:pt x="2489" y="791"/>
                      <a:pt x="1965" y="1053"/>
                    </a:cubicBezTo>
                    <a:cubicBezTo>
                      <a:pt x="1787" y="1136"/>
                      <a:pt x="1620" y="1231"/>
                      <a:pt x="1441" y="1327"/>
                    </a:cubicBezTo>
                    <a:cubicBezTo>
                      <a:pt x="1310" y="1410"/>
                      <a:pt x="1191" y="1481"/>
                      <a:pt x="1072" y="1553"/>
                    </a:cubicBezTo>
                    <a:cubicBezTo>
                      <a:pt x="953" y="1624"/>
                      <a:pt x="834" y="1719"/>
                      <a:pt x="715" y="1791"/>
                    </a:cubicBezTo>
                    <a:cubicBezTo>
                      <a:pt x="536" y="1910"/>
                      <a:pt x="358" y="2029"/>
                      <a:pt x="179" y="2160"/>
                    </a:cubicBezTo>
                    <a:cubicBezTo>
                      <a:pt x="120" y="2196"/>
                      <a:pt x="72" y="2243"/>
                      <a:pt x="13" y="2279"/>
                    </a:cubicBezTo>
                    <a:lnTo>
                      <a:pt x="1" y="2672"/>
                    </a:lnTo>
                    <a:lnTo>
                      <a:pt x="8633" y="2672"/>
                    </a:lnTo>
                    <a:cubicBezTo>
                      <a:pt x="8788" y="2386"/>
                      <a:pt x="8907" y="2136"/>
                      <a:pt x="8990" y="1898"/>
                    </a:cubicBezTo>
                    <a:cubicBezTo>
                      <a:pt x="9026" y="1839"/>
                      <a:pt x="9038" y="1767"/>
                      <a:pt x="9061" y="1696"/>
                    </a:cubicBezTo>
                    <a:cubicBezTo>
                      <a:pt x="9347" y="969"/>
                      <a:pt x="9419" y="481"/>
                      <a:pt x="9419" y="481"/>
                    </a:cubicBezTo>
                    <a:cubicBezTo>
                      <a:pt x="9419" y="481"/>
                      <a:pt x="8214" y="1"/>
                      <a:pt x="6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46"/>
              <p:cNvSpPr/>
              <p:nvPr/>
            </p:nvSpPr>
            <p:spPr>
              <a:xfrm>
                <a:off x="6543675" y="4680775"/>
                <a:ext cx="14000" cy="13100"/>
              </a:xfrm>
              <a:custGeom>
                <a:avLst/>
                <a:gdLst/>
                <a:ahLst/>
                <a:cxnLst/>
                <a:rect l="l" t="t" r="r" b="b"/>
                <a:pathLst>
                  <a:path w="560" h="524" extrusionOk="0">
                    <a:moveTo>
                      <a:pt x="560" y="0"/>
                    </a:moveTo>
                    <a:cubicBezTo>
                      <a:pt x="476" y="83"/>
                      <a:pt x="381" y="143"/>
                      <a:pt x="298" y="226"/>
                    </a:cubicBezTo>
                    <a:cubicBezTo>
                      <a:pt x="226" y="274"/>
                      <a:pt x="167" y="333"/>
                      <a:pt x="83" y="393"/>
                    </a:cubicBezTo>
                    <a:cubicBezTo>
                      <a:pt x="60" y="405"/>
                      <a:pt x="24" y="429"/>
                      <a:pt x="0" y="464"/>
                    </a:cubicBezTo>
                    <a:lnTo>
                      <a:pt x="310" y="464"/>
                    </a:lnTo>
                    <a:cubicBezTo>
                      <a:pt x="286" y="476"/>
                      <a:pt x="262" y="512"/>
                      <a:pt x="238" y="524"/>
                    </a:cubicBezTo>
                    <a:cubicBezTo>
                      <a:pt x="310" y="512"/>
                      <a:pt x="381" y="500"/>
                      <a:pt x="464" y="500"/>
                    </a:cubicBezTo>
                    <a:cubicBezTo>
                      <a:pt x="488" y="500"/>
                      <a:pt x="524" y="512"/>
                      <a:pt x="548" y="512"/>
                    </a:cubicBezTo>
                    <a:lnTo>
                      <a:pt x="548" y="393"/>
                    </a:lnTo>
                    <a:lnTo>
                      <a:pt x="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46"/>
              <p:cNvSpPr/>
              <p:nvPr/>
            </p:nvSpPr>
            <p:spPr>
              <a:xfrm>
                <a:off x="6884775" y="3901800"/>
                <a:ext cx="161950" cy="302450"/>
              </a:xfrm>
              <a:custGeom>
                <a:avLst/>
                <a:gdLst/>
                <a:ahLst/>
                <a:cxnLst/>
                <a:rect l="l" t="t" r="r" b="b"/>
                <a:pathLst>
                  <a:path w="6478" h="12098" extrusionOk="0">
                    <a:moveTo>
                      <a:pt x="5141" y="3737"/>
                    </a:moveTo>
                    <a:cubicBezTo>
                      <a:pt x="5154" y="3737"/>
                      <a:pt x="5167" y="3738"/>
                      <a:pt x="5180" y="3739"/>
                    </a:cubicBezTo>
                    <a:cubicBezTo>
                      <a:pt x="5394" y="3751"/>
                      <a:pt x="5549" y="3918"/>
                      <a:pt x="5537" y="4120"/>
                    </a:cubicBezTo>
                    <a:cubicBezTo>
                      <a:pt x="5537" y="4327"/>
                      <a:pt x="5371" y="4478"/>
                      <a:pt x="5178" y="4478"/>
                    </a:cubicBezTo>
                    <a:cubicBezTo>
                      <a:pt x="5171" y="4478"/>
                      <a:pt x="5163" y="4478"/>
                      <a:pt x="5156" y="4477"/>
                    </a:cubicBezTo>
                    <a:cubicBezTo>
                      <a:pt x="4942" y="4477"/>
                      <a:pt x="4775" y="4299"/>
                      <a:pt x="4799" y="4096"/>
                    </a:cubicBezTo>
                    <a:cubicBezTo>
                      <a:pt x="4799" y="3896"/>
                      <a:pt x="4955" y="3737"/>
                      <a:pt x="5141" y="3737"/>
                    </a:cubicBezTo>
                    <a:close/>
                    <a:moveTo>
                      <a:pt x="6478" y="0"/>
                    </a:moveTo>
                    <a:cubicBezTo>
                      <a:pt x="4882" y="1072"/>
                      <a:pt x="3108" y="2513"/>
                      <a:pt x="1894" y="4251"/>
                    </a:cubicBezTo>
                    <a:cubicBezTo>
                      <a:pt x="905" y="5668"/>
                      <a:pt x="417" y="7073"/>
                      <a:pt x="191" y="8299"/>
                    </a:cubicBezTo>
                    <a:cubicBezTo>
                      <a:pt x="239" y="8287"/>
                      <a:pt x="298" y="8287"/>
                      <a:pt x="346" y="8287"/>
                    </a:cubicBezTo>
                    <a:cubicBezTo>
                      <a:pt x="774" y="8299"/>
                      <a:pt x="1120" y="8656"/>
                      <a:pt x="1096" y="9097"/>
                    </a:cubicBezTo>
                    <a:cubicBezTo>
                      <a:pt x="1084" y="9511"/>
                      <a:pt x="750" y="9848"/>
                      <a:pt x="329" y="9848"/>
                    </a:cubicBezTo>
                    <a:cubicBezTo>
                      <a:pt x="315" y="9848"/>
                      <a:pt x="301" y="9848"/>
                      <a:pt x="286" y="9847"/>
                    </a:cubicBezTo>
                    <a:cubicBezTo>
                      <a:pt x="191" y="9847"/>
                      <a:pt x="120" y="9835"/>
                      <a:pt x="24" y="9787"/>
                    </a:cubicBezTo>
                    <a:lnTo>
                      <a:pt x="24" y="9787"/>
                    </a:lnTo>
                    <a:cubicBezTo>
                      <a:pt x="1" y="11180"/>
                      <a:pt x="251" y="12097"/>
                      <a:pt x="251" y="12097"/>
                    </a:cubicBezTo>
                    <a:cubicBezTo>
                      <a:pt x="251" y="12097"/>
                      <a:pt x="3763" y="11859"/>
                      <a:pt x="6478" y="8704"/>
                    </a:cubicBezTo>
                    <a:lnTo>
                      <a:pt x="64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46"/>
              <p:cNvSpPr/>
              <p:nvPr/>
            </p:nvSpPr>
            <p:spPr>
              <a:xfrm>
                <a:off x="6989250" y="3656525"/>
                <a:ext cx="57775" cy="143200"/>
              </a:xfrm>
              <a:custGeom>
                <a:avLst/>
                <a:gdLst/>
                <a:ahLst/>
                <a:cxnLst/>
                <a:rect l="l" t="t" r="r" b="b"/>
                <a:pathLst>
                  <a:path w="2311" h="5728" extrusionOk="0">
                    <a:moveTo>
                      <a:pt x="2132" y="1"/>
                    </a:moveTo>
                    <a:cubicBezTo>
                      <a:pt x="644" y="2894"/>
                      <a:pt x="1" y="5728"/>
                      <a:pt x="1" y="5728"/>
                    </a:cubicBezTo>
                    <a:cubicBezTo>
                      <a:pt x="1" y="5728"/>
                      <a:pt x="953" y="5490"/>
                      <a:pt x="2310" y="4978"/>
                    </a:cubicBezTo>
                    <a:lnTo>
                      <a:pt x="2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46"/>
              <p:cNvSpPr/>
              <p:nvPr/>
            </p:nvSpPr>
            <p:spPr>
              <a:xfrm>
                <a:off x="7042525" y="3646400"/>
                <a:ext cx="5400" cy="10150"/>
              </a:xfrm>
              <a:custGeom>
                <a:avLst/>
                <a:gdLst/>
                <a:ahLst/>
                <a:cxnLst/>
                <a:rect l="l" t="t" r="r" b="b"/>
                <a:pathLst>
                  <a:path w="216" h="406" extrusionOk="0">
                    <a:moveTo>
                      <a:pt x="215" y="1"/>
                    </a:moveTo>
                    <a:cubicBezTo>
                      <a:pt x="191" y="37"/>
                      <a:pt x="179" y="49"/>
                      <a:pt x="179" y="60"/>
                    </a:cubicBezTo>
                    <a:cubicBezTo>
                      <a:pt x="120" y="180"/>
                      <a:pt x="60" y="287"/>
                      <a:pt x="1" y="406"/>
                    </a:cubicBezTo>
                    <a:lnTo>
                      <a:pt x="215" y="406"/>
                    </a:lnTo>
                    <a:lnTo>
                      <a:pt x="2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46"/>
              <p:cNvSpPr/>
              <p:nvPr/>
            </p:nvSpPr>
            <p:spPr>
              <a:xfrm>
                <a:off x="3071200" y="1132460"/>
                <a:ext cx="158075" cy="313450"/>
              </a:xfrm>
              <a:custGeom>
                <a:avLst/>
                <a:gdLst/>
                <a:ahLst/>
                <a:cxnLst/>
                <a:rect l="l" t="t" r="r" b="b"/>
                <a:pathLst>
                  <a:path w="6323" h="12538" extrusionOk="0">
                    <a:moveTo>
                      <a:pt x="5156" y="0"/>
                    </a:moveTo>
                    <a:cubicBezTo>
                      <a:pt x="4477" y="60"/>
                      <a:pt x="3811" y="107"/>
                      <a:pt x="3132" y="155"/>
                    </a:cubicBezTo>
                    <a:cubicBezTo>
                      <a:pt x="2275" y="977"/>
                      <a:pt x="1263" y="2298"/>
                      <a:pt x="834" y="4227"/>
                    </a:cubicBezTo>
                    <a:cubicBezTo>
                      <a:pt x="1" y="7954"/>
                      <a:pt x="1560" y="12538"/>
                      <a:pt x="1560" y="12538"/>
                    </a:cubicBezTo>
                    <a:cubicBezTo>
                      <a:pt x="1560" y="12538"/>
                      <a:pt x="4954" y="9049"/>
                      <a:pt x="5787" y="5346"/>
                    </a:cubicBezTo>
                    <a:cubicBezTo>
                      <a:pt x="6323" y="2965"/>
                      <a:pt x="5680" y="1072"/>
                      <a:pt x="5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46"/>
              <p:cNvSpPr/>
              <p:nvPr/>
            </p:nvSpPr>
            <p:spPr>
              <a:xfrm>
                <a:off x="3915050" y="1207675"/>
                <a:ext cx="21475" cy="23275"/>
              </a:xfrm>
              <a:custGeom>
                <a:avLst/>
                <a:gdLst/>
                <a:ahLst/>
                <a:cxnLst/>
                <a:rect l="l" t="t" r="r" b="b"/>
                <a:pathLst>
                  <a:path w="859" h="931" extrusionOk="0">
                    <a:moveTo>
                      <a:pt x="463" y="0"/>
                    </a:moveTo>
                    <a:cubicBezTo>
                      <a:pt x="228" y="0"/>
                      <a:pt x="24" y="206"/>
                      <a:pt x="13" y="455"/>
                    </a:cubicBezTo>
                    <a:cubicBezTo>
                      <a:pt x="1" y="717"/>
                      <a:pt x="191" y="919"/>
                      <a:pt x="441" y="931"/>
                    </a:cubicBezTo>
                    <a:lnTo>
                      <a:pt x="858" y="193"/>
                    </a:lnTo>
                    <a:cubicBezTo>
                      <a:pt x="775" y="74"/>
                      <a:pt x="656" y="2"/>
                      <a:pt x="501" y="2"/>
                    </a:cubicBezTo>
                    <a:cubicBezTo>
                      <a:pt x="488" y="1"/>
                      <a:pt x="476" y="0"/>
                      <a:pt x="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46"/>
              <p:cNvSpPr/>
              <p:nvPr/>
            </p:nvSpPr>
            <p:spPr>
              <a:xfrm>
                <a:off x="5755175" y="1121700"/>
                <a:ext cx="144375" cy="207475"/>
              </a:xfrm>
              <a:custGeom>
                <a:avLst/>
                <a:gdLst/>
                <a:ahLst/>
                <a:cxnLst/>
                <a:rect l="l" t="t" r="r" b="b"/>
                <a:pathLst>
                  <a:path w="5775" h="8299" extrusionOk="0">
                    <a:moveTo>
                      <a:pt x="3372" y="2605"/>
                    </a:moveTo>
                    <a:cubicBezTo>
                      <a:pt x="3383" y="2605"/>
                      <a:pt x="3394" y="2606"/>
                      <a:pt x="3406" y="2608"/>
                    </a:cubicBezTo>
                    <a:cubicBezTo>
                      <a:pt x="3548" y="2608"/>
                      <a:pt x="3644" y="2727"/>
                      <a:pt x="3644" y="2858"/>
                    </a:cubicBezTo>
                    <a:cubicBezTo>
                      <a:pt x="3644" y="2989"/>
                      <a:pt x="3525" y="3096"/>
                      <a:pt x="3394" y="3096"/>
                    </a:cubicBezTo>
                    <a:cubicBezTo>
                      <a:pt x="3263" y="3096"/>
                      <a:pt x="3156" y="2977"/>
                      <a:pt x="3156" y="2846"/>
                    </a:cubicBezTo>
                    <a:cubicBezTo>
                      <a:pt x="3156" y="2715"/>
                      <a:pt x="3255" y="2605"/>
                      <a:pt x="3372" y="2605"/>
                    </a:cubicBezTo>
                    <a:close/>
                    <a:moveTo>
                      <a:pt x="4977" y="0"/>
                    </a:moveTo>
                    <a:lnTo>
                      <a:pt x="4775" y="36"/>
                    </a:lnTo>
                    <a:cubicBezTo>
                      <a:pt x="4822" y="215"/>
                      <a:pt x="4858" y="417"/>
                      <a:pt x="4882" y="608"/>
                    </a:cubicBezTo>
                    <a:lnTo>
                      <a:pt x="2155" y="608"/>
                    </a:lnTo>
                    <a:lnTo>
                      <a:pt x="0" y="1072"/>
                    </a:lnTo>
                    <a:cubicBezTo>
                      <a:pt x="822" y="4787"/>
                      <a:pt x="4168" y="8299"/>
                      <a:pt x="4168" y="8299"/>
                    </a:cubicBezTo>
                    <a:cubicBezTo>
                      <a:pt x="4168" y="8299"/>
                      <a:pt x="5775" y="3715"/>
                      <a:pt x="4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46"/>
              <p:cNvSpPr/>
              <p:nvPr/>
            </p:nvSpPr>
            <p:spPr>
              <a:xfrm>
                <a:off x="5506625" y="1114550"/>
                <a:ext cx="143800" cy="207200"/>
              </a:xfrm>
              <a:custGeom>
                <a:avLst/>
                <a:gdLst/>
                <a:ahLst/>
                <a:cxnLst/>
                <a:rect l="l" t="t" r="r" b="b"/>
                <a:pathLst>
                  <a:path w="5752" h="8288" extrusionOk="0">
                    <a:moveTo>
                      <a:pt x="2526" y="5894"/>
                    </a:moveTo>
                    <a:cubicBezTo>
                      <a:pt x="2533" y="5894"/>
                      <a:pt x="2541" y="5894"/>
                      <a:pt x="2549" y="5894"/>
                    </a:cubicBezTo>
                    <a:cubicBezTo>
                      <a:pt x="2799" y="5906"/>
                      <a:pt x="3001" y="6120"/>
                      <a:pt x="3001" y="6382"/>
                    </a:cubicBezTo>
                    <a:cubicBezTo>
                      <a:pt x="2989" y="6644"/>
                      <a:pt x="2787" y="6847"/>
                      <a:pt x="2513" y="6847"/>
                    </a:cubicBezTo>
                    <a:cubicBezTo>
                      <a:pt x="2263" y="6835"/>
                      <a:pt x="2060" y="6620"/>
                      <a:pt x="2060" y="6359"/>
                    </a:cubicBezTo>
                    <a:cubicBezTo>
                      <a:pt x="2072" y="6092"/>
                      <a:pt x="2264" y="5894"/>
                      <a:pt x="2526" y="5894"/>
                    </a:cubicBezTo>
                    <a:close/>
                    <a:moveTo>
                      <a:pt x="775" y="1"/>
                    </a:moveTo>
                    <a:cubicBezTo>
                      <a:pt x="1" y="3739"/>
                      <a:pt x="1656" y="8287"/>
                      <a:pt x="1656" y="8287"/>
                    </a:cubicBezTo>
                    <a:cubicBezTo>
                      <a:pt x="1656" y="8287"/>
                      <a:pt x="4977" y="4763"/>
                      <a:pt x="5751" y="1048"/>
                    </a:cubicBezTo>
                    <a:lnTo>
                      <a:pt x="5049" y="894"/>
                    </a:lnTo>
                    <a:lnTo>
                      <a:pt x="834" y="894"/>
                    </a:lnTo>
                    <a:cubicBezTo>
                      <a:pt x="870" y="655"/>
                      <a:pt x="894" y="429"/>
                      <a:pt x="941" y="191"/>
                    </a:cubicBezTo>
                    <a:cubicBezTo>
                      <a:pt x="953" y="155"/>
                      <a:pt x="953" y="84"/>
                      <a:pt x="965" y="48"/>
                    </a:cubicBezTo>
                    <a:lnTo>
                      <a:pt x="7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46"/>
              <p:cNvSpPr/>
              <p:nvPr/>
            </p:nvSpPr>
            <p:spPr>
              <a:xfrm>
                <a:off x="6724925" y="1718050"/>
                <a:ext cx="323300" cy="129100"/>
              </a:xfrm>
              <a:custGeom>
                <a:avLst/>
                <a:gdLst/>
                <a:ahLst/>
                <a:cxnLst/>
                <a:rect l="l" t="t" r="r" b="b"/>
                <a:pathLst>
                  <a:path w="12932" h="5164" extrusionOk="0">
                    <a:moveTo>
                      <a:pt x="10873" y="2840"/>
                    </a:moveTo>
                    <a:cubicBezTo>
                      <a:pt x="10881" y="2840"/>
                      <a:pt x="10888" y="2840"/>
                      <a:pt x="10895" y="2840"/>
                    </a:cubicBezTo>
                    <a:cubicBezTo>
                      <a:pt x="11288" y="2852"/>
                      <a:pt x="11621" y="3197"/>
                      <a:pt x="11610" y="3602"/>
                    </a:cubicBezTo>
                    <a:cubicBezTo>
                      <a:pt x="11586" y="4000"/>
                      <a:pt x="11276" y="4317"/>
                      <a:pt x="10870" y="4317"/>
                    </a:cubicBezTo>
                    <a:cubicBezTo>
                      <a:pt x="10862" y="4317"/>
                      <a:pt x="10855" y="4317"/>
                      <a:pt x="10848" y="4316"/>
                    </a:cubicBezTo>
                    <a:cubicBezTo>
                      <a:pt x="10443" y="4305"/>
                      <a:pt x="10121" y="3959"/>
                      <a:pt x="10133" y="3554"/>
                    </a:cubicBezTo>
                    <a:cubicBezTo>
                      <a:pt x="10145" y="3157"/>
                      <a:pt x="10478" y="2840"/>
                      <a:pt x="10873" y="2840"/>
                    </a:cubicBezTo>
                    <a:close/>
                    <a:moveTo>
                      <a:pt x="5070" y="0"/>
                    </a:moveTo>
                    <a:cubicBezTo>
                      <a:pt x="1911" y="0"/>
                      <a:pt x="1" y="1852"/>
                      <a:pt x="1" y="1852"/>
                    </a:cubicBezTo>
                    <a:cubicBezTo>
                      <a:pt x="1" y="1852"/>
                      <a:pt x="1704" y="4614"/>
                      <a:pt x="5490" y="5090"/>
                    </a:cubicBezTo>
                    <a:cubicBezTo>
                      <a:pt x="5887" y="5141"/>
                      <a:pt x="6291" y="5163"/>
                      <a:pt x="6697" y="5163"/>
                    </a:cubicBezTo>
                    <a:cubicBezTo>
                      <a:pt x="9175" y="5163"/>
                      <a:pt x="11703" y="4326"/>
                      <a:pt x="12931" y="3876"/>
                    </a:cubicBezTo>
                    <a:lnTo>
                      <a:pt x="12931" y="3662"/>
                    </a:lnTo>
                    <a:lnTo>
                      <a:pt x="12931" y="3245"/>
                    </a:lnTo>
                    <a:lnTo>
                      <a:pt x="12919" y="3245"/>
                    </a:lnTo>
                    <a:lnTo>
                      <a:pt x="12919" y="3007"/>
                    </a:lnTo>
                    <a:cubicBezTo>
                      <a:pt x="11621" y="2114"/>
                      <a:pt x="8871" y="399"/>
                      <a:pt x="6109" y="66"/>
                    </a:cubicBezTo>
                    <a:cubicBezTo>
                      <a:pt x="5749" y="21"/>
                      <a:pt x="5403" y="0"/>
                      <a:pt x="50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46"/>
              <p:cNvSpPr/>
              <p:nvPr/>
            </p:nvSpPr>
            <p:spPr>
              <a:xfrm>
                <a:off x="516125" y="4106875"/>
                <a:ext cx="117300" cy="332525"/>
              </a:xfrm>
              <a:custGeom>
                <a:avLst/>
                <a:gdLst/>
                <a:ahLst/>
                <a:cxnLst/>
                <a:rect l="l" t="t" r="r" b="b"/>
                <a:pathLst>
                  <a:path w="4692" h="13301" extrusionOk="0">
                    <a:moveTo>
                      <a:pt x="727" y="11097"/>
                    </a:moveTo>
                    <a:cubicBezTo>
                      <a:pt x="989" y="11109"/>
                      <a:pt x="1191" y="11324"/>
                      <a:pt x="1191" y="11586"/>
                    </a:cubicBezTo>
                    <a:cubicBezTo>
                      <a:pt x="1155" y="11848"/>
                      <a:pt x="941" y="12050"/>
                      <a:pt x="679" y="12050"/>
                    </a:cubicBezTo>
                    <a:cubicBezTo>
                      <a:pt x="429" y="12038"/>
                      <a:pt x="227" y="11824"/>
                      <a:pt x="239" y="11562"/>
                    </a:cubicBezTo>
                    <a:cubicBezTo>
                      <a:pt x="250" y="11288"/>
                      <a:pt x="465" y="11097"/>
                      <a:pt x="727" y="11097"/>
                    </a:cubicBezTo>
                    <a:close/>
                    <a:moveTo>
                      <a:pt x="2620" y="1"/>
                    </a:moveTo>
                    <a:cubicBezTo>
                      <a:pt x="2620" y="1"/>
                      <a:pt x="1143" y="739"/>
                      <a:pt x="24" y="2525"/>
                    </a:cubicBezTo>
                    <a:cubicBezTo>
                      <a:pt x="12" y="2537"/>
                      <a:pt x="12" y="2561"/>
                      <a:pt x="0" y="2573"/>
                    </a:cubicBezTo>
                    <a:lnTo>
                      <a:pt x="0" y="2977"/>
                    </a:lnTo>
                    <a:cubicBezTo>
                      <a:pt x="12" y="2954"/>
                      <a:pt x="12" y="2942"/>
                      <a:pt x="24" y="2918"/>
                    </a:cubicBezTo>
                    <a:lnTo>
                      <a:pt x="24" y="12979"/>
                    </a:lnTo>
                    <a:cubicBezTo>
                      <a:pt x="12" y="12991"/>
                      <a:pt x="12" y="13002"/>
                      <a:pt x="0" y="13002"/>
                    </a:cubicBezTo>
                    <a:lnTo>
                      <a:pt x="0" y="13300"/>
                    </a:lnTo>
                    <a:lnTo>
                      <a:pt x="24" y="13276"/>
                    </a:lnTo>
                    <a:cubicBezTo>
                      <a:pt x="774" y="12419"/>
                      <a:pt x="3263" y="9407"/>
                      <a:pt x="3918" y="6228"/>
                    </a:cubicBezTo>
                    <a:cubicBezTo>
                      <a:pt x="4692" y="2513"/>
                      <a:pt x="2620" y="1"/>
                      <a:pt x="2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46"/>
              <p:cNvSpPr/>
              <p:nvPr/>
            </p:nvSpPr>
            <p:spPr>
              <a:xfrm>
                <a:off x="2969100" y="4390550"/>
                <a:ext cx="158675" cy="301850"/>
              </a:xfrm>
              <a:custGeom>
                <a:avLst/>
                <a:gdLst/>
                <a:ahLst/>
                <a:cxnLst/>
                <a:rect l="l" t="t" r="r" b="b"/>
                <a:pathLst>
                  <a:path w="6347" h="12074" extrusionOk="0">
                    <a:moveTo>
                      <a:pt x="4323" y="1"/>
                    </a:moveTo>
                    <a:cubicBezTo>
                      <a:pt x="4323" y="1"/>
                      <a:pt x="1382" y="1429"/>
                      <a:pt x="549" y="5156"/>
                    </a:cubicBezTo>
                    <a:cubicBezTo>
                      <a:pt x="1" y="7597"/>
                      <a:pt x="489" y="10418"/>
                      <a:pt x="882" y="12073"/>
                    </a:cubicBezTo>
                    <a:lnTo>
                      <a:pt x="2477" y="12073"/>
                    </a:lnTo>
                    <a:cubicBezTo>
                      <a:pt x="3525" y="10716"/>
                      <a:pt x="4990" y="8549"/>
                      <a:pt x="5513" y="6263"/>
                    </a:cubicBezTo>
                    <a:cubicBezTo>
                      <a:pt x="6347" y="2548"/>
                      <a:pt x="4323" y="1"/>
                      <a:pt x="4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46"/>
              <p:cNvSpPr/>
              <p:nvPr/>
            </p:nvSpPr>
            <p:spPr>
              <a:xfrm>
                <a:off x="4618725" y="4444125"/>
                <a:ext cx="152125" cy="245600"/>
              </a:xfrm>
              <a:custGeom>
                <a:avLst/>
                <a:gdLst/>
                <a:ahLst/>
                <a:cxnLst/>
                <a:rect l="l" t="t" r="r" b="b"/>
                <a:pathLst>
                  <a:path w="6085" h="9824" extrusionOk="0">
                    <a:moveTo>
                      <a:pt x="4048" y="1"/>
                    </a:moveTo>
                    <a:cubicBezTo>
                      <a:pt x="4048" y="1"/>
                      <a:pt x="1119" y="1429"/>
                      <a:pt x="286" y="5156"/>
                    </a:cubicBezTo>
                    <a:cubicBezTo>
                      <a:pt x="60" y="6132"/>
                      <a:pt x="0" y="7156"/>
                      <a:pt x="48" y="8156"/>
                    </a:cubicBezTo>
                    <a:cubicBezTo>
                      <a:pt x="48" y="8252"/>
                      <a:pt x="60" y="8347"/>
                      <a:pt x="60" y="8442"/>
                    </a:cubicBezTo>
                    <a:cubicBezTo>
                      <a:pt x="84" y="8680"/>
                      <a:pt x="96" y="8918"/>
                      <a:pt x="119" y="9145"/>
                    </a:cubicBezTo>
                    <a:cubicBezTo>
                      <a:pt x="119" y="9216"/>
                      <a:pt x="119" y="9276"/>
                      <a:pt x="143" y="9347"/>
                    </a:cubicBezTo>
                    <a:cubicBezTo>
                      <a:pt x="155" y="9514"/>
                      <a:pt x="179" y="9668"/>
                      <a:pt x="203" y="9823"/>
                    </a:cubicBezTo>
                    <a:lnTo>
                      <a:pt x="3739" y="9823"/>
                    </a:lnTo>
                    <a:cubicBezTo>
                      <a:pt x="3846" y="9645"/>
                      <a:pt x="3953" y="9466"/>
                      <a:pt x="4048" y="9276"/>
                    </a:cubicBezTo>
                    <a:cubicBezTo>
                      <a:pt x="4084" y="9228"/>
                      <a:pt x="4108" y="9168"/>
                      <a:pt x="4144" y="9133"/>
                    </a:cubicBezTo>
                    <a:cubicBezTo>
                      <a:pt x="4156" y="9097"/>
                      <a:pt x="4191" y="9049"/>
                      <a:pt x="4203" y="9014"/>
                    </a:cubicBezTo>
                    <a:cubicBezTo>
                      <a:pt x="4227" y="8954"/>
                      <a:pt x="4275" y="8871"/>
                      <a:pt x="4310" y="8799"/>
                    </a:cubicBezTo>
                    <a:cubicBezTo>
                      <a:pt x="4584" y="8216"/>
                      <a:pt x="4846" y="7621"/>
                      <a:pt x="5037" y="7001"/>
                    </a:cubicBezTo>
                    <a:cubicBezTo>
                      <a:pt x="5084" y="6847"/>
                      <a:pt x="5132" y="6692"/>
                      <a:pt x="5168" y="6537"/>
                    </a:cubicBezTo>
                    <a:cubicBezTo>
                      <a:pt x="5203" y="6466"/>
                      <a:pt x="5215" y="6370"/>
                      <a:pt x="5227" y="6299"/>
                    </a:cubicBezTo>
                    <a:cubicBezTo>
                      <a:pt x="6084" y="2584"/>
                      <a:pt x="4048" y="1"/>
                      <a:pt x="4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46"/>
              <p:cNvSpPr/>
              <p:nvPr/>
            </p:nvSpPr>
            <p:spPr>
              <a:xfrm>
                <a:off x="6262075" y="4499200"/>
                <a:ext cx="150950" cy="191400"/>
              </a:xfrm>
              <a:custGeom>
                <a:avLst/>
                <a:gdLst/>
                <a:ahLst/>
                <a:cxnLst/>
                <a:rect l="l" t="t" r="r" b="b"/>
                <a:pathLst>
                  <a:path w="6038" h="7656" extrusionOk="0">
                    <a:moveTo>
                      <a:pt x="4013" y="0"/>
                    </a:moveTo>
                    <a:cubicBezTo>
                      <a:pt x="4013" y="0"/>
                      <a:pt x="1084" y="1429"/>
                      <a:pt x="251" y="5156"/>
                    </a:cubicBezTo>
                    <a:cubicBezTo>
                      <a:pt x="203" y="5346"/>
                      <a:pt x="155" y="5537"/>
                      <a:pt x="132" y="5751"/>
                    </a:cubicBezTo>
                    <a:cubicBezTo>
                      <a:pt x="96" y="5953"/>
                      <a:pt x="72" y="6156"/>
                      <a:pt x="60" y="6358"/>
                    </a:cubicBezTo>
                    <a:cubicBezTo>
                      <a:pt x="36" y="6465"/>
                      <a:pt x="36" y="6573"/>
                      <a:pt x="25" y="6668"/>
                    </a:cubicBezTo>
                    <a:cubicBezTo>
                      <a:pt x="13" y="7001"/>
                      <a:pt x="1" y="7323"/>
                      <a:pt x="1" y="7656"/>
                    </a:cubicBezTo>
                    <a:lnTo>
                      <a:pt x="4775" y="7656"/>
                    </a:lnTo>
                    <a:cubicBezTo>
                      <a:pt x="4847" y="7442"/>
                      <a:pt x="4918" y="7239"/>
                      <a:pt x="5001" y="7013"/>
                    </a:cubicBezTo>
                    <a:cubicBezTo>
                      <a:pt x="5025" y="6954"/>
                      <a:pt x="5037" y="6894"/>
                      <a:pt x="5061" y="6834"/>
                    </a:cubicBezTo>
                    <a:cubicBezTo>
                      <a:pt x="5120" y="6644"/>
                      <a:pt x="5156" y="6465"/>
                      <a:pt x="5204" y="6275"/>
                    </a:cubicBezTo>
                    <a:cubicBezTo>
                      <a:pt x="6037" y="2548"/>
                      <a:pt x="4013" y="0"/>
                      <a:pt x="4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46"/>
              <p:cNvSpPr/>
              <p:nvPr/>
            </p:nvSpPr>
            <p:spPr>
              <a:xfrm>
                <a:off x="516125" y="1339575"/>
                <a:ext cx="132475" cy="145525"/>
              </a:xfrm>
              <a:custGeom>
                <a:avLst/>
                <a:gdLst/>
                <a:ahLst/>
                <a:cxnLst/>
                <a:rect l="l" t="t" r="r" b="b"/>
                <a:pathLst>
                  <a:path w="5299" h="5821" extrusionOk="0">
                    <a:moveTo>
                      <a:pt x="0" y="1"/>
                    </a:moveTo>
                    <a:lnTo>
                      <a:pt x="0" y="5263"/>
                    </a:lnTo>
                    <a:cubicBezTo>
                      <a:pt x="12" y="5275"/>
                      <a:pt x="12" y="5275"/>
                      <a:pt x="24" y="5275"/>
                    </a:cubicBezTo>
                    <a:lnTo>
                      <a:pt x="24" y="5478"/>
                    </a:lnTo>
                    <a:cubicBezTo>
                      <a:pt x="860" y="5730"/>
                      <a:pt x="1645" y="5821"/>
                      <a:pt x="2341" y="5821"/>
                    </a:cubicBezTo>
                    <a:cubicBezTo>
                      <a:pt x="4105" y="5821"/>
                      <a:pt x="5299" y="5239"/>
                      <a:pt x="5299" y="5239"/>
                    </a:cubicBezTo>
                    <a:cubicBezTo>
                      <a:pt x="5299" y="5239"/>
                      <a:pt x="4525" y="2072"/>
                      <a:pt x="1072" y="441"/>
                    </a:cubicBezTo>
                    <a:cubicBezTo>
                      <a:pt x="739" y="275"/>
                      <a:pt x="381" y="144"/>
                      <a:pt x="48" y="25"/>
                    </a:cubicBezTo>
                    <a:cubicBezTo>
                      <a:pt x="24" y="25"/>
                      <a:pt x="12" y="1"/>
                      <a:pt x="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46"/>
              <p:cNvSpPr/>
              <p:nvPr/>
            </p:nvSpPr>
            <p:spPr>
              <a:xfrm>
                <a:off x="6192125" y="1134500"/>
                <a:ext cx="158375" cy="100425"/>
              </a:xfrm>
              <a:custGeom>
                <a:avLst/>
                <a:gdLst/>
                <a:ahLst/>
                <a:cxnLst/>
                <a:rect l="l" t="t" r="r" b="b"/>
                <a:pathLst>
                  <a:path w="6335" h="4017" extrusionOk="0">
                    <a:moveTo>
                      <a:pt x="1810" y="0"/>
                    </a:moveTo>
                    <a:cubicBezTo>
                      <a:pt x="239" y="1810"/>
                      <a:pt x="1" y="3727"/>
                      <a:pt x="1" y="3727"/>
                    </a:cubicBezTo>
                    <a:cubicBezTo>
                      <a:pt x="1" y="3727"/>
                      <a:pt x="822" y="4017"/>
                      <a:pt x="2066" y="4017"/>
                    </a:cubicBezTo>
                    <a:cubicBezTo>
                      <a:pt x="3228" y="4017"/>
                      <a:pt x="4759" y="3764"/>
                      <a:pt x="6335" y="2786"/>
                    </a:cubicBezTo>
                    <a:lnTo>
                      <a:pt x="4656" y="84"/>
                    </a:lnTo>
                    <a:lnTo>
                      <a:pt x="4608" y="0"/>
                    </a:ln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46"/>
              <p:cNvSpPr/>
              <p:nvPr/>
            </p:nvSpPr>
            <p:spPr>
              <a:xfrm>
                <a:off x="6905625" y="1537400"/>
                <a:ext cx="141400" cy="139150"/>
              </a:xfrm>
              <a:custGeom>
                <a:avLst/>
                <a:gdLst/>
                <a:ahLst/>
                <a:cxnLst/>
                <a:rect l="l" t="t" r="r" b="b"/>
                <a:pathLst>
                  <a:path w="5656" h="5566" extrusionOk="0">
                    <a:moveTo>
                      <a:pt x="1908" y="0"/>
                    </a:moveTo>
                    <a:cubicBezTo>
                      <a:pt x="766" y="0"/>
                      <a:pt x="0" y="89"/>
                      <a:pt x="0" y="89"/>
                    </a:cubicBezTo>
                    <a:cubicBezTo>
                      <a:pt x="0" y="89"/>
                      <a:pt x="2429" y="3803"/>
                      <a:pt x="5655" y="5566"/>
                    </a:cubicBezTo>
                    <a:lnTo>
                      <a:pt x="5655" y="351"/>
                    </a:lnTo>
                    <a:cubicBezTo>
                      <a:pt x="4290" y="73"/>
                      <a:pt x="2944" y="0"/>
                      <a:pt x="190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46"/>
              <p:cNvSpPr/>
              <p:nvPr/>
            </p:nvSpPr>
            <p:spPr>
              <a:xfrm>
                <a:off x="6793400" y="1135100"/>
                <a:ext cx="198250" cy="57350"/>
              </a:xfrm>
              <a:custGeom>
                <a:avLst/>
                <a:gdLst/>
                <a:ahLst/>
                <a:cxnLst/>
                <a:rect l="l" t="t" r="r" b="b"/>
                <a:pathLst>
                  <a:path w="7930" h="2294" extrusionOk="0">
                    <a:moveTo>
                      <a:pt x="5334" y="0"/>
                    </a:moveTo>
                    <a:lnTo>
                      <a:pt x="0" y="1619"/>
                    </a:lnTo>
                    <a:cubicBezTo>
                      <a:pt x="0" y="1619"/>
                      <a:pt x="1280" y="2293"/>
                      <a:pt x="3169" y="2293"/>
                    </a:cubicBezTo>
                    <a:cubicBezTo>
                      <a:pt x="4122" y="2293"/>
                      <a:pt x="5229" y="2122"/>
                      <a:pt x="6406" y="1607"/>
                    </a:cubicBezTo>
                    <a:cubicBezTo>
                      <a:pt x="6930" y="1369"/>
                      <a:pt x="7442" y="1084"/>
                      <a:pt x="7930" y="774"/>
                    </a:cubicBezTo>
                    <a:cubicBezTo>
                      <a:pt x="7870" y="726"/>
                      <a:pt x="7799" y="703"/>
                      <a:pt x="7716" y="655"/>
                    </a:cubicBezTo>
                    <a:cubicBezTo>
                      <a:pt x="7751" y="655"/>
                      <a:pt x="7763" y="631"/>
                      <a:pt x="7775" y="619"/>
                    </a:cubicBezTo>
                    <a:cubicBezTo>
                      <a:pt x="7061" y="262"/>
                      <a:pt x="6227" y="36"/>
                      <a:pt x="533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46"/>
              <p:cNvSpPr/>
              <p:nvPr/>
            </p:nvSpPr>
            <p:spPr>
              <a:xfrm>
                <a:off x="516125" y="3009425"/>
                <a:ext cx="78000" cy="118500"/>
              </a:xfrm>
              <a:custGeom>
                <a:avLst/>
                <a:gdLst/>
                <a:ahLst/>
                <a:cxnLst/>
                <a:rect l="l" t="t" r="r" b="b"/>
                <a:pathLst>
                  <a:path w="3120" h="4740" extrusionOk="0">
                    <a:moveTo>
                      <a:pt x="24" y="1"/>
                    </a:moveTo>
                    <a:lnTo>
                      <a:pt x="24" y="239"/>
                    </a:lnTo>
                    <a:cubicBezTo>
                      <a:pt x="12" y="239"/>
                      <a:pt x="12" y="227"/>
                      <a:pt x="0" y="227"/>
                    </a:cubicBezTo>
                    <a:lnTo>
                      <a:pt x="0" y="4549"/>
                    </a:lnTo>
                    <a:lnTo>
                      <a:pt x="24" y="4549"/>
                    </a:lnTo>
                    <a:lnTo>
                      <a:pt x="24" y="4739"/>
                    </a:lnTo>
                    <a:cubicBezTo>
                      <a:pt x="60" y="4740"/>
                      <a:pt x="96" y="4740"/>
                      <a:pt x="131" y="4740"/>
                    </a:cubicBezTo>
                    <a:cubicBezTo>
                      <a:pt x="1907" y="4740"/>
                      <a:pt x="3120" y="4168"/>
                      <a:pt x="3120" y="4168"/>
                    </a:cubicBezTo>
                    <a:cubicBezTo>
                      <a:pt x="3120" y="4168"/>
                      <a:pt x="2525" y="1715"/>
                      <a:pt x="2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46"/>
              <p:cNvSpPr/>
              <p:nvPr/>
            </p:nvSpPr>
            <p:spPr>
              <a:xfrm>
                <a:off x="516725" y="2698975"/>
                <a:ext cx="15800" cy="29825"/>
              </a:xfrm>
              <a:custGeom>
                <a:avLst/>
                <a:gdLst/>
                <a:ahLst/>
                <a:cxnLst/>
                <a:rect l="l" t="t" r="r" b="b"/>
                <a:pathLst>
                  <a:path w="632" h="1193" extrusionOk="0">
                    <a:moveTo>
                      <a:pt x="0" y="0"/>
                    </a:moveTo>
                    <a:lnTo>
                      <a:pt x="0" y="191"/>
                    </a:lnTo>
                    <a:lnTo>
                      <a:pt x="0" y="989"/>
                    </a:lnTo>
                    <a:lnTo>
                      <a:pt x="0" y="1191"/>
                    </a:lnTo>
                    <a:cubicBezTo>
                      <a:pt x="14" y="1192"/>
                      <a:pt x="28" y="1193"/>
                      <a:pt x="42" y="1193"/>
                    </a:cubicBezTo>
                    <a:cubicBezTo>
                      <a:pt x="355" y="1193"/>
                      <a:pt x="597" y="939"/>
                      <a:pt x="619" y="620"/>
                    </a:cubicBezTo>
                    <a:cubicBezTo>
                      <a:pt x="631" y="298"/>
                      <a:pt x="357" y="12"/>
                      <a:pt x="3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46"/>
              <p:cNvSpPr/>
              <p:nvPr/>
            </p:nvSpPr>
            <p:spPr>
              <a:xfrm>
                <a:off x="6851450" y="3180075"/>
                <a:ext cx="195575" cy="159475"/>
              </a:xfrm>
              <a:custGeom>
                <a:avLst/>
                <a:gdLst/>
                <a:ahLst/>
                <a:cxnLst/>
                <a:rect l="l" t="t" r="r" b="b"/>
                <a:pathLst>
                  <a:path w="7823" h="6379" extrusionOk="0">
                    <a:moveTo>
                      <a:pt x="1852" y="0"/>
                    </a:moveTo>
                    <a:cubicBezTo>
                      <a:pt x="742" y="0"/>
                      <a:pt x="0" y="80"/>
                      <a:pt x="0" y="80"/>
                    </a:cubicBezTo>
                    <a:cubicBezTo>
                      <a:pt x="0" y="80"/>
                      <a:pt x="2655" y="4164"/>
                      <a:pt x="6132" y="5795"/>
                    </a:cubicBezTo>
                    <a:cubicBezTo>
                      <a:pt x="6703" y="6069"/>
                      <a:pt x="7275" y="6260"/>
                      <a:pt x="7822" y="6379"/>
                    </a:cubicBezTo>
                    <a:lnTo>
                      <a:pt x="7822" y="973"/>
                    </a:lnTo>
                    <a:cubicBezTo>
                      <a:pt x="5807" y="166"/>
                      <a:pt x="3448" y="0"/>
                      <a:pt x="185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46"/>
              <p:cNvSpPr/>
              <p:nvPr/>
            </p:nvSpPr>
            <p:spPr>
              <a:xfrm>
                <a:off x="6739225" y="2675875"/>
                <a:ext cx="308700" cy="159200"/>
              </a:xfrm>
              <a:custGeom>
                <a:avLst/>
                <a:gdLst/>
                <a:ahLst/>
                <a:cxnLst/>
                <a:rect l="l" t="t" r="r" b="b"/>
                <a:pathLst>
                  <a:path w="12348" h="6368" extrusionOk="0">
                    <a:moveTo>
                      <a:pt x="10202" y="1"/>
                    </a:moveTo>
                    <a:cubicBezTo>
                      <a:pt x="8510" y="1"/>
                      <a:pt x="6252" y="191"/>
                      <a:pt x="4382" y="1008"/>
                    </a:cubicBezTo>
                    <a:cubicBezTo>
                      <a:pt x="870" y="2544"/>
                      <a:pt x="0" y="5699"/>
                      <a:pt x="0" y="5699"/>
                    </a:cubicBezTo>
                    <a:cubicBezTo>
                      <a:pt x="0" y="5699"/>
                      <a:pt x="1285" y="6367"/>
                      <a:pt x="3178" y="6367"/>
                    </a:cubicBezTo>
                    <a:cubicBezTo>
                      <a:pt x="4132" y="6367"/>
                      <a:pt x="5241" y="6198"/>
                      <a:pt x="6418" y="5687"/>
                    </a:cubicBezTo>
                    <a:cubicBezTo>
                      <a:pt x="9168" y="4472"/>
                      <a:pt x="11478" y="1770"/>
                      <a:pt x="12335" y="651"/>
                    </a:cubicBezTo>
                    <a:lnTo>
                      <a:pt x="12335" y="293"/>
                    </a:lnTo>
                    <a:lnTo>
                      <a:pt x="12347" y="293"/>
                    </a:lnTo>
                    <a:lnTo>
                      <a:pt x="12347" y="103"/>
                    </a:lnTo>
                    <a:cubicBezTo>
                      <a:pt x="11920" y="60"/>
                      <a:pt x="11150" y="1"/>
                      <a:pt x="1020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46"/>
              <p:cNvSpPr/>
              <p:nvPr/>
            </p:nvSpPr>
            <p:spPr>
              <a:xfrm>
                <a:off x="7044925" y="2996025"/>
                <a:ext cx="3000" cy="15800"/>
              </a:xfrm>
              <a:custGeom>
                <a:avLst/>
                <a:gdLst/>
                <a:ahLst/>
                <a:cxnLst/>
                <a:rect l="l" t="t" r="r" b="b"/>
                <a:pathLst>
                  <a:path w="120" h="632" extrusionOk="0">
                    <a:moveTo>
                      <a:pt x="119" y="1"/>
                    </a:moveTo>
                    <a:cubicBezTo>
                      <a:pt x="36" y="84"/>
                      <a:pt x="0" y="179"/>
                      <a:pt x="0" y="299"/>
                    </a:cubicBezTo>
                    <a:cubicBezTo>
                      <a:pt x="0" y="418"/>
                      <a:pt x="36" y="537"/>
                      <a:pt x="119" y="632"/>
                    </a:cubicBezTo>
                    <a:lnTo>
                      <a:pt x="119" y="1"/>
                    </a:ln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46"/>
              <p:cNvSpPr/>
              <p:nvPr/>
            </p:nvSpPr>
            <p:spPr>
              <a:xfrm>
                <a:off x="870925" y="4484025"/>
                <a:ext cx="171175" cy="208375"/>
              </a:xfrm>
              <a:custGeom>
                <a:avLst/>
                <a:gdLst/>
                <a:ahLst/>
                <a:cxnLst/>
                <a:rect l="l" t="t" r="r" b="b"/>
                <a:pathLst>
                  <a:path w="6847" h="8335" extrusionOk="0">
                    <a:moveTo>
                      <a:pt x="453" y="0"/>
                    </a:moveTo>
                    <a:cubicBezTo>
                      <a:pt x="453" y="0"/>
                      <a:pt x="167" y="679"/>
                      <a:pt x="60" y="1750"/>
                    </a:cubicBezTo>
                    <a:cubicBezTo>
                      <a:pt x="48" y="1893"/>
                      <a:pt x="36" y="2024"/>
                      <a:pt x="36" y="2167"/>
                    </a:cubicBezTo>
                    <a:cubicBezTo>
                      <a:pt x="1" y="2881"/>
                      <a:pt x="60" y="3751"/>
                      <a:pt x="322" y="4667"/>
                    </a:cubicBezTo>
                    <a:cubicBezTo>
                      <a:pt x="394" y="4632"/>
                      <a:pt x="477" y="4596"/>
                      <a:pt x="572" y="4596"/>
                    </a:cubicBezTo>
                    <a:cubicBezTo>
                      <a:pt x="870" y="4608"/>
                      <a:pt x="1108" y="4846"/>
                      <a:pt x="1084" y="5144"/>
                    </a:cubicBezTo>
                    <a:cubicBezTo>
                      <a:pt x="1072" y="5405"/>
                      <a:pt x="894" y="5596"/>
                      <a:pt x="656" y="5644"/>
                    </a:cubicBezTo>
                    <a:cubicBezTo>
                      <a:pt x="667" y="5703"/>
                      <a:pt x="703" y="5763"/>
                      <a:pt x="727" y="5822"/>
                    </a:cubicBezTo>
                    <a:cubicBezTo>
                      <a:pt x="822" y="6013"/>
                      <a:pt x="917" y="6191"/>
                      <a:pt x="1013" y="6382"/>
                    </a:cubicBezTo>
                    <a:cubicBezTo>
                      <a:pt x="1179" y="6691"/>
                      <a:pt x="1370" y="7013"/>
                      <a:pt x="1584" y="7310"/>
                    </a:cubicBezTo>
                    <a:cubicBezTo>
                      <a:pt x="1644" y="7406"/>
                      <a:pt x="1715" y="7501"/>
                      <a:pt x="1787" y="7608"/>
                    </a:cubicBezTo>
                    <a:cubicBezTo>
                      <a:pt x="1965" y="7822"/>
                      <a:pt x="2144" y="8049"/>
                      <a:pt x="2322" y="8263"/>
                    </a:cubicBezTo>
                    <a:lnTo>
                      <a:pt x="2406" y="8334"/>
                    </a:lnTo>
                    <a:lnTo>
                      <a:pt x="6847" y="8334"/>
                    </a:lnTo>
                    <a:cubicBezTo>
                      <a:pt x="6835" y="8311"/>
                      <a:pt x="6835" y="8275"/>
                      <a:pt x="6799" y="8275"/>
                    </a:cubicBezTo>
                    <a:cubicBezTo>
                      <a:pt x="6775" y="8084"/>
                      <a:pt x="6740" y="7906"/>
                      <a:pt x="6716" y="7715"/>
                    </a:cubicBezTo>
                    <a:cubicBezTo>
                      <a:pt x="6656" y="7370"/>
                      <a:pt x="6585" y="7013"/>
                      <a:pt x="6490" y="6668"/>
                    </a:cubicBezTo>
                    <a:cubicBezTo>
                      <a:pt x="6263" y="5751"/>
                      <a:pt x="5942" y="4798"/>
                      <a:pt x="5478" y="3965"/>
                    </a:cubicBezTo>
                    <a:cubicBezTo>
                      <a:pt x="5430" y="3882"/>
                      <a:pt x="5394" y="3798"/>
                      <a:pt x="5347" y="3715"/>
                    </a:cubicBezTo>
                    <a:cubicBezTo>
                      <a:pt x="5299" y="3643"/>
                      <a:pt x="5251" y="3584"/>
                      <a:pt x="5216" y="3512"/>
                    </a:cubicBezTo>
                    <a:lnTo>
                      <a:pt x="5120" y="3381"/>
                    </a:lnTo>
                    <a:cubicBezTo>
                      <a:pt x="5073" y="3322"/>
                      <a:pt x="5049" y="3274"/>
                      <a:pt x="5013" y="3227"/>
                    </a:cubicBezTo>
                    <a:cubicBezTo>
                      <a:pt x="4680" y="2727"/>
                      <a:pt x="4287" y="2298"/>
                      <a:pt x="3906" y="1917"/>
                    </a:cubicBezTo>
                    <a:cubicBezTo>
                      <a:pt x="3846" y="1857"/>
                      <a:pt x="3787" y="1822"/>
                      <a:pt x="3727" y="1762"/>
                    </a:cubicBezTo>
                    <a:cubicBezTo>
                      <a:pt x="3620" y="1655"/>
                      <a:pt x="3513" y="1560"/>
                      <a:pt x="3406" y="1488"/>
                    </a:cubicBezTo>
                    <a:cubicBezTo>
                      <a:pt x="3334" y="1429"/>
                      <a:pt x="3275" y="1381"/>
                      <a:pt x="3215" y="1345"/>
                    </a:cubicBezTo>
                    <a:lnTo>
                      <a:pt x="3203" y="1322"/>
                    </a:lnTo>
                    <a:lnTo>
                      <a:pt x="3025" y="1191"/>
                    </a:lnTo>
                    <a:cubicBezTo>
                      <a:pt x="3013" y="1191"/>
                      <a:pt x="3013" y="1179"/>
                      <a:pt x="2989" y="1179"/>
                    </a:cubicBezTo>
                    <a:cubicBezTo>
                      <a:pt x="2930" y="1131"/>
                      <a:pt x="2894" y="1084"/>
                      <a:pt x="2834" y="1060"/>
                    </a:cubicBezTo>
                    <a:cubicBezTo>
                      <a:pt x="2799" y="1024"/>
                      <a:pt x="2775" y="1012"/>
                      <a:pt x="2739" y="1000"/>
                    </a:cubicBezTo>
                    <a:cubicBezTo>
                      <a:pt x="2715" y="964"/>
                      <a:pt x="2680" y="953"/>
                      <a:pt x="2656" y="941"/>
                    </a:cubicBezTo>
                    <a:cubicBezTo>
                      <a:pt x="2370" y="762"/>
                      <a:pt x="2084" y="607"/>
                      <a:pt x="1834" y="488"/>
                    </a:cubicBezTo>
                    <a:cubicBezTo>
                      <a:pt x="1644" y="405"/>
                      <a:pt x="1441" y="310"/>
                      <a:pt x="1263" y="250"/>
                    </a:cubicBezTo>
                    <a:cubicBezTo>
                      <a:pt x="1144" y="214"/>
                      <a:pt x="1048" y="167"/>
                      <a:pt x="941" y="131"/>
                    </a:cubicBezTo>
                    <a:cubicBezTo>
                      <a:pt x="906" y="119"/>
                      <a:pt x="894" y="107"/>
                      <a:pt x="870" y="107"/>
                    </a:cubicBezTo>
                    <a:cubicBezTo>
                      <a:pt x="834" y="107"/>
                      <a:pt x="822" y="95"/>
                      <a:pt x="787" y="95"/>
                    </a:cubicBezTo>
                    <a:lnTo>
                      <a:pt x="775" y="95"/>
                    </a:lnTo>
                    <a:cubicBezTo>
                      <a:pt x="751" y="72"/>
                      <a:pt x="715" y="60"/>
                      <a:pt x="691" y="60"/>
                    </a:cubicBezTo>
                    <a:cubicBezTo>
                      <a:pt x="656" y="60"/>
                      <a:pt x="644" y="48"/>
                      <a:pt x="608" y="48"/>
                    </a:cubicBezTo>
                    <a:cubicBezTo>
                      <a:pt x="596" y="48"/>
                      <a:pt x="572" y="36"/>
                      <a:pt x="548" y="36"/>
                    </a:cubicBezTo>
                    <a:cubicBezTo>
                      <a:pt x="477" y="0"/>
                      <a:pt x="453" y="0"/>
                      <a:pt x="45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46"/>
              <p:cNvSpPr/>
              <p:nvPr/>
            </p:nvSpPr>
            <p:spPr>
              <a:xfrm>
                <a:off x="860800" y="4677775"/>
                <a:ext cx="25925" cy="14625"/>
              </a:xfrm>
              <a:custGeom>
                <a:avLst/>
                <a:gdLst/>
                <a:ahLst/>
                <a:cxnLst/>
                <a:rect l="l" t="t" r="r" b="b"/>
                <a:pathLst>
                  <a:path w="1037" h="585" extrusionOk="0">
                    <a:moveTo>
                      <a:pt x="503" y="1"/>
                    </a:moveTo>
                    <a:cubicBezTo>
                      <a:pt x="228" y="1"/>
                      <a:pt x="24" y="222"/>
                      <a:pt x="1" y="489"/>
                    </a:cubicBezTo>
                    <a:lnTo>
                      <a:pt x="1" y="584"/>
                    </a:lnTo>
                    <a:lnTo>
                      <a:pt x="1001" y="584"/>
                    </a:lnTo>
                    <a:cubicBezTo>
                      <a:pt x="1001" y="573"/>
                      <a:pt x="1001" y="537"/>
                      <a:pt x="1025" y="525"/>
                    </a:cubicBezTo>
                    <a:cubicBezTo>
                      <a:pt x="1037" y="239"/>
                      <a:pt x="811" y="13"/>
                      <a:pt x="525" y="1"/>
                    </a:cubicBezTo>
                    <a:cubicBezTo>
                      <a:pt x="518" y="1"/>
                      <a:pt x="510" y="1"/>
                      <a:pt x="50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46"/>
              <p:cNvSpPr/>
              <p:nvPr/>
            </p:nvSpPr>
            <p:spPr>
              <a:xfrm>
                <a:off x="1868975" y="4660325"/>
                <a:ext cx="208975" cy="30275"/>
              </a:xfrm>
              <a:custGeom>
                <a:avLst/>
                <a:gdLst/>
                <a:ahLst/>
                <a:cxnLst/>
                <a:rect l="l" t="t" r="r" b="b"/>
                <a:pathLst>
                  <a:path w="8359" h="1211" extrusionOk="0">
                    <a:moveTo>
                      <a:pt x="1836" y="0"/>
                    </a:moveTo>
                    <a:cubicBezTo>
                      <a:pt x="735" y="0"/>
                      <a:pt x="0" y="80"/>
                      <a:pt x="0" y="80"/>
                    </a:cubicBezTo>
                    <a:cubicBezTo>
                      <a:pt x="0" y="80"/>
                      <a:pt x="298" y="532"/>
                      <a:pt x="834" y="1211"/>
                    </a:cubicBezTo>
                    <a:lnTo>
                      <a:pt x="8359" y="1211"/>
                    </a:lnTo>
                    <a:cubicBezTo>
                      <a:pt x="8350" y="1203"/>
                      <a:pt x="8342" y="1189"/>
                      <a:pt x="8326" y="1189"/>
                    </a:cubicBezTo>
                    <a:cubicBezTo>
                      <a:pt x="8319" y="1189"/>
                      <a:pt x="8310" y="1192"/>
                      <a:pt x="8299" y="1199"/>
                    </a:cubicBezTo>
                    <a:cubicBezTo>
                      <a:pt x="6191" y="196"/>
                      <a:pt x="3563" y="0"/>
                      <a:pt x="183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46"/>
              <p:cNvSpPr/>
              <p:nvPr/>
            </p:nvSpPr>
            <p:spPr>
              <a:xfrm>
                <a:off x="2503275" y="4538775"/>
                <a:ext cx="169400" cy="151825"/>
              </a:xfrm>
              <a:custGeom>
                <a:avLst/>
                <a:gdLst/>
                <a:ahLst/>
                <a:cxnLst/>
                <a:rect l="l" t="t" r="r" b="b"/>
                <a:pathLst>
                  <a:path w="6776" h="6073" extrusionOk="0">
                    <a:moveTo>
                      <a:pt x="858" y="1"/>
                    </a:moveTo>
                    <a:cubicBezTo>
                      <a:pt x="858" y="1"/>
                      <a:pt x="1" y="2049"/>
                      <a:pt x="727" y="4656"/>
                    </a:cubicBezTo>
                    <a:cubicBezTo>
                      <a:pt x="763" y="4644"/>
                      <a:pt x="798" y="4632"/>
                      <a:pt x="834" y="4609"/>
                    </a:cubicBezTo>
                    <a:cubicBezTo>
                      <a:pt x="894" y="4597"/>
                      <a:pt x="941" y="4585"/>
                      <a:pt x="1001" y="4585"/>
                    </a:cubicBezTo>
                    <a:cubicBezTo>
                      <a:pt x="1191" y="4597"/>
                      <a:pt x="1358" y="4704"/>
                      <a:pt x="1441" y="4870"/>
                    </a:cubicBezTo>
                    <a:cubicBezTo>
                      <a:pt x="1441" y="4882"/>
                      <a:pt x="1453" y="4894"/>
                      <a:pt x="1453" y="4906"/>
                    </a:cubicBezTo>
                    <a:cubicBezTo>
                      <a:pt x="1453" y="4930"/>
                      <a:pt x="1477" y="4942"/>
                      <a:pt x="1477" y="4954"/>
                    </a:cubicBezTo>
                    <a:cubicBezTo>
                      <a:pt x="1489" y="4966"/>
                      <a:pt x="1489" y="4990"/>
                      <a:pt x="1489" y="5001"/>
                    </a:cubicBezTo>
                    <a:cubicBezTo>
                      <a:pt x="1501" y="5025"/>
                      <a:pt x="1501" y="5073"/>
                      <a:pt x="1501" y="5120"/>
                    </a:cubicBezTo>
                    <a:cubicBezTo>
                      <a:pt x="1501" y="5144"/>
                      <a:pt x="1501" y="5180"/>
                      <a:pt x="1489" y="5204"/>
                    </a:cubicBezTo>
                    <a:cubicBezTo>
                      <a:pt x="1477" y="5251"/>
                      <a:pt x="1465" y="5299"/>
                      <a:pt x="1441" y="5323"/>
                    </a:cubicBezTo>
                    <a:cubicBezTo>
                      <a:pt x="1441" y="5347"/>
                      <a:pt x="1429" y="5359"/>
                      <a:pt x="1429" y="5371"/>
                    </a:cubicBezTo>
                    <a:cubicBezTo>
                      <a:pt x="1406" y="5406"/>
                      <a:pt x="1382" y="5418"/>
                      <a:pt x="1370" y="5442"/>
                    </a:cubicBezTo>
                    <a:cubicBezTo>
                      <a:pt x="1298" y="5525"/>
                      <a:pt x="1191" y="5585"/>
                      <a:pt x="1072" y="5609"/>
                    </a:cubicBezTo>
                    <a:cubicBezTo>
                      <a:pt x="1132" y="5775"/>
                      <a:pt x="1203" y="5918"/>
                      <a:pt x="1286" y="6073"/>
                    </a:cubicBezTo>
                    <a:lnTo>
                      <a:pt x="6775" y="6073"/>
                    </a:lnTo>
                    <a:cubicBezTo>
                      <a:pt x="6549" y="5323"/>
                      <a:pt x="6287" y="4597"/>
                      <a:pt x="5906" y="3954"/>
                    </a:cubicBezTo>
                    <a:cubicBezTo>
                      <a:pt x="4073" y="596"/>
                      <a:pt x="858" y="1"/>
                      <a:pt x="85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46"/>
              <p:cNvSpPr/>
              <p:nvPr/>
            </p:nvSpPr>
            <p:spPr>
              <a:xfrm>
                <a:off x="4155275" y="4592350"/>
                <a:ext cx="138125" cy="98250"/>
              </a:xfrm>
              <a:custGeom>
                <a:avLst/>
                <a:gdLst/>
                <a:ahLst/>
                <a:cxnLst/>
                <a:rect l="l" t="t" r="r" b="b"/>
                <a:pathLst>
                  <a:path w="5525" h="3930" extrusionOk="0">
                    <a:moveTo>
                      <a:pt x="488" y="1"/>
                    </a:moveTo>
                    <a:cubicBezTo>
                      <a:pt x="488" y="1"/>
                      <a:pt x="0" y="1156"/>
                      <a:pt x="72" y="2847"/>
                    </a:cubicBezTo>
                    <a:cubicBezTo>
                      <a:pt x="72" y="2882"/>
                      <a:pt x="96" y="2942"/>
                      <a:pt x="96" y="3001"/>
                    </a:cubicBezTo>
                    <a:cubicBezTo>
                      <a:pt x="96" y="3120"/>
                      <a:pt x="107" y="3239"/>
                      <a:pt x="119" y="3358"/>
                    </a:cubicBezTo>
                    <a:cubicBezTo>
                      <a:pt x="131" y="3478"/>
                      <a:pt x="155" y="3620"/>
                      <a:pt x="167" y="3739"/>
                    </a:cubicBezTo>
                    <a:cubicBezTo>
                      <a:pt x="179" y="3811"/>
                      <a:pt x="179" y="3870"/>
                      <a:pt x="191" y="3930"/>
                    </a:cubicBezTo>
                    <a:lnTo>
                      <a:pt x="5525" y="3930"/>
                    </a:lnTo>
                    <a:cubicBezTo>
                      <a:pt x="5310" y="3549"/>
                      <a:pt x="5108" y="3228"/>
                      <a:pt x="4858" y="2918"/>
                    </a:cubicBezTo>
                    <a:cubicBezTo>
                      <a:pt x="4810" y="2870"/>
                      <a:pt x="4775" y="2823"/>
                      <a:pt x="4751" y="2775"/>
                    </a:cubicBezTo>
                    <a:cubicBezTo>
                      <a:pt x="4644" y="2632"/>
                      <a:pt x="4537" y="2501"/>
                      <a:pt x="4417" y="2382"/>
                    </a:cubicBezTo>
                    <a:cubicBezTo>
                      <a:pt x="4394" y="2358"/>
                      <a:pt x="4382" y="2335"/>
                      <a:pt x="4346" y="2299"/>
                    </a:cubicBezTo>
                    <a:cubicBezTo>
                      <a:pt x="4298" y="2275"/>
                      <a:pt x="4275" y="2227"/>
                      <a:pt x="4227" y="2180"/>
                    </a:cubicBezTo>
                    <a:lnTo>
                      <a:pt x="4036" y="1989"/>
                    </a:lnTo>
                    <a:cubicBezTo>
                      <a:pt x="3965" y="1930"/>
                      <a:pt x="3906" y="1858"/>
                      <a:pt x="3822" y="1799"/>
                    </a:cubicBezTo>
                    <a:lnTo>
                      <a:pt x="3513" y="1525"/>
                    </a:lnTo>
                    <a:cubicBezTo>
                      <a:pt x="3441" y="1465"/>
                      <a:pt x="3382" y="1430"/>
                      <a:pt x="3310" y="1370"/>
                    </a:cubicBezTo>
                    <a:cubicBezTo>
                      <a:pt x="3227" y="1323"/>
                      <a:pt x="3167" y="1263"/>
                      <a:pt x="3096" y="1215"/>
                    </a:cubicBezTo>
                    <a:cubicBezTo>
                      <a:pt x="3036" y="1168"/>
                      <a:pt x="2965" y="1132"/>
                      <a:pt x="2905" y="1084"/>
                    </a:cubicBezTo>
                    <a:lnTo>
                      <a:pt x="2893" y="1084"/>
                    </a:lnTo>
                    <a:cubicBezTo>
                      <a:pt x="2798" y="1013"/>
                      <a:pt x="2691" y="953"/>
                      <a:pt x="2596" y="894"/>
                    </a:cubicBezTo>
                    <a:cubicBezTo>
                      <a:pt x="2536" y="846"/>
                      <a:pt x="2453" y="799"/>
                      <a:pt x="2393" y="775"/>
                    </a:cubicBezTo>
                    <a:cubicBezTo>
                      <a:pt x="2370" y="739"/>
                      <a:pt x="2334" y="727"/>
                      <a:pt x="2310" y="715"/>
                    </a:cubicBezTo>
                    <a:cubicBezTo>
                      <a:pt x="2239" y="668"/>
                      <a:pt x="2179" y="632"/>
                      <a:pt x="2120" y="608"/>
                    </a:cubicBezTo>
                    <a:lnTo>
                      <a:pt x="1941" y="513"/>
                    </a:lnTo>
                    <a:cubicBezTo>
                      <a:pt x="1834" y="477"/>
                      <a:pt x="1739" y="430"/>
                      <a:pt x="1655" y="382"/>
                    </a:cubicBezTo>
                    <a:cubicBezTo>
                      <a:pt x="1608" y="370"/>
                      <a:pt x="1548" y="334"/>
                      <a:pt x="1500" y="322"/>
                    </a:cubicBezTo>
                    <a:cubicBezTo>
                      <a:pt x="1500" y="322"/>
                      <a:pt x="1489" y="310"/>
                      <a:pt x="1477" y="310"/>
                    </a:cubicBezTo>
                    <a:cubicBezTo>
                      <a:pt x="1429" y="299"/>
                      <a:pt x="1405" y="275"/>
                      <a:pt x="1358" y="263"/>
                    </a:cubicBezTo>
                    <a:cubicBezTo>
                      <a:pt x="1119" y="180"/>
                      <a:pt x="929" y="120"/>
                      <a:pt x="774" y="72"/>
                    </a:cubicBezTo>
                    <a:cubicBezTo>
                      <a:pt x="715" y="60"/>
                      <a:pt x="667" y="49"/>
                      <a:pt x="631" y="25"/>
                    </a:cubicBezTo>
                    <a:cubicBezTo>
                      <a:pt x="536" y="13"/>
                      <a:pt x="488" y="1"/>
                      <a:pt x="48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46"/>
              <p:cNvSpPr/>
              <p:nvPr/>
            </p:nvSpPr>
            <p:spPr>
              <a:xfrm>
                <a:off x="5800725" y="4646525"/>
                <a:ext cx="92275" cy="44075"/>
              </a:xfrm>
              <a:custGeom>
                <a:avLst/>
                <a:gdLst/>
                <a:ahLst/>
                <a:cxnLst/>
                <a:rect l="l" t="t" r="r" b="b"/>
                <a:pathLst>
                  <a:path w="3691" h="1763" extrusionOk="0">
                    <a:moveTo>
                      <a:pt x="381" y="1"/>
                    </a:moveTo>
                    <a:cubicBezTo>
                      <a:pt x="381" y="1"/>
                      <a:pt x="333" y="108"/>
                      <a:pt x="274" y="287"/>
                    </a:cubicBezTo>
                    <a:cubicBezTo>
                      <a:pt x="274" y="299"/>
                      <a:pt x="262" y="334"/>
                      <a:pt x="262" y="358"/>
                    </a:cubicBezTo>
                    <a:cubicBezTo>
                      <a:pt x="167" y="644"/>
                      <a:pt x="71" y="1084"/>
                      <a:pt x="12" y="1656"/>
                    </a:cubicBezTo>
                    <a:cubicBezTo>
                      <a:pt x="0" y="1680"/>
                      <a:pt x="0" y="1727"/>
                      <a:pt x="0" y="1763"/>
                    </a:cubicBezTo>
                    <a:lnTo>
                      <a:pt x="3691" y="1763"/>
                    </a:lnTo>
                    <a:cubicBezTo>
                      <a:pt x="3584" y="1656"/>
                      <a:pt x="3477" y="1584"/>
                      <a:pt x="3393" y="1477"/>
                    </a:cubicBezTo>
                    <a:cubicBezTo>
                      <a:pt x="3346" y="1442"/>
                      <a:pt x="3310" y="1418"/>
                      <a:pt x="3274" y="1382"/>
                    </a:cubicBezTo>
                    <a:cubicBezTo>
                      <a:pt x="3191" y="1346"/>
                      <a:pt x="3131" y="1287"/>
                      <a:pt x="3060" y="1239"/>
                    </a:cubicBezTo>
                    <a:cubicBezTo>
                      <a:pt x="3012" y="1203"/>
                      <a:pt x="2977" y="1191"/>
                      <a:pt x="2941" y="1168"/>
                    </a:cubicBezTo>
                    <a:cubicBezTo>
                      <a:pt x="2810" y="1061"/>
                      <a:pt x="2679" y="965"/>
                      <a:pt x="2536" y="894"/>
                    </a:cubicBezTo>
                    <a:lnTo>
                      <a:pt x="2405" y="810"/>
                    </a:lnTo>
                    <a:cubicBezTo>
                      <a:pt x="2357" y="775"/>
                      <a:pt x="2298" y="751"/>
                      <a:pt x="2262" y="715"/>
                    </a:cubicBezTo>
                    <a:cubicBezTo>
                      <a:pt x="2215" y="691"/>
                      <a:pt x="2167" y="680"/>
                      <a:pt x="2119" y="644"/>
                    </a:cubicBezTo>
                    <a:cubicBezTo>
                      <a:pt x="1988" y="572"/>
                      <a:pt x="1857" y="513"/>
                      <a:pt x="1726" y="453"/>
                    </a:cubicBezTo>
                    <a:cubicBezTo>
                      <a:pt x="1679" y="429"/>
                      <a:pt x="1631" y="406"/>
                      <a:pt x="1584" y="394"/>
                    </a:cubicBezTo>
                    <a:cubicBezTo>
                      <a:pt x="1548" y="382"/>
                      <a:pt x="1512" y="358"/>
                      <a:pt x="1464" y="346"/>
                    </a:cubicBezTo>
                    <a:cubicBezTo>
                      <a:pt x="1381" y="310"/>
                      <a:pt x="1310" y="287"/>
                      <a:pt x="1226" y="251"/>
                    </a:cubicBezTo>
                    <a:cubicBezTo>
                      <a:pt x="714" y="60"/>
                      <a:pt x="381" y="1"/>
                      <a:pt x="381"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46"/>
              <p:cNvSpPr/>
              <p:nvPr/>
            </p:nvSpPr>
            <p:spPr>
              <a:xfrm>
                <a:off x="1692450" y="1142525"/>
                <a:ext cx="39925" cy="61350"/>
              </a:xfrm>
              <a:custGeom>
                <a:avLst/>
                <a:gdLst/>
                <a:ahLst/>
                <a:cxnLst/>
                <a:rect l="l" t="t" r="r" b="b"/>
                <a:pathLst>
                  <a:path w="1597" h="2454" extrusionOk="0">
                    <a:moveTo>
                      <a:pt x="1525" y="1"/>
                    </a:moveTo>
                    <a:lnTo>
                      <a:pt x="1" y="2453"/>
                    </a:lnTo>
                    <a:cubicBezTo>
                      <a:pt x="1" y="2453"/>
                      <a:pt x="834" y="1453"/>
                      <a:pt x="1596" y="60"/>
                    </a:cubicBezTo>
                    <a:cubicBezTo>
                      <a:pt x="1573" y="48"/>
                      <a:pt x="1537" y="13"/>
                      <a:pt x="152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46"/>
              <p:cNvSpPr/>
              <p:nvPr/>
            </p:nvSpPr>
            <p:spPr>
              <a:xfrm>
                <a:off x="1726700" y="1136875"/>
                <a:ext cx="6850" cy="5375"/>
              </a:xfrm>
              <a:custGeom>
                <a:avLst/>
                <a:gdLst/>
                <a:ahLst/>
                <a:cxnLst/>
                <a:rect l="l" t="t" r="r" b="b"/>
                <a:pathLst>
                  <a:path w="274" h="215" extrusionOk="0">
                    <a:moveTo>
                      <a:pt x="0" y="1"/>
                    </a:moveTo>
                    <a:cubicBezTo>
                      <a:pt x="36" y="72"/>
                      <a:pt x="84" y="155"/>
                      <a:pt x="143" y="215"/>
                    </a:cubicBezTo>
                    <a:lnTo>
                      <a:pt x="274"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46"/>
              <p:cNvSpPr/>
              <p:nvPr/>
            </p:nvSpPr>
            <p:spPr>
              <a:xfrm>
                <a:off x="1082850" y="1127350"/>
                <a:ext cx="116425" cy="101525"/>
              </a:xfrm>
              <a:custGeom>
                <a:avLst/>
                <a:gdLst/>
                <a:ahLst/>
                <a:cxnLst/>
                <a:rect l="l" t="t" r="r" b="b"/>
                <a:pathLst>
                  <a:path w="4657" h="4061" extrusionOk="0">
                    <a:moveTo>
                      <a:pt x="1" y="1"/>
                    </a:moveTo>
                    <a:lnTo>
                      <a:pt x="1" y="1"/>
                    </a:lnTo>
                    <a:cubicBezTo>
                      <a:pt x="1454" y="2406"/>
                      <a:pt x="4656" y="4061"/>
                      <a:pt x="4656" y="4061"/>
                    </a:cubicBezTo>
                    <a:lnTo>
                      <a:pt x="1"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46"/>
              <p:cNvSpPr/>
              <p:nvPr/>
            </p:nvSpPr>
            <p:spPr>
              <a:xfrm>
                <a:off x="488150" y="2136400"/>
                <a:ext cx="19375" cy="18175"/>
              </a:xfrm>
              <a:custGeom>
                <a:avLst/>
                <a:gdLst/>
                <a:ahLst/>
                <a:cxnLst/>
                <a:rect l="l" t="t" r="r" b="b"/>
                <a:pathLst>
                  <a:path w="775" h="727" fill="none" extrusionOk="0">
                    <a:moveTo>
                      <a:pt x="715" y="489"/>
                    </a:moveTo>
                    <a:cubicBezTo>
                      <a:pt x="715" y="501"/>
                      <a:pt x="715" y="501"/>
                      <a:pt x="715" y="489"/>
                    </a:cubicBezTo>
                    <a:lnTo>
                      <a:pt x="715" y="501"/>
                    </a:lnTo>
                    <a:cubicBezTo>
                      <a:pt x="703" y="536"/>
                      <a:pt x="691" y="548"/>
                      <a:pt x="667" y="572"/>
                    </a:cubicBezTo>
                    <a:cubicBezTo>
                      <a:pt x="655" y="596"/>
                      <a:pt x="643" y="620"/>
                      <a:pt x="631" y="632"/>
                    </a:cubicBezTo>
                    <a:cubicBezTo>
                      <a:pt x="596" y="667"/>
                      <a:pt x="572" y="679"/>
                      <a:pt x="536" y="691"/>
                    </a:cubicBezTo>
                    <a:cubicBezTo>
                      <a:pt x="524" y="691"/>
                      <a:pt x="512" y="715"/>
                      <a:pt x="488" y="715"/>
                    </a:cubicBezTo>
                    <a:cubicBezTo>
                      <a:pt x="465" y="727"/>
                      <a:pt x="417" y="727"/>
                      <a:pt x="369" y="727"/>
                    </a:cubicBezTo>
                    <a:cubicBezTo>
                      <a:pt x="334" y="727"/>
                      <a:pt x="298" y="715"/>
                      <a:pt x="250" y="715"/>
                    </a:cubicBezTo>
                    <a:cubicBezTo>
                      <a:pt x="238" y="691"/>
                      <a:pt x="215" y="691"/>
                      <a:pt x="191" y="679"/>
                    </a:cubicBezTo>
                    <a:cubicBezTo>
                      <a:pt x="167" y="667"/>
                      <a:pt x="131" y="632"/>
                      <a:pt x="107" y="608"/>
                    </a:cubicBezTo>
                    <a:cubicBezTo>
                      <a:pt x="72" y="572"/>
                      <a:pt x="60" y="548"/>
                      <a:pt x="48" y="513"/>
                    </a:cubicBezTo>
                    <a:cubicBezTo>
                      <a:pt x="12" y="465"/>
                      <a:pt x="0" y="394"/>
                      <a:pt x="0" y="334"/>
                    </a:cubicBezTo>
                    <a:cubicBezTo>
                      <a:pt x="0" y="275"/>
                      <a:pt x="12" y="215"/>
                      <a:pt x="48" y="167"/>
                    </a:cubicBezTo>
                    <a:cubicBezTo>
                      <a:pt x="60" y="155"/>
                      <a:pt x="60" y="144"/>
                      <a:pt x="72" y="132"/>
                    </a:cubicBezTo>
                    <a:cubicBezTo>
                      <a:pt x="96" y="108"/>
                      <a:pt x="96" y="96"/>
                      <a:pt x="107" y="96"/>
                    </a:cubicBezTo>
                    <a:lnTo>
                      <a:pt x="131" y="72"/>
                    </a:lnTo>
                    <a:cubicBezTo>
                      <a:pt x="167" y="36"/>
                      <a:pt x="191" y="24"/>
                      <a:pt x="238" y="13"/>
                    </a:cubicBezTo>
                    <a:cubicBezTo>
                      <a:pt x="250" y="13"/>
                      <a:pt x="274" y="1"/>
                      <a:pt x="274" y="1"/>
                    </a:cubicBezTo>
                    <a:lnTo>
                      <a:pt x="286" y="1"/>
                    </a:lnTo>
                    <a:lnTo>
                      <a:pt x="310" y="1"/>
                    </a:lnTo>
                    <a:lnTo>
                      <a:pt x="393" y="1"/>
                    </a:lnTo>
                    <a:cubicBezTo>
                      <a:pt x="417" y="1"/>
                      <a:pt x="429" y="1"/>
                      <a:pt x="465" y="13"/>
                    </a:cubicBezTo>
                    <a:cubicBezTo>
                      <a:pt x="488" y="13"/>
                      <a:pt x="512" y="24"/>
                      <a:pt x="536" y="24"/>
                    </a:cubicBezTo>
                    <a:cubicBezTo>
                      <a:pt x="548" y="36"/>
                      <a:pt x="584" y="60"/>
                      <a:pt x="596" y="60"/>
                    </a:cubicBezTo>
                    <a:cubicBezTo>
                      <a:pt x="607" y="72"/>
                      <a:pt x="631" y="84"/>
                      <a:pt x="655" y="96"/>
                    </a:cubicBezTo>
                    <a:lnTo>
                      <a:pt x="691" y="132"/>
                    </a:lnTo>
                    <a:cubicBezTo>
                      <a:pt x="703" y="144"/>
                      <a:pt x="715" y="179"/>
                      <a:pt x="727" y="191"/>
                    </a:cubicBezTo>
                    <a:cubicBezTo>
                      <a:pt x="762" y="251"/>
                      <a:pt x="774" y="310"/>
                      <a:pt x="774" y="370"/>
                    </a:cubicBezTo>
                    <a:cubicBezTo>
                      <a:pt x="750" y="394"/>
                      <a:pt x="727" y="441"/>
                      <a:pt x="715" y="489"/>
                    </a:cubicBezTo>
                    <a:close/>
                  </a:path>
                </a:pathLst>
              </a:custGeom>
              <a:no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46"/>
              <p:cNvSpPr/>
              <p:nvPr/>
            </p:nvSpPr>
            <p:spPr>
              <a:xfrm>
                <a:off x="500350" y="3674700"/>
                <a:ext cx="9550" cy="9825"/>
              </a:xfrm>
              <a:custGeom>
                <a:avLst/>
                <a:gdLst/>
                <a:ahLst/>
                <a:cxnLst/>
                <a:rect l="l" t="t" r="r" b="b"/>
                <a:pathLst>
                  <a:path w="382" h="393" fill="none" extrusionOk="0">
                    <a:moveTo>
                      <a:pt x="0" y="167"/>
                    </a:moveTo>
                    <a:lnTo>
                      <a:pt x="0" y="143"/>
                    </a:lnTo>
                    <a:cubicBezTo>
                      <a:pt x="0" y="119"/>
                      <a:pt x="0" y="119"/>
                      <a:pt x="12" y="107"/>
                    </a:cubicBezTo>
                    <a:lnTo>
                      <a:pt x="12" y="107"/>
                    </a:lnTo>
                    <a:cubicBezTo>
                      <a:pt x="36" y="95"/>
                      <a:pt x="48" y="60"/>
                      <a:pt x="60" y="48"/>
                    </a:cubicBezTo>
                    <a:lnTo>
                      <a:pt x="60" y="48"/>
                    </a:lnTo>
                    <a:cubicBezTo>
                      <a:pt x="72" y="36"/>
                      <a:pt x="96" y="24"/>
                      <a:pt x="119" y="24"/>
                    </a:cubicBezTo>
                    <a:lnTo>
                      <a:pt x="119" y="24"/>
                    </a:lnTo>
                    <a:cubicBezTo>
                      <a:pt x="131" y="24"/>
                      <a:pt x="131" y="24"/>
                      <a:pt x="155" y="0"/>
                    </a:cubicBezTo>
                    <a:lnTo>
                      <a:pt x="179" y="0"/>
                    </a:lnTo>
                    <a:lnTo>
                      <a:pt x="203" y="0"/>
                    </a:lnTo>
                    <a:lnTo>
                      <a:pt x="239" y="0"/>
                    </a:lnTo>
                    <a:cubicBezTo>
                      <a:pt x="250" y="0"/>
                      <a:pt x="274" y="0"/>
                      <a:pt x="274" y="24"/>
                    </a:cubicBezTo>
                    <a:cubicBezTo>
                      <a:pt x="286" y="36"/>
                      <a:pt x="310" y="48"/>
                      <a:pt x="334" y="60"/>
                    </a:cubicBezTo>
                    <a:lnTo>
                      <a:pt x="334" y="60"/>
                    </a:lnTo>
                    <a:cubicBezTo>
                      <a:pt x="346" y="71"/>
                      <a:pt x="358" y="95"/>
                      <a:pt x="358" y="119"/>
                    </a:cubicBezTo>
                    <a:lnTo>
                      <a:pt x="358" y="119"/>
                    </a:lnTo>
                    <a:cubicBezTo>
                      <a:pt x="381" y="131"/>
                      <a:pt x="381" y="167"/>
                      <a:pt x="381" y="179"/>
                    </a:cubicBezTo>
                    <a:lnTo>
                      <a:pt x="381" y="191"/>
                    </a:lnTo>
                    <a:lnTo>
                      <a:pt x="381" y="191"/>
                    </a:lnTo>
                    <a:cubicBezTo>
                      <a:pt x="381" y="226"/>
                      <a:pt x="358" y="238"/>
                      <a:pt x="358" y="274"/>
                    </a:cubicBezTo>
                    <a:cubicBezTo>
                      <a:pt x="346" y="298"/>
                      <a:pt x="334" y="310"/>
                      <a:pt x="322" y="333"/>
                    </a:cubicBezTo>
                    <a:lnTo>
                      <a:pt x="322" y="333"/>
                    </a:lnTo>
                    <a:cubicBezTo>
                      <a:pt x="298" y="345"/>
                      <a:pt x="286" y="357"/>
                      <a:pt x="262" y="369"/>
                    </a:cubicBezTo>
                    <a:lnTo>
                      <a:pt x="262" y="369"/>
                    </a:lnTo>
                    <a:cubicBezTo>
                      <a:pt x="239" y="369"/>
                      <a:pt x="239" y="369"/>
                      <a:pt x="227" y="393"/>
                    </a:cubicBezTo>
                    <a:lnTo>
                      <a:pt x="215" y="393"/>
                    </a:lnTo>
                    <a:lnTo>
                      <a:pt x="203" y="393"/>
                    </a:lnTo>
                    <a:cubicBezTo>
                      <a:pt x="167" y="393"/>
                      <a:pt x="155" y="393"/>
                      <a:pt x="119" y="369"/>
                    </a:cubicBezTo>
                    <a:lnTo>
                      <a:pt x="119" y="369"/>
                    </a:lnTo>
                    <a:cubicBezTo>
                      <a:pt x="108" y="369"/>
                      <a:pt x="96" y="357"/>
                      <a:pt x="84" y="345"/>
                    </a:cubicBezTo>
                    <a:cubicBezTo>
                      <a:pt x="60" y="345"/>
                      <a:pt x="60" y="333"/>
                      <a:pt x="60" y="333"/>
                    </a:cubicBezTo>
                    <a:cubicBezTo>
                      <a:pt x="60" y="333"/>
                      <a:pt x="60" y="310"/>
                      <a:pt x="48" y="310"/>
                    </a:cubicBezTo>
                    <a:cubicBezTo>
                      <a:pt x="36" y="298"/>
                      <a:pt x="36" y="286"/>
                      <a:pt x="24" y="274"/>
                    </a:cubicBezTo>
                    <a:lnTo>
                      <a:pt x="24" y="250"/>
                    </a:lnTo>
                    <a:lnTo>
                      <a:pt x="24" y="238"/>
                    </a:lnTo>
                    <a:lnTo>
                      <a:pt x="24" y="226"/>
                    </a:lnTo>
                    <a:cubicBezTo>
                      <a:pt x="0" y="214"/>
                      <a:pt x="0" y="202"/>
                      <a:pt x="0" y="167"/>
                    </a:cubicBezTo>
                    <a:cubicBezTo>
                      <a:pt x="0" y="179"/>
                      <a:pt x="0" y="179"/>
                      <a:pt x="0" y="167"/>
                    </a:cubicBezTo>
                    <a:close/>
                  </a:path>
                </a:pathLst>
              </a:custGeom>
              <a:no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46"/>
              <p:cNvSpPr/>
              <p:nvPr/>
            </p:nvSpPr>
            <p:spPr>
              <a:xfrm>
                <a:off x="489325" y="3170750"/>
                <a:ext cx="7475" cy="7475"/>
              </a:xfrm>
              <a:custGeom>
                <a:avLst/>
                <a:gdLst/>
                <a:ahLst/>
                <a:cxnLst/>
                <a:rect l="l" t="t" r="r" b="b"/>
                <a:pathLst>
                  <a:path w="299" h="299" fill="none" extrusionOk="0">
                    <a:moveTo>
                      <a:pt x="144" y="13"/>
                    </a:moveTo>
                    <a:cubicBezTo>
                      <a:pt x="227" y="13"/>
                      <a:pt x="299" y="84"/>
                      <a:pt x="287" y="156"/>
                    </a:cubicBezTo>
                    <a:cubicBezTo>
                      <a:pt x="287" y="239"/>
                      <a:pt x="203" y="298"/>
                      <a:pt x="132" y="298"/>
                    </a:cubicBezTo>
                    <a:cubicBezTo>
                      <a:pt x="60" y="298"/>
                      <a:pt x="1" y="215"/>
                      <a:pt x="1" y="144"/>
                    </a:cubicBezTo>
                    <a:cubicBezTo>
                      <a:pt x="1" y="72"/>
                      <a:pt x="72" y="1"/>
                      <a:pt x="144" y="13"/>
                    </a:cubicBezTo>
                    <a:close/>
                  </a:path>
                </a:pathLst>
              </a:custGeom>
              <a:no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46"/>
              <p:cNvSpPr/>
              <p:nvPr/>
            </p:nvSpPr>
            <p:spPr>
              <a:xfrm>
                <a:off x="2673250" y="1132700"/>
                <a:ext cx="169075" cy="150350"/>
              </a:xfrm>
              <a:custGeom>
                <a:avLst/>
                <a:gdLst/>
                <a:ahLst/>
                <a:cxnLst/>
                <a:rect l="l" t="t" r="r" b="b"/>
                <a:pathLst>
                  <a:path w="6763" h="6014" extrusionOk="0">
                    <a:moveTo>
                      <a:pt x="5298" y="1"/>
                    </a:moveTo>
                    <a:lnTo>
                      <a:pt x="5132" y="108"/>
                    </a:lnTo>
                    <a:cubicBezTo>
                      <a:pt x="5155" y="120"/>
                      <a:pt x="5167" y="156"/>
                      <a:pt x="5167" y="168"/>
                    </a:cubicBezTo>
                    <a:lnTo>
                      <a:pt x="5036" y="168"/>
                    </a:lnTo>
                    <a:lnTo>
                      <a:pt x="0" y="144"/>
                    </a:lnTo>
                    <a:lnTo>
                      <a:pt x="0" y="144"/>
                    </a:lnTo>
                    <a:cubicBezTo>
                      <a:pt x="929" y="3930"/>
                      <a:pt x="6751" y="6014"/>
                      <a:pt x="6751" y="6014"/>
                    </a:cubicBezTo>
                    <a:cubicBezTo>
                      <a:pt x="6751" y="6014"/>
                      <a:pt x="6763" y="2430"/>
                      <a:pt x="5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46"/>
              <p:cNvSpPr/>
              <p:nvPr/>
            </p:nvSpPr>
            <p:spPr>
              <a:xfrm>
                <a:off x="2799150" y="1135400"/>
                <a:ext cx="3300" cy="1500"/>
              </a:xfrm>
              <a:custGeom>
                <a:avLst/>
                <a:gdLst/>
                <a:ahLst/>
                <a:cxnLst/>
                <a:rect l="l" t="t" r="r" b="b"/>
                <a:pathLst>
                  <a:path w="132" h="60" extrusionOk="0">
                    <a:moveTo>
                      <a:pt x="108" y="0"/>
                    </a:moveTo>
                    <a:lnTo>
                      <a:pt x="0" y="60"/>
                    </a:lnTo>
                    <a:lnTo>
                      <a:pt x="131" y="60"/>
                    </a:lnTo>
                    <a:cubicBezTo>
                      <a:pt x="119" y="48"/>
                      <a:pt x="108" y="12"/>
                      <a:pt x="10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46"/>
              <p:cNvSpPr/>
              <p:nvPr/>
            </p:nvSpPr>
            <p:spPr>
              <a:xfrm>
                <a:off x="3308150" y="1132400"/>
                <a:ext cx="92000" cy="125350"/>
              </a:xfrm>
              <a:custGeom>
                <a:avLst/>
                <a:gdLst/>
                <a:ahLst/>
                <a:cxnLst/>
                <a:rect l="l" t="t" r="r" b="b"/>
                <a:pathLst>
                  <a:path w="3680" h="5014" extrusionOk="0">
                    <a:moveTo>
                      <a:pt x="0" y="1"/>
                    </a:moveTo>
                    <a:cubicBezTo>
                      <a:pt x="0" y="2501"/>
                      <a:pt x="1072" y="5013"/>
                      <a:pt x="1072" y="5013"/>
                    </a:cubicBezTo>
                    <a:cubicBezTo>
                      <a:pt x="1072" y="5013"/>
                      <a:pt x="1905" y="4025"/>
                      <a:pt x="2667" y="2620"/>
                    </a:cubicBezTo>
                    <a:cubicBezTo>
                      <a:pt x="2512" y="2537"/>
                      <a:pt x="2405" y="2358"/>
                      <a:pt x="2405" y="2156"/>
                    </a:cubicBezTo>
                    <a:cubicBezTo>
                      <a:pt x="2428" y="1889"/>
                      <a:pt x="2656" y="1656"/>
                      <a:pt x="2921" y="1656"/>
                    </a:cubicBezTo>
                    <a:cubicBezTo>
                      <a:pt x="2928" y="1656"/>
                      <a:pt x="2934" y="1656"/>
                      <a:pt x="2941" y="1656"/>
                    </a:cubicBezTo>
                    <a:cubicBezTo>
                      <a:pt x="2977" y="1656"/>
                      <a:pt x="3024" y="1668"/>
                      <a:pt x="3048" y="1680"/>
                    </a:cubicBezTo>
                    <a:cubicBezTo>
                      <a:pt x="3060" y="1680"/>
                      <a:pt x="3096" y="1680"/>
                      <a:pt x="3108" y="1704"/>
                    </a:cubicBezTo>
                    <a:cubicBezTo>
                      <a:pt x="3346" y="1180"/>
                      <a:pt x="3536" y="632"/>
                      <a:pt x="3679" y="61"/>
                    </a:cubicBezTo>
                    <a:cubicBezTo>
                      <a:pt x="2512" y="49"/>
                      <a:pt x="1334" y="13"/>
                      <a:pt x="167" y="13"/>
                    </a:cubicBezTo>
                    <a:cubicBezTo>
                      <a:pt x="107" y="13"/>
                      <a:pt x="60" y="1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46"/>
              <p:cNvSpPr/>
              <p:nvPr/>
            </p:nvSpPr>
            <p:spPr>
              <a:xfrm>
                <a:off x="4343400" y="1135100"/>
                <a:ext cx="141700" cy="202425"/>
              </a:xfrm>
              <a:custGeom>
                <a:avLst/>
                <a:gdLst/>
                <a:ahLst/>
                <a:cxnLst/>
                <a:rect l="l" t="t" r="r" b="b"/>
                <a:pathLst>
                  <a:path w="5668" h="8097" extrusionOk="0">
                    <a:moveTo>
                      <a:pt x="202" y="0"/>
                    </a:moveTo>
                    <a:cubicBezTo>
                      <a:pt x="60" y="845"/>
                      <a:pt x="0" y="2405"/>
                      <a:pt x="1000" y="4036"/>
                    </a:cubicBezTo>
                    <a:cubicBezTo>
                      <a:pt x="2465" y="6441"/>
                      <a:pt x="5655" y="8096"/>
                      <a:pt x="5655" y="8096"/>
                    </a:cubicBezTo>
                    <a:cubicBezTo>
                      <a:pt x="5655" y="8096"/>
                      <a:pt x="5667" y="4489"/>
                      <a:pt x="4203" y="2084"/>
                    </a:cubicBezTo>
                    <a:cubicBezTo>
                      <a:pt x="3572" y="1060"/>
                      <a:pt x="2786" y="405"/>
                      <a:pt x="2084" y="0"/>
                    </a:cubicBezTo>
                    <a:lnTo>
                      <a:pt x="1655" y="0"/>
                    </a:lnTo>
                    <a:cubicBezTo>
                      <a:pt x="1703" y="24"/>
                      <a:pt x="1762" y="48"/>
                      <a:pt x="1810" y="72"/>
                    </a:cubicBezTo>
                    <a:lnTo>
                      <a:pt x="393" y="72"/>
                    </a:lnTo>
                    <a:cubicBezTo>
                      <a:pt x="393" y="48"/>
                      <a:pt x="393" y="12"/>
                      <a:pt x="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46"/>
              <p:cNvSpPr/>
              <p:nvPr/>
            </p:nvSpPr>
            <p:spPr>
              <a:xfrm>
                <a:off x="4191275" y="1136875"/>
                <a:ext cx="12525" cy="7775"/>
              </a:xfrm>
              <a:custGeom>
                <a:avLst/>
                <a:gdLst/>
                <a:ahLst/>
                <a:cxnLst/>
                <a:rect l="l" t="t" r="r" b="b"/>
                <a:pathLst>
                  <a:path w="501" h="311" extrusionOk="0">
                    <a:moveTo>
                      <a:pt x="25" y="1"/>
                    </a:moveTo>
                    <a:cubicBezTo>
                      <a:pt x="25" y="12"/>
                      <a:pt x="1" y="48"/>
                      <a:pt x="1" y="60"/>
                    </a:cubicBezTo>
                    <a:cubicBezTo>
                      <a:pt x="1" y="191"/>
                      <a:pt x="108" y="298"/>
                      <a:pt x="239" y="310"/>
                    </a:cubicBezTo>
                    <a:cubicBezTo>
                      <a:pt x="382" y="310"/>
                      <a:pt x="501" y="203"/>
                      <a:pt x="501" y="72"/>
                    </a:cubicBezTo>
                    <a:cubicBezTo>
                      <a:pt x="501" y="48"/>
                      <a:pt x="501" y="36"/>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46"/>
              <p:cNvSpPr/>
              <p:nvPr/>
            </p:nvSpPr>
            <p:spPr>
              <a:xfrm>
                <a:off x="4191875" y="1132400"/>
                <a:ext cx="11350" cy="4500"/>
              </a:xfrm>
              <a:custGeom>
                <a:avLst/>
                <a:gdLst/>
                <a:ahLst/>
                <a:cxnLst/>
                <a:rect l="l" t="t" r="r" b="b"/>
                <a:pathLst>
                  <a:path w="454" h="180" extrusionOk="0">
                    <a:moveTo>
                      <a:pt x="239" y="1"/>
                    </a:moveTo>
                    <a:cubicBezTo>
                      <a:pt x="120" y="1"/>
                      <a:pt x="25" y="72"/>
                      <a:pt x="1" y="180"/>
                    </a:cubicBezTo>
                    <a:lnTo>
                      <a:pt x="453" y="180"/>
                    </a:lnTo>
                    <a:cubicBezTo>
                      <a:pt x="429" y="72"/>
                      <a:pt x="334"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46"/>
              <p:cNvSpPr/>
              <p:nvPr/>
            </p:nvSpPr>
            <p:spPr>
              <a:xfrm>
                <a:off x="4976800" y="1135100"/>
                <a:ext cx="64925" cy="1800"/>
              </a:xfrm>
              <a:custGeom>
                <a:avLst/>
                <a:gdLst/>
                <a:ahLst/>
                <a:cxnLst/>
                <a:rect l="l" t="t" r="r" b="b"/>
                <a:pathLst>
                  <a:path w="2597" h="72" extrusionOk="0">
                    <a:moveTo>
                      <a:pt x="84" y="0"/>
                    </a:moveTo>
                    <a:lnTo>
                      <a:pt x="1" y="72"/>
                    </a:lnTo>
                    <a:lnTo>
                      <a:pt x="2596" y="72"/>
                    </a:lnTo>
                    <a:lnTo>
                      <a:pt x="25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46"/>
              <p:cNvSpPr/>
              <p:nvPr/>
            </p:nvSpPr>
            <p:spPr>
              <a:xfrm>
                <a:off x="4942275" y="1134800"/>
                <a:ext cx="105700" cy="177125"/>
              </a:xfrm>
              <a:custGeom>
                <a:avLst/>
                <a:gdLst/>
                <a:ahLst/>
                <a:cxnLst/>
                <a:rect l="l" t="t" r="r" b="b"/>
                <a:pathLst>
                  <a:path w="4228" h="7085" extrusionOk="0">
                    <a:moveTo>
                      <a:pt x="3953" y="0"/>
                    </a:moveTo>
                    <a:cubicBezTo>
                      <a:pt x="3977" y="12"/>
                      <a:pt x="3977" y="36"/>
                      <a:pt x="3977" y="72"/>
                    </a:cubicBezTo>
                    <a:lnTo>
                      <a:pt x="1382" y="72"/>
                    </a:lnTo>
                    <a:lnTo>
                      <a:pt x="417" y="977"/>
                    </a:lnTo>
                    <a:cubicBezTo>
                      <a:pt x="0" y="3775"/>
                      <a:pt x="1417" y="7084"/>
                      <a:pt x="1417" y="7084"/>
                    </a:cubicBezTo>
                    <a:cubicBezTo>
                      <a:pt x="1417" y="7084"/>
                      <a:pt x="2251" y="6084"/>
                      <a:pt x="3001" y="4679"/>
                    </a:cubicBezTo>
                    <a:cubicBezTo>
                      <a:pt x="2858" y="4584"/>
                      <a:pt x="2751" y="4417"/>
                      <a:pt x="2751" y="4227"/>
                    </a:cubicBezTo>
                    <a:cubicBezTo>
                      <a:pt x="2751" y="3948"/>
                      <a:pt x="2989" y="3715"/>
                      <a:pt x="3266" y="3715"/>
                    </a:cubicBezTo>
                    <a:cubicBezTo>
                      <a:pt x="3273" y="3715"/>
                      <a:pt x="3280" y="3715"/>
                      <a:pt x="3287" y="3715"/>
                    </a:cubicBezTo>
                    <a:cubicBezTo>
                      <a:pt x="3334" y="3715"/>
                      <a:pt x="3358" y="3727"/>
                      <a:pt x="3394" y="3751"/>
                    </a:cubicBezTo>
                    <a:cubicBezTo>
                      <a:pt x="3406" y="3751"/>
                      <a:pt x="3441" y="3763"/>
                      <a:pt x="3453" y="3763"/>
                    </a:cubicBezTo>
                    <a:cubicBezTo>
                      <a:pt x="3763" y="3060"/>
                      <a:pt x="4013" y="2298"/>
                      <a:pt x="4132" y="1548"/>
                    </a:cubicBezTo>
                    <a:cubicBezTo>
                      <a:pt x="4227" y="988"/>
                      <a:pt x="4227" y="465"/>
                      <a:pt x="4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46"/>
              <p:cNvSpPr/>
              <p:nvPr/>
            </p:nvSpPr>
            <p:spPr>
              <a:xfrm>
                <a:off x="6585025" y="1113350"/>
                <a:ext cx="108975" cy="253050"/>
              </a:xfrm>
              <a:custGeom>
                <a:avLst/>
                <a:gdLst/>
                <a:ahLst/>
                <a:cxnLst/>
                <a:rect l="l" t="t" r="r" b="b"/>
                <a:pathLst>
                  <a:path w="4359" h="10122" extrusionOk="0">
                    <a:moveTo>
                      <a:pt x="2870" y="275"/>
                    </a:moveTo>
                    <a:cubicBezTo>
                      <a:pt x="2978" y="406"/>
                      <a:pt x="3132" y="632"/>
                      <a:pt x="3299" y="942"/>
                    </a:cubicBezTo>
                    <a:lnTo>
                      <a:pt x="2108" y="942"/>
                    </a:lnTo>
                    <a:cubicBezTo>
                      <a:pt x="2442" y="620"/>
                      <a:pt x="2716" y="394"/>
                      <a:pt x="2870" y="275"/>
                    </a:cubicBezTo>
                    <a:close/>
                    <a:moveTo>
                      <a:pt x="2918" y="1"/>
                    </a:moveTo>
                    <a:cubicBezTo>
                      <a:pt x="2918" y="1"/>
                      <a:pt x="834" y="1227"/>
                      <a:pt x="418" y="4025"/>
                    </a:cubicBezTo>
                    <a:cubicBezTo>
                      <a:pt x="1" y="6823"/>
                      <a:pt x="1406" y="10121"/>
                      <a:pt x="1406" y="10121"/>
                    </a:cubicBezTo>
                    <a:cubicBezTo>
                      <a:pt x="1406" y="10121"/>
                      <a:pt x="2239" y="9109"/>
                      <a:pt x="3001" y="7716"/>
                    </a:cubicBezTo>
                    <a:cubicBezTo>
                      <a:pt x="2858" y="7621"/>
                      <a:pt x="2751" y="7442"/>
                      <a:pt x="2751" y="7252"/>
                    </a:cubicBezTo>
                    <a:cubicBezTo>
                      <a:pt x="2763" y="6979"/>
                      <a:pt x="2980" y="6750"/>
                      <a:pt x="3248" y="6750"/>
                    </a:cubicBezTo>
                    <a:cubicBezTo>
                      <a:pt x="3261" y="6750"/>
                      <a:pt x="3274" y="6751"/>
                      <a:pt x="3287" y="6752"/>
                    </a:cubicBezTo>
                    <a:cubicBezTo>
                      <a:pt x="3311" y="6752"/>
                      <a:pt x="3359" y="6764"/>
                      <a:pt x="3394" y="6776"/>
                    </a:cubicBezTo>
                    <a:cubicBezTo>
                      <a:pt x="3406" y="6776"/>
                      <a:pt x="3430" y="6776"/>
                      <a:pt x="3454" y="6788"/>
                    </a:cubicBezTo>
                    <a:cubicBezTo>
                      <a:pt x="3763" y="6097"/>
                      <a:pt x="4013" y="5335"/>
                      <a:pt x="4132" y="4573"/>
                    </a:cubicBezTo>
                    <a:cubicBezTo>
                      <a:pt x="4359" y="3049"/>
                      <a:pt x="3990" y="1846"/>
                      <a:pt x="3585" y="1049"/>
                    </a:cubicBezTo>
                    <a:cubicBezTo>
                      <a:pt x="3251" y="370"/>
                      <a:pt x="2918" y="1"/>
                      <a:pt x="291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46"/>
              <p:cNvSpPr/>
              <p:nvPr/>
            </p:nvSpPr>
            <p:spPr>
              <a:xfrm>
                <a:off x="6913650" y="1908700"/>
                <a:ext cx="133675" cy="103000"/>
              </a:xfrm>
              <a:custGeom>
                <a:avLst/>
                <a:gdLst/>
                <a:ahLst/>
                <a:cxnLst/>
                <a:rect l="l" t="t" r="r" b="b"/>
                <a:pathLst>
                  <a:path w="5347" h="4120" extrusionOk="0">
                    <a:moveTo>
                      <a:pt x="5346" y="0"/>
                    </a:moveTo>
                    <a:cubicBezTo>
                      <a:pt x="4489" y="334"/>
                      <a:pt x="1941" y="1489"/>
                      <a:pt x="489" y="3287"/>
                    </a:cubicBezTo>
                    <a:cubicBezTo>
                      <a:pt x="298" y="3513"/>
                      <a:pt x="143" y="3751"/>
                      <a:pt x="0" y="3965"/>
                    </a:cubicBezTo>
                    <a:lnTo>
                      <a:pt x="4370" y="4120"/>
                    </a:lnTo>
                    <a:cubicBezTo>
                      <a:pt x="4846" y="3156"/>
                      <a:pt x="5156" y="2144"/>
                      <a:pt x="5346" y="1346"/>
                    </a:cubicBezTo>
                    <a:lnTo>
                      <a:pt x="5346" y="429"/>
                    </a:lnTo>
                    <a:lnTo>
                      <a:pt x="5346" y="215"/>
                    </a:lnTo>
                    <a:lnTo>
                      <a:pt x="5346"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46"/>
              <p:cNvSpPr/>
              <p:nvPr/>
            </p:nvSpPr>
            <p:spPr>
              <a:xfrm>
                <a:off x="6884475" y="2007525"/>
                <a:ext cx="138450" cy="97050"/>
              </a:xfrm>
              <a:custGeom>
                <a:avLst/>
                <a:gdLst/>
                <a:ahLst/>
                <a:cxnLst/>
                <a:rect l="l" t="t" r="r" b="b"/>
                <a:pathLst>
                  <a:path w="5538" h="3882" extrusionOk="0">
                    <a:moveTo>
                      <a:pt x="1191" y="0"/>
                    </a:moveTo>
                    <a:cubicBezTo>
                      <a:pt x="1" y="1989"/>
                      <a:pt x="405" y="3882"/>
                      <a:pt x="405" y="3882"/>
                    </a:cubicBezTo>
                    <a:cubicBezTo>
                      <a:pt x="405" y="3882"/>
                      <a:pt x="2811" y="3882"/>
                      <a:pt x="4585" y="1679"/>
                    </a:cubicBezTo>
                    <a:cubicBezTo>
                      <a:pt x="4954" y="1227"/>
                      <a:pt x="5263" y="691"/>
                      <a:pt x="5537" y="155"/>
                    </a:cubicBezTo>
                    <a:lnTo>
                      <a:pt x="1191"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46"/>
              <p:cNvSpPr/>
              <p:nvPr/>
            </p:nvSpPr>
            <p:spPr>
              <a:xfrm>
                <a:off x="6958300" y="1240750"/>
                <a:ext cx="88725" cy="228925"/>
              </a:xfrm>
              <a:custGeom>
                <a:avLst/>
                <a:gdLst/>
                <a:ahLst/>
                <a:cxnLst/>
                <a:rect l="l" t="t" r="r" b="b"/>
                <a:pathLst>
                  <a:path w="3549" h="9157" extrusionOk="0">
                    <a:moveTo>
                      <a:pt x="3548" y="1"/>
                    </a:moveTo>
                    <a:cubicBezTo>
                      <a:pt x="2703" y="906"/>
                      <a:pt x="1322" y="2632"/>
                      <a:pt x="798" y="4466"/>
                    </a:cubicBezTo>
                    <a:cubicBezTo>
                      <a:pt x="0" y="7192"/>
                      <a:pt x="1405" y="9157"/>
                      <a:pt x="1405" y="9157"/>
                    </a:cubicBezTo>
                    <a:cubicBezTo>
                      <a:pt x="1405" y="9157"/>
                      <a:pt x="2608" y="8645"/>
                      <a:pt x="3548" y="7287"/>
                    </a:cubicBezTo>
                    <a:lnTo>
                      <a:pt x="3548"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46"/>
              <p:cNvSpPr/>
              <p:nvPr/>
            </p:nvSpPr>
            <p:spPr>
              <a:xfrm>
                <a:off x="516425" y="2298925"/>
                <a:ext cx="225650" cy="104475"/>
              </a:xfrm>
              <a:custGeom>
                <a:avLst/>
                <a:gdLst/>
                <a:ahLst/>
                <a:cxnLst/>
                <a:rect l="l" t="t" r="r" b="b"/>
                <a:pathLst>
                  <a:path w="9026" h="4179" extrusionOk="0">
                    <a:moveTo>
                      <a:pt x="5354" y="1"/>
                    </a:moveTo>
                    <a:cubicBezTo>
                      <a:pt x="4524" y="1"/>
                      <a:pt x="3651" y="84"/>
                      <a:pt x="2846" y="322"/>
                    </a:cubicBezTo>
                    <a:cubicBezTo>
                      <a:pt x="1489" y="727"/>
                      <a:pt x="584" y="1489"/>
                      <a:pt x="0" y="2144"/>
                    </a:cubicBezTo>
                    <a:lnTo>
                      <a:pt x="0" y="2453"/>
                    </a:lnTo>
                    <a:lnTo>
                      <a:pt x="0" y="3525"/>
                    </a:lnTo>
                    <a:lnTo>
                      <a:pt x="0" y="3751"/>
                    </a:lnTo>
                    <a:cubicBezTo>
                      <a:pt x="12" y="3751"/>
                      <a:pt x="12" y="3763"/>
                      <a:pt x="36" y="3763"/>
                    </a:cubicBezTo>
                    <a:cubicBezTo>
                      <a:pt x="36" y="3810"/>
                      <a:pt x="12" y="3822"/>
                      <a:pt x="12" y="3858"/>
                    </a:cubicBezTo>
                    <a:cubicBezTo>
                      <a:pt x="12" y="3989"/>
                      <a:pt x="108" y="4096"/>
                      <a:pt x="238" y="4096"/>
                    </a:cubicBezTo>
                    <a:cubicBezTo>
                      <a:pt x="346" y="4096"/>
                      <a:pt x="429" y="4013"/>
                      <a:pt x="465" y="3918"/>
                    </a:cubicBezTo>
                    <a:cubicBezTo>
                      <a:pt x="938" y="4060"/>
                      <a:pt x="1530" y="4179"/>
                      <a:pt x="2211" y="4179"/>
                    </a:cubicBezTo>
                    <a:cubicBezTo>
                      <a:pt x="2729" y="4179"/>
                      <a:pt x="3298" y="4110"/>
                      <a:pt x="3906" y="3930"/>
                    </a:cubicBezTo>
                    <a:cubicBezTo>
                      <a:pt x="6608" y="3120"/>
                      <a:pt x="9025" y="465"/>
                      <a:pt x="9025" y="465"/>
                    </a:cubicBezTo>
                    <a:cubicBezTo>
                      <a:pt x="9025" y="465"/>
                      <a:pt x="7311" y="1"/>
                      <a:pt x="535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46"/>
              <p:cNvSpPr/>
              <p:nvPr/>
            </p:nvSpPr>
            <p:spPr>
              <a:xfrm>
                <a:off x="488450" y="2136400"/>
                <a:ext cx="18475" cy="18175"/>
              </a:xfrm>
              <a:custGeom>
                <a:avLst/>
                <a:gdLst/>
                <a:ahLst/>
                <a:cxnLst/>
                <a:rect l="l" t="t" r="r" b="b"/>
                <a:pathLst>
                  <a:path w="739" h="727" extrusionOk="0">
                    <a:moveTo>
                      <a:pt x="274" y="1"/>
                    </a:moveTo>
                    <a:cubicBezTo>
                      <a:pt x="274" y="1"/>
                      <a:pt x="262" y="13"/>
                      <a:pt x="238" y="13"/>
                    </a:cubicBezTo>
                    <a:cubicBezTo>
                      <a:pt x="203" y="24"/>
                      <a:pt x="167" y="36"/>
                      <a:pt x="143" y="72"/>
                    </a:cubicBezTo>
                    <a:lnTo>
                      <a:pt x="107" y="96"/>
                    </a:lnTo>
                    <a:cubicBezTo>
                      <a:pt x="95" y="96"/>
                      <a:pt x="95" y="108"/>
                      <a:pt x="84" y="132"/>
                    </a:cubicBezTo>
                    <a:cubicBezTo>
                      <a:pt x="60" y="144"/>
                      <a:pt x="60" y="155"/>
                      <a:pt x="48" y="167"/>
                    </a:cubicBezTo>
                    <a:cubicBezTo>
                      <a:pt x="24" y="215"/>
                      <a:pt x="0" y="275"/>
                      <a:pt x="0" y="334"/>
                    </a:cubicBezTo>
                    <a:cubicBezTo>
                      <a:pt x="0" y="394"/>
                      <a:pt x="24" y="465"/>
                      <a:pt x="48" y="513"/>
                    </a:cubicBezTo>
                    <a:cubicBezTo>
                      <a:pt x="60" y="548"/>
                      <a:pt x="84" y="572"/>
                      <a:pt x="107" y="608"/>
                    </a:cubicBezTo>
                    <a:cubicBezTo>
                      <a:pt x="143" y="632"/>
                      <a:pt x="167" y="667"/>
                      <a:pt x="203" y="679"/>
                    </a:cubicBezTo>
                    <a:cubicBezTo>
                      <a:pt x="214" y="691"/>
                      <a:pt x="226" y="691"/>
                      <a:pt x="262" y="715"/>
                    </a:cubicBezTo>
                    <a:cubicBezTo>
                      <a:pt x="286" y="727"/>
                      <a:pt x="322" y="727"/>
                      <a:pt x="357" y="727"/>
                    </a:cubicBezTo>
                    <a:cubicBezTo>
                      <a:pt x="405" y="727"/>
                      <a:pt x="453" y="727"/>
                      <a:pt x="476" y="715"/>
                    </a:cubicBezTo>
                    <a:cubicBezTo>
                      <a:pt x="500" y="715"/>
                      <a:pt x="512" y="691"/>
                      <a:pt x="524" y="691"/>
                    </a:cubicBezTo>
                    <a:cubicBezTo>
                      <a:pt x="560" y="679"/>
                      <a:pt x="584" y="667"/>
                      <a:pt x="619" y="632"/>
                    </a:cubicBezTo>
                    <a:cubicBezTo>
                      <a:pt x="631" y="620"/>
                      <a:pt x="643" y="596"/>
                      <a:pt x="655" y="572"/>
                    </a:cubicBezTo>
                    <a:cubicBezTo>
                      <a:pt x="679" y="548"/>
                      <a:pt x="691" y="536"/>
                      <a:pt x="703" y="501"/>
                    </a:cubicBezTo>
                    <a:lnTo>
                      <a:pt x="703" y="489"/>
                    </a:lnTo>
                    <a:cubicBezTo>
                      <a:pt x="715" y="441"/>
                      <a:pt x="738" y="394"/>
                      <a:pt x="738" y="358"/>
                    </a:cubicBezTo>
                    <a:cubicBezTo>
                      <a:pt x="738" y="298"/>
                      <a:pt x="715" y="215"/>
                      <a:pt x="738" y="191"/>
                    </a:cubicBezTo>
                    <a:cubicBezTo>
                      <a:pt x="715" y="179"/>
                      <a:pt x="703" y="144"/>
                      <a:pt x="691" y="132"/>
                    </a:cubicBezTo>
                    <a:lnTo>
                      <a:pt x="655" y="96"/>
                    </a:lnTo>
                    <a:cubicBezTo>
                      <a:pt x="631" y="84"/>
                      <a:pt x="619" y="72"/>
                      <a:pt x="595" y="60"/>
                    </a:cubicBezTo>
                    <a:cubicBezTo>
                      <a:pt x="584" y="60"/>
                      <a:pt x="560" y="36"/>
                      <a:pt x="536" y="24"/>
                    </a:cubicBezTo>
                    <a:cubicBezTo>
                      <a:pt x="512" y="24"/>
                      <a:pt x="500" y="13"/>
                      <a:pt x="465" y="13"/>
                    </a:cubicBezTo>
                    <a:cubicBezTo>
                      <a:pt x="441" y="1"/>
                      <a:pt x="417" y="1"/>
                      <a:pt x="39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46"/>
              <p:cNvSpPr/>
              <p:nvPr/>
            </p:nvSpPr>
            <p:spPr>
              <a:xfrm>
                <a:off x="497975" y="2135500"/>
                <a:ext cx="1800" cy="325"/>
              </a:xfrm>
              <a:custGeom>
                <a:avLst/>
                <a:gdLst/>
                <a:ahLst/>
                <a:cxnLst/>
                <a:rect l="l" t="t" r="r" b="b"/>
                <a:pathLst>
                  <a:path w="72" h="13" extrusionOk="0">
                    <a:moveTo>
                      <a:pt x="0" y="1"/>
                    </a:moveTo>
                    <a:cubicBezTo>
                      <a:pt x="24" y="13"/>
                      <a:pt x="36" y="13"/>
                      <a:pt x="72" y="13"/>
                    </a:cubicBezTo>
                    <a:cubicBezTo>
                      <a:pt x="36" y="1"/>
                      <a:pt x="24" y="1"/>
                      <a:pt x="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46"/>
              <p:cNvSpPr/>
              <p:nvPr/>
            </p:nvSpPr>
            <p:spPr>
              <a:xfrm>
                <a:off x="516125" y="3942000"/>
                <a:ext cx="171775" cy="104475"/>
              </a:xfrm>
              <a:custGeom>
                <a:avLst/>
                <a:gdLst/>
                <a:ahLst/>
                <a:cxnLst/>
                <a:rect l="l" t="t" r="r" b="b"/>
                <a:pathLst>
                  <a:path w="6871" h="4179" extrusionOk="0">
                    <a:moveTo>
                      <a:pt x="3204" y="0"/>
                    </a:moveTo>
                    <a:cubicBezTo>
                      <a:pt x="2374" y="0"/>
                      <a:pt x="1499" y="84"/>
                      <a:pt x="691" y="321"/>
                    </a:cubicBezTo>
                    <a:cubicBezTo>
                      <a:pt x="512" y="369"/>
                      <a:pt x="358" y="428"/>
                      <a:pt x="203" y="488"/>
                    </a:cubicBezTo>
                    <a:cubicBezTo>
                      <a:pt x="167" y="524"/>
                      <a:pt x="108" y="536"/>
                      <a:pt x="48" y="559"/>
                    </a:cubicBezTo>
                    <a:lnTo>
                      <a:pt x="24" y="559"/>
                    </a:lnTo>
                    <a:lnTo>
                      <a:pt x="24" y="786"/>
                    </a:lnTo>
                    <a:cubicBezTo>
                      <a:pt x="12" y="786"/>
                      <a:pt x="12" y="798"/>
                      <a:pt x="0" y="798"/>
                    </a:cubicBezTo>
                    <a:lnTo>
                      <a:pt x="0" y="4179"/>
                    </a:lnTo>
                    <a:lnTo>
                      <a:pt x="24" y="4179"/>
                    </a:lnTo>
                    <a:cubicBezTo>
                      <a:pt x="548" y="4179"/>
                      <a:pt x="1132" y="4107"/>
                      <a:pt x="1751" y="3929"/>
                    </a:cubicBezTo>
                    <a:cubicBezTo>
                      <a:pt x="4465" y="3119"/>
                      <a:pt x="6870" y="464"/>
                      <a:pt x="6870" y="464"/>
                    </a:cubicBezTo>
                    <a:cubicBezTo>
                      <a:pt x="6870" y="464"/>
                      <a:pt x="5162" y="0"/>
                      <a:pt x="320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46"/>
              <p:cNvSpPr/>
              <p:nvPr/>
            </p:nvSpPr>
            <p:spPr>
              <a:xfrm>
                <a:off x="501250" y="3674700"/>
                <a:ext cx="8950" cy="9825"/>
              </a:xfrm>
              <a:custGeom>
                <a:avLst/>
                <a:gdLst/>
                <a:ahLst/>
                <a:cxnLst/>
                <a:rect l="l" t="t" r="r" b="b"/>
                <a:pathLst>
                  <a:path w="358" h="393" extrusionOk="0">
                    <a:moveTo>
                      <a:pt x="143" y="0"/>
                    </a:moveTo>
                    <a:cubicBezTo>
                      <a:pt x="131" y="12"/>
                      <a:pt x="131" y="12"/>
                      <a:pt x="119" y="12"/>
                    </a:cubicBezTo>
                    <a:cubicBezTo>
                      <a:pt x="83" y="12"/>
                      <a:pt x="72" y="36"/>
                      <a:pt x="60" y="48"/>
                    </a:cubicBezTo>
                    <a:cubicBezTo>
                      <a:pt x="48" y="60"/>
                      <a:pt x="24" y="95"/>
                      <a:pt x="12" y="107"/>
                    </a:cubicBezTo>
                    <a:cubicBezTo>
                      <a:pt x="0" y="119"/>
                      <a:pt x="0" y="119"/>
                      <a:pt x="0" y="131"/>
                    </a:cubicBezTo>
                    <a:lnTo>
                      <a:pt x="0" y="167"/>
                    </a:lnTo>
                    <a:lnTo>
                      <a:pt x="0" y="179"/>
                    </a:lnTo>
                    <a:lnTo>
                      <a:pt x="0" y="226"/>
                    </a:lnTo>
                    <a:lnTo>
                      <a:pt x="0" y="238"/>
                    </a:lnTo>
                    <a:lnTo>
                      <a:pt x="0" y="250"/>
                    </a:lnTo>
                    <a:lnTo>
                      <a:pt x="0" y="274"/>
                    </a:lnTo>
                    <a:cubicBezTo>
                      <a:pt x="12" y="286"/>
                      <a:pt x="12" y="298"/>
                      <a:pt x="24" y="310"/>
                    </a:cubicBezTo>
                    <a:cubicBezTo>
                      <a:pt x="48" y="310"/>
                      <a:pt x="48" y="333"/>
                      <a:pt x="48" y="333"/>
                    </a:cubicBezTo>
                    <a:cubicBezTo>
                      <a:pt x="48" y="333"/>
                      <a:pt x="48" y="345"/>
                      <a:pt x="60" y="345"/>
                    </a:cubicBezTo>
                    <a:cubicBezTo>
                      <a:pt x="72" y="357"/>
                      <a:pt x="83" y="369"/>
                      <a:pt x="107" y="369"/>
                    </a:cubicBezTo>
                    <a:cubicBezTo>
                      <a:pt x="131" y="393"/>
                      <a:pt x="143" y="393"/>
                      <a:pt x="179" y="393"/>
                    </a:cubicBezTo>
                    <a:lnTo>
                      <a:pt x="203" y="393"/>
                    </a:lnTo>
                    <a:cubicBezTo>
                      <a:pt x="226" y="369"/>
                      <a:pt x="226" y="369"/>
                      <a:pt x="238" y="369"/>
                    </a:cubicBezTo>
                    <a:cubicBezTo>
                      <a:pt x="262" y="357"/>
                      <a:pt x="286" y="345"/>
                      <a:pt x="298" y="333"/>
                    </a:cubicBezTo>
                    <a:cubicBezTo>
                      <a:pt x="310" y="322"/>
                      <a:pt x="322" y="298"/>
                      <a:pt x="345" y="274"/>
                    </a:cubicBezTo>
                    <a:cubicBezTo>
                      <a:pt x="345" y="262"/>
                      <a:pt x="357" y="226"/>
                      <a:pt x="357" y="202"/>
                    </a:cubicBezTo>
                    <a:lnTo>
                      <a:pt x="357" y="119"/>
                    </a:lnTo>
                    <a:cubicBezTo>
                      <a:pt x="357" y="95"/>
                      <a:pt x="345" y="71"/>
                      <a:pt x="322" y="60"/>
                    </a:cubicBezTo>
                    <a:cubicBezTo>
                      <a:pt x="310" y="48"/>
                      <a:pt x="286" y="36"/>
                      <a:pt x="262" y="12"/>
                    </a:cubicBezTo>
                    <a:cubicBezTo>
                      <a:pt x="262" y="0"/>
                      <a:pt x="250" y="0"/>
                      <a:pt x="23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6"/>
              <p:cNvSpPr/>
              <p:nvPr/>
            </p:nvSpPr>
            <p:spPr>
              <a:xfrm>
                <a:off x="507200" y="3674700"/>
                <a:ext cx="25" cy="25"/>
              </a:xfrm>
              <a:custGeom>
                <a:avLst/>
                <a:gdLst/>
                <a:ahLst/>
                <a:cxnLst/>
                <a:rect l="l" t="t" r="r" b="b"/>
                <a:pathLst>
                  <a:path w="1" h="1" extrusionOk="0">
                    <a:moveTo>
                      <a:pt x="0" y="0"/>
                    </a:moveTo>
                    <a:lnTo>
                      <a:pt x="0"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46"/>
              <p:cNvSpPr/>
              <p:nvPr/>
            </p:nvSpPr>
            <p:spPr>
              <a:xfrm>
                <a:off x="500350" y="3679150"/>
                <a:ext cx="25" cy="1225"/>
              </a:xfrm>
              <a:custGeom>
                <a:avLst/>
                <a:gdLst/>
                <a:ahLst/>
                <a:cxnLst/>
                <a:rect l="l" t="t" r="r" b="b"/>
                <a:pathLst>
                  <a:path w="1" h="49" extrusionOk="0">
                    <a:moveTo>
                      <a:pt x="0" y="1"/>
                    </a:moveTo>
                    <a:lnTo>
                      <a:pt x="0" y="48"/>
                    </a:lnTo>
                    <a:lnTo>
                      <a:pt x="0"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6"/>
              <p:cNvSpPr/>
              <p:nvPr/>
            </p:nvSpPr>
            <p:spPr>
              <a:xfrm>
                <a:off x="2513700" y="4653075"/>
                <a:ext cx="27700" cy="26225"/>
              </a:xfrm>
              <a:custGeom>
                <a:avLst/>
                <a:gdLst/>
                <a:ahLst/>
                <a:cxnLst/>
                <a:rect l="l" t="t" r="r" b="b"/>
                <a:pathLst>
                  <a:path w="1108" h="1049" extrusionOk="0">
                    <a:moveTo>
                      <a:pt x="572" y="1"/>
                    </a:moveTo>
                    <a:cubicBezTo>
                      <a:pt x="512" y="1"/>
                      <a:pt x="465" y="13"/>
                      <a:pt x="405" y="25"/>
                    </a:cubicBezTo>
                    <a:cubicBezTo>
                      <a:pt x="369" y="25"/>
                      <a:pt x="346" y="37"/>
                      <a:pt x="310" y="60"/>
                    </a:cubicBezTo>
                    <a:cubicBezTo>
                      <a:pt x="155" y="144"/>
                      <a:pt x="36" y="310"/>
                      <a:pt x="12" y="501"/>
                    </a:cubicBezTo>
                    <a:cubicBezTo>
                      <a:pt x="0" y="799"/>
                      <a:pt x="238" y="1037"/>
                      <a:pt x="536" y="1049"/>
                    </a:cubicBezTo>
                    <a:cubicBezTo>
                      <a:pt x="584" y="1049"/>
                      <a:pt x="608" y="1037"/>
                      <a:pt x="655" y="1037"/>
                    </a:cubicBezTo>
                    <a:cubicBezTo>
                      <a:pt x="893" y="989"/>
                      <a:pt x="1072" y="799"/>
                      <a:pt x="1084" y="548"/>
                    </a:cubicBezTo>
                    <a:cubicBezTo>
                      <a:pt x="1108" y="251"/>
                      <a:pt x="869" y="13"/>
                      <a:pt x="57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46"/>
              <p:cNvSpPr/>
              <p:nvPr/>
            </p:nvSpPr>
            <p:spPr>
              <a:xfrm>
                <a:off x="2521425" y="4653375"/>
                <a:ext cx="2700" cy="1525"/>
              </a:xfrm>
              <a:custGeom>
                <a:avLst/>
                <a:gdLst/>
                <a:ahLst/>
                <a:cxnLst/>
                <a:rect l="l" t="t" r="r" b="b"/>
                <a:pathLst>
                  <a:path w="108" h="61" extrusionOk="0">
                    <a:moveTo>
                      <a:pt x="1" y="48"/>
                    </a:moveTo>
                    <a:cubicBezTo>
                      <a:pt x="1" y="48"/>
                      <a:pt x="1" y="60"/>
                      <a:pt x="1" y="48"/>
                    </a:cubicBezTo>
                    <a:cubicBezTo>
                      <a:pt x="37" y="25"/>
                      <a:pt x="60" y="13"/>
                      <a:pt x="108" y="1"/>
                    </a:cubicBezTo>
                    <a:cubicBezTo>
                      <a:pt x="60" y="13"/>
                      <a:pt x="37" y="25"/>
                      <a:pt x="1" y="48"/>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6"/>
              <p:cNvSpPr/>
              <p:nvPr/>
            </p:nvSpPr>
            <p:spPr>
              <a:xfrm>
                <a:off x="5212250" y="4455150"/>
                <a:ext cx="124450" cy="237250"/>
              </a:xfrm>
              <a:custGeom>
                <a:avLst/>
                <a:gdLst/>
                <a:ahLst/>
                <a:cxnLst/>
                <a:rect l="l" t="t" r="r" b="b"/>
                <a:pathLst>
                  <a:path w="4978" h="9490" extrusionOk="0">
                    <a:moveTo>
                      <a:pt x="4013" y="0"/>
                    </a:moveTo>
                    <a:cubicBezTo>
                      <a:pt x="4013" y="0"/>
                      <a:pt x="1358" y="2417"/>
                      <a:pt x="584" y="5144"/>
                    </a:cubicBezTo>
                    <a:cubicBezTo>
                      <a:pt x="0" y="7203"/>
                      <a:pt x="643" y="8823"/>
                      <a:pt x="1000" y="9489"/>
                    </a:cubicBezTo>
                    <a:lnTo>
                      <a:pt x="1810" y="9489"/>
                    </a:lnTo>
                    <a:cubicBezTo>
                      <a:pt x="2524" y="9013"/>
                      <a:pt x="3691" y="7989"/>
                      <a:pt x="4203" y="6168"/>
                    </a:cubicBezTo>
                    <a:cubicBezTo>
                      <a:pt x="4977" y="3465"/>
                      <a:pt x="4013" y="0"/>
                      <a:pt x="401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6"/>
              <p:cNvSpPr/>
              <p:nvPr/>
            </p:nvSpPr>
            <p:spPr>
              <a:xfrm>
                <a:off x="7013950" y="4198275"/>
                <a:ext cx="33075" cy="62525"/>
              </a:xfrm>
              <a:custGeom>
                <a:avLst/>
                <a:gdLst/>
                <a:ahLst/>
                <a:cxnLst/>
                <a:rect l="l" t="t" r="r" b="b"/>
                <a:pathLst>
                  <a:path w="1323" h="2501" extrusionOk="0">
                    <a:moveTo>
                      <a:pt x="1322" y="0"/>
                    </a:moveTo>
                    <a:cubicBezTo>
                      <a:pt x="346" y="869"/>
                      <a:pt x="1" y="1750"/>
                      <a:pt x="1" y="1750"/>
                    </a:cubicBezTo>
                    <a:cubicBezTo>
                      <a:pt x="1" y="1750"/>
                      <a:pt x="299" y="1965"/>
                      <a:pt x="822" y="2167"/>
                    </a:cubicBezTo>
                    <a:cubicBezTo>
                      <a:pt x="799" y="2203"/>
                      <a:pt x="787" y="2227"/>
                      <a:pt x="787" y="2262"/>
                    </a:cubicBezTo>
                    <a:cubicBezTo>
                      <a:pt x="787" y="2381"/>
                      <a:pt x="882" y="2500"/>
                      <a:pt x="1013" y="2500"/>
                    </a:cubicBezTo>
                    <a:cubicBezTo>
                      <a:pt x="1120" y="2500"/>
                      <a:pt x="1203" y="2429"/>
                      <a:pt x="1239" y="2322"/>
                    </a:cubicBezTo>
                    <a:cubicBezTo>
                      <a:pt x="1263" y="2334"/>
                      <a:pt x="1299" y="2334"/>
                      <a:pt x="1322" y="2346"/>
                    </a:cubicBezTo>
                    <a:lnTo>
                      <a:pt x="1322"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6"/>
              <p:cNvSpPr/>
              <p:nvPr/>
            </p:nvSpPr>
            <p:spPr>
              <a:xfrm>
                <a:off x="6862450" y="4509325"/>
                <a:ext cx="104500" cy="182175"/>
              </a:xfrm>
              <a:custGeom>
                <a:avLst/>
                <a:gdLst/>
                <a:ahLst/>
                <a:cxnLst/>
                <a:rect l="l" t="t" r="r" b="b"/>
                <a:pathLst>
                  <a:path w="4180" h="7287" extrusionOk="0">
                    <a:moveTo>
                      <a:pt x="3692" y="0"/>
                    </a:move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lnTo>
                      <a:pt x="3251" y="7251"/>
                    </a:ln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46"/>
              <p:cNvSpPr/>
              <p:nvPr/>
            </p:nvSpPr>
            <p:spPr>
              <a:xfrm>
                <a:off x="6862450" y="4509325"/>
                <a:ext cx="104500" cy="182175"/>
              </a:xfrm>
              <a:custGeom>
                <a:avLst/>
                <a:gdLst/>
                <a:ahLst/>
                <a:cxnLst/>
                <a:rect l="l" t="t" r="r" b="b"/>
                <a:pathLst>
                  <a:path w="4180" h="7287" fill="none" extrusionOk="0">
                    <a:moveTo>
                      <a:pt x="3251" y="7251"/>
                    </a:move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lnTo>
                      <a:pt x="3692" y="0"/>
                    </a:lnTo>
                    <a:lnTo>
                      <a:pt x="3692" y="0"/>
                    </a:lnTo>
                    <a:lnTo>
                      <a:pt x="3692" y="0"/>
                    </a:ln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path>
                </a:pathLst>
              </a:custGeom>
              <a:no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46"/>
              <p:cNvSpPr/>
              <p:nvPr/>
            </p:nvSpPr>
            <p:spPr>
              <a:xfrm>
                <a:off x="516125" y="4179800"/>
                <a:ext cx="625" cy="252150"/>
              </a:xfrm>
              <a:custGeom>
                <a:avLst/>
                <a:gdLst/>
                <a:ahLst/>
                <a:cxnLst/>
                <a:rect l="l" t="t" r="r" b="b"/>
                <a:pathLst>
                  <a:path w="25" h="10086" extrusionOk="0">
                    <a:moveTo>
                      <a:pt x="24" y="1"/>
                    </a:moveTo>
                    <a:cubicBezTo>
                      <a:pt x="12" y="25"/>
                      <a:pt x="0" y="37"/>
                      <a:pt x="0" y="37"/>
                    </a:cubicBezTo>
                    <a:lnTo>
                      <a:pt x="0" y="10085"/>
                    </a:lnTo>
                    <a:cubicBezTo>
                      <a:pt x="12" y="10085"/>
                      <a:pt x="12" y="10074"/>
                      <a:pt x="24" y="10062"/>
                    </a:cubicBezTo>
                    <a:lnTo>
                      <a:pt x="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46"/>
              <p:cNvSpPr/>
              <p:nvPr/>
            </p:nvSpPr>
            <p:spPr>
              <a:xfrm>
                <a:off x="503325" y="2360550"/>
                <a:ext cx="13425" cy="26800"/>
              </a:xfrm>
              <a:custGeom>
                <a:avLst/>
                <a:gdLst/>
                <a:ahLst/>
                <a:cxnLst/>
                <a:rect l="l" t="t" r="r" b="b"/>
                <a:pathLst>
                  <a:path w="537" h="1072" extrusionOk="0">
                    <a:moveTo>
                      <a:pt x="536" y="0"/>
                    </a:moveTo>
                    <a:cubicBezTo>
                      <a:pt x="274" y="345"/>
                      <a:pt x="96" y="643"/>
                      <a:pt x="0" y="822"/>
                    </a:cubicBezTo>
                    <a:cubicBezTo>
                      <a:pt x="108" y="881"/>
                      <a:pt x="298" y="988"/>
                      <a:pt x="536" y="1072"/>
                    </a:cubicBezTo>
                    <a:lnTo>
                      <a:pt x="536"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6"/>
              <p:cNvSpPr/>
              <p:nvPr/>
            </p:nvSpPr>
            <p:spPr>
              <a:xfrm>
                <a:off x="6637725" y="1120200"/>
                <a:ext cx="29775" cy="16700"/>
              </a:xfrm>
              <a:custGeom>
                <a:avLst/>
                <a:gdLst/>
                <a:ahLst/>
                <a:cxnLst/>
                <a:rect l="l" t="t" r="r" b="b"/>
                <a:pathLst>
                  <a:path w="1191" h="668" extrusionOk="0">
                    <a:moveTo>
                      <a:pt x="762" y="1"/>
                    </a:moveTo>
                    <a:cubicBezTo>
                      <a:pt x="596" y="120"/>
                      <a:pt x="310" y="346"/>
                      <a:pt x="0" y="668"/>
                    </a:cubicBezTo>
                    <a:lnTo>
                      <a:pt x="1191" y="668"/>
                    </a:lnTo>
                    <a:cubicBezTo>
                      <a:pt x="1024" y="358"/>
                      <a:pt x="870" y="132"/>
                      <a:pt x="76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6"/>
              <p:cNvSpPr/>
              <p:nvPr/>
            </p:nvSpPr>
            <p:spPr>
              <a:xfrm>
                <a:off x="7047300" y="1799150"/>
                <a:ext cx="9550" cy="10450"/>
              </a:xfrm>
              <a:custGeom>
                <a:avLst/>
                <a:gdLst/>
                <a:ahLst/>
                <a:cxnLst/>
                <a:rect l="l" t="t" r="r" b="b"/>
                <a:pathLst>
                  <a:path w="382" h="418" extrusionOk="0">
                    <a:moveTo>
                      <a:pt x="0" y="1"/>
                    </a:moveTo>
                    <a:lnTo>
                      <a:pt x="0" y="418"/>
                    </a:lnTo>
                    <a:cubicBezTo>
                      <a:pt x="155" y="358"/>
                      <a:pt x="286" y="310"/>
                      <a:pt x="381" y="275"/>
                    </a:cubicBezTo>
                    <a:cubicBezTo>
                      <a:pt x="274" y="191"/>
                      <a:pt x="155" y="10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46"/>
              <p:cNvSpPr/>
              <p:nvPr/>
            </p:nvSpPr>
            <p:spPr>
              <a:xfrm>
                <a:off x="5242900" y="4692375"/>
                <a:ext cx="4800" cy="1800"/>
              </a:xfrm>
              <a:custGeom>
                <a:avLst/>
                <a:gdLst/>
                <a:ahLst/>
                <a:cxnLst/>
                <a:rect l="l" t="t" r="r" b="b"/>
                <a:pathLst>
                  <a:path w="192" h="72" extrusionOk="0">
                    <a:moveTo>
                      <a:pt x="1" y="0"/>
                    </a:moveTo>
                    <a:cubicBezTo>
                      <a:pt x="13" y="36"/>
                      <a:pt x="25" y="60"/>
                      <a:pt x="48" y="72"/>
                    </a:cubicBezTo>
                    <a:cubicBezTo>
                      <a:pt x="84" y="60"/>
                      <a:pt x="132" y="36"/>
                      <a:pt x="19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46"/>
              <p:cNvSpPr/>
              <p:nvPr/>
            </p:nvSpPr>
            <p:spPr>
              <a:xfrm>
                <a:off x="7047900" y="1913450"/>
                <a:ext cx="900" cy="5700"/>
              </a:xfrm>
              <a:custGeom>
                <a:avLst/>
                <a:gdLst/>
                <a:ahLst/>
                <a:cxnLst/>
                <a:rect l="l" t="t" r="r" b="b"/>
                <a:pathLst>
                  <a:path w="36" h="228" extrusionOk="0">
                    <a:moveTo>
                      <a:pt x="36" y="1"/>
                    </a:moveTo>
                    <a:lnTo>
                      <a:pt x="36" y="1"/>
                    </a:lnTo>
                    <a:cubicBezTo>
                      <a:pt x="12" y="13"/>
                      <a:pt x="0" y="13"/>
                      <a:pt x="0" y="13"/>
                    </a:cubicBezTo>
                    <a:lnTo>
                      <a:pt x="0" y="227"/>
                    </a:lnTo>
                    <a:lnTo>
                      <a:pt x="36"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6"/>
              <p:cNvSpPr/>
              <p:nvPr/>
            </p:nvSpPr>
            <p:spPr>
              <a:xfrm>
                <a:off x="2996800" y="4692375"/>
                <a:ext cx="27700" cy="25325"/>
              </a:xfrm>
              <a:custGeom>
                <a:avLst/>
                <a:gdLst/>
                <a:ahLst/>
                <a:cxnLst/>
                <a:rect l="l" t="t" r="r" b="b"/>
                <a:pathLst>
                  <a:path w="1108" h="1013" extrusionOk="0">
                    <a:moveTo>
                      <a:pt x="0" y="0"/>
                    </a:moveTo>
                    <a:cubicBezTo>
                      <a:pt x="95" y="429"/>
                      <a:pt x="203" y="774"/>
                      <a:pt x="262" y="1012"/>
                    </a:cubicBezTo>
                    <a:cubicBezTo>
                      <a:pt x="453" y="810"/>
                      <a:pt x="750" y="453"/>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6"/>
              <p:cNvSpPr/>
              <p:nvPr/>
            </p:nvSpPr>
            <p:spPr>
              <a:xfrm>
                <a:off x="7047900" y="2683200"/>
                <a:ext cx="25" cy="325"/>
              </a:xfrm>
              <a:custGeom>
                <a:avLst/>
                <a:gdLst/>
                <a:ahLst/>
                <a:cxnLst/>
                <a:rect l="l" t="t" r="r" b="b"/>
                <a:pathLst>
                  <a:path w="1" h="13" extrusionOk="0">
                    <a:moveTo>
                      <a:pt x="0" y="0"/>
                    </a:moveTo>
                    <a:lnTo>
                      <a:pt x="0" y="0"/>
                    </a:lnTo>
                    <a:lnTo>
                      <a:pt x="0" y="0"/>
                    </a:lnTo>
                    <a:cubicBezTo>
                      <a:pt x="0" y="12"/>
                      <a:pt x="0" y="0"/>
                      <a:pt x="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46"/>
              <p:cNvSpPr/>
              <p:nvPr/>
            </p:nvSpPr>
            <p:spPr>
              <a:xfrm>
                <a:off x="491125" y="3172850"/>
                <a:ext cx="3000" cy="3000"/>
              </a:xfrm>
              <a:custGeom>
                <a:avLst/>
                <a:gdLst/>
                <a:ahLst/>
                <a:cxnLst/>
                <a:rect l="l" t="t" r="r" b="b"/>
                <a:pathLst>
                  <a:path w="120" h="120" extrusionOk="0">
                    <a:moveTo>
                      <a:pt x="60" y="0"/>
                    </a:moveTo>
                    <a:cubicBezTo>
                      <a:pt x="48" y="0"/>
                      <a:pt x="36" y="0"/>
                      <a:pt x="12" y="12"/>
                    </a:cubicBezTo>
                    <a:cubicBezTo>
                      <a:pt x="0" y="36"/>
                      <a:pt x="0" y="36"/>
                      <a:pt x="0" y="48"/>
                    </a:cubicBezTo>
                    <a:lnTo>
                      <a:pt x="0" y="60"/>
                    </a:lnTo>
                    <a:cubicBezTo>
                      <a:pt x="0" y="72"/>
                      <a:pt x="0" y="95"/>
                      <a:pt x="12" y="107"/>
                    </a:cubicBezTo>
                    <a:cubicBezTo>
                      <a:pt x="48" y="119"/>
                      <a:pt x="60" y="119"/>
                      <a:pt x="60" y="119"/>
                    </a:cubicBezTo>
                    <a:cubicBezTo>
                      <a:pt x="96" y="119"/>
                      <a:pt x="119" y="83"/>
                      <a:pt x="119" y="60"/>
                    </a:cubicBezTo>
                    <a:cubicBezTo>
                      <a:pt x="119" y="48"/>
                      <a:pt x="119" y="36"/>
                      <a:pt x="107" y="12"/>
                    </a:cubicBezTo>
                    <a:cubicBezTo>
                      <a:pt x="96" y="0"/>
                      <a:pt x="72" y="0"/>
                      <a:pt x="6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46"/>
              <p:cNvSpPr/>
              <p:nvPr/>
            </p:nvSpPr>
            <p:spPr>
              <a:xfrm>
                <a:off x="865875" y="4692075"/>
                <a:ext cx="14900" cy="5975"/>
              </a:xfrm>
              <a:custGeom>
                <a:avLst/>
                <a:gdLst/>
                <a:ahLst/>
                <a:cxnLst/>
                <a:rect l="l" t="t" r="r" b="b"/>
                <a:pathLst>
                  <a:path w="596" h="239" extrusionOk="0">
                    <a:moveTo>
                      <a:pt x="0" y="1"/>
                    </a:moveTo>
                    <a:lnTo>
                      <a:pt x="0" y="24"/>
                    </a:lnTo>
                    <a:cubicBezTo>
                      <a:pt x="48" y="167"/>
                      <a:pt x="143" y="239"/>
                      <a:pt x="286" y="239"/>
                    </a:cubicBezTo>
                    <a:cubicBezTo>
                      <a:pt x="357" y="239"/>
                      <a:pt x="441" y="203"/>
                      <a:pt x="500" y="143"/>
                    </a:cubicBezTo>
                    <a:cubicBezTo>
                      <a:pt x="548" y="108"/>
                      <a:pt x="584" y="60"/>
                      <a:pt x="59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6"/>
              <p:cNvSpPr/>
              <p:nvPr/>
            </p:nvSpPr>
            <p:spPr>
              <a:xfrm>
                <a:off x="516125" y="3127900"/>
                <a:ext cx="625" cy="242600"/>
              </a:xfrm>
              <a:custGeom>
                <a:avLst/>
                <a:gdLst/>
                <a:ahLst/>
                <a:cxnLst/>
                <a:rect l="l" t="t" r="r" b="b"/>
                <a:pathLst>
                  <a:path w="25" h="9704" extrusionOk="0">
                    <a:moveTo>
                      <a:pt x="0" y="0"/>
                    </a:moveTo>
                    <a:lnTo>
                      <a:pt x="0" y="9704"/>
                    </a:lnTo>
                    <a:cubicBezTo>
                      <a:pt x="12" y="9692"/>
                      <a:pt x="12" y="9668"/>
                      <a:pt x="24" y="9656"/>
                    </a:cubicBezTo>
                    <a:lnTo>
                      <a:pt x="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6"/>
              <p:cNvSpPr/>
              <p:nvPr/>
            </p:nvSpPr>
            <p:spPr>
              <a:xfrm>
                <a:off x="516125" y="3369300"/>
                <a:ext cx="625" cy="9250"/>
              </a:xfrm>
              <a:custGeom>
                <a:avLst/>
                <a:gdLst/>
                <a:ahLst/>
                <a:cxnLst/>
                <a:rect l="l" t="t" r="r" b="b"/>
                <a:pathLst>
                  <a:path w="25" h="370" extrusionOk="0">
                    <a:moveTo>
                      <a:pt x="24" y="0"/>
                    </a:moveTo>
                    <a:cubicBezTo>
                      <a:pt x="12" y="12"/>
                      <a:pt x="0" y="36"/>
                      <a:pt x="0" y="48"/>
                    </a:cubicBezTo>
                    <a:lnTo>
                      <a:pt x="0" y="369"/>
                    </a:lnTo>
                    <a:cubicBezTo>
                      <a:pt x="12" y="357"/>
                      <a:pt x="12" y="346"/>
                      <a:pt x="24" y="334"/>
                    </a:cubicBezTo>
                    <a:lnTo>
                      <a:pt x="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46"/>
              <p:cNvSpPr/>
              <p:nvPr/>
            </p:nvSpPr>
            <p:spPr>
              <a:xfrm>
                <a:off x="489325" y="3171050"/>
                <a:ext cx="7175" cy="7175"/>
              </a:xfrm>
              <a:custGeom>
                <a:avLst/>
                <a:gdLst/>
                <a:ahLst/>
                <a:cxnLst/>
                <a:rect l="l" t="t" r="r" b="b"/>
                <a:pathLst>
                  <a:path w="287" h="287" extrusionOk="0">
                    <a:moveTo>
                      <a:pt x="144" y="72"/>
                    </a:moveTo>
                    <a:cubicBezTo>
                      <a:pt x="156" y="72"/>
                      <a:pt x="179" y="72"/>
                      <a:pt x="191" y="84"/>
                    </a:cubicBezTo>
                    <a:cubicBezTo>
                      <a:pt x="203" y="108"/>
                      <a:pt x="203" y="120"/>
                      <a:pt x="203" y="132"/>
                    </a:cubicBezTo>
                    <a:cubicBezTo>
                      <a:pt x="191" y="155"/>
                      <a:pt x="179" y="191"/>
                      <a:pt x="132" y="191"/>
                    </a:cubicBezTo>
                    <a:cubicBezTo>
                      <a:pt x="120" y="191"/>
                      <a:pt x="108" y="191"/>
                      <a:pt x="108" y="179"/>
                    </a:cubicBezTo>
                    <a:cubicBezTo>
                      <a:pt x="84" y="155"/>
                      <a:pt x="84" y="144"/>
                      <a:pt x="84" y="132"/>
                    </a:cubicBezTo>
                    <a:lnTo>
                      <a:pt x="84" y="120"/>
                    </a:lnTo>
                    <a:cubicBezTo>
                      <a:pt x="84" y="108"/>
                      <a:pt x="108" y="84"/>
                      <a:pt x="108" y="84"/>
                    </a:cubicBezTo>
                    <a:cubicBezTo>
                      <a:pt x="120" y="72"/>
                      <a:pt x="132" y="72"/>
                      <a:pt x="144" y="72"/>
                    </a:cubicBezTo>
                    <a:close/>
                    <a:moveTo>
                      <a:pt x="144" y="1"/>
                    </a:moveTo>
                    <a:cubicBezTo>
                      <a:pt x="72" y="1"/>
                      <a:pt x="1" y="60"/>
                      <a:pt x="1" y="132"/>
                    </a:cubicBezTo>
                    <a:cubicBezTo>
                      <a:pt x="1" y="203"/>
                      <a:pt x="60" y="286"/>
                      <a:pt x="132" y="286"/>
                    </a:cubicBezTo>
                    <a:cubicBezTo>
                      <a:pt x="203" y="286"/>
                      <a:pt x="287" y="227"/>
                      <a:pt x="287" y="144"/>
                    </a:cubicBezTo>
                    <a:cubicBezTo>
                      <a:pt x="287" y="60"/>
                      <a:pt x="227"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46"/>
              <p:cNvSpPr/>
              <p:nvPr/>
            </p:nvSpPr>
            <p:spPr>
              <a:xfrm>
                <a:off x="6375475" y="4692375"/>
                <a:ext cx="5100" cy="25"/>
              </a:xfrm>
              <a:custGeom>
                <a:avLst/>
                <a:gdLst/>
                <a:ahLst/>
                <a:cxnLst/>
                <a:rect l="l" t="t" r="r" b="b"/>
                <a:pathLst>
                  <a:path w="204" h="1" extrusionOk="0">
                    <a:moveTo>
                      <a:pt x="1" y="0"/>
                    </a:moveTo>
                    <a:lnTo>
                      <a:pt x="2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6"/>
              <p:cNvSpPr/>
              <p:nvPr/>
            </p:nvSpPr>
            <p:spPr>
              <a:xfrm>
                <a:off x="516125" y="2275100"/>
                <a:ext cx="625" cy="733750"/>
              </a:xfrm>
              <a:custGeom>
                <a:avLst/>
                <a:gdLst/>
                <a:ahLst/>
                <a:cxnLst/>
                <a:rect l="l" t="t" r="r" b="b"/>
                <a:pathLst>
                  <a:path w="25" h="29350" extrusionOk="0">
                    <a:moveTo>
                      <a:pt x="24" y="1"/>
                    </a:moveTo>
                    <a:cubicBezTo>
                      <a:pt x="12" y="13"/>
                      <a:pt x="0" y="13"/>
                      <a:pt x="0" y="25"/>
                    </a:cubicBezTo>
                    <a:lnTo>
                      <a:pt x="0" y="3144"/>
                    </a:lnTo>
                    <a:lnTo>
                      <a:pt x="24" y="3109"/>
                    </a:lnTo>
                    <a:lnTo>
                      <a:pt x="24" y="1"/>
                    </a:lnTo>
                    <a:close/>
                    <a:moveTo>
                      <a:pt x="0" y="4704"/>
                    </a:moveTo>
                    <a:lnTo>
                      <a:pt x="0" y="16967"/>
                    </a:lnTo>
                    <a:lnTo>
                      <a:pt x="24" y="16967"/>
                    </a:lnTo>
                    <a:lnTo>
                      <a:pt x="24" y="4716"/>
                    </a:lnTo>
                    <a:cubicBezTo>
                      <a:pt x="12" y="4716"/>
                      <a:pt x="12" y="4716"/>
                      <a:pt x="0" y="4704"/>
                    </a:cubicBezTo>
                    <a:close/>
                    <a:moveTo>
                      <a:pt x="0" y="18158"/>
                    </a:moveTo>
                    <a:lnTo>
                      <a:pt x="0" y="29338"/>
                    </a:lnTo>
                    <a:cubicBezTo>
                      <a:pt x="12" y="29338"/>
                      <a:pt x="12" y="29350"/>
                      <a:pt x="24" y="29350"/>
                    </a:cubicBezTo>
                    <a:lnTo>
                      <a:pt x="24" y="18158"/>
                    </a:lnTo>
                    <a:lnTo>
                      <a:pt x="12" y="18158"/>
                    </a:lnTo>
                    <a:cubicBezTo>
                      <a:pt x="6" y="18164"/>
                      <a:pt x="3" y="18167"/>
                      <a:pt x="2" y="18167"/>
                    </a:cubicBezTo>
                    <a:cubicBezTo>
                      <a:pt x="0" y="18167"/>
                      <a:pt x="0" y="18164"/>
                      <a:pt x="0" y="181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6"/>
              <p:cNvSpPr/>
              <p:nvPr/>
            </p:nvSpPr>
            <p:spPr>
              <a:xfrm>
                <a:off x="516125" y="2267975"/>
                <a:ext cx="625" cy="7750"/>
              </a:xfrm>
              <a:custGeom>
                <a:avLst/>
                <a:gdLst/>
                <a:ahLst/>
                <a:cxnLst/>
                <a:rect l="l" t="t" r="r" b="b"/>
                <a:pathLst>
                  <a:path w="25" h="310" extrusionOk="0">
                    <a:moveTo>
                      <a:pt x="24" y="0"/>
                    </a:moveTo>
                    <a:cubicBezTo>
                      <a:pt x="12" y="0"/>
                      <a:pt x="12" y="12"/>
                      <a:pt x="12" y="12"/>
                    </a:cubicBezTo>
                    <a:lnTo>
                      <a:pt x="0" y="36"/>
                    </a:lnTo>
                    <a:lnTo>
                      <a:pt x="0" y="310"/>
                    </a:lnTo>
                    <a:lnTo>
                      <a:pt x="24" y="286"/>
                    </a:lnTo>
                    <a:lnTo>
                      <a:pt x="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46"/>
              <p:cNvSpPr/>
              <p:nvPr/>
            </p:nvSpPr>
            <p:spPr>
              <a:xfrm>
                <a:off x="516125" y="3008825"/>
                <a:ext cx="625" cy="6275"/>
              </a:xfrm>
              <a:custGeom>
                <a:avLst/>
                <a:gdLst/>
                <a:ahLst/>
                <a:cxnLst/>
                <a:rect l="l" t="t" r="r" b="b"/>
                <a:pathLst>
                  <a:path w="25" h="251" extrusionOk="0">
                    <a:moveTo>
                      <a:pt x="0" y="1"/>
                    </a:moveTo>
                    <a:lnTo>
                      <a:pt x="0" y="239"/>
                    </a:lnTo>
                    <a:cubicBezTo>
                      <a:pt x="12" y="239"/>
                      <a:pt x="12" y="251"/>
                      <a:pt x="24" y="251"/>
                    </a:cubicBezTo>
                    <a:lnTo>
                      <a:pt x="24" y="13"/>
                    </a:lnTo>
                    <a:cubicBezTo>
                      <a:pt x="12"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46"/>
              <p:cNvSpPr/>
              <p:nvPr/>
            </p:nvSpPr>
            <p:spPr>
              <a:xfrm>
                <a:off x="516125" y="3547300"/>
                <a:ext cx="625" cy="113425"/>
              </a:xfrm>
              <a:custGeom>
                <a:avLst/>
                <a:gdLst/>
                <a:ahLst/>
                <a:cxnLst/>
                <a:rect l="l" t="t" r="r" b="b"/>
                <a:pathLst>
                  <a:path w="25" h="4537" extrusionOk="0">
                    <a:moveTo>
                      <a:pt x="24" y="0"/>
                    </a:moveTo>
                    <a:cubicBezTo>
                      <a:pt x="12" y="12"/>
                      <a:pt x="0" y="12"/>
                      <a:pt x="0" y="12"/>
                    </a:cubicBezTo>
                    <a:lnTo>
                      <a:pt x="0" y="4536"/>
                    </a:lnTo>
                    <a:cubicBezTo>
                      <a:pt x="12" y="4536"/>
                      <a:pt x="12" y="4525"/>
                      <a:pt x="24" y="4525"/>
                    </a:cubicBezTo>
                    <a:lnTo>
                      <a:pt x="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46"/>
              <p:cNvSpPr/>
              <p:nvPr/>
            </p:nvSpPr>
            <p:spPr>
              <a:xfrm>
                <a:off x="516125" y="3541925"/>
                <a:ext cx="625" cy="5975"/>
              </a:xfrm>
              <a:custGeom>
                <a:avLst/>
                <a:gdLst/>
                <a:ahLst/>
                <a:cxnLst/>
                <a:rect l="l" t="t" r="r" b="b"/>
                <a:pathLst>
                  <a:path w="25" h="239" extrusionOk="0">
                    <a:moveTo>
                      <a:pt x="24" y="1"/>
                    </a:moveTo>
                    <a:cubicBezTo>
                      <a:pt x="12" y="1"/>
                      <a:pt x="0" y="1"/>
                      <a:pt x="0" y="13"/>
                    </a:cubicBezTo>
                    <a:lnTo>
                      <a:pt x="0" y="239"/>
                    </a:lnTo>
                    <a:cubicBezTo>
                      <a:pt x="12" y="239"/>
                      <a:pt x="12" y="227"/>
                      <a:pt x="24" y="227"/>
                    </a:cubicBezTo>
                    <a:lnTo>
                      <a:pt x="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6"/>
              <p:cNvSpPr/>
              <p:nvPr/>
            </p:nvSpPr>
            <p:spPr>
              <a:xfrm>
                <a:off x="6943725" y="4689400"/>
                <a:ext cx="6275" cy="1200"/>
              </a:xfrm>
              <a:custGeom>
                <a:avLst/>
                <a:gdLst/>
                <a:ahLst/>
                <a:cxnLst/>
                <a:rect l="l" t="t" r="r" b="b"/>
                <a:pathLst>
                  <a:path w="251" h="48" extrusionOk="0">
                    <a:moveTo>
                      <a:pt x="250" y="0"/>
                    </a:moveTo>
                    <a:cubicBezTo>
                      <a:pt x="192" y="8"/>
                      <a:pt x="143" y="19"/>
                      <a:pt x="94" y="30"/>
                    </a:cubicBezTo>
                    <a:lnTo>
                      <a:pt x="94" y="30"/>
                    </a:lnTo>
                    <a:lnTo>
                      <a:pt x="250" y="0"/>
                    </a:lnTo>
                    <a:close/>
                    <a:moveTo>
                      <a:pt x="94" y="30"/>
                    </a:moveTo>
                    <a:lnTo>
                      <a:pt x="0" y="48"/>
                    </a:lnTo>
                    <a:cubicBezTo>
                      <a:pt x="32" y="43"/>
                      <a:pt x="63" y="37"/>
                      <a:pt x="94" y="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6"/>
              <p:cNvSpPr/>
              <p:nvPr/>
            </p:nvSpPr>
            <p:spPr>
              <a:xfrm>
                <a:off x="6772550" y="4692375"/>
                <a:ext cx="91725" cy="25"/>
              </a:xfrm>
              <a:custGeom>
                <a:avLst/>
                <a:gdLst/>
                <a:ahLst/>
                <a:cxnLst/>
                <a:rect l="l" t="t" r="r" b="b"/>
                <a:pathLst>
                  <a:path w="3669" h="1" extrusionOk="0">
                    <a:moveTo>
                      <a:pt x="3668" y="0"/>
                    </a:moveTo>
                    <a:lnTo>
                      <a:pt x="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46"/>
              <p:cNvSpPr/>
              <p:nvPr/>
            </p:nvSpPr>
            <p:spPr>
              <a:xfrm>
                <a:off x="6766600" y="4692375"/>
                <a:ext cx="5400" cy="25"/>
              </a:xfrm>
              <a:custGeom>
                <a:avLst/>
                <a:gdLst/>
                <a:ahLst/>
                <a:cxnLst/>
                <a:rect l="l" t="t" r="r" b="b"/>
                <a:pathLst>
                  <a:path w="216" h="1" extrusionOk="0">
                    <a:moveTo>
                      <a:pt x="1" y="0"/>
                    </a:moveTo>
                    <a:lnTo>
                      <a:pt x="21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46"/>
              <p:cNvSpPr/>
              <p:nvPr/>
            </p:nvSpPr>
            <p:spPr>
              <a:xfrm>
                <a:off x="6864250" y="4692375"/>
                <a:ext cx="5075" cy="25"/>
              </a:xfrm>
              <a:custGeom>
                <a:avLst/>
                <a:gdLst/>
                <a:ahLst/>
                <a:cxnLst/>
                <a:rect l="l" t="t" r="r" b="b"/>
                <a:pathLst>
                  <a:path w="203" h="1" extrusionOk="0">
                    <a:moveTo>
                      <a:pt x="202" y="0"/>
                    </a:move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6"/>
              <p:cNvSpPr/>
              <p:nvPr/>
            </p:nvSpPr>
            <p:spPr>
              <a:xfrm>
                <a:off x="516125" y="1796475"/>
                <a:ext cx="625" cy="20875"/>
              </a:xfrm>
              <a:custGeom>
                <a:avLst/>
                <a:gdLst/>
                <a:ahLst/>
                <a:cxnLst/>
                <a:rect l="l" t="t" r="r" b="b"/>
                <a:pathLst>
                  <a:path w="25" h="835" extrusionOk="0">
                    <a:moveTo>
                      <a:pt x="0" y="1"/>
                    </a:moveTo>
                    <a:lnTo>
                      <a:pt x="0" y="834"/>
                    </a:lnTo>
                    <a:cubicBezTo>
                      <a:pt x="12" y="822"/>
                      <a:pt x="12" y="798"/>
                      <a:pt x="24" y="775"/>
                    </a:cubicBezTo>
                    <a:lnTo>
                      <a:pt x="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6"/>
              <p:cNvSpPr/>
              <p:nvPr/>
            </p:nvSpPr>
            <p:spPr>
              <a:xfrm>
                <a:off x="516125" y="1926550"/>
                <a:ext cx="625" cy="125950"/>
              </a:xfrm>
              <a:custGeom>
                <a:avLst/>
                <a:gdLst/>
                <a:ahLst/>
                <a:cxnLst/>
                <a:rect l="l" t="t" r="r" b="b"/>
                <a:pathLst>
                  <a:path w="25" h="5038" extrusionOk="0">
                    <a:moveTo>
                      <a:pt x="24" y="1"/>
                    </a:moveTo>
                    <a:cubicBezTo>
                      <a:pt x="12" y="13"/>
                      <a:pt x="12" y="13"/>
                      <a:pt x="0" y="13"/>
                    </a:cubicBezTo>
                    <a:lnTo>
                      <a:pt x="0" y="5037"/>
                    </a:lnTo>
                    <a:cubicBezTo>
                      <a:pt x="12" y="5037"/>
                      <a:pt x="12" y="5037"/>
                      <a:pt x="24" y="5025"/>
                    </a:cubicBezTo>
                    <a:lnTo>
                      <a:pt x="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6"/>
              <p:cNvSpPr/>
              <p:nvPr/>
            </p:nvSpPr>
            <p:spPr>
              <a:xfrm>
                <a:off x="516125" y="1476200"/>
                <a:ext cx="625" cy="320300"/>
              </a:xfrm>
              <a:custGeom>
                <a:avLst/>
                <a:gdLst/>
                <a:ahLst/>
                <a:cxnLst/>
                <a:rect l="l" t="t" r="r" b="b"/>
                <a:pathLst>
                  <a:path w="25" h="12812" extrusionOk="0">
                    <a:moveTo>
                      <a:pt x="0" y="1"/>
                    </a:moveTo>
                    <a:lnTo>
                      <a:pt x="0" y="12812"/>
                    </a:lnTo>
                    <a:lnTo>
                      <a:pt x="24" y="12812"/>
                    </a:lnTo>
                    <a:lnTo>
                      <a:pt x="24" y="13"/>
                    </a:lnTo>
                    <a:cubicBezTo>
                      <a:pt x="12" y="13"/>
                      <a:pt x="0" y="1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6"/>
              <p:cNvSpPr/>
              <p:nvPr/>
            </p:nvSpPr>
            <p:spPr>
              <a:xfrm>
                <a:off x="516125" y="2052175"/>
                <a:ext cx="625" cy="6275"/>
              </a:xfrm>
              <a:custGeom>
                <a:avLst/>
                <a:gdLst/>
                <a:ahLst/>
                <a:cxnLst/>
                <a:rect l="l" t="t" r="r" b="b"/>
                <a:pathLst>
                  <a:path w="25" h="251" extrusionOk="0">
                    <a:moveTo>
                      <a:pt x="24" y="0"/>
                    </a:moveTo>
                    <a:cubicBezTo>
                      <a:pt x="12" y="0"/>
                      <a:pt x="0" y="0"/>
                      <a:pt x="0" y="12"/>
                    </a:cubicBezTo>
                    <a:lnTo>
                      <a:pt x="0" y="250"/>
                    </a:lnTo>
                    <a:cubicBezTo>
                      <a:pt x="12" y="250"/>
                      <a:pt x="12" y="238"/>
                      <a:pt x="24" y="238"/>
                    </a:cubicBezTo>
                    <a:lnTo>
                      <a:pt x="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6"/>
              <p:cNvSpPr/>
              <p:nvPr/>
            </p:nvSpPr>
            <p:spPr>
              <a:xfrm>
                <a:off x="516125" y="1471150"/>
                <a:ext cx="625" cy="5375"/>
              </a:xfrm>
              <a:custGeom>
                <a:avLst/>
                <a:gdLst/>
                <a:ahLst/>
                <a:cxnLst/>
                <a:rect l="l" t="t" r="r" b="b"/>
                <a:pathLst>
                  <a:path w="25" h="215" extrusionOk="0">
                    <a:moveTo>
                      <a:pt x="0" y="0"/>
                    </a:moveTo>
                    <a:lnTo>
                      <a:pt x="0" y="203"/>
                    </a:lnTo>
                    <a:cubicBezTo>
                      <a:pt x="12" y="215"/>
                      <a:pt x="12" y="215"/>
                      <a:pt x="24" y="215"/>
                    </a:cubicBezTo>
                    <a:lnTo>
                      <a:pt x="24" y="12"/>
                    </a:lnTo>
                    <a:cubicBezTo>
                      <a:pt x="12" y="12"/>
                      <a:pt x="0" y="1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6"/>
              <p:cNvSpPr/>
              <p:nvPr/>
            </p:nvSpPr>
            <p:spPr>
              <a:xfrm>
                <a:off x="7047900" y="3656525"/>
                <a:ext cx="25" cy="925"/>
              </a:xfrm>
              <a:custGeom>
                <a:avLst/>
                <a:gdLst/>
                <a:ahLst/>
                <a:cxnLst/>
                <a:rect l="l" t="t" r="r" b="b"/>
                <a:pathLst>
                  <a:path w="1" h="37" extrusionOk="0">
                    <a:moveTo>
                      <a:pt x="0" y="1"/>
                    </a:moveTo>
                    <a:lnTo>
                      <a:pt x="0" y="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46"/>
              <p:cNvSpPr/>
              <p:nvPr/>
            </p:nvSpPr>
            <p:spPr>
              <a:xfrm>
                <a:off x="4167475" y="4707250"/>
                <a:ext cx="1500" cy="325"/>
              </a:xfrm>
              <a:custGeom>
                <a:avLst/>
                <a:gdLst/>
                <a:ahLst/>
                <a:cxnLst/>
                <a:rect l="l" t="t" r="r" b="b"/>
                <a:pathLst>
                  <a:path w="60" h="13" extrusionOk="0">
                    <a:moveTo>
                      <a:pt x="48" y="1"/>
                    </a:moveTo>
                    <a:cubicBezTo>
                      <a:pt x="47" y="2"/>
                      <a:pt x="46" y="3"/>
                      <a:pt x="44" y="4"/>
                    </a:cubicBezTo>
                    <a:lnTo>
                      <a:pt x="44" y="4"/>
                    </a:lnTo>
                    <a:cubicBezTo>
                      <a:pt x="51" y="2"/>
                      <a:pt x="56" y="1"/>
                      <a:pt x="60" y="1"/>
                    </a:cubicBezTo>
                    <a:close/>
                    <a:moveTo>
                      <a:pt x="44" y="4"/>
                    </a:moveTo>
                    <a:cubicBezTo>
                      <a:pt x="32" y="7"/>
                      <a:pt x="16" y="13"/>
                      <a:pt x="0" y="13"/>
                    </a:cubicBezTo>
                    <a:cubicBezTo>
                      <a:pt x="11" y="13"/>
                      <a:pt x="32" y="13"/>
                      <a:pt x="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6"/>
              <p:cNvSpPr/>
              <p:nvPr/>
            </p:nvSpPr>
            <p:spPr>
              <a:xfrm>
                <a:off x="4160925" y="4692375"/>
                <a:ext cx="8050" cy="16400"/>
              </a:xfrm>
              <a:custGeom>
                <a:avLst/>
                <a:gdLst/>
                <a:ahLst/>
                <a:cxnLst/>
                <a:rect l="l" t="t" r="r" b="b"/>
                <a:pathLst>
                  <a:path w="322" h="656" extrusionOk="0">
                    <a:moveTo>
                      <a:pt x="0" y="0"/>
                    </a:moveTo>
                    <a:cubicBezTo>
                      <a:pt x="24" y="203"/>
                      <a:pt x="84" y="429"/>
                      <a:pt x="143" y="655"/>
                    </a:cubicBezTo>
                    <a:cubicBezTo>
                      <a:pt x="167" y="643"/>
                      <a:pt x="179" y="643"/>
                      <a:pt x="203" y="620"/>
                    </a:cubicBezTo>
                    <a:cubicBezTo>
                      <a:pt x="227" y="620"/>
                      <a:pt x="251" y="608"/>
                      <a:pt x="262" y="608"/>
                    </a:cubicBezTo>
                    <a:cubicBezTo>
                      <a:pt x="286" y="596"/>
                      <a:pt x="298" y="596"/>
                      <a:pt x="310" y="596"/>
                    </a:cubicBezTo>
                    <a:lnTo>
                      <a:pt x="322" y="596"/>
                    </a:lnTo>
                    <a:cubicBezTo>
                      <a:pt x="262" y="393"/>
                      <a:pt x="227" y="191"/>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6"/>
              <p:cNvSpPr/>
              <p:nvPr/>
            </p:nvSpPr>
            <p:spPr>
              <a:xfrm>
                <a:off x="4167475" y="4707250"/>
                <a:ext cx="1500" cy="325"/>
              </a:xfrm>
              <a:custGeom>
                <a:avLst/>
                <a:gdLst/>
                <a:ahLst/>
                <a:cxnLst/>
                <a:rect l="l" t="t" r="r" b="b"/>
                <a:pathLst>
                  <a:path w="60" h="13" extrusionOk="0">
                    <a:moveTo>
                      <a:pt x="48" y="1"/>
                    </a:moveTo>
                    <a:cubicBezTo>
                      <a:pt x="48" y="1"/>
                      <a:pt x="48" y="1"/>
                      <a:pt x="48" y="1"/>
                    </a:cubicBezTo>
                    <a:lnTo>
                      <a:pt x="48" y="1"/>
                    </a:lnTo>
                    <a:cubicBezTo>
                      <a:pt x="53" y="1"/>
                      <a:pt x="57" y="1"/>
                      <a:pt x="60" y="1"/>
                    </a:cubicBezTo>
                    <a:close/>
                    <a:moveTo>
                      <a:pt x="48" y="1"/>
                    </a:moveTo>
                    <a:cubicBezTo>
                      <a:pt x="35" y="2"/>
                      <a:pt x="18" y="4"/>
                      <a:pt x="0" y="13"/>
                    </a:cubicBezTo>
                    <a:cubicBezTo>
                      <a:pt x="12" y="13"/>
                      <a:pt x="36" y="13"/>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46"/>
              <p:cNvSpPr/>
              <p:nvPr/>
            </p:nvSpPr>
            <p:spPr>
              <a:xfrm>
                <a:off x="5895075" y="4692375"/>
                <a:ext cx="215225" cy="25"/>
              </a:xfrm>
              <a:custGeom>
                <a:avLst/>
                <a:gdLst/>
                <a:ahLst/>
                <a:cxnLst/>
                <a:rect l="l" t="t" r="r" b="b"/>
                <a:pathLst>
                  <a:path w="8609" h="1" extrusionOk="0">
                    <a:moveTo>
                      <a:pt x="0" y="0"/>
                    </a:moveTo>
                    <a:lnTo>
                      <a:pt x="8609"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46"/>
              <p:cNvSpPr/>
              <p:nvPr/>
            </p:nvSpPr>
            <p:spPr>
              <a:xfrm>
                <a:off x="6110275" y="4692375"/>
                <a:ext cx="5075" cy="25"/>
              </a:xfrm>
              <a:custGeom>
                <a:avLst/>
                <a:gdLst/>
                <a:ahLst/>
                <a:cxnLst/>
                <a:rect l="l" t="t" r="r" b="b"/>
                <a:pathLst>
                  <a:path w="203" h="1" extrusionOk="0">
                    <a:moveTo>
                      <a:pt x="1" y="0"/>
                    </a:moveTo>
                    <a:lnTo>
                      <a:pt x="2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6"/>
              <p:cNvSpPr/>
              <p:nvPr/>
            </p:nvSpPr>
            <p:spPr>
              <a:xfrm>
                <a:off x="5887625" y="4692375"/>
                <a:ext cx="7475" cy="25"/>
              </a:xfrm>
              <a:custGeom>
                <a:avLst/>
                <a:gdLst/>
                <a:ahLst/>
                <a:cxnLst/>
                <a:rect l="l" t="t" r="r" b="b"/>
                <a:pathLst>
                  <a:path w="299" h="1" extrusionOk="0">
                    <a:moveTo>
                      <a:pt x="1" y="0"/>
                    </a:moveTo>
                    <a:lnTo>
                      <a:pt x="298"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6"/>
              <p:cNvSpPr/>
              <p:nvPr/>
            </p:nvSpPr>
            <p:spPr>
              <a:xfrm>
                <a:off x="6125450" y="4692375"/>
                <a:ext cx="6275" cy="25"/>
              </a:xfrm>
              <a:custGeom>
                <a:avLst/>
                <a:gdLst/>
                <a:ahLst/>
                <a:cxnLst/>
                <a:rect l="l" t="t" r="r" b="b"/>
                <a:pathLst>
                  <a:path w="251" h="1" extrusionOk="0">
                    <a:moveTo>
                      <a:pt x="1" y="0"/>
                    </a:moveTo>
                    <a:lnTo>
                      <a:pt x="25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46"/>
              <p:cNvSpPr/>
              <p:nvPr/>
            </p:nvSpPr>
            <p:spPr>
              <a:xfrm>
                <a:off x="861100" y="4692075"/>
                <a:ext cx="24725" cy="11050"/>
              </a:xfrm>
              <a:custGeom>
                <a:avLst/>
                <a:gdLst/>
                <a:ahLst/>
                <a:cxnLst/>
                <a:rect l="l" t="t" r="r" b="b"/>
                <a:pathLst>
                  <a:path w="989" h="442" extrusionOk="0">
                    <a:moveTo>
                      <a:pt x="799" y="1"/>
                    </a:moveTo>
                    <a:cubicBezTo>
                      <a:pt x="787" y="60"/>
                      <a:pt x="751" y="108"/>
                      <a:pt x="715" y="143"/>
                    </a:cubicBezTo>
                    <a:cubicBezTo>
                      <a:pt x="656" y="203"/>
                      <a:pt x="572" y="239"/>
                      <a:pt x="489" y="239"/>
                    </a:cubicBezTo>
                    <a:cubicBezTo>
                      <a:pt x="358" y="239"/>
                      <a:pt x="251" y="155"/>
                      <a:pt x="203" y="24"/>
                    </a:cubicBezTo>
                    <a:lnTo>
                      <a:pt x="203" y="12"/>
                    </a:lnTo>
                    <a:lnTo>
                      <a:pt x="1" y="12"/>
                    </a:lnTo>
                    <a:cubicBezTo>
                      <a:pt x="25" y="251"/>
                      <a:pt x="215" y="429"/>
                      <a:pt x="477" y="441"/>
                    </a:cubicBezTo>
                    <a:cubicBezTo>
                      <a:pt x="485" y="441"/>
                      <a:pt x="493" y="442"/>
                      <a:pt x="500" y="442"/>
                    </a:cubicBezTo>
                    <a:cubicBezTo>
                      <a:pt x="752" y="442"/>
                      <a:pt x="966" y="255"/>
                      <a:pt x="989" y="12"/>
                    </a:cubicBezTo>
                    <a:lnTo>
                      <a:pt x="9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6"/>
              <p:cNvSpPr/>
              <p:nvPr/>
            </p:nvSpPr>
            <p:spPr>
              <a:xfrm>
                <a:off x="7047300" y="1905725"/>
                <a:ext cx="7475" cy="36325"/>
              </a:xfrm>
              <a:custGeom>
                <a:avLst/>
                <a:gdLst/>
                <a:ahLst/>
                <a:cxnLst/>
                <a:rect l="l" t="t" r="r" b="b"/>
                <a:pathLst>
                  <a:path w="299" h="1453" extrusionOk="0">
                    <a:moveTo>
                      <a:pt x="298" y="0"/>
                    </a:moveTo>
                    <a:cubicBezTo>
                      <a:pt x="298" y="0"/>
                      <a:pt x="203" y="36"/>
                      <a:pt x="0" y="96"/>
                    </a:cubicBezTo>
                    <a:lnTo>
                      <a:pt x="0" y="322"/>
                    </a:lnTo>
                    <a:cubicBezTo>
                      <a:pt x="12" y="322"/>
                      <a:pt x="36" y="310"/>
                      <a:pt x="48" y="310"/>
                    </a:cubicBezTo>
                    <a:lnTo>
                      <a:pt x="48" y="310"/>
                    </a:lnTo>
                    <a:lnTo>
                      <a:pt x="0" y="536"/>
                    </a:lnTo>
                    <a:lnTo>
                      <a:pt x="0" y="1453"/>
                    </a:lnTo>
                    <a:cubicBezTo>
                      <a:pt x="227" y="596"/>
                      <a:pt x="2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6"/>
              <p:cNvSpPr/>
              <p:nvPr/>
            </p:nvSpPr>
            <p:spPr>
              <a:xfrm>
                <a:off x="7047900" y="2678425"/>
                <a:ext cx="9250" cy="13425"/>
              </a:xfrm>
              <a:custGeom>
                <a:avLst/>
                <a:gdLst/>
                <a:ahLst/>
                <a:cxnLst/>
                <a:rect l="l" t="t" r="r" b="b"/>
                <a:pathLst>
                  <a:path w="370" h="537" extrusionOk="0">
                    <a:moveTo>
                      <a:pt x="0" y="1"/>
                    </a:moveTo>
                    <a:lnTo>
                      <a:pt x="0" y="191"/>
                    </a:lnTo>
                    <a:lnTo>
                      <a:pt x="12" y="191"/>
                    </a:lnTo>
                    <a:lnTo>
                      <a:pt x="0" y="203"/>
                    </a:lnTo>
                    <a:lnTo>
                      <a:pt x="0" y="537"/>
                    </a:lnTo>
                    <a:cubicBezTo>
                      <a:pt x="238" y="227"/>
                      <a:pt x="369" y="25"/>
                      <a:pt x="369" y="25"/>
                    </a:cubicBezTo>
                    <a:cubicBezTo>
                      <a:pt x="369" y="25"/>
                      <a:pt x="238" y="1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6"/>
              <p:cNvSpPr/>
              <p:nvPr/>
            </p:nvSpPr>
            <p:spPr>
              <a:xfrm>
                <a:off x="6991625" y="1153250"/>
                <a:ext cx="49750" cy="51525"/>
              </a:xfrm>
              <a:custGeom>
                <a:avLst/>
                <a:gdLst/>
                <a:ahLst/>
                <a:cxnLst/>
                <a:rect l="l" t="t" r="r" b="b"/>
                <a:pathLst>
                  <a:path w="1990" h="2061" extrusionOk="0">
                    <a:moveTo>
                      <a:pt x="60" y="0"/>
                    </a:moveTo>
                    <a:cubicBezTo>
                      <a:pt x="25" y="0"/>
                      <a:pt x="13" y="12"/>
                      <a:pt x="1" y="36"/>
                    </a:cubicBezTo>
                    <a:cubicBezTo>
                      <a:pt x="942" y="524"/>
                      <a:pt x="1632" y="1227"/>
                      <a:pt x="1989" y="2060"/>
                    </a:cubicBezTo>
                    <a:cubicBezTo>
                      <a:pt x="1668" y="1227"/>
                      <a:pt x="965" y="512"/>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6"/>
              <p:cNvSpPr/>
              <p:nvPr/>
            </p:nvSpPr>
            <p:spPr>
              <a:xfrm>
                <a:off x="6986275" y="1150575"/>
                <a:ext cx="6875" cy="3600"/>
              </a:xfrm>
              <a:custGeom>
                <a:avLst/>
                <a:gdLst/>
                <a:ahLst/>
                <a:cxnLst/>
                <a:rect l="l" t="t" r="r" b="b"/>
                <a:pathLst>
                  <a:path w="275" h="144" extrusionOk="0">
                    <a:moveTo>
                      <a:pt x="60" y="0"/>
                    </a:moveTo>
                    <a:cubicBezTo>
                      <a:pt x="36" y="0"/>
                      <a:pt x="13" y="24"/>
                      <a:pt x="1" y="36"/>
                    </a:cubicBezTo>
                    <a:cubicBezTo>
                      <a:pt x="72" y="60"/>
                      <a:pt x="143" y="107"/>
                      <a:pt x="215" y="143"/>
                    </a:cubicBezTo>
                    <a:cubicBezTo>
                      <a:pt x="239" y="143"/>
                      <a:pt x="263" y="119"/>
                      <a:pt x="274" y="107"/>
                    </a:cubicBezTo>
                    <a:cubicBezTo>
                      <a:pt x="203" y="84"/>
                      <a:pt x="143" y="36"/>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6"/>
              <p:cNvSpPr/>
              <p:nvPr/>
            </p:nvSpPr>
            <p:spPr>
              <a:xfrm>
                <a:off x="5536700" y="4692375"/>
                <a:ext cx="5075" cy="25"/>
              </a:xfrm>
              <a:custGeom>
                <a:avLst/>
                <a:gdLst/>
                <a:ahLst/>
                <a:cxnLst/>
                <a:rect l="l" t="t" r="r" b="b"/>
                <a:pathLst>
                  <a:path w="203" h="1" extrusionOk="0">
                    <a:moveTo>
                      <a:pt x="0" y="0"/>
                    </a:moveTo>
                    <a:lnTo>
                      <a:pt x="2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6"/>
              <p:cNvSpPr/>
              <p:nvPr/>
            </p:nvSpPr>
            <p:spPr>
              <a:xfrm>
                <a:off x="5242900" y="4692375"/>
                <a:ext cx="4500" cy="1800"/>
              </a:xfrm>
              <a:custGeom>
                <a:avLst/>
                <a:gdLst/>
                <a:ahLst/>
                <a:cxnLst/>
                <a:rect l="l" t="t" r="r" b="b"/>
                <a:pathLst>
                  <a:path w="180" h="72" extrusionOk="0">
                    <a:moveTo>
                      <a:pt x="1" y="0"/>
                    </a:moveTo>
                    <a:cubicBezTo>
                      <a:pt x="13" y="36"/>
                      <a:pt x="25" y="60"/>
                      <a:pt x="48" y="72"/>
                    </a:cubicBezTo>
                    <a:cubicBezTo>
                      <a:pt x="84" y="48"/>
                      <a:pt x="132" y="36"/>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6"/>
              <p:cNvSpPr/>
              <p:nvPr/>
            </p:nvSpPr>
            <p:spPr>
              <a:xfrm>
                <a:off x="1730275" y="1136575"/>
                <a:ext cx="600" cy="325"/>
              </a:xfrm>
              <a:custGeom>
                <a:avLst/>
                <a:gdLst/>
                <a:ahLst/>
                <a:cxnLst/>
                <a:rect l="l" t="t" r="r" b="b"/>
                <a:pathLst>
                  <a:path w="24" h="13" extrusionOk="0">
                    <a:moveTo>
                      <a:pt x="12" y="1"/>
                    </a:moveTo>
                    <a:lnTo>
                      <a:pt x="0" y="13"/>
                    </a:lnTo>
                    <a:lnTo>
                      <a:pt x="24" y="13"/>
                    </a:lnTo>
                    <a:lnTo>
                      <a:pt x="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6"/>
              <p:cNvSpPr/>
              <p:nvPr/>
            </p:nvSpPr>
            <p:spPr>
              <a:xfrm rot="-10371176">
                <a:off x="3673137" y="1136691"/>
                <a:ext cx="129079" cy="246107"/>
              </a:xfrm>
              <a:custGeom>
                <a:avLst/>
                <a:gdLst/>
                <a:ahLst/>
                <a:cxnLst/>
                <a:rect l="l" t="t" r="r" b="b"/>
                <a:pathLst>
                  <a:path w="5168" h="9835" extrusionOk="0">
                    <a:moveTo>
                      <a:pt x="4096" y="381"/>
                    </a:moveTo>
                    <a:cubicBezTo>
                      <a:pt x="4120" y="500"/>
                      <a:pt x="4155" y="667"/>
                      <a:pt x="4203" y="846"/>
                    </a:cubicBezTo>
                    <a:lnTo>
                      <a:pt x="3667" y="846"/>
                    </a:lnTo>
                    <a:cubicBezTo>
                      <a:pt x="3822" y="655"/>
                      <a:pt x="3977" y="488"/>
                      <a:pt x="4096" y="381"/>
                    </a:cubicBezTo>
                    <a:close/>
                    <a:moveTo>
                      <a:pt x="4203" y="0"/>
                    </a:moveTo>
                    <a:cubicBezTo>
                      <a:pt x="4203" y="0"/>
                      <a:pt x="1548" y="2429"/>
                      <a:pt x="774" y="5144"/>
                    </a:cubicBezTo>
                    <a:cubicBezTo>
                      <a:pt x="0" y="7858"/>
                      <a:pt x="1381" y="9835"/>
                      <a:pt x="1381" y="9835"/>
                    </a:cubicBezTo>
                    <a:cubicBezTo>
                      <a:pt x="1381" y="9835"/>
                      <a:pt x="3620" y="8882"/>
                      <a:pt x="4394" y="6180"/>
                    </a:cubicBezTo>
                    <a:cubicBezTo>
                      <a:pt x="5167" y="3465"/>
                      <a:pt x="4203" y="0"/>
                      <a:pt x="4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6"/>
              <p:cNvSpPr/>
              <p:nvPr/>
            </p:nvSpPr>
            <p:spPr>
              <a:xfrm>
                <a:off x="5809050" y="1122875"/>
                <a:ext cx="68175" cy="14025"/>
              </a:xfrm>
              <a:custGeom>
                <a:avLst/>
                <a:gdLst/>
                <a:ahLst/>
                <a:cxnLst/>
                <a:rect l="l" t="t" r="r" b="b"/>
                <a:pathLst>
                  <a:path w="2727" h="561" extrusionOk="0">
                    <a:moveTo>
                      <a:pt x="2620" y="1"/>
                    </a:moveTo>
                    <a:lnTo>
                      <a:pt x="0" y="561"/>
                    </a:lnTo>
                    <a:lnTo>
                      <a:pt x="2727" y="561"/>
                    </a:lnTo>
                    <a:cubicBezTo>
                      <a:pt x="2703" y="370"/>
                      <a:pt x="2667" y="180"/>
                      <a:pt x="2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6"/>
              <p:cNvSpPr/>
              <p:nvPr/>
            </p:nvSpPr>
            <p:spPr>
              <a:xfrm>
                <a:off x="5047950" y="1125250"/>
                <a:ext cx="37825" cy="37275"/>
              </a:xfrm>
              <a:custGeom>
                <a:avLst/>
                <a:gdLst/>
                <a:ahLst/>
                <a:cxnLst/>
                <a:rect l="l" t="t" r="r" b="b"/>
                <a:pathLst>
                  <a:path w="1513" h="1491" extrusionOk="0">
                    <a:moveTo>
                      <a:pt x="774" y="204"/>
                    </a:moveTo>
                    <a:cubicBezTo>
                      <a:pt x="917" y="204"/>
                      <a:pt x="1060" y="263"/>
                      <a:pt x="1155" y="382"/>
                    </a:cubicBezTo>
                    <a:cubicBezTo>
                      <a:pt x="1191" y="406"/>
                      <a:pt x="1203" y="442"/>
                      <a:pt x="1215" y="466"/>
                    </a:cubicBezTo>
                    <a:lnTo>
                      <a:pt x="298" y="466"/>
                    </a:lnTo>
                    <a:cubicBezTo>
                      <a:pt x="322" y="418"/>
                      <a:pt x="345" y="394"/>
                      <a:pt x="381" y="347"/>
                    </a:cubicBezTo>
                    <a:cubicBezTo>
                      <a:pt x="488" y="239"/>
                      <a:pt x="643" y="204"/>
                      <a:pt x="774" y="204"/>
                    </a:cubicBezTo>
                    <a:close/>
                    <a:moveTo>
                      <a:pt x="764" y="1"/>
                    </a:moveTo>
                    <a:cubicBezTo>
                      <a:pt x="357" y="1"/>
                      <a:pt x="24" y="330"/>
                      <a:pt x="12" y="716"/>
                    </a:cubicBezTo>
                    <a:cubicBezTo>
                      <a:pt x="0" y="1132"/>
                      <a:pt x="322" y="1478"/>
                      <a:pt x="726" y="1490"/>
                    </a:cubicBezTo>
                    <a:cubicBezTo>
                      <a:pt x="740" y="1490"/>
                      <a:pt x="754" y="1491"/>
                      <a:pt x="768" y="1491"/>
                    </a:cubicBezTo>
                    <a:cubicBezTo>
                      <a:pt x="1166" y="1491"/>
                      <a:pt x="1489" y="1166"/>
                      <a:pt x="1500" y="775"/>
                    </a:cubicBezTo>
                    <a:cubicBezTo>
                      <a:pt x="1512" y="358"/>
                      <a:pt x="1191" y="25"/>
                      <a:pt x="786" y="1"/>
                    </a:cubicBezTo>
                    <a:cubicBezTo>
                      <a:pt x="779" y="1"/>
                      <a:pt x="771" y="1"/>
                      <a:pt x="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3" name="Google Shape;6683;p46"/>
            <p:cNvGrpSpPr/>
            <p:nvPr/>
          </p:nvGrpSpPr>
          <p:grpSpPr>
            <a:xfrm rot="10800000" flipH="1">
              <a:off x="856219" y="297273"/>
              <a:ext cx="7513219" cy="4611214"/>
              <a:chOff x="640550" y="969900"/>
              <a:chExt cx="6297225" cy="3618625"/>
            </a:xfrm>
          </p:grpSpPr>
          <p:sp>
            <p:nvSpPr>
              <p:cNvPr id="6684" name="Google Shape;6684;p46"/>
              <p:cNvSpPr/>
              <p:nvPr/>
            </p:nvSpPr>
            <p:spPr>
              <a:xfrm>
                <a:off x="640550" y="1059475"/>
                <a:ext cx="6297225" cy="3529050"/>
              </a:xfrm>
              <a:custGeom>
                <a:avLst/>
                <a:gdLst/>
                <a:ahLst/>
                <a:cxnLst/>
                <a:rect l="l" t="t" r="r" b="b"/>
                <a:pathLst>
                  <a:path w="251889" h="141162" extrusionOk="0">
                    <a:moveTo>
                      <a:pt x="0" y="1"/>
                    </a:moveTo>
                    <a:lnTo>
                      <a:pt x="0" y="141161"/>
                    </a:lnTo>
                    <a:lnTo>
                      <a:pt x="251889" y="141161"/>
                    </a:lnTo>
                    <a:lnTo>
                      <a:pt x="2518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6"/>
              <p:cNvSpPr/>
              <p:nvPr/>
            </p:nvSpPr>
            <p:spPr>
              <a:xfrm>
                <a:off x="640550" y="11449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6"/>
              <p:cNvSpPr/>
              <p:nvPr/>
            </p:nvSpPr>
            <p:spPr>
              <a:xfrm>
                <a:off x="640550" y="12348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6"/>
              <p:cNvSpPr/>
              <p:nvPr/>
            </p:nvSpPr>
            <p:spPr>
              <a:xfrm>
                <a:off x="640550" y="1324400"/>
                <a:ext cx="6297225" cy="8050"/>
              </a:xfrm>
              <a:custGeom>
                <a:avLst/>
                <a:gdLst/>
                <a:ahLst/>
                <a:cxnLst/>
                <a:rect l="l" t="t" r="r" b="b"/>
                <a:pathLst>
                  <a:path w="251889" h="322" extrusionOk="0">
                    <a:moveTo>
                      <a:pt x="0" y="0"/>
                    </a:moveTo>
                    <a:lnTo>
                      <a:pt x="0" y="322"/>
                    </a:lnTo>
                    <a:lnTo>
                      <a:pt x="251889" y="322"/>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6"/>
              <p:cNvSpPr/>
              <p:nvPr/>
            </p:nvSpPr>
            <p:spPr>
              <a:xfrm>
                <a:off x="640550" y="14140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6"/>
              <p:cNvSpPr/>
              <p:nvPr/>
            </p:nvSpPr>
            <p:spPr>
              <a:xfrm>
                <a:off x="640550" y="1503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6"/>
              <p:cNvSpPr/>
              <p:nvPr/>
            </p:nvSpPr>
            <p:spPr>
              <a:xfrm>
                <a:off x="640550" y="15934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6"/>
              <p:cNvSpPr/>
              <p:nvPr/>
            </p:nvSpPr>
            <p:spPr>
              <a:xfrm>
                <a:off x="640550" y="16830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6"/>
              <p:cNvSpPr/>
              <p:nvPr/>
            </p:nvSpPr>
            <p:spPr>
              <a:xfrm>
                <a:off x="640550" y="17726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6"/>
              <p:cNvSpPr/>
              <p:nvPr/>
            </p:nvSpPr>
            <p:spPr>
              <a:xfrm>
                <a:off x="640550" y="18625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6"/>
              <p:cNvSpPr/>
              <p:nvPr/>
            </p:nvSpPr>
            <p:spPr>
              <a:xfrm>
                <a:off x="640550" y="19521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6"/>
              <p:cNvSpPr/>
              <p:nvPr/>
            </p:nvSpPr>
            <p:spPr>
              <a:xfrm>
                <a:off x="640550" y="20417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6"/>
              <p:cNvSpPr/>
              <p:nvPr/>
            </p:nvSpPr>
            <p:spPr>
              <a:xfrm>
                <a:off x="640550" y="21313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6"/>
              <p:cNvSpPr/>
              <p:nvPr/>
            </p:nvSpPr>
            <p:spPr>
              <a:xfrm>
                <a:off x="640550" y="222095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6"/>
              <p:cNvSpPr/>
              <p:nvPr/>
            </p:nvSpPr>
            <p:spPr>
              <a:xfrm>
                <a:off x="640550" y="23108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6"/>
              <p:cNvSpPr/>
              <p:nvPr/>
            </p:nvSpPr>
            <p:spPr>
              <a:xfrm>
                <a:off x="640550" y="24004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6"/>
              <p:cNvSpPr/>
              <p:nvPr/>
            </p:nvSpPr>
            <p:spPr>
              <a:xfrm>
                <a:off x="640550" y="24900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6"/>
              <p:cNvSpPr/>
              <p:nvPr/>
            </p:nvSpPr>
            <p:spPr>
              <a:xfrm>
                <a:off x="640550" y="25796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6"/>
              <p:cNvSpPr/>
              <p:nvPr/>
            </p:nvSpPr>
            <p:spPr>
              <a:xfrm>
                <a:off x="640550" y="26695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6"/>
              <p:cNvSpPr/>
              <p:nvPr/>
            </p:nvSpPr>
            <p:spPr>
              <a:xfrm>
                <a:off x="640550" y="27591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6"/>
              <p:cNvSpPr/>
              <p:nvPr/>
            </p:nvSpPr>
            <p:spPr>
              <a:xfrm>
                <a:off x="640550" y="28487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6"/>
              <p:cNvSpPr/>
              <p:nvPr/>
            </p:nvSpPr>
            <p:spPr>
              <a:xfrm>
                <a:off x="640550" y="29385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6"/>
              <p:cNvSpPr/>
              <p:nvPr/>
            </p:nvSpPr>
            <p:spPr>
              <a:xfrm>
                <a:off x="640550" y="30281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6"/>
              <p:cNvSpPr/>
              <p:nvPr/>
            </p:nvSpPr>
            <p:spPr>
              <a:xfrm>
                <a:off x="640550" y="31177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6"/>
              <p:cNvSpPr/>
              <p:nvPr/>
            </p:nvSpPr>
            <p:spPr>
              <a:xfrm>
                <a:off x="640550" y="32073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46"/>
              <p:cNvSpPr/>
              <p:nvPr/>
            </p:nvSpPr>
            <p:spPr>
              <a:xfrm>
                <a:off x="640550" y="329697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6"/>
              <p:cNvSpPr/>
              <p:nvPr/>
            </p:nvSpPr>
            <p:spPr>
              <a:xfrm>
                <a:off x="640550" y="33868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6"/>
              <p:cNvSpPr/>
              <p:nvPr/>
            </p:nvSpPr>
            <p:spPr>
              <a:xfrm>
                <a:off x="640550" y="347645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6"/>
              <p:cNvSpPr/>
              <p:nvPr/>
            </p:nvSpPr>
            <p:spPr>
              <a:xfrm>
                <a:off x="640550" y="35660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6"/>
              <p:cNvSpPr/>
              <p:nvPr/>
            </p:nvSpPr>
            <p:spPr>
              <a:xfrm>
                <a:off x="640550" y="36559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6"/>
              <p:cNvSpPr/>
              <p:nvPr/>
            </p:nvSpPr>
            <p:spPr>
              <a:xfrm>
                <a:off x="640550" y="37455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6"/>
              <p:cNvSpPr/>
              <p:nvPr/>
            </p:nvSpPr>
            <p:spPr>
              <a:xfrm>
                <a:off x="640550" y="3835125"/>
                <a:ext cx="6297225" cy="8350"/>
              </a:xfrm>
              <a:custGeom>
                <a:avLst/>
                <a:gdLst/>
                <a:ahLst/>
                <a:cxnLst/>
                <a:rect l="l" t="t" r="r" b="b"/>
                <a:pathLst>
                  <a:path w="251889" h="334" extrusionOk="0">
                    <a:moveTo>
                      <a:pt x="0" y="1"/>
                    </a:moveTo>
                    <a:lnTo>
                      <a:pt x="0" y="334"/>
                    </a:lnTo>
                    <a:lnTo>
                      <a:pt x="251889" y="334"/>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6"/>
              <p:cNvSpPr/>
              <p:nvPr/>
            </p:nvSpPr>
            <p:spPr>
              <a:xfrm>
                <a:off x="640550" y="39247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6"/>
              <p:cNvSpPr/>
              <p:nvPr/>
            </p:nvSpPr>
            <p:spPr>
              <a:xfrm>
                <a:off x="640550" y="40146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6"/>
              <p:cNvSpPr/>
              <p:nvPr/>
            </p:nvSpPr>
            <p:spPr>
              <a:xfrm>
                <a:off x="640550" y="41042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6"/>
              <p:cNvSpPr/>
              <p:nvPr/>
            </p:nvSpPr>
            <p:spPr>
              <a:xfrm>
                <a:off x="640550" y="419380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6"/>
              <p:cNvSpPr/>
              <p:nvPr/>
            </p:nvSpPr>
            <p:spPr>
              <a:xfrm>
                <a:off x="640550" y="42834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6"/>
              <p:cNvSpPr/>
              <p:nvPr/>
            </p:nvSpPr>
            <p:spPr>
              <a:xfrm>
                <a:off x="640550" y="437300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46"/>
              <p:cNvSpPr/>
              <p:nvPr/>
            </p:nvSpPr>
            <p:spPr>
              <a:xfrm>
                <a:off x="640550" y="4462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46"/>
              <p:cNvSpPr/>
              <p:nvPr/>
            </p:nvSpPr>
            <p:spPr>
              <a:xfrm>
                <a:off x="51589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6"/>
              <p:cNvSpPr/>
              <p:nvPr/>
            </p:nvSpPr>
            <p:spPr>
              <a:xfrm>
                <a:off x="50399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6"/>
              <p:cNvSpPr/>
              <p:nvPr/>
            </p:nvSpPr>
            <p:spPr>
              <a:xfrm>
                <a:off x="49208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6"/>
              <p:cNvSpPr/>
              <p:nvPr/>
            </p:nvSpPr>
            <p:spPr>
              <a:xfrm>
                <a:off x="48023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6"/>
              <p:cNvSpPr/>
              <p:nvPr/>
            </p:nvSpPr>
            <p:spPr>
              <a:xfrm>
                <a:off x="46833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6"/>
              <p:cNvSpPr/>
              <p:nvPr/>
            </p:nvSpPr>
            <p:spPr>
              <a:xfrm>
                <a:off x="45642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6"/>
              <p:cNvSpPr/>
              <p:nvPr/>
            </p:nvSpPr>
            <p:spPr>
              <a:xfrm>
                <a:off x="44454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46"/>
              <p:cNvSpPr/>
              <p:nvPr/>
            </p:nvSpPr>
            <p:spPr>
              <a:xfrm>
                <a:off x="4326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6"/>
              <p:cNvSpPr/>
              <p:nvPr/>
            </p:nvSpPr>
            <p:spPr>
              <a:xfrm>
                <a:off x="420735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6"/>
              <p:cNvSpPr/>
              <p:nvPr/>
            </p:nvSpPr>
            <p:spPr>
              <a:xfrm>
                <a:off x="40886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6"/>
              <p:cNvSpPr/>
              <p:nvPr/>
            </p:nvSpPr>
            <p:spPr>
              <a:xfrm>
                <a:off x="39695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6"/>
              <p:cNvSpPr/>
              <p:nvPr/>
            </p:nvSpPr>
            <p:spPr>
              <a:xfrm>
                <a:off x="38504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6"/>
              <p:cNvSpPr/>
              <p:nvPr/>
            </p:nvSpPr>
            <p:spPr>
              <a:xfrm>
                <a:off x="3732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46"/>
              <p:cNvSpPr/>
              <p:nvPr/>
            </p:nvSpPr>
            <p:spPr>
              <a:xfrm>
                <a:off x="3612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6"/>
              <p:cNvSpPr/>
              <p:nvPr/>
            </p:nvSpPr>
            <p:spPr>
              <a:xfrm>
                <a:off x="3493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6"/>
              <p:cNvSpPr/>
              <p:nvPr/>
            </p:nvSpPr>
            <p:spPr>
              <a:xfrm>
                <a:off x="33751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46"/>
              <p:cNvSpPr/>
              <p:nvPr/>
            </p:nvSpPr>
            <p:spPr>
              <a:xfrm>
                <a:off x="32560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46"/>
              <p:cNvSpPr/>
              <p:nvPr/>
            </p:nvSpPr>
            <p:spPr>
              <a:xfrm>
                <a:off x="31369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6"/>
              <p:cNvSpPr/>
              <p:nvPr/>
            </p:nvSpPr>
            <p:spPr>
              <a:xfrm>
                <a:off x="30182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6"/>
              <p:cNvSpPr/>
              <p:nvPr/>
            </p:nvSpPr>
            <p:spPr>
              <a:xfrm>
                <a:off x="28991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6"/>
              <p:cNvSpPr/>
              <p:nvPr/>
            </p:nvSpPr>
            <p:spPr>
              <a:xfrm>
                <a:off x="27801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6"/>
              <p:cNvSpPr/>
              <p:nvPr/>
            </p:nvSpPr>
            <p:spPr>
              <a:xfrm>
                <a:off x="26613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6"/>
              <p:cNvSpPr/>
              <p:nvPr/>
            </p:nvSpPr>
            <p:spPr>
              <a:xfrm>
                <a:off x="68243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6"/>
              <p:cNvSpPr/>
              <p:nvPr/>
            </p:nvSpPr>
            <p:spPr>
              <a:xfrm>
                <a:off x="67058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6"/>
              <p:cNvSpPr/>
              <p:nvPr/>
            </p:nvSpPr>
            <p:spPr>
              <a:xfrm>
                <a:off x="658682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6"/>
              <p:cNvSpPr/>
              <p:nvPr/>
            </p:nvSpPr>
            <p:spPr>
              <a:xfrm>
                <a:off x="64677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6"/>
              <p:cNvSpPr/>
              <p:nvPr/>
            </p:nvSpPr>
            <p:spPr>
              <a:xfrm>
                <a:off x="63490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6"/>
              <p:cNvSpPr/>
              <p:nvPr/>
            </p:nvSpPr>
            <p:spPr>
              <a:xfrm>
                <a:off x="62299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6"/>
              <p:cNvSpPr/>
              <p:nvPr/>
            </p:nvSpPr>
            <p:spPr>
              <a:xfrm>
                <a:off x="61108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6"/>
              <p:cNvSpPr/>
              <p:nvPr/>
            </p:nvSpPr>
            <p:spPr>
              <a:xfrm>
                <a:off x="59921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6"/>
              <p:cNvSpPr/>
              <p:nvPr/>
            </p:nvSpPr>
            <p:spPr>
              <a:xfrm>
                <a:off x="58730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6"/>
              <p:cNvSpPr/>
              <p:nvPr/>
            </p:nvSpPr>
            <p:spPr>
              <a:xfrm>
                <a:off x="575397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6"/>
              <p:cNvSpPr/>
              <p:nvPr/>
            </p:nvSpPr>
            <p:spPr>
              <a:xfrm>
                <a:off x="56349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46"/>
              <p:cNvSpPr/>
              <p:nvPr/>
            </p:nvSpPr>
            <p:spPr>
              <a:xfrm>
                <a:off x="55161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46"/>
              <p:cNvSpPr/>
              <p:nvPr/>
            </p:nvSpPr>
            <p:spPr>
              <a:xfrm>
                <a:off x="53971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6"/>
              <p:cNvSpPr/>
              <p:nvPr/>
            </p:nvSpPr>
            <p:spPr>
              <a:xfrm>
                <a:off x="52780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6"/>
              <p:cNvSpPr/>
              <p:nvPr/>
            </p:nvSpPr>
            <p:spPr>
              <a:xfrm>
                <a:off x="25422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46"/>
              <p:cNvSpPr/>
              <p:nvPr/>
            </p:nvSpPr>
            <p:spPr>
              <a:xfrm>
                <a:off x="24232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46"/>
              <p:cNvSpPr/>
              <p:nvPr/>
            </p:nvSpPr>
            <p:spPr>
              <a:xfrm>
                <a:off x="23041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6"/>
              <p:cNvSpPr/>
              <p:nvPr/>
            </p:nvSpPr>
            <p:spPr>
              <a:xfrm>
                <a:off x="21856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6"/>
              <p:cNvSpPr/>
              <p:nvPr/>
            </p:nvSpPr>
            <p:spPr>
              <a:xfrm>
                <a:off x="20663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46"/>
              <p:cNvSpPr/>
              <p:nvPr/>
            </p:nvSpPr>
            <p:spPr>
              <a:xfrm>
                <a:off x="19472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46"/>
              <p:cNvSpPr/>
              <p:nvPr/>
            </p:nvSpPr>
            <p:spPr>
              <a:xfrm>
                <a:off x="18288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6"/>
              <p:cNvSpPr/>
              <p:nvPr/>
            </p:nvSpPr>
            <p:spPr>
              <a:xfrm>
                <a:off x="17097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46"/>
              <p:cNvSpPr/>
              <p:nvPr/>
            </p:nvSpPr>
            <p:spPr>
              <a:xfrm>
                <a:off x="15906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46"/>
              <p:cNvSpPr/>
              <p:nvPr/>
            </p:nvSpPr>
            <p:spPr>
              <a:xfrm>
                <a:off x="147190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46"/>
              <p:cNvSpPr/>
              <p:nvPr/>
            </p:nvSpPr>
            <p:spPr>
              <a:xfrm>
                <a:off x="135282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46"/>
              <p:cNvSpPr/>
              <p:nvPr/>
            </p:nvSpPr>
            <p:spPr>
              <a:xfrm>
                <a:off x="12337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6"/>
              <p:cNvSpPr/>
              <p:nvPr/>
            </p:nvSpPr>
            <p:spPr>
              <a:xfrm>
                <a:off x="1115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6"/>
              <p:cNvSpPr/>
              <p:nvPr/>
            </p:nvSpPr>
            <p:spPr>
              <a:xfrm>
                <a:off x="995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46"/>
              <p:cNvSpPr/>
              <p:nvPr/>
            </p:nvSpPr>
            <p:spPr>
              <a:xfrm>
                <a:off x="876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46"/>
              <p:cNvSpPr/>
              <p:nvPr/>
            </p:nvSpPr>
            <p:spPr>
              <a:xfrm>
                <a:off x="758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6"/>
              <p:cNvSpPr/>
              <p:nvPr/>
            </p:nvSpPr>
            <p:spPr>
              <a:xfrm>
                <a:off x="75752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6"/>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46"/>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46"/>
              <p:cNvSpPr/>
              <p:nvPr/>
            </p:nvSpPr>
            <p:spPr>
              <a:xfrm>
                <a:off x="128437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46"/>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46"/>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46"/>
              <p:cNvSpPr/>
              <p:nvPr/>
            </p:nvSpPr>
            <p:spPr>
              <a:xfrm>
                <a:off x="1811225"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46"/>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46"/>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46"/>
              <p:cNvSpPr/>
              <p:nvPr/>
            </p:nvSpPr>
            <p:spPr>
              <a:xfrm>
                <a:off x="23377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46"/>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46"/>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46"/>
              <p:cNvSpPr/>
              <p:nvPr/>
            </p:nvSpPr>
            <p:spPr>
              <a:xfrm>
                <a:off x="286462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46"/>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46"/>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46"/>
              <p:cNvSpPr/>
              <p:nvPr/>
            </p:nvSpPr>
            <p:spPr>
              <a:xfrm>
                <a:off x="33911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46"/>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46"/>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46"/>
              <p:cNvSpPr/>
              <p:nvPr/>
            </p:nvSpPr>
            <p:spPr>
              <a:xfrm>
                <a:off x="3918025" y="1147600"/>
                <a:ext cx="281025" cy="212250"/>
              </a:xfrm>
              <a:custGeom>
                <a:avLst/>
                <a:gdLst/>
                <a:ahLst/>
                <a:cxnLst/>
                <a:rect l="l" t="t" r="r" b="b"/>
                <a:pathLst>
                  <a:path w="11241" h="8490" extrusionOk="0">
                    <a:moveTo>
                      <a:pt x="1" y="0"/>
                    </a:moveTo>
                    <a:lnTo>
                      <a:pt x="1" y="8489"/>
                    </a:lnTo>
                    <a:lnTo>
                      <a:pt x="11240" y="8489"/>
                    </a:lnTo>
                    <a:lnTo>
                      <a:pt x="112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46"/>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46"/>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46"/>
              <p:cNvSpPr/>
              <p:nvPr/>
            </p:nvSpPr>
            <p:spPr>
              <a:xfrm>
                <a:off x="44446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46"/>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46"/>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46"/>
              <p:cNvSpPr/>
              <p:nvPr/>
            </p:nvSpPr>
            <p:spPr>
              <a:xfrm>
                <a:off x="49711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46"/>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46"/>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46"/>
              <p:cNvSpPr/>
              <p:nvPr/>
            </p:nvSpPr>
            <p:spPr>
              <a:xfrm>
                <a:off x="54980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46"/>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46"/>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46"/>
              <p:cNvSpPr/>
              <p:nvPr/>
            </p:nvSpPr>
            <p:spPr>
              <a:xfrm>
                <a:off x="60248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46"/>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46"/>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46"/>
              <p:cNvSpPr/>
              <p:nvPr/>
            </p:nvSpPr>
            <p:spPr>
              <a:xfrm>
                <a:off x="6551400"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46"/>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46"/>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67" name="Google Shape;6867;p46"/>
          <p:cNvGrpSpPr/>
          <p:nvPr/>
        </p:nvGrpSpPr>
        <p:grpSpPr>
          <a:xfrm rot="-5183645">
            <a:off x="1352180" y="594154"/>
            <a:ext cx="584261" cy="393297"/>
            <a:chOff x="2036625" y="1283600"/>
            <a:chExt cx="333450" cy="224450"/>
          </a:xfrm>
        </p:grpSpPr>
        <p:sp>
          <p:nvSpPr>
            <p:cNvPr id="6868" name="Google Shape;6868;p46"/>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46"/>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46"/>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46"/>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46"/>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46"/>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46"/>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46"/>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46"/>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46"/>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46"/>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9" name="Google Shape;6879;p46"/>
          <p:cNvGrpSpPr/>
          <p:nvPr/>
        </p:nvGrpSpPr>
        <p:grpSpPr>
          <a:xfrm rot="5945192">
            <a:off x="7212740" y="594191"/>
            <a:ext cx="584233" cy="393278"/>
            <a:chOff x="2036625" y="1283600"/>
            <a:chExt cx="333450" cy="224450"/>
          </a:xfrm>
        </p:grpSpPr>
        <p:sp>
          <p:nvSpPr>
            <p:cNvPr id="6880" name="Google Shape;6880;p46"/>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46"/>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46"/>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46"/>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46"/>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46"/>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46"/>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46"/>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46"/>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46"/>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46"/>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 name="Google Shape;1967;p29"/>
          <p:cNvSpPr txBox="1">
            <a:spLocks/>
          </p:cNvSpPr>
          <p:nvPr/>
        </p:nvSpPr>
        <p:spPr>
          <a:xfrm rot="21594080">
            <a:off x="860588" y="1306962"/>
            <a:ext cx="7498366" cy="23216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nSpc>
                <a:spcPct val="150000"/>
              </a:lnSpc>
            </a:pPr>
            <a:r>
              <a:rPr lang="en-US" sz="4500" dirty="0" smtClean="0">
                <a:solidFill>
                  <a:schemeClr val="tx1"/>
                </a:solidFill>
                <a:latin typeface="+mj-lt"/>
              </a:rPr>
              <a:t>TIẾT…: VIẾT BÀI LUẬN </a:t>
            </a:r>
          </a:p>
          <a:p>
            <a:pPr>
              <a:lnSpc>
                <a:spcPct val="150000"/>
              </a:lnSpc>
            </a:pPr>
            <a:r>
              <a:rPr lang="en-US" sz="4500" dirty="0" smtClean="0">
                <a:solidFill>
                  <a:schemeClr val="tx1"/>
                </a:solidFill>
                <a:latin typeface="+mj-lt"/>
              </a:rPr>
              <a:t>VỀ BẢN THÂN</a:t>
            </a:r>
            <a:endParaRPr lang="en-US" sz="4500" dirty="0">
              <a:solidFill>
                <a:schemeClr val="tx1"/>
              </a:solidFill>
              <a:latin typeface="+mj-lt"/>
              <a:sym typeface="Nanum Pen Scrip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54"/>
                                        </p:tgtEl>
                                        <p:attrNameLst>
                                          <p:attrName>style.visibility</p:attrName>
                                        </p:attrNameLst>
                                      </p:cBhvr>
                                      <p:to>
                                        <p:strVal val="visible"/>
                                      </p:to>
                                    </p:set>
                                    <p:anim calcmode="lin" valueType="num">
                                      <p:cBhvr>
                                        <p:cTn id="7" dur="500" fill="hold"/>
                                        <p:tgtEl>
                                          <p:spTgt spid="1054"/>
                                        </p:tgtEl>
                                        <p:attrNameLst>
                                          <p:attrName>ppt_w</p:attrName>
                                        </p:attrNameLst>
                                      </p:cBhvr>
                                      <p:tavLst>
                                        <p:tav tm="0">
                                          <p:val>
                                            <p:fltVal val="0"/>
                                          </p:val>
                                        </p:tav>
                                        <p:tav tm="100000">
                                          <p:val>
                                            <p:strVal val="#ppt_w"/>
                                          </p:val>
                                        </p:tav>
                                      </p:tavLst>
                                    </p:anim>
                                    <p:anim calcmode="lin" valueType="num">
                                      <p:cBhvr>
                                        <p:cTn id="8" dur="500" fill="hold"/>
                                        <p:tgtEl>
                                          <p:spTgt spid="1054"/>
                                        </p:tgtEl>
                                        <p:attrNameLst>
                                          <p:attrName>ppt_h</p:attrName>
                                        </p:attrNameLst>
                                      </p:cBhvr>
                                      <p:tavLst>
                                        <p:tav tm="0">
                                          <p:val>
                                            <p:fltVal val="0"/>
                                          </p:val>
                                        </p:tav>
                                        <p:tav tm="100000">
                                          <p:val>
                                            <p:strVal val="#ppt_h"/>
                                          </p:val>
                                        </p:tav>
                                      </p:tavLst>
                                    </p:anim>
                                    <p:animEffect transition="in" filter="fade">
                                      <p:cBhvr>
                                        <p:cTn id="9"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grpSp>
        <p:nvGrpSpPr>
          <p:cNvPr id="2142" name="Google Shape;2142;p35"/>
          <p:cNvGrpSpPr/>
          <p:nvPr/>
        </p:nvGrpSpPr>
        <p:grpSpPr>
          <a:xfrm>
            <a:off x="642951" y="114382"/>
            <a:ext cx="7858097" cy="4814555"/>
            <a:chOff x="340837" y="114368"/>
            <a:chExt cx="8392713" cy="4814555"/>
          </a:xfrm>
        </p:grpSpPr>
        <p:grpSp>
          <p:nvGrpSpPr>
            <p:cNvPr id="2143" name="Google Shape;2143;p35"/>
            <p:cNvGrpSpPr/>
            <p:nvPr/>
          </p:nvGrpSpPr>
          <p:grpSpPr>
            <a:xfrm>
              <a:off x="720775" y="168366"/>
              <a:ext cx="7613401" cy="425584"/>
              <a:chOff x="808125" y="969900"/>
              <a:chExt cx="5974575" cy="333975"/>
            </a:xfrm>
          </p:grpSpPr>
          <p:sp>
            <p:nvSpPr>
              <p:cNvPr id="2144" name="Google Shape;2144;p35"/>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5"/>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5"/>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5"/>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5"/>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5"/>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5"/>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5"/>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5"/>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5"/>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5"/>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5"/>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5"/>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5"/>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5"/>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5"/>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5"/>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5"/>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5"/>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5"/>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5"/>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5"/>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5"/>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5"/>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8" name="Google Shape;2168;p35"/>
            <p:cNvSpPr/>
            <p:nvPr/>
          </p:nvSpPr>
          <p:spPr>
            <a:xfrm>
              <a:off x="340837" y="398117"/>
              <a:ext cx="8323090" cy="4530806"/>
            </a:xfrm>
            <a:custGeom>
              <a:avLst/>
              <a:gdLst/>
              <a:ahLst/>
              <a:cxnLst/>
              <a:rect l="l" t="t" r="r" b="b"/>
              <a:pathLst>
                <a:path w="261260" h="142221" extrusionOk="0">
                  <a:moveTo>
                    <a:pt x="5191" y="1"/>
                  </a:moveTo>
                  <a:cubicBezTo>
                    <a:pt x="2322" y="1"/>
                    <a:pt x="0" y="1751"/>
                    <a:pt x="0" y="3918"/>
                  </a:cubicBezTo>
                  <a:lnTo>
                    <a:pt x="0" y="138303"/>
                  </a:lnTo>
                  <a:cubicBezTo>
                    <a:pt x="0" y="140470"/>
                    <a:pt x="2322" y="142220"/>
                    <a:pt x="5191" y="142220"/>
                  </a:cubicBezTo>
                  <a:lnTo>
                    <a:pt x="256056" y="142220"/>
                  </a:lnTo>
                  <a:cubicBezTo>
                    <a:pt x="258937" y="142220"/>
                    <a:pt x="261259" y="140470"/>
                    <a:pt x="261259" y="138303"/>
                  </a:cubicBezTo>
                  <a:lnTo>
                    <a:pt x="261235" y="138303"/>
                  </a:lnTo>
                  <a:lnTo>
                    <a:pt x="261235" y="3918"/>
                  </a:lnTo>
                  <a:cubicBezTo>
                    <a:pt x="261235" y="1751"/>
                    <a:pt x="258914" y="1"/>
                    <a:pt x="256044"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9" name="Google Shape;2169;p35"/>
            <p:cNvGrpSpPr/>
            <p:nvPr/>
          </p:nvGrpSpPr>
          <p:grpSpPr>
            <a:xfrm>
              <a:off x="410460" y="114368"/>
              <a:ext cx="8323090" cy="4743582"/>
              <a:chOff x="516425" y="969900"/>
              <a:chExt cx="6531500" cy="3722500"/>
            </a:xfrm>
          </p:grpSpPr>
          <p:sp>
            <p:nvSpPr>
              <p:cNvPr id="2170" name="Google Shape;2170;p35"/>
              <p:cNvSpPr/>
              <p:nvPr/>
            </p:nvSpPr>
            <p:spPr>
              <a:xfrm>
                <a:off x="516425" y="1136875"/>
                <a:ext cx="6531500" cy="3555525"/>
              </a:xfrm>
              <a:custGeom>
                <a:avLst/>
                <a:gdLst/>
                <a:ahLst/>
                <a:cxnLst/>
                <a:rect l="l" t="t" r="r" b="b"/>
                <a:pathLst>
                  <a:path w="261260" h="142221" extrusionOk="0">
                    <a:moveTo>
                      <a:pt x="5191" y="1"/>
                    </a:moveTo>
                    <a:cubicBezTo>
                      <a:pt x="2322" y="1"/>
                      <a:pt x="0" y="1751"/>
                      <a:pt x="0" y="3918"/>
                    </a:cubicBezTo>
                    <a:lnTo>
                      <a:pt x="0" y="138303"/>
                    </a:lnTo>
                    <a:cubicBezTo>
                      <a:pt x="0" y="140470"/>
                      <a:pt x="2322" y="142220"/>
                      <a:pt x="5191" y="142220"/>
                    </a:cubicBezTo>
                    <a:lnTo>
                      <a:pt x="256056" y="142220"/>
                    </a:lnTo>
                    <a:cubicBezTo>
                      <a:pt x="258937" y="142220"/>
                      <a:pt x="261259" y="140470"/>
                      <a:pt x="261259" y="138303"/>
                    </a:cubicBezTo>
                    <a:lnTo>
                      <a:pt x="261235" y="138303"/>
                    </a:lnTo>
                    <a:lnTo>
                      <a:pt x="261235" y="3918"/>
                    </a:lnTo>
                    <a:cubicBezTo>
                      <a:pt x="261235" y="1751"/>
                      <a:pt x="258914" y="1"/>
                      <a:pt x="256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5"/>
              <p:cNvSpPr/>
              <p:nvPr/>
            </p:nvSpPr>
            <p:spPr>
              <a:xfrm>
                <a:off x="640550" y="1059475"/>
                <a:ext cx="6297225" cy="3529050"/>
              </a:xfrm>
              <a:custGeom>
                <a:avLst/>
                <a:gdLst/>
                <a:ahLst/>
                <a:cxnLst/>
                <a:rect l="l" t="t" r="r" b="b"/>
                <a:pathLst>
                  <a:path w="251889" h="141162" extrusionOk="0">
                    <a:moveTo>
                      <a:pt x="0" y="1"/>
                    </a:moveTo>
                    <a:lnTo>
                      <a:pt x="0" y="141161"/>
                    </a:lnTo>
                    <a:lnTo>
                      <a:pt x="251889" y="141161"/>
                    </a:lnTo>
                    <a:lnTo>
                      <a:pt x="2518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5"/>
              <p:cNvSpPr/>
              <p:nvPr/>
            </p:nvSpPr>
            <p:spPr>
              <a:xfrm>
                <a:off x="640550" y="11449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5"/>
              <p:cNvSpPr/>
              <p:nvPr/>
            </p:nvSpPr>
            <p:spPr>
              <a:xfrm>
                <a:off x="640550" y="12348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5"/>
              <p:cNvSpPr/>
              <p:nvPr/>
            </p:nvSpPr>
            <p:spPr>
              <a:xfrm>
                <a:off x="640550" y="1324400"/>
                <a:ext cx="6297225" cy="8050"/>
              </a:xfrm>
              <a:custGeom>
                <a:avLst/>
                <a:gdLst/>
                <a:ahLst/>
                <a:cxnLst/>
                <a:rect l="l" t="t" r="r" b="b"/>
                <a:pathLst>
                  <a:path w="251889" h="322" extrusionOk="0">
                    <a:moveTo>
                      <a:pt x="0" y="0"/>
                    </a:moveTo>
                    <a:lnTo>
                      <a:pt x="0" y="322"/>
                    </a:lnTo>
                    <a:lnTo>
                      <a:pt x="251889" y="322"/>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5"/>
              <p:cNvSpPr/>
              <p:nvPr/>
            </p:nvSpPr>
            <p:spPr>
              <a:xfrm>
                <a:off x="640550" y="14140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5"/>
              <p:cNvSpPr/>
              <p:nvPr/>
            </p:nvSpPr>
            <p:spPr>
              <a:xfrm>
                <a:off x="640550" y="1503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5"/>
              <p:cNvSpPr/>
              <p:nvPr/>
            </p:nvSpPr>
            <p:spPr>
              <a:xfrm>
                <a:off x="640550" y="15934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5"/>
              <p:cNvSpPr/>
              <p:nvPr/>
            </p:nvSpPr>
            <p:spPr>
              <a:xfrm>
                <a:off x="640550" y="16830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5"/>
              <p:cNvSpPr/>
              <p:nvPr/>
            </p:nvSpPr>
            <p:spPr>
              <a:xfrm>
                <a:off x="640550" y="17726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5"/>
              <p:cNvSpPr/>
              <p:nvPr/>
            </p:nvSpPr>
            <p:spPr>
              <a:xfrm>
                <a:off x="640550" y="18625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5"/>
              <p:cNvSpPr/>
              <p:nvPr/>
            </p:nvSpPr>
            <p:spPr>
              <a:xfrm>
                <a:off x="640550" y="19521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5"/>
              <p:cNvSpPr/>
              <p:nvPr/>
            </p:nvSpPr>
            <p:spPr>
              <a:xfrm>
                <a:off x="640550" y="20417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5"/>
              <p:cNvSpPr/>
              <p:nvPr/>
            </p:nvSpPr>
            <p:spPr>
              <a:xfrm>
                <a:off x="640550" y="21313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5"/>
              <p:cNvSpPr/>
              <p:nvPr/>
            </p:nvSpPr>
            <p:spPr>
              <a:xfrm>
                <a:off x="640550" y="222095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5"/>
              <p:cNvSpPr/>
              <p:nvPr/>
            </p:nvSpPr>
            <p:spPr>
              <a:xfrm>
                <a:off x="640550" y="23108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5"/>
              <p:cNvSpPr/>
              <p:nvPr/>
            </p:nvSpPr>
            <p:spPr>
              <a:xfrm>
                <a:off x="640550" y="24004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5"/>
              <p:cNvSpPr/>
              <p:nvPr/>
            </p:nvSpPr>
            <p:spPr>
              <a:xfrm>
                <a:off x="640550" y="24900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5"/>
              <p:cNvSpPr/>
              <p:nvPr/>
            </p:nvSpPr>
            <p:spPr>
              <a:xfrm>
                <a:off x="640550" y="25796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5"/>
              <p:cNvSpPr/>
              <p:nvPr/>
            </p:nvSpPr>
            <p:spPr>
              <a:xfrm>
                <a:off x="640550" y="26695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5"/>
              <p:cNvSpPr/>
              <p:nvPr/>
            </p:nvSpPr>
            <p:spPr>
              <a:xfrm>
                <a:off x="640550" y="27591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5"/>
              <p:cNvSpPr/>
              <p:nvPr/>
            </p:nvSpPr>
            <p:spPr>
              <a:xfrm>
                <a:off x="640550" y="28487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5"/>
              <p:cNvSpPr/>
              <p:nvPr/>
            </p:nvSpPr>
            <p:spPr>
              <a:xfrm>
                <a:off x="640550" y="29385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5"/>
              <p:cNvSpPr/>
              <p:nvPr/>
            </p:nvSpPr>
            <p:spPr>
              <a:xfrm>
                <a:off x="640550" y="30281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5"/>
              <p:cNvSpPr/>
              <p:nvPr/>
            </p:nvSpPr>
            <p:spPr>
              <a:xfrm>
                <a:off x="640550" y="31177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5"/>
              <p:cNvSpPr/>
              <p:nvPr/>
            </p:nvSpPr>
            <p:spPr>
              <a:xfrm>
                <a:off x="640550" y="32073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5"/>
              <p:cNvSpPr/>
              <p:nvPr/>
            </p:nvSpPr>
            <p:spPr>
              <a:xfrm>
                <a:off x="640550" y="329697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5"/>
              <p:cNvSpPr/>
              <p:nvPr/>
            </p:nvSpPr>
            <p:spPr>
              <a:xfrm>
                <a:off x="640550" y="33868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5"/>
              <p:cNvSpPr/>
              <p:nvPr/>
            </p:nvSpPr>
            <p:spPr>
              <a:xfrm>
                <a:off x="640550" y="347645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5"/>
              <p:cNvSpPr/>
              <p:nvPr/>
            </p:nvSpPr>
            <p:spPr>
              <a:xfrm>
                <a:off x="640550" y="35660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5"/>
              <p:cNvSpPr/>
              <p:nvPr/>
            </p:nvSpPr>
            <p:spPr>
              <a:xfrm>
                <a:off x="640550" y="36559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5"/>
              <p:cNvSpPr/>
              <p:nvPr/>
            </p:nvSpPr>
            <p:spPr>
              <a:xfrm>
                <a:off x="640550" y="37455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5"/>
              <p:cNvSpPr/>
              <p:nvPr/>
            </p:nvSpPr>
            <p:spPr>
              <a:xfrm>
                <a:off x="640550" y="3835125"/>
                <a:ext cx="6297225" cy="8350"/>
              </a:xfrm>
              <a:custGeom>
                <a:avLst/>
                <a:gdLst/>
                <a:ahLst/>
                <a:cxnLst/>
                <a:rect l="l" t="t" r="r" b="b"/>
                <a:pathLst>
                  <a:path w="251889" h="334" extrusionOk="0">
                    <a:moveTo>
                      <a:pt x="0" y="1"/>
                    </a:moveTo>
                    <a:lnTo>
                      <a:pt x="0" y="334"/>
                    </a:lnTo>
                    <a:lnTo>
                      <a:pt x="251889" y="334"/>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5"/>
              <p:cNvSpPr/>
              <p:nvPr/>
            </p:nvSpPr>
            <p:spPr>
              <a:xfrm>
                <a:off x="640550" y="39247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5"/>
              <p:cNvSpPr/>
              <p:nvPr/>
            </p:nvSpPr>
            <p:spPr>
              <a:xfrm>
                <a:off x="640550" y="40146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5"/>
              <p:cNvSpPr/>
              <p:nvPr/>
            </p:nvSpPr>
            <p:spPr>
              <a:xfrm>
                <a:off x="640550" y="41042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5"/>
              <p:cNvSpPr/>
              <p:nvPr/>
            </p:nvSpPr>
            <p:spPr>
              <a:xfrm>
                <a:off x="640550" y="419380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5"/>
              <p:cNvSpPr/>
              <p:nvPr/>
            </p:nvSpPr>
            <p:spPr>
              <a:xfrm>
                <a:off x="640550" y="42834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5"/>
              <p:cNvSpPr/>
              <p:nvPr/>
            </p:nvSpPr>
            <p:spPr>
              <a:xfrm>
                <a:off x="640550" y="437300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5"/>
              <p:cNvSpPr/>
              <p:nvPr/>
            </p:nvSpPr>
            <p:spPr>
              <a:xfrm>
                <a:off x="640550" y="4462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5"/>
              <p:cNvSpPr/>
              <p:nvPr/>
            </p:nvSpPr>
            <p:spPr>
              <a:xfrm>
                <a:off x="51589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5"/>
              <p:cNvSpPr/>
              <p:nvPr/>
            </p:nvSpPr>
            <p:spPr>
              <a:xfrm>
                <a:off x="50399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5"/>
              <p:cNvSpPr/>
              <p:nvPr/>
            </p:nvSpPr>
            <p:spPr>
              <a:xfrm>
                <a:off x="49208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5"/>
              <p:cNvSpPr/>
              <p:nvPr/>
            </p:nvSpPr>
            <p:spPr>
              <a:xfrm>
                <a:off x="48023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5"/>
              <p:cNvSpPr/>
              <p:nvPr/>
            </p:nvSpPr>
            <p:spPr>
              <a:xfrm>
                <a:off x="46833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5"/>
              <p:cNvSpPr/>
              <p:nvPr/>
            </p:nvSpPr>
            <p:spPr>
              <a:xfrm>
                <a:off x="45642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5"/>
              <p:cNvSpPr/>
              <p:nvPr/>
            </p:nvSpPr>
            <p:spPr>
              <a:xfrm>
                <a:off x="44454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5"/>
              <p:cNvSpPr/>
              <p:nvPr/>
            </p:nvSpPr>
            <p:spPr>
              <a:xfrm>
                <a:off x="4326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5"/>
              <p:cNvSpPr/>
              <p:nvPr/>
            </p:nvSpPr>
            <p:spPr>
              <a:xfrm>
                <a:off x="420735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5"/>
              <p:cNvSpPr/>
              <p:nvPr/>
            </p:nvSpPr>
            <p:spPr>
              <a:xfrm>
                <a:off x="40886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5"/>
              <p:cNvSpPr/>
              <p:nvPr/>
            </p:nvSpPr>
            <p:spPr>
              <a:xfrm>
                <a:off x="39695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5"/>
              <p:cNvSpPr/>
              <p:nvPr/>
            </p:nvSpPr>
            <p:spPr>
              <a:xfrm>
                <a:off x="38504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5"/>
              <p:cNvSpPr/>
              <p:nvPr/>
            </p:nvSpPr>
            <p:spPr>
              <a:xfrm>
                <a:off x="3732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5"/>
              <p:cNvSpPr/>
              <p:nvPr/>
            </p:nvSpPr>
            <p:spPr>
              <a:xfrm>
                <a:off x="3612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5"/>
              <p:cNvSpPr/>
              <p:nvPr/>
            </p:nvSpPr>
            <p:spPr>
              <a:xfrm>
                <a:off x="3493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5"/>
              <p:cNvSpPr/>
              <p:nvPr/>
            </p:nvSpPr>
            <p:spPr>
              <a:xfrm>
                <a:off x="33751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5"/>
              <p:cNvSpPr/>
              <p:nvPr/>
            </p:nvSpPr>
            <p:spPr>
              <a:xfrm>
                <a:off x="32560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5"/>
              <p:cNvSpPr/>
              <p:nvPr/>
            </p:nvSpPr>
            <p:spPr>
              <a:xfrm>
                <a:off x="31369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5"/>
              <p:cNvSpPr/>
              <p:nvPr/>
            </p:nvSpPr>
            <p:spPr>
              <a:xfrm>
                <a:off x="30182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5"/>
              <p:cNvSpPr/>
              <p:nvPr/>
            </p:nvSpPr>
            <p:spPr>
              <a:xfrm>
                <a:off x="28991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5"/>
              <p:cNvSpPr/>
              <p:nvPr/>
            </p:nvSpPr>
            <p:spPr>
              <a:xfrm>
                <a:off x="27801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5"/>
              <p:cNvSpPr/>
              <p:nvPr/>
            </p:nvSpPr>
            <p:spPr>
              <a:xfrm>
                <a:off x="26613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5"/>
              <p:cNvSpPr/>
              <p:nvPr/>
            </p:nvSpPr>
            <p:spPr>
              <a:xfrm>
                <a:off x="68243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5"/>
              <p:cNvSpPr/>
              <p:nvPr/>
            </p:nvSpPr>
            <p:spPr>
              <a:xfrm>
                <a:off x="67058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5"/>
              <p:cNvSpPr/>
              <p:nvPr/>
            </p:nvSpPr>
            <p:spPr>
              <a:xfrm>
                <a:off x="658682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5"/>
              <p:cNvSpPr/>
              <p:nvPr/>
            </p:nvSpPr>
            <p:spPr>
              <a:xfrm>
                <a:off x="64677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5"/>
              <p:cNvSpPr/>
              <p:nvPr/>
            </p:nvSpPr>
            <p:spPr>
              <a:xfrm>
                <a:off x="63490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5"/>
              <p:cNvSpPr/>
              <p:nvPr/>
            </p:nvSpPr>
            <p:spPr>
              <a:xfrm>
                <a:off x="62299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5"/>
              <p:cNvSpPr/>
              <p:nvPr/>
            </p:nvSpPr>
            <p:spPr>
              <a:xfrm>
                <a:off x="61108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5"/>
              <p:cNvSpPr/>
              <p:nvPr/>
            </p:nvSpPr>
            <p:spPr>
              <a:xfrm>
                <a:off x="59921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5"/>
              <p:cNvSpPr/>
              <p:nvPr/>
            </p:nvSpPr>
            <p:spPr>
              <a:xfrm>
                <a:off x="58730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5"/>
              <p:cNvSpPr/>
              <p:nvPr/>
            </p:nvSpPr>
            <p:spPr>
              <a:xfrm>
                <a:off x="575397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5"/>
              <p:cNvSpPr/>
              <p:nvPr/>
            </p:nvSpPr>
            <p:spPr>
              <a:xfrm>
                <a:off x="56349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5"/>
              <p:cNvSpPr/>
              <p:nvPr/>
            </p:nvSpPr>
            <p:spPr>
              <a:xfrm>
                <a:off x="55161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5"/>
              <p:cNvSpPr/>
              <p:nvPr/>
            </p:nvSpPr>
            <p:spPr>
              <a:xfrm>
                <a:off x="53971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5"/>
              <p:cNvSpPr/>
              <p:nvPr/>
            </p:nvSpPr>
            <p:spPr>
              <a:xfrm>
                <a:off x="52780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5"/>
              <p:cNvSpPr/>
              <p:nvPr/>
            </p:nvSpPr>
            <p:spPr>
              <a:xfrm>
                <a:off x="25422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5"/>
              <p:cNvSpPr/>
              <p:nvPr/>
            </p:nvSpPr>
            <p:spPr>
              <a:xfrm>
                <a:off x="24232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5"/>
              <p:cNvSpPr/>
              <p:nvPr/>
            </p:nvSpPr>
            <p:spPr>
              <a:xfrm>
                <a:off x="23041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5"/>
              <p:cNvSpPr/>
              <p:nvPr/>
            </p:nvSpPr>
            <p:spPr>
              <a:xfrm>
                <a:off x="21856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5"/>
              <p:cNvSpPr/>
              <p:nvPr/>
            </p:nvSpPr>
            <p:spPr>
              <a:xfrm>
                <a:off x="20663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5"/>
              <p:cNvSpPr/>
              <p:nvPr/>
            </p:nvSpPr>
            <p:spPr>
              <a:xfrm>
                <a:off x="19472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5"/>
              <p:cNvSpPr/>
              <p:nvPr/>
            </p:nvSpPr>
            <p:spPr>
              <a:xfrm>
                <a:off x="18288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5"/>
              <p:cNvSpPr/>
              <p:nvPr/>
            </p:nvSpPr>
            <p:spPr>
              <a:xfrm>
                <a:off x="17097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5"/>
              <p:cNvSpPr/>
              <p:nvPr/>
            </p:nvSpPr>
            <p:spPr>
              <a:xfrm>
                <a:off x="15906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5"/>
              <p:cNvSpPr/>
              <p:nvPr/>
            </p:nvSpPr>
            <p:spPr>
              <a:xfrm>
                <a:off x="147190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5"/>
              <p:cNvSpPr/>
              <p:nvPr/>
            </p:nvSpPr>
            <p:spPr>
              <a:xfrm>
                <a:off x="135282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5"/>
              <p:cNvSpPr/>
              <p:nvPr/>
            </p:nvSpPr>
            <p:spPr>
              <a:xfrm>
                <a:off x="12337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5"/>
              <p:cNvSpPr/>
              <p:nvPr/>
            </p:nvSpPr>
            <p:spPr>
              <a:xfrm>
                <a:off x="1115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5"/>
              <p:cNvSpPr/>
              <p:nvPr/>
            </p:nvSpPr>
            <p:spPr>
              <a:xfrm>
                <a:off x="995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5"/>
              <p:cNvSpPr/>
              <p:nvPr/>
            </p:nvSpPr>
            <p:spPr>
              <a:xfrm>
                <a:off x="876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5"/>
              <p:cNvSpPr/>
              <p:nvPr/>
            </p:nvSpPr>
            <p:spPr>
              <a:xfrm>
                <a:off x="758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5"/>
              <p:cNvSpPr/>
              <p:nvPr/>
            </p:nvSpPr>
            <p:spPr>
              <a:xfrm>
                <a:off x="75752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5"/>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5"/>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5"/>
              <p:cNvSpPr/>
              <p:nvPr/>
            </p:nvSpPr>
            <p:spPr>
              <a:xfrm>
                <a:off x="128437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5"/>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5"/>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5"/>
              <p:cNvSpPr/>
              <p:nvPr/>
            </p:nvSpPr>
            <p:spPr>
              <a:xfrm>
                <a:off x="1811225"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5"/>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5"/>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5"/>
              <p:cNvSpPr/>
              <p:nvPr/>
            </p:nvSpPr>
            <p:spPr>
              <a:xfrm>
                <a:off x="23377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5"/>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5"/>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5"/>
              <p:cNvSpPr/>
              <p:nvPr/>
            </p:nvSpPr>
            <p:spPr>
              <a:xfrm>
                <a:off x="286462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5"/>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5"/>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5"/>
              <p:cNvSpPr/>
              <p:nvPr/>
            </p:nvSpPr>
            <p:spPr>
              <a:xfrm>
                <a:off x="33911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5"/>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5"/>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5"/>
              <p:cNvSpPr/>
              <p:nvPr/>
            </p:nvSpPr>
            <p:spPr>
              <a:xfrm>
                <a:off x="3918025" y="1147600"/>
                <a:ext cx="281025" cy="212250"/>
              </a:xfrm>
              <a:custGeom>
                <a:avLst/>
                <a:gdLst/>
                <a:ahLst/>
                <a:cxnLst/>
                <a:rect l="l" t="t" r="r" b="b"/>
                <a:pathLst>
                  <a:path w="11241" h="8490" extrusionOk="0">
                    <a:moveTo>
                      <a:pt x="1" y="0"/>
                    </a:moveTo>
                    <a:lnTo>
                      <a:pt x="1" y="8489"/>
                    </a:lnTo>
                    <a:lnTo>
                      <a:pt x="11240" y="8489"/>
                    </a:lnTo>
                    <a:lnTo>
                      <a:pt x="112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5"/>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5"/>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5"/>
              <p:cNvSpPr/>
              <p:nvPr/>
            </p:nvSpPr>
            <p:spPr>
              <a:xfrm>
                <a:off x="44446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5"/>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5"/>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5"/>
              <p:cNvSpPr/>
              <p:nvPr/>
            </p:nvSpPr>
            <p:spPr>
              <a:xfrm>
                <a:off x="49711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5"/>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5"/>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5"/>
              <p:cNvSpPr/>
              <p:nvPr/>
            </p:nvSpPr>
            <p:spPr>
              <a:xfrm>
                <a:off x="54980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5"/>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5"/>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5"/>
              <p:cNvSpPr/>
              <p:nvPr/>
            </p:nvSpPr>
            <p:spPr>
              <a:xfrm>
                <a:off x="60248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5"/>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5"/>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5"/>
              <p:cNvSpPr/>
              <p:nvPr/>
            </p:nvSpPr>
            <p:spPr>
              <a:xfrm>
                <a:off x="6551400"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5"/>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5"/>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98" name="Google Shape;2298;p35"/>
          <p:cNvSpPr txBox="1">
            <a:spLocks noGrp="1"/>
          </p:cNvSpPr>
          <p:nvPr>
            <p:ph type="title"/>
          </p:nvPr>
        </p:nvSpPr>
        <p:spPr>
          <a:xfrm>
            <a:off x="1793100" y="673625"/>
            <a:ext cx="555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smtClean="0">
                <a:latin typeface="+mj-lt"/>
              </a:rPr>
              <a:t>NỘI DUNG BÀI HỌC</a:t>
            </a:r>
            <a:endParaRPr sz="3200" dirty="0">
              <a:latin typeface="+mj-lt"/>
            </a:endParaRPr>
          </a:p>
        </p:txBody>
      </p:sp>
      <p:sp>
        <p:nvSpPr>
          <p:cNvPr id="2299" name="Google Shape;2299;p35"/>
          <p:cNvSpPr txBox="1">
            <a:spLocks noGrp="1"/>
          </p:cNvSpPr>
          <p:nvPr>
            <p:ph type="title" idx="2"/>
          </p:nvPr>
        </p:nvSpPr>
        <p:spPr>
          <a:xfrm>
            <a:off x="1126769" y="1710575"/>
            <a:ext cx="608100" cy="4155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sz="2800" dirty="0" smtClean="0">
                <a:latin typeface="+mj-lt"/>
              </a:rPr>
              <a:t>1</a:t>
            </a:r>
            <a:endParaRPr sz="2800" dirty="0">
              <a:latin typeface="+mj-lt"/>
            </a:endParaRPr>
          </a:p>
        </p:txBody>
      </p:sp>
      <p:sp>
        <p:nvSpPr>
          <p:cNvPr id="2303" name="Google Shape;2303;p35"/>
          <p:cNvSpPr txBox="1">
            <a:spLocks noGrp="1"/>
          </p:cNvSpPr>
          <p:nvPr>
            <p:ph type="title" idx="5"/>
          </p:nvPr>
        </p:nvSpPr>
        <p:spPr>
          <a:xfrm>
            <a:off x="1126758" y="2807091"/>
            <a:ext cx="608100" cy="4155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sz="2800" dirty="0" smtClean="0">
                <a:latin typeface="+mj-lt"/>
              </a:rPr>
              <a:t>2</a:t>
            </a:r>
            <a:endParaRPr sz="2800" dirty="0">
              <a:latin typeface="+mj-lt"/>
            </a:endParaRPr>
          </a:p>
        </p:txBody>
      </p:sp>
      <p:sp>
        <p:nvSpPr>
          <p:cNvPr id="2307" name="Google Shape;2307;p35"/>
          <p:cNvSpPr txBox="1">
            <a:spLocks noGrp="1"/>
          </p:cNvSpPr>
          <p:nvPr>
            <p:ph type="subTitle" idx="9"/>
          </p:nvPr>
        </p:nvSpPr>
        <p:spPr>
          <a:xfrm>
            <a:off x="1984592" y="1606665"/>
            <a:ext cx="6541985" cy="612900"/>
          </a:xfrm>
          <a:prstGeom prst="rect">
            <a:avLst/>
          </a:prstGeom>
        </p:spPr>
        <p:txBody>
          <a:bodyPr spcFirstLastPara="1" wrap="square" lIns="0" tIns="91425" rIns="0" bIns="91425" anchor="ctr" anchorCtr="0">
            <a:noAutofit/>
          </a:bodyPr>
          <a:lstStyle/>
          <a:p>
            <a:pPr marL="0" lvl="0" indent="0" algn="just" rtl="0">
              <a:spcBef>
                <a:spcPts val="0"/>
              </a:spcBef>
              <a:spcAft>
                <a:spcPts val="0"/>
              </a:spcAft>
              <a:buNone/>
            </a:pPr>
            <a:r>
              <a:rPr lang="en" sz="2500" dirty="0" smtClean="0">
                <a:latin typeface="+mj-lt"/>
              </a:rPr>
              <a:t>Yêu cầu đối với viết bài luận về bản thân</a:t>
            </a:r>
            <a:endParaRPr sz="2500" dirty="0">
              <a:latin typeface="+mj-lt"/>
            </a:endParaRPr>
          </a:p>
        </p:txBody>
      </p:sp>
      <p:sp>
        <p:nvSpPr>
          <p:cNvPr id="2309" name="Google Shape;2309;p35"/>
          <p:cNvSpPr txBox="1">
            <a:spLocks noGrp="1"/>
          </p:cNvSpPr>
          <p:nvPr>
            <p:ph type="subTitle" idx="14"/>
          </p:nvPr>
        </p:nvSpPr>
        <p:spPr>
          <a:xfrm>
            <a:off x="2025111" y="2797009"/>
            <a:ext cx="4180428" cy="335400"/>
          </a:xfrm>
          <a:prstGeom prst="rect">
            <a:avLst/>
          </a:prstGeom>
        </p:spPr>
        <p:txBody>
          <a:bodyPr spcFirstLastPara="1" wrap="square" lIns="0" tIns="91425" rIns="0" bIns="91425" anchor="ctr" anchorCtr="0">
            <a:noAutofit/>
          </a:bodyPr>
          <a:lstStyle/>
          <a:p>
            <a:pPr marL="0" lvl="0" indent="0" algn="l" rtl="0">
              <a:lnSpc>
                <a:spcPct val="130000"/>
              </a:lnSpc>
              <a:spcBef>
                <a:spcPts val="0"/>
              </a:spcBef>
              <a:spcAft>
                <a:spcPts val="0"/>
              </a:spcAft>
              <a:buNone/>
            </a:pPr>
            <a:r>
              <a:rPr lang="en" sz="2500" dirty="0" smtClean="0">
                <a:latin typeface="+mj-lt"/>
              </a:rPr>
              <a:t>Phân tích bài tham khảo</a:t>
            </a:r>
            <a:endParaRPr sz="2500" dirty="0">
              <a:latin typeface="+mj-lt"/>
            </a:endParaRPr>
          </a:p>
        </p:txBody>
      </p:sp>
      <p:grpSp>
        <p:nvGrpSpPr>
          <p:cNvPr id="2311" name="Google Shape;2311;p35"/>
          <p:cNvGrpSpPr/>
          <p:nvPr/>
        </p:nvGrpSpPr>
        <p:grpSpPr>
          <a:xfrm rot="-4011279">
            <a:off x="1141993" y="899081"/>
            <a:ext cx="584247" cy="393286"/>
            <a:chOff x="2036625" y="1283600"/>
            <a:chExt cx="333450" cy="224450"/>
          </a:xfrm>
        </p:grpSpPr>
        <p:sp>
          <p:nvSpPr>
            <p:cNvPr id="2312" name="Google Shape;2312;p35"/>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5"/>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5"/>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5"/>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5"/>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5"/>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5"/>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5"/>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5"/>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5"/>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5"/>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3" name="Google Shape;2323;p35"/>
          <p:cNvGrpSpPr/>
          <p:nvPr/>
        </p:nvGrpSpPr>
        <p:grpSpPr>
          <a:xfrm rot="6788721">
            <a:off x="7417768" y="899081"/>
            <a:ext cx="584247" cy="393286"/>
            <a:chOff x="2036625" y="1283600"/>
            <a:chExt cx="333450" cy="224450"/>
          </a:xfrm>
        </p:grpSpPr>
        <p:sp>
          <p:nvSpPr>
            <p:cNvPr id="2324" name="Google Shape;2324;p35"/>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5"/>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5"/>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5"/>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5"/>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5"/>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5"/>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5"/>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5"/>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5"/>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5"/>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5" name="Google Shape;2335;p35"/>
          <p:cNvSpPr/>
          <p:nvPr/>
        </p:nvSpPr>
        <p:spPr>
          <a:xfrm>
            <a:off x="970896" y="1515950"/>
            <a:ext cx="919858" cy="804744"/>
          </a:xfrm>
          <a:custGeom>
            <a:avLst/>
            <a:gdLst/>
            <a:ahLst/>
            <a:cxnLst/>
            <a:rect l="l" t="t" r="r" b="b"/>
            <a:pathLst>
              <a:path w="6690" h="5853" extrusionOk="0">
                <a:moveTo>
                  <a:pt x="3425" y="312"/>
                </a:moveTo>
                <a:cubicBezTo>
                  <a:pt x="3591" y="312"/>
                  <a:pt x="3757" y="324"/>
                  <a:pt x="3921" y="346"/>
                </a:cubicBezTo>
                <a:cubicBezTo>
                  <a:pt x="5522" y="546"/>
                  <a:pt x="6356" y="1914"/>
                  <a:pt x="5856" y="3515"/>
                </a:cubicBezTo>
                <a:cubicBezTo>
                  <a:pt x="5422" y="4916"/>
                  <a:pt x="4155" y="5350"/>
                  <a:pt x="2820" y="5416"/>
                </a:cubicBezTo>
                <a:cubicBezTo>
                  <a:pt x="2793" y="5416"/>
                  <a:pt x="2769" y="5423"/>
                  <a:pt x="2749" y="5436"/>
                </a:cubicBezTo>
                <a:lnTo>
                  <a:pt x="2749" y="5436"/>
                </a:lnTo>
                <a:cubicBezTo>
                  <a:pt x="2735" y="5424"/>
                  <a:pt x="2715" y="5416"/>
                  <a:pt x="2687" y="5416"/>
                </a:cubicBezTo>
                <a:cubicBezTo>
                  <a:pt x="1253" y="5350"/>
                  <a:pt x="85" y="3782"/>
                  <a:pt x="452" y="2347"/>
                </a:cubicBezTo>
                <a:cubicBezTo>
                  <a:pt x="778" y="1014"/>
                  <a:pt x="2104" y="312"/>
                  <a:pt x="3425" y="312"/>
                </a:cubicBezTo>
                <a:close/>
                <a:moveTo>
                  <a:pt x="3489" y="1"/>
                </a:moveTo>
                <a:cubicBezTo>
                  <a:pt x="1904" y="1"/>
                  <a:pt x="244" y="988"/>
                  <a:pt x="118" y="2714"/>
                </a:cubicBezTo>
                <a:cubicBezTo>
                  <a:pt x="0" y="3864"/>
                  <a:pt x="951" y="5613"/>
                  <a:pt x="2232" y="5613"/>
                </a:cubicBezTo>
                <a:cubicBezTo>
                  <a:pt x="2378" y="5613"/>
                  <a:pt x="2528" y="5590"/>
                  <a:pt x="2681" y="5541"/>
                </a:cubicBezTo>
                <a:lnTo>
                  <a:pt x="2681" y="5541"/>
                </a:lnTo>
                <a:cubicBezTo>
                  <a:pt x="2665" y="5620"/>
                  <a:pt x="2697" y="5714"/>
                  <a:pt x="2787" y="5750"/>
                </a:cubicBezTo>
                <a:cubicBezTo>
                  <a:pt x="3017" y="5820"/>
                  <a:pt x="3245" y="5853"/>
                  <a:pt x="3469" y="5853"/>
                </a:cubicBezTo>
                <a:cubicBezTo>
                  <a:pt x="4838" y="5853"/>
                  <a:pt x="6036" y="4629"/>
                  <a:pt x="6323" y="3281"/>
                </a:cubicBezTo>
                <a:cubicBezTo>
                  <a:pt x="6690" y="1447"/>
                  <a:pt x="5622" y="112"/>
                  <a:pt x="3788" y="12"/>
                </a:cubicBezTo>
                <a:cubicBezTo>
                  <a:pt x="3689" y="4"/>
                  <a:pt x="3589" y="1"/>
                  <a:pt x="3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5"/>
          <p:cNvSpPr/>
          <p:nvPr/>
        </p:nvSpPr>
        <p:spPr>
          <a:xfrm>
            <a:off x="970896" y="2612466"/>
            <a:ext cx="919858" cy="804744"/>
          </a:xfrm>
          <a:custGeom>
            <a:avLst/>
            <a:gdLst/>
            <a:ahLst/>
            <a:cxnLst/>
            <a:rect l="l" t="t" r="r" b="b"/>
            <a:pathLst>
              <a:path w="6690" h="5853" extrusionOk="0">
                <a:moveTo>
                  <a:pt x="3425" y="312"/>
                </a:moveTo>
                <a:cubicBezTo>
                  <a:pt x="3591" y="312"/>
                  <a:pt x="3757" y="324"/>
                  <a:pt x="3921" y="346"/>
                </a:cubicBezTo>
                <a:cubicBezTo>
                  <a:pt x="5522" y="546"/>
                  <a:pt x="6356" y="1914"/>
                  <a:pt x="5856" y="3515"/>
                </a:cubicBezTo>
                <a:cubicBezTo>
                  <a:pt x="5422" y="4916"/>
                  <a:pt x="4155" y="5350"/>
                  <a:pt x="2820" y="5416"/>
                </a:cubicBezTo>
                <a:cubicBezTo>
                  <a:pt x="2793" y="5416"/>
                  <a:pt x="2769" y="5423"/>
                  <a:pt x="2749" y="5436"/>
                </a:cubicBezTo>
                <a:lnTo>
                  <a:pt x="2749" y="5436"/>
                </a:lnTo>
                <a:cubicBezTo>
                  <a:pt x="2735" y="5424"/>
                  <a:pt x="2715" y="5416"/>
                  <a:pt x="2687" y="5416"/>
                </a:cubicBezTo>
                <a:cubicBezTo>
                  <a:pt x="1253" y="5350"/>
                  <a:pt x="85" y="3782"/>
                  <a:pt x="452" y="2347"/>
                </a:cubicBezTo>
                <a:cubicBezTo>
                  <a:pt x="778" y="1014"/>
                  <a:pt x="2104" y="312"/>
                  <a:pt x="3425" y="312"/>
                </a:cubicBezTo>
                <a:close/>
                <a:moveTo>
                  <a:pt x="3489" y="1"/>
                </a:moveTo>
                <a:cubicBezTo>
                  <a:pt x="1904" y="1"/>
                  <a:pt x="244" y="988"/>
                  <a:pt x="118" y="2714"/>
                </a:cubicBezTo>
                <a:cubicBezTo>
                  <a:pt x="0" y="3864"/>
                  <a:pt x="951" y="5613"/>
                  <a:pt x="2232" y="5613"/>
                </a:cubicBezTo>
                <a:cubicBezTo>
                  <a:pt x="2378" y="5613"/>
                  <a:pt x="2528" y="5590"/>
                  <a:pt x="2681" y="5541"/>
                </a:cubicBezTo>
                <a:lnTo>
                  <a:pt x="2681" y="5541"/>
                </a:lnTo>
                <a:cubicBezTo>
                  <a:pt x="2665" y="5620"/>
                  <a:pt x="2697" y="5714"/>
                  <a:pt x="2787" y="5750"/>
                </a:cubicBezTo>
                <a:cubicBezTo>
                  <a:pt x="3017" y="5820"/>
                  <a:pt x="3245" y="5853"/>
                  <a:pt x="3469" y="5853"/>
                </a:cubicBezTo>
                <a:cubicBezTo>
                  <a:pt x="4838" y="5853"/>
                  <a:pt x="6036" y="4629"/>
                  <a:pt x="6323" y="3281"/>
                </a:cubicBezTo>
                <a:cubicBezTo>
                  <a:pt x="6690" y="1447"/>
                  <a:pt x="5622" y="112"/>
                  <a:pt x="3788" y="12"/>
                </a:cubicBezTo>
                <a:cubicBezTo>
                  <a:pt x="3689" y="4"/>
                  <a:pt x="3589" y="1"/>
                  <a:pt x="3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303;p35"/>
          <p:cNvSpPr txBox="1">
            <a:spLocks noGrp="1"/>
          </p:cNvSpPr>
          <p:nvPr>
            <p:ph type="title" idx="5"/>
          </p:nvPr>
        </p:nvSpPr>
        <p:spPr>
          <a:xfrm>
            <a:off x="1165808" y="3894830"/>
            <a:ext cx="608100" cy="4155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sz="2800" dirty="0" smtClean="0">
                <a:latin typeface="+mj-lt"/>
              </a:rPr>
              <a:t>3</a:t>
            </a:r>
            <a:endParaRPr sz="2800" dirty="0">
              <a:latin typeface="+mj-lt"/>
            </a:endParaRPr>
          </a:p>
        </p:txBody>
      </p:sp>
      <p:sp>
        <p:nvSpPr>
          <p:cNvPr id="191" name="Google Shape;2309;p35"/>
          <p:cNvSpPr txBox="1">
            <a:spLocks noGrp="1"/>
          </p:cNvSpPr>
          <p:nvPr>
            <p:ph type="subTitle" idx="14"/>
          </p:nvPr>
        </p:nvSpPr>
        <p:spPr>
          <a:xfrm>
            <a:off x="2064161" y="3884748"/>
            <a:ext cx="4180428" cy="335400"/>
          </a:xfrm>
          <a:prstGeom prst="rect">
            <a:avLst/>
          </a:prstGeom>
        </p:spPr>
        <p:txBody>
          <a:bodyPr spcFirstLastPara="1" wrap="square" lIns="0" tIns="91425" rIns="0" bIns="91425" anchor="ctr" anchorCtr="0">
            <a:noAutofit/>
          </a:bodyPr>
          <a:lstStyle/>
          <a:p>
            <a:pPr marL="0" lvl="0" indent="0" algn="l" rtl="0">
              <a:lnSpc>
                <a:spcPct val="130000"/>
              </a:lnSpc>
              <a:spcBef>
                <a:spcPts val="0"/>
              </a:spcBef>
              <a:spcAft>
                <a:spcPts val="0"/>
              </a:spcAft>
              <a:buNone/>
            </a:pPr>
            <a:r>
              <a:rPr lang="en" sz="2500" dirty="0" smtClean="0">
                <a:latin typeface="+mj-lt"/>
              </a:rPr>
              <a:t>Thực hành viết bài</a:t>
            </a:r>
            <a:endParaRPr sz="2500" dirty="0">
              <a:latin typeface="+mj-lt"/>
            </a:endParaRPr>
          </a:p>
        </p:txBody>
      </p:sp>
      <p:sp>
        <p:nvSpPr>
          <p:cNvPr id="192" name="Google Shape;2337;p35"/>
          <p:cNvSpPr/>
          <p:nvPr/>
        </p:nvSpPr>
        <p:spPr>
          <a:xfrm>
            <a:off x="1009946" y="3700205"/>
            <a:ext cx="919858" cy="804744"/>
          </a:xfrm>
          <a:custGeom>
            <a:avLst/>
            <a:gdLst/>
            <a:ahLst/>
            <a:cxnLst/>
            <a:rect l="l" t="t" r="r" b="b"/>
            <a:pathLst>
              <a:path w="6690" h="5853" extrusionOk="0">
                <a:moveTo>
                  <a:pt x="3425" y="312"/>
                </a:moveTo>
                <a:cubicBezTo>
                  <a:pt x="3591" y="312"/>
                  <a:pt x="3757" y="324"/>
                  <a:pt x="3921" y="346"/>
                </a:cubicBezTo>
                <a:cubicBezTo>
                  <a:pt x="5522" y="546"/>
                  <a:pt x="6356" y="1914"/>
                  <a:pt x="5856" y="3515"/>
                </a:cubicBezTo>
                <a:cubicBezTo>
                  <a:pt x="5422" y="4916"/>
                  <a:pt x="4155" y="5350"/>
                  <a:pt x="2820" y="5416"/>
                </a:cubicBezTo>
                <a:cubicBezTo>
                  <a:pt x="2793" y="5416"/>
                  <a:pt x="2769" y="5423"/>
                  <a:pt x="2749" y="5436"/>
                </a:cubicBezTo>
                <a:lnTo>
                  <a:pt x="2749" y="5436"/>
                </a:lnTo>
                <a:cubicBezTo>
                  <a:pt x="2735" y="5424"/>
                  <a:pt x="2715" y="5416"/>
                  <a:pt x="2687" y="5416"/>
                </a:cubicBezTo>
                <a:cubicBezTo>
                  <a:pt x="1253" y="5350"/>
                  <a:pt x="85" y="3782"/>
                  <a:pt x="452" y="2347"/>
                </a:cubicBezTo>
                <a:cubicBezTo>
                  <a:pt x="778" y="1014"/>
                  <a:pt x="2104" y="312"/>
                  <a:pt x="3425" y="312"/>
                </a:cubicBezTo>
                <a:close/>
                <a:moveTo>
                  <a:pt x="3489" y="1"/>
                </a:moveTo>
                <a:cubicBezTo>
                  <a:pt x="1904" y="1"/>
                  <a:pt x="244" y="988"/>
                  <a:pt x="118" y="2714"/>
                </a:cubicBezTo>
                <a:cubicBezTo>
                  <a:pt x="0" y="3864"/>
                  <a:pt x="951" y="5613"/>
                  <a:pt x="2232" y="5613"/>
                </a:cubicBezTo>
                <a:cubicBezTo>
                  <a:pt x="2378" y="5613"/>
                  <a:pt x="2528" y="5590"/>
                  <a:pt x="2681" y="5541"/>
                </a:cubicBezTo>
                <a:lnTo>
                  <a:pt x="2681" y="5541"/>
                </a:lnTo>
                <a:cubicBezTo>
                  <a:pt x="2665" y="5620"/>
                  <a:pt x="2697" y="5714"/>
                  <a:pt x="2787" y="5750"/>
                </a:cubicBezTo>
                <a:cubicBezTo>
                  <a:pt x="3017" y="5820"/>
                  <a:pt x="3245" y="5853"/>
                  <a:pt x="3469" y="5853"/>
                </a:cubicBezTo>
                <a:cubicBezTo>
                  <a:pt x="4838" y="5853"/>
                  <a:pt x="6036" y="4629"/>
                  <a:pt x="6323" y="3281"/>
                </a:cubicBezTo>
                <a:cubicBezTo>
                  <a:pt x="6690" y="1447"/>
                  <a:pt x="5622" y="112"/>
                  <a:pt x="3788" y="12"/>
                </a:cubicBezTo>
                <a:cubicBezTo>
                  <a:pt x="3689" y="4"/>
                  <a:pt x="3589" y="1"/>
                  <a:pt x="3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Picture 18"/>
          <p:cNvPicPr>
            <a:picLocks noChangeAspect="1"/>
          </p:cNvPicPr>
          <p:nvPr/>
        </p:nvPicPr>
        <p:blipFill>
          <a:blip r:embed="rId3"/>
          <a:srcRect/>
          <a:stretch>
            <a:fillRect/>
          </a:stretch>
        </p:blipFill>
        <p:spPr>
          <a:xfrm>
            <a:off x="5322962" y="2977430"/>
            <a:ext cx="3084941" cy="182782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98"/>
                                        </p:tgtEl>
                                        <p:attrNameLst>
                                          <p:attrName>style.visibility</p:attrName>
                                        </p:attrNameLst>
                                      </p:cBhvr>
                                      <p:to>
                                        <p:strVal val="visible"/>
                                      </p:to>
                                    </p:set>
                                    <p:animEffect transition="in" filter="fade">
                                      <p:cBhvr>
                                        <p:cTn id="7" dur="500"/>
                                        <p:tgtEl>
                                          <p:spTgt spid="22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99"/>
                                        </p:tgtEl>
                                        <p:attrNameLst>
                                          <p:attrName>style.visibility</p:attrName>
                                        </p:attrNameLst>
                                      </p:cBhvr>
                                      <p:to>
                                        <p:strVal val="visible"/>
                                      </p:to>
                                    </p:set>
                                    <p:animEffect transition="in" filter="fade">
                                      <p:cBhvr>
                                        <p:cTn id="12" dur="500"/>
                                        <p:tgtEl>
                                          <p:spTgt spid="2299"/>
                                        </p:tgtEl>
                                      </p:cBhvr>
                                    </p:animEffect>
                                    <p:anim calcmode="lin" valueType="num">
                                      <p:cBhvr>
                                        <p:cTn id="13" dur="500" fill="hold"/>
                                        <p:tgtEl>
                                          <p:spTgt spid="2299"/>
                                        </p:tgtEl>
                                        <p:attrNameLst>
                                          <p:attrName>ppt_x</p:attrName>
                                        </p:attrNameLst>
                                      </p:cBhvr>
                                      <p:tavLst>
                                        <p:tav tm="0">
                                          <p:val>
                                            <p:strVal val="#ppt_x"/>
                                          </p:val>
                                        </p:tav>
                                        <p:tav tm="100000">
                                          <p:val>
                                            <p:strVal val="#ppt_x"/>
                                          </p:val>
                                        </p:tav>
                                      </p:tavLst>
                                    </p:anim>
                                    <p:anim calcmode="lin" valueType="num">
                                      <p:cBhvr>
                                        <p:cTn id="14" dur="500" fill="hold"/>
                                        <p:tgtEl>
                                          <p:spTgt spid="229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07">
                                            <p:txEl>
                                              <p:pRg st="0" end="0"/>
                                            </p:txEl>
                                          </p:spTgt>
                                        </p:tgtEl>
                                        <p:attrNameLst>
                                          <p:attrName>style.visibility</p:attrName>
                                        </p:attrNameLst>
                                      </p:cBhvr>
                                      <p:to>
                                        <p:strVal val="visible"/>
                                      </p:to>
                                    </p:set>
                                    <p:animEffect transition="in" filter="fade">
                                      <p:cBhvr>
                                        <p:cTn id="17" dur="500"/>
                                        <p:tgtEl>
                                          <p:spTgt spid="2307">
                                            <p:txEl>
                                              <p:pRg st="0" end="0"/>
                                            </p:txEl>
                                          </p:spTgt>
                                        </p:tgtEl>
                                      </p:cBhvr>
                                    </p:animEffect>
                                    <p:anim calcmode="lin" valueType="num">
                                      <p:cBhvr>
                                        <p:cTn id="18" dur="500" fill="hold"/>
                                        <p:tgtEl>
                                          <p:spTgt spid="2307">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230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35"/>
                                        </p:tgtEl>
                                        <p:attrNameLst>
                                          <p:attrName>style.visibility</p:attrName>
                                        </p:attrNameLst>
                                      </p:cBhvr>
                                      <p:to>
                                        <p:strVal val="visible"/>
                                      </p:to>
                                    </p:set>
                                    <p:animEffect transition="in" filter="fade">
                                      <p:cBhvr>
                                        <p:cTn id="22" dur="500"/>
                                        <p:tgtEl>
                                          <p:spTgt spid="2335"/>
                                        </p:tgtEl>
                                      </p:cBhvr>
                                    </p:animEffect>
                                    <p:anim calcmode="lin" valueType="num">
                                      <p:cBhvr>
                                        <p:cTn id="23" dur="500" fill="hold"/>
                                        <p:tgtEl>
                                          <p:spTgt spid="2335"/>
                                        </p:tgtEl>
                                        <p:attrNameLst>
                                          <p:attrName>ppt_x</p:attrName>
                                        </p:attrNameLst>
                                      </p:cBhvr>
                                      <p:tavLst>
                                        <p:tav tm="0">
                                          <p:val>
                                            <p:strVal val="#ppt_x"/>
                                          </p:val>
                                        </p:tav>
                                        <p:tav tm="100000">
                                          <p:val>
                                            <p:strVal val="#ppt_x"/>
                                          </p:val>
                                        </p:tav>
                                      </p:tavLst>
                                    </p:anim>
                                    <p:anim calcmode="lin" valueType="num">
                                      <p:cBhvr>
                                        <p:cTn id="24" dur="500" fill="hold"/>
                                        <p:tgtEl>
                                          <p:spTgt spid="233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03"/>
                                        </p:tgtEl>
                                        <p:attrNameLst>
                                          <p:attrName>style.visibility</p:attrName>
                                        </p:attrNameLst>
                                      </p:cBhvr>
                                      <p:to>
                                        <p:strVal val="visible"/>
                                      </p:to>
                                    </p:set>
                                    <p:animEffect transition="in" filter="fade">
                                      <p:cBhvr>
                                        <p:cTn id="29" dur="500"/>
                                        <p:tgtEl>
                                          <p:spTgt spid="2303"/>
                                        </p:tgtEl>
                                      </p:cBhvr>
                                    </p:animEffect>
                                    <p:anim calcmode="lin" valueType="num">
                                      <p:cBhvr>
                                        <p:cTn id="30" dur="500" fill="hold"/>
                                        <p:tgtEl>
                                          <p:spTgt spid="2303"/>
                                        </p:tgtEl>
                                        <p:attrNameLst>
                                          <p:attrName>ppt_x</p:attrName>
                                        </p:attrNameLst>
                                      </p:cBhvr>
                                      <p:tavLst>
                                        <p:tav tm="0">
                                          <p:val>
                                            <p:strVal val="#ppt_x"/>
                                          </p:val>
                                        </p:tav>
                                        <p:tav tm="100000">
                                          <p:val>
                                            <p:strVal val="#ppt_x"/>
                                          </p:val>
                                        </p:tav>
                                      </p:tavLst>
                                    </p:anim>
                                    <p:anim calcmode="lin" valueType="num">
                                      <p:cBhvr>
                                        <p:cTn id="31" dur="500" fill="hold"/>
                                        <p:tgtEl>
                                          <p:spTgt spid="230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09">
                                            <p:txEl>
                                              <p:pRg st="0" end="0"/>
                                            </p:txEl>
                                          </p:spTgt>
                                        </p:tgtEl>
                                        <p:attrNameLst>
                                          <p:attrName>style.visibility</p:attrName>
                                        </p:attrNameLst>
                                      </p:cBhvr>
                                      <p:to>
                                        <p:strVal val="visible"/>
                                      </p:to>
                                    </p:set>
                                    <p:animEffect transition="in" filter="fade">
                                      <p:cBhvr>
                                        <p:cTn id="34" dur="500"/>
                                        <p:tgtEl>
                                          <p:spTgt spid="2309">
                                            <p:txEl>
                                              <p:pRg st="0" end="0"/>
                                            </p:txEl>
                                          </p:spTgt>
                                        </p:tgtEl>
                                      </p:cBhvr>
                                    </p:animEffect>
                                    <p:anim calcmode="lin" valueType="num">
                                      <p:cBhvr>
                                        <p:cTn id="35" dur="500" fill="hold"/>
                                        <p:tgtEl>
                                          <p:spTgt spid="2309">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2309">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337"/>
                                        </p:tgtEl>
                                        <p:attrNameLst>
                                          <p:attrName>style.visibility</p:attrName>
                                        </p:attrNameLst>
                                      </p:cBhvr>
                                      <p:to>
                                        <p:strVal val="visible"/>
                                      </p:to>
                                    </p:set>
                                    <p:animEffect transition="in" filter="fade">
                                      <p:cBhvr>
                                        <p:cTn id="39" dur="500"/>
                                        <p:tgtEl>
                                          <p:spTgt spid="2337"/>
                                        </p:tgtEl>
                                      </p:cBhvr>
                                    </p:animEffect>
                                    <p:anim calcmode="lin" valueType="num">
                                      <p:cBhvr>
                                        <p:cTn id="40" dur="500" fill="hold"/>
                                        <p:tgtEl>
                                          <p:spTgt spid="2337"/>
                                        </p:tgtEl>
                                        <p:attrNameLst>
                                          <p:attrName>ppt_x</p:attrName>
                                        </p:attrNameLst>
                                      </p:cBhvr>
                                      <p:tavLst>
                                        <p:tav tm="0">
                                          <p:val>
                                            <p:strVal val="#ppt_x"/>
                                          </p:val>
                                        </p:tav>
                                        <p:tav tm="100000">
                                          <p:val>
                                            <p:strVal val="#ppt_x"/>
                                          </p:val>
                                        </p:tav>
                                      </p:tavLst>
                                    </p:anim>
                                    <p:anim calcmode="lin" valueType="num">
                                      <p:cBhvr>
                                        <p:cTn id="41" dur="500" fill="hold"/>
                                        <p:tgtEl>
                                          <p:spTgt spid="233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0"/>
                                        </p:tgtEl>
                                        <p:attrNameLst>
                                          <p:attrName>style.visibility</p:attrName>
                                        </p:attrNameLst>
                                      </p:cBhvr>
                                      <p:to>
                                        <p:strVal val="visible"/>
                                      </p:to>
                                    </p:set>
                                    <p:animEffect transition="in" filter="fade">
                                      <p:cBhvr>
                                        <p:cTn id="46" dur="500"/>
                                        <p:tgtEl>
                                          <p:spTgt spid="190"/>
                                        </p:tgtEl>
                                      </p:cBhvr>
                                    </p:animEffect>
                                    <p:anim calcmode="lin" valueType="num">
                                      <p:cBhvr>
                                        <p:cTn id="47" dur="500" fill="hold"/>
                                        <p:tgtEl>
                                          <p:spTgt spid="190"/>
                                        </p:tgtEl>
                                        <p:attrNameLst>
                                          <p:attrName>ppt_x</p:attrName>
                                        </p:attrNameLst>
                                      </p:cBhvr>
                                      <p:tavLst>
                                        <p:tav tm="0">
                                          <p:val>
                                            <p:strVal val="#ppt_x"/>
                                          </p:val>
                                        </p:tav>
                                        <p:tav tm="100000">
                                          <p:val>
                                            <p:strVal val="#ppt_x"/>
                                          </p:val>
                                        </p:tav>
                                      </p:tavLst>
                                    </p:anim>
                                    <p:anim calcmode="lin" valueType="num">
                                      <p:cBhvr>
                                        <p:cTn id="48" dur="500" fill="hold"/>
                                        <p:tgtEl>
                                          <p:spTgt spid="19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1">
                                            <p:txEl>
                                              <p:pRg st="0" end="0"/>
                                            </p:txEl>
                                          </p:spTgt>
                                        </p:tgtEl>
                                        <p:attrNameLst>
                                          <p:attrName>style.visibility</p:attrName>
                                        </p:attrNameLst>
                                      </p:cBhvr>
                                      <p:to>
                                        <p:strVal val="visible"/>
                                      </p:to>
                                    </p:set>
                                    <p:animEffect transition="in" filter="fade">
                                      <p:cBhvr>
                                        <p:cTn id="51" dur="500"/>
                                        <p:tgtEl>
                                          <p:spTgt spid="191">
                                            <p:txEl>
                                              <p:pRg st="0" end="0"/>
                                            </p:txEl>
                                          </p:spTgt>
                                        </p:tgtEl>
                                      </p:cBhvr>
                                    </p:animEffect>
                                    <p:anim calcmode="lin" valueType="num">
                                      <p:cBhvr>
                                        <p:cTn id="52" dur="500" fill="hold"/>
                                        <p:tgtEl>
                                          <p:spTgt spid="191">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191">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2"/>
                                        </p:tgtEl>
                                        <p:attrNameLst>
                                          <p:attrName>style.visibility</p:attrName>
                                        </p:attrNameLst>
                                      </p:cBhvr>
                                      <p:to>
                                        <p:strVal val="visible"/>
                                      </p:to>
                                    </p:set>
                                    <p:animEffect transition="in" filter="fade">
                                      <p:cBhvr>
                                        <p:cTn id="56" dur="500"/>
                                        <p:tgtEl>
                                          <p:spTgt spid="192"/>
                                        </p:tgtEl>
                                      </p:cBhvr>
                                    </p:animEffect>
                                    <p:anim calcmode="lin" valueType="num">
                                      <p:cBhvr>
                                        <p:cTn id="57" dur="500" fill="hold"/>
                                        <p:tgtEl>
                                          <p:spTgt spid="192"/>
                                        </p:tgtEl>
                                        <p:attrNameLst>
                                          <p:attrName>ppt_x</p:attrName>
                                        </p:attrNameLst>
                                      </p:cBhvr>
                                      <p:tavLst>
                                        <p:tav tm="0">
                                          <p:val>
                                            <p:strVal val="#ppt_x"/>
                                          </p:val>
                                        </p:tav>
                                        <p:tav tm="100000">
                                          <p:val>
                                            <p:strVal val="#ppt_x"/>
                                          </p:val>
                                        </p:tav>
                                      </p:tavLst>
                                    </p:anim>
                                    <p:anim calcmode="lin" valueType="num">
                                      <p:cBhvr>
                                        <p:cTn id="58" dur="5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8" grpId="0"/>
      <p:bldP spid="2299" grpId="0"/>
      <p:bldP spid="2303" grpId="0"/>
      <p:bldP spid="2307" grpId="0" build="p"/>
      <p:bldP spid="2309" grpId="0" build="p"/>
      <p:bldP spid="2335" grpId="0" animBg="1"/>
      <p:bldP spid="2337" grpId="0" animBg="1"/>
      <p:bldP spid="190" grpId="0"/>
      <p:bldP spid="191" grpId="0" build="p"/>
      <p:bldP spid="1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6"/>
        <p:cNvGrpSpPr/>
        <p:nvPr/>
      </p:nvGrpSpPr>
      <p:grpSpPr>
        <a:xfrm>
          <a:off x="0" y="0"/>
          <a:ext cx="0" cy="0"/>
          <a:chOff x="0" y="0"/>
          <a:chExt cx="0" cy="0"/>
        </a:xfrm>
      </p:grpSpPr>
      <p:grpSp>
        <p:nvGrpSpPr>
          <p:cNvPr id="81" name="Group 80"/>
          <p:cNvGrpSpPr/>
          <p:nvPr/>
        </p:nvGrpSpPr>
        <p:grpSpPr>
          <a:xfrm>
            <a:off x="852055" y="715688"/>
            <a:ext cx="7111152" cy="3758413"/>
            <a:chOff x="953309" y="715688"/>
            <a:chExt cx="6871424" cy="3758413"/>
          </a:xfrm>
        </p:grpSpPr>
        <p:grpSp>
          <p:nvGrpSpPr>
            <p:cNvPr id="82" name="Google Shape;2348;p36"/>
            <p:cNvGrpSpPr/>
            <p:nvPr/>
          </p:nvGrpSpPr>
          <p:grpSpPr>
            <a:xfrm>
              <a:off x="953309" y="715688"/>
              <a:ext cx="6871424" cy="3758413"/>
              <a:chOff x="1244257" y="715688"/>
              <a:chExt cx="6352395" cy="3758413"/>
            </a:xfrm>
          </p:grpSpPr>
          <p:sp>
            <p:nvSpPr>
              <p:cNvPr id="84" name="Google Shape;2349;p36"/>
              <p:cNvSpPr/>
              <p:nvPr/>
            </p:nvSpPr>
            <p:spPr>
              <a:xfrm>
                <a:off x="1244257" y="791888"/>
                <a:ext cx="6264245" cy="3682213"/>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2350;p36"/>
              <p:cNvGrpSpPr/>
              <p:nvPr/>
            </p:nvGrpSpPr>
            <p:grpSpPr>
              <a:xfrm>
                <a:off x="1310850" y="715688"/>
                <a:ext cx="6285802" cy="3688692"/>
                <a:chOff x="2028553" y="3013100"/>
                <a:chExt cx="3565603" cy="2092400"/>
              </a:xfrm>
            </p:grpSpPr>
            <p:sp>
              <p:nvSpPr>
                <p:cNvPr id="86" name="Google Shape;2351;p36"/>
                <p:cNvSpPr/>
                <p:nvPr/>
              </p:nvSpPr>
              <p:spPr>
                <a:xfrm>
                  <a:off x="2028600" y="3013100"/>
                  <a:ext cx="3553375" cy="2088725"/>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352;p36"/>
                <p:cNvSpPr/>
                <p:nvPr/>
              </p:nvSpPr>
              <p:spPr>
                <a:xfrm>
                  <a:off x="2132089" y="3144297"/>
                  <a:ext cx="3449674"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353;p36"/>
                <p:cNvSpPr/>
                <p:nvPr/>
              </p:nvSpPr>
              <p:spPr>
                <a:xfrm>
                  <a:off x="2028596" y="3286003"/>
                  <a:ext cx="3553267"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354;p36"/>
                <p:cNvSpPr/>
                <p:nvPr/>
              </p:nvSpPr>
              <p:spPr>
                <a:xfrm>
                  <a:off x="2147310" y="3427098"/>
                  <a:ext cx="3434670"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355;p36"/>
                <p:cNvSpPr/>
                <p:nvPr/>
              </p:nvSpPr>
              <p:spPr>
                <a:xfrm>
                  <a:off x="2028652" y="356352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356;p36"/>
                <p:cNvSpPr/>
                <p:nvPr/>
              </p:nvSpPr>
              <p:spPr>
                <a:xfrm>
                  <a:off x="2147548" y="3707602"/>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357;p36"/>
                <p:cNvSpPr/>
                <p:nvPr/>
              </p:nvSpPr>
              <p:spPr>
                <a:xfrm>
                  <a:off x="2028553" y="384353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58;p36"/>
                <p:cNvSpPr/>
                <p:nvPr/>
              </p:nvSpPr>
              <p:spPr>
                <a:xfrm>
                  <a:off x="2130332" y="3986628"/>
                  <a:ext cx="3463605"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59;p36"/>
                <p:cNvSpPr/>
                <p:nvPr/>
              </p:nvSpPr>
              <p:spPr>
                <a:xfrm>
                  <a:off x="2127694" y="4126627"/>
                  <a:ext cx="3466463"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60;p36"/>
                <p:cNvSpPr/>
                <p:nvPr/>
              </p:nvSpPr>
              <p:spPr>
                <a:xfrm>
                  <a:off x="2028582" y="426102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61;p36"/>
                <p:cNvSpPr/>
                <p:nvPr/>
              </p:nvSpPr>
              <p:spPr>
                <a:xfrm>
                  <a:off x="2147548" y="4406291"/>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62;p36"/>
                <p:cNvSpPr/>
                <p:nvPr/>
              </p:nvSpPr>
              <p:spPr>
                <a:xfrm>
                  <a:off x="2028695" y="453750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63;p36"/>
                <p:cNvSpPr/>
                <p:nvPr/>
              </p:nvSpPr>
              <p:spPr>
                <a:xfrm>
                  <a:off x="2147146" y="4686514"/>
                  <a:ext cx="3434670" cy="2035"/>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64;p36"/>
                <p:cNvSpPr/>
                <p:nvPr/>
              </p:nvSpPr>
              <p:spPr>
                <a:xfrm>
                  <a:off x="2028582" y="4826199"/>
                  <a:ext cx="3553267" cy="2042"/>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65;p36"/>
                <p:cNvSpPr/>
                <p:nvPr/>
              </p:nvSpPr>
              <p:spPr>
                <a:xfrm>
                  <a:off x="2134260" y="4955829"/>
                  <a:ext cx="3446459" cy="9388"/>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66;p36"/>
                <p:cNvSpPr/>
                <p:nvPr/>
              </p:nvSpPr>
              <p:spPr>
                <a:xfrm>
                  <a:off x="21688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67;p36"/>
                <p:cNvSpPr/>
                <p:nvPr/>
              </p:nvSpPr>
              <p:spPr>
                <a:xfrm>
                  <a:off x="2308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68;p36"/>
                <p:cNvSpPr/>
                <p:nvPr/>
              </p:nvSpPr>
              <p:spPr>
                <a:xfrm>
                  <a:off x="2448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69;p36"/>
                <p:cNvSpPr/>
                <p:nvPr/>
              </p:nvSpPr>
              <p:spPr>
                <a:xfrm>
                  <a:off x="2588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70;p36"/>
                <p:cNvSpPr/>
                <p:nvPr/>
              </p:nvSpPr>
              <p:spPr>
                <a:xfrm>
                  <a:off x="2727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71;p36"/>
                <p:cNvSpPr/>
                <p:nvPr/>
              </p:nvSpPr>
              <p:spPr>
                <a:xfrm>
                  <a:off x="2867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72;p36"/>
                <p:cNvSpPr/>
                <p:nvPr/>
              </p:nvSpPr>
              <p:spPr>
                <a:xfrm>
                  <a:off x="3007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73;p36"/>
                <p:cNvSpPr/>
                <p:nvPr/>
              </p:nvSpPr>
              <p:spPr>
                <a:xfrm>
                  <a:off x="3147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74;p36"/>
                <p:cNvSpPr/>
                <p:nvPr/>
              </p:nvSpPr>
              <p:spPr>
                <a:xfrm>
                  <a:off x="32871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75;p36"/>
                <p:cNvSpPr/>
                <p:nvPr/>
              </p:nvSpPr>
              <p:spPr>
                <a:xfrm>
                  <a:off x="34268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76;p36"/>
                <p:cNvSpPr/>
                <p:nvPr/>
              </p:nvSpPr>
              <p:spPr>
                <a:xfrm>
                  <a:off x="3566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77;p36"/>
                <p:cNvSpPr/>
                <p:nvPr/>
              </p:nvSpPr>
              <p:spPr>
                <a:xfrm>
                  <a:off x="37066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78;p36"/>
                <p:cNvSpPr/>
                <p:nvPr/>
              </p:nvSpPr>
              <p:spPr>
                <a:xfrm>
                  <a:off x="38468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79;p36"/>
                <p:cNvSpPr/>
                <p:nvPr/>
              </p:nvSpPr>
              <p:spPr>
                <a:xfrm>
                  <a:off x="39860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80;p36"/>
                <p:cNvSpPr/>
                <p:nvPr/>
              </p:nvSpPr>
              <p:spPr>
                <a:xfrm>
                  <a:off x="41256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81;p36"/>
                <p:cNvSpPr/>
                <p:nvPr/>
              </p:nvSpPr>
              <p:spPr>
                <a:xfrm>
                  <a:off x="4265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82;p36"/>
                <p:cNvSpPr/>
                <p:nvPr/>
              </p:nvSpPr>
              <p:spPr>
                <a:xfrm>
                  <a:off x="44055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83;p36"/>
                <p:cNvSpPr/>
                <p:nvPr/>
              </p:nvSpPr>
              <p:spPr>
                <a:xfrm>
                  <a:off x="45452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84;p36"/>
                <p:cNvSpPr/>
                <p:nvPr/>
              </p:nvSpPr>
              <p:spPr>
                <a:xfrm>
                  <a:off x="4684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85;p36"/>
                <p:cNvSpPr/>
                <p:nvPr/>
              </p:nvSpPr>
              <p:spPr>
                <a:xfrm>
                  <a:off x="48245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86;p36"/>
                <p:cNvSpPr/>
                <p:nvPr/>
              </p:nvSpPr>
              <p:spPr>
                <a:xfrm>
                  <a:off x="4964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87;p36"/>
                <p:cNvSpPr/>
                <p:nvPr/>
              </p:nvSpPr>
              <p:spPr>
                <a:xfrm>
                  <a:off x="5103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88;p36"/>
                <p:cNvSpPr/>
                <p:nvPr/>
              </p:nvSpPr>
              <p:spPr>
                <a:xfrm>
                  <a:off x="52440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89;p36"/>
                <p:cNvSpPr/>
                <p:nvPr/>
              </p:nvSpPr>
              <p:spPr>
                <a:xfrm>
                  <a:off x="5383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90;p36"/>
                <p:cNvSpPr/>
                <p:nvPr/>
              </p:nvSpPr>
              <p:spPr>
                <a:xfrm>
                  <a:off x="5522974" y="3040051"/>
                  <a:ext cx="8594" cy="2034231"/>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91;p36"/>
                <p:cNvSpPr/>
                <p:nvPr/>
              </p:nvSpPr>
              <p:spPr>
                <a:xfrm>
                  <a:off x="2656300" y="3013100"/>
                  <a:ext cx="25" cy="2086125"/>
                </a:xfrm>
                <a:custGeom>
                  <a:avLst/>
                  <a:gdLst/>
                  <a:ahLst/>
                  <a:cxnLst/>
                  <a:rect l="l" t="t" r="r" b="b"/>
                  <a:pathLst>
                    <a:path w="1" h="83445" fill="none" extrusionOk="0">
                      <a:moveTo>
                        <a:pt x="1" y="1"/>
                      </a:moveTo>
                      <a:lnTo>
                        <a:pt x="1" y="83444"/>
                      </a:lnTo>
                    </a:path>
                  </a:pathLst>
                </a:custGeom>
                <a:noFill/>
                <a:ln w="6800" cap="flat" cmpd="sng">
                  <a:solidFill>
                    <a:schemeClr val="accent5"/>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Rectangle 82"/>
            <p:cNvSpPr/>
            <p:nvPr/>
          </p:nvSpPr>
          <p:spPr>
            <a:xfrm>
              <a:off x="2222419" y="715688"/>
              <a:ext cx="45719" cy="367763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6266329" y="1525158"/>
            <a:ext cx="2216419" cy="2074433"/>
            <a:chOff x="5507786" y="1525158"/>
            <a:chExt cx="2216419" cy="2074433"/>
          </a:xfrm>
        </p:grpSpPr>
        <p:sp>
          <p:nvSpPr>
            <p:cNvPr id="129" name="Google Shape;2395;p36"/>
            <p:cNvSpPr/>
            <p:nvPr/>
          </p:nvSpPr>
          <p:spPr>
            <a:xfrm rot="21187310" flipH="1">
              <a:off x="5507786" y="1548128"/>
              <a:ext cx="1998407" cy="2051463"/>
            </a:xfrm>
            <a:custGeom>
              <a:avLst/>
              <a:gdLst/>
              <a:ahLst/>
              <a:cxnLst/>
              <a:rect l="l" t="t" r="r" b="b"/>
              <a:pathLst>
                <a:path w="55135" h="52033" extrusionOk="0">
                  <a:moveTo>
                    <a:pt x="44188" y="1"/>
                  </a:moveTo>
                  <a:lnTo>
                    <a:pt x="34986" y="45700"/>
                  </a:lnTo>
                  <a:lnTo>
                    <a:pt x="1" y="50857"/>
                  </a:lnTo>
                  <a:lnTo>
                    <a:pt x="1" y="52033"/>
                  </a:lnTo>
                  <a:lnTo>
                    <a:pt x="55135" y="45118"/>
                  </a:lnTo>
                  <a:lnTo>
                    <a:pt x="44188" y="1"/>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96;p36"/>
            <p:cNvSpPr/>
            <p:nvPr/>
          </p:nvSpPr>
          <p:spPr>
            <a:xfrm rot="21187310" flipH="1">
              <a:off x="5652256" y="1525158"/>
              <a:ext cx="2071949" cy="1976876"/>
            </a:xfrm>
            <a:custGeom>
              <a:avLst/>
              <a:gdLst/>
              <a:ahLst/>
              <a:cxnLst/>
              <a:rect l="l" t="t" r="r" b="b"/>
              <a:pathLst>
                <a:path w="57164" h="54541" extrusionOk="0">
                  <a:moveTo>
                    <a:pt x="49887" y="1"/>
                  </a:moveTo>
                  <a:lnTo>
                    <a:pt x="0" y="6980"/>
                  </a:lnTo>
                  <a:lnTo>
                    <a:pt x="6204" y="54540"/>
                  </a:lnTo>
                  <a:cubicBezTo>
                    <a:pt x="6204" y="54540"/>
                    <a:pt x="14889" y="54062"/>
                    <a:pt x="34701" y="52046"/>
                  </a:cubicBezTo>
                  <a:cubicBezTo>
                    <a:pt x="54527" y="50030"/>
                    <a:pt x="57163" y="44149"/>
                    <a:pt x="57163" y="44149"/>
                  </a:cubicBezTo>
                  <a:cubicBezTo>
                    <a:pt x="54992" y="37338"/>
                    <a:pt x="49887" y="1"/>
                    <a:pt x="49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2397;p36"/>
          <p:cNvSpPr txBox="1">
            <a:spLocks noGrp="1"/>
          </p:cNvSpPr>
          <p:nvPr>
            <p:ph type="title" idx="2"/>
          </p:nvPr>
        </p:nvSpPr>
        <p:spPr>
          <a:xfrm>
            <a:off x="6725038" y="1853452"/>
            <a:ext cx="1419600" cy="135870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500" dirty="0" smtClean="0">
                <a:latin typeface="+mj-lt"/>
              </a:rPr>
              <a:t>1</a:t>
            </a:r>
            <a:endParaRPr sz="5500" dirty="0">
              <a:latin typeface="+mj-lt"/>
            </a:endParaRPr>
          </a:p>
        </p:txBody>
      </p:sp>
      <p:grpSp>
        <p:nvGrpSpPr>
          <p:cNvPr id="132" name="Group 131"/>
          <p:cNvGrpSpPr/>
          <p:nvPr/>
        </p:nvGrpSpPr>
        <p:grpSpPr>
          <a:xfrm>
            <a:off x="6656346" y="2800665"/>
            <a:ext cx="490721" cy="513667"/>
            <a:chOff x="5897803" y="2800665"/>
            <a:chExt cx="490721" cy="513667"/>
          </a:xfrm>
        </p:grpSpPr>
        <p:sp>
          <p:nvSpPr>
            <p:cNvPr id="133" name="Google Shape;2401;p36"/>
            <p:cNvSpPr/>
            <p:nvPr/>
          </p:nvSpPr>
          <p:spPr>
            <a:xfrm rot="11884691">
              <a:off x="6023716" y="3097676"/>
              <a:ext cx="159660" cy="108986"/>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402;p36"/>
            <p:cNvSpPr/>
            <p:nvPr/>
          </p:nvSpPr>
          <p:spPr>
            <a:xfrm rot="11884691">
              <a:off x="6053313" y="3064840"/>
              <a:ext cx="90934" cy="125238"/>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403;p36"/>
            <p:cNvSpPr/>
            <p:nvPr/>
          </p:nvSpPr>
          <p:spPr>
            <a:xfrm rot="11884691">
              <a:off x="6078326" y="3039560"/>
              <a:ext cx="29260" cy="184944"/>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404;p36"/>
            <p:cNvSpPr/>
            <p:nvPr/>
          </p:nvSpPr>
          <p:spPr>
            <a:xfrm rot="11884691">
              <a:off x="5990102" y="3113122"/>
              <a:ext cx="206090" cy="41308"/>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405;p36"/>
            <p:cNvSpPr/>
            <p:nvPr/>
          </p:nvSpPr>
          <p:spPr>
            <a:xfrm rot="11884691">
              <a:off x="5925476" y="2801266"/>
              <a:ext cx="58476" cy="161771"/>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406;p36"/>
            <p:cNvSpPr/>
            <p:nvPr/>
          </p:nvSpPr>
          <p:spPr>
            <a:xfrm rot="11884691">
              <a:off x="5907253" y="2850795"/>
              <a:ext cx="118485" cy="63079"/>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407;p36"/>
            <p:cNvSpPr/>
            <p:nvPr/>
          </p:nvSpPr>
          <p:spPr>
            <a:xfrm rot="11884691">
              <a:off x="5897803" y="2816996"/>
              <a:ext cx="139817" cy="107278"/>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408;p36"/>
            <p:cNvSpPr/>
            <p:nvPr/>
          </p:nvSpPr>
          <p:spPr>
            <a:xfrm rot="11884691">
              <a:off x="5927669" y="2800665"/>
              <a:ext cx="64346" cy="150469"/>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409;p36"/>
            <p:cNvSpPr/>
            <p:nvPr/>
          </p:nvSpPr>
          <p:spPr>
            <a:xfrm rot="11884691">
              <a:off x="6262175" y="3288969"/>
              <a:ext cx="35787" cy="25363"/>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410;p36"/>
            <p:cNvSpPr/>
            <p:nvPr/>
          </p:nvSpPr>
          <p:spPr>
            <a:xfrm rot="11884691">
              <a:off x="6357775" y="3224049"/>
              <a:ext cx="30749" cy="24881"/>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411;p36"/>
            <p:cNvSpPr/>
            <p:nvPr/>
          </p:nvSpPr>
          <p:spPr>
            <a:xfrm rot="11884691">
              <a:off x="6280424" y="3218205"/>
              <a:ext cx="27815" cy="20501"/>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2412;p36"/>
          <p:cNvGrpSpPr/>
          <p:nvPr/>
        </p:nvGrpSpPr>
        <p:grpSpPr>
          <a:xfrm>
            <a:off x="1388160" y="1033650"/>
            <a:ext cx="575185" cy="506474"/>
            <a:chOff x="1637544" y="1033650"/>
            <a:chExt cx="575185" cy="506474"/>
          </a:xfrm>
        </p:grpSpPr>
        <p:sp>
          <p:nvSpPr>
            <p:cNvPr id="145" name="Google Shape;2413;p36"/>
            <p:cNvSpPr/>
            <p:nvPr/>
          </p:nvSpPr>
          <p:spPr>
            <a:xfrm>
              <a:off x="1637544" y="1033650"/>
              <a:ext cx="575185" cy="506474"/>
            </a:xfrm>
            <a:custGeom>
              <a:avLst/>
              <a:gdLst/>
              <a:ahLst/>
              <a:cxnLst/>
              <a:rect l="l" t="t" r="r" b="b"/>
              <a:pathLst>
                <a:path w="17713" h="15597" extrusionOk="0">
                  <a:moveTo>
                    <a:pt x="8845" y="0"/>
                  </a:moveTo>
                  <a:cubicBezTo>
                    <a:pt x="6439" y="0"/>
                    <a:pt x="4063" y="1118"/>
                    <a:pt x="2535" y="3228"/>
                  </a:cubicBezTo>
                  <a:cubicBezTo>
                    <a:pt x="0" y="6731"/>
                    <a:pt x="801" y="11601"/>
                    <a:pt x="4303" y="14103"/>
                  </a:cubicBezTo>
                  <a:cubicBezTo>
                    <a:pt x="5682" y="15110"/>
                    <a:pt x="7282" y="15596"/>
                    <a:pt x="8868" y="15596"/>
                  </a:cubicBezTo>
                  <a:cubicBezTo>
                    <a:pt x="11274" y="15596"/>
                    <a:pt x="13650" y="14479"/>
                    <a:pt x="15178" y="12368"/>
                  </a:cubicBezTo>
                  <a:cubicBezTo>
                    <a:pt x="17713" y="8866"/>
                    <a:pt x="16912" y="3996"/>
                    <a:pt x="13410" y="1494"/>
                  </a:cubicBezTo>
                  <a:cubicBezTo>
                    <a:pt x="12031" y="486"/>
                    <a:pt x="10431" y="0"/>
                    <a:pt x="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414;p36"/>
            <p:cNvSpPr/>
            <p:nvPr/>
          </p:nvSpPr>
          <p:spPr>
            <a:xfrm>
              <a:off x="1689533" y="1102914"/>
              <a:ext cx="420097" cy="356321"/>
            </a:xfrm>
            <a:custGeom>
              <a:avLst/>
              <a:gdLst/>
              <a:ahLst/>
              <a:cxnLst/>
              <a:rect l="l" t="t" r="r" b="b"/>
              <a:pathLst>
                <a:path w="12937" h="10973" extrusionOk="0">
                  <a:moveTo>
                    <a:pt x="5614" y="1043"/>
                  </a:moveTo>
                  <a:lnTo>
                    <a:pt x="5614" y="1043"/>
                  </a:lnTo>
                  <a:cubicBezTo>
                    <a:pt x="4216" y="2346"/>
                    <a:pt x="3037" y="3844"/>
                    <a:pt x="1821" y="5346"/>
                  </a:cubicBezTo>
                  <a:lnTo>
                    <a:pt x="1821" y="5346"/>
                  </a:lnTo>
                  <a:cubicBezTo>
                    <a:pt x="2824" y="3779"/>
                    <a:pt x="3982" y="2372"/>
                    <a:pt x="5430" y="1151"/>
                  </a:cubicBezTo>
                  <a:lnTo>
                    <a:pt x="5430" y="1151"/>
                  </a:lnTo>
                  <a:cubicBezTo>
                    <a:pt x="5491" y="1114"/>
                    <a:pt x="5552" y="1078"/>
                    <a:pt x="5614" y="1043"/>
                  </a:cubicBezTo>
                  <a:close/>
                  <a:moveTo>
                    <a:pt x="5598" y="5328"/>
                  </a:moveTo>
                  <a:lnTo>
                    <a:pt x="5598" y="5328"/>
                  </a:lnTo>
                  <a:cubicBezTo>
                    <a:pt x="4727" y="6243"/>
                    <a:pt x="3887" y="7191"/>
                    <a:pt x="3052" y="8136"/>
                  </a:cubicBezTo>
                  <a:lnTo>
                    <a:pt x="3052" y="8136"/>
                  </a:lnTo>
                  <a:cubicBezTo>
                    <a:pt x="3170" y="7926"/>
                    <a:pt x="3307" y="7720"/>
                    <a:pt x="3459" y="7517"/>
                  </a:cubicBezTo>
                  <a:lnTo>
                    <a:pt x="3459" y="7517"/>
                  </a:lnTo>
                  <a:cubicBezTo>
                    <a:pt x="3541" y="7412"/>
                    <a:pt x="3624" y="7308"/>
                    <a:pt x="3709" y="7203"/>
                  </a:cubicBezTo>
                  <a:lnTo>
                    <a:pt x="3709" y="7203"/>
                  </a:lnTo>
                  <a:cubicBezTo>
                    <a:pt x="4278" y="6520"/>
                    <a:pt x="4983" y="5886"/>
                    <a:pt x="5598" y="5328"/>
                  </a:cubicBezTo>
                  <a:close/>
                  <a:moveTo>
                    <a:pt x="2246" y="7615"/>
                  </a:moveTo>
                  <a:cubicBezTo>
                    <a:pt x="2137" y="7777"/>
                    <a:pt x="2032" y="7943"/>
                    <a:pt x="1931" y="8113"/>
                  </a:cubicBezTo>
                  <a:lnTo>
                    <a:pt x="1931" y="8113"/>
                  </a:lnTo>
                  <a:cubicBezTo>
                    <a:pt x="1890" y="8132"/>
                    <a:pt x="1849" y="8149"/>
                    <a:pt x="1808" y="8165"/>
                  </a:cubicBezTo>
                  <a:lnTo>
                    <a:pt x="1808" y="8165"/>
                  </a:lnTo>
                  <a:cubicBezTo>
                    <a:pt x="1953" y="7980"/>
                    <a:pt x="2099" y="7797"/>
                    <a:pt x="2246" y="7615"/>
                  </a:cubicBezTo>
                  <a:close/>
                  <a:moveTo>
                    <a:pt x="6864" y="1"/>
                  </a:moveTo>
                  <a:cubicBezTo>
                    <a:pt x="6844" y="1"/>
                    <a:pt x="6824" y="9"/>
                    <a:pt x="6805" y="28"/>
                  </a:cubicBezTo>
                  <a:cubicBezTo>
                    <a:pt x="6566" y="213"/>
                    <a:pt x="6333" y="403"/>
                    <a:pt x="6107" y="599"/>
                  </a:cubicBezTo>
                  <a:lnTo>
                    <a:pt x="6107" y="599"/>
                  </a:lnTo>
                  <a:lnTo>
                    <a:pt x="6090" y="566"/>
                  </a:lnTo>
                  <a:lnTo>
                    <a:pt x="6090" y="566"/>
                  </a:lnTo>
                  <a:cubicBezTo>
                    <a:pt x="6107" y="481"/>
                    <a:pt x="6051" y="401"/>
                    <a:pt x="5978" y="401"/>
                  </a:cubicBezTo>
                  <a:cubicBezTo>
                    <a:pt x="5955" y="401"/>
                    <a:pt x="5930" y="409"/>
                    <a:pt x="5905" y="428"/>
                  </a:cubicBezTo>
                  <a:cubicBezTo>
                    <a:pt x="3703" y="1662"/>
                    <a:pt x="1702" y="3197"/>
                    <a:pt x="0" y="5098"/>
                  </a:cubicBezTo>
                  <a:cubicBezTo>
                    <a:pt x="28" y="5209"/>
                    <a:pt x="124" y="5274"/>
                    <a:pt x="175" y="5274"/>
                  </a:cubicBezTo>
                  <a:cubicBezTo>
                    <a:pt x="186" y="5274"/>
                    <a:pt x="195" y="5271"/>
                    <a:pt x="200" y="5265"/>
                  </a:cubicBezTo>
                  <a:cubicBezTo>
                    <a:pt x="1580" y="3885"/>
                    <a:pt x="3058" y="2662"/>
                    <a:pt x="4663" y="1626"/>
                  </a:cubicBezTo>
                  <a:lnTo>
                    <a:pt x="4663" y="1626"/>
                  </a:lnTo>
                  <a:cubicBezTo>
                    <a:pt x="3276" y="2912"/>
                    <a:pt x="2067" y="4409"/>
                    <a:pt x="1222" y="6080"/>
                  </a:cubicBezTo>
                  <a:lnTo>
                    <a:pt x="1222" y="6080"/>
                  </a:lnTo>
                  <a:cubicBezTo>
                    <a:pt x="1115" y="6209"/>
                    <a:pt x="1009" y="6338"/>
                    <a:pt x="901" y="6466"/>
                  </a:cubicBezTo>
                  <a:cubicBezTo>
                    <a:pt x="953" y="6492"/>
                    <a:pt x="1005" y="6518"/>
                    <a:pt x="1042" y="6560"/>
                  </a:cubicBezTo>
                  <a:lnTo>
                    <a:pt x="1042" y="6560"/>
                  </a:lnTo>
                  <a:cubicBezTo>
                    <a:pt x="1063" y="6614"/>
                    <a:pt x="1112" y="6655"/>
                    <a:pt x="1158" y="6655"/>
                  </a:cubicBezTo>
                  <a:cubicBezTo>
                    <a:pt x="1187" y="6655"/>
                    <a:pt x="1215" y="6638"/>
                    <a:pt x="1235" y="6599"/>
                  </a:cubicBezTo>
                  <a:cubicBezTo>
                    <a:pt x="2546" y="4660"/>
                    <a:pt x="4058" y="2788"/>
                    <a:pt x="5845" y="1239"/>
                  </a:cubicBezTo>
                  <a:lnTo>
                    <a:pt x="5845" y="1239"/>
                  </a:lnTo>
                  <a:cubicBezTo>
                    <a:pt x="4163" y="3069"/>
                    <a:pt x="2347" y="4957"/>
                    <a:pt x="1278" y="7170"/>
                  </a:cubicBezTo>
                  <a:lnTo>
                    <a:pt x="1278" y="7170"/>
                  </a:lnTo>
                  <a:cubicBezTo>
                    <a:pt x="1175" y="7292"/>
                    <a:pt x="1072" y="7413"/>
                    <a:pt x="968" y="7533"/>
                  </a:cubicBezTo>
                  <a:cubicBezTo>
                    <a:pt x="1005" y="7558"/>
                    <a:pt x="1041" y="7582"/>
                    <a:pt x="1080" y="7605"/>
                  </a:cubicBezTo>
                  <a:lnTo>
                    <a:pt x="1080" y="7605"/>
                  </a:lnTo>
                  <a:cubicBezTo>
                    <a:pt x="1076" y="7615"/>
                    <a:pt x="1072" y="7624"/>
                    <a:pt x="1068" y="7633"/>
                  </a:cubicBezTo>
                  <a:cubicBezTo>
                    <a:pt x="1021" y="7751"/>
                    <a:pt x="1157" y="7869"/>
                    <a:pt x="1276" y="7869"/>
                  </a:cubicBezTo>
                  <a:cubicBezTo>
                    <a:pt x="1326" y="7869"/>
                    <a:pt x="1372" y="7849"/>
                    <a:pt x="1401" y="7800"/>
                  </a:cubicBezTo>
                  <a:cubicBezTo>
                    <a:pt x="3053" y="5708"/>
                    <a:pt x="4682" y="3412"/>
                    <a:pt x="6757" y="1679"/>
                  </a:cubicBezTo>
                  <a:lnTo>
                    <a:pt x="6757" y="1679"/>
                  </a:lnTo>
                  <a:cubicBezTo>
                    <a:pt x="5377" y="3185"/>
                    <a:pt x="4016" y="4700"/>
                    <a:pt x="2742" y="6300"/>
                  </a:cubicBezTo>
                  <a:lnTo>
                    <a:pt x="2742" y="6300"/>
                  </a:lnTo>
                  <a:cubicBezTo>
                    <a:pt x="2256" y="6866"/>
                    <a:pt x="1786" y="7444"/>
                    <a:pt x="1335" y="8034"/>
                  </a:cubicBezTo>
                  <a:cubicBezTo>
                    <a:pt x="1349" y="8056"/>
                    <a:pt x="1367" y="8076"/>
                    <a:pt x="1388" y="8096"/>
                  </a:cubicBezTo>
                  <a:lnTo>
                    <a:pt x="1388" y="8096"/>
                  </a:lnTo>
                  <a:cubicBezTo>
                    <a:pt x="1346" y="8217"/>
                    <a:pt x="1470" y="8358"/>
                    <a:pt x="1588" y="8358"/>
                  </a:cubicBezTo>
                  <a:cubicBezTo>
                    <a:pt x="1629" y="8358"/>
                    <a:pt x="1669" y="8341"/>
                    <a:pt x="1702" y="8301"/>
                  </a:cubicBezTo>
                  <a:cubicBezTo>
                    <a:pt x="1735" y="8257"/>
                    <a:pt x="1769" y="8214"/>
                    <a:pt x="1803" y="8171"/>
                  </a:cubicBezTo>
                  <a:lnTo>
                    <a:pt x="1803" y="8171"/>
                  </a:lnTo>
                  <a:cubicBezTo>
                    <a:pt x="1817" y="8198"/>
                    <a:pt x="1832" y="8225"/>
                    <a:pt x="1848" y="8252"/>
                  </a:cubicBezTo>
                  <a:lnTo>
                    <a:pt x="1848" y="8252"/>
                  </a:lnTo>
                  <a:cubicBezTo>
                    <a:pt x="1833" y="8279"/>
                    <a:pt x="1817" y="8307"/>
                    <a:pt x="1802" y="8334"/>
                  </a:cubicBezTo>
                  <a:cubicBezTo>
                    <a:pt x="1711" y="8484"/>
                    <a:pt x="1838" y="8744"/>
                    <a:pt x="2011" y="8744"/>
                  </a:cubicBezTo>
                  <a:cubicBezTo>
                    <a:pt x="2030" y="8744"/>
                    <a:pt x="2049" y="8741"/>
                    <a:pt x="2068" y="8734"/>
                  </a:cubicBezTo>
                  <a:cubicBezTo>
                    <a:pt x="2264" y="8647"/>
                    <a:pt x="2431" y="8550"/>
                    <a:pt x="2581" y="8442"/>
                  </a:cubicBezTo>
                  <a:lnTo>
                    <a:pt x="2581" y="8442"/>
                  </a:lnTo>
                  <a:cubicBezTo>
                    <a:pt x="2523" y="8571"/>
                    <a:pt x="2473" y="8704"/>
                    <a:pt x="2430" y="8839"/>
                  </a:cubicBezTo>
                  <a:lnTo>
                    <a:pt x="2430" y="8839"/>
                  </a:lnTo>
                  <a:cubicBezTo>
                    <a:pt x="2343" y="8938"/>
                    <a:pt x="2256" y="9036"/>
                    <a:pt x="2169" y="9135"/>
                  </a:cubicBezTo>
                  <a:cubicBezTo>
                    <a:pt x="2225" y="9168"/>
                    <a:pt x="2281" y="9194"/>
                    <a:pt x="2336" y="9217"/>
                  </a:cubicBezTo>
                  <a:lnTo>
                    <a:pt x="2336" y="9217"/>
                  </a:lnTo>
                  <a:cubicBezTo>
                    <a:pt x="2322" y="9288"/>
                    <a:pt x="2311" y="9361"/>
                    <a:pt x="2302" y="9435"/>
                  </a:cubicBezTo>
                  <a:cubicBezTo>
                    <a:pt x="2256" y="9596"/>
                    <a:pt x="2432" y="9709"/>
                    <a:pt x="2579" y="9709"/>
                  </a:cubicBezTo>
                  <a:cubicBezTo>
                    <a:pt x="2645" y="9709"/>
                    <a:pt x="2705" y="9687"/>
                    <a:pt x="2736" y="9635"/>
                  </a:cubicBezTo>
                  <a:cubicBezTo>
                    <a:pt x="2885" y="9467"/>
                    <a:pt x="3033" y="9299"/>
                    <a:pt x="3182" y="9130"/>
                  </a:cubicBezTo>
                  <a:lnTo>
                    <a:pt x="3182" y="9130"/>
                  </a:lnTo>
                  <a:cubicBezTo>
                    <a:pt x="3163" y="9174"/>
                    <a:pt x="3145" y="9219"/>
                    <a:pt x="3126" y="9264"/>
                  </a:cubicBezTo>
                  <a:lnTo>
                    <a:pt x="3126" y="9264"/>
                  </a:lnTo>
                  <a:cubicBezTo>
                    <a:pt x="3074" y="9310"/>
                    <a:pt x="3022" y="9356"/>
                    <a:pt x="2969" y="9401"/>
                  </a:cubicBezTo>
                  <a:cubicBezTo>
                    <a:pt x="2999" y="9413"/>
                    <a:pt x="3029" y="9426"/>
                    <a:pt x="3059" y="9440"/>
                  </a:cubicBezTo>
                  <a:lnTo>
                    <a:pt x="3059" y="9440"/>
                  </a:lnTo>
                  <a:cubicBezTo>
                    <a:pt x="3039" y="9494"/>
                    <a:pt x="3021" y="9547"/>
                    <a:pt x="3002" y="9602"/>
                  </a:cubicBezTo>
                  <a:cubicBezTo>
                    <a:pt x="2932" y="9814"/>
                    <a:pt x="3111" y="9959"/>
                    <a:pt x="3282" y="9967"/>
                  </a:cubicBezTo>
                  <a:lnTo>
                    <a:pt x="3282" y="9967"/>
                  </a:lnTo>
                  <a:cubicBezTo>
                    <a:pt x="3246" y="10010"/>
                    <a:pt x="3211" y="10053"/>
                    <a:pt x="3176" y="10096"/>
                  </a:cubicBezTo>
                  <a:lnTo>
                    <a:pt x="3176" y="10096"/>
                  </a:lnTo>
                  <a:cubicBezTo>
                    <a:pt x="3163" y="10098"/>
                    <a:pt x="3149" y="10100"/>
                    <a:pt x="3136" y="10102"/>
                  </a:cubicBezTo>
                  <a:cubicBezTo>
                    <a:pt x="3140" y="10111"/>
                    <a:pt x="3144" y="10121"/>
                    <a:pt x="3148" y="10130"/>
                  </a:cubicBezTo>
                  <a:lnTo>
                    <a:pt x="3148" y="10130"/>
                  </a:lnTo>
                  <a:cubicBezTo>
                    <a:pt x="3111" y="10176"/>
                    <a:pt x="3073" y="10223"/>
                    <a:pt x="3036" y="10269"/>
                  </a:cubicBezTo>
                  <a:cubicBezTo>
                    <a:pt x="2846" y="10490"/>
                    <a:pt x="3016" y="10772"/>
                    <a:pt x="3290" y="10772"/>
                  </a:cubicBezTo>
                  <a:cubicBezTo>
                    <a:pt x="3305" y="10772"/>
                    <a:pt x="3321" y="10771"/>
                    <a:pt x="3336" y="10769"/>
                  </a:cubicBezTo>
                  <a:cubicBezTo>
                    <a:pt x="4170" y="10636"/>
                    <a:pt x="4637" y="10002"/>
                    <a:pt x="5137" y="9401"/>
                  </a:cubicBezTo>
                  <a:cubicBezTo>
                    <a:pt x="5804" y="8601"/>
                    <a:pt x="6505" y="7834"/>
                    <a:pt x="7239" y="7133"/>
                  </a:cubicBezTo>
                  <a:cubicBezTo>
                    <a:pt x="7834" y="6575"/>
                    <a:pt x="8448" y="6058"/>
                    <a:pt x="9084" y="5576"/>
                  </a:cubicBezTo>
                  <a:lnTo>
                    <a:pt x="9084" y="5576"/>
                  </a:lnTo>
                  <a:cubicBezTo>
                    <a:pt x="8622" y="5988"/>
                    <a:pt x="8162" y="6407"/>
                    <a:pt x="7706" y="6833"/>
                  </a:cubicBezTo>
                  <a:cubicBezTo>
                    <a:pt x="6680" y="7858"/>
                    <a:pt x="5409" y="8853"/>
                    <a:pt x="5015" y="10290"/>
                  </a:cubicBezTo>
                  <a:lnTo>
                    <a:pt x="5015" y="10290"/>
                  </a:lnTo>
                  <a:cubicBezTo>
                    <a:pt x="5011" y="10294"/>
                    <a:pt x="5007" y="10298"/>
                    <a:pt x="5004" y="10302"/>
                  </a:cubicBezTo>
                  <a:cubicBezTo>
                    <a:pt x="5006" y="10303"/>
                    <a:pt x="5008" y="10305"/>
                    <a:pt x="5010" y="10306"/>
                  </a:cubicBezTo>
                  <a:lnTo>
                    <a:pt x="5010" y="10306"/>
                  </a:lnTo>
                  <a:cubicBezTo>
                    <a:pt x="4996" y="10359"/>
                    <a:pt x="4983" y="10414"/>
                    <a:pt x="4971" y="10469"/>
                  </a:cubicBezTo>
                  <a:cubicBezTo>
                    <a:pt x="4923" y="10681"/>
                    <a:pt x="5076" y="10893"/>
                    <a:pt x="5264" y="10893"/>
                  </a:cubicBezTo>
                  <a:cubicBezTo>
                    <a:pt x="5342" y="10893"/>
                    <a:pt x="5426" y="10857"/>
                    <a:pt x="5504" y="10769"/>
                  </a:cubicBezTo>
                  <a:cubicBezTo>
                    <a:pt x="5889" y="10304"/>
                    <a:pt x="6279" y="9838"/>
                    <a:pt x="6679" y="9379"/>
                  </a:cubicBezTo>
                  <a:lnTo>
                    <a:pt x="6679" y="9379"/>
                  </a:lnTo>
                  <a:cubicBezTo>
                    <a:pt x="6273" y="10075"/>
                    <a:pt x="6198" y="10644"/>
                    <a:pt x="6705" y="10936"/>
                  </a:cubicBezTo>
                  <a:cubicBezTo>
                    <a:pt x="6756" y="10961"/>
                    <a:pt x="6812" y="10972"/>
                    <a:pt x="6865" y="10972"/>
                  </a:cubicBezTo>
                  <a:cubicBezTo>
                    <a:pt x="6951" y="10972"/>
                    <a:pt x="7031" y="10944"/>
                    <a:pt x="7072" y="10902"/>
                  </a:cubicBezTo>
                  <a:cubicBezTo>
                    <a:pt x="7346" y="10629"/>
                    <a:pt x="7620" y="10358"/>
                    <a:pt x="7895" y="10089"/>
                  </a:cubicBezTo>
                  <a:lnTo>
                    <a:pt x="7895" y="10089"/>
                  </a:lnTo>
                  <a:cubicBezTo>
                    <a:pt x="7841" y="10202"/>
                    <a:pt x="7789" y="10318"/>
                    <a:pt x="7739" y="10435"/>
                  </a:cubicBezTo>
                  <a:cubicBezTo>
                    <a:pt x="7706" y="10602"/>
                    <a:pt x="7839" y="10802"/>
                    <a:pt x="7973" y="10802"/>
                  </a:cubicBezTo>
                  <a:cubicBezTo>
                    <a:pt x="8065" y="10820"/>
                    <a:pt x="8153" y="10828"/>
                    <a:pt x="8237" y="10828"/>
                  </a:cubicBezTo>
                  <a:cubicBezTo>
                    <a:pt x="8519" y="10828"/>
                    <a:pt x="8759" y="10736"/>
                    <a:pt x="8977" y="10593"/>
                  </a:cubicBezTo>
                  <a:lnTo>
                    <a:pt x="8977" y="10593"/>
                  </a:lnTo>
                  <a:cubicBezTo>
                    <a:pt x="9032" y="10624"/>
                    <a:pt x="9098" y="10641"/>
                    <a:pt x="9165" y="10641"/>
                  </a:cubicBezTo>
                  <a:cubicBezTo>
                    <a:pt x="9292" y="10641"/>
                    <a:pt x="9422" y="10579"/>
                    <a:pt x="9474" y="10435"/>
                  </a:cubicBezTo>
                  <a:cubicBezTo>
                    <a:pt x="9538" y="10266"/>
                    <a:pt x="9609" y="10100"/>
                    <a:pt x="9686" y="9938"/>
                  </a:cubicBezTo>
                  <a:lnTo>
                    <a:pt x="9686" y="9938"/>
                  </a:lnTo>
                  <a:cubicBezTo>
                    <a:pt x="9749" y="9870"/>
                    <a:pt x="9811" y="9802"/>
                    <a:pt x="9874" y="9735"/>
                  </a:cubicBezTo>
                  <a:cubicBezTo>
                    <a:pt x="10808" y="8801"/>
                    <a:pt x="11709" y="7834"/>
                    <a:pt x="12643" y="6933"/>
                  </a:cubicBezTo>
                  <a:cubicBezTo>
                    <a:pt x="12838" y="6710"/>
                    <a:pt x="12637" y="6393"/>
                    <a:pt x="12390" y="6393"/>
                  </a:cubicBezTo>
                  <a:cubicBezTo>
                    <a:pt x="12342" y="6393"/>
                    <a:pt x="12292" y="6405"/>
                    <a:pt x="12242" y="6433"/>
                  </a:cubicBezTo>
                  <a:cubicBezTo>
                    <a:pt x="12221" y="6444"/>
                    <a:pt x="12199" y="6456"/>
                    <a:pt x="12177" y="6468"/>
                  </a:cubicBezTo>
                  <a:lnTo>
                    <a:pt x="12177" y="6468"/>
                  </a:lnTo>
                  <a:lnTo>
                    <a:pt x="12176" y="6466"/>
                  </a:lnTo>
                  <a:cubicBezTo>
                    <a:pt x="12174" y="6468"/>
                    <a:pt x="12172" y="6469"/>
                    <a:pt x="12171" y="6471"/>
                  </a:cubicBezTo>
                  <a:lnTo>
                    <a:pt x="12171" y="6471"/>
                  </a:lnTo>
                  <a:cubicBezTo>
                    <a:pt x="10855" y="7190"/>
                    <a:pt x="9850" y="8266"/>
                    <a:pt x="9176" y="9597"/>
                  </a:cubicBezTo>
                  <a:lnTo>
                    <a:pt x="9176" y="9597"/>
                  </a:lnTo>
                  <a:cubicBezTo>
                    <a:pt x="8953" y="9799"/>
                    <a:pt x="8726" y="9973"/>
                    <a:pt x="8518" y="10077"/>
                  </a:cubicBezTo>
                  <a:lnTo>
                    <a:pt x="8518" y="10077"/>
                  </a:lnTo>
                  <a:cubicBezTo>
                    <a:pt x="8768" y="9550"/>
                    <a:pt x="9081" y="9060"/>
                    <a:pt x="9436" y="8600"/>
                  </a:cubicBezTo>
                  <a:lnTo>
                    <a:pt x="9436" y="8600"/>
                  </a:lnTo>
                  <a:cubicBezTo>
                    <a:pt x="10430" y="7650"/>
                    <a:pt x="11425" y="6713"/>
                    <a:pt x="12409" y="5765"/>
                  </a:cubicBezTo>
                  <a:cubicBezTo>
                    <a:pt x="12646" y="5555"/>
                    <a:pt x="12447" y="5261"/>
                    <a:pt x="12205" y="5261"/>
                  </a:cubicBezTo>
                  <a:cubicBezTo>
                    <a:pt x="12140" y="5261"/>
                    <a:pt x="12072" y="5282"/>
                    <a:pt x="12009" y="5332"/>
                  </a:cubicBezTo>
                  <a:cubicBezTo>
                    <a:pt x="11997" y="5342"/>
                    <a:pt x="11985" y="5352"/>
                    <a:pt x="11973" y="5363"/>
                  </a:cubicBezTo>
                  <a:lnTo>
                    <a:pt x="11973" y="5363"/>
                  </a:lnTo>
                  <a:lnTo>
                    <a:pt x="11909" y="5298"/>
                  </a:lnTo>
                  <a:cubicBezTo>
                    <a:pt x="10266" y="6880"/>
                    <a:pt x="8623" y="8490"/>
                    <a:pt x="6926" y="10048"/>
                  </a:cubicBezTo>
                  <a:lnTo>
                    <a:pt x="6926" y="10048"/>
                  </a:lnTo>
                  <a:cubicBezTo>
                    <a:pt x="7459" y="8994"/>
                    <a:pt x="11201" y="5527"/>
                    <a:pt x="12388" y="4452"/>
                  </a:cubicBezTo>
                  <a:lnTo>
                    <a:pt x="12388" y="4452"/>
                  </a:lnTo>
                  <a:cubicBezTo>
                    <a:pt x="12505" y="4388"/>
                    <a:pt x="12623" y="4325"/>
                    <a:pt x="12743" y="4264"/>
                  </a:cubicBezTo>
                  <a:cubicBezTo>
                    <a:pt x="12726" y="4236"/>
                    <a:pt x="12708" y="4209"/>
                    <a:pt x="12689" y="4182"/>
                  </a:cubicBezTo>
                  <a:lnTo>
                    <a:pt x="12689" y="4182"/>
                  </a:lnTo>
                  <a:cubicBezTo>
                    <a:pt x="12697" y="4175"/>
                    <a:pt x="12703" y="4170"/>
                    <a:pt x="12709" y="4164"/>
                  </a:cubicBezTo>
                  <a:cubicBezTo>
                    <a:pt x="12937" y="3994"/>
                    <a:pt x="12728" y="3702"/>
                    <a:pt x="12496" y="3702"/>
                  </a:cubicBezTo>
                  <a:cubicBezTo>
                    <a:pt x="12456" y="3702"/>
                    <a:pt x="12415" y="3711"/>
                    <a:pt x="12376" y="3731"/>
                  </a:cubicBezTo>
                  <a:cubicBezTo>
                    <a:pt x="12022" y="3911"/>
                    <a:pt x="11679" y="4106"/>
                    <a:pt x="11346" y="4313"/>
                  </a:cubicBezTo>
                  <a:lnTo>
                    <a:pt x="11346" y="4313"/>
                  </a:lnTo>
                  <a:cubicBezTo>
                    <a:pt x="11632" y="4062"/>
                    <a:pt x="11919" y="3812"/>
                    <a:pt x="12206" y="3561"/>
                  </a:cubicBezTo>
                  <a:lnTo>
                    <a:pt x="12206" y="3561"/>
                  </a:lnTo>
                  <a:cubicBezTo>
                    <a:pt x="12307" y="3506"/>
                    <a:pt x="12408" y="3451"/>
                    <a:pt x="12509" y="3397"/>
                  </a:cubicBezTo>
                  <a:cubicBezTo>
                    <a:pt x="12493" y="3377"/>
                    <a:pt x="12478" y="3357"/>
                    <a:pt x="12463" y="3337"/>
                  </a:cubicBezTo>
                  <a:lnTo>
                    <a:pt x="12463" y="3337"/>
                  </a:lnTo>
                  <a:cubicBezTo>
                    <a:pt x="12478" y="3324"/>
                    <a:pt x="12494" y="3310"/>
                    <a:pt x="12509" y="3297"/>
                  </a:cubicBezTo>
                  <a:cubicBezTo>
                    <a:pt x="12716" y="3120"/>
                    <a:pt x="12479" y="2813"/>
                    <a:pt x="12260" y="2813"/>
                  </a:cubicBezTo>
                  <a:cubicBezTo>
                    <a:pt x="12231" y="2813"/>
                    <a:pt x="12203" y="2818"/>
                    <a:pt x="12176" y="2830"/>
                  </a:cubicBezTo>
                  <a:cubicBezTo>
                    <a:pt x="10706" y="3670"/>
                    <a:pt x="9317" y="4590"/>
                    <a:pt x="8010" y="5641"/>
                  </a:cubicBezTo>
                  <a:lnTo>
                    <a:pt x="8010" y="5641"/>
                  </a:lnTo>
                  <a:cubicBezTo>
                    <a:pt x="9121" y="4584"/>
                    <a:pt x="10280" y="3576"/>
                    <a:pt x="11484" y="2633"/>
                  </a:cubicBezTo>
                  <a:lnTo>
                    <a:pt x="11484" y="2633"/>
                  </a:lnTo>
                  <a:cubicBezTo>
                    <a:pt x="11613" y="2573"/>
                    <a:pt x="11743" y="2517"/>
                    <a:pt x="11875" y="2463"/>
                  </a:cubicBezTo>
                  <a:cubicBezTo>
                    <a:pt x="11862" y="2429"/>
                    <a:pt x="11848" y="2395"/>
                    <a:pt x="11835" y="2361"/>
                  </a:cubicBezTo>
                  <a:lnTo>
                    <a:pt x="11835" y="2361"/>
                  </a:lnTo>
                  <a:cubicBezTo>
                    <a:pt x="11848" y="2351"/>
                    <a:pt x="11862" y="2340"/>
                    <a:pt x="11875" y="2330"/>
                  </a:cubicBezTo>
                  <a:cubicBezTo>
                    <a:pt x="12055" y="2180"/>
                    <a:pt x="11993" y="1814"/>
                    <a:pt x="11760" y="1814"/>
                  </a:cubicBezTo>
                  <a:cubicBezTo>
                    <a:pt x="11734" y="1814"/>
                    <a:pt x="11706" y="1819"/>
                    <a:pt x="11675" y="1829"/>
                  </a:cubicBezTo>
                  <a:cubicBezTo>
                    <a:pt x="8442" y="3140"/>
                    <a:pt x="6429" y="6028"/>
                    <a:pt x="4039" y="8405"/>
                  </a:cubicBezTo>
                  <a:lnTo>
                    <a:pt x="4039" y="8405"/>
                  </a:lnTo>
                  <a:cubicBezTo>
                    <a:pt x="4834" y="7170"/>
                    <a:pt x="5996" y="6141"/>
                    <a:pt x="7005" y="5132"/>
                  </a:cubicBezTo>
                  <a:cubicBezTo>
                    <a:pt x="8068" y="4095"/>
                    <a:pt x="9171" y="3118"/>
                    <a:pt x="10283" y="2124"/>
                  </a:cubicBezTo>
                  <a:lnTo>
                    <a:pt x="10283" y="2124"/>
                  </a:lnTo>
                  <a:cubicBezTo>
                    <a:pt x="10638" y="1869"/>
                    <a:pt x="11002" y="1626"/>
                    <a:pt x="11375" y="1396"/>
                  </a:cubicBezTo>
                  <a:cubicBezTo>
                    <a:pt x="11329" y="1350"/>
                    <a:pt x="11291" y="1300"/>
                    <a:pt x="11256" y="1249"/>
                  </a:cubicBezTo>
                  <a:lnTo>
                    <a:pt x="11256" y="1249"/>
                  </a:lnTo>
                  <a:cubicBezTo>
                    <a:pt x="11431" y="1077"/>
                    <a:pt x="11246" y="800"/>
                    <a:pt x="11027" y="800"/>
                  </a:cubicBezTo>
                  <a:cubicBezTo>
                    <a:pt x="10988" y="800"/>
                    <a:pt x="10948" y="809"/>
                    <a:pt x="10908" y="829"/>
                  </a:cubicBezTo>
                  <a:cubicBezTo>
                    <a:pt x="9688" y="1587"/>
                    <a:pt x="8568" y="2476"/>
                    <a:pt x="7512" y="3441"/>
                  </a:cubicBezTo>
                  <a:lnTo>
                    <a:pt x="7512" y="3441"/>
                  </a:lnTo>
                  <a:cubicBezTo>
                    <a:pt x="8054" y="2912"/>
                    <a:pt x="8606" y="2389"/>
                    <a:pt x="9155" y="1877"/>
                  </a:cubicBezTo>
                  <a:lnTo>
                    <a:pt x="9155" y="1877"/>
                  </a:lnTo>
                  <a:cubicBezTo>
                    <a:pt x="9511" y="1609"/>
                    <a:pt x="9873" y="1348"/>
                    <a:pt x="10241" y="1095"/>
                  </a:cubicBezTo>
                  <a:cubicBezTo>
                    <a:pt x="10217" y="1048"/>
                    <a:pt x="10185" y="1000"/>
                    <a:pt x="10150" y="954"/>
                  </a:cubicBezTo>
                  <a:lnTo>
                    <a:pt x="10150" y="954"/>
                  </a:lnTo>
                  <a:cubicBezTo>
                    <a:pt x="10299" y="815"/>
                    <a:pt x="10128" y="553"/>
                    <a:pt x="9954" y="553"/>
                  </a:cubicBezTo>
                  <a:cubicBezTo>
                    <a:pt x="9915" y="553"/>
                    <a:pt x="9876" y="565"/>
                    <a:pt x="9841" y="595"/>
                  </a:cubicBezTo>
                  <a:cubicBezTo>
                    <a:pt x="9190" y="1064"/>
                    <a:pt x="8553" y="1540"/>
                    <a:pt x="7937" y="2035"/>
                  </a:cubicBezTo>
                  <a:lnTo>
                    <a:pt x="7937" y="2035"/>
                  </a:lnTo>
                  <a:cubicBezTo>
                    <a:pt x="8192" y="1747"/>
                    <a:pt x="8439" y="1452"/>
                    <a:pt x="8674" y="1147"/>
                  </a:cubicBezTo>
                  <a:lnTo>
                    <a:pt x="8674" y="1147"/>
                  </a:lnTo>
                  <a:cubicBezTo>
                    <a:pt x="8751" y="1085"/>
                    <a:pt x="8829" y="1023"/>
                    <a:pt x="8907" y="962"/>
                  </a:cubicBezTo>
                  <a:cubicBezTo>
                    <a:pt x="8887" y="949"/>
                    <a:pt x="8867" y="934"/>
                    <a:pt x="8847" y="919"/>
                  </a:cubicBezTo>
                  <a:lnTo>
                    <a:pt x="8847" y="919"/>
                  </a:lnTo>
                  <a:cubicBezTo>
                    <a:pt x="8958" y="749"/>
                    <a:pt x="8809" y="600"/>
                    <a:pt x="8657" y="600"/>
                  </a:cubicBezTo>
                  <a:cubicBezTo>
                    <a:pt x="8603" y="600"/>
                    <a:pt x="8549" y="619"/>
                    <a:pt x="8506" y="662"/>
                  </a:cubicBezTo>
                  <a:cubicBezTo>
                    <a:pt x="7712" y="1326"/>
                    <a:pt x="6932" y="2014"/>
                    <a:pt x="6175" y="2725"/>
                  </a:cubicBezTo>
                  <a:lnTo>
                    <a:pt x="6175" y="2725"/>
                  </a:lnTo>
                  <a:cubicBezTo>
                    <a:pt x="6719" y="2105"/>
                    <a:pt x="7268" y="1490"/>
                    <a:pt x="7814" y="877"/>
                  </a:cubicBezTo>
                  <a:lnTo>
                    <a:pt x="7814" y="877"/>
                  </a:lnTo>
                  <a:cubicBezTo>
                    <a:pt x="7922" y="803"/>
                    <a:pt x="8030" y="732"/>
                    <a:pt x="8139" y="662"/>
                  </a:cubicBezTo>
                  <a:cubicBezTo>
                    <a:pt x="8104" y="638"/>
                    <a:pt x="8077" y="610"/>
                    <a:pt x="8052" y="581"/>
                  </a:cubicBezTo>
                  <a:lnTo>
                    <a:pt x="8052" y="581"/>
                  </a:lnTo>
                  <a:cubicBezTo>
                    <a:pt x="8070" y="490"/>
                    <a:pt x="7995" y="401"/>
                    <a:pt x="7898" y="401"/>
                  </a:cubicBezTo>
                  <a:cubicBezTo>
                    <a:pt x="7869" y="401"/>
                    <a:pt x="7837" y="409"/>
                    <a:pt x="7806" y="428"/>
                  </a:cubicBezTo>
                  <a:cubicBezTo>
                    <a:pt x="5556" y="1919"/>
                    <a:pt x="3835" y="4071"/>
                    <a:pt x="2141" y="6131"/>
                  </a:cubicBezTo>
                  <a:lnTo>
                    <a:pt x="2141" y="6131"/>
                  </a:lnTo>
                  <a:cubicBezTo>
                    <a:pt x="2693" y="5304"/>
                    <a:pt x="3355" y="4551"/>
                    <a:pt x="4003" y="3797"/>
                  </a:cubicBezTo>
                  <a:cubicBezTo>
                    <a:pt x="4949" y="2694"/>
                    <a:pt x="5894" y="1561"/>
                    <a:pt x="6812" y="455"/>
                  </a:cubicBezTo>
                  <a:lnTo>
                    <a:pt x="6812" y="455"/>
                  </a:lnTo>
                  <a:cubicBezTo>
                    <a:pt x="6898" y="390"/>
                    <a:pt x="6985" y="325"/>
                    <a:pt x="7072" y="261"/>
                  </a:cubicBezTo>
                  <a:cubicBezTo>
                    <a:pt x="7051" y="199"/>
                    <a:pt x="7017" y="149"/>
                    <a:pt x="6979" y="113"/>
                  </a:cubicBezTo>
                  <a:lnTo>
                    <a:pt x="6979" y="113"/>
                  </a:lnTo>
                  <a:cubicBezTo>
                    <a:pt x="6958" y="50"/>
                    <a:pt x="6912" y="1"/>
                    <a:pt x="68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415;p36"/>
            <p:cNvSpPr/>
            <p:nvPr/>
          </p:nvSpPr>
          <p:spPr>
            <a:xfrm>
              <a:off x="1831438" y="1211048"/>
              <a:ext cx="49845" cy="40104"/>
            </a:xfrm>
            <a:custGeom>
              <a:avLst/>
              <a:gdLst/>
              <a:ahLst/>
              <a:cxnLst/>
              <a:rect l="l" t="t" r="r" b="b"/>
              <a:pathLst>
                <a:path w="1535" h="1235" extrusionOk="0">
                  <a:moveTo>
                    <a:pt x="767" y="0"/>
                  </a:moveTo>
                  <a:cubicBezTo>
                    <a:pt x="0" y="0"/>
                    <a:pt x="0" y="1235"/>
                    <a:pt x="767" y="1235"/>
                  </a:cubicBezTo>
                  <a:cubicBezTo>
                    <a:pt x="1535" y="1235"/>
                    <a:pt x="1535" y="0"/>
                    <a:pt x="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416;p36"/>
            <p:cNvSpPr/>
            <p:nvPr/>
          </p:nvSpPr>
          <p:spPr>
            <a:xfrm>
              <a:off x="1910509" y="1186141"/>
              <a:ext cx="54197" cy="41175"/>
            </a:xfrm>
            <a:custGeom>
              <a:avLst/>
              <a:gdLst/>
              <a:ahLst/>
              <a:cxnLst/>
              <a:rect l="l" t="t" r="r" b="b"/>
              <a:pathLst>
                <a:path w="1669" h="1268" extrusionOk="0">
                  <a:moveTo>
                    <a:pt x="834" y="0"/>
                  </a:moveTo>
                  <a:cubicBezTo>
                    <a:pt x="0" y="0"/>
                    <a:pt x="0" y="1268"/>
                    <a:pt x="834" y="1268"/>
                  </a:cubicBezTo>
                  <a:cubicBezTo>
                    <a:pt x="1668" y="1268"/>
                    <a:pt x="1668" y="0"/>
                    <a:pt x="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417;p36"/>
            <p:cNvSpPr/>
            <p:nvPr/>
          </p:nvSpPr>
          <p:spPr>
            <a:xfrm>
              <a:off x="1797861" y="1182927"/>
              <a:ext cx="250460" cy="148042"/>
            </a:xfrm>
            <a:custGeom>
              <a:avLst/>
              <a:gdLst/>
              <a:ahLst/>
              <a:cxnLst/>
              <a:rect l="l" t="t" r="r" b="b"/>
              <a:pathLst>
                <a:path w="7713" h="4559" extrusionOk="0">
                  <a:moveTo>
                    <a:pt x="7264" y="0"/>
                  </a:moveTo>
                  <a:cubicBezTo>
                    <a:pt x="7125" y="0"/>
                    <a:pt x="6998" y="80"/>
                    <a:pt x="6972" y="266"/>
                  </a:cubicBezTo>
                  <a:cubicBezTo>
                    <a:pt x="6525" y="2647"/>
                    <a:pt x="4493" y="3700"/>
                    <a:pt x="2356" y="3700"/>
                  </a:cubicBezTo>
                  <a:cubicBezTo>
                    <a:pt x="1619" y="3700"/>
                    <a:pt x="869" y="3574"/>
                    <a:pt x="167" y="3335"/>
                  </a:cubicBezTo>
                  <a:cubicBezTo>
                    <a:pt x="150" y="3329"/>
                    <a:pt x="133" y="3326"/>
                    <a:pt x="118" y="3326"/>
                  </a:cubicBezTo>
                  <a:cubicBezTo>
                    <a:pt x="46" y="3326"/>
                    <a:pt x="0" y="3391"/>
                    <a:pt x="0" y="3502"/>
                  </a:cubicBezTo>
                  <a:cubicBezTo>
                    <a:pt x="184" y="4329"/>
                    <a:pt x="1068" y="4559"/>
                    <a:pt x="1997" y="4559"/>
                  </a:cubicBezTo>
                  <a:cubicBezTo>
                    <a:pt x="2753" y="4559"/>
                    <a:pt x="3539" y="4407"/>
                    <a:pt x="4003" y="4302"/>
                  </a:cubicBezTo>
                  <a:cubicBezTo>
                    <a:pt x="5971" y="3868"/>
                    <a:pt x="7339" y="2434"/>
                    <a:pt x="7672" y="466"/>
                  </a:cubicBezTo>
                  <a:cubicBezTo>
                    <a:pt x="7712" y="185"/>
                    <a:pt x="7474" y="0"/>
                    <a:pt x="7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418;p36"/>
            <p:cNvSpPr/>
            <p:nvPr/>
          </p:nvSpPr>
          <p:spPr>
            <a:xfrm>
              <a:off x="1723824" y="1110902"/>
              <a:ext cx="406588" cy="354795"/>
            </a:xfrm>
            <a:custGeom>
              <a:avLst/>
              <a:gdLst/>
              <a:ahLst/>
              <a:cxnLst/>
              <a:rect l="l" t="t" r="r" b="b"/>
              <a:pathLst>
                <a:path w="12521" h="10926" extrusionOk="0">
                  <a:moveTo>
                    <a:pt x="6454" y="596"/>
                  </a:moveTo>
                  <a:cubicBezTo>
                    <a:pt x="6745" y="596"/>
                    <a:pt x="7033" y="614"/>
                    <a:pt x="7317" y="649"/>
                  </a:cubicBezTo>
                  <a:cubicBezTo>
                    <a:pt x="8685" y="816"/>
                    <a:pt x="9919" y="1250"/>
                    <a:pt x="10619" y="2484"/>
                  </a:cubicBezTo>
                  <a:cubicBezTo>
                    <a:pt x="11353" y="3718"/>
                    <a:pt x="11387" y="5186"/>
                    <a:pt x="10986" y="6553"/>
                  </a:cubicBezTo>
                  <a:cubicBezTo>
                    <a:pt x="10152" y="9189"/>
                    <a:pt x="7784" y="10023"/>
                    <a:pt x="5282" y="10156"/>
                  </a:cubicBezTo>
                  <a:cubicBezTo>
                    <a:pt x="5236" y="10156"/>
                    <a:pt x="5194" y="10166"/>
                    <a:pt x="5157" y="10183"/>
                  </a:cubicBezTo>
                  <a:lnTo>
                    <a:pt x="5157" y="10183"/>
                  </a:lnTo>
                  <a:cubicBezTo>
                    <a:pt x="5147" y="10149"/>
                    <a:pt x="5123" y="10116"/>
                    <a:pt x="5082" y="10089"/>
                  </a:cubicBezTo>
                  <a:cubicBezTo>
                    <a:pt x="2280" y="9989"/>
                    <a:pt x="245" y="7054"/>
                    <a:pt x="846" y="4385"/>
                  </a:cubicBezTo>
                  <a:cubicBezTo>
                    <a:pt x="1442" y="1851"/>
                    <a:pt x="4010" y="596"/>
                    <a:pt x="6454" y="596"/>
                  </a:cubicBezTo>
                  <a:close/>
                  <a:moveTo>
                    <a:pt x="6616" y="1"/>
                  </a:moveTo>
                  <a:cubicBezTo>
                    <a:pt x="3613" y="1"/>
                    <a:pt x="464" y="1818"/>
                    <a:pt x="179" y="5052"/>
                  </a:cubicBezTo>
                  <a:cubicBezTo>
                    <a:pt x="1" y="7155"/>
                    <a:pt x="1821" y="10492"/>
                    <a:pt x="4192" y="10492"/>
                  </a:cubicBezTo>
                  <a:cubicBezTo>
                    <a:pt x="4454" y="10492"/>
                    <a:pt x="4722" y="10452"/>
                    <a:pt x="4996" y="10364"/>
                  </a:cubicBezTo>
                  <a:lnTo>
                    <a:pt x="4996" y="10364"/>
                  </a:lnTo>
                  <a:cubicBezTo>
                    <a:pt x="4944" y="10510"/>
                    <a:pt x="4994" y="10686"/>
                    <a:pt x="5182" y="10723"/>
                  </a:cubicBezTo>
                  <a:cubicBezTo>
                    <a:pt x="5620" y="10861"/>
                    <a:pt x="6055" y="10925"/>
                    <a:pt x="6481" y="10925"/>
                  </a:cubicBezTo>
                  <a:cubicBezTo>
                    <a:pt x="9042" y="10925"/>
                    <a:pt x="11277" y="8613"/>
                    <a:pt x="11820" y="6153"/>
                  </a:cubicBezTo>
                  <a:cubicBezTo>
                    <a:pt x="12521" y="2717"/>
                    <a:pt x="10486" y="249"/>
                    <a:pt x="7083" y="15"/>
                  </a:cubicBezTo>
                  <a:cubicBezTo>
                    <a:pt x="6928" y="6"/>
                    <a:pt x="6773" y="1"/>
                    <a:pt x="66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9" name="Google Shape;2399;p36"/>
          <p:cNvSpPr/>
          <p:nvPr/>
        </p:nvSpPr>
        <p:spPr>
          <a:xfrm>
            <a:off x="-677286" y="399558"/>
            <a:ext cx="2401110" cy="110475"/>
          </a:xfrm>
          <a:custGeom>
            <a:avLst/>
            <a:gdLst/>
            <a:ahLst/>
            <a:cxnLst/>
            <a:rect l="l" t="t" r="r" b="b"/>
            <a:pathLst>
              <a:path w="18381" h="1643" extrusionOk="0">
                <a:moveTo>
                  <a:pt x="18340" y="809"/>
                </a:moveTo>
                <a:cubicBezTo>
                  <a:pt x="18346" y="811"/>
                  <a:pt x="18353" y="813"/>
                  <a:pt x="18359" y="813"/>
                </a:cubicBezTo>
                <a:cubicBezTo>
                  <a:pt x="18366" y="813"/>
                  <a:pt x="18373" y="812"/>
                  <a:pt x="18381" y="809"/>
                </a:cubicBezTo>
                <a:close/>
                <a:moveTo>
                  <a:pt x="14593" y="0"/>
                </a:moveTo>
                <a:cubicBezTo>
                  <a:pt x="12817" y="0"/>
                  <a:pt x="11052" y="40"/>
                  <a:pt x="9274" y="142"/>
                </a:cubicBezTo>
                <a:cubicBezTo>
                  <a:pt x="6305" y="209"/>
                  <a:pt x="3337" y="409"/>
                  <a:pt x="435" y="742"/>
                </a:cubicBezTo>
                <a:lnTo>
                  <a:pt x="368" y="742"/>
                </a:lnTo>
                <a:cubicBezTo>
                  <a:pt x="301" y="742"/>
                  <a:pt x="268" y="842"/>
                  <a:pt x="168" y="842"/>
                </a:cubicBezTo>
                <a:cubicBezTo>
                  <a:pt x="368" y="842"/>
                  <a:pt x="601" y="809"/>
                  <a:pt x="801" y="809"/>
                </a:cubicBezTo>
                <a:lnTo>
                  <a:pt x="801" y="809"/>
                </a:lnTo>
                <a:cubicBezTo>
                  <a:pt x="601" y="809"/>
                  <a:pt x="434" y="842"/>
                  <a:pt x="201" y="842"/>
                </a:cubicBezTo>
                <a:cubicBezTo>
                  <a:pt x="168" y="842"/>
                  <a:pt x="134" y="909"/>
                  <a:pt x="134" y="976"/>
                </a:cubicBezTo>
                <a:lnTo>
                  <a:pt x="34" y="976"/>
                </a:lnTo>
                <a:cubicBezTo>
                  <a:pt x="34" y="976"/>
                  <a:pt x="34" y="1076"/>
                  <a:pt x="1" y="1176"/>
                </a:cubicBezTo>
                <a:lnTo>
                  <a:pt x="1" y="1209"/>
                </a:lnTo>
                <a:lnTo>
                  <a:pt x="34" y="1209"/>
                </a:lnTo>
                <a:cubicBezTo>
                  <a:pt x="34" y="1276"/>
                  <a:pt x="101" y="1443"/>
                  <a:pt x="134" y="1443"/>
                </a:cubicBezTo>
                <a:cubicBezTo>
                  <a:pt x="334" y="1443"/>
                  <a:pt x="535" y="1376"/>
                  <a:pt x="768" y="1376"/>
                </a:cubicBezTo>
                <a:cubicBezTo>
                  <a:pt x="768" y="1443"/>
                  <a:pt x="701" y="1476"/>
                  <a:pt x="701" y="1476"/>
                </a:cubicBezTo>
                <a:cubicBezTo>
                  <a:pt x="1435" y="1376"/>
                  <a:pt x="2136" y="1343"/>
                  <a:pt x="2836" y="1309"/>
                </a:cubicBezTo>
                <a:lnTo>
                  <a:pt x="2836" y="1309"/>
                </a:lnTo>
                <a:cubicBezTo>
                  <a:pt x="2136" y="1376"/>
                  <a:pt x="1435" y="1443"/>
                  <a:pt x="701" y="1543"/>
                </a:cubicBezTo>
                <a:lnTo>
                  <a:pt x="668" y="1543"/>
                </a:lnTo>
                <a:cubicBezTo>
                  <a:pt x="535" y="1543"/>
                  <a:pt x="435" y="1610"/>
                  <a:pt x="268" y="1610"/>
                </a:cubicBezTo>
                <a:cubicBezTo>
                  <a:pt x="334" y="1610"/>
                  <a:pt x="435" y="1643"/>
                  <a:pt x="501" y="1643"/>
                </a:cubicBezTo>
                <a:cubicBezTo>
                  <a:pt x="5972" y="1309"/>
                  <a:pt x="11442" y="1109"/>
                  <a:pt x="16880" y="976"/>
                </a:cubicBezTo>
                <a:lnTo>
                  <a:pt x="18281" y="976"/>
                </a:lnTo>
                <a:cubicBezTo>
                  <a:pt x="18214" y="976"/>
                  <a:pt x="18181" y="809"/>
                  <a:pt x="18147" y="809"/>
                </a:cubicBezTo>
                <a:lnTo>
                  <a:pt x="18340" y="809"/>
                </a:lnTo>
                <a:cubicBezTo>
                  <a:pt x="18279" y="784"/>
                  <a:pt x="18270" y="637"/>
                  <a:pt x="18214" y="609"/>
                </a:cubicBezTo>
                <a:lnTo>
                  <a:pt x="18314" y="609"/>
                </a:lnTo>
                <a:lnTo>
                  <a:pt x="18314" y="342"/>
                </a:lnTo>
                <a:lnTo>
                  <a:pt x="17947" y="342"/>
                </a:lnTo>
                <a:cubicBezTo>
                  <a:pt x="17947" y="309"/>
                  <a:pt x="17980" y="142"/>
                  <a:pt x="17980" y="142"/>
                </a:cubicBezTo>
                <a:lnTo>
                  <a:pt x="18181" y="142"/>
                </a:lnTo>
                <a:cubicBezTo>
                  <a:pt x="18114" y="142"/>
                  <a:pt x="18047" y="42"/>
                  <a:pt x="17980" y="42"/>
                </a:cubicBezTo>
                <a:cubicBezTo>
                  <a:pt x="16843" y="16"/>
                  <a:pt x="15716" y="0"/>
                  <a:pt x="145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 name="Rectangle 77"/>
          <p:cNvSpPr/>
          <p:nvPr/>
        </p:nvSpPr>
        <p:spPr>
          <a:xfrm>
            <a:off x="1333506" y="1922320"/>
            <a:ext cx="4957563" cy="1421928"/>
          </a:xfrm>
          <a:prstGeom prst="rect">
            <a:avLst/>
          </a:prstGeom>
        </p:spPr>
        <p:txBody>
          <a:bodyPr wrap="square">
            <a:spAutoFit/>
          </a:bodyPr>
          <a:lstStyle/>
          <a:p>
            <a:pPr algn="ctr">
              <a:lnSpc>
                <a:spcPct val="120000"/>
              </a:lnSpc>
              <a:spcBef>
                <a:spcPts val="300"/>
              </a:spcBef>
              <a:spcAft>
                <a:spcPts val="300"/>
              </a:spcAft>
            </a:pPr>
            <a:r>
              <a:rPr lang="nl-NL" sz="3800" b="1" dirty="0" smtClean="0">
                <a:solidFill>
                  <a:schemeClr val="accent2">
                    <a:lumMod val="75000"/>
                  </a:schemeClr>
                </a:solidFill>
                <a:latin typeface="+mj-lt"/>
                <a:ea typeface="Calibri" panose="020F0502020204030204" pitchFamily="34" charset="0"/>
                <a:cs typeface="Times New Roman" panose="02020603050405020304" pitchFamily="18" charset="0"/>
              </a:rPr>
              <a:t>Yêu cầu đối với viết bài luận về bản thân</a:t>
            </a:r>
            <a:endParaRPr lang="en-US" sz="3800" dirty="0">
              <a:solidFill>
                <a:schemeClr val="accent2">
                  <a:lumMod val="75000"/>
                </a:schemeClr>
              </a:solidFill>
              <a:latin typeface="+mj-lt"/>
              <a:ea typeface="Calibri" panose="020F0502020204030204" pitchFamily="34" charset="0"/>
              <a:cs typeface="Times New Roman" panose="02020603050405020304" pitchFamily="18" charset="0"/>
            </a:endParaRPr>
          </a:p>
        </p:txBody>
      </p:sp>
      <p:sp>
        <p:nvSpPr>
          <p:cNvPr id="152" name="Google Shape;2347;p36"/>
          <p:cNvSpPr/>
          <p:nvPr/>
        </p:nvSpPr>
        <p:spPr>
          <a:xfrm rot="4930230" flipH="1">
            <a:off x="8230925" y="3000439"/>
            <a:ext cx="227089" cy="612250"/>
          </a:xfrm>
          <a:custGeom>
            <a:avLst/>
            <a:gdLst/>
            <a:ahLst/>
            <a:cxnLst/>
            <a:rect l="l" t="t" r="r" b="b"/>
            <a:pathLst>
              <a:path w="7729" h="20838" extrusionOk="0">
                <a:moveTo>
                  <a:pt x="3567" y="1"/>
                </a:moveTo>
                <a:cubicBezTo>
                  <a:pt x="3458" y="1"/>
                  <a:pt x="3346" y="5"/>
                  <a:pt x="3231" y="13"/>
                </a:cubicBezTo>
                <a:cubicBezTo>
                  <a:pt x="3192" y="13"/>
                  <a:pt x="3167" y="26"/>
                  <a:pt x="3141" y="39"/>
                </a:cubicBezTo>
                <a:lnTo>
                  <a:pt x="3050" y="39"/>
                </a:lnTo>
                <a:cubicBezTo>
                  <a:pt x="621" y="387"/>
                  <a:pt x="0" y="2236"/>
                  <a:pt x="13" y="3179"/>
                </a:cubicBezTo>
                <a:lnTo>
                  <a:pt x="13" y="3231"/>
                </a:lnTo>
                <a:lnTo>
                  <a:pt x="866" y="11011"/>
                </a:lnTo>
                <a:lnTo>
                  <a:pt x="1706" y="18597"/>
                </a:lnTo>
                <a:lnTo>
                  <a:pt x="1706" y="18649"/>
                </a:lnTo>
                <a:cubicBezTo>
                  <a:pt x="1852" y="19440"/>
                  <a:pt x="2571" y="20837"/>
                  <a:pt x="4120" y="20837"/>
                </a:cubicBezTo>
                <a:cubicBezTo>
                  <a:pt x="4217" y="20837"/>
                  <a:pt x="4317" y="20832"/>
                  <a:pt x="4420" y="20820"/>
                </a:cubicBezTo>
                <a:cubicBezTo>
                  <a:pt x="6178" y="20626"/>
                  <a:pt x="6617" y="18972"/>
                  <a:pt x="6604" y="18119"/>
                </a:cubicBezTo>
                <a:lnTo>
                  <a:pt x="6604" y="18068"/>
                </a:lnTo>
                <a:lnTo>
                  <a:pt x="5377" y="6940"/>
                </a:lnTo>
                <a:lnTo>
                  <a:pt x="4252" y="7069"/>
                </a:lnTo>
                <a:lnTo>
                  <a:pt x="5467" y="18158"/>
                </a:lnTo>
                <a:cubicBezTo>
                  <a:pt x="5467" y="18378"/>
                  <a:pt x="5402" y="19567"/>
                  <a:pt x="4304" y="19683"/>
                </a:cubicBezTo>
                <a:cubicBezTo>
                  <a:pt x="4251" y="19689"/>
                  <a:pt x="4199" y="19691"/>
                  <a:pt x="4150" y="19691"/>
                </a:cubicBezTo>
                <a:cubicBezTo>
                  <a:pt x="3176" y="19691"/>
                  <a:pt x="2893" y="18651"/>
                  <a:pt x="2843" y="18442"/>
                </a:cubicBezTo>
                <a:lnTo>
                  <a:pt x="2003" y="10882"/>
                </a:lnTo>
                <a:lnTo>
                  <a:pt x="1163" y="3140"/>
                </a:lnTo>
                <a:cubicBezTo>
                  <a:pt x="1163" y="2882"/>
                  <a:pt x="1293" y="1408"/>
                  <a:pt x="3257" y="1150"/>
                </a:cubicBezTo>
                <a:cubicBezTo>
                  <a:pt x="3368" y="1141"/>
                  <a:pt x="3474" y="1136"/>
                  <a:pt x="3575" y="1136"/>
                </a:cubicBezTo>
                <a:cubicBezTo>
                  <a:pt x="5284" y="1136"/>
                  <a:pt x="5690" y="2404"/>
                  <a:pt x="5738" y="2636"/>
                </a:cubicBezTo>
                <a:lnTo>
                  <a:pt x="6617" y="10585"/>
                </a:lnTo>
                <a:lnTo>
                  <a:pt x="7729" y="10585"/>
                </a:lnTo>
                <a:lnTo>
                  <a:pt x="6876" y="2481"/>
                </a:lnTo>
                <a:lnTo>
                  <a:pt x="6863" y="2442"/>
                </a:lnTo>
                <a:cubicBezTo>
                  <a:pt x="6678" y="1556"/>
                  <a:pt x="5755" y="1"/>
                  <a:pt x="3567"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98;p36"/>
          <p:cNvSpPr/>
          <p:nvPr/>
        </p:nvSpPr>
        <p:spPr>
          <a:xfrm rot="4930230" flipH="1">
            <a:off x="8233943" y="2967114"/>
            <a:ext cx="227089" cy="612250"/>
          </a:xfrm>
          <a:custGeom>
            <a:avLst/>
            <a:gdLst/>
            <a:ahLst/>
            <a:cxnLst/>
            <a:rect l="l" t="t" r="r" b="b"/>
            <a:pathLst>
              <a:path w="7729" h="20838" extrusionOk="0">
                <a:moveTo>
                  <a:pt x="3567" y="1"/>
                </a:moveTo>
                <a:cubicBezTo>
                  <a:pt x="3458" y="1"/>
                  <a:pt x="3346" y="5"/>
                  <a:pt x="3231" y="13"/>
                </a:cubicBezTo>
                <a:cubicBezTo>
                  <a:pt x="3192" y="13"/>
                  <a:pt x="3167" y="26"/>
                  <a:pt x="3141" y="39"/>
                </a:cubicBezTo>
                <a:lnTo>
                  <a:pt x="3050" y="39"/>
                </a:lnTo>
                <a:cubicBezTo>
                  <a:pt x="621" y="387"/>
                  <a:pt x="0" y="2236"/>
                  <a:pt x="13" y="3179"/>
                </a:cubicBezTo>
                <a:lnTo>
                  <a:pt x="13" y="3231"/>
                </a:lnTo>
                <a:lnTo>
                  <a:pt x="866" y="11011"/>
                </a:lnTo>
                <a:lnTo>
                  <a:pt x="1706" y="18597"/>
                </a:lnTo>
                <a:lnTo>
                  <a:pt x="1706" y="18649"/>
                </a:lnTo>
                <a:cubicBezTo>
                  <a:pt x="1852" y="19440"/>
                  <a:pt x="2571" y="20837"/>
                  <a:pt x="4120" y="20837"/>
                </a:cubicBezTo>
                <a:cubicBezTo>
                  <a:pt x="4217" y="20837"/>
                  <a:pt x="4317" y="20832"/>
                  <a:pt x="4420" y="20820"/>
                </a:cubicBezTo>
                <a:cubicBezTo>
                  <a:pt x="6178" y="20626"/>
                  <a:pt x="6617" y="18972"/>
                  <a:pt x="6604" y="18119"/>
                </a:cubicBezTo>
                <a:lnTo>
                  <a:pt x="6604" y="18068"/>
                </a:lnTo>
                <a:lnTo>
                  <a:pt x="5377" y="6940"/>
                </a:lnTo>
                <a:lnTo>
                  <a:pt x="4252" y="7069"/>
                </a:lnTo>
                <a:lnTo>
                  <a:pt x="5467" y="18158"/>
                </a:lnTo>
                <a:cubicBezTo>
                  <a:pt x="5467" y="18378"/>
                  <a:pt x="5402" y="19567"/>
                  <a:pt x="4304" y="19683"/>
                </a:cubicBezTo>
                <a:cubicBezTo>
                  <a:pt x="4251" y="19689"/>
                  <a:pt x="4199" y="19691"/>
                  <a:pt x="4150" y="19691"/>
                </a:cubicBezTo>
                <a:cubicBezTo>
                  <a:pt x="3176" y="19691"/>
                  <a:pt x="2893" y="18651"/>
                  <a:pt x="2843" y="18442"/>
                </a:cubicBezTo>
                <a:lnTo>
                  <a:pt x="2003" y="10882"/>
                </a:lnTo>
                <a:lnTo>
                  <a:pt x="1163" y="3140"/>
                </a:lnTo>
                <a:cubicBezTo>
                  <a:pt x="1163" y="2882"/>
                  <a:pt x="1293" y="1408"/>
                  <a:pt x="3257" y="1150"/>
                </a:cubicBezTo>
                <a:cubicBezTo>
                  <a:pt x="3368" y="1141"/>
                  <a:pt x="3474" y="1136"/>
                  <a:pt x="3575" y="1136"/>
                </a:cubicBezTo>
                <a:cubicBezTo>
                  <a:pt x="5284" y="1136"/>
                  <a:pt x="5690" y="2404"/>
                  <a:pt x="5738" y="2636"/>
                </a:cubicBezTo>
                <a:lnTo>
                  <a:pt x="6617" y="10585"/>
                </a:lnTo>
                <a:lnTo>
                  <a:pt x="7729" y="10585"/>
                </a:lnTo>
                <a:lnTo>
                  <a:pt x="6876" y="2481"/>
                </a:lnTo>
                <a:lnTo>
                  <a:pt x="6863" y="2442"/>
                </a:lnTo>
                <a:cubicBezTo>
                  <a:pt x="6678" y="1556"/>
                  <a:pt x="5755" y="1"/>
                  <a:pt x="3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circle(in)">
                                      <p:cBhvr>
                                        <p:cTn id="1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03"/>
        <p:cNvGrpSpPr/>
        <p:nvPr/>
      </p:nvGrpSpPr>
      <p:grpSpPr>
        <a:xfrm>
          <a:off x="0" y="0"/>
          <a:ext cx="0" cy="0"/>
          <a:chOff x="0" y="0"/>
          <a:chExt cx="0" cy="0"/>
        </a:xfrm>
      </p:grpSpPr>
      <p:grpSp>
        <p:nvGrpSpPr>
          <p:cNvPr id="7005" name="Google Shape;7005;p49"/>
          <p:cNvGrpSpPr/>
          <p:nvPr/>
        </p:nvGrpSpPr>
        <p:grpSpPr>
          <a:xfrm>
            <a:off x="1013647" y="482998"/>
            <a:ext cx="7137542" cy="4372989"/>
            <a:chOff x="1003232" y="1344811"/>
            <a:chExt cx="7137542" cy="3549567"/>
          </a:xfrm>
        </p:grpSpPr>
        <p:grpSp>
          <p:nvGrpSpPr>
            <p:cNvPr id="7006" name="Google Shape;7006;p49"/>
            <p:cNvGrpSpPr/>
            <p:nvPr/>
          </p:nvGrpSpPr>
          <p:grpSpPr>
            <a:xfrm>
              <a:off x="1003232" y="1472057"/>
              <a:ext cx="7038958" cy="3422321"/>
              <a:chOff x="719998" y="1516275"/>
              <a:chExt cx="6794361" cy="3303398"/>
            </a:xfrm>
          </p:grpSpPr>
          <p:sp>
            <p:nvSpPr>
              <p:cNvPr id="7007" name="Google Shape;7007;p49"/>
              <p:cNvSpPr/>
              <p:nvPr/>
            </p:nvSpPr>
            <p:spPr>
              <a:xfrm>
                <a:off x="4170075" y="1516275"/>
                <a:ext cx="3344284" cy="3303390"/>
              </a:xfrm>
              <a:custGeom>
                <a:avLst/>
                <a:gdLst/>
                <a:ahLst/>
                <a:cxnLst/>
                <a:rect l="l" t="t" r="r" b="b"/>
                <a:pathLst>
                  <a:path w="31743" h="30529" extrusionOk="0">
                    <a:moveTo>
                      <a:pt x="1298" y="1"/>
                    </a:moveTo>
                    <a:cubicBezTo>
                      <a:pt x="1310" y="72"/>
                      <a:pt x="1322" y="156"/>
                      <a:pt x="1322" y="227"/>
                    </a:cubicBezTo>
                    <a:cubicBezTo>
                      <a:pt x="1322" y="656"/>
                      <a:pt x="965" y="1013"/>
                      <a:pt x="536" y="1013"/>
                    </a:cubicBezTo>
                    <a:cubicBezTo>
                      <a:pt x="334" y="1013"/>
                      <a:pt x="132" y="930"/>
                      <a:pt x="1" y="799"/>
                    </a:cubicBezTo>
                    <a:lnTo>
                      <a:pt x="1" y="30528"/>
                    </a:lnTo>
                    <a:lnTo>
                      <a:pt x="31743" y="30528"/>
                    </a:lnTo>
                    <a:lnTo>
                      <a:pt x="31743" y="763"/>
                    </a:lnTo>
                    <a:cubicBezTo>
                      <a:pt x="31731" y="930"/>
                      <a:pt x="31528" y="1013"/>
                      <a:pt x="31302" y="1013"/>
                    </a:cubicBezTo>
                    <a:cubicBezTo>
                      <a:pt x="30874" y="1013"/>
                      <a:pt x="30516" y="656"/>
                      <a:pt x="30516" y="227"/>
                    </a:cubicBezTo>
                    <a:cubicBezTo>
                      <a:pt x="30516" y="156"/>
                      <a:pt x="30528" y="72"/>
                      <a:pt x="30540" y="1"/>
                    </a:cubicBezTo>
                    <a:lnTo>
                      <a:pt x="29695" y="1"/>
                    </a:lnTo>
                    <a:cubicBezTo>
                      <a:pt x="29707" y="72"/>
                      <a:pt x="29719" y="156"/>
                      <a:pt x="29719" y="227"/>
                    </a:cubicBezTo>
                    <a:cubicBezTo>
                      <a:pt x="29719" y="656"/>
                      <a:pt x="29361" y="1013"/>
                      <a:pt x="28933" y="1013"/>
                    </a:cubicBezTo>
                    <a:cubicBezTo>
                      <a:pt x="28504" y="1013"/>
                      <a:pt x="28147" y="656"/>
                      <a:pt x="28147" y="227"/>
                    </a:cubicBezTo>
                    <a:cubicBezTo>
                      <a:pt x="28147" y="156"/>
                      <a:pt x="28159" y="72"/>
                      <a:pt x="28171" y="1"/>
                    </a:cubicBezTo>
                    <a:lnTo>
                      <a:pt x="27325" y="1"/>
                    </a:lnTo>
                    <a:cubicBezTo>
                      <a:pt x="27337" y="72"/>
                      <a:pt x="27361" y="156"/>
                      <a:pt x="27361" y="227"/>
                    </a:cubicBezTo>
                    <a:cubicBezTo>
                      <a:pt x="27361" y="656"/>
                      <a:pt x="27004" y="1013"/>
                      <a:pt x="26563" y="1013"/>
                    </a:cubicBezTo>
                    <a:cubicBezTo>
                      <a:pt x="26135" y="1013"/>
                      <a:pt x="25778" y="656"/>
                      <a:pt x="25778" y="227"/>
                    </a:cubicBezTo>
                    <a:cubicBezTo>
                      <a:pt x="25778" y="156"/>
                      <a:pt x="25790" y="72"/>
                      <a:pt x="25813" y="1"/>
                    </a:cubicBezTo>
                    <a:lnTo>
                      <a:pt x="24956" y="1"/>
                    </a:lnTo>
                    <a:cubicBezTo>
                      <a:pt x="24980" y="72"/>
                      <a:pt x="24992" y="156"/>
                      <a:pt x="24992" y="227"/>
                    </a:cubicBezTo>
                    <a:cubicBezTo>
                      <a:pt x="24992" y="656"/>
                      <a:pt x="24635" y="1013"/>
                      <a:pt x="24206" y="1013"/>
                    </a:cubicBezTo>
                    <a:cubicBezTo>
                      <a:pt x="23766" y="1013"/>
                      <a:pt x="23408" y="656"/>
                      <a:pt x="23408" y="227"/>
                    </a:cubicBezTo>
                    <a:cubicBezTo>
                      <a:pt x="23408" y="156"/>
                      <a:pt x="23432" y="72"/>
                      <a:pt x="23444" y="1"/>
                    </a:cubicBezTo>
                    <a:lnTo>
                      <a:pt x="22599" y="1"/>
                    </a:lnTo>
                    <a:cubicBezTo>
                      <a:pt x="22611" y="72"/>
                      <a:pt x="22623" y="156"/>
                      <a:pt x="22623" y="227"/>
                    </a:cubicBezTo>
                    <a:cubicBezTo>
                      <a:pt x="22623" y="656"/>
                      <a:pt x="22265" y="1013"/>
                      <a:pt x="21837" y="1013"/>
                    </a:cubicBezTo>
                    <a:cubicBezTo>
                      <a:pt x="21408" y="1013"/>
                      <a:pt x="21051" y="656"/>
                      <a:pt x="21051" y="227"/>
                    </a:cubicBezTo>
                    <a:cubicBezTo>
                      <a:pt x="21051" y="156"/>
                      <a:pt x="21063" y="72"/>
                      <a:pt x="21075" y="1"/>
                    </a:cubicBezTo>
                    <a:lnTo>
                      <a:pt x="20229" y="1"/>
                    </a:lnTo>
                    <a:cubicBezTo>
                      <a:pt x="20241" y="72"/>
                      <a:pt x="20253" y="156"/>
                      <a:pt x="20253" y="227"/>
                    </a:cubicBezTo>
                    <a:cubicBezTo>
                      <a:pt x="20253" y="656"/>
                      <a:pt x="19896" y="1013"/>
                      <a:pt x="19467" y="1013"/>
                    </a:cubicBezTo>
                    <a:cubicBezTo>
                      <a:pt x="19039" y="1013"/>
                      <a:pt x="18682" y="656"/>
                      <a:pt x="18682" y="227"/>
                    </a:cubicBezTo>
                    <a:cubicBezTo>
                      <a:pt x="18682" y="156"/>
                      <a:pt x="18693" y="72"/>
                      <a:pt x="18705" y="1"/>
                    </a:cubicBezTo>
                    <a:lnTo>
                      <a:pt x="17860" y="1"/>
                    </a:lnTo>
                    <a:cubicBezTo>
                      <a:pt x="17872" y="72"/>
                      <a:pt x="17896" y="156"/>
                      <a:pt x="17896" y="227"/>
                    </a:cubicBezTo>
                    <a:cubicBezTo>
                      <a:pt x="17896" y="656"/>
                      <a:pt x="17539" y="1013"/>
                      <a:pt x="17098" y="1013"/>
                    </a:cubicBezTo>
                    <a:cubicBezTo>
                      <a:pt x="16669" y="1013"/>
                      <a:pt x="16312" y="656"/>
                      <a:pt x="16312" y="227"/>
                    </a:cubicBezTo>
                    <a:cubicBezTo>
                      <a:pt x="16312" y="156"/>
                      <a:pt x="16324" y="72"/>
                      <a:pt x="16348" y="1"/>
                    </a:cubicBezTo>
                    <a:lnTo>
                      <a:pt x="15491" y="1"/>
                    </a:lnTo>
                    <a:cubicBezTo>
                      <a:pt x="15514" y="72"/>
                      <a:pt x="15526" y="156"/>
                      <a:pt x="15526" y="227"/>
                    </a:cubicBezTo>
                    <a:cubicBezTo>
                      <a:pt x="15526"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5" y="656"/>
                      <a:pt x="11585" y="227"/>
                    </a:cubicBezTo>
                    <a:cubicBezTo>
                      <a:pt x="11585" y="156"/>
                      <a:pt x="11597" y="72"/>
                      <a:pt x="11609" y="1"/>
                    </a:cubicBezTo>
                    <a:lnTo>
                      <a:pt x="10764" y="1"/>
                    </a:lnTo>
                    <a:cubicBezTo>
                      <a:pt x="10776" y="72"/>
                      <a:pt x="10788" y="156"/>
                      <a:pt x="10788" y="227"/>
                    </a:cubicBezTo>
                    <a:cubicBezTo>
                      <a:pt x="10788" y="656"/>
                      <a:pt x="10431" y="1013"/>
                      <a:pt x="10002" y="1013"/>
                    </a:cubicBezTo>
                    <a:cubicBezTo>
                      <a:pt x="9573" y="1013"/>
                      <a:pt x="9216" y="656"/>
                      <a:pt x="9216" y="227"/>
                    </a:cubicBezTo>
                    <a:cubicBezTo>
                      <a:pt x="9216" y="156"/>
                      <a:pt x="9228" y="72"/>
                      <a:pt x="9240" y="1"/>
                    </a:cubicBezTo>
                    <a:lnTo>
                      <a:pt x="8395" y="1"/>
                    </a:lnTo>
                    <a:cubicBezTo>
                      <a:pt x="8406" y="72"/>
                      <a:pt x="8430" y="156"/>
                      <a:pt x="8430" y="227"/>
                    </a:cubicBezTo>
                    <a:cubicBezTo>
                      <a:pt x="8430" y="656"/>
                      <a:pt x="8073" y="1013"/>
                      <a:pt x="7633" y="1013"/>
                    </a:cubicBezTo>
                    <a:cubicBezTo>
                      <a:pt x="7204" y="1013"/>
                      <a:pt x="6847" y="656"/>
                      <a:pt x="6847" y="227"/>
                    </a:cubicBezTo>
                    <a:cubicBezTo>
                      <a:pt x="6847" y="156"/>
                      <a:pt x="6859" y="72"/>
                      <a:pt x="6882" y="1"/>
                    </a:cubicBezTo>
                    <a:lnTo>
                      <a:pt x="6025" y="1"/>
                    </a:lnTo>
                    <a:cubicBezTo>
                      <a:pt x="6049" y="72"/>
                      <a:pt x="6061" y="156"/>
                      <a:pt x="6061" y="227"/>
                    </a:cubicBezTo>
                    <a:cubicBezTo>
                      <a:pt x="6061" y="656"/>
                      <a:pt x="5704" y="1013"/>
                      <a:pt x="5275" y="1013"/>
                    </a:cubicBezTo>
                    <a:cubicBezTo>
                      <a:pt x="4835" y="1013"/>
                      <a:pt x="4477" y="656"/>
                      <a:pt x="4477" y="227"/>
                    </a:cubicBezTo>
                    <a:cubicBezTo>
                      <a:pt x="4477" y="156"/>
                      <a:pt x="4501" y="72"/>
                      <a:pt x="4513" y="1"/>
                    </a:cubicBezTo>
                    <a:lnTo>
                      <a:pt x="3668" y="1"/>
                    </a:lnTo>
                    <a:cubicBezTo>
                      <a:pt x="3680" y="72"/>
                      <a:pt x="3692" y="156"/>
                      <a:pt x="3692" y="227"/>
                    </a:cubicBezTo>
                    <a:cubicBezTo>
                      <a:pt x="3692" y="656"/>
                      <a:pt x="3334" y="1013"/>
                      <a:pt x="2906" y="1013"/>
                    </a:cubicBezTo>
                    <a:cubicBezTo>
                      <a:pt x="2477" y="1013"/>
                      <a:pt x="2120" y="656"/>
                      <a:pt x="2120" y="227"/>
                    </a:cubicBezTo>
                    <a:cubicBezTo>
                      <a:pt x="2120" y="156"/>
                      <a:pt x="2132" y="72"/>
                      <a:pt x="2144"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49"/>
              <p:cNvSpPr/>
              <p:nvPr/>
            </p:nvSpPr>
            <p:spPr>
              <a:xfrm>
                <a:off x="719998" y="1516283"/>
                <a:ext cx="3450065" cy="3303390"/>
              </a:xfrm>
              <a:custGeom>
                <a:avLst/>
                <a:gdLst/>
                <a:ahLst/>
                <a:cxnLst/>
                <a:rect l="l" t="t" r="r" b="b"/>
                <a:pathLst>
                  <a:path w="31886" h="30529" extrusionOk="0">
                    <a:moveTo>
                      <a:pt x="1299" y="1"/>
                    </a:moveTo>
                    <a:cubicBezTo>
                      <a:pt x="1311" y="72"/>
                      <a:pt x="1322" y="156"/>
                      <a:pt x="1322" y="227"/>
                    </a:cubicBezTo>
                    <a:cubicBezTo>
                      <a:pt x="1322" y="656"/>
                      <a:pt x="965" y="1013"/>
                      <a:pt x="537" y="1013"/>
                    </a:cubicBezTo>
                    <a:cubicBezTo>
                      <a:pt x="334" y="1013"/>
                      <a:pt x="132" y="930"/>
                      <a:pt x="1" y="799"/>
                    </a:cubicBezTo>
                    <a:lnTo>
                      <a:pt x="1" y="30528"/>
                    </a:lnTo>
                    <a:lnTo>
                      <a:pt x="31886" y="30528"/>
                    </a:lnTo>
                    <a:lnTo>
                      <a:pt x="31886" y="763"/>
                    </a:lnTo>
                    <a:cubicBezTo>
                      <a:pt x="31731" y="930"/>
                      <a:pt x="31529" y="1013"/>
                      <a:pt x="31302" y="1013"/>
                    </a:cubicBezTo>
                    <a:cubicBezTo>
                      <a:pt x="30862" y="1013"/>
                      <a:pt x="30517" y="656"/>
                      <a:pt x="30517" y="227"/>
                    </a:cubicBezTo>
                    <a:cubicBezTo>
                      <a:pt x="30517" y="156"/>
                      <a:pt x="30529" y="72"/>
                      <a:pt x="30540" y="1"/>
                    </a:cubicBezTo>
                    <a:lnTo>
                      <a:pt x="29695" y="1"/>
                    </a:lnTo>
                    <a:cubicBezTo>
                      <a:pt x="29707" y="72"/>
                      <a:pt x="29719" y="156"/>
                      <a:pt x="29719" y="227"/>
                    </a:cubicBezTo>
                    <a:cubicBezTo>
                      <a:pt x="29719" y="656"/>
                      <a:pt x="29362" y="1013"/>
                      <a:pt x="28933" y="1013"/>
                    </a:cubicBezTo>
                    <a:cubicBezTo>
                      <a:pt x="28504" y="1013"/>
                      <a:pt x="28147" y="656"/>
                      <a:pt x="28147" y="227"/>
                    </a:cubicBezTo>
                    <a:cubicBezTo>
                      <a:pt x="28147" y="156"/>
                      <a:pt x="28159" y="72"/>
                      <a:pt x="28171" y="1"/>
                    </a:cubicBezTo>
                    <a:lnTo>
                      <a:pt x="27326" y="1"/>
                    </a:lnTo>
                    <a:cubicBezTo>
                      <a:pt x="27338" y="72"/>
                      <a:pt x="27361" y="156"/>
                      <a:pt x="27361" y="227"/>
                    </a:cubicBezTo>
                    <a:cubicBezTo>
                      <a:pt x="27361" y="656"/>
                      <a:pt x="27004" y="1013"/>
                      <a:pt x="26564" y="1013"/>
                    </a:cubicBezTo>
                    <a:cubicBezTo>
                      <a:pt x="26135" y="1013"/>
                      <a:pt x="25778" y="656"/>
                      <a:pt x="25778" y="227"/>
                    </a:cubicBezTo>
                    <a:cubicBezTo>
                      <a:pt x="25778" y="156"/>
                      <a:pt x="25790" y="72"/>
                      <a:pt x="25814" y="1"/>
                    </a:cubicBezTo>
                    <a:lnTo>
                      <a:pt x="24956" y="1"/>
                    </a:lnTo>
                    <a:cubicBezTo>
                      <a:pt x="24980" y="72"/>
                      <a:pt x="24992" y="156"/>
                      <a:pt x="24992" y="227"/>
                    </a:cubicBezTo>
                    <a:cubicBezTo>
                      <a:pt x="24992" y="656"/>
                      <a:pt x="24635" y="1013"/>
                      <a:pt x="24206" y="1013"/>
                    </a:cubicBezTo>
                    <a:cubicBezTo>
                      <a:pt x="23766" y="1013"/>
                      <a:pt x="23409" y="656"/>
                      <a:pt x="23409" y="227"/>
                    </a:cubicBezTo>
                    <a:cubicBezTo>
                      <a:pt x="23409" y="156"/>
                      <a:pt x="23432" y="72"/>
                      <a:pt x="23444" y="1"/>
                    </a:cubicBezTo>
                    <a:lnTo>
                      <a:pt x="22599" y="1"/>
                    </a:lnTo>
                    <a:cubicBezTo>
                      <a:pt x="22611" y="72"/>
                      <a:pt x="22623" y="156"/>
                      <a:pt x="22623" y="227"/>
                    </a:cubicBezTo>
                    <a:cubicBezTo>
                      <a:pt x="22623" y="656"/>
                      <a:pt x="22266" y="1013"/>
                      <a:pt x="21837" y="1013"/>
                    </a:cubicBezTo>
                    <a:cubicBezTo>
                      <a:pt x="21408" y="1013"/>
                      <a:pt x="21051" y="656"/>
                      <a:pt x="21051" y="227"/>
                    </a:cubicBezTo>
                    <a:cubicBezTo>
                      <a:pt x="21051" y="156"/>
                      <a:pt x="21063" y="72"/>
                      <a:pt x="21075" y="1"/>
                    </a:cubicBezTo>
                    <a:lnTo>
                      <a:pt x="20230" y="1"/>
                    </a:lnTo>
                    <a:cubicBezTo>
                      <a:pt x="20242" y="72"/>
                      <a:pt x="20253" y="156"/>
                      <a:pt x="20253" y="227"/>
                    </a:cubicBezTo>
                    <a:cubicBezTo>
                      <a:pt x="20253" y="656"/>
                      <a:pt x="19896" y="1013"/>
                      <a:pt x="19468" y="1013"/>
                    </a:cubicBezTo>
                    <a:cubicBezTo>
                      <a:pt x="19039" y="1013"/>
                      <a:pt x="18682" y="656"/>
                      <a:pt x="18682" y="227"/>
                    </a:cubicBezTo>
                    <a:cubicBezTo>
                      <a:pt x="18682" y="156"/>
                      <a:pt x="18694" y="72"/>
                      <a:pt x="18706" y="1"/>
                    </a:cubicBezTo>
                    <a:lnTo>
                      <a:pt x="17860" y="1"/>
                    </a:lnTo>
                    <a:cubicBezTo>
                      <a:pt x="17872" y="72"/>
                      <a:pt x="17896" y="156"/>
                      <a:pt x="17896" y="227"/>
                    </a:cubicBezTo>
                    <a:cubicBezTo>
                      <a:pt x="17896" y="656"/>
                      <a:pt x="17539" y="1013"/>
                      <a:pt x="17098" y="1013"/>
                    </a:cubicBezTo>
                    <a:cubicBezTo>
                      <a:pt x="16670" y="1013"/>
                      <a:pt x="16312" y="656"/>
                      <a:pt x="16312" y="227"/>
                    </a:cubicBezTo>
                    <a:cubicBezTo>
                      <a:pt x="16312" y="156"/>
                      <a:pt x="16324" y="72"/>
                      <a:pt x="16348" y="1"/>
                    </a:cubicBezTo>
                    <a:lnTo>
                      <a:pt x="15491" y="1"/>
                    </a:lnTo>
                    <a:cubicBezTo>
                      <a:pt x="15515" y="72"/>
                      <a:pt x="15527" y="156"/>
                      <a:pt x="15527" y="227"/>
                    </a:cubicBezTo>
                    <a:cubicBezTo>
                      <a:pt x="15527"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6" y="656"/>
                      <a:pt x="11586" y="227"/>
                    </a:cubicBezTo>
                    <a:cubicBezTo>
                      <a:pt x="11586" y="156"/>
                      <a:pt x="11598" y="72"/>
                      <a:pt x="11609" y="1"/>
                    </a:cubicBezTo>
                    <a:lnTo>
                      <a:pt x="10764" y="1"/>
                    </a:lnTo>
                    <a:cubicBezTo>
                      <a:pt x="10776" y="72"/>
                      <a:pt x="10788" y="156"/>
                      <a:pt x="10788" y="227"/>
                    </a:cubicBezTo>
                    <a:cubicBezTo>
                      <a:pt x="10788" y="656"/>
                      <a:pt x="10431" y="1013"/>
                      <a:pt x="10002" y="1013"/>
                    </a:cubicBezTo>
                    <a:cubicBezTo>
                      <a:pt x="9574" y="1013"/>
                      <a:pt x="9216" y="656"/>
                      <a:pt x="9216" y="227"/>
                    </a:cubicBezTo>
                    <a:cubicBezTo>
                      <a:pt x="9216" y="156"/>
                      <a:pt x="9228" y="72"/>
                      <a:pt x="9240" y="1"/>
                    </a:cubicBezTo>
                    <a:lnTo>
                      <a:pt x="8395" y="1"/>
                    </a:lnTo>
                    <a:cubicBezTo>
                      <a:pt x="8407" y="72"/>
                      <a:pt x="8431" y="156"/>
                      <a:pt x="8431" y="227"/>
                    </a:cubicBezTo>
                    <a:cubicBezTo>
                      <a:pt x="8431" y="656"/>
                      <a:pt x="8073" y="1013"/>
                      <a:pt x="7633" y="1013"/>
                    </a:cubicBezTo>
                    <a:cubicBezTo>
                      <a:pt x="7204" y="1013"/>
                      <a:pt x="6847" y="656"/>
                      <a:pt x="6847" y="227"/>
                    </a:cubicBezTo>
                    <a:cubicBezTo>
                      <a:pt x="6847" y="156"/>
                      <a:pt x="6859" y="72"/>
                      <a:pt x="6883" y="1"/>
                    </a:cubicBezTo>
                    <a:lnTo>
                      <a:pt x="6025" y="1"/>
                    </a:lnTo>
                    <a:cubicBezTo>
                      <a:pt x="6049" y="72"/>
                      <a:pt x="6061" y="156"/>
                      <a:pt x="6061" y="227"/>
                    </a:cubicBezTo>
                    <a:cubicBezTo>
                      <a:pt x="6061" y="656"/>
                      <a:pt x="5704" y="1013"/>
                      <a:pt x="5275" y="1013"/>
                    </a:cubicBezTo>
                    <a:cubicBezTo>
                      <a:pt x="4835" y="1013"/>
                      <a:pt x="4478" y="656"/>
                      <a:pt x="4478" y="227"/>
                    </a:cubicBezTo>
                    <a:cubicBezTo>
                      <a:pt x="4478" y="156"/>
                      <a:pt x="4501" y="72"/>
                      <a:pt x="4513" y="1"/>
                    </a:cubicBezTo>
                    <a:lnTo>
                      <a:pt x="3668" y="1"/>
                    </a:lnTo>
                    <a:cubicBezTo>
                      <a:pt x="3680" y="72"/>
                      <a:pt x="3692" y="156"/>
                      <a:pt x="3692" y="227"/>
                    </a:cubicBezTo>
                    <a:cubicBezTo>
                      <a:pt x="3692" y="656"/>
                      <a:pt x="3335" y="1013"/>
                      <a:pt x="2906" y="1013"/>
                    </a:cubicBezTo>
                    <a:cubicBezTo>
                      <a:pt x="2477" y="1013"/>
                      <a:pt x="2120" y="656"/>
                      <a:pt x="2120" y="227"/>
                    </a:cubicBezTo>
                    <a:cubicBezTo>
                      <a:pt x="2120" y="156"/>
                      <a:pt x="2132" y="72"/>
                      <a:pt x="2144"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9" name="Google Shape;7009;p49"/>
            <p:cNvGrpSpPr/>
            <p:nvPr/>
          </p:nvGrpSpPr>
          <p:grpSpPr>
            <a:xfrm>
              <a:off x="1136550" y="1344811"/>
              <a:ext cx="7004224" cy="3422313"/>
              <a:chOff x="819248" y="1421033"/>
              <a:chExt cx="6760834" cy="3303390"/>
            </a:xfrm>
          </p:grpSpPr>
          <p:sp>
            <p:nvSpPr>
              <p:cNvPr id="7010" name="Google Shape;7010;p49"/>
              <p:cNvSpPr/>
              <p:nvPr/>
            </p:nvSpPr>
            <p:spPr>
              <a:xfrm>
                <a:off x="4145490" y="1421033"/>
                <a:ext cx="3434593" cy="3303390"/>
              </a:xfrm>
              <a:custGeom>
                <a:avLst/>
                <a:gdLst/>
                <a:ahLst/>
                <a:cxnLst/>
                <a:rect l="l" t="t" r="r" b="b"/>
                <a:pathLst>
                  <a:path w="31743" h="30529" extrusionOk="0">
                    <a:moveTo>
                      <a:pt x="1298" y="1"/>
                    </a:moveTo>
                    <a:cubicBezTo>
                      <a:pt x="1310" y="72"/>
                      <a:pt x="1322" y="156"/>
                      <a:pt x="1322" y="227"/>
                    </a:cubicBezTo>
                    <a:cubicBezTo>
                      <a:pt x="1322" y="656"/>
                      <a:pt x="965" y="1013"/>
                      <a:pt x="536" y="1013"/>
                    </a:cubicBezTo>
                    <a:cubicBezTo>
                      <a:pt x="334" y="1013"/>
                      <a:pt x="132" y="930"/>
                      <a:pt x="1" y="799"/>
                    </a:cubicBezTo>
                    <a:lnTo>
                      <a:pt x="1" y="30528"/>
                    </a:lnTo>
                    <a:lnTo>
                      <a:pt x="31743" y="30528"/>
                    </a:lnTo>
                    <a:lnTo>
                      <a:pt x="31743" y="763"/>
                    </a:lnTo>
                    <a:cubicBezTo>
                      <a:pt x="31731" y="930"/>
                      <a:pt x="31528" y="1013"/>
                      <a:pt x="31302" y="1013"/>
                    </a:cubicBezTo>
                    <a:cubicBezTo>
                      <a:pt x="30874" y="1013"/>
                      <a:pt x="30516" y="656"/>
                      <a:pt x="30516" y="227"/>
                    </a:cubicBezTo>
                    <a:cubicBezTo>
                      <a:pt x="30516" y="156"/>
                      <a:pt x="30528" y="72"/>
                      <a:pt x="30540" y="1"/>
                    </a:cubicBezTo>
                    <a:lnTo>
                      <a:pt x="29695" y="1"/>
                    </a:lnTo>
                    <a:cubicBezTo>
                      <a:pt x="29707" y="72"/>
                      <a:pt x="29719" y="156"/>
                      <a:pt x="29719" y="227"/>
                    </a:cubicBezTo>
                    <a:cubicBezTo>
                      <a:pt x="29719" y="656"/>
                      <a:pt x="29361" y="1013"/>
                      <a:pt x="28933" y="1013"/>
                    </a:cubicBezTo>
                    <a:cubicBezTo>
                      <a:pt x="28504" y="1013"/>
                      <a:pt x="28147" y="656"/>
                      <a:pt x="28147" y="227"/>
                    </a:cubicBezTo>
                    <a:cubicBezTo>
                      <a:pt x="28147" y="156"/>
                      <a:pt x="28159" y="72"/>
                      <a:pt x="28171" y="1"/>
                    </a:cubicBezTo>
                    <a:lnTo>
                      <a:pt x="27325" y="1"/>
                    </a:lnTo>
                    <a:cubicBezTo>
                      <a:pt x="27337" y="72"/>
                      <a:pt x="27361" y="156"/>
                      <a:pt x="27361" y="227"/>
                    </a:cubicBezTo>
                    <a:cubicBezTo>
                      <a:pt x="27361" y="656"/>
                      <a:pt x="27004" y="1013"/>
                      <a:pt x="26563" y="1013"/>
                    </a:cubicBezTo>
                    <a:cubicBezTo>
                      <a:pt x="26135" y="1013"/>
                      <a:pt x="25778" y="656"/>
                      <a:pt x="25778" y="227"/>
                    </a:cubicBezTo>
                    <a:cubicBezTo>
                      <a:pt x="25778" y="156"/>
                      <a:pt x="25790" y="72"/>
                      <a:pt x="25813" y="1"/>
                    </a:cubicBezTo>
                    <a:lnTo>
                      <a:pt x="24956" y="1"/>
                    </a:lnTo>
                    <a:cubicBezTo>
                      <a:pt x="24980" y="72"/>
                      <a:pt x="24992" y="156"/>
                      <a:pt x="24992" y="227"/>
                    </a:cubicBezTo>
                    <a:cubicBezTo>
                      <a:pt x="24992" y="656"/>
                      <a:pt x="24635" y="1013"/>
                      <a:pt x="24206" y="1013"/>
                    </a:cubicBezTo>
                    <a:cubicBezTo>
                      <a:pt x="23766" y="1013"/>
                      <a:pt x="23408" y="656"/>
                      <a:pt x="23408" y="227"/>
                    </a:cubicBezTo>
                    <a:cubicBezTo>
                      <a:pt x="23408" y="156"/>
                      <a:pt x="23432" y="72"/>
                      <a:pt x="23444" y="1"/>
                    </a:cubicBezTo>
                    <a:lnTo>
                      <a:pt x="22599" y="1"/>
                    </a:lnTo>
                    <a:cubicBezTo>
                      <a:pt x="22611" y="72"/>
                      <a:pt x="22623" y="156"/>
                      <a:pt x="22623" y="227"/>
                    </a:cubicBezTo>
                    <a:cubicBezTo>
                      <a:pt x="22623" y="656"/>
                      <a:pt x="22265" y="1013"/>
                      <a:pt x="21837" y="1013"/>
                    </a:cubicBezTo>
                    <a:cubicBezTo>
                      <a:pt x="21408" y="1013"/>
                      <a:pt x="21051" y="656"/>
                      <a:pt x="21051" y="227"/>
                    </a:cubicBezTo>
                    <a:cubicBezTo>
                      <a:pt x="21051" y="156"/>
                      <a:pt x="21063" y="72"/>
                      <a:pt x="21075" y="1"/>
                    </a:cubicBezTo>
                    <a:lnTo>
                      <a:pt x="20229" y="1"/>
                    </a:lnTo>
                    <a:cubicBezTo>
                      <a:pt x="20241" y="72"/>
                      <a:pt x="20253" y="156"/>
                      <a:pt x="20253" y="227"/>
                    </a:cubicBezTo>
                    <a:cubicBezTo>
                      <a:pt x="20253" y="656"/>
                      <a:pt x="19896" y="1013"/>
                      <a:pt x="19467" y="1013"/>
                    </a:cubicBezTo>
                    <a:cubicBezTo>
                      <a:pt x="19039" y="1013"/>
                      <a:pt x="18682" y="656"/>
                      <a:pt x="18682" y="227"/>
                    </a:cubicBezTo>
                    <a:cubicBezTo>
                      <a:pt x="18682" y="156"/>
                      <a:pt x="18693" y="72"/>
                      <a:pt x="18705" y="1"/>
                    </a:cubicBezTo>
                    <a:lnTo>
                      <a:pt x="17860" y="1"/>
                    </a:lnTo>
                    <a:cubicBezTo>
                      <a:pt x="17872" y="72"/>
                      <a:pt x="17896" y="156"/>
                      <a:pt x="17896" y="227"/>
                    </a:cubicBezTo>
                    <a:cubicBezTo>
                      <a:pt x="17896" y="656"/>
                      <a:pt x="17539" y="1013"/>
                      <a:pt x="17098" y="1013"/>
                    </a:cubicBezTo>
                    <a:cubicBezTo>
                      <a:pt x="16669" y="1013"/>
                      <a:pt x="16312" y="656"/>
                      <a:pt x="16312" y="227"/>
                    </a:cubicBezTo>
                    <a:cubicBezTo>
                      <a:pt x="16312" y="156"/>
                      <a:pt x="16324" y="72"/>
                      <a:pt x="16348" y="1"/>
                    </a:cubicBezTo>
                    <a:lnTo>
                      <a:pt x="15491" y="1"/>
                    </a:lnTo>
                    <a:cubicBezTo>
                      <a:pt x="15514" y="72"/>
                      <a:pt x="15526" y="156"/>
                      <a:pt x="15526" y="227"/>
                    </a:cubicBezTo>
                    <a:cubicBezTo>
                      <a:pt x="15526"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5" y="656"/>
                      <a:pt x="11585" y="227"/>
                    </a:cubicBezTo>
                    <a:cubicBezTo>
                      <a:pt x="11585" y="156"/>
                      <a:pt x="11597" y="72"/>
                      <a:pt x="11609" y="1"/>
                    </a:cubicBezTo>
                    <a:lnTo>
                      <a:pt x="10764" y="1"/>
                    </a:lnTo>
                    <a:cubicBezTo>
                      <a:pt x="10776" y="72"/>
                      <a:pt x="10788" y="156"/>
                      <a:pt x="10788" y="227"/>
                    </a:cubicBezTo>
                    <a:cubicBezTo>
                      <a:pt x="10788" y="656"/>
                      <a:pt x="10431" y="1013"/>
                      <a:pt x="10002" y="1013"/>
                    </a:cubicBezTo>
                    <a:cubicBezTo>
                      <a:pt x="9573" y="1013"/>
                      <a:pt x="9216" y="656"/>
                      <a:pt x="9216" y="227"/>
                    </a:cubicBezTo>
                    <a:cubicBezTo>
                      <a:pt x="9216" y="156"/>
                      <a:pt x="9228" y="72"/>
                      <a:pt x="9240" y="1"/>
                    </a:cubicBezTo>
                    <a:lnTo>
                      <a:pt x="8395" y="1"/>
                    </a:lnTo>
                    <a:cubicBezTo>
                      <a:pt x="8406" y="72"/>
                      <a:pt x="8430" y="156"/>
                      <a:pt x="8430" y="227"/>
                    </a:cubicBezTo>
                    <a:cubicBezTo>
                      <a:pt x="8430" y="656"/>
                      <a:pt x="8073" y="1013"/>
                      <a:pt x="7633" y="1013"/>
                    </a:cubicBezTo>
                    <a:cubicBezTo>
                      <a:pt x="7204" y="1013"/>
                      <a:pt x="6847" y="656"/>
                      <a:pt x="6847" y="227"/>
                    </a:cubicBezTo>
                    <a:cubicBezTo>
                      <a:pt x="6847" y="156"/>
                      <a:pt x="6859" y="72"/>
                      <a:pt x="6882" y="1"/>
                    </a:cubicBezTo>
                    <a:lnTo>
                      <a:pt x="6025" y="1"/>
                    </a:lnTo>
                    <a:cubicBezTo>
                      <a:pt x="6049" y="72"/>
                      <a:pt x="6061" y="156"/>
                      <a:pt x="6061" y="227"/>
                    </a:cubicBezTo>
                    <a:cubicBezTo>
                      <a:pt x="6061" y="656"/>
                      <a:pt x="5704" y="1013"/>
                      <a:pt x="5275" y="1013"/>
                    </a:cubicBezTo>
                    <a:cubicBezTo>
                      <a:pt x="4835" y="1013"/>
                      <a:pt x="4477" y="656"/>
                      <a:pt x="4477" y="227"/>
                    </a:cubicBezTo>
                    <a:cubicBezTo>
                      <a:pt x="4477" y="156"/>
                      <a:pt x="4501" y="72"/>
                      <a:pt x="4513" y="1"/>
                    </a:cubicBezTo>
                    <a:lnTo>
                      <a:pt x="3668" y="1"/>
                    </a:lnTo>
                    <a:cubicBezTo>
                      <a:pt x="3680" y="72"/>
                      <a:pt x="3692" y="156"/>
                      <a:pt x="3692" y="227"/>
                    </a:cubicBezTo>
                    <a:cubicBezTo>
                      <a:pt x="3692" y="656"/>
                      <a:pt x="3334" y="1013"/>
                      <a:pt x="2906" y="1013"/>
                    </a:cubicBezTo>
                    <a:cubicBezTo>
                      <a:pt x="2477" y="1013"/>
                      <a:pt x="2120" y="656"/>
                      <a:pt x="2120" y="227"/>
                    </a:cubicBezTo>
                    <a:cubicBezTo>
                      <a:pt x="2120" y="156"/>
                      <a:pt x="2132" y="72"/>
                      <a:pt x="2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49"/>
              <p:cNvSpPr/>
              <p:nvPr/>
            </p:nvSpPr>
            <p:spPr>
              <a:xfrm>
                <a:off x="819248" y="1421033"/>
                <a:ext cx="3450065" cy="3303390"/>
              </a:xfrm>
              <a:custGeom>
                <a:avLst/>
                <a:gdLst/>
                <a:ahLst/>
                <a:cxnLst/>
                <a:rect l="l" t="t" r="r" b="b"/>
                <a:pathLst>
                  <a:path w="31886" h="30529" extrusionOk="0">
                    <a:moveTo>
                      <a:pt x="1299" y="1"/>
                    </a:moveTo>
                    <a:cubicBezTo>
                      <a:pt x="1311" y="72"/>
                      <a:pt x="1322" y="156"/>
                      <a:pt x="1322" y="227"/>
                    </a:cubicBezTo>
                    <a:cubicBezTo>
                      <a:pt x="1322" y="656"/>
                      <a:pt x="965" y="1013"/>
                      <a:pt x="537" y="1013"/>
                    </a:cubicBezTo>
                    <a:cubicBezTo>
                      <a:pt x="334" y="1013"/>
                      <a:pt x="132" y="930"/>
                      <a:pt x="1" y="799"/>
                    </a:cubicBezTo>
                    <a:lnTo>
                      <a:pt x="1" y="30528"/>
                    </a:lnTo>
                    <a:lnTo>
                      <a:pt x="31886" y="30528"/>
                    </a:lnTo>
                    <a:lnTo>
                      <a:pt x="31886" y="763"/>
                    </a:lnTo>
                    <a:cubicBezTo>
                      <a:pt x="31731" y="930"/>
                      <a:pt x="31529" y="1013"/>
                      <a:pt x="31302" y="1013"/>
                    </a:cubicBezTo>
                    <a:cubicBezTo>
                      <a:pt x="30862" y="1013"/>
                      <a:pt x="30517" y="656"/>
                      <a:pt x="30517" y="227"/>
                    </a:cubicBezTo>
                    <a:cubicBezTo>
                      <a:pt x="30517" y="156"/>
                      <a:pt x="30529" y="72"/>
                      <a:pt x="30540" y="1"/>
                    </a:cubicBezTo>
                    <a:lnTo>
                      <a:pt x="29695" y="1"/>
                    </a:lnTo>
                    <a:cubicBezTo>
                      <a:pt x="29707" y="72"/>
                      <a:pt x="29719" y="156"/>
                      <a:pt x="29719" y="227"/>
                    </a:cubicBezTo>
                    <a:cubicBezTo>
                      <a:pt x="29719" y="656"/>
                      <a:pt x="29362" y="1013"/>
                      <a:pt x="28933" y="1013"/>
                    </a:cubicBezTo>
                    <a:cubicBezTo>
                      <a:pt x="28504" y="1013"/>
                      <a:pt x="28147" y="656"/>
                      <a:pt x="28147" y="227"/>
                    </a:cubicBezTo>
                    <a:cubicBezTo>
                      <a:pt x="28147" y="156"/>
                      <a:pt x="28159" y="72"/>
                      <a:pt x="28171" y="1"/>
                    </a:cubicBezTo>
                    <a:lnTo>
                      <a:pt x="27326" y="1"/>
                    </a:lnTo>
                    <a:cubicBezTo>
                      <a:pt x="27338" y="72"/>
                      <a:pt x="27361" y="156"/>
                      <a:pt x="27361" y="227"/>
                    </a:cubicBezTo>
                    <a:cubicBezTo>
                      <a:pt x="27361" y="656"/>
                      <a:pt x="27004" y="1013"/>
                      <a:pt x="26564" y="1013"/>
                    </a:cubicBezTo>
                    <a:cubicBezTo>
                      <a:pt x="26135" y="1013"/>
                      <a:pt x="25778" y="656"/>
                      <a:pt x="25778" y="227"/>
                    </a:cubicBezTo>
                    <a:cubicBezTo>
                      <a:pt x="25778" y="156"/>
                      <a:pt x="25790" y="72"/>
                      <a:pt x="25814" y="1"/>
                    </a:cubicBezTo>
                    <a:lnTo>
                      <a:pt x="24956" y="1"/>
                    </a:lnTo>
                    <a:cubicBezTo>
                      <a:pt x="24980" y="72"/>
                      <a:pt x="24992" y="156"/>
                      <a:pt x="24992" y="227"/>
                    </a:cubicBezTo>
                    <a:cubicBezTo>
                      <a:pt x="24992" y="656"/>
                      <a:pt x="24635" y="1013"/>
                      <a:pt x="24206" y="1013"/>
                    </a:cubicBezTo>
                    <a:cubicBezTo>
                      <a:pt x="23766" y="1013"/>
                      <a:pt x="23409" y="656"/>
                      <a:pt x="23409" y="227"/>
                    </a:cubicBezTo>
                    <a:cubicBezTo>
                      <a:pt x="23409" y="156"/>
                      <a:pt x="23432" y="72"/>
                      <a:pt x="23444" y="1"/>
                    </a:cubicBezTo>
                    <a:lnTo>
                      <a:pt x="22599" y="1"/>
                    </a:lnTo>
                    <a:cubicBezTo>
                      <a:pt x="22611" y="72"/>
                      <a:pt x="22623" y="156"/>
                      <a:pt x="22623" y="227"/>
                    </a:cubicBezTo>
                    <a:cubicBezTo>
                      <a:pt x="22623" y="656"/>
                      <a:pt x="22266" y="1013"/>
                      <a:pt x="21837" y="1013"/>
                    </a:cubicBezTo>
                    <a:cubicBezTo>
                      <a:pt x="21408" y="1013"/>
                      <a:pt x="21051" y="656"/>
                      <a:pt x="21051" y="227"/>
                    </a:cubicBezTo>
                    <a:cubicBezTo>
                      <a:pt x="21051" y="156"/>
                      <a:pt x="21063" y="72"/>
                      <a:pt x="21075" y="1"/>
                    </a:cubicBezTo>
                    <a:lnTo>
                      <a:pt x="20230" y="1"/>
                    </a:lnTo>
                    <a:cubicBezTo>
                      <a:pt x="20242" y="72"/>
                      <a:pt x="20253" y="156"/>
                      <a:pt x="20253" y="227"/>
                    </a:cubicBezTo>
                    <a:cubicBezTo>
                      <a:pt x="20253" y="656"/>
                      <a:pt x="19896" y="1013"/>
                      <a:pt x="19468" y="1013"/>
                    </a:cubicBezTo>
                    <a:cubicBezTo>
                      <a:pt x="19039" y="1013"/>
                      <a:pt x="18682" y="656"/>
                      <a:pt x="18682" y="227"/>
                    </a:cubicBezTo>
                    <a:cubicBezTo>
                      <a:pt x="18682" y="156"/>
                      <a:pt x="18694" y="72"/>
                      <a:pt x="18706" y="1"/>
                    </a:cubicBezTo>
                    <a:lnTo>
                      <a:pt x="17860" y="1"/>
                    </a:lnTo>
                    <a:cubicBezTo>
                      <a:pt x="17872" y="72"/>
                      <a:pt x="17896" y="156"/>
                      <a:pt x="17896" y="227"/>
                    </a:cubicBezTo>
                    <a:cubicBezTo>
                      <a:pt x="17896" y="656"/>
                      <a:pt x="17539" y="1013"/>
                      <a:pt x="17098" y="1013"/>
                    </a:cubicBezTo>
                    <a:cubicBezTo>
                      <a:pt x="16670" y="1013"/>
                      <a:pt x="16312" y="656"/>
                      <a:pt x="16312" y="227"/>
                    </a:cubicBezTo>
                    <a:cubicBezTo>
                      <a:pt x="16312" y="156"/>
                      <a:pt x="16324" y="72"/>
                      <a:pt x="16348" y="1"/>
                    </a:cubicBezTo>
                    <a:lnTo>
                      <a:pt x="15491" y="1"/>
                    </a:lnTo>
                    <a:cubicBezTo>
                      <a:pt x="15515" y="72"/>
                      <a:pt x="15527" y="156"/>
                      <a:pt x="15527" y="227"/>
                    </a:cubicBezTo>
                    <a:cubicBezTo>
                      <a:pt x="15527"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6" y="656"/>
                      <a:pt x="11586" y="227"/>
                    </a:cubicBezTo>
                    <a:cubicBezTo>
                      <a:pt x="11586" y="156"/>
                      <a:pt x="11598" y="72"/>
                      <a:pt x="11609" y="1"/>
                    </a:cubicBezTo>
                    <a:lnTo>
                      <a:pt x="10764" y="1"/>
                    </a:lnTo>
                    <a:cubicBezTo>
                      <a:pt x="10776" y="72"/>
                      <a:pt x="10788" y="156"/>
                      <a:pt x="10788" y="227"/>
                    </a:cubicBezTo>
                    <a:cubicBezTo>
                      <a:pt x="10788" y="656"/>
                      <a:pt x="10431" y="1013"/>
                      <a:pt x="10002" y="1013"/>
                    </a:cubicBezTo>
                    <a:cubicBezTo>
                      <a:pt x="9574" y="1013"/>
                      <a:pt x="9216" y="656"/>
                      <a:pt x="9216" y="227"/>
                    </a:cubicBezTo>
                    <a:cubicBezTo>
                      <a:pt x="9216" y="156"/>
                      <a:pt x="9228" y="72"/>
                      <a:pt x="9240" y="1"/>
                    </a:cubicBezTo>
                    <a:lnTo>
                      <a:pt x="8395" y="1"/>
                    </a:lnTo>
                    <a:cubicBezTo>
                      <a:pt x="8407" y="72"/>
                      <a:pt x="8431" y="156"/>
                      <a:pt x="8431" y="227"/>
                    </a:cubicBezTo>
                    <a:cubicBezTo>
                      <a:pt x="8431" y="656"/>
                      <a:pt x="8073" y="1013"/>
                      <a:pt x="7633" y="1013"/>
                    </a:cubicBezTo>
                    <a:cubicBezTo>
                      <a:pt x="7204" y="1013"/>
                      <a:pt x="6847" y="656"/>
                      <a:pt x="6847" y="227"/>
                    </a:cubicBezTo>
                    <a:cubicBezTo>
                      <a:pt x="6847" y="156"/>
                      <a:pt x="6859" y="72"/>
                      <a:pt x="6883" y="1"/>
                    </a:cubicBezTo>
                    <a:lnTo>
                      <a:pt x="6025" y="1"/>
                    </a:lnTo>
                    <a:cubicBezTo>
                      <a:pt x="6049" y="72"/>
                      <a:pt x="6061" y="156"/>
                      <a:pt x="6061" y="227"/>
                    </a:cubicBezTo>
                    <a:cubicBezTo>
                      <a:pt x="6061" y="656"/>
                      <a:pt x="5704" y="1013"/>
                      <a:pt x="5275" y="1013"/>
                    </a:cubicBezTo>
                    <a:cubicBezTo>
                      <a:pt x="4835" y="1013"/>
                      <a:pt x="4478" y="656"/>
                      <a:pt x="4478" y="227"/>
                    </a:cubicBezTo>
                    <a:cubicBezTo>
                      <a:pt x="4478" y="156"/>
                      <a:pt x="4501" y="72"/>
                      <a:pt x="4513" y="1"/>
                    </a:cubicBezTo>
                    <a:lnTo>
                      <a:pt x="3668" y="1"/>
                    </a:lnTo>
                    <a:cubicBezTo>
                      <a:pt x="3680" y="72"/>
                      <a:pt x="3692" y="156"/>
                      <a:pt x="3692" y="227"/>
                    </a:cubicBezTo>
                    <a:cubicBezTo>
                      <a:pt x="3692" y="656"/>
                      <a:pt x="3335" y="1013"/>
                      <a:pt x="2906" y="1013"/>
                    </a:cubicBezTo>
                    <a:cubicBezTo>
                      <a:pt x="2477" y="1013"/>
                      <a:pt x="2120" y="656"/>
                      <a:pt x="2120" y="227"/>
                    </a:cubicBezTo>
                    <a:cubicBezTo>
                      <a:pt x="2120" y="156"/>
                      <a:pt x="2132" y="72"/>
                      <a:pt x="2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12" name="Google Shape;7012;p49"/>
          <p:cNvGrpSpPr/>
          <p:nvPr/>
        </p:nvGrpSpPr>
        <p:grpSpPr>
          <a:xfrm rot="16200000" flipH="1">
            <a:off x="1085906" y="453246"/>
            <a:ext cx="655456" cy="751917"/>
            <a:chOff x="4416775" y="3222575"/>
            <a:chExt cx="557700" cy="639775"/>
          </a:xfrm>
        </p:grpSpPr>
        <p:sp>
          <p:nvSpPr>
            <p:cNvPr id="7013" name="Google Shape;7013;p49"/>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49"/>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49"/>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49"/>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49"/>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49"/>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49"/>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49"/>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49"/>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49"/>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49"/>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49"/>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49"/>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49"/>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49"/>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49"/>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49"/>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49"/>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49"/>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49"/>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49"/>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49"/>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49"/>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49"/>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49"/>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49"/>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49"/>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49"/>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49"/>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49"/>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49"/>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49"/>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49"/>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49"/>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49"/>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49"/>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49"/>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49"/>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49"/>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49"/>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49"/>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49"/>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49"/>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49"/>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49"/>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49"/>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49"/>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49"/>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49"/>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49"/>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49"/>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49"/>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49"/>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49"/>
            <p:cNvSpPr/>
            <p:nvPr/>
          </p:nvSpPr>
          <p:spPr>
            <a:xfrm>
              <a:off x="4416775" y="3222575"/>
              <a:ext cx="557700" cy="639775"/>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7" name="Google Shape;7067;p49"/>
          <p:cNvGrpSpPr/>
          <p:nvPr/>
        </p:nvGrpSpPr>
        <p:grpSpPr>
          <a:xfrm rot="5688758">
            <a:off x="7524374" y="458767"/>
            <a:ext cx="655433" cy="751891"/>
            <a:chOff x="4416775" y="3222575"/>
            <a:chExt cx="557700" cy="639775"/>
          </a:xfrm>
        </p:grpSpPr>
        <p:sp>
          <p:nvSpPr>
            <p:cNvPr id="7068" name="Google Shape;7068;p49"/>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49"/>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49"/>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49"/>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49"/>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49"/>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49"/>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49"/>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49"/>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49"/>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49"/>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49"/>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49"/>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49"/>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49"/>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49"/>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49"/>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49"/>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49"/>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49"/>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49"/>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49"/>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49"/>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49"/>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49"/>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49"/>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49"/>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49"/>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49"/>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49"/>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49"/>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49"/>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49"/>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49"/>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49"/>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49"/>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49"/>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49"/>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49"/>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49"/>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49"/>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49"/>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49"/>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49"/>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49"/>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49"/>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49"/>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49"/>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49"/>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49"/>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49"/>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49"/>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49"/>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49"/>
            <p:cNvSpPr/>
            <p:nvPr/>
          </p:nvSpPr>
          <p:spPr>
            <a:xfrm>
              <a:off x="4416775" y="3222575"/>
              <a:ext cx="557700" cy="639775"/>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6" name="Google Shape;7126;p49"/>
          <p:cNvGrpSpPr/>
          <p:nvPr/>
        </p:nvGrpSpPr>
        <p:grpSpPr>
          <a:xfrm rot="6788721">
            <a:off x="8279316" y="3332475"/>
            <a:ext cx="584247" cy="393286"/>
            <a:chOff x="2036625" y="1283600"/>
            <a:chExt cx="333450" cy="224450"/>
          </a:xfrm>
        </p:grpSpPr>
        <p:sp>
          <p:nvSpPr>
            <p:cNvPr id="7127" name="Google Shape;7127;p49"/>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49"/>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49"/>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49"/>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49"/>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49"/>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49"/>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49"/>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49"/>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49"/>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49"/>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8" name="Google Shape;7138;p49"/>
          <p:cNvGrpSpPr/>
          <p:nvPr/>
        </p:nvGrpSpPr>
        <p:grpSpPr>
          <a:xfrm rot="-4011279">
            <a:off x="463665" y="408615"/>
            <a:ext cx="584247" cy="393286"/>
            <a:chOff x="2036625" y="1283600"/>
            <a:chExt cx="333450" cy="224450"/>
          </a:xfrm>
        </p:grpSpPr>
        <p:sp>
          <p:nvSpPr>
            <p:cNvPr id="7139" name="Google Shape;7139;p49"/>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49"/>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49"/>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49"/>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49"/>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49"/>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49"/>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49"/>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49"/>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49"/>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49"/>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864;p33"/>
          <p:cNvSpPr/>
          <p:nvPr/>
        </p:nvSpPr>
        <p:spPr>
          <a:xfrm>
            <a:off x="2585533" y="937683"/>
            <a:ext cx="4075495" cy="805185"/>
          </a:xfrm>
          <a:custGeom>
            <a:avLst/>
            <a:gdLst/>
            <a:ahLst/>
            <a:cxnLst/>
            <a:rect l="l" t="t" r="r" b="b"/>
            <a:pathLst>
              <a:path w="74854" h="11115" extrusionOk="0">
                <a:moveTo>
                  <a:pt x="1335" y="1719"/>
                </a:moveTo>
                <a:cubicBezTo>
                  <a:pt x="1338" y="1720"/>
                  <a:pt x="1341" y="1720"/>
                  <a:pt x="1345" y="1721"/>
                </a:cubicBezTo>
                <a:lnTo>
                  <a:pt x="1345" y="1721"/>
                </a:lnTo>
                <a:cubicBezTo>
                  <a:pt x="1342" y="1720"/>
                  <a:pt x="1338" y="1720"/>
                  <a:pt x="1335" y="1719"/>
                </a:cubicBezTo>
                <a:close/>
                <a:moveTo>
                  <a:pt x="11544" y="1"/>
                </a:moveTo>
                <a:cubicBezTo>
                  <a:pt x="8868" y="1"/>
                  <a:pt x="6202" y="171"/>
                  <a:pt x="3536" y="552"/>
                </a:cubicBezTo>
                <a:cubicBezTo>
                  <a:pt x="3670" y="552"/>
                  <a:pt x="3836" y="585"/>
                  <a:pt x="4003" y="652"/>
                </a:cubicBezTo>
                <a:cubicBezTo>
                  <a:pt x="3703" y="719"/>
                  <a:pt x="3369" y="752"/>
                  <a:pt x="3069" y="785"/>
                </a:cubicBezTo>
                <a:cubicBezTo>
                  <a:pt x="2836" y="785"/>
                  <a:pt x="2402" y="1119"/>
                  <a:pt x="2202" y="1252"/>
                </a:cubicBezTo>
                <a:cubicBezTo>
                  <a:pt x="2073" y="1317"/>
                  <a:pt x="1574" y="1721"/>
                  <a:pt x="1358" y="1721"/>
                </a:cubicBezTo>
                <a:cubicBezTo>
                  <a:pt x="1354" y="1721"/>
                  <a:pt x="1349" y="1721"/>
                  <a:pt x="1345" y="1721"/>
                </a:cubicBezTo>
                <a:lnTo>
                  <a:pt x="1345" y="1721"/>
                </a:lnTo>
                <a:cubicBezTo>
                  <a:pt x="1875" y="1787"/>
                  <a:pt x="2405" y="1820"/>
                  <a:pt x="2902" y="1920"/>
                </a:cubicBezTo>
                <a:lnTo>
                  <a:pt x="1702" y="1920"/>
                </a:lnTo>
                <a:cubicBezTo>
                  <a:pt x="1635" y="1920"/>
                  <a:pt x="1168" y="2787"/>
                  <a:pt x="1135" y="2820"/>
                </a:cubicBezTo>
                <a:cubicBezTo>
                  <a:pt x="1135" y="2820"/>
                  <a:pt x="968" y="3120"/>
                  <a:pt x="834" y="3387"/>
                </a:cubicBezTo>
                <a:cubicBezTo>
                  <a:pt x="634" y="3387"/>
                  <a:pt x="401" y="3387"/>
                  <a:pt x="234" y="3321"/>
                </a:cubicBezTo>
                <a:cubicBezTo>
                  <a:pt x="167" y="3321"/>
                  <a:pt x="34" y="5656"/>
                  <a:pt x="0" y="5656"/>
                </a:cubicBezTo>
                <a:lnTo>
                  <a:pt x="167" y="5656"/>
                </a:lnTo>
                <a:cubicBezTo>
                  <a:pt x="234" y="5989"/>
                  <a:pt x="367" y="6423"/>
                  <a:pt x="367" y="6423"/>
                </a:cubicBezTo>
                <a:cubicBezTo>
                  <a:pt x="367" y="6423"/>
                  <a:pt x="634" y="7490"/>
                  <a:pt x="701" y="7557"/>
                </a:cubicBezTo>
                <a:cubicBezTo>
                  <a:pt x="2235" y="7624"/>
                  <a:pt x="3803" y="7724"/>
                  <a:pt x="5338" y="7757"/>
                </a:cubicBezTo>
                <a:cubicBezTo>
                  <a:pt x="5304" y="7790"/>
                  <a:pt x="5271" y="7890"/>
                  <a:pt x="5271" y="7890"/>
                </a:cubicBezTo>
                <a:cubicBezTo>
                  <a:pt x="6505" y="7957"/>
                  <a:pt x="7773" y="7991"/>
                  <a:pt x="9007" y="8091"/>
                </a:cubicBezTo>
                <a:cubicBezTo>
                  <a:pt x="7839" y="8157"/>
                  <a:pt x="6638" y="8291"/>
                  <a:pt x="5471" y="8424"/>
                </a:cubicBezTo>
                <a:cubicBezTo>
                  <a:pt x="5304" y="8424"/>
                  <a:pt x="5104" y="8558"/>
                  <a:pt x="4871" y="8624"/>
                </a:cubicBezTo>
                <a:cubicBezTo>
                  <a:pt x="3836" y="8724"/>
                  <a:pt x="2802" y="8824"/>
                  <a:pt x="1735" y="8958"/>
                </a:cubicBezTo>
                <a:cubicBezTo>
                  <a:pt x="2002" y="8958"/>
                  <a:pt x="2402" y="9158"/>
                  <a:pt x="2669" y="9258"/>
                </a:cubicBezTo>
                <a:cubicBezTo>
                  <a:pt x="2969" y="9325"/>
                  <a:pt x="3303" y="9458"/>
                  <a:pt x="3570" y="9558"/>
                </a:cubicBezTo>
                <a:cubicBezTo>
                  <a:pt x="6510" y="10382"/>
                  <a:pt x="9502" y="10816"/>
                  <a:pt x="12478" y="10816"/>
                </a:cubicBezTo>
                <a:cubicBezTo>
                  <a:pt x="12878" y="10816"/>
                  <a:pt x="13278" y="10808"/>
                  <a:pt x="13677" y="10793"/>
                </a:cubicBezTo>
                <a:cubicBezTo>
                  <a:pt x="17379" y="10926"/>
                  <a:pt x="21082" y="10993"/>
                  <a:pt x="24818" y="11059"/>
                </a:cubicBezTo>
                <a:cubicBezTo>
                  <a:pt x="28433" y="11098"/>
                  <a:pt x="32059" y="11115"/>
                  <a:pt x="35684" y="11115"/>
                </a:cubicBezTo>
                <a:cubicBezTo>
                  <a:pt x="38247" y="11115"/>
                  <a:pt x="40809" y="11107"/>
                  <a:pt x="43365" y="11093"/>
                </a:cubicBezTo>
                <a:cubicBezTo>
                  <a:pt x="52538" y="11059"/>
                  <a:pt x="61711" y="10826"/>
                  <a:pt x="70884" y="10559"/>
                </a:cubicBezTo>
                <a:cubicBezTo>
                  <a:pt x="71151" y="10559"/>
                  <a:pt x="71351" y="10392"/>
                  <a:pt x="71451" y="10159"/>
                </a:cubicBezTo>
                <a:lnTo>
                  <a:pt x="71785" y="10159"/>
                </a:lnTo>
                <a:cubicBezTo>
                  <a:pt x="71862" y="10159"/>
                  <a:pt x="71941" y="10159"/>
                  <a:pt x="72019" y="10159"/>
                </a:cubicBezTo>
                <a:cubicBezTo>
                  <a:pt x="72686" y="10159"/>
                  <a:pt x="73356" y="10106"/>
                  <a:pt x="73386" y="9091"/>
                </a:cubicBezTo>
                <a:cubicBezTo>
                  <a:pt x="73386" y="8758"/>
                  <a:pt x="73286" y="8491"/>
                  <a:pt x="73186" y="8291"/>
                </a:cubicBezTo>
                <a:cubicBezTo>
                  <a:pt x="73786" y="8257"/>
                  <a:pt x="74520" y="8157"/>
                  <a:pt x="74554" y="7157"/>
                </a:cubicBezTo>
                <a:cubicBezTo>
                  <a:pt x="74554" y="6556"/>
                  <a:pt x="74287" y="6256"/>
                  <a:pt x="73920" y="6089"/>
                </a:cubicBezTo>
                <a:cubicBezTo>
                  <a:pt x="74420" y="5922"/>
                  <a:pt x="74854" y="5656"/>
                  <a:pt x="74854" y="4888"/>
                </a:cubicBezTo>
                <a:cubicBezTo>
                  <a:pt x="74854" y="3754"/>
                  <a:pt x="73886" y="3721"/>
                  <a:pt x="73186" y="3721"/>
                </a:cubicBezTo>
                <a:cubicBezTo>
                  <a:pt x="72686" y="3721"/>
                  <a:pt x="72219" y="3754"/>
                  <a:pt x="71718" y="3754"/>
                </a:cubicBezTo>
                <a:cubicBezTo>
                  <a:pt x="71985" y="3587"/>
                  <a:pt x="72085" y="3287"/>
                  <a:pt x="72085" y="2820"/>
                </a:cubicBezTo>
                <a:cubicBezTo>
                  <a:pt x="72085" y="2720"/>
                  <a:pt x="72052" y="2587"/>
                  <a:pt x="72052" y="2453"/>
                </a:cubicBezTo>
                <a:cubicBezTo>
                  <a:pt x="72719" y="2420"/>
                  <a:pt x="73419" y="2220"/>
                  <a:pt x="73386" y="1219"/>
                </a:cubicBezTo>
                <a:cubicBezTo>
                  <a:pt x="73353" y="118"/>
                  <a:pt x="72586" y="118"/>
                  <a:pt x="71885" y="118"/>
                </a:cubicBezTo>
                <a:cubicBezTo>
                  <a:pt x="61892" y="409"/>
                  <a:pt x="51874" y="598"/>
                  <a:pt x="41875" y="598"/>
                </a:cubicBezTo>
                <a:cubicBezTo>
                  <a:pt x="40392" y="598"/>
                  <a:pt x="38909" y="594"/>
                  <a:pt x="37427" y="585"/>
                </a:cubicBezTo>
                <a:cubicBezTo>
                  <a:pt x="32557" y="552"/>
                  <a:pt x="27687" y="452"/>
                  <a:pt x="22817" y="318"/>
                </a:cubicBezTo>
                <a:cubicBezTo>
                  <a:pt x="20348" y="285"/>
                  <a:pt x="17880" y="218"/>
                  <a:pt x="15478" y="118"/>
                </a:cubicBezTo>
                <a:cubicBezTo>
                  <a:pt x="14163" y="42"/>
                  <a:pt x="12852" y="1"/>
                  <a:pt x="11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3204009" y="1039652"/>
            <a:ext cx="2834430" cy="553998"/>
          </a:xfrm>
          <a:prstGeom prst="rect">
            <a:avLst/>
          </a:prstGeom>
        </p:spPr>
        <p:txBody>
          <a:bodyPr wrap="none">
            <a:spAutoFit/>
          </a:bodyPr>
          <a:lstStyle/>
          <a:p>
            <a:pPr algn="ctr"/>
            <a:r>
              <a:rPr lang="en-US" sz="3000" b="1" dirty="0" err="1" smtClean="0">
                <a:solidFill>
                  <a:schemeClr val="bg1"/>
                </a:solidFill>
                <a:latin typeface="+mj-lt"/>
                <a:ea typeface="Calibri" panose="020F0502020204030204" pitchFamily="34" charset="0"/>
              </a:rPr>
              <a:t>Trả</a:t>
            </a:r>
            <a:r>
              <a:rPr lang="en-US" sz="3000" b="1" dirty="0" smtClean="0">
                <a:solidFill>
                  <a:schemeClr val="bg1"/>
                </a:solidFill>
                <a:latin typeface="+mj-lt"/>
                <a:ea typeface="Calibri" panose="020F0502020204030204" pitchFamily="34" charset="0"/>
              </a:rPr>
              <a:t> </a:t>
            </a:r>
            <a:r>
              <a:rPr lang="en-US" sz="3000" b="1" dirty="0" err="1" smtClean="0">
                <a:solidFill>
                  <a:schemeClr val="bg1"/>
                </a:solidFill>
                <a:latin typeface="+mj-lt"/>
                <a:ea typeface="Calibri" panose="020F0502020204030204" pitchFamily="34" charset="0"/>
              </a:rPr>
              <a:t>lời</a:t>
            </a:r>
            <a:r>
              <a:rPr lang="en-US" sz="3000" b="1" dirty="0" smtClean="0">
                <a:solidFill>
                  <a:schemeClr val="bg1"/>
                </a:solidFill>
                <a:latin typeface="+mj-lt"/>
                <a:ea typeface="Calibri" panose="020F0502020204030204" pitchFamily="34" charset="0"/>
              </a:rPr>
              <a:t> </a:t>
            </a:r>
            <a:r>
              <a:rPr lang="en-US" sz="3000" b="1" dirty="0" err="1" smtClean="0">
                <a:solidFill>
                  <a:schemeClr val="bg1"/>
                </a:solidFill>
                <a:latin typeface="+mj-lt"/>
                <a:ea typeface="Calibri" panose="020F0502020204030204" pitchFamily="34" charset="0"/>
              </a:rPr>
              <a:t>câu</a:t>
            </a:r>
            <a:r>
              <a:rPr lang="en-US" sz="3000" b="1" dirty="0" smtClean="0">
                <a:solidFill>
                  <a:schemeClr val="bg1"/>
                </a:solidFill>
                <a:latin typeface="+mj-lt"/>
                <a:ea typeface="Calibri" panose="020F0502020204030204" pitchFamily="34" charset="0"/>
              </a:rPr>
              <a:t> </a:t>
            </a:r>
            <a:r>
              <a:rPr lang="en-US" sz="3000" b="1" dirty="0" err="1" smtClean="0">
                <a:solidFill>
                  <a:schemeClr val="bg1"/>
                </a:solidFill>
                <a:latin typeface="+mj-lt"/>
                <a:ea typeface="Calibri" panose="020F0502020204030204" pitchFamily="34" charset="0"/>
              </a:rPr>
              <a:t>hỏi</a:t>
            </a:r>
            <a:endParaRPr lang="en-US" sz="3000" b="1" dirty="0">
              <a:solidFill>
                <a:schemeClr val="bg1"/>
              </a:solidFill>
              <a:latin typeface="+mj-lt"/>
            </a:endParaRPr>
          </a:p>
        </p:txBody>
      </p:sp>
      <p:sp>
        <p:nvSpPr>
          <p:cNvPr id="149" name="Rounded Rectangle 148"/>
          <p:cNvSpPr/>
          <p:nvPr/>
        </p:nvSpPr>
        <p:spPr>
          <a:xfrm>
            <a:off x="1531077" y="2077849"/>
            <a:ext cx="4133941" cy="1093731"/>
          </a:xfrm>
          <a:prstGeom prst="roundRect">
            <a:avLst/>
          </a:prstGeom>
          <a:solidFill>
            <a:schemeClr val="bg1"/>
          </a:solidFill>
          <a:ln w="28575">
            <a:solidFill>
              <a:schemeClr val="accent4"/>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1900" dirty="0" err="1">
                <a:solidFill>
                  <a:srgbClr val="000000"/>
                </a:solidFill>
              </a:rPr>
              <a:t>Những</a:t>
            </a:r>
            <a:r>
              <a:rPr lang="en-US" sz="1900" dirty="0">
                <a:solidFill>
                  <a:srgbClr val="000000"/>
                </a:solidFill>
              </a:rPr>
              <a:t> </a:t>
            </a:r>
            <a:r>
              <a:rPr lang="en-US" sz="1900" dirty="0" err="1">
                <a:solidFill>
                  <a:srgbClr val="000000"/>
                </a:solidFill>
              </a:rPr>
              <a:t>trường</a:t>
            </a:r>
            <a:r>
              <a:rPr lang="en-US" sz="1900" dirty="0">
                <a:solidFill>
                  <a:srgbClr val="000000"/>
                </a:solidFill>
              </a:rPr>
              <a:t> </a:t>
            </a:r>
            <a:r>
              <a:rPr lang="en-US" sz="1900" dirty="0" err="1">
                <a:solidFill>
                  <a:srgbClr val="000000"/>
                </a:solidFill>
              </a:rPr>
              <a:t>hợp</a:t>
            </a:r>
            <a:r>
              <a:rPr lang="en-US" sz="1900" dirty="0">
                <a:solidFill>
                  <a:srgbClr val="000000"/>
                </a:solidFill>
              </a:rPr>
              <a:t> </a:t>
            </a:r>
            <a:r>
              <a:rPr lang="en-US" sz="1900" dirty="0" err="1">
                <a:solidFill>
                  <a:srgbClr val="000000"/>
                </a:solidFill>
              </a:rPr>
              <a:t>nào</a:t>
            </a:r>
            <a:r>
              <a:rPr lang="en-US" sz="1900" dirty="0">
                <a:solidFill>
                  <a:srgbClr val="000000"/>
                </a:solidFill>
              </a:rPr>
              <a:t> </a:t>
            </a:r>
            <a:r>
              <a:rPr lang="en-US" sz="1900" dirty="0" err="1">
                <a:solidFill>
                  <a:srgbClr val="000000"/>
                </a:solidFill>
              </a:rPr>
              <a:t>em</a:t>
            </a:r>
            <a:r>
              <a:rPr lang="en-US" sz="1900" dirty="0">
                <a:solidFill>
                  <a:srgbClr val="000000"/>
                </a:solidFill>
              </a:rPr>
              <a:t> </a:t>
            </a:r>
            <a:r>
              <a:rPr lang="en-US" sz="1900" dirty="0" err="1">
                <a:solidFill>
                  <a:srgbClr val="000000"/>
                </a:solidFill>
              </a:rPr>
              <a:t>cần</a:t>
            </a:r>
            <a:r>
              <a:rPr lang="en-US" sz="1900" dirty="0">
                <a:solidFill>
                  <a:srgbClr val="000000"/>
                </a:solidFill>
              </a:rPr>
              <a:t> </a:t>
            </a:r>
            <a:r>
              <a:rPr lang="en-US" sz="1900" dirty="0" err="1">
                <a:solidFill>
                  <a:srgbClr val="000000"/>
                </a:solidFill>
              </a:rPr>
              <a:t>viết</a:t>
            </a:r>
            <a:r>
              <a:rPr lang="en-US" sz="1900" dirty="0">
                <a:solidFill>
                  <a:srgbClr val="000000"/>
                </a:solidFill>
              </a:rPr>
              <a:t> </a:t>
            </a:r>
            <a:r>
              <a:rPr lang="en-US" sz="1900" dirty="0" err="1">
                <a:solidFill>
                  <a:srgbClr val="000000"/>
                </a:solidFill>
              </a:rPr>
              <a:t>bài</a:t>
            </a:r>
            <a:r>
              <a:rPr lang="en-US" sz="1900" dirty="0">
                <a:solidFill>
                  <a:srgbClr val="000000"/>
                </a:solidFill>
              </a:rPr>
              <a:t> </a:t>
            </a:r>
            <a:r>
              <a:rPr lang="en-US" sz="1900" dirty="0" err="1">
                <a:solidFill>
                  <a:srgbClr val="000000"/>
                </a:solidFill>
              </a:rPr>
              <a:t>luận</a:t>
            </a:r>
            <a:r>
              <a:rPr lang="en-US" sz="1900" dirty="0">
                <a:solidFill>
                  <a:srgbClr val="000000"/>
                </a:solidFill>
              </a:rPr>
              <a:t> </a:t>
            </a:r>
            <a:r>
              <a:rPr lang="en-US" sz="1900" dirty="0" err="1">
                <a:solidFill>
                  <a:srgbClr val="000000"/>
                </a:solidFill>
              </a:rPr>
              <a:t>về</a:t>
            </a:r>
            <a:r>
              <a:rPr lang="en-US" sz="1900" dirty="0">
                <a:solidFill>
                  <a:srgbClr val="000000"/>
                </a:solidFill>
              </a:rPr>
              <a:t> </a:t>
            </a:r>
            <a:r>
              <a:rPr lang="en-US" sz="1900" dirty="0" err="1">
                <a:solidFill>
                  <a:srgbClr val="000000"/>
                </a:solidFill>
              </a:rPr>
              <a:t>bản</a:t>
            </a:r>
            <a:r>
              <a:rPr lang="en-US" sz="1900" dirty="0">
                <a:solidFill>
                  <a:srgbClr val="000000"/>
                </a:solidFill>
              </a:rPr>
              <a:t> </a:t>
            </a:r>
            <a:r>
              <a:rPr lang="en-US" sz="1900" dirty="0" err="1">
                <a:solidFill>
                  <a:srgbClr val="000000"/>
                </a:solidFill>
              </a:rPr>
              <a:t>thân</a:t>
            </a:r>
            <a:r>
              <a:rPr lang="en-US" sz="1900" dirty="0">
                <a:solidFill>
                  <a:srgbClr val="000000"/>
                </a:solidFill>
              </a:rPr>
              <a:t>?</a:t>
            </a:r>
          </a:p>
        </p:txBody>
      </p:sp>
      <p:sp>
        <p:nvSpPr>
          <p:cNvPr id="150" name="Rounded Rectangle 149"/>
          <p:cNvSpPr/>
          <p:nvPr/>
        </p:nvSpPr>
        <p:spPr>
          <a:xfrm>
            <a:off x="1531077" y="3451409"/>
            <a:ext cx="4133941" cy="934972"/>
          </a:xfrm>
          <a:prstGeom prst="roundRect">
            <a:avLst/>
          </a:prstGeom>
          <a:solidFill>
            <a:schemeClr val="bg1"/>
          </a:solidFill>
          <a:ln w="28575">
            <a:solidFill>
              <a:schemeClr val="accent4"/>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900" dirty="0" err="1" smtClean="0">
                <a:solidFill>
                  <a:srgbClr val="000000"/>
                </a:solidFill>
              </a:rPr>
              <a:t>Viết</a:t>
            </a:r>
            <a:r>
              <a:rPr lang="en-US" sz="1900" dirty="0" smtClean="0">
                <a:solidFill>
                  <a:srgbClr val="000000"/>
                </a:solidFill>
              </a:rPr>
              <a:t> </a:t>
            </a:r>
            <a:r>
              <a:rPr lang="en-US" sz="1900" dirty="0" err="1" smtClean="0">
                <a:solidFill>
                  <a:srgbClr val="000000"/>
                </a:solidFill>
              </a:rPr>
              <a:t>bài</a:t>
            </a:r>
            <a:r>
              <a:rPr lang="en-US" sz="1900" dirty="0" smtClean="0">
                <a:solidFill>
                  <a:srgbClr val="000000"/>
                </a:solidFill>
              </a:rPr>
              <a:t> </a:t>
            </a:r>
            <a:r>
              <a:rPr lang="en-US" sz="1900" dirty="0" err="1">
                <a:solidFill>
                  <a:srgbClr val="000000"/>
                </a:solidFill>
              </a:rPr>
              <a:t>luận</a:t>
            </a:r>
            <a:r>
              <a:rPr lang="en-US" sz="1900" dirty="0">
                <a:solidFill>
                  <a:srgbClr val="000000"/>
                </a:solidFill>
              </a:rPr>
              <a:t> </a:t>
            </a:r>
            <a:r>
              <a:rPr lang="en-US" sz="1900" dirty="0" err="1">
                <a:solidFill>
                  <a:srgbClr val="000000"/>
                </a:solidFill>
              </a:rPr>
              <a:t>về</a:t>
            </a:r>
            <a:r>
              <a:rPr lang="en-US" sz="1900" dirty="0">
                <a:solidFill>
                  <a:srgbClr val="000000"/>
                </a:solidFill>
              </a:rPr>
              <a:t> </a:t>
            </a:r>
            <a:r>
              <a:rPr lang="en-US" sz="1900" dirty="0" err="1">
                <a:solidFill>
                  <a:srgbClr val="000000"/>
                </a:solidFill>
              </a:rPr>
              <a:t>bản</a:t>
            </a:r>
            <a:r>
              <a:rPr lang="en-US" sz="1900" dirty="0">
                <a:solidFill>
                  <a:srgbClr val="000000"/>
                </a:solidFill>
              </a:rPr>
              <a:t> </a:t>
            </a:r>
            <a:r>
              <a:rPr lang="en-US" sz="1900" dirty="0" err="1" smtClean="0">
                <a:solidFill>
                  <a:srgbClr val="000000"/>
                </a:solidFill>
              </a:rPr>
              <a:t>thân</a:t>
            </a:r>
            <a:r>
              <a:rPr lang="en-US" sz="1900" dirty="0" smtClean="0">
                <a:solidFill>
                  <a:srgbClr val="000000"/>
                </a:solidFill>
              </a:rPr>
              <a:t> </a:t>
            </a:r>
            <a:r>
              <a:rPr lang="en-US" sz="1900" dirty="0" err="1" smtClean="0">
                <a:solidFill>
                  <a:srgbClr val="000000"/>
                </a:solidFill>
              </a:rPr>
              <a:t>là</a:t>
            </a:r>
            <a:r>
              <a:rPr lang="en-US" sz="1900" dirty="0" smtClean="0">
                <a:solidFill>
                  <a:srgbClr val="000000"/>
                </a:solidFill>
              </a:rPr>
              <a:t> </a:t>
            </a:r>
            <a:r>
              <a:rPr lang="en-US" sz="1900" dirty="0" err="1" smtClean="0">
                <a:solidFill>
                  <a:srgbClr val="000000"/>
                </a:solidFill>
              </a:rPr>
              <a:t>gì</a:t>
            </a:r>
            <a:r>
              <a:rPr lang="en-US" sz="1900" dirty="0" smtClean="0">
                <a:solidFill>
                  <a:srgbClr val="000000"/>
                </a:solidFill>
              </a:rPr>
              <a:t>?</a:t>
            </a:r>
            <a:endParaRPr lang="en-US" sz="1900" dirty="0">
              <a:solidFill>
                <a:srgbClr val="000000"/>
              </a:solidFill>
            </a:endParaRPr>
          </a:p>
        </p:txBody>
      </p:sp>
      <p:pic>
        <p:nvPicPr>
          <p:cNvPr id="154"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4"/>
              </a:ext>
            </a:extLst>
          </a:blip>
          <a:srcRect/>
          <a:stretch>
            <a:fillRect/>
          </a:stretch>
        </p:blipFill>
        <p:spPr>
          <a:xfrm>
            <a:off x="6151148" y="2147542"/>
            <a:ext cx="1772530" cy="272173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barn(inVertical)">
                                      <p:cBhvr>
                                        <p:cTn id="7" dur="500"/>
                                        <p:tgtEl>
                                          <p:spTgt spid="15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4"/>
                                        </p:tgtEl>
                                        <p:attrNameLst>
                                          <p:attrName>style.visibility</p:attrName>
                                        </p:attrNameLst>
                                      </p:cBhvr>
                                      <p:to>
                                        <p:strVal val="visible"/>
                                      </p:to>
                                    </p:set>
                                    <p:animEffect transition="in" filter="fade">
                                      <p:cBhvr>
                                        <p:cTn id="15" dur="500"/>
                                        <p:tgtEl>
                                          <p:spTgt spid="15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9"/>
                                        </p:tgtEl>
                                        <p:attrNameLst>
                                          <p:attrName>style.visibility</p:attrName>
                                        </p:attrNameLst>
                                      </p:cBhvr>
                                      <p:to>
                                        <p:strVal val="visible"/>
                                      </p:to>
                                    </p:set>
                                    <p:animEffect transition="in" filter="randombar(horizontal)">
                                      <p:cBhvr>
                                        <p:cTn id="20" dur="500"/>
                                        <p:tgtEl>
                                          <p:spTgt spid="14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randombar(horizontal)">
                                      <p:cBhvr>
                                        <p:cTn id="25"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4" grpId="0"/>
      <p:bldP spid="149" grpId="0" animBg="1"/>
      <p:bldP spid="1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71"/>
        <p:cNvGrpSpPr/>
        <p:nvPr/>
      </p:nvGrpSpPr>
      <p:grpSpPr>
        <a:xfrm>
          <a:off x="0" y="0"/>
          <a:ext cx="0" cy="0"/>
          <a:chOff x="0" y="0"/>
          <a:chExt cx="0" cy="0"/>
        </a:xfrm>
      </p:grpSpPr>
      <p:grpSp>
        <p:nvGrpSpPr>
          <p:cNvPr id="4472" name="Google Shape;4472;p41"/>
          <p:cNvGrpSpPr/>
          <p:nvPr/>
        </p:nvGrpSpPr>
        <p:grpSpPr>
          <a:xfrm>
            <a:off x="642951" y="135924"/>
            <a:ext cx="7863142" cy="4842665"/>
            <a:chOff x="642951" y="135924"/>
            <a:chExt cx="7863142" cy="4842665"/>
          </a:xfrm>
        </p:grpSpPr>
        <p:grpSp>
          <p:nvGrpSpPr>
            <p:cNvPr id="4473" name="Google Shape;4473;p41"/>
            <p:cNvGrpSpPr/>
            <p:nvPr/>
          </p:nvGrpSpPr>
          <p:grpSpPr>
            <a:xfrm>
              <a:off x="642951" y="218032"/>
              <a:ext cx="7792733" cy="4760557"/>
              <a:chOff x="642951" y="218032"/>
              <a:chExt cx="7792733" cy="4760557"/>
            </a:xfrm>
          </p:grpSpPr>
          <p:grpSp>
            <p:nvGrpSpPr>
              <p:cNvPr id="4474" name="Google Shape;4474;p41"/>
              <p:cNvGrpSpPr/>
              <p:nvPr/>
            </p:nvGrpSpPr>
            <p:grpSpPr>
              <a:xfrm rot="10800000" flipH="1">
                <a:off x="998665" y="4553005"/>
                <a:ext cx="7128265" cy="425584"/>
                <a:chOff x="808125" y="969900"/>
                <a:chExt cx="5974575" cy="333975"/>
              </a:xfrm>
            </p:grpSpPr>
            <p:sp>
              <p:nvSpPr>
                <p:cNvPr id="4475" name="Google Shape;4475;p41"/>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41"/>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41"/>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41"/>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41"/>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41"/>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41"/>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41"/>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41"/>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41"/>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41"/>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41"/>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41"/>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41"/>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41"/>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41"/>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41"/>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41"/>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41"/>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41"/>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41"/>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41"/>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41"/>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41"/>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9" name="Google Shape;4499;p41"/>
              <p:cNvSpPr/>
              <p:nvPr/>
            </p:nvSpPr>
            <p:spPr>
              <a:xfrm rot="10800000" flipH="1">
                <a:off x="642951" y="218032"/>
                <a:ext cx="7792733" cy="4530806"/>
              </a:xfrm>
              <a:custGeom>
                <a:avLst/>
                <a:gdLst/>
                <a:ahLst/>
                <a:cxnLst/>
                <a:rect l="l" t="t" r="r" b="b"/>
                <a:pathLst>
                  <a:path w="261260" h="142221" extrusionOk="0">
                    <a:moveTo>
                      <a:pt x="5191" y="1"/>
                    </a:moveTo>
                    <a:cubicBezTo>
                      <a:pt x="2322" y="1"/>
                      <a:pt x="0" y="1751"/>
                      <a:pt x="0" y="3918"/>
                    </a:cubicBezTo>
                    <a:lnTo>
                      <a:pt x="0" y="138303"/>
                    </a:lnTo>
                    <a:cubicBezTo>
                      <a:pt x="0" y="140470"/>
                      <a:pt x="2322" y="142220"/>
                      <a:pt x="5191" y="142220"/>
                    </a:cubicBezTo>
                    <a:lnTo>
                      <a:pt x="256056" y="142220"/>
                    </a:lnTo>
                    <a:cubicBezTo>
                      <a:pt x="258937" y="142220"/>
                      <a:pt x="261259" y="140470"/>
                      <a:pt x="261259" y="138303"/>
                    </a:cubicBezTo>
                    <a:lnTo>
                      <a:pt x="261235" y="138303"/>
                    </a:lnTo>
                    <a:lnTo>
                      <a:pt x="261235" y="3918"/>
                    </a:lnTo>
                    <a:cubicBezTo>
                      <a:pt x="261235" y="1751"/>
                      <a:pt x="258914" y="1"/>
                      <a:pt x="256044"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0" name="Google Shape;4500;p41"/>
            <p:cNvGrpSpPr/>
            <p:nvPr/>
          </p:nvGrpSpPr>
          <p:grpSpPr>
            <a:xfrm>
              <a:off x="695553" y="135924"/>
              <a:ext cx="7810541" cy="4525622"/>
              <a:chOff x="488150" y="1113350"/>
              <a:chExt cx="6569000" cy="3604350"/>
            </a:xfrm>
          </p:grpSpPr>
          <p:sp>
            <p:nvSpPr>
              <p:cNvPr id="4501" name="Google Shape;4501;p41"/>
              <p:cNvSpPr/>
              <p:nvPr/>
            </p:nvSpPr>
            <p:spPr>
              <a:xfrm>
                <a:off x="515525" y="1135100"/>
                <a:ext cx="6531500" cy="3555500"/>
              </a:xfrm>
              <a:custGeom>
                <a:avLst/>
                <a:gdLst/>
                <a:ahLst/>
                <a:cxnLst/>
                <a:rect l="l" t="t" r="r" b="b"/>
                <a:pathLst>
                  <a:path w="261260" h="142220" extrusionOk="0">
                    <a:moveTo>
                      <a:pt x="5204" y="0"/>
                    </a:moveTo>
                    <a:cubicBezTo>
                      <a:pt x="2322" y="0"/>
                      <a:pt x="1" y="1750"/>
                      <a:pt x="1" y="3917"/>
                    </a:cubicBezTo>
                    <a:lnTo>
                      <a:pt x="1" y="138303"/>
                    </a:lnTo>
                    <a:cubicBezTo>
                      <a:pt x="1" y="138696"/>
                      <a:pt x="84" y="139065"/>
                      <a:pt x="215" y="139422"/>
                    </a:cubicBezTo>
                    <a:cubicBezTo>
                      <a:pt x="846" y="141017"/>
                      <a:pt x="2775" y="142184"/>
                      <a:pt x="5085" y="142220"/>
                    </a:cubicBezTo>
                    <a:lnTo>
                      <a:pt x="256068" y="142220"/>
                    </a:lnTo>
                    <a:cubicBezTo>
                      <a:pt x="256533" y="142220"/>
                      <a:pt x="256985" y="142172"/>
                      <a:pt x="257426" y="142089"/>
                    </a:cubicBezTo>
                    <a:cubicBezTo>
                      <a:pt x="259640" y="141637"/>
                      <a:pt x="261259" y="140124"/>
                      <a:pt x="261259" y="138303"/>
                    </a:cubicBezTo>
                    <a:lnTo>
                      <a:pt x="261259" y="3917"/>
                    </a:lnTo>
                    <a:cubicBezTo>
                      <a:pt x="261259" y="3560"/>
                      <a:pt x="261188" y="3203"/>
                      <a:pt x="261057" y="2881"/>
                    </a:cubicBezTo>
                    <a:cubicBezTo>
                      <a:pt x="261057" y="2858"/>
                      <a:pt x="261033" y="2822"/>
                      <a:pt x="261021" y="2798"/>
                    </a:cubicBezTo>
                    <a:cubicBezTo>
                      <a:pt x="260700" y="1965"/>
                      <a:pt x="260009" y="1238"/>
                      <a:pt x="259093" y="738"/>
                    </a:cubicBezTo>
                    <a:cubicBezTo>
                      <a:pt x="259009" y="715"/>
                      <a:pt x="258950" y="667"/>
                      <a:pt x="258878" y="643"/>
                    </a:cubicBezTo>
                    <a:cubicBezTo>
                      <a:pt x="258164" y="286"/>
                      <a:pt x="257330" y="60"/>
                      <a:pt x="256437" y="12"/>
                    </a:cubicBezTo>
                    <a:cubicBezTo>
                      <a:pt x="256318" y="0"/>
                      <a:pt x="256187" y="0"/>
                      <a:pt x="256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41"/>
              <p:cNvSpPr/>
              <p:nvPr/>
            </p:nvSpPr>
            <p:spPr>
              <a:xfrm>
                <a:off x="1595725" y="1176025"/>
                <a:ext cx="377750" cy="225600"/>
              </a:xfrm>
              <a:custGeom>
                <a:avLst/>
                <a:gdLst/>
                <a:ahLst/>
                <a:cxnLst/>
                <a:rect l="l" t="t" r="r" b="b"/>
                <a:pathLst>
                  <a:path w="15110" h="9024" extrusionOk="0">
                    <a:moveTo>
                      <a:pt x="5574" y="2768"/>
                    </a:moveTo>
                    <a:cubicBezTo>
                      <a:pt x="5581" y="2768"/>
                      <a:pt x="5589" y="2768"/>
                      <a:pt x="5596" y="2768"/>
                    </a:cubicBezTo>
                    <a:cubicBezTo>
                      <a:pt x="5632" y="2768"/>
                      <a:pt x="5656" y="2768"/>
                      <a:pt x="5692" y="2780"/>
                    </a:cubicBezTo>
                    <a:cubicBezTo>
                      <a:pt x="6001" y="2840"/>
                      <a:pt x="6227" y="3114"/>
                      <a:pt x="6227" y="3435"/>
                    </a:cubicBezTo>
                    <a:cubicBezTo>
                      <a:pt x="6215" y="3769"/>
                      <a:pt x="5977" y="4019"/>
                      <a:pt x="5656" y="4066"/>
                    </a:cubicBezTo>
                    <a:cubicBezTo>
                      <a:pt x="5640" y="4066"/>
                      <a:pt x="5619" y="4072"/>
                      <a:pt x="5599" y="4072"/>
                    </a:cubicBezTo>
                    <a:cubicBezTo>
                      <a:pt x="5590" y="4072"/>
                      <a:pt x="5580" y="4070"/>
                      <a:pt x="5573" y="4066"/>
                    </a:cubicBezTo>
                    <a:cubicBezTo>
                      <a:pt x="5203" y="4042"/>
                      <a:pt x="4918" y="3745"/>
                      <a:pt x="4930" y="3388"/>
                    </a:cubicBezTo>
                    <a:cubicBezTo>
                      <a:pt x="4941" y="3038"/>
                      <a:pt x="5227" y="2768"/>
                      <a:pt x="5574" y="2768"/>
                    </a:cubicBezTo>
                    <a:close/>
                    <a:moveTo>
                      <a:pt x="12131" y="0"/>
                    </a:moveTo>
                    <a:cubicBezTo>
                      <a:pt x="10730" y="0"/>
                      <a:pt x="8966" y="291"/>
                      <a:pt x="7132" y="1328"/>
                    </a:cubicBezTo>
                    <a:cubicBezTo>
                      <a:pt x="6644" y="1602"/>
                      <a:pt x="6168" y="1923"/>
                      <a:pt x="5704" y="2280"/>
                    </a:cubicBezTo>
                    <a:cubicBezTo>
                      <a:pt x="2310" y="4876"/>
                      <a:pt x="0" y="9019"/>
                      <a:pt x="0" y="9019"/>
                    </a:cubicBezTo>
                    <a:cubicBezTo>
                      <a:pt x="0" y="9019"/>
                      <a:pt x="131" y="9023"/>
                      <a:pt x="367" y="9023"/>
                    </a:cubicBezTo>
                    <a:cubicBezTo>
                      <a:pt x="1176" y="9023"/>
                      <a:pt x="3224" y="8973"/>
                      <a:pt x="5501" y="8531"/>
                    </a:cubicBezTo>
                    <a:cubicBezTo>
                      <a:pt x="7085" y="8210"/>
                      <a:pt x="8799" y="7710"/>
                      <a:pt x="10276" y="6876"/>
                    </a:cubicBezTo>
                    <a:cubicBezTo>
                      <a:pt x="14443" y="4507"/>
                      <a:pt x="15109" y="471"/>
                      <a:pt x="15109" y="471"/>
                    </a:cubicBezTo>
                    <a:cubicBezTo>
                      <a:pt x="15109" y="471"/>
                      <a:pt x="13915" y="0"/>
                      <a:pt x="1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41"/>
              <p:cNvSpPr/>
              <p:nvPr/>
            </p:nvSpPr>
            <p:spPr>
              <a:xfrm>
                <a:off x="1242700" y="1226175"/>
                <a:ext cx="200950" cy="425975"/>
              </a:xfrm>
              <a:custGeom>
                <a:avLst/>
                <a:gdLst/>
                <a:ahLst/>
                <a:cxnLst/>
                <a:rect l="l" t="t" r="r" b="b"/>
                <a:pathLst>
                  <a:path w="8038" h="17039" extrusionOk="0">
                    <a:moveTo>
                      <a:pt x="6311" y="9061"/>
                    </a:moveTo>
                    <a:cubicBezTo>
                      <a:pt x="6490" y="9085"/>
                      <a:pt x="6620" y="9216"/>
                      <a:pt x="6620" y="9394"/>
                    </a:cubicBezTo>
                    <a:cubicBezTo>
                      <a:pt x="6620" y="9573"/>
                      <a:pt x="6478" y="9704"/>
                      <a:pt x="6299" y="9704"/>
                    </a:cubicBezTo>
                    <a:cubicBezTo>
                      <a:pt x="6120" y="9704"/>
                      <a:pt x="5989" y="9561"/>
                      <a:pt x="5989" y="9383"/>
                    </a:cubicBezTo>
                    <a:cubicBezTo>
                      <a:pt x="5989" y="9204"/>
                      <a:pt x="6132" y="9061"/>
                      <a:pt x="6311" y="9061"/>
                    </a:cubicBezTo>
                    <a:close/>
                    <a:moveTo>
                      <a:pt x="6325" y="12620"/>
                    </a:moveTo>
                    <a:cubicBezTo>
                      <a:pt x="6332" y="12620"/>
                      <a:pt x="6339" y="12621"/>
                      <a:pt x="6347" y="12621"/>
                    </a:cubicBezTo>
                    <a:cubicBezTo>
                      <a:pt x="6561" y="12621"/>
                      <a:pt x="6716" y="12800"/>
                      <a:pt x="6716" y="13014"/>
                    </a:cubicBezTo>
                    <a:cubicBezTo>
                      <a:pt x="6716" y="13210"/>
                      <a:pt x="6549" y="13372"/>
                      <a:pt x="6344" y="13372"/>
                    </a:cubicBezTo>
                    <a:cubicBezTo>
                      <a:pt x="6337" y="13372"/>
                      <a:pt x="6330" y="13372"/>
                      <a:pt x="6323" y="13371"/>
                    </a:cubicBezTo>
                    <a:cubicBezTo>
                      <a:pt x="6120" y="13371"/>
                      <a:pt x="5954" y="13193"/>
                      <a:pt x="5954" y="12978"/>
                    </a:cubicBezTo>
                    <a:cubicBezTo>
                      <a:pt x="5954" y="12783"/>
                      <a:pt x="6120" y="12620"/>
                      <a:pt x="6325" y="12620"/>
                    </a:cubicBezTo>
                    <a:close/>
                    <a:moveTo>
                      <a:pt x="2168" y="0"/>
                    </a:moveTo>
                    <a:cubicBezTo>
                      <a:pt x="2168" y="0"/>
                      <a:pt x="1" y="5704"/>
                      <a:pt x="882" y="10406"/>
                    </a:cubicBezTo>
                    <a:cubicBezTo>
                      <a:pt x="1751" y="15109"/>
                      <a:pt x="5370" y="17038"/>
                      <a:pt x="5370" y="17038"/>
                    </a:cubicBezTo>
                    <a:cubicBezTo>
                      <a:pt x="5370" y="17038"/>
                      <a:pt x="8037" y="13931"/>
                      <a:pt x="7144" y="9228"/>
                    </a:cubicBezTo>
                    <a:cubicBezTo>
                      <a:pt x="6263" y="4525"/>
                      <a:pt x="2168" y="0"/>
                      <a:pt x="2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41"/>
              <p:cNvSpPr/>
              <p:nvPr/>
            </p:nvSpPr>
            <p:spPr>
              <a:xfrm>
                <a:off x="689950" y="1164850"/>
                <a:ext cx="234275" cy="404850"/>
              </a:xfrm>
              <a:custGeom>
                <a:avLst/>
                <a:gdLst/>
                <a:ahLst/>
                <a:cxnLst/>
                <a:rect l="l" t="t" r="r" b="b"/>
                <a:pathLst>
                  <a:path w="9371" h="16194" extrusionOk="0">
                    <a:moveTo>
                      <a:pt x="2049" y="1"/>
                    </a:moveTo>
                    <a:cubicBezTo>
                      <a:pt x="2049" y="1"/>
                      <a:pt x="1" y="3537"/>
                      <a:pt x="1703" y="8002"/>
                    </a:cubicBezTo>
                    <a:cubicBezTo>
                      <a:pt x="3418" y="12490"/>
                      <a:pt x="8252" y="16193"/>
                      <a:pt x="8252" y="16193"/>
                    </a:cubicBezTo>
                    <a:cubicBezTo>
                      <a:pt x="8252" y="16193"/>
                      <a:pt x="9371" y="10192"/>
                      <a:pt x="7656" y="5728"/>
                    </a:cubicBezTo>
                    <a:cubicBezTo>
                      <a:pt x="5954" y="1263"/>
                      <a:pt x="2049" y="1"/>
                      <a:pt x="2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41"/>
              <p:cNvSpPr/>
              <p:nvPr/>
            </p:nvSpPr>
            <p:spPr>
              <a:xfrm>
                <a:off x="2115725" y="1683050"/>
                <a:ext cx="312875" cy="312000"/>
              </a:xfrm>
              <a:custGeom>
                <a:avLst/>
                <a:gdLst/>
                <a:ahLst/>
                <a:cxnLst/>
                <a:rect l="l" t="t" r="r" b="b"/>
                <a:pathLst>
                  <a:path w="12515" h="12480" extrusionOk="0">
                    <a:moveTo>
                      <a:pt x="5690" y="7846"/>
                    </a:moveTo>
                    <a:cubicBezTo>
                      <a:pt x="5702" y="7846"/>
                      <a:pt x="5715" y="7846"/>
                      <a:pt x="5728" y="7848"/>
                    </a:cubicBezTo>
                    <a:cubicBezTo>
                      <a:pt x="5954" y="7860"/>
                      <a:pt x="6120" y="8050"/>
                      <a:pt x="6120" y="8276"/>
                    </a:cubicBezTo>
                    <a:cubicBezTo>
                      <a:pt x="6109" y="8496"/>
                      <a:pt x="5940" y="8682"/>
                      <a:pt x="5713" y="8682"/>
                    </a:cubicBezTo>
                    <a:cubicBezTo>
                      <a:pt x="5706" y="8682"/>
                      <a:pt x="5699" y="8681"/>
                      <a:pt x="5692" y="8681"/>
                    </a:cubicBezTo>
                    <a:cubicBezTo>
                      <a:pt x="5478" y="8657"/>
                      <a:pt x="5275" y="8479"/>
                      <a:pt x="5287" y="8253"/>
                    </a:cubicBezTo>
                    <a:cubicBezTo>
                      <a:pt x="5310" y="8038"/>
                      <a:pt x="5471" y="7846"/>
                      <a:pt x="5690" y="7846"/>
                    </a:cubicBezTo>
                    <a:close/>
                    <a:moveTo>
                      <a:pt x="11691" y="1"/>
                    </a:moveTo>
                    <a:cubicBezTo>
                      <a:pt x="10613" y="1"/>
                      <a:pt x="7387" y="257"/>
                      <a:pt x="4656" y="3085"/>
                    </a:cubicBezTo>
                    <a:cubicBezTo>
                      <a:pt x="3632" y="4145"/>
                      <a:pt x="2799" y="5443"/>
                      <a:pt x="2120" y="6740"/>
                    </a:cubicBezTo>
                    <a:cubicBezTo>
                      <a:pt x="632" y="9634"/>
                      <a:pt x="1" y="12479"/>
                      <a:pt x="1" y="12479"/>
                    </a:cubicBezTo>
                    <a:cubicBezTo>
                      <a:pt x="1" y="12479"/>
                      <a:pt x="5906" y="10955"/>
                      <a:pt x="9240" y="7514"/>
                    </a:cubicBezTo>
                    <a:cubicBezTo>
                      <a:pt x="9418" y="7336"/>
                      <a:pt x="9561" y="7157"/>
                      <a:pt x="9716" y="6979"/>
                    </a:cubicBezTo>
                    <a:cubicBezTo>
                      <a:pt x="12514" y="3681"/>
                      <a:pt x="12062" y="13"/>
                      <a:pt x="12062" y="13"/>
                    </a:cubicBezTo>
                    <a:cubicBezTo>
                      <a:pt x="12062" y="13"/>
                      <a:pt x="11929" y="1"/>
                      <a:pt x="11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41"/>
              <p:cNvSpPr/>
              <p:nvPr/>
            </p:nvSpPr>
            <p:spPr>
              <a:xfrm>
                <a:off x="2885175" y="1280650"/>
                <a:ext cx="201225" cy="425975"/>
              </a:xfrm>
              <a:custGeom>
                <a:avLst/>
                <a:gdLst/>
                <a:ahLst/>
                <a:cxnLst/>
                <a:rect l="l" t="t" r="r" b="b"/>
                <a:pathLst>
                  <a:path w="8049" h="17039" extrusionOk="0">
                    <a:moveTo>
                      <a:pt x="6323" y="9061"/>
                    </a:moveTo>
                    <a:cubicBezTo>
                      <a:pt x="6501" y="9061"/>
                      <a:pt x="6632" y="9204"/>
                      <a:pt x="6632" y="9382"/>
                    </a:cubicBezTo>
                    <a:cubicBezTo>
                      <a:pt x="6632" y="9561"/>
                      <a:pt x="6489" y="9704"/>
                      <a:pt x="6311" y="9704"/>
                    </a:cubicBezTo>
                    <a:cubicBezTo>
                      <a:pt x="6120" y="9704"/>
                      <a:pt x="5989" y="9549"/>
                      <a:pt x="5989" y="9370"/>
                    </a:cubicBezTo>
                    <a:cubicBezTo>
                      <a:pt x="5989" y="9192"/>
                      <a:pt x="6144" y="9061"/>
                      <a:pt x="6323" y="9061"/>
                    </a:cubicBezTo>
                    <a:close/>
                    <a:moveTo>
                      <a:pt x="6326" y="12596"/>
                    </a:moveTo>
                    <a:cubicBezTo>
                      <a:pt x="6333" y="12596"/>
                      <a:pt x="6339" y="12597"/>
                      <a:pt x="6346" y="12597"/>
                    </a:cubicBezTo>
                    <a:cubicBezTo>
                      <a:pt x="6561" y="12621"/>
                      <a:pt x="6727" y="12776"/>
                      <a:pt x="6727" y="12990"/>
                    </a:cubicBezTo>
                    <a:cubicBezTo>
                      <a:pt x="6727" y="13186"/>
                      <a:pt x="6561" y="13348"/>
                      <a:pt x="6356" y="13348"/>
                    </a:cubicBezTo>
                    <a:cubicBezTo>
                      <a:pt x="6349" y="13348"/>
                      <a:pt x="6342" y="13348"/>
                      <a:pt x="6334" y="13347"/>
                    </a:cubicBezTo>
                    <a:cubicBezTo>
                      <a:pt x="6132" y="13347"/>
                      <a:pt x="5965" y="13169"/>
                      <a:pt x="5965" y="12954"/>
                    </a:cubicBezTo>
                    <a:cubicBezTo>
                      <a:pt x="5965" y="12759"/>
                      <a:pt x="6132" y="12596"/>
                      <a:pt x="6326" y="12596"/>
                    </a:cubicBezTo>
                    <a:close/>
                    <a:moveTo>
                      <a:pt x="2179" y="0"/>
                    </a:moveTo>
                    <a:cubicBezTo>
                      <a:pt x="2179" y="0"/>
                      <a:pt x="0" y="5680"/>
                      <a:pt x="893" y="10394"/>
                    </a:cubicBezTo>
                    <a:cubicBezTo>
                      <a:pt x="1762" y="15097"/>
                      <a:pt x="5382" y="17038"/>
                      <a:pt x="5382" y="17038"/>
                    </a:cubicBezTo>
                    <a:cubicBezTo>
                      <a:pt x="5382" y="17038"/>
                      <a:pt x="8049" y="13931"/>
                      <a:pt x="7156" y="9228"/>
                    </a:cubicBezTo>
                    <a:cubicBezTo>
                      <a:pt x="6275" y="4525"/>
                      <a:pt x="2179" y="0"/>
                      <a:pt x="2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41"/>
              <p:cNvSpPr/>
              <p:nvPr/>
            </p:nvSpPr>
            <p:spPr>
              <a:xfrm>
                <a:off x="2332125" y="1219025"/>
                <a:ext cx="234875" cy="404850"/>
              </a:xfrm>
              <a:custGeom>
                <a:avLst/>
                <a:gdLst/>
                <a:ahLst/>
                <a:cxnLst/>
                <a:rect l="l" t="t" r="r" b="b"/>
                <a:pathLst>
                  <a:path w="9395" h="16194" extrusionOk="0">
                    <a:moveTo>
                      <a:pt x="2072" y="1"/>
                    </a:moveTo>
                    <a:cubicBezTo>
                      <a:pt x="2072" y="1"/>
                      <a:pt x="0" y="3549"/>
                      <a:pt x="1727" y="8014"/>
                    </a:cubicBezTo>
                    <a:cubicBezTo>
                      <a:pt x="3441" y="12490"/>
                      <a:pt x="8275" y="16193"/>
                      <a:pt x="8275" y="16193"/>
                    </a:cubicBezTo>
                    <a:cubicBezTo>
                      <a:pt x="8275" y="16193"/>
                      <a:pt x="9395" y="10204"/>
                      <a:pt x="7680" y="5739"/>
                    </a:cubicBezTo>
                    <a:cubicBezTo>
                      <a:pt x="5966" y="1251"/>
                      <a:pt x="2072" y="1"/>
                      <a:pt x="2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41"/>
              <p:cNvSpPr/>
              <p:nvPr/>
            </p:nvSpPr>
            <p:spPr>
              <a:xfrm>
                <a:off x="3238500" y="1230425"/>
                <a:ext cx="377750" cy="225400"/>
              </a:xfrm>
              <a:custGeom>
                <a:avLst/>
                <a:gdLst/>
                <a:ahLst/>
                <a:cxnLst/>
                <a:rect l="l" t="t" r="r" b="b"/>
                <a:pathLst>
                  <a:path w="15110" h="9016" extrusionOk="0">
                    <a:moveTo>
                      <a:pt x="5563" y="2759"/>
                    </a:moveTo>
                    <a:cubicBezTo>
                      <a:pt x="5570" y="2759"/>
                      <a:pt x="5577" y="2759"/>
                      <a:pt x="5584" y="2759"/>
                    </a:cubicBezTo>
                    <a:cubicBezTo>
                      <a:pt x="5608" y="2759"/>
                      <a:pt x="5644" y="2759"/>
                      <a:pt x="5667" y="2783"/>
                    </a:cubicBezTo>
                    <a:cubicBezTo>
                      <a:pt x="5989" y="2843"/>
                      <a:pt x="6203" y="3105"/>
                      <a:pt x="6203" y="3438"/>
                    </a:cubicBezTo>
                    <a:cubicBezTo>
                      <a:pt x="6191" y="3759"/>
                      <a:pt x="5953" y="4010"/>
                      <a:pt x="5644" y="4057"/>
                    </a:cubicBezTo>
                    <a:cubicBezTo>
                      <a:pt x="5632" y="4053"/>
                      <a:pt x="5621" y="4052"/>
                      <a:pt x="5610" y="4052"/>
                    </a:cubicBezTo>
                    <a:cubicBezTo>
                      <a:pt x="5589" y="4052"/>
                      <a:pt x="5568" y="4057"/>
                      <a:pt x="5536" y="4057"/>
                    </a:cubicBezTo>
                    <a:cubicBezTo>
                      <a:pt x="5179" y="4045"/>
                      <a:pt x="4893" y="3748"/>
                      <a:pt x="4917" y="3390"/>
                    </a:cubicBezTo>
                    <a:cubicBezTo>
                      <a:pt x="4929" y="3040"/>
                      <a:pt x="5215" y="2759"/>
                      <a:pt x="5563" y="2759"/>
                    </a:cubicBezTo>
                    <a:close/>
                    <a:moveTo>
                      <a:pt x="12119" y="1"/>
                    </a:moveTo>
                    <a:cubicBezTo>
                      <a:pt x="10720" y="1"/>
                      <a:pt x="8960" y="290"/>
                      <a:pt x="7132" y="1319"/>
                    </a:cubicBezTo>
                    <a:cubicBezTo>
                      <a:pt x="6644" y="1604"/>
                      <a:pt x="6167" y="1914"/>
                      <a:pt x="5703" y="2271"/>
                    </a:cubicBezTo>
                    <a:cubicBezTo>
                      <a:pt x="2310" y="4879"/>
                      <a:pt x="0" y="9010"/>
                      <a:pt x="0" y="9010"/>
                    </a:cubicBezTo>
                    <a:cubicBezTo>
                      <a:pt x="0" y="9010"/>
                      <a:pt x="155" y="9016"/>
                      <a:pt x="433" y="9016"/>
                    </a:cubicBezTo>
                    <a:cubicBezTo>
                      <a:pt x="1283" y="9016"/>
                      <a:pt x="3281" y="8962"/>
                      <a:pt x="5489" y="8522"/>
                    </a:cubicBezTo>
                    <a:cubicBezTo>
                      <a:pt x="7084" y="8212"/>
                      <a:pt x="8799" y="7700"/>
                      <a:pt x="10275" y="6867"/>
                    </a:cubicBezTo>
                    <a:cubicBezTo>
                      <a:pt x="14442" y="4510"/>
                      <a:pt x="15109" y="473"/>
                      <a:pt x="15109" y="473"/>
                    </a:cubicBezTo>
                    <a:cubicBezTo>
                      <a:pt x="15109" y="473"/>
                      <a:pt x="13909" y="1"/>
                      <a:pt x="12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41"/>
              <p:cNvSpPr/>
              <p:nvPr/>
            </p:nvSpPr>
            <p:spPr>
              <a:xfrm>
                <a:off x="4528225" y="1334525"/>
                <a:ext cx="200950" cy="425975"/>
              </a:xfrm>
              <a:custGeom>
                <a:avLst/>
                <a:gdLst/>
                <a:ahLst/>
                <a:cxnLst/>
                <a:rect l="l" t="t" r="r" b="b"/>
                <a:pathLst>
                  <a:path w="8038" h="17039" extrusionOk="0">
                    <a:moveTo>
                      <a:pt x="6311" y="9073"/>
                    </a:moveTo>
                    <a:cubicBezTo>
                      <a:pt x="6478" y="9073"/>
                      <a:pt x="6621" y="9228"/>
                      <a:pt x="6621" y="9406"/>
                    </a:cubicBezTo>
                    <a:cubicBezTo>
                      <a:pt x="6621" y="9585"/>
                      <a:pt x="6466" y="9716"/>
                      <a:pt x="6287" y="9716"/>
                    </a:cubicBezTo>
                    <a:cubicBezTo>
                      <a:pt x="6109" y="9716"/>
                      <a:pt x="5978" y="9573"/>
                      <a:pt x="5978" y="9394"/>
                    </a:cubicBezTo>
                    <a:cubicBezTo>
                      <a:pt x="5978" y="9216"/>
                      <a:pt x="6133" y="9073"/>
                      <a:pt x="6311" y="9073"/>
                    </a:cubicBezTo>
                    <a:close/>
                    <a:moveTo>
                      <a:pt x="6313" y="12620"/>
                    </a:moveTo>
                    <a:cubicBezTo>
                      <a:pt x="6320" y="12620"/>
                      <a:pt x="6328" y="12620"/>
                      <a:pt x="6335" y="12621"/>
                    </a:cubicBezTo>
                    <a:cubicBezTo>
                      <a:pt x="6549" y="12621"/>
                      <a:pt x="6704" y="12799"/>
                      <a:pt x="6704" y="13002"/>
                    </a:cubicBezTo>
                    <a:cubicBezTo>
                      <a:pt x="6704" y="13202"/>
                      <a:pt x="6548" y="13361"/>
                      <a:pt x="6362" y="13361"/>
                    </a:cubicBezTo>
                    <a:cubicBezTo>
                      <a:pt x="6349" y="13361"/>
                      <a:pt x="6336" y="13361"/>
                      <a:pt x="6323" y="13359"/>
                    </a:cubicBezTo>
                    <a:cubicBezTo>
                      <a:pt x="6109" y="13359"/>
                      <a:pt x="5954" y="13180"/>
                      <a:pt x="5954" y="12978"/>
                    </a:cubicBezTo>
                    <a:cubicBezTo>
                      <a:pt x="5954" y="12772"/>
                      <a:pt x="6120" y="12620"/>
                      <a:pt x="6313" y="12620"/>
                    </a:cubicBezTo>
                    <a:close/>
                    <a:moveTo>
                      <a:pt x="2168" y="0"/>
                    </a:moveTo>
                    <a:cubicBezTo>
                      <a:pt x="2168" y="0"/>
                      <a:pt x="1" y="5691"/>
                      <a:pt x="870" y="10406"/>
                    </a:cubicBezTo>
                    <a:cubicBezTo>
                      <a:pt x="1751" y="15109"/>
                      <a:pt x="5371" y="17038"/>
                      <a:pt x="5371" y="17038"/>
                    </a:cubicBezTo>
                    <a:cubicBezTo>
                      <a:pt x="5371" y="17038"/>
                      <a:pt x="8038" y="13931"/>
                      <a:pt x="7145" y="9228"/>
                    </a:cubicBezTo>
                    <a:cubicBezTo>
                      <a:pt x="6263" y="4525"/>
                      <a:pt x="2168" y="0"/>
                      <a:pt x="2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41"/>
              <p:cNvSpPr/>
              <p:nvPr/>
            </p:nvSpPr>
            <p:spPr>
              <a:xfrm>
                <a:off x="3975175" y="1273500"/>
                <a:ext cx="234600" cy="404825"/>
              </a:xfrm>
              <a:custGeom>
                <a:avLst/>
                <a:gdLst/>
                <a:ahLst/>
                <a:cxnLst/>
                <a:rect l="l" t="t" r="r" b="b"/>
                <a:pathLst>
                  <a:path w="9384" h="16193" extrusionOk="0">
                    <a:moveTo>
                      <a:pt x="2061" y="1"/>
                    </a:moveTo>
                    <a:cubicBezTo>
                      <a:pt x="2061" y="1"/>
                      <a:pt x="1" y="3537"/>
                      <a:pt x="1715" y="8002"/>
                    </a:cubicBezTo>
                    <a:cubicBezTo>
                      <a:pt x="3430" y="12490"/>
                      <a:pt x="8264" y="16193"/>
                      <a:pt x="8264" y="16193"/>
                    </a:cubicBezTo>
                    <a:cubicBezTo>
                      <a:pt x="8264" y="16193"/>
                      <a:pt x="9383" y="10192"/>
                      <a:pt x="7669" y="5727"/>
                    </a:cubicBezTo>
                    <a:cubicBezTo>
                      <a:pt x="5954" y="1251"/>
                      <a:pt x="2061"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41"/>
              <p:cNvSpPr/>
              <p:nvPr/>
            </p:nvSpPr>
            <p:spPr>
              <a:xfrm>
                <a:off x="4881250" y="1284300"/>
                <a:ext cx="377750" cy="225675"/>
              </a:xfrm>
              <a:custGeom>
                <a:avLst/>
                <a:gdLst/>
                <a:ahLst/>
                <a:cxnLst/>
                <a:rect l="l" t="t" r="r" b="b"/>
                <a:pathLst>
                  <a:path w="15110" h="9027" extrusionOk="0">
                    <a:moveTo>
                      <a:pt x="5543" y="2770"/>
                    </a:moveTo>
                    <a:cubicBezTo>
                      <a:pt x="5557" y="2770"/>
                      <a:pt x="5571" y="2770"/>
                      <a:pt x="5585" y="2771"/>
                    </a:cubicBezTo>
                    <a:cubicBezTo>
                      <a:pt x="5608" y="2771"/>
                      <a:pt x="5644" y="2771"/>
                      <a:pt x="5668" y="2783"/>
                    </a:cubicBezTo>
                    <a:cubicBezTo>
                      <a:pt x="5978" y="2843"/>
                      <a:pt x="6204" y="3105"/>
                      <a:pt x="6204" y="3438"/>
                    </a:cubicBezTo>
                    <a:cubicBezTo>
                      <a:pt x="6192" y="3760"/>
                      <a:pt x="5954" y="4021"/>
                      <a:pt x="5644" y="4057"/>
                    </a:cubicBezTo>
                    <a:cubicBezTo>
                      <a:pt x="5620" y="4057"/>
                      <a:pt x="5597" y="4068"/>
                      <a:pt x="5576" y="4068"/>
                    </a:cubicBezTo>
                    <a:cubicBezTo>
                      <a:pt x="5566" y="4068"/>
                      <a:pt x="5557" y="4065"/>
                      <a:pt x="5549" y="4057"/>
                    </a:cubicBezTo>
                    <a:cubicBezTo>
                      <a:pt x="5180" y="4057"/>
                      <a:pt x="4894" y="3748"/>
                      <a:pt x="4906" y="3390"/>
                    </a:cubicBezTo>
                    <a:cubicBezTo>
                      <a:pt x="4929" y="3047"/>
                      <a:pt x="5205" y="2770"/>
                      <a:pt x="5543" y="2770"/>
                    </a:cubicBezTo>
                    <a:close/>
                    <a:moveTo>
                      <a:pt x="12120" y="1"/>
                    </a:moveTo>
                    <a:cubicBezTo>
                      <a:pt x="10720" y="1"/>
                      <a:pt x="8961" y="290"/>
                      <a:pt x="7132" y="1319"/>
                    </a:cubicBezTo>
                    <a:cubicBezTo>
                      <a:pt x="6632" y="1604"/>
                      <a:pt x="6156" y="1914"/>
                      <a:pt x="5704" y="2271"/>
                    </a:cubicBezTo>
                    <a:cubicBezTo>
                      <a:pt x="2310" y="4879"/>
                      <a:pt x="1" y="9022"/>
                      <a:pt x="1" y="9022"/>
                    </a:cubicBezTo>
                    <a:cubicBezTo>
                      <a:pt x="1" y="9022"/>
                      <a:pt x="127" y="9026"/>
                      <a:pt x="356" y="9026"/>
                    </a:cubicBezTo>
                    <a:cubicBezTo>
                      <a:pt x="1157" y="9026"/>
                      <a:pt x="3211" y="8976"/>
                      <a:pt x="5489" y="8522"/>
                    </a:cubicBezTo>
                    <a:cubicBezTo>
                      <a:pt x="7085" y="8224"/>
                      <a:pt x="8799" y="7712"/>
                      <a:pt x="10264" y="6879"/>
                    </a:cubicBezTo>
                    <a:cubicBezTo>
                      <a:pt x="14431" y="4510"/>
                      <a:pt x="15110" y="473"/>
                      <a:pt x="15110" y="473"/>
                    </a:cubicBezTo>
                    <a:cubicBezTo>
                      <a:pt x="15110" y="473"/>
                      <a:pt x="13909" y="1"/>
                      <a:pt x="12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41"/>
              <p:cNvSpPr/>
              <p:nvPr/>
            </p:nvSpPr>
            <p:spPr>
              <a:xfrm>
                <a:off x="6170400" y="1388700"/>
                <a:ext cx="200950" cy="426250"/>
              </a:xfrm>
              <a:custGeom>
                <a:avLst/>
                <a:gdLst/>
                <a:ahLst/>
                <a:cxnLst/>
                <a:rect l="l" t="t" r="r" b="b"/>
                <a:pathLst>
                  <a:path w="8038" h="17050" extrusionOk="0">
                    <a:moveTo>
                      <a:pt x="6311" y="9073"/>
                    </a:moveTo>
                    <a:cubicBezTo>
                      <a:pt x="6501" y="9085"/>
                      <a:pt x="6644" y="9228"/>
                      <a:pt x="6620" y="9394"/>
                    </a:cubicBezTo>
                    <a:cubicBezTo>
                      <a:pt x="6620" y="9573"/>
                      <a:pt x="6478" y="9704"/>
                      <a:pt x="6299" y="9704"/>
                    </a:cubicBezTo>
                    <a:cubicBezTo>
                      <a:pt x="6120" y="9704"/>
                      <a:pt x="5989" y="9561"/>
                      <a:pt x="5989" y="9382"/>
                    </a:cubicBezTo>
                    <a:cubicBezTo>
                      <a:pt x="5989" y="9204"/>
                      <a:pt x="6132" y="9073"/>
                      <a:pt x="6311" y="9073"/>
                    </a:cubicBezTo>
                    <a:close/>
                    <a:moveTo>
                      <a:pt x="6337" y="12620"/>
                    </a:moveTo>
                    <a:cubicBezTo>
                      <a:pt x="6344" y="12620"/>
                      <a:pt x="6351" y="12620"/>
                      <a:pt x="6359" y="12621"/>
                    </a:cubicBezTo>
                    <a:cubicBezTo>
                      <a:pt x="6561" y="12621"/>
                      <a:pt x="6728" y="12799"/>
                      <a:pt x="6728" y="13014"/>
                    </a:cubicBezTo>
                    <a:cubicBezTo>
                      <a:pt x="6728" y="13209"/>
                      <a:pt x="6561" y="13372"/>
                      <a:pt x="6367" y="13372"/>
                    </a:cubicBezTo>
                    <a:cubicBezTo>
                      <a:pt x="6360" y="13372"/>
                      <a:pt x="6353" y="13371"/>
                      <a:pt x="6347" y="13371"/>
                    </a:cubicBezTo>
                    <a:cubicBezTo>
                      <a:pt x="6132" y="13371"/>
                      <a:pt x="5966" y="13192"/>
                      <a:pt x="5966" y="12978"/>
                    </a:cubicBezTo>
                    <a:cubicBezTo>
                      <a:pt x="5966" y="12782"/>
                      <a:pt x="6132" y="12620"/>
                      <a:pt x="6337" y="12620"/>
                    </a:cubicBezTo>
                    <a:close/>
                    <a:moveTo>
                      <a:pt x="2179" y="0"/>
                    </a:moveTo>
                    <a:cubicBezTo>
                      <a:pt x="2179" y="0"/>
                      <a:pt x="1" y="5703"/>
                      <a:pt x="882" y="10406"/>
                    </a:cubicBezTo>
                    <a:cubicBezTo>
                      <a:pt x="1763" y="15109"/>
                      <a:pt x="5370" y="17050"/>
                      <a:pt x="5370" y="17050"/>
                    </a:cubicBezTo>
                    <a:cubicBezTo>
                      <a:pt x="5370" y="17050"/>
                      <a:pt x="8037" y="13931"/>
                      <a:pt x="7144" y="9228"/>
                    </a:cubicBezTo>
                    <a:cubicBezTo>
                      <a:pt x="6251" y="4525"/>
                      <a:pt x="2179" y="0"/>
                      <a:pt x="2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41"/>
              <p:cNvSpPr/>
              <p:nvPr/>
            </p:nvSpPr>
            <p:spPr>
              <a:xfrm>
                <a:off x="5617650" y="1327375"/>
                <a:ext cx="234275" cy="404850"/>
              </a:xfrm>
              <a:custGeom>
                <a:avLst/>
                <a:gdLst/>
                <a:ahLst/>
                <a:cxnLst/>
                <a:rect l="l" t="t" r="r" b="b"/>
                <a:pathLst>
                  <a:path w="9371" h="16194" extrusionOk="0">
                    <a:moveTo>
                      <a:pt x="2049" y="1"/>
                    </a:moveTo>
                    <a:cubicBezTo>
                      <a:pt x="2049" y="1"/>
                      <a:pt x="1" y="3549"/>
                      <a:pt x="1703" y="8013"/>
                    </a:cubicBezTo>
                    <a:cubicBezTo>
                      <a:pt x="3418" y="12490"/>
                      <a:pt x="8252" y="16193"/>
                      <a:pt x="8252" y="16193"/>
                    </a:cubicBezTo>
                    <a:cubicBezTo>
                      <a:pt x="8252" y="16193"/>
                      <a:pt x="9371" y="10192"/>
                      <a:pt x="7656" y="5727"/>
                    </a:cubicBezTo>
                    <a:cubicBezTo>
                      <a:pt x="5954" y="1263"/>
                      <a:pt x="2049" y="1"/>
                      <a:pt x="2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41"/>
              <p:cNvSpPr/>
              <p:nvPr/>
            </p:nvSpPr>
            <p:spPr>
              <a:xfrm>
                <a:off x="6524025" y="1338650"/>
                <a:ext cx="377450" cy="225525"/>
              </a:xfrm>
              <a:custGeom>
                <a:avLst/>
                <a:gdLst/>
                <a:ahLst/>
                <a:cxnLst/>
                <a:rect l="l" t="t" r="r" b="b"/>
                <a:pathLst>
                  <a:path w="15098" h="9021" extrusionOk="0">
                    <a:moveTo>
                      <a:pt x="5575" y="2764"/>
                    </a:moveTo>
                    <a:cubicBezTo>
                      <a:pt x="5582" y="2764"/>
                      <a:pt x="5589" y="2764"/>
                      <a:pt x="5596" y="2764"/>
                    </a:cubicBezTo>
                    <a:cubicBezTo>
                      <a:pt x="5620" y="2764"/>
                      <a:pt x="5656" y="2764"/>
                      <a:pt x="5679" y="2776"/>
                    </a:cubicBezTo>
                    <a:cubicBezTo>
                      <a:pt x="5977" y="2836"/>
                      <a:pt x="6215" y="3110"/>
                      <a:pt x="6203" y="3431"/>
                    </a:cubicBezTo>
                    <a:cubicBezTo>
                      <a:pt x="6191" y="3764"/>
                      <a:pt x="5953" y="4014"/>
                      <a:pt x="5632" y="4062"/>
                    </a:cubicBezTo>
                    <a:cubicBezTo>
                      <a:pt x="5616" y="4062"/>
                      <a:pt x="5595" y="4067"/>
                      <a:pt x="5575" y="4067"/>
                    </a:cubicBezTo>
                    <a:cubicBezTo>
                      <a:pt x="5566" y="4067"/>
                      <a:pt x="5556" y="4066"/>
                      <a:pt x="5549" y="4062"/>
                    </a:cubicBezTo>
                    <a:cubicBezTo>
                      <a:pt x="5191" y="4050"/>
                      <a:pt x="4906" y="3752"/>
                      <a:pt x="4917" y="3395"/>
                    </a:cubicBezTo>
                    <a:cubicBezTo>
                      <a:pt x="4941" y="3045"/>
                      <a:pt x="5227" y="2764"/>
                      <a:pt x="5575" y="2764"/>
                    </a:cubicBezTo>
                    <a:close/>
                    <a:moveTo>
                      <a:pt x="12101" y="1"/>
                    </a:moveTo>
                    <a:cubicBezTo>
                      <a:pt x="10702" y="1"/>
                      <a:pt x="8946" y="291"/>
                      <a:pt x="7120" y="1324"/>
                    </a:cubicBezTo>
                    <a:cubicBezTo>
                      <a:pt x="6620" y="1609"/>
                      <a:pt x="6144" y="1919"/>
                      <a:pt x="5691" y="2276"/>
                    </a:cubicBezTo>
                    <a:cubicBezTo>
                      <a:pt x="2298" y="4884"/>
                      <a:pt x="0" y="9015"/>
                      <a:pt x="0" y="9015"/>
                    </a:cubicBezTo>
                    <a:cubicBezTo>
                      <a:pt x="0" y="9015"/>
                      <a:pt x="155" y="9021"/>
                      <a:pt x="433" y="9021"/>
                    </a:cubicBezTo>
                    <a:cubicBezTo>
                      <a:pt x="1283" y="9021"/>
                      <a:pt x="3281" y="8967"/>
                      <a:pt x="5489" y="8527"/>
                    </a:cubicBezTo>
                    <a:cubicBezTo>
                      <a:pt x="7084" y="8217"/>
                      <a:pt x="8787" y="7705"/>
                      <a:pt x="10263" y="6872"/>
                    </a:cubicBezTo>
                    <a:cubicBezTo>
                      <a:pt x="14431" y="4503"/>
                      <a:pt x="15097" y="478"/>
                      <a:pt x="15097" y="478"/>
                    </a:cubicBezTo>
                    <a:cubicBezTo>
                      <a:pt x="15097" y="478"/>
                      <a:pt x="13894" y="1"/>
                      <a:pt x="12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41"/>
              <p:cNvSpPr/>
              <p:nvPr/>
            </p:nvSpPr>
            <p:spPr>
              <a:xfrm>
                <a:off x="1644250" y="1728925"/>
                <a:ext cx="292900" cy="331600"/>
              </a:xfrm>
              <a:custGeom>
                <a:avLst/>
                <a:gdLst/>
                <a:ahLst/>
                <a:cxnLst/>
                <a:rect l="l" t="t" r="r" b="b"/>
                <a:pathLst>
                  <a:path w="11716" h="13264" extrusionOk="0">
                    <a:moveTo>
                      <a:pt x="0" y="0"/>
                    </a:moveTo>
                    <a:cubicBezTo>
                      <a:pt x="0" y="0"/>
                      <a:pt x="274" y="1905"/>
                      <a:pt x="1084" y="4227"/>
                    </a:cubicBezTo>
                    <a:cubicBezTo>
                      <a:pt x="1500" y="5489"/>
                      <a:pt x="2084" y="6858"/>
                      <a:pt x="2846" y="8108"/>
                    </a:cubicBezTo>
                    <a:cubicBezTo>
                      <a:pt x="3179" y="8680"/>
                      <a:pt x="3560" y="9215"/>
                      <a:pt x="3977" y="9704"/>
                    </a:cubicBezTo>
                    <a:cubicBezTo>
                      <a:pt x="6418" y="12609"/>
                      <a:pt x="9478" y="13156"/>
                      <a:pt x="10656" y="13264"/>
                    </a:cubicBezTo>
                    <a:cubicBezTo>
                      <a:pt x="10740" y="13204"/>
                      <a:pt x="10859" y="13168"/>
                      <a:pt x="10978" y="13168"/>
                    </a:cubicBezTo>
                    <a:cubicBezTo>
                      <a:pt x="11037" y="13168"/>
                      <a:pt x="11097" y="13180"/>
                      <a:pt x="11156" y="13192"/>
                    </a:cubicBezTo>
                    <a:cubicBezTo>
                      <a:pt x="11252" y="12656"/>
                      <a:pt x="11716" y="8965"/>
                      <a:pt x="8858" y="5596"/>
                    </a:cubicBezTo>
                    <a:cubicBezTo>
                      <a:pt x="8513" y="5191"/>
                      <a:pt x="8144" y="4798"/>
                      <a:pt x="7751" y="4441"/>
                    </a:cubicBezTo>
                    <a:cubicBezTo>
                      <a:pt x="6299" y="3108"/>
                      <a:pt x="4536" y="2048"/>
                      <a:pt x="3060" y="1322"/>
                    </a:cubicBezTo>
                    <a:cubicBezTo>
                      <a:pt x="1334" y="441"/>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41"/>
              <p:cNvSpPr/>
              <p:nvPr/>
            </p:nvSpPr>
            <p:spPr>
              <a:xfrm>
                <a:off x="1174250" y="2292600"/>
                <a:ext cx="418225" cy="159425"/>
              </a:xfrm>
              <a:custGeom>
                <a:avLst/>
                <a:gdLst/>
                <a:ahLst/>
                <a:cxnLst/>
                <a:rect l="l" t="t" r="r" b="b"/>
                <a:pathLst>
                  <a:path w="16729" h="6377" extrusionOk="0">
                    <a:moveTo>
                      <a:pt x="8718" y="3015"/>
                    </a:moveTo>
                    <a:cubicBezTo>
                      <a:pt x="8725" y="3015"/>
                      <a:pt x="8732" y="3015"/>
                      <a:pt x="8739" y="3016"/>
                    </a:cubicBezTo>
                    <a:cubicBezTo>
                      <a:pt x="9097" y="3016"/>
                      <a:pt x="9382" y="3313"/>
                      <a:pt x="9358" y="3694"/>
                    </a:cubicBezTo>
                    <a:cubicBezTo>
                      <a:pt x="9347" y="4033"/>
                      <a:pt x="9061" y="4314"/>
                      <a:pt x="8713" y="4314"/>
                    </a:cubicBezTo>
                    <a:cubicBezTo>
                      <a:pt x="8706" y="4314"/>
                      <a:pt x="8699" y="4314"/>
                      <a:pt x="8692" y="4313"/>
                    </a:cubicBezTo>
                    <a:cubicBezTo>
                      <a:pt x="8335" y="4302"/>
                      <a:pt x="8049" y="4004"/>
                      <a:pt x="8073" y="3647"/>
                    </a:cubicBezTo>
                    <a:cubicBezTo>
                      <a:pt x="8084" y="3297"/>
                      <a:pt x="8370" y="3015"/>
                      <a:pt x="8718" y="3015"/>
                    </a:cubicBezTo>
                    <a:close/>
                    <a:moveTo>
                      <a:pt x="6916" y="1"/>
                    </a:moveTo>
                    <a:cubicBezTo>
                      <a:pt x="6833" y="1"/>
                      <a:pt x="6750" y="2"/>
                      <a:pt x="6668" y="3"/>
                    </a:cubicBezTo>
                    <a:cubicBezTo>
                      <a:pt x="3262" y="75"/>
                      <a:pt x="1012" y="1754"/>
                      <a:pt x="0" y="2706"/>
                    </a:cubicBezTo>
                    <a:cubicBezTo>
                      <a:pt x="191" y="2873"/>
                      <a:pt x="310" y="3111"/>
                      <a:pt x="298" y="3373"/>
                    </a:cubicBezTo>
                    <a:cubicBezTo>
                      <a:pt x="286" y="3611"/>
                      <a:pt x="179" y="3825"/>
                      <a:pt x="36" y="3968"/>
                    </a:cubicBezTo>
                    <a:cubicBezTo>
                      <a:pt x="1045" y="4861"/>
                      <a:pt x="3275" y="6376"/>
                      <a:pt x="6550" y="6376"/>
                    </a:cubicBezTo>
                    <a:cubicBezTo>
                      <a:pt x="6636" y="6376"/>
                      <a:pt x="6723" y="6375"/>
                      <a:pt x="6811" y="6373"/>
                    </a:cubicBezTo>
                    <a:cubicBezTo>
                      <a:pt x="11609" y="6266"/>
                      <a:pt x="16728" y="2956"/>
                      <a:pt x="16728" y="2956"/>
                    </a:cubicBezTo>
                    <a:cubicBezTo>
                      <a:pt x="16728" y="2956"/>
                      <a:pt x="11645" y="1"/>
                      <a:pt x="6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41"/>
              <p:cNvSpPr/>
              <p:nvPr/>
            </p:nvSpPr>
            <p:spPr>
              <a:xfrm>
                <a:off x="1188525" y="2868925"/>
                <a:ext cx="200650" cy="425975"/>
              </a:xfrm>
              <a:custGeom>
                <a:avLst/>
                <a:gdLst/>
                <a:ahLst/>
                <a:cxnLst/>
                <a:rect l="l" t="t" r="r" b="b"/>
                <a:pathLst>
                  <a:path w="8026" h="17039" extrusionOk="0">
                    <a:moveTo>
                      <a:pt x="6299" y="9062"/>
                    </a:moveTo>
                    <a:cubicBezTo>
                      <a:pt x="6490" y="9073"/>
                      <a:pt x="6632" y="9216"/>
                      <a:pt x="6621" y="9395"/>
                    </a:cubicBezTo>
                    <a:cubicBezTo>
                      <a:pt x="6621" y="9573"/>
                      <a:pt x="6466" y="9704"/>
                      <a:pt x="6287" y="9704"/>
                    </a:cubicBezTo>
                    <a:cubicBezTo>
                      <a:pt x="6109" y="9704"/>
                      <a:pt x="5978" y="9550"/>
                      <a:pt x="5978" y="9371"/>
                    </a:cubicBezTo>
                    <a:cubicBezTo>
                      <a:pt x="5978" y="9192"/>
                      <a:pt x="6120" y="9062"/>
                      <a:pt x="6299" y="9062"/>
                    </a:cubicBezTo>
                    <a:close/>
                    <a:moveTo>
                      <a:pt x="6308" y="12619"/>
                    </a:moveTo>
                    <a:cubicBezTo>
                      <a:pt x="6321" y="12619"/>
                      <a:pt x="6334" y="12620"/>
                      <a:pt x="6347" y="12621"/>
                    </a:cubicBezTo>
                    <a:cubicBezTo>
                      <a:pt x="6561" y="12633"/>
                      <a:pt x="6728" y="12800"/>
                      <a:pt x="6704" y="13002"/>
                    </a:cubicBezTo>
                    <a:cubicBezTo>
                      <a:pt x="6704" y="13203"/>
                      <a:pt x="6547" y="13362"/>
                      <a:pt x="6361" y="13362"/>
                    </a:cubicBezTo>
                    <a:cubicBezTo>
                      <a:pt x="6349" y="13362"/>
                      <a:pt x="6336" y="13361"/>
                      <a:pt x="6323" y="13360"/>
                    </a:cubicBezTo>
                    <a:cubicBezTo>
                      <a:pt x="6109" y="13360"/>
                      <a:pt x="5942" y="13181"/>
                      <a:pt x="5966" y="12979"/>
                    </a:cubicBezTo>
                    <a:cubicBezTo>
                      <a:pt x="5966" y="12778"/>
                      <a:pt x="6122" y="12619"/>
                      <a:pt x="6308" y="12619"/>
                    </a:cubicBezTo>
                    <a:close/>
                    <a:moveTo>
                      <a:pt x="2168" y="1"/>
                    </a:moveTo>
                    <a:cubicBezTo>
                      <a:pt x="2168" y="1"/>
                      <a:pt x="1" y="5692"/>
                      <a:pt x="870" y="10407"/>
                    </a:cubicBezTo>
                    <a:cubicBezTo>
                      <a:pt x="1751" y="15110"/>
                      <a:pt x="5370" y="17039"/>
                      <a:pt x="5370" y="17039"/>
                    </a:cubicBezTo>
                    <a:cubicBezTo>
                      <a:pt x="5370" y="17039"/>
                      <a:pt x="8025" y="13931"/>
                      <a:pt x="7133" y="9228"/>
                    </a:cubicBezTo>
                    <a:cubicBezTo>
                      <a:pt x="6240" y="4525"/>
                      <a:pt x="2168" y="1"/>
                      <a:pt x="2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41"/>
              <p:cNvSpPr/>
              <p:nvPr/>
            </p:nvSpPr>
            <p:spPr>
              <a:xfrm>
                <a:off x="829850" y="2245325"/>
                <a:ext cx="284575" cy="322100"/>
              </a:xfrm>
              <a:custGeom>
                <a:avLst/>
                <a:gdLst/>
                <a:ahLst/>
                <a:cxnLst/>
                <a:rect l="l" t="t" r="r" b="b"/>
                <a:pathLst>
                  <a:path w="11383" h="12884" extrusionOk="0">
                    <a:moveTo>
                      <a:pt x="127" y="1"/>
                    </a:moveTo>
                    <a:cubicBezTo>
                      <a:pt x="91" y="1"/>
                      <a:pt x="72" y="1"/>
                      <a:pt x="72" y="1"/>
                    </a:cubicBezTo>
                    <a:cubicBezTo>
                      <a:pt x="72" y="1"/>
                      <a:pt x="1" y="466"/>
                      <a:pt x="1" y="1192"/>
                    </a:cubicBezTo>
                    <a:cubicBezTo>
                      <a:pt x="24" y="1263"/>
                      <a:pt x="24" y="1359"/>
                      <a:pt x="24" y="1442"/>
                    </a:cubicBezTo>
                    <a:cubicBezTo>
                      <a:pt x="24" y="1490"/>
                      <a:pt x="13" y="1549"/>
                      <a:pt x="13" y="1597"/>
                    </a:cubicBezTo>
                    <a:cubicBezTo>
                      <a:pt x="84" y="3097"/>
                      <a:pt x="560" y="5442"/>
                      <a:pt x="2465" y="7645"/>
                    </a:cubicBezTo>
                    <a:cubicBezTo>
                      <a:pt x="4858" y="10419"/>
                      <a:pt x="8835" y="12158"/>
                      <a:pt x="10561" y="12812"/>
                    </a:cubicBezTo>
                    <a:cubicBezTo>
                      <a:pt x="10669" y="12693"/>
                      <a:pt x="10812" y="12610"/>
                      <a:pt x="10978" y="12610"/>
                    </a:cubicBezTo>
                    <a:cubicBezTo>
                      <a:pt x="11157" y="12610"/>
                      <a:pt x="11323" y="12729"/>
                      <a:pt x="11383" y="12884"/>
                    </a:cubicBezTo>
                    <a:cubicBezTo>
                      <a:pt x="11157" y="11741"/>
                      <a:pt x="10073" y="6681"/>
                      <a:pt x="7299" y="3478"/>
                    </a:cubicBezTo>
                    <a:cubicBezTo>
                      <a:pt x="4380" y="115"/>
                      <a:pt x="622" y="1"/>
                      <a:pt x="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41"/>
              <p:cNvSpPr/>
              <p:nvPr/>
            </p:nvSpPr>
            <p:spPr>
              <a:xfrm>
                <a:off x="1115600" y="2572475"/>
                <a:ext cx="325" cy="925"/>
              </a:xfrm>
              <a:custGeom>
                <a:avLst/>
                <a:gdLst/>
                <a:ahLst/>
                <a:cxnLst/>
                <a:rect l="l" t="t" r="r" b="b"/>
                <a:pathLst>
                  <a:path w="13" h="37" extrusionOk="0">
                    <a:moveTo>
                      <a:pt x="13" y="0"/>
                    </a:moveTo>
                    <a:cubicBezTo>
                      <a:pt x="1" y="12"/>
                      <a:pt x="1" y="24"/>
                      <a:pt x="1" y="36"/>
                    </a:cubicBezTo>
                    <a:lnTo>
                      <a:pt x="13" y="36"/>
                    </a:lnTo>
                    <a:lnTo>
                      <a:pt x="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41"/>
              <p:cNvSpPr/>
              <p:nvPr/>
            </p:nvSpPr>
            <p:spPr>
              <a:xfrm>
                <a:off x="635475" y="2807625"/>
                <a:ext cx="234575" cy="404525"/>
              </a:xfrm>
              <a:custGeom>
                <a:avLst/>
                <a:gdLst/>
                <a:ahLst/>
                <a:cxnLst/>
                <a:rect l="l" t="t" r="r" b="b"/>
                <a:pathLst>
                  <a:path w="9383" h="16181" extrusionOk="0">
                    <a:moveTo>
                      <a:pt x="2061" y="0"/>
                    </a:moveTo>
                    <a:cubicBezTo>
                      <a:pt x="2061" y="0"/>
                      <a:pt x="1" y="3536"/>
                      <a:pt x="1715" y="8001"/>
                    </a:cubicBezTo>
                    <a:cubicBezTo>
                      <a:pt x="3430" y="12478"/>
                      <a:pt x="8264" y="16181"/>
                      <a:pt x="8264" y="16181"/>
                    </a:cubicBezTo>
                    <a:cubicBezTo>
                      <a:pt x="8264" y="16181"/>
                      <a:pt x="9383" y="10192"/>
                      <a:pt x="7668" y="5727"/>
                    </a:cubicBezTo>
                    <a:cubicBezTo>
                      <a:pt x="5954" y="1262"/>
                      <a:pt x="2061" y="0"/>
                      <a:pt x="2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41"/>
              <p:cNvSpPr/>
              <p:nvPr/>
            </p:nvSpPr>
            <p:spPr>
              <a:xfrm>
                <a:off x="3287000" y="1783075"/>
                <a:ext cx="292625" cy="331625"/>
              </a:xfrm>
              <a:custGeom>
                <a:avLst/>
                <a:gdLst/>
                <a:ahLst/>
                <a:cxnLst/>
                <a:rect l="l" t="t" r="r" b="b"/>
                <a:pathLst>
                  <a:path w="11705" h="13265" extrusionOk="0">
                    <a:moveTo>
                      <a:pt x="1" y="1"/>
                    </a:moveTo>
                    <a:cubicBezTo>
                      <a:pt x="1" y="1"/>
                      <a:pt x="275" y="1906"/>
                      <a:pt x="1084" y="4228"/>
                    </a:cubicBezTo>
                    <a:cubicBezTo>
                      <a:pt x="1501" y="5502"/>
                      <a:pt x="2084" y="6847"/>
                      <a:pt x="2834" y="8121"/>
                    </a:cubicBezTo>
                    <a:cubicBezTo>
                      <a:pt x="3180" y="8681"/>
                      <a:pt x="3549" y="9216"/>
                      <a:pt x="3966" y="9705"/>
                    </a:cubicBezTo>
                    <a:cubicBezTo>
                      <a:pt x="6406" y="12610"/>
                      <a:pt x="9478" y="13157"/>
                      <a:pt x="10657" y="13265"/>
                    </a:cubicBezTo>
                    <a:cubicBezTo>
                      <a:pt x="10740" y="13205"/>
                      <a:pt x="10859" y="13169"/>
                      <a:pt x="10978" y="13169"/>
                    </a:cubicBezTo>
                    <a:cubicBezTo>
                      <a:pt x="11038" y="13169"/>
                      <a:pt x="11097" y="13193"/>
                      <a:pt x="11157" y="13205"/>
                    </a:cubicBezTo>
                    <a:cubicBezTo>
                      <a:pt x="11252" y="12669"/>
                      <a:pt x="11705" y="8978"/>
                      <a:pt x="8847" y="5597"/>
                    </a:cubicBezTo>
                    <a:cubicBezTo>
                      <a:pt x="8514" y="5192"/>
                      <a:pt x="8133" y="4811"/>
                      <a:pt x="7752" y="4454"/>
                    </a:cubicBezTo>
                    <a:cubicBezTo>
                      <a:pt x="6287" y="3109"/>
                      <a:pt x="4537" y="2061"/>
                      <a:pt x="3061" y="1323"/>
                    </a:cubicBezTo>
                    <a:cubicBezTo>
                      <a:pt x="1334" y="453"/>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41"/>
              <p:cNvSpPr/>
              <p:nvPr/>
            </p:nvSpPr>
            <p:spPr>
              <a:xfrm>
                <a:off x="2817000" y="2346775"/>
                <a:ext cx="418250" cy="159450"/>
              </a:xfrm>
              <a:custGeom>
                <a:avLst/>
                <a:gdLst/>
                <a:ahLst/>
                <a:cxnLst/>
                <a:rect l="l" t="t" r="r" b="b"/>
                <a:pathLst>
                  <a:path w="16730" h="6378" extrusionOk="0">
                    <a:moveTo>
                      <a:pt x="8698" y="3014"/>
                    </a:moveTo>
                    <a:cubicBezTo>
                      <a:pt x="8712" y="3014"/>
                      <a:pt x="8726" y="3015"/>
                      <a:pt x="8740" y="3016"/>
                    </a:cubicBezTo>
                    <a:cubicBezTo>
                      <a:pt x="9097" y="3028"/>
                      <a:pt x="9371" y="3325"/>
                      <a:pt x="9359" y="3682"/>
                    </a:cubicBezTo>
                    <a:cubicBezTo>
                      <a:pt x="9348" y="4026"/>
                      <a:pt x="9072" y="4303"/>
                      <a:pt x="8734" y="4303"/>
                    </a:cubicBezTo>
                    <a:cubicBezTo>
                      <a:pt x="8720" y="4303"/>
                      <a:pt x="8706" y="4302"/>
                      <a:pt x="8692" y="4302"/>
                    </a:cubicBezTo>
                    <a:cubicBezTo>
                      <a:pt x="8335" y="4290"/>
                      <a:pt x="8049" y="3992"/>
                      <a:pt x="8061" y="3635"/>
                    </a:cubicBezTo>
                    <a:cubicBezTo>
                      <a:pt x="8084" y="3292"/>
                      <a:pt x="8360" y="3014"/>
                      <a:pt x="8698" y="3014"/>
                    </a:cubicBezTo>
                    <a:close/>
                    <a:moveTo>
                      <a:pt x="6926" y="1"/>
                    </a:moveTo>
                    <a:cubicBezTo>
                      <a:pt x="6844" y="1"/>
                      <a:pt x="6762" y="2"/>
                      <a:pt x="6680" y="3"/>
                    </a:cubicBezTo>
                    <a:cubicBezTo>
                      <a:pt x="3263" y="75"/>
                      <a:pt x="1013" y="1765"/>
                      <a:pt x="1" y="2718"/>
                    </a:cubicBezTo>
                    <a:cubicBezTo>
                      <a:pt x="191" y="2873"/>
                      <a:pt x="310" y="3111"/>
                      <a:pt x="298" y="3385"/>
                    </a:cubicBezTo>
                    <a:cubicBezTo>
                      <a:pt x="287" y="3623"/>
                      <a:pt x="179" y="3825"/>
                      <a:pt x="25" y="3980"/>
                    </a:cubicBezTo>
                    <a:cubicBezTo>
                      <a:pt x="1042" y="4859"/>
                      <a:pt x="3261" y="6377"/>
                      <a:pt x="6517" y="6377"/>
                    </a:cubicBezTo>
                    <a:cubicBezTo>
                      <a:pt x="6614" y="6377"/>
                      <a:pt x="6712" y="6376"/>
                      <a:pt x="6811" y="6373"/>
                    </a:cubicBezTo>
                    <a:cubicBezTo>
                      <a:pt x="11609" y="6266"/>
                      <a:pt x="16729" y="2968"/>
                      <a:pt x="16729" y="2968"/>
                    </a:cubicBezTo>
                    <a:cubicBezTo>
                      <a:pt x="16729" y="2968"/>
                      <a:pt x="11634" y="1"/>
                      <a:pt x="6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41"/>
              <p:cNvSpPr/>
              <p:nvPr/>
            </p:nvSpPr>
            <p:spPr>
              <a:xfrm>
                <a:off x="2061250" y="3325550"/>
                <a:ext cx="312875" cy="311650"/>
              </a:xfrm>
              <a:custGeom>
                <a:avLst/>
                <a:gdLst/>
                <a:ahLst/>
                <a:cxnLst/>
                <a:rect l="l" t="t" r="r" b="b"/>
                <a:pathLst>
                  <a:path w="12515" h="12466" extrusionOk="0">
                    <a:moveTo>
                      <a:pt x="5690" y="7856"/>
                    </a:moveTo>
                    <a:cubicBezTo>
                      <a:pt x="5702" y="7856"/>
                      <a:pt x="5715" y="7857"/>
                      <a:pt x="5728" y="7858"/>
                    </a:cubicBezTo>
                    <a:cubicBezTo>
                      <a:pt x="5966" y="7870"/>
                      <a:pt x="6144" y="8049"/>
                      <a:pt x="6133" y="8287"/>
                    </a:cubicBezTo>
                    <a:cubicBezTo>
                      <a:pt x="6121" y="8506"/>
                      <a:pt x="5952" y="8692"/>
                      <a:pt x="5725" y="8692"/>
                    </a:cubicBezTo>
                    <a:cubicBezTo>
                      <a:pt x="5718" y="8692"/>
                      <a:pt x="5711" y="8692"/>
                      <a:pt x="5704" y="8692"/>
                    </a:cubicBezTo>
                    <a:cubicBezTo>
                      <a:pt x="5478" y="8668"/>
                      <a:pt x="5287" y="8489"/>
                      <a:pt x="5299" y="8251"/>
                    </a:cubicBezTo>
                    <a:cubicBezTo>
                      <a:pt x="5310" y="8048"/>
                      <a:pt x="5471" y="7856"/>
                      <a:pt x="5690" y="7856"/>
                    </a:cubicBezTo>
                    <a:close/>
                    <a:moveTo>
                      <a:pt x="11716" y="0"/>
                    </a:moveTo>
                    <a:cubicBezTo>
                      <a:pt x="10650" y="0"/>
                      <a:pt x="7399" y="250"/>
                      <a:pt x="4656" y="3072"/>
                    </a:cubicBezTo>
                    <a:cubicBezTo>
                      <a:pt x="3632" y="4132"/>
                      <a:pt x="2799" y="5441"/>
                      <a:pt x="2132" y="6739"/>
                    </a:cubicBezTo>
                    <a:cubicBezTo>
                      <a:pt x="632" y="9620"/>
                      <a:pt x="1" y="12466"/>
                      <a:pt x="1" y="12466"/>
                    </a:cubicBezTo>
                    <a:cubicBezTo>
                      <a:pt x="1" y="12466"/>
                      <a:pt x="5906" y="10954"/>
                      <a:pt x="9240" y="7513"/>
                    </a:cubicBezTo>
                    <a:cubicBezTo>
                      <a:pt x="9419" y="7334"/>
                      <a:pt x="9573" y="7156"/>
                      <a:pt x="9716" y="6977"/>
                    </a:cubicBezTo>
                    <a:cubicBezTo>
                      <a:pt x="12514" y="3667"/>
                      <a:pt x="12074" y="12"/>
                      <a:pt x="12074" y="12"/>
                    </a:cubicBezTo>
                    <a:cubicBezTo>
                      <a:pt x="12074" y="12"/>
                      <a:pt x="11946" y="0"/>
                      <a:pt x="11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41"/>
              <p:cNvSpPr/>
              <p:nvPr/>
            </p:nvSpPr>
            <p:spPr>
              <a:xfrm>
                <a:off x="2831000" y="2923100"/>
                <a:ext cx="200950" cy="426275"/>
              </a:xfrm>
              <a:custGeom>
                <a:avLst/>
                <a:gdLst/>
                <a:ahLst/>
                <a:cxnLst/>
                <a:rect l="l" t="t" r="r" b="b"/>
                <a:pathLst>
                  <a:path w="8038" h="17051" extrusionOk="0">
                    <a:moveTo>
                      <a:pt x="6311" y="9073"/>
                    </a:moveTo>
                    <a:cubicBezTo>
                      <a:pt x="6489" y="9073"/>
                      <a:pt x="6632" y="9216"/>
                      <a:pt x="6632" y="9395"/>
                    </a:cubicBezTo>
                    <a:cubicBezTo>
                      <a:pt x="6632" y="9573"/>
                      <a:pt x="6477" y="9704"/>
                      <a:pt x="6299" y="9704"/>
                    </a:cubicBezTo>
                    <a:cubicBezTo>
                      <a:pt x="6120" y="9704"/>
                      <a:pt x="5989" y="9562"/>
                      <a:pt x="5989" y="9383"/>
                    </a:cubicBezTo>
                    <a:cubicBezTo>
                      <a:pt x="5989" y="9204"/>
                      <a:pt x="6132" y="9073"/>
                      <a:pt x="6311" y="9073"/>
                    </a:cubicBezTo>
                    <a:close/>
                    <a:moveTo>
                      <a:pt x="6358" y="12598"/>
                    </a:moveTo>
                    <a:cubicBezTo>
                      <a:pt x="6573" y="12621"/>
                      <a:pt x="6727" y="12788"/>
                      <a:pt x="6715" y="13002"/>
                    </a:cubicBezTo>
                    <a:cubicBezTo>
                      <a:pt x="6715" y="13192"/>
                      <a:pt x="6559" y="13350"/>
                      <a:pt x="6373" y="13350"/>
                    </a:cubicBezTo>
                    <a:cubicBezTo>
                      <a:pt x="6360" y="13350"/>
                      <a:pt x="6347" y="13349"/>
                      <a:pt x="6334" y="13348"/>
                    </a:cubicBezTo>
                    <a:cubicBezTo>
                      <a:pt x="6120" y="13348"/>
                      <a:pt x="5953" y="13169"/>
                      <a:pt x="5977" y="12967"/>
                    </a:cubicBezTo>
                    <a:cubicBezTo>
                      <a:pt x="5977" y="12752"/>
                      <a:pt x="6156" y="12598"/>
                      <a:pt x="6358" y="12598"/>
                    </a:cubicBezTo>
                    <a:close/>
                    <a:moveTo>
                      <a:pt x="2179" y="1"/>
                    </a:moveTo>
                    <a:cubicBezTo>
                      <a:pt x="2179" y="1"/>
                      <a:pt x="0" y="5692"/>
                      <a:pt x="881" y="10407"/>
                    </a:cubicBezTo>
                    <a:cubicBezTo>
                      <a:pt x="1762" y="15110"/>
                      <a:pt x="5382" y="17051"/>
                      <a:pt x="5382" y="17051"/>
                    </a:cubicBezTo>
                    <a:cubicBezTo>
                      <a:pt x="5382" y="17051"/>
                      <a:pt x="8037" y="13931"/>
                      <a:pt x="7144" y="9228"/>
                    </a:cubicBezTo>
                    <a:cubicBezTo>
                      <a:pt x="6275" y="4525"/>
                      <a:pt x="2179"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41"/>
              <p:cNvSpPr/>
              <p:nvPr/>
            </p:nvSpPr>
            <p:spPr>
              <a:xfrm>
                <a:off x="2472325" y="2299500"/>
                <a:ext cx="284875" cy="322400"/>
              </a:xfrm>
              <a:custGeom>
                <a:avLst/>
                <a:gdLst/>
                <a:ahLst/>
                <a:cxnLst/>
                <a:rect l="l" t="t" r="r" b="b"/>
                <a:pathLst>
                  <a:path w="11395" h="12896" extrusionOk="0">
                    <a:moveTo>
                      <a:pt x="138" y="1"/>
                    </a:moveTo>
                    <a:cubicBezTo>
                      <a:pt x="102" y="1"/>
                      <a:pt x="84" y="1"/>
                      <a:pt x="84" y="1"/>
                    </a:cubicBezTo>
                    <a:cubicBezTo>
                      <a:pt x="84" y="1"/>
                      <a:pt x="0" y="466"/>
                      <a:pt x="0" y="1192"/>
                    </a:cubicBezTo>
                    <a:cubicBezTo>
                      <a:pt x="36" y="1275"/>
                      <a:pt x="36" y="1359"/>
                      <a:pt x="36" y="1454"/>
                    </a:cubicBezTo>
                    <a:cubicBezTo>
                      <a:pt x="36" y="1490"/>
                      <a:pt x="24" y="1549"/>
                      <a:pt x="24" y="1597"/>
                    </a:cubicBezTo>
                    <a:cubicBezTo>
                      <a:pt x="96" y="3097"/>
                      <a:pt x="572" y="5454"/>
                      <a:pt x="2477" y="7657"/>
                    </a:cubicBezTo>
                    <a:cubicBezTo>
                      <a:pt x="4870" y="10419"/>
                      <a:pt x="8847" y="12169"/>
                      <a:pt x="10573" y="12824"/>
                    </a:cubicBezTo>
                    <a:cubicBezTo>
                      <a:pt x="10673" y="12690"/>
                      <a:pt x="10805" y="12609"/>
                      <a:pt x="10958" y="12609"/>
                    </a:cubicBezTo>
                    <a:cubicBezTo>
                      <a:pt x="10969" y="12609"/>
                      <a:pt x="10979" y="12609"/>
                      <a:pt x="10990" y="12610"/>
                    </a:cubicBezTo>
                    <a:cubicBezTo>
                      <a:pt x="11168" y="12610"/>
                      <a:pt x="11323" y="12729"/>
                      <a:pt x="11395" y="12896"/>
                    </a:cubicBezTo>
                    <a:cubicBezTo>
                      <a:pt x="11168" y="11753"/>
                      <a:pt x="10085" y="6693"/>
                      <a:pt x="7311" y="3490"/>
                    </a:cubicBezTo>
                    <a:cubicBezTo>
                      <a:pt x="4380" y="115"/>
                      <a:pt x="631" y="1"/>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41"/>
              <p:cNvSpPr/>
              <p:nvPr/>
            </p:nvSpPr>
            <p:spPr>
              <a:xfrm>
                <a:off x="2757775" y="2626650"/>
                <a:ext cx="325" cy="1200"/>
              </a:xfrm>
              <a:custGeom>
                <a:avLst/>
                <a:gdLst/>
                <a:ahLst/>
                <a:cxnLst/>
                <a:rect l="l" t="t" r="r" b="b"/>
                <a:pathLst>
                  <a:path w="13" h="48" extrusionOk="0">
                    <a:moveTo>
                      <a:pt x="12" y="0"/>
                    </a:moveTo>
                    <a:cubicBezTo>
                      <a:pt x="12" y="12"/>
                      <a:pt x="12" y="36"/>
                      <a:pt x="0" y="48"/>
                    </a:cubicBezTo>
                    <a:lnTo>
                      <a:pt x="12" y="48"/>
                    </a:lnTo>
                    <a:lnTo>
                      <a:pt x="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41"/>
              <p:cNvSpPr/>
              <p:nvPr/>
            </p:nvSpPr>
            <p:spPr>
              <a:xfrm>
                <a:off x="2010950" y="2044725"/>
                <a:ext cx="256600" cy="354525"/>
              </a:xfrm>
              <a:custGeom>
                <a:avLst/>
                <a:gdLst/>
                <a:ahLst/>
                <a:cxnLst/>
                <a:rect l="l" t="t" r="r" b="b"/>
                <a:pathLst>
                  <a:path w="10264" h="14181" extrusionOk="0">
                    <a:moveTo>
                      <a:pt x="7656" y="1656"/>
                    </a:moveTo>
                    <a:cubicBezTo>
                      <a:pt x="7764" y="1656"/>
                      <a:pt x="7847" y="1739"/>
                      <a:pt x="7847" y="1858"/>
                    </a:cubicBezTo>
                    <a:cubicBezTo>
                      <a:pt x="7847" y="1965"/>
                      <a:pt x="7752" y="2048"/>
                      <a:pt x="7633" y="2048"/>
                    </a:cubicBezTo>
                    <a:cubicBezTo>
                      <a:pt x="7537" y="2037"/>
                      <a:pt x="7442" y="1953"/>
                      <a:pt x="7442" y="1846"/>
                    </a:cubicBezTo>
                    <a:cubicBezTo>
                      <a:pt x="7442" y="1739"/>
                      <a:pt x="7537" y="1656"/>
                      <a:pt x="7656" y="1656"/>
                    </a:cubicBezTo>
                    <a:close/>
                    <a:moveTo>
                      <a:pt x="5141" y="5809"/>
                    </a:moveTo>
                    <a:cubicBezTo>
                      <a:pt x="5154" y="5809"/>
                      <a:pt x="5167" y="5809"/>
                      <a:pt x="5180" y="5811"/>
                    </a:cubicBezTo>
                    <a:cubicBezTo>
                      <a:pt x="5394" y="5811"/>
                      <a:pt x="5549" y="5989"/>
                      <a:pt x="5537" y="6192"/>
                    </a:cubicBezTo>
                    <a:cubicBezTo>
                      <a:pt x="5537" y="6398"/>
                      <a:pt x="5371" y="6550"/>
                      <a:pt x="5178" y="6550"/>
                    </a:cubicBezTo>
                    <a:cubicBezTo>
                      <a:pt x="5171" y="6550"/>
                      <a:pt x="5163" y="6549"/>
                      <a:pt x="5156" y="6549"/>
                    </a:cubicBezTo>
                    <a:cubicBezTo>
                      <a:pt x="4942" y="6549"/>
                      <a:pt x="4787" y="6370"/>
                      <a:pt x="4799" y="6168"/>
                    </a:cubicBezTo>
                    <a:cubicBezTo>
                      <a:pt x="4799" y="5967"/>
                      <a:pt x="4955" y="5809"/>
                      <a:pt x="5141" y="5809"/>
                    </a:cubicBezTo>
                    <a:close/>
                    <a:moveTo>
                      <a:pt x="10264" y="1"/>
                    </a:moveTo>
                    <a:lnTo>
                      <a:pt x="10264" y="1"/>
                    </a:lnTo>
                    <a:cubicBezTo>
                      <a:pt x="10264" y="1"/>
                      <a:pt x="4656" y="2430"/>
                      <a:pt x="1906" y="6347"/>
                    </a:cubicBezTo>
                    <a:cubicBezTo>
                      <a:pt x="929" y="7752"/>
                      <a:pt x="441" y="9156"/>
                      <a:pt x="215" y="10395"/>
                    </a:cubicBezTo>
                    <a:cubicBezTo>
                      <a:pt x="263" y="10371"/>
                      <a:pt x="322" y="10371"/>
                      <a:pt x="358" y="10371"/>
                    </a:cubicBezTo>
                    <a:cubicBezTo>
                      <a:pt x="786" y="10395"/>
                      <a:pt x="1132" y="10752"/>
                      <a:pt x="1120" y="11192"/>
                    </a:cubicBezTo>
                    <a:cubicBezTo>
                      <a:pt x="1108" y="11614"/>
                      <a:pt x="763" y="11955"/>
                      <a:pt x="321" y="11955"/>
                    </a:cubicBezTo>
                    <a:cubicBezTo>
                      <a:pt x="313" y="11955"/>
                      <a:pt x="306" y="11955"/>
                      <a:pt x="298" y="11954"/>
                    </a:cubicBezTo>
                    <a:cubicBezTo>
                      <a:pt x="215" y="11954"/>
                      <a:pt x="120" y="11919"/>
                      <a:pt x="48" y="11895"/>
                    </a:cubicBezTo>
                    <a:lnTo>
                      <a:pt x="48" y="11895"/>
                    </a:lnTo>
                    <a:cubicBezTo>
                      <a:pt x="1" y="13264"/>
                      <a:pt x="274" y="14181"/>
                      <a:pt x="274" y="14181"/>
                    </a:cubicBezTo>
                    <a:cubicBezTo>
                      <a:pt x="274" y="14181"/>
                      <a:pt x="4370" y="13919"/>
                      <a:pt x="7121" y="10002"/>
                    </a:cubicBezTo>
                    <a:cubicBezTo>
                      <a:pt x="9871" y="6085"/>
                      <a:pt x="10264" y="1"/>
                      <a:pt x="10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41"/>
              <p:cNvSpPr/>
              <p:nvPr/>
            </p:nvSpPr>
            <p:spPr>
              <a:xfrm>
                <a:off x="2278250" y="2861800"/>
                <a:ext cx="234275" cy="404825"/>
              </a:xfrm>
              <a:custGeom>
                <a:avLst/>
                <a:gdLst/>
                <a:ahLst/>
                <a:cxnLst/>
                <a:rect l="l" t="t" r="r" b="b"/>
                <a:pathLst>
                  <a:path w="9371" h="16193" extrusionOk="0">
                    <a:moveTo>
                      <a:pt x="2048" y="0"/>
                    </a:moveTo>
                    <a:cubicBezTo>
                      <a:pt x="2048" y="0"/>
                      <a:pt x="0" y="3548"/>
                      <a:pt x="1703" y="8013"/>
                    </a:cubicBezTo>
                    <a:cubicBezTo>
                      <a:pt x="3418" y="12490"/>
                      <a:pt x="8251" y="16193"/>
                      <a:pt x="8251" y="16193"/>
                    </a:cubicBezTo>
                    <a:cubicBezTo>
                      <a:pt x="8251" y="16193"/>
                      <a:pt x="9371" y="10192"/>
                      <a:pt x="7656" y="5727"/>
                    </a:cubicBezTo>
                    <a:cubicBezTo>
                      <a:pt x="5954" y="1250"/>
                      <a:pt x="2048" y="0"/>
                      <a:pt x="2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41"/>
              <p:cNvSpPr/>
              <p:nvPr/>
            </p:nvSpPr>
            <p:spPr>
              <a:xfrm>
                <a:off x="3184325" y="2872950"/>
                <a:ext cx="377450" cy="225600"/>
              </a:xfrm>
              <a:custGeom>
                <a:avLst/>
                <a:gdLst/>
                <a:ahLst/>
                <a:cxnLst/>
                <a:rect l="l" t="t" r="r" b="b"/>
                <a:pathLst>
                  <a:path w="15098" h="9024" extrusionOk="0">
                    <a:moveTo>
                      <a:pt x="5574" y="2768"/>
                    </a:moveTo>
                    <a:cubicBezTo>
                      <a:pt x="5582" y="2768"/>
                      <a:pt x="5589" y="2769"/>
                      <a:pt x="5596" y="2769"/>
                    </a:cubicBezTo>
                    <a:cubicBezTo>
                      <a:pt x="5620" y="2769"/>
                      <a:pt x="5656" y="2769"/>
                      <a:pt x="5679" y="2781"/>
                    </a:cubicBezTo>
                    <a:cubicBezTo>
                      <a:pt x="5989" y="2840"/>
                      <a:pt x="6215" y="3114"/>
                      <a:pt x="6215" y="3436"/>
                    </a:cubicBezTo>
                    <a:cubicBezTo>
                      <a:pt x="6203" y="3769"/>
                      <a:pt x="5965" y="4019"/>
                      <a:pt x="5656" y="4067"/>
                    </a:cubicBezTo>
                    <a:cubicBezTo>
                      <a:pt x="5640" y="4059"/>
                      <a:pt x="5625" y="4056"/>
                      <a:pt x="5612" y="4056"/>
                    </a:cubicBezTo>
                    <a:cubicBezTo>
                      <a:pt x="5585" y="4056"/>
                      <a:pt x="5564" y="4067"/>
                      <a:pt x="5548" y="4067"/>
                    </a:cubicBezTo>
                    <a:cubicBezTo>
                      <a:pt x="5191" y="4043"/>
                      <a:pt x="4905" y="3745"/>
                      <a:pt x="4917" y="3400"/>
                    </a:cubicBezTo>
                    <a:cubicBezTo>
                      <a:pt x="4941" y="3050"/>
                      <a:pt x="5227" y="2768"/>
                      <a:pt x="5574" y="2768"/>
                    </a:cubicBezTo>
                    <a:close/>
                    <a:moveTo>
                      <a:pt x="12119" y="0"/>
                    </a:moveTo>
                    <a:cubicBezTo>
                      <a:pt x="10718" y="0"/>
                      <a:pt x="8954" y="291"/>
                      <a:pt x="7120" y="1328"/>
                    </a:cubicBezTo>
                    <a:cubicBezTo>
                      <a:pt x="6632" y="1614"/>
                      <a:pt x="6156" y="1923"/>
                      <a:pt x="5691" y="2281"/>
                    </a:cubicBezTo>
                    <a:cubicBezTo>
                      <a:pt x="2298" y="4888"/>
                      <a:pt x="0" y="9020"/>
                      <a:pt x="0" y="9020"/>
                    </a:cubicBezTo>
                    <a:cubicBezTo>
                      <a:pt x="0" y="9020"/>
                      <a:pt x="131" y="9024"/>
                      <a:pt x="366" y="9024"/>
                    </a:cubicBezTo>
                    <a:cubicBezTo>
                      <a:pt x="1175" y="9024"/>
                      <a:pt x="3221" y="8974"/>
                      <a:pt x="5489" y="8531"/>
                    </a:cubicBezTo>
                    <a:cubicBezTo>
                      <a:pt x="7084" y="8210"/>
                      <a:pt x="8787" y="7710"/>
                      <a:pt x="10263" y="6876"/>
                    </a:cubicBezTo>
                    <a:cubicBezTo>
                      <a:pt x="14430" y="4507"/>
                      <a:pt x="15097" y="471"/>
                      <a:pt x="15097" y="471"/>
                    </a:cubicBezTo>
                    <a:cubicBezTo>
                      <a:pt x="15097" y="471"/>
                      <a:pt x="13902" y="0"/>
                      <a:pt x="1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41"/>
              <p:cNvSpPr/>
              <p:nvPr/>
            </p:nvSpPr>
            <p:spPr>
              <a:xfrm>
                <a:off x="4459475" y="2401225"/>
                <a:ext cx="418225" cy="159450"/>
              </a:xfrm>
              <a:custGeom>
                <a:avLst/>
                <a:gdLst/>
                <a:ahLst/>
                <a:cxnLst/>
                <a:rect l="l" t="t" r="r" b="b"/>
                <a:pathLst>
                  <a:path w="16729" h="6378" extrusionOk="0">
                    <a:moveTo>
                      <a:pt x="8718" y="3004"/>
                    </a:moveTo>
                    <a:cubicBezTo>
                      <a:pt x="8725" y="3004"/>
                      <a:pt x="8732" y="3004"/>
                      <a:pt x="8740" y="3005"/>
                    </a:cubicBezTo>
                    <a:cubicBezTo>
                      <a:pt x="9097" y="3016"/>
                      <a:pt x="9383" y="3314"/>
                      <a:pt x="9371" y="3671"/>
                    </a:cubicBezTo>
                    <a:cubicBezTo>
                      <a:pt x="9359" y="4021"/>
                      <a:pt x="9073" y="4303"/>
                      <a:pt x="8725" y="4303"/>
                    </a:cubicBezTo>
                    <a:cubicBezTo>
                      <a:pt x="8718" y="4303"/>
                      <a:pt x="8711" y="4303"/>
                      <a:pt x="8704" y="4302"/>
                    </a:cubicBezTo>
                    <a:cubicBezTo>
                      <a:pt x="8335" y="4290"/>
                      <a:pt x="8061" y="3993"/>
                      <a:pt x="8073" y="3636"/>
                    </a:cubicBezTo>
                    <a:cubicBezTo>
                      <a:pt x="8085" y="3286"/>
                      <a:pt x="8371" y="3004"/>
                      <a:pt x="8718" y="3004"/>
                    </a:cubicBezTo>
                    <a:close/>
                    <a:moveTo>
                      <a:pt x="6965" y="1"/>
                    </a:moveTo>
                    <a:cubicBezTo>
                      <a:pt x="6873" y="1"/>
                      <a:pt x="6783" y="2"/>
                      <a:pt x="6692" y="4"/>
                    </a:cubicBezTo>
                    <a:cubicBezTo>
                      <a:pt x="3263" y="76"/>
                      <a:pt x="1024" y="1754"/>
                      <a:pt x="0" y="2707"/>
                    </a:cubicBezTo>
                    <a:cubicBezTo>
                      <a:pt x="203" y="2874"/>
                      <a:pt x="322" y="3112"/>
                      <a:pt x="298" y="3374"/>
                    </a:cubicBezTo>
                    <a:cubicBezTo>
                      <a:pt x="286" y="3612"/>
                      <a:pt x="191" y="3826"/>
                      <a:pt x="36" y="3969"/>
                    </a:cubicBezTo>
                    <a:cubicBezTo>
                      <a:pt x="1057" y="4862"/>
                      <a:pt x="3276" y="6377"/>
                      <a:pt x="6561" y="6377"/>
                    </a:cubicBezTo>
                    <a:cubicBezTo>
                      <a:pt x="6648" y="6377"/>
                      <a:pt x="6735" y="6376"/>
                      <a:pt x="6823" y="6374"/>
                    </a:cubicBezTo>
                    <a:cubicBezTo>
                      <a:pt x="11609" y="6267"/>
                      <a:pt x="16729" y="2957"/>
                      <a:pt x="16729" y="2957"/>
                    </a:cubicBezTo>
                    <a:cubicBezTo>
                      <a:pt x="16729" y="2957"/>
                      <a:pt x="11664" y="1"/>
                      <a:pt x="6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41"/>
              <p:cNvSpPr/>
              <p:nvPr/>
            </p:nvSpPr>
            <p:spPr>
              <a:xfrm>
                <a:off x="4826775" y="2926950"/>
                <a:ext cx="377750" cy="225525"/>
              </a:xfrm>
              <a:custGeom>
                <a:avLst/>
                <a:gdLst/>
                <a:ahLst/>
                <a:cxnLst/>
                <a:rect l="l" t="t" r="r" b="b"/>
                <a:pathLst>
                  <a:path w="15110" h="9021" extrusionOk="0">
                    <a:moveTo>
                      <a:pt x="5575" y="2763"/>
                    </a:moveTo>
                    <a:cubicBezTo>
                      <a:pt x="5582" y="2763"/>
                      <a:pt x="5589" y="2764"/>
                      <a:pt x="5597" y="2764"/>
                    </a:cubicBezTo>
                    <a:cubicBezTo>
                      <a:pt x="5632" y="2764"/>
                      <a:pt x="5656" y="2764"/>
                      <a:pt x="5692" y="2776"/>
                    </a:cubicBezTo>
                    <a:cubicBezTo>
                      <a:pt x="6002" y="2835"/>
                      <a:pt x="6228" y="3109"/>
                      <a:pt x="6228" y="3431"/>
                    </a:cubicBezTo>
                    <a:cubicBezTo>
                      <a:pt x="6228" y="3764"/>
                      <a:pt x="5966" y="4014"/>
                      <a:pt x="5656" y="4062"/>
                    </a:cubicBezTo>
                    <a:cubicBezTo>
                      <a:pt x="5640" y="4062"/>
                      <a:pt x="5619" y="4067"/>
                      <a:pt x="5600" y="4067"/>
                    </a:cubicBezTo>
                    <a:cubicBezTo>
                      <a:pt x="5590" y="4067"/>
                      <a:pt x="5581" y="4066"/>
                      <a:pt x="5573" y="4062"/>
                    </a:cubicBezTo>
                    <a:cubicBezTo>
                      <a:pt x="5204" y="4050"/>
                      <a:pt x="4918" y="3752"/>
                      <a:pt x="4930" y="3395"/>
                    </a:cubicBezTo>
                    <a:cubicBezTo>
                      <a:pt x="4942" y="3045"/>
                      <a:pt x="5228" y="2763"/>
                      <a:pt x="5575" y="2763"/>
                    </a:cubicBezTo>
                    <a:close/>
                    <a:moveTo>
                      <a:pt x="12113" y="0"/>
                    </a:moveTo>
                    <a:cubicBezTo>
                      <a:pt x="10715" y="0"/>
                      <a:pt x="8958" y="291"/>
                      <a:pt x="7133" y="1323"/>
                    </a:cubicBezTo>
                    <a:cubicBezTo>
                      <a:pt x="6644" y="1609"/>
                      <a:pt x="6168" y="1919"/>
                      <a:pt x="5704" y="2276"/>
                    </a:cubicBezTo>
                    <a:cubicBezTo>
                      <a:pt x="2311" y="4883"/>
                      <a:pt x="1" y="9015"/>
                      <a:pt x="1" y="9015"/>
                    </a:cubicBezTo>
                    <a:cubicBezTo>
                      <a:pt x="1" y="9015"/>
                      <a:pt x="156" y="9020"/>
                      <a:pt x="434" y="9020"/>
                    </a:cubicBezTo>
                    <a:cubicBezTo>
                      <a:pt x="1284" y="9020"/>
                      <a:pt x="3285" y="8966"/>
                      <a:pt x="5501" y="8526"/>
                    </a:cubicBezTo>
                    <a:cubicBezTo>
                      <a:pt x="7085" y="8217"/>
                      <a:pt x="8799" y="7705"/>
                      <a:pt x="10276" y="6871"/>
                    </a:cubicBezTo>
                    <a:cubicBezTo>
                      <a:pt x="14443" y="4514"/>
                      <a:pt x="15110" y="478"/>
                      <a:pt x="15110" y="478"/>
                    </a:cubicBezTo>
                    <a:cubicBezTo>
                      <a:pt x="15110" y="478"/>
                      <a:pt x="13907" y="0"/>
                      <a:pt x="12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41"/>
              <p:cNvSpPr/>
              <p:nvPr/>
            </p:nvSpPr>
            <p:spPr>
              <a:xfrm>
                <a:off x="4473750" y="2977275"/>
                <a:ext cx="200950" cy="425975"/>
              </a:xfrm>
              <a:custGeom>
                <a:avLst/>
                <a:gdLst/>
                <a:ahLst/>
                <a:cxnLst/>
                <a:rect l="l" t="t" r="r" b="b"/>
                <a:pathLst>
                  <a:path w="8038" h="17039" extrusionOk="0">
                    <a:moveTo>
                      <a:pt x="6311" y="9061"/>
                    </a:moveTo>
                    <a:cubicBezTo>
                      <a:pt x="6490" y="9073"/>
                      <a:pt x="6621" y="9228"/>
                      <a:pt x="6621" y="9383"/>
                    </a:cubicBezTo>
                    <a:cubicBezTo>
                      <a:pt x="6621" y="9561"/>
                      <a:pt x="6478" y="9704"/>
                      <a:pt x="6299" y="9704"/>
                    </a:cubicBezTo>
                    <a:cubicBezTo>
                      <a:pt x="6121" y="9704"/>
                      <a:pt x="5990" y="9550"/>
                      <a:pt x="5990" y="9371"/>
                    </a:cubicBezTo>
                    <a:cubicBezTo>
                      <a:pt x="5990" y="9192"/>
                      <a:pt x="6133" y="9061"/>
                      <a:pt x="6311" y="9061"/>
                    </a:cubicBezTo>
                    <a:close/>
                    <a:moveTo>
                      <a:pt x="6318" y="12619"/>
                    </a:moveTo>
                    <a:cubicBezTo>
                      <a:pt x="6332" y="12619"/>
                      <a:pt x="6345" y="12620"/>
                      <a:pt x="6359" y="12621"/>
                    </a:cubicBezTo>
                    <a:cubicBezTo>
                      <a:pt x="6561" y="12621"/>
                      <a:pt x="6728" y="12800"/>
                      <a:pt x="6716" y="13002"/>
                    </a:cubicBezTo>
                    <a:cubicBezTo>
                      <a:pt x="6716" y="13209"/>
                      <a:pt x="6550" y="13360"/>
                      <a:pt x="6346" y="13360"/>
                    </a:cubicBezTo>
                    <a:cubicBezTo>
                      <a:pt x="6339" y="13360"/>
                      <a:pt x="6331" y="13360"/>
                      <a:pt x="6323" y="13360"/>
                    </a:cubicBezTo>
                    <a:cubicBezTo>
                      <a:pt x="6121" y="13360"/>
                      <a:pt x="5954" y="13181"/>
                      <a:pt x="5966" y="12979"/>
                    </a:cubicBezTo>
                    <a:cubicBezTo>
                      <a:pt x="5966" y="12778"/>
                      <a:pt x="6122" y="12619"/>
                      <a:pt x="6318" y="12619"/>
                    </a:cubicBezTo>
                    <a:close/>
                    <a:moveTo>
                      <a:pt x="2180" y="1"/>
                    </a:moveTo>
                    <a:cubicBezTo>
                      <a:pt x="2180" y="1"/>
                      <a:pt x="1" y="5692"/>
                      <a:pt x="882" y="10395"/>
                    </a:cubicBezTo>
                    <a:cubicBezTo>
                      <a:pt x="1763" y="15098"/>
                      <a:pt x="5371" y="17039"/>
                      <a:pt x="5371" y="17039"/>
                    </a:cubicBezTo>
                    <a:cubicBezTo>
                      <a:pt x="5371" y="17039"/>
                      <a:pt x="8038" y="13931"/>
                      <a:pt x="7145" y="9228"/>
                    </a:cubicBezTo>
                    <a:cubicBezTo>
                      <a:pt x="6264" y="4525"/>
                      <a:pt x="2180" y="1"/>
                      <a:pt x="2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41"/>
              <p:cNvSpPr/>
              <p:nvPr/>
            </p:nvSpPr>
            <p:spPr>
              <a:xfrm>
                <a:off x="4115075" y="2353675"/>
                <a:ext cx="284600" cy="322100"/>
              </a:xfrm>
              <a:custGeom>
                <a:avLst/>
                <a:gdLst/>
                <a:ahLst/>
                <a:cxnLst/>
                <a:rect l="l" t="t" r="r" b="b"/>
                <a:pathLst>
                  <a:path w="11384" h="12884" extrusionOk="0">
                    <a:moveTo>
                      <a:pt x="136" y="0"/>
                    </a:moveTo>
                    <a:cubicBezTo>
                      <a:pt x="94" y="0"/>
                      <a:pt x="72" y="1"/>
                      <a:pt x="72" y="1"/>
                    </a:cubicBezTo>
                    <a:cubicBezTo>
                      <a:pt x="72" y="1"/>
                      <a:pt x="1" y="454"/>
                      <a:pt x="1" y="1192"/>
                    </a:cubicBezTo>
                    <a:cubicBezTo>
                      <a:pt x="37" y="1263"/>
                      <a:pt x="37" y="1347"/>
                      <a:pt x="37" y="1442"/>
                    </a:cubicBezTo>
                    <a:cubicBezTo>
                      <a:pt x="37" y="1489"/>
                      <a:pt x="13" y="1549"/>
                      <a:pt x="13" y="1585"/>
                    </a:cubicBezTo>
                    <a:cubicBezTo>
                      <a:pt x="96" y="3097"/>
                      <a:pt x="572" y="5442"/>
                      <a:pt x="2477" y="7645"/>
                    </a:cubicBezTo>
                    <a:cubicBezTo>
                      <a:pt x="4871" y="10419"/>
                      <a:pt x="8847" y="12157"/>
                      <a:pt x="10574" y="12812"/>
                    </a:cubicBezTo>
                    <a:cubicBezTo>
                      <a:pt x="10657" y="12681"/>
                      <a:pt x="10788" y="12586"/>
                      <a:pt x="10967" y="12586"/>
                    </a:cubicBezTo>
                    <a:cubicBezTo>
                      <a:pt x="11181" y="12622"/>
                      <a:pt x="11324" y="12741"/>
                      <a:pt x="11383" y="12884"/>
                    </a:cubicBezTo>
                    <a:cubicBezTo>
                      <a:pt x="11169" y="11741"/>
                      <a:pt x="10074" y="6681"/>
                      <a:pt x="7311" y="3478"/>
                    </a:cubicBezTo>
                    <a:cubicBezTo>
                      <a:pt x="4398" y="123"/>
                      <a:pt x="667" y="0"/>
                      <a:pt x="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41"/>
              <p:cNvSpPr/>
              <p:nvPr/>
            </p:nvSpPr>
            <p:spPr>
              <a:xfrm>
                <a:off x="4400550" y="2681125"/>
                <a:ext cx="300" cy="900"/>
              </a:xfrm>
              <a:custGeom>
                <a:avLst/>
                <a:gdLst/>
                <a:ahLst/>
                <a:cxnLst/>
                <a:rect l="l" t="t" r="r" b="b"/>
                <a:pathLst>
                  <a:path w="12" h="36" extrusionOk="0">
                    <a:moveTo>
                      <a:pt x="12" y="0"/>
                    </a:moveTo>
                    <a:cubicBezTo>
                      <a:pt x="12" y="12"/>
                      <a:pt x="12" y="24"/>
                      <a:pt x="0" y="36"/>
                    </a:cubicBezTo>
                    <a:lnTo>
                      <a:pt x="12" y="36"/>
                    </a:lnTo>
                    <a:lnTo>
                      <a:pt x="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41"/>
              <p:cNvSpPr/>
              <p:nvPr/>
            </p:nvSpPr>
            <p:spPr>
              <a:xfrm>
                <a:off x="3653725" y="2098600"/>
                <a:ext cx="256000" cy="355125"/>
              </a:xfrm>
              <a:custGeom>
                <a:avLst/>
                <a:gdLst/>
                <a:ahLst/>
                <a:cxnLst/>
                <a:rect l="l" t="t" r="r" b="b"/>
                <a:pathLst>
                  <a:path w="10240" h="14205" extrusionOk="0">
                    <a:moveTo>
                      <a:pt x="7656" y="1667"/>
                    </a:moveTo>
                    <a:cubicBezTo>
                      <a:pt x="7751" y="1667"/>
                      <a:pt x="7846" y="1763"/>
                      <a:pt x="7846" y="1882"/>
                    </a:cubicBezTo>
                    <a:cubicBezTo>
                      <a:pt x="7846" y="1977"/>
                      <a:pt x="7751" y="2072"/>
                      <a:pt x="7632" y="2072"/>
                    </a:cubicBezTo>
                    <a:cubicBezTo>
                      <a:pt x="7513" y="2060"/>
                      <a:pt x="7442" y="1965"/>
                      <a:pt x="7442" y="1870"/>
                    </a:cubicBezTo>
                    <a:cubicBezTo>
                      <a:pt x="7442" y="1763"/>
                      <a:pt x="7537" y="1667"/>
                      <a:pt x="7656" y="1667"/>
                    </a:cubicBezTo>
                    <a:close/>
                    <a:moveTo>
                      <a:pt x="5159" y="5822"/>
                    </a:moveTo>
                    <a:cubicBezTo>
                      <a:pt x="5166" y="5822"/>
                      <a:pt x="5173" y="5822"/>
                      <a:pt x="5179" y="5823"/>
                    </a:cubicBezTo>
                    <a:cubicBezTo>
                      <a:pt x="5370" y="5823"/>
                      <a:pt x="5537" y="6001"/>
                      <a:pt x="5537" y="6216"/>
                    </a:cubicBezTo>
                    <a:cubicBezTo>
                      <a:pt x="5537" y="6411"/>
                      <a:pt x="5370" y="6573"/>
                      <a:pt x="5176" y="6573"/>
                    </a:cubicBezTo>
                    <a:cubicBezTo>
                      <a:pt x="5169" y="6573"/>
                      <a:pt x="5162" y="6573"/>
                      <a:pt x="5156" y="6573"/>
                    </a:cubicBezTo>
                    <a:cubicBezTo>
                      <a:pt x="4941" y="6573"/>
                      <a:pt x="4775" y="6394"/>
                      <a:pt x="4798" y="6180"/>
                    </a:cubicBezTo>
                    <a:cubicBezTo>
                      <a:pt x="4798" y="5984"/>
                      <a:pt x="4965" y="5822"/>
                      <a:pt x="5159" y="5822"/>
                    </a:cubicBezTo>
                    <a:close/>
                    <a:moveTo>
                      <a:pt x="10240" y="1"/>
                    </a:moveTo>
                    <a:cubicBezTo>
                      <a:pt x="10239" y="1"/>
                      <a:pt x="4644" y="2430"/>
                      <a:pt x="1893" y="6347"/>
                    </a:cubicBezTo>
                    <a:cubicBezTo>
                      <a:pt x="905" y="7763"/>
                      <a:pt x="417" y="9156"/>
                      <a:pt x="191" y="10395"/>
                    </a:cubicBezTo>
                    <a:cubicBezTo>
                      <a:pt x="238" y="10383"/>
                      <a:pt x="298" y="10383"/>
                      <a:pt x="346" y="10383"/>
                    </a:cubicBezTo>
                    <a:cubicBezTo>
                      <a:pt x="774" y="10395"/>
                      <a:pt x="1119" y="10752"/>
                      <a:pt x="1108" y="11192"/>
                    </a:cubicBezTo>
                    <a:cubicBezTo>
                      <a:pt x="1084" y="11625"/>
                      <a:pt x="739" y="11955"/>
                      <a:pt x="309" y="11955"/>
                    </a:cubicBezTo>
                    <a:cubicBezTo>
                      <a:pt x="301" y="11955"/>
                      <a:pt x="294" y="11955"/>
                      <a:pt x="286" y="11954"/>
                    </a:cubicBezTo>
                    <a:cubicBezTo>
                      <a:pt x="191" y="11954"/>
                      <a:pt x="107" y="11931"/>
                      <a:pt x="36" y="11895"/>
                    </a:cubicBezTo>
                    <a:lnTo>
                      <a:pt x="36" y="11895"/>
                    </a:lnTo>
                    <a:cubicBezTo>
                      <a:pt x="0" y="13276"/>
                      <a:pt x="250" y="14205"/>
                      <a:pt x="250" y="14205"/>
                    </a:cubicBezTo>
                    <a:cubicBezTo>
                      <a:pt x="250" y="14205"/>
                      <a:pt x="4346" y="13931"/>
                      <a:pt x="7096" y="10026"/>
                    </a:cubicBezTo>
                    <a:cubicBezTo>
                      <a:pt x="9859" y="6097"/>
                      <a:pt x="10240" y="1"/>
                      <a:pt x="10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41"/>
              <p:cNvSpPr/>
              <p:nvPr/>
            </p:nvSpPr>
            <p:spPr>
              <a:xfrm>
                <a:off x="3921025" y="2916250"/>
                <a:ext cx="234275" cy="404850"/>
              </a:xfrm>
              <a:custGeom>
                <a:avLst/>
                <a:gdLst/>
                <a:ahLst/>
                <a:cxnLst/>
                <a:rect l="l" t="t" r="r" b="b"/>
                <a:pathLst>
                  <a:path w="9371" h="16194" extrusionOk="0">
                    <a:moveTo>
                      <a:pt x="2048" y="1"/>
                    </a:moveTo>
                    <a:cubicBezTo>
                      <a:pt x="2048" y="1"/>
                      <a:pt x="0" y="3537"/>
                      <a:pt x="1703" y="8002"/>
                    </a:cubicBezTo>
                    <a:cubicBezTo>
                      <a:pt x="3417" y="12479"/>
                      <a:pt x="8251" y="16193"/>
                      <a:pt x="8251" y="16193"/>
                    </a:cubicBezTo>
                    <a:cubicBezTo>
                      <a:pt x="8251" y="16193"/>
                      <a:pt x="9370" y="10193"/>
                      <a:pt x="7656" y="5728"/>
                    </a:cubicBezTo>
                    <a:cubicBezTo>
                      <a:pt x="5953" y="1251"/>
                      <a:pt x="2048"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41"/>
              <p:cNvSpPr/>
              <p:nvPr/>
            </p:nvSpPr>
            <p:spPr>
              <a:xfrm>
                <a:off x="3757900" y="1736950"/>
                <a:ext cx="312850" cy="311975"/>
              </a:xfrm>
              <a:custGeom>
                <a:avLst/>
                <a:gdLst/>
                <a:ahLst/>
                <a:cxnLst/>
                <a:rect l="l" t="t" r="r" b="b"/>
                <a:pathLst>
                  <a:path w="12514" h="12479" extrusionOk="0">
                    <a:moveTo>
                      <a:pt x="5718" y="7858"/>
                    </a:moveTo>
                    <a:cubicBezTo>
                      <a:pt x="5725" y="7858"/>
                      <a:pt x="5732" y="7858"/>
                      <a:pt x="5739" y="7859"/>
                    </a:cubicBezTo>
                    <a:cubicBezTo>
                      <a:pt x="5965" y="7859"/>
                      <a:pt x="6144" y="8049"/>
                      <a:pt x="6144" y="8299"/>
                    </a:cubicBezTo>
                    <a:cubicBezTo>
                      <a:pt x="6133" y="8502"/>
                      <a:pt x="5972" y="8694"/>
                      <a:pt x="5753" y="8694"/>
                    </a:cubicBezTo>
                    <a:cubicBezTo>
                      <a:pt x="5741" y="8694"/>
                      <a:pt x="5728" y="8693"/>
                      <a:pt x="5715" y="8692"/>
                    </a:cubicBezTo>
                    <a:cubicBezTo>
                      <a:pt x="5489" y="8680"/>
                      <a:pt x="5299" y="8502"/>
                      <a:pt x="5311" y="8263"/>
                    </a:cubicBezTo>
                    <a:cubicBezTo>
                      <a:pt x="5334" y="8044"/>
                      <a:pt x="5491" y="7858"/>
                      <a:pt x="5718" y="7858"/>
                    </a:cubicBezTo>
                    <a:close/>
                    <a:moveTo>
                      <a:pt x="11718" y="1"/>
                    </a:moveTo>
                    <a:cubicBezTo>
                      <a:pt x="10654" y="1"/>
                      <a:pt x="7401" y="251"/>
                      <a:pt x="4656" y="3084"/>
                    </a:cubicBezTo>
                    <a:cubicBezTo>
                      <a:pt x="3632" y="4144"/>
                      <a:pt x="2798" y="5454"/>
                      <a:pt x="2132" y="6751"/>
                    </a:cubicBezTo>
                    <a:cubicBezTo>
                      <a:pt x="643" y="9633"/>
                      <a:pt x="0" y="12478"/>
                      <a:pt x="0" y="12478"/>
                    </a:cubicBezTo>
                    <a:cubicBezTo>
                      <a:pt x="0" y="12478"/>
                      <a:pt x="5906" y="10954"/>
                      <a:pt x="9240" y="7525"/>
                    </a:cubicBezTo>
                    <a:cubicBezTo>
                      <a:pt x="9418" y="7347"/>
                      <a:pt x="9573" y="7168"/>
                      <a:pt x="9716" y="6989"/>
                    </a:cubicBezTo>
                    <a:cubicBezTo>
                      <a:pt x="12514" y="3680"/>
                      <a:pt x="12073" y="12"/>
                      <a:pt x="12073" y="12"/>
                    </a:cubicBezTo>
                    <a:cubicBezTo>
                      <a:pt x="12073" y="12"/>
                      <a:pt x="11946" y="1"/>
                      <a:pt x="11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41"/>
              <p:cNvSpPr/>
              <p:nvPr/>
            </p:nvSpPr>
            <p:spPr>
              <a:xfrm>
                <a:off x="4929475" y="1837550"/>
                <a:ext cx="292625" cy="331025"/>
              </a:xfrm>
              <a:custGeom>
                <a:avLst/>
                <a:gdLst/>
                <a:ahLst/>
                <a:cxnLst/>
                <a:rect l="l" t="t" r="r" b="b"/>
                <a:pathLst>
                  <a:path w="11705" h="13241" extrusionOk="0">
                    <a:moveTo>
                      <a:pt x="0" y="1"/>
                    </a:moveTo>
                    <a:cubicBezTo>
                      <a:pt x="0" y="1"/>
                      <a:pt x="286" y="1906"/>
                      <a:pt x="1096" y="4228"/>
                    </a:cubicBezTo>
                    <a:cubicBezTo>
                      <a:pt x="1524" y="5478"/>
                      <a:pt x="2108" y="6847"/>
                      <a:pt x="2858" y="8097"/>
                    </a:cubicBezTo>
                    <a:cubicBezTo>
                      <a:pt x="3203" y="8657"/>
                      <a:pt x="3572" y="9192"/>
                      <a:pt x="3989" y="9692"/>
                    </a:cubicBezTo>
                    <a:cubicBezTo>
                      <a:pt x="6430" y="12586"/>
                      <a:pt x="9502" y="13145"/>
                      <a:pt x="10680" y="13241"/>
                    </a:cubicBezTo>
                    <a:cubicBezTo>
                      <a:pt x="10764" y="13181"/>
                      <a:pt x="10883" y="13157"/>
                      <a:pt x="11002" y="13157"/>
                    </a:cubicBezTo>
                    <a:cubicBezTo>
                      <a:pt x="11061" y="13157"/>
                      <a:pt x="11121" y="13169"/>
                      <a:pt x="11180" y="13181"/>
                    </a:cubicBezTo>
                    <a:cubicBezTo>
                      <a:pt x="11240" y="12681"/>
                      <a:pt x="11704" y="8990"/>
                      <a:pt x="8859" y="5597"/>
                    </a:cubicBezTo>
                    <a:cubicBezTo>
                      <a:pt x="8513" y="5192"/>
                      <a:pt x="8144" y="4799"/>
                      <a:pt x="7763" y="4454"/>
                    </a:cubicBezTo>
                    <a:cubicBezTo>
                      <a:pt x="6299" y="3108"/>
                      <a:pt x="4549" y="2049"/>
                      <a:pt x="3072" y="1322"/>
                    </a:cubicBezTo>
                    <a:cubicBezTo>
                      <a:pt x="1346" y="441"/>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41"/>
              <p:cNvSpPr/>
              <p:nvPr/>
            </p:nvSpPr>
            <p:spPr>
              <a:xfrm>
                <a:off x="6572250" y="1891425"/>
                <a:ext cx="292900" cy="331625"/>
              </a:xfrm>
              <a:custGeom>
                <a:avLst/>
                <a:gdLst/>
                <a:ahLst/>
                <a:cxnLst/>
                <a:rect l="l" t="t" r="r" b="b"/>
                <a:pathLst>
                  <a:path w="11716" h="13265" extrusionOk="0">
                    <a:moveTo>
                      <a:pt x="0" y="1"/>
                    </a:moveTo>
                    <a:cubicBezTo>
                      <a:pt x="0" y="1"/>
                      <a:pt x="286" y="1906"/>
                      <a:pt x="1083" y="4228"/>
                    </a:cubicBezTo>
                    <a:cubicBezTo>
                      <a:pt x="1500" y="5490"/>
                      <a:pt x="2072" y="6859"/>
                      <a:pt x="2846" y="8109"/>
                    </a:cubicBezTo>
                    <a:cubicBezTo>
                      <a:pt x="3191" y="8680"/>
                      <a:pt x="3560" y="9216"/>
                      <a:pt x="3977" y="9704"/>
                    </a:cubicBezTo>
                    <a:cubicBezTo>
                      <a:pt x="6417" y="12610"/>
                      <a:pt x="9477" y="13157"/>
                      <a:pt x="10656" y="13264"/>
                    </a:cubicBezTo>
                    <a:cubicBezTo>
                      <a:pt x="10751" y="13205"/>
                      <a:pt x="10870" y="13169"/>
                      <a:pt x="10989" y="13169"/>
                    </a:cubicBezTo>
                    <a:cubicBezTo>
                      <a:pt x="11049" y="13169"/>
                      <a:pt x="11109" y="13193"/>
                      <a:pt x="11168" y="13205"/>
                    </a:cubicBezTo>
                    <a:cubicBezTo>
                      <a:pt x="11251" y="12669"/>
                      <a:pt x="11716" y="8978"/>
                      <a:pt x="8858" y="5597"/>
                    </a:cubicBezTo>
                    <a:cubicBezTo>
                      <a:pt x="8513" y="5192"/>
                      <a:pt x="8144" y="4811"/>
                      <a:pt x="7751" y="4454"/>
                    </a:cubicBezTo>
                    <a:cubicBezTo>
                      <a:pt x="6298" y="3108"/>
                      <a:pt x="4536" y="2049"/>
                      <a:pt x="3072" y="1322"/>
                    </a:cubicBezTo>
                    <a:cubicBezTo>
                      <a:pt x="1346" y="44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41"/>
              <p:cNvSpPr/>
              <p:nvPr/>
            </p:nvSpPr>
            <p:spPr>
              <a:xfrm>
                <a:off x="6102250" y="2455125"/>
                <a:ext cx="418225" cy="159425"/>
              </a:xfrm>
              <a:custGeom>
                <a:avLst/>
                <a:gdLst/>
                <a:ahLst/>
                <a:cxnLst/>
                <a:rect l="l" t="t" r="r" b="b"/>
                <a:pathLst>
                  <a:path w="16729" h="6377" extrusionOk="0">
                    <a:moveTo>
                      <a:pt x="8698" y="3026"/>
                    </a:moveTo>
                    <a:cubicBezTo>
                      <a:pt x="8711" y="3026"/>
                      <a:pt x="8725" y="3026"/>
                      <a:pt x="8739" y="3027"/>
                    </a:cubicBezTo>
                    <a:cubicBezTo>
                      <a:pt x="9096" y="3027"/>
                      <a:pt x="9382" y="3337"/>
                      <a:pt x="9370" y="3694"/>
                    </a:cubicBezTo>
                    <a:cubicBezTo>
                      <a:pt x="9347" y="4037"/>
                      <a:pt x="9072" y="4315"/>
                      <a:pt x="8733" y="4315"/>
                    </a:cubicBezTo>
                    <a:cubicBezTo>
                      <a:pt x="8719" y="4315"/>
                      <a:pt x="8706" y="4314"/>
                      <a:pt x="8692" y="4313"/>
                    </a:cubicBezTo>
                    <a:cubicBezTo>
                      <a:pt x="8334" y="4301"/>
                      <a:pt x="8061" y="4004"/>
                      <a:pt x="8072" y="3647"/>
                    </a:cubicBezTo>
                    <a:cubicBezTo>
                      <a:pt x="8084" y="3303"/>
                      <a:pt x="8359" y="3026"/>
                      <a:pt x="8698" y="3026"/>
                    </a:cubicBezTo>
                    <a:close/>
                    <a:moveTo>
                      <a:pt x="6915" y="1"/>
                    </a:moveTo>
                    <a:cubicBezTo>
                      <a:pt x="6832" y="1"/>
                      <a:pt x="6750" y="1"/>
                      <a:pt x="6668" y="3"/>
                    </a:cubicBezTo>
                    <a:cubicBezTo>
                      <a:pt x="3250" y="75"/>
                      <a:pt x="1000" y="1753"/>
                      <a:pt x="0" y="2706"/>
                    </a:cubicBezTo>
                    <a:cubicBezTo>
                      <a:pt x="202" y="2873"/>
                      <a:pt x="310" y="3111"/>
                      <a:pt x="298" y="3385"/>
                    </a:cubicBezTo>
                    <a:cubicBezTo>
                      <a:pt x="286" y="3623"/>
                      <a:pt x="179" y="3825"/>
                      <a:pt x="36" y="3980"/>
                    </a:cubicBezTo>
                    <a:cubicBezTo>
                      <a:pt x="1045" y="4862"/>
                      <a:pt x="3275" y="6376"/>
                      <a:pt x="6561" y="6376"/>
                    </a:cubicBezTo>
                    <a:cubicBezTo>
                      <a:pt x="6647" y="6376"/>
                      <a:pt x="6734" y="6375"/>
                      <a:pt x="6822" y="6373"/>
                    </a:cubicBezTo>
                    <a:cubicBezTo>
                      <a:pt x="11609" y="6266"/>
                      <a:pt x="16728" y="2968"/>
                      <a:pt x="16728" y="2968"/>
                    </a:cubicBezTo>
                    <a:cubicBezTo>
                      <a:pt x="16728" y="2968"/>
                      <a:pt x="11645" y="1"/>
                      <a:pt x="6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41"/>
              <p:cNvSpPr/>
              <p:nvPr/>
            </p:nvSpPr>
            <p:spPr>
              <a:xfrm>
                <a:off x="6116525" y="3031450"/>
                <a:ext cx="200950" cy="425975"/>
              </a:xfrm>
              <a:custGeom>
                <a:avLst/>
                <a:gdLst/>
                <a:ahLst/>
                <a:cxnLst/>
                <a:rect l="l" t="t" r="r" b="b"/>
                <a:pathLst>
                  <a:path w="8038" h="17039" extrusionOk="0">
                    <a:moveTo>
                      <a:pt x="6311" y="9061"/>
                    </a:moveTo>
                    <a:cubicBezTo>
                      <a:pt x="6489" y="9085"/>
                      <a:pt x="6620" y="9216"/>
                      <a:pt x="6620" y="9395"/>
                    </a:cubicBezTo>
                    <a:cubicBezTo>
                      <a:pt x="6620" y="9573"/>
                      <a:pt x="6478" y="9704"/>
                      <a:pt x="6299" y="9704"/>
                    </a:cubicBezTo>
                    <a:cubicBezTo>
                      <a:pt x="6120" y="9704"/>
                      <a:pt x="5977" y="9561"/>
                      <a:pt x="5977" y="9371"/>
                    </a:cubicBezTo>
                    <a:cubicBezTo>
                      <a:pt x="5977" y="9192"/>
                      <a:pt x="6132" y="9061"/>
                      <a:pt x="6311" y="9061"/>
                    </a:cubicBezTo>
                    <a:close/>
                    <a:moveTo>
                      <a:pt x="6314" y="12633"/>
                    </a:moveTo>
                    <a:cubicBezTo>
                      <a:pt x="6321" y="12633"/>
                      <a:pt x="6328" y="12633"/>
                      <a:pt x="6335" y="12633"/>
                    </a:cubicBezTo>
                    <a:cubicBezTo>
                      <a:pt x="6341" y="12633"/>
                      <a:pt x="6348" y="12633"/>
                      <a:pt x="6355" y="12633"/>
                    </a:cubicBezTo>
                    <a:cubicBezTo>
                      <a:pt x="6559" y="12633"/>
                      <a:pt x="6716" y="12807"/>
                      <a:pt x="6716" y="13014"/>
                    </a:cubicBezTo>
                    <a:cubicBezTo>
                      <a:pt x="6716" y="13217"/>
                      <a:pt x="6537" y="13383"/>
                      <a:pt x="6323" y="13383"/>
                    </a:cubicBezTo>
                    <a:cubicBezTo>
                      <a:pt x="6120" y="13383"/>
                      <a:pt x="5954" y="13205"/>
                      <a:pt x="5954" y="12990"/>
                    </a:cubicBezTo>
                    <a:cubicBezTo>
                      <a:pt x="5954" y="12795"/>
                      <a:pt x="6120" y="12633"/>
                      <a:pt x="6314" y="12633"/>
                    </a:cubicBezTo>
                    <a:close/>
                    <a:moveTo>
                      <a:pt x="2167" y="1"/>
                    </a:moveTo>
                    <a:cubicBezTo>
                      <a:pt x="2167" y="1"/>
                      <a:pt x="1" y="5704"/>
                      <a:pt x="882" y="10407"/>
                    </a:cubicBezTo>
                    <a:cubicBezTo>
                      <a:pt x="1751" y="15110"/>
                      <a:pt x="5370" y="17039"/>
                      <a:pt x="5370" y="17039"/>
                    </a:cubicBezTo>
                    <a:cubicBezTo>
                      <a:pt x="5370" y="17039"/>
                      <a:pt x="8037" y="13931"/>
                      <a:pt x="7144" y="9228"/>
                    </a:cubicBezTo>
                    <a:cubicBezTo>
                      <a:pt x="6263" y="4525"/>
                      <a:pt x="2167" y="1"/>
                      <a:pt x="2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41"/>
              <p:cNvSpPr/>
              <p:nvPr/>
            </p:nvSpPr>
            <p:spPr>
              <a:xfrm>
                <a:off x="5757850" y="2407850"/>
                <a:ext cx="284575" cy="322400"/>
              </a:xfrm>
              <a:custGeom>
                <a:avLst/>
                <a:gdLst/>
                <a:ahLst/>
                <a:cxnLst/>
                <a:rect l="l" t="t" r="r" b="b"/>
                <a:pathLst>
                  <a:path w="11383" h="12896" extrusionOk="0">
                    <a:moveTo>
                      <a:pt x="126" y="1"/>
                    </a:moveTo>
                    <a:cubicBezTo>
                      <a:pt x="91" y="1"/>
                      <a:pt x="72" y="1"/>
                      <a:pt x="72" y="1"/>
                    </a:cubicBezTo>
                    <a:cubicBezTo>
                      <a:pt x="72" y="1"/>
                      <a:pt x="1" y="465"/>
                      <a:pt x="1" y="1192"/>
                    </a:cubicBezTo>
                    <a:cubicBezTo>
                      <a:pt x="24" y="1263"/>
                      <a:pt x="24" y="1358"/>
                      <a:pt x="24" y="1442"/>
                    </a:cubicBezTo>
                    <a:cubicBezTo>
                      <a:pt x="24" y="1489"/>
                      <a:pt x="12" y="1549"/>
                      <a:pt x="12" y="1597"/>
                    </a:cubicBezTo>
                    <a:cubicBezTo>
                      <a:pt x="84" y="3097"/>
                      <a:pt x="560" y="5454"/>
                      <a:pt x="2465" y="7657"/>
                    </a:cubicBezTo>
                    <a:cubicBezTo>
                      <a:pt x="4870" y="10419"/>
                      <a:pt x="8835" y="12157"/>
                      <a:pt x="10561" y="12812"/>
                    </a:cubicBezTo>
                    <a:cubicBezTo>
                      <a:pt x="10657" y="12681"/>
                      <a:pt x="10788" y="12598"/>
                      <a:pt x="10966" y="12598"/>
                    </a:cubicBezTo>
                    <a:cubicBezTo>
                      <a:pt x="11157" y="12610"/>
                      <a:pt x="11323" y="12729"/>
                      <a:pt x="11383" y="12896"/>
                    </a:cubicBezTo>
                    <a:cubicBezTo>
                      <a:pt x="11157" y="11741"/>
                      <a:pt x="10073" y="6681"/>
                      <a:pt x="7311" y="3490"/>
                    </a:cubicBezTo>
                    <a:cubicBezTo>
                      <a:pt x="4380" y="114"/>
                      <a:pt x="620" y="1"/>
                      <a:pt x="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41"/>
              <p:cNvSpPr/>
              <p:nvPr/>
            </p:nvSpPr>
            <p:spPr>
              <a:xfrm>
                <a:off x="6043300" y="2735000"/>
                <a:ext cx="325" cy="1200"/>
              </a:xfrm>
              <a:custGeom>
                <a:avLst/>
                <a:gdLst/>
                <a:ahLst/>
                <a:cxnLst/>
                <a:rect l="l" t="t" r="r" b="b"/>
                <a:pathLst>
                  <a:path w="13" h="48" extrusionOk="0">
                    <a:moveTo>
                      <a:pt x="13" y="0"/>
                    </a:moveTo>
                    <a:cubicBezTo>
                      <a:pt x="13" y="12"/>
                      <a:pt x="13" y="24"/>
                      <a:pt x="1" y="48"/>
                    </a:cubicBezTo>
                    <a:lnTo>
                      <a:pt x="13" y="48"/>
                    </a:lnTo>
                    <a:lnTo>
                      <a:pt x="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41"/>
              <p:cNvSpPr/>
              <p:nvPr/>
            </p:nvSpPr>
            <p:spPr>
              <a:xfrm>
                <a:off x="5296475" y="2153075"/>
                <a:ext cx="256025" cy="354825"/>
              </a:xfrm>
              <a:custGeom>
                <a:avLst/>
                <a:gdLst/>
                <a:ahLst/>
                <a:cxnLst/>
                <a:rect l="l" t="t" r="r" b="b"/>
                <a:pathLst>
                  <a:path w="10241" h="14193" extrusionOk="0">
                    <a:moveTo>
                      <a:pt x="7645" y="1655"/>
                    </a:moveTo>
                    <a:cubicBezTo>
                      <a:pt x="7752" y="1655"/>
                      <a:pt x="7847" y="1739"/>
                      <a:pt x="7847" y="1858"/>
                    </a:cubicBezTo>
                    <a:cubicBezTo>
                      <a:pt x="7847" y="1965"/>
                      <a:pt x="7752" y="2048"/>
                      <a:pt x="7633" y="2048"/>
                    </a:cubicBezTo>
                    <a:cubicBezTo>
                      <a:pt x="7514" y="2048"/>
                      <a:pt x="7442" y="1953"/>
                      <a:pt x="7442" y="1846"/>
                    </a:cubicBezTo>
                    <a:cubicBezTo>
                      <a:pt x="7442" y="1739"/>
                      <a:pt x="7526" y="1655"/>
                      <a:pt x="7645" y="1655"/>
                    </a:cubicBezTo>
                    <a:close/>
                    <a:moveTo>
                      <a:pt x="5139" y="5820"/>
                    </a:moveTo>
                    <a:cubicBezTo>
                      <a:pt x="5153" y="5820"/>
                      <a:pt x="5166" y="5821"/>
                      <a:pt x="5180" y="5823"/>
                    </a:cubicBezTo>
                    <a:cubicBezTo>
                      <a:pt x="5382" y="5823"/>
                      <a:pt x="5549" y="6001"/>
                      <a:pt x="5537" y="6204"/>
                    </a:cubicBezTo>
                    <a:cubicBezTo>
                      <a:pt x="5537" y="6410"/>
                      <a:pt x="5371" y="6561"/>
                      <a:pt x="5167" y="6561"/>
                    </a:cubicBezTo>
                    <a:cubicBezTo>
                      <a:pt x="5160" y="6561"/>
                      <a:pt x="5152" y="6561"/>
                      <a:pt x="5144" y="6561"/>
                    </a:cubicBezTo>
                    <a:cubicBezTo>
                      <a:pt x="4942" y="6549"/>
                      <a:pt x="4775" y="6382"/>
                      <a:pt x="4787" y="6180"/>
                    </a:cubicBezTo>
                    <a:cubicBezTo>
                      <a:pt x="4787" y="5979"/>
                      <a:pt x="4944" y="5820"/>
                      <a:pt x="5139" y="5820"/>
                    </a:cubicBezTo>
                    <a:close/>
                    <a:moveTo>
                      <a:pt x="10240" y="0"/>
                    </a:moveTo>
                    <a:lnTo>
                      <a:pt x="10240" y="0"/>
                    </a:lnTo>
                    <a:cubicBezTo>
                      <a:pt x="10240" y="1"/>
                      <a:pt x="4644" y="2429"/>
                      <a:pt x="1894" y="6335"/>
                    </a:cubicBezTo>
                    <a:cubicBezTo>
                      <a:pt x="906" y="7751"/>
                      <a:pt x="418" y="9156"/>
                      <a:pt x="191" y="10383"/>
                    </a:cubicBezTo>
                    <a:cubicBezTo>
                      <a:pt x="239" y="10371"/>
                      <a:pt x="298" y="10371"/>
                      <a:pt x="346" y="10371"/>
                    </a:cubicBezTo>
                    <a:cubicBezTo>
                      <a:pt x="775" y="10383"/>
                      <a:pt x="1120" y="10740"/>
                      <a:pt x="1096" y="11192"/>
                    </a:cubicBezTo>
                    <a:cubicBezTo>
                      <a:pt x="1084" y="11614"/>
                      <a:pt x="739" y="11955"/>
                      <a:pt x="309" y="11955"/>
                    </a:cubicBezTo>
                    <a:cubicBezTo>
                      <a:pt x="301" y="11955"/>
                      <a:pt x="294" y="11954"/>
                      <a:pt x="287" y="11954"/>
                    </a:cubicBezTo>
                    <a:cubicBezTo>
                      <a:pt x="191" y="11954"/>
                      <a:pt x="96" y="11919"/>
                      <a:pt x="25" y="11895"/>
                    </a:cubicBezTo>
                    <a:lnTo>
                      <a:pt x="25" y="11895"/>
                    </a:lnTo>
                    <a:cubicBezTo>
                      <a:pt x="1" y="13276"/>
                      <a:pt x="251" y="14193"/>
                      <a:pt x="251" y="14193"/>
                    </a:cubicBezTo>
                    <a:cubicBezTo>
                      <a:pt x="251" y="14193"/>
                      <a:pt x="4347" y="13919"/>
                      <a:pt x="7097" y="10002"/>
                    </a:cubicBezTo>
                    <a:cubicBezTo>
                      <a:pt x="9847" y="6085"/>
                      <a:pt x="10240" y="1"/>
                      <a:pt x="10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41"/>
              <p:cNvSpPr/>
              <p:nvPr/>
            </p:nvSpPr>
            <p:spPr>
              <a:xfrm>
                <a:off x="5563475" y="2970150"/>
                <a:ext cx="234575" cy="404825"/>
              </a:xfrm>
              <a:custGeom>
                <a:avLst/>
                <a:gdLst/>
                <a:ahLst/>
                <a:cxnLst/>
                <a:rect l="l" t="t" r="r" b="b"/>
                <a:pathLst>
                  <a:path w="9383" h="16193" extrusionOk="0">
                    <a:moveTo>
                      <a:pt x="2061" y="0"/>
                    </a:moveTo>
                    <a:cubicBezTo>
                      <a:pt x="2061" y="0"/>
                      <a:pt x="1" y="3536"/>
                      <a:pt x="1715" y="8001"/>
                    </a:cubicBezTo>
                    <a:cubicBezTo>
                      <a:pt x="3430" y="12490"/>
                      <a:pt x="8264" y="16192"/>
                      <a:pt x="8264" y="16192"/>
                    </a:cubicBezTo>
                    <a:cubicBezTo>
                      <a:pt x="8264" y="16192"/>
                      <a:pt x="9383" y="10192"/>
                      <a:pt x="7668" y="5727"/>
                    </a:cubicBezTo>
                    <a:cubicBezTo>
                      <a:pt x="5942" y="1262"/>
                      <a:pt x="2061" y="0"/>
                      <a:pt x="2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41"/>
              <p:cNvSpPr/>
              <p:nvPr/>
            </p:nvSpPr>
            <p:spPr>
              <a:xfrm>
                <a:off x="5400675" y="1791425"/>
                <a:ext cx="312850" cy="311675"/>
              </a:xfrm>
              <a:custGeom>
                <a:avLst/>
                <a:gdLst/>
                <a:ahLst/>
                <a:cxnLst/>
                <a:rect l="l" t="t" r="r" b="b"/>
                <a:pathLst>
                  <a:path w="12514" h="12467" extrusionOk="0">
                    <a:moveTo>
                      <a:pt x="5701" y="7857"/>
                    </a:moveTo>
                    <a:cubicBezTo>
                      <a:pt x="5713" y="7857"/>
                      <a:pt x="5726" y="7857"/>
                      <a:pt x="5739" y="7858"/>
                    </a:cubicBezTo>
                    <a:cubicBezTo>
                      <a:pt x="5965" y="7870"/>
                      <a:pt x="6156" y="8049"/>
                      <a:pt x="6144" y="8287"/>
                    </a:cubicBezTo>
                    <a:cubicBezTo>
                      <a:pt x="6132" y="8507"/>
                      <a:pt x="5964" y="8692"/>
                      <a:pt x="5736" y="8692"/>
                    </a:cubicBezTo>
                    <a:cubicBezTo>
                      <a:pt x="5729" y="8692"/>
                      <a:pt x="5722" y="8692"/>
                      <a:pt x="5715" y="8692"/>
                    </a:cubicBezTo>
                    <a:cubicBezTo>
                      <a:pt x="5477" y="8680"/>
                      <a:pt x="5298" y="8478"/>
                      <a:pt x="5310" y="8251"/>
                    </a:cubicBezTo>
                    <a:cubicBezTo>
                      <a:pt x="5321" y="8049"/>
                      <a:pt x="5482" y="7857"/>
                      <a:pt x="5701" y="7857"/>
                    </a:cubicBezTo>
                    <a:close/>
                    <a:moveTo>
                      <a:pt x="11715" y="1"/>
                    </a:moveTo>
                    <a:cubicBezTo>
                      <a:pt x="10650" y="1"/>
                      <a:pt x="7399" y="251"/>
                      <a:pt x="4655" y="3072"/>
                    </a:cubicBezTo>
                    <a:cubicBezTo>
                      <a:pt x="3631" y="4132"/>
                      <a:pt x="2798" y="5442"/>
                      <a:pt x="2131" y="6739"/>
                    </a:cubicBezTo>
                    <a:cubicBezTo>
                      <a:pt x="643" y="9621"/>
                      <a:pt x="0" y="12466"/>
                      <a:pt x="0" y="12466"/>
                    </a:cubicBezTo>
                    <a:cubicBezTo>
                      <a:pt x="0" y="12466"/>
                      <a:pt x="5906" y="10954"/>
                      <a:pt x="9239" y="7513"/>
                    </a:cubicBezTo>
                    <a:cubicBezTo>
                      <a:pt x="9418" y="7335"/>
                      <a:pt x="9573" y="7156"/>
                      <a:pt x="9716" y="6977"/>
                    </a:cubicBezTo>
                    <a:cubicBezTo>
                      <a:pt x="12513" y="3667"/>
                      <a:pt x="12073" y="12"/>
                      <a:pt x="12073" y="12"/>
                    </a:cubicBezTo>
                    <a:cubicBezTo>
                      <a:pt x="12073" y="12"/>
                      <a:pt x="11945" y="1"/>
                      <a:pt x="11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41"/>
              <p:cNvSpPr/>
              <p:nvPr/>
            </p:nvSpPr>
            <p:spPr>
              <a:xfrm>
                <a:off x="6469550" y="2981300"/>
                <a:ext cx="377750" cy="225600"/>
              </a:xfrm>
              <a:custGeom>
                <a:avLst/>
                <a:gdLst/>
                <a:ahLst/>
                <a:cxnLst/>
                <a:rect l="l" t="t" r="r" b="b"/>
                <a:pathLst>
                  <a:path w="15110" h="9024" extrusionOk="0">
                    <a:moveTo>
                      <a:pt x="5574" y="2768"/>
                    </a:moveTo>
                    <a:cubicBezTo>
                      <a:pt x="5581" y="2768"/>
                      <a:pt x="5589" y="2768"/>
                      <a:pt x="5596" y="2769"/>
                    </a:cubicBezTo>
                    <a:cubicBezTo>
                      <a:pt x="5632" y="2769"/>
                      <a:pt x="5656" y="2769"/>
                      <a:pt x="5692" y="2781"/>
                    </a:cubicBezTo>
                    <a:cubicBezTo>
                      <a:pt x="6001" y="2840"/>
                      <a:pt x="6227" y="3114"/>
                      <a:pt x="6204" y="3435"/>
                    </a:cubicBezTo>
                    <a:cubicBezTo>
                      <a:pt x="6192" y="3769"/>
                      <a:pt x="5953" y="4019"/>
                      <a:pt x="5644" y="4066"/>
                    </a:cubicBezTo>
                    <a:cubicBezTo>
                      <a:pt x="5620" y="4066"/>
                      <a:pt x="5602" y="4072"/>
                      <a:pt x="5581" y="4072"/>
                    </a:cubicBezTo>
                    <a:cubicBezTo>
                      <a:pt x="5571" y="4072"/>
                      <a:pt x="5561" y="4070"/>
                      <a:pt x="5549" y="4066"/>
                    </a:cubicBezTo>
                    <a:cubicBezTo>
                      <a:pt x="5191" y="4043"/>
                      <a:pt x="4918" y="3745"/>
                      <a:pt x="4930" y="3388"/>
                    </a:cubicBezTo>
                    <a:cubicBezTo>
                      <a:pt x="4941" y="3038"/>
                      <a:pt x="5227" y="2768"/>
                      <a:pt x="5574" y="2768"/>
                    </a:cubicBezTo>
                    <a:close/>
                    <a:moveTo>
                      <a:pt x="12131" y="0"/>
                    </a:moveTo>
                    <a:cubicBezTo>
                      <a:pt x="10730" y="0"/>
                      <a:pt x="8966" y="291"/>
                      <a:pt x="7132" y="1328"/>
                    </a:cubicBezTo>
                    <a:cubicBezTo>
                      <a:pt x="6644" y="1602"/>
                      <a:pt x="6168" y="1923"/>
                      <a:pt x="5703" y="2281"/>
                    </a:cubicBezTo>
                    <a:cubicBezTo>
                      <a:pt x="2310" y="4876"/>
                      <a:pt x="0" y="9019"/>
                      <a:pt x="0" y="9019"/>
                    </a:cubicBezTo>
                    <a:cubicBezTo>
                      <a:pt x="0" y="9019"/>
                      <a:pt x="131" y="9024"/>
                      <a:pt x="367" y="9024"/>
                    </a:cubicBezTo>
                    <a:cubicBezTo>
                      <a:pt x="1175" y="9024"/>
                      <a:pt x="3222" y="8974"/>
                      <a:pt x="5489" y="8531"/>
                    </a:cubicBezTo>
                    <a:cubicBezTo>
                      <a:pt x="7085" y="8210"/>
                      <a:pt x="8799" y="7710"/>
                      <a:pt x="10275" y="6876"/>
                    </a:cubicBezTo>
                    <a:cubicBezTo>
                      <a:pt x="14443" y="4507"/>
                      <a:pt x="15109" y="471"/>
                      <a:pt x="15109" y="471"/>
                    </a:cubicBezTo>
                    <a:cubicBezTo>
                      <a:pt x="15109" y="471"/>
                      <a:pt x="13915" y="0"/>
                      <a:pt x="1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41"/>
              <p:cNvSpPr/>
              <p:nvPr/>
            </p:nvSpPr>
            <p:spPr>
              <a:xfrm>
                <a:off x="1119775" y="3935075"/>
                <a:ext cx="418525" cy="159425"/>
              </a:xfrm>
              <a:custGeom>
                <a:avLst/>
                <a:gdLst/>
                <a:ahLst/>
                <a:cxnLst/>
                <a:rect l="l" t="t" r="r" b="b"/>
                <a:pathLst>
                  <a:path w="16741" h="6377" extrusionOk="0">
                    <a:moveTo>
                      <a:pt x="8741" y="3015"/>
                    </a:moveTo>
                    <a:cubicBezTo>
                      <a:pt x="8748" y="3015"/>
                      <a:pt x="8756" y="3015"/>
                      <a:pt x="8763" y="3015"/>
                    </a:cubicBezTo>
                    <a:cubicBezTo>
                      <a:pt x="9097" y="3027"/>
                      <a:pt x="9382" y="3325"/>
                      <a:pt x="9382" y="3682"/>
                    </a:cubicBezTo>
                    <a:cubicBezTo>
                      <a:pt x="9371" y="4032"/>
                      <a:pt x="9085" y="4313"/>
                      <a:pt x="8737" y="4313"/>
                    </a:cubicBezTo>
                    <a:cubicBezTo>
                      <a:pt x="8730" y="4313"/>
                      <a:pt x="8723" y="4313"/>
                      <a:pt x="8716" y="4313"/>
                    </a:cubicBezTo>
                    <a:cubicBezTo>
                      <a:pt x="8359" y="4289"/>
                      <a:pt x="8073" y="3992"/>
                      <a:pt x="8085" y="3634"/>
                    </a:cubicBezTo>
                    <a:cubicBezTo>
                      <a:pt x="8108" y="3285"/>
                      <a:pt x="8394" y="3015"/>
                      <a:pt x="8741" y="3015"/>
                    </a:cubicBezTo>
                    <a:close/>
                    <a:moveTo>
                      <a:pt x="6912" y="1"/>
                    </a:moveTo>
                    <a:cubicBezTo>
                      <a:pt x="6838" y="1"/>
                      <a:pt x="6765" y="2"/>
                      <a:pt x="6692" y="3"/>
                    </a:cubicBezTo>
                    <a:cubicBezTo>
                      <a:pt x="3263" y="86"/>
                      <a:pt x="1024" y="1765"/>
                      <a:pt x="0" y="2718"/>
                    </a:cubicBezTo>
                    <a:cubicBezTo>
                      <a:pt x="203" y="2884"/>
                      <a:pt x="322" y="3122"/>
                      <a:pt x="298" y="3384"/>
                    </a:cubicBezTo>
                    <a:cubicBezTo>
                      <a:pt x="286" y="3622"/>
                      <a:pt x="179" y="3837"/>
                      <a:pt x="36" y="3980"/>
                    </a:cubicBezTo>
                    <a:cubicBezTo>
                      <a:pt x="1042" y="4858"/>
                      <a:pt x="3260" y="6377"/>
                      <a:pt x="6527" y="6377"/>
                    </a:cubicBezTo>
                    <a:cubicBezTo>
                      <a:pt x="6625" y="6377"/>
                      <a:pt x="6723" y="6376"/>
                      <a:pt x="6823" y="6373"/>
                    </a:cubicBezTo>
                    <a:cubicBezTo>
                      <a:pt x="11609" y="6278"/>
                      <a:pt x="16741" y="2968"/>
                      <a:pt x="16741" y="2968"/>
                    </a:cubicBezTo>
                    <a:cubicBezTo>
                      <a:pt x="16741" y="2968"/>
                      <a:pt x="11638" y="1"/>
                      <a:pt x="6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41"/>
              <p:cNvSpPr/>
              <p:nvPr/>
            </p:nvSpPr>
            <p:spPr>
              <a:xfrm>
                <a:off x="775675" y="3888100"/>
                <a:ext cx="284875" cy="322100"/>
              </a:xfrm>
              <a:custGeom>
                <a:avLst/>
                <a:gdLst/>
                <a:ahLst/>
                <a:cxnLst/>
                <a:rect l="l" t="t" r="r" b="b"/>
                <a:pathLst>
                  <a:path w="11395" h="12884" extrusionOk="0">
                    <a:moveTo>
                      <a:pt x="148" y="0"/>
                    </a:moveTo>
                    <a:cubicBezTo>
                      <a:pt x="106" y="0"/>
                      <a:pt x="84" y="1"/>
                      <a:pt x="84" y="1"/>
                    </a:cubicBezTo>
                    <a:cubicBezTo>
                      <a:pt x="84" y="1"/>
                      <a:pt x="1" y="453"/>
                      <a:pt x="1" y="1191"/>
                    </a:cubicBezTo>
                    <a:cubicBezTo>
                      <a:pt x="36" y="1263"/>
                      <a:pt x="36" y="1346"/>
                      <a:pt x="36" y="1441"/>
                    </a:cubicBezTo>
                    <a:cubicBezTo>
                      <a:pt x="36" y="1489"/>
                      <a:pt x="25" y="1549"/>
                      <a:pt x="25" y="1584"/>
                    </a:cubicBezTo>
                    <a:cubicBezTo>
                      <a:pt x="96" y="3096"/>
                      <a:pt x="572" y="5442"/>
                      <a:pt x="2477" y="7645"/>
                    </a:cubicBezTo>
                    <a:cubicBezTo>
                      <a:pt x="4870" y="10419"/>
                      <a:pt x="8847" y="12157"/>
                      <a:pt x="10573" y="12812"/>
                    </a:cubicBezTo>
                    <a:cubicBezTo>
                      <a:pt x="10675" y="12699"/>
                      <a:pt x="10798" y="12597"/>
                      <a:pt x="10963" y="12597"/>
                    </a:cubicBezTo>
                    <a:cubicBezTo>
                      <a:pt x="10972" y="12597"/>
                      <a:pt x="10981" y="12597"/>
                      <a:pt x="10990" y="12598"/>
                    </a:cubicBezTo>
                    <a:cubicBezTo>
                      <a:pt x="11169" y="12598"/>
                      <a:pt x="11335" y="12717"/>
                      <a:pt x="11395" y="12883"/>
                    </a:cubicBezTo>
                    <a:cubicBezTo>
                      <a:pt x="11169" y="11740"/>
                      <a:pt x="10085" y="6680"/>
                      <a:pt x="7311" y="3477"/>
                    </a:cubicBezTo>
                    <a:cubicBezTo>
                      <a:pt x="4398" y="123"/>
                      <a:pt x="677" y="0"/>
                      <a:pt x="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41"/>
              <p:cNvSpPr/>
              <p:nvPr/>
            </p:nvSpPr>
            <p:spPr>
              <a:xfrm>
                <a:off x="1061125" y="4214925"/>
                <a:ext cx="325" cy="1225"/>
              </a:xfrm>
              <a:custGeom>
                <a:avLst/>
                <a:gdLst/>
                <a:ahLst/>
                <a:cxnLst/>
                <a:rect l="l" t="t" r="r" b="b"/>
                <a:pathLst>
                  <a:path w="13" h="49" extrusionOk="0">
                    <a:moveTo>
                      <a:pt x="13" y="1"/>
                    </a:moveTo>
                    <a:cubicBezTo>
                      <a:pt x="1" y="25"/>
                      <a:pt x="1" y="37"/>
                      <a:pt x="1" y="48"/>
                    </a:cubicBezTo>
                    <a:lnTo>
                      <a:pt x="13" y="48"/>
                    </a:lnTo>
                    <a:lnTo>
                      <a:pt x="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41"/>
              <p:cNvSpPr/>
              <p:nvPr/>
            </p:nvSpPr>
            <p:spPr>
              <a:xfrm>
                <a:off x="3232525" y="3425850"/>
                <a:ext cx="292925" cy="331600"/>
              </a:xfrm>
              <a:custGeom>
                <a:avLst/>
                <a:gdLst/>
                <a:ahLst/>
                <a:cxnLst/>
                <a:rect l="l" t="t" r="r" b="b"/>
                <a:pathLst>
                  <a:path w="11717" h="13264" extrusionOk="0">
                    <a:moveTo>
                      <a:pt x="1" y="0"/>
                    </a:moveTo>
                    <a:cubicBezTo>
                      <a:pt x="1" y="1"/>
                      <a:pt x="287" y="1906"/>
                      <a:pt x="1084" y="4227"/>
                    </a:cubicBezTo>
                    <a:cubicBezTo>
                      <a:pt x="1501" y="5477"/>
                      <a:pt x="2084" y="6847"/>
                      <a:pt x="2846" y="8109"/>
                    </a:cubicBezTo>
                    <a:cubicBezTo>
                      <a:pt x="3192" y="8680"/>
                      <a:pt x="3561" y="9216"/>
                      <a:pt x="3978" y="9704"/>
                    </a:cubicBezTo>
                    <a:cubicBezTo>
                      <a:pt x="6418" y="12609"/>
                      <a:pt x="9478" y="13157"/>
                      <a:pt x="10657" y="13264"/>
                    </a:cubicBezTo>
                    <a:cubicBezTo>
                      <a:pt x="10752" y="13204"/>
                      <a:pt x="10871" y="13169"/>
                      <a:pt x="10990" y="13169"/>
                    </a:cubicBezTo>
                    <a:cubicBezTo>
                      <a:pt x="11050" y="13169"/>
                      <a:pt x="11109" y="13193"/>
                      <a:pt x="11169" y="13204"/>
                    </a:cubicBezTo>
                    <a:cubicBezTo>
                      <a:pt x="11252" y="12669"/>
                      <a:pt x="11717" y="8978"/>
                      <a:pt x="8859" y="5596"/>
                    </a:cubicBezTo>
                    <a:cubicBezTo>
                      <a:pt x="8514" y="5192"/>
                      <a:pt x="8145" y="4811"/>
                      <a:pt x="7752" y="4453"/>
                    </a:cubicBezTo>
                    <a:cubicBezTo>
                      <a:pt x="6299" y="3108"/>
                      <a:pt x="4537" y="2060"/>
                      <a:pt x="3073" y="1322"/>
                    </a:cubicBezTo>
                    <a:cubicBezTo>
                      <a:pt x="1346" y="453"/>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41"/>
              <p:cNvSpPr/>
              <p:nvPr/>
            </p:nvSpPr>
            <p:spPr>
              <a:xfrm>
                <a:off x="1541550" y="2818725"/>
                <a:ext cx="377750" cy="225400"/>
              </a:xfrm>
              <a:custGeom>
                <a:avLst/>
                <a:gdLst/>
                <a:ahLst/>
                <a:cxnLst/>
                <a:rect l="l" t="t" r="r" b="b"/>
                <a:pathLst>
                  <a:path w="15110" h="9016" extrusionOk="0">
                    <a:moveTo>
                      <a:pt x="5575" y="2759"/>
                    </a:moveTo>
                    <a:cubicBezTo>
                      <a:pt x="5582" y="2759"/>
                      <a:pt x="5589" y="2759"/>
                      <a:pt x="5596" y="2759"/>
                    </a:cubicBezTo>
                    <a:cubicBezTo>
                      <a:pt x="5620" y="2759"/>
                      <a:pt x="5656" y="2759"/>
                      <a:pt x="5680" y="2783"/>
                    </a:cubicBezTo>
                    <a:cubicBezTo>
                      <a:pt x="6001" y="2842"/>
                      <a:pt x="6216" y="3104"/>
                      <a:pt x="6216" y="3438"/>
                    </a:cubicBezTo>
                    <a:cubicBezTo>
                      <a:pt x="6204" y="3759"/>
                      <a:pt x="5966" y="4009"/>
                      <a:pt x="5656" y="4057"/>
                    </a:cubicBezTo>
                    <a:cubicBezTo>
                      <a:pt x="5632" y="4057"/>
                      <a:pt x="5614" y="4067"/>
                      <a:pt x="5593" y="4067"/>
                    </a:cubicBezTo>
                    <a:cubicBezTo>
                      <a:pt x="5583" y="4067"/>
                      <a:pt x="5573" y="4065"/>
                      <a:pt x="5561" y="4057"/>
                    </a:cubicBezTo>
                    <a:cubicBezTo>
                      <a:pt x="5192" y="4045"/>
                      <a:pt x="4906" y="3747"/>
                      <a:pt x="4930" y="3390"/>
                    </a:cubicBezTo>
                    <a:cubicBezTo>
                      <a:pt x="4941" y="3040"/>
                      <a:pt x="5227" y="2759"/>
                      <a:pt x="5575" y="2759"/>
                    </a:cubicBezTo>
                    <a:close/>
                    <a:moveTo>
                      <a:pt x="12120" y="0"/>
                    </a:moveTo>
                    <a:cubicBezTo>
                      <a:pt x="10720" y="0"/>
                      <a:pt x="8961" y="289"/>
                      <a:pt x="7132" y="1318"/>
                    </a:cubicBezTo>
                    <a:cubicBezTo>
                      <a:pt x="6632" y="1604"/>
                      <a:pt x="6156" y="1914"/>
                      <a:pt x="5704" y="2271"/>
                    </a:cubicBezTo>
                    <a:cubicBezTo>
                      <a:pt x="2298" y="4878"/>
                      <a:pt x="0" y="9010"/>
                      <a:pt x="0" y="9010"/>
                    </a:cubicBezTo>
                    <a:cubicBezTo>
                      <a:pt x="0" y="9010"/>
                      <a:pt x="156" y="9016"/>
                      <a:pt x="433" y="9016"/>
                    </a:cubicBezTo>
                    <a:cubicBezTo>
                      <a:pt x="1283" y="9016"/>
                      <a:pt x="3281" y="8961"/>
                      <a:pt x="5489" y="8522"/>
                    </a:cubicBezTo>
                    <a:cubicBezTo>
                      <a:pt x="7085" y="8212"/>
                      <a:pt x="8799" y="7700"/>
                      <a:pt x="10264" y="6867"/>
                    </a:cubicBezTo>
                    <a:cubicBezTo>
                      <a:pt x="14431" y="4509"/>
                      <a:pt x="15110" y="473"/>
                      <a:pt x="15110" y="473"/>
                    </a:cubicBezTo>
                    <a:cubicBezTo>
                      <a:pt x="15110" y="473"/>
                      <a:pt x="13909" y="0"/>
                      <a:pt x="12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41"/>
              <p:cNvSpPr/>
              <p:nvPr/>
            </p:nvSpPr>
            <p:spPr>
              <a:xfrm>
                <a:off x="1589775" y="3371675"/>
                <a:ext cx="292925" cy="331325"/>
              </a:xfrm>
              <a:custGeom>
                <a:avLst/>
                <a:gdLst/>
                <a:ahLst/>
                <a:cxnLst/>
                <a:rect l="l" t="t" r="r" b="b"/>
                <a:pathLst>
                  <a:path w="11717" h="13253" extrusionOk="0">
                    <a:moveTo>
                      <a:pt x="0" y="1"/>
                    </a:moveTo>
                    <a:cubicBezTo>
                      <a:pt x="0" y="1"/>
                      <a:pt x="286" y="1906"/>
                      <a:pt x="1096" y="4227"/>
                    </a:cubicBezTo>
                    <a:cubicBezTo>
                      <a:pt x="1512" y="5489"/>
                      <a:pt x="2084" y="6858"/>
                      <a:pt x="2846" y="8109"/>
                    </a:cubicBezTo>
                    <a:cubicBezTo>
                      <a:pt x="3191" y="8668"/>
                      <a:pt x="3560" y="9204"/>
                      <a:pt x="3977" y="9704"/>
                    </a:cubicBezTo>
                    <a:cubicBezTo>
                      <a:pt x="6418" y="12597"/>
                      <a:pt x="9490" y="13157"/>
                      <a:pt x="10656" y="13252"/>
                    </a:cubicBezTo>
                    <a:cubicBezTo>
                      <a:pt x="10752" y="13193"/>
                      <a:pt x="10871" y="13169"/>
                      <a:pt x="10990" y="13169"/>
                    </a:cubicBezTo>
                    <a:cubicBezTo>
                      <a:pt x="11049" y="13169"/>
                      <a:pt x="11109" y="13181"/>
                      <a:pt x="11168" y="13193"/>
                    </a:cubicBezTo>
                    <a:cubicBezTo>
                      <a:pt x="11252" y="12657"/>
                      <a:pt x="11716" y="8966"/>
                      <a:pt x="8859" y="5596"/>
                    </a:cubicBezTo>
                    <a:cubicBezTo>
                      <a:pt x="8513" y="5192"/>
                      <a:pt x="8144" y="4799"/>
                      <a:pt x="7763" y="4442"/>
                    </a:cubicBezTo>
                    <a:cubicBezTo>
                      <a:pt x="6299" y="3108"/>
                      <a:pt x="4537" y="2048"/>
                      <a:pt x="3072" y="1322"/>
                    </a:cubicBezTo>
                    <a:cubicBezTo>
                      <a:pt x="1346" y="44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41"/>
              <p:cNvSpPr/>
              <p:nvPr/>
            </p:nvSpPr>
            <p:spPr>
              <a:xfrm>
                <a:off x="1551675" y="3870550"/>
                <a:ext cx="207175" cy="294700"/>
              </a:xfrm>
              <a:custGeom>
                <a:avLst/>
                <a:gdLst/>
                <a:ahLst/>
                <a:cxnLst/>
                <a:rect l="l" t="t" r="r" b="b"/>
                <a:pathLst>
                  <a:path w="8287" h="11788" extrusionOk="0">
                    <a:moveTo>
                      <a:pt x="8275" y="0"/>
                    </a:moveTo>
                    <a:lnTo>
                      <a:pt x="8275" y="0"/>
                    </a:lnTo>
                    <a:cubicBezTo>
                      <a:pt x="8275" y="0"/>
                      <a:pt x="5906" y="1203"/>
                      <a:pt x="3882" y="3155"/>
                    </a:cubicBezTo>
                    <a:cubicBezTo>
                      <a:pt x="3167" y="3834"/>
                      <a:pt x="2501" y="4608"/>
                      <a:pt x="1977" y="5465"/>
                    </a:cubicBezTo>
                    <a:cubicBezTo>
                      <a:pt x="0" y="8716"/>
                      <a:pt x="1096" y="11788"/>
                      <a:pt x="1096" y="11788"/>
                    </a:cubicBezTo>
                    <a:cubicBezTo>
                      <a:pt x="1096" y="11788"/>
                      <a:pt x="2274" y="11621"/>
                      <a:pt x="3632" y="10787"/>
                    </a:cubicBezTo>
                    <a:cubicBezTo>
                      <a:pt x="4537" y="10240"/>
                      <a:pt x="5513" y="9394"/>
                      <a:pt x="6311" y="8097"/>
                    </a:cubicBezTo>
                    <a:cubicBezTo>
                      <a:pt x="8287" y="4846"/>
                      <a:pt x="8275" y="0"/>
                      <a:pt x="8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41"/>
              <p:cNvSpPr/>
              <p:nvPr/>
            </p:nvSpPr>
            <p:spPr>
              <a:xfrm>
                <a:off x="2762525" y="3989550"/>
                <a:ext cx="418825" cy="159400"/>
              </a:xfrm>
              <a:custGeom>
                <a:avLst/>
                <a:gdLst/>
                <a:ahLst/>
                <a:cxnLst/>
                <a:rect l="l" t="t" r="r" b="b"/>
                <a:pathLst>
                  <a:path w="16753" h="6376" extrusionOk="0">
                    <a:moveTo>
                      <a:pt x="8719" y="3003"/>
                    </a:moveTo>
                    <a:cubicBezTo>
                      <a:pt x="8726" y="3003"/>
                      <a:pt x="8733" y="3003"/>
                      <a:pt x="8740" y="3003"/>
                    </a:cubicBezTo>
                    <a:cubicBezTo>
                      <a:pt x="9097" y="3027"/>
                      <a:pt x="9383" y="3325"/>
                      <a:pt x="9371" y="3682"/>
                    </a:cubicBezTo>
                    <a:cubicBezTo>
                      <a:pt x="9348" y="4032"/>
                      <a:pt x="9062" y="4301"/>
                      <a:pt x="8715" y="4301"/>
                    </a:cubicBezTo>
                    <a:cubicBezTo>
                      <a:pt x="8707" y="4301"/>
                      <a:pt x="8700" y="4301"/>
                      <a:pt x="8692" y="4301"/>
                    </a:cubicBezTo>
                    <a:cubicBezTo>
                      <a:pt x="8335" y="4301"/>
                      <a:pt x="8061" y="3991"/>
                      <a:pt x="8073" y="3634"/>
                    </a:cubicBezTo>
                    <a:cubicBezTo>
                      <a:pt x="8085" y="3284"/>
                      <a:pt x="8371" y="3003"/>
                      <a:pt x="8719" y="3003"/>
                    </a:cubicBezTo>
                    <a:close/>
                    <a:moveTo>
                      <a:pt x="6939" y="0"/>
                    </a:moveTo>
                    <a:cubicBezTo>
                      <a:pt x="6856" y="0"/>
                      <a:pt x="6774" y="1"/>
                      <a:pt x="6692" y="3"/>
                    </a:cubicBezTo>
                    <a:cubicBezTo>
                      <a:pt x="3263" y="74"/>
                      <a:pt x="1013" y="1753"/>
                      <a:pt x="1" y="2706"/>
                    </a:cubicBezTo>
                    <a:cubicBezTo>
                      <a:pt x="203" y="2872"/>
                      <a:pt x="322" y="3110"/>
                      <a:pt x="299" y="3384"/>
                    </a:cubicBezTo>
                    <a:cubicBezTo>
                      <a:pt x="287" y="3622"/>
                      <a:pt x="180" y="3825"/>
                      <a:pt x="37" y="3980"/>
                    </a:cubicBezTo>
                    <a:cubicBezTo>
                      <a:pt x="1046" y="4861"/>
                      <a:pt x="3276" y="6376"/>
                      <a:pt x="6562" y="6376"/>
                    </a:cubicBezTo>
                    <a:cubicBezTo>
                      <a:pt x="6648" y="6376"/>
                      <a:pt x="6735" y="6375"/>
                      <a:pt x="6823" y="6373"/>
                    </a:cubicBezTo>
                    <a:cubicBezTo>
                      <a:pt x="11610" y="6266"/>
                      <a:pt x="16753" y="2967"/>
                      <a:pt x="16753" y="2967"/>
                    </a:cubicBezTo>
                    <a:cubicBezTo>
                      <a:pt x="16753" y="2967"/>
                      <a:pt x="11658" y="0"/>
                      <a:pt x="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1"/>
              <p:cNvSpPr/>
              <p:nvPr/>
            </p:nvSpPr>
            <p:spPr>
              <a:xfrm>
                <a:off x="2418450" y="3942250"/>
                <a:ext cx="284575" cy="322425"/>
              </a:xfrm>
              <a:custGeom>
                <a:avLst/>
                <a:gdLst/>
                <a:ahLst/>
                <a:cxnLst/>
                <a:rect l="l" t="t" r="r" b="b"/>
                <a:pathLst>
                  <a:path w="11383" h="12897" extrusionOk="0">
                    <a:moveTo>
                      <a:pt x="135" y="1"/>
                    </a:moveTo>
                    <a:cubicBezTo>
                      <a:pt x="94" y="1"/>
                      <a:pt x="72" y="2"/>
                      <a:pt x="72" y="2"/>
                    </a:cubicBezTo>
                    <a:cubicBezTo>
                      <a:pt x="72" y="2"/>
                      <a:pt x="0" y="466"/>
                      <a:pt x="0" y="1192"/>
                    </a:cubicBezTo>
                    <a:cubicBezTo>
                      <a:pt x="36" y="1264"/>
                      <a:pt x="36" y="1359"/>
                      <a:pt x="36" y="1442"/>
                    </a:cubicBezTo>
                    <a:cubicBezTo>
                      <a:pt x="36" y="1490"/>
                      <a:pt x="12" y="1550"/>
                      <a:pt x="12" y="1597"/>
                    </a:cubicBezTo>
                    <a:cubicBezTo>
                      <a:pt x="96" y="3097"/>
                      <a:pt x="572" y="5455"/>
                      <a:pt x="2477" y="7657"/>
                    </a:cubicBezTo>
                    <a:cubicBezTo>
                      <a:pt x="4870" y="10420"/>
                      <a:pt x="8847" y="12158"/>
                      <a:pt x="10573" y="12813"/>
                    </a:cubicBezTo>
                    <a:cubicBezTo>
                      <a:pt x="10656" y="12682"/>
                      <a:pt x="10787" y="12599"/>
                      <a:pt x="10966" y="12599"/>
                    </a:cubicBezTo>
                    <a:cubicBezTo>
                      <a:pt x="11168" y="12610"/>
                      <a:pt x="11311" y="12729"/>
                      <a:pt x="11383" y="12896"/>
                    </a:cubicBezTo>
                    <a:cubicBezTo>
                      <a:pt x="11168" y="11741"/>
                      <a:pt x="10073" y="6681"/>
                      <a:pt x="7311" y="3490"/>
                    </a:cubicBezTo>
                    <a:cubicBezTo>
                      <a:pt x="4397" y="124"/>
                      <a:pt x="664" y="1"/>
                      <a:pt x="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1"/>
              <p:cNvSpPr/>
              <p:nvPr/>
            </p:nvSpPr>
            <p:spPr>
              <a:xfrm>
                <a:off x="2703600" y="4269400"/>
                <a:ext cx="625" cy="1225"/>
              </a:xfrm>
              <a:custGeom>
                <a:avLst/>
                <a:gdLst/>
                <a:ahLst/>
                <a:cxnLst/>
                <a:rect l="l" t="t" r="r" b="b"/>
                <a:pathLst>
                  <a:path w="25" h="49" extrusionOk="0">
                    <a:moveTo>
                      <a:pt x="12" y="1"/>
                    </a:moveTo>
                    <a:cubicBezTo>
                      <a:pt x="12" y="13"/>
                      <a:pt x="12" y="24"/>
                      <a:pt x="0" y="48"/>
                    </a:cubicBezTo>
                    <a:lnTo>
                      <a:pt x="12" y="48"/>
                    </a:lnTo>
                    <a:cubicBezTo>
                      <a:pt x="12" y="48"/>
                      <a:pt x="24" y="13"/>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1"/>
              <p:cNvSpPr/>
              <p:nvPr/>
            </p:nvSpPr>
            <p:spPr>
              <a:xfrm>
                <a:off x="1956775" y="3687200"/>
                <a:ext cx="256025" cy="354825"/>
              </a:xfrm>
              <a:custGeom>
                <a:avLst/>
                <a:gdLst/>
                <a:ahLst/>
                <a:cxnLst/>
                <a:rect l="l" t="t" r="r" b="b"/>
                <a:pathLst>
                  <a:path w="10241" h="14193" extrusionOk="0">
                    <a:moveTo>
                      <a:pt x="7645" y="1667"/>
                    </a:moveTo>
                    <a:cubicBezTo>
                      <a:pt x="7752" y="1667"/>
                      <a:pt x="7835" y="1750"/>
                      <a:pt x="7835" y="1869"/>
                    </a:cubicBezTo>
                    <a:cubicBezTo>
                      <a:pt x="7835" y="1977"/>
                      <a:pt x="7752" y="2060"/>
                      <a:pt x="7633" y="2060"/>
                    </a:cubicBezTo>
                    <a:cubicBezTo>
                      <a:pt x="7525" y="2048"/>
                      <a:pt x="7442" y="1965"/>
                      <a:pt x="7442" y="1857"/>
                    </a:cubicBezTo>
                    <a:cubicBezTo>
                      <a:pt x="7442" y="1750"/>
                      <a:pt x="7525" y="1667"/>
                      <a:pt x="7645" y="1667"/>
                    </a:cubicBezTo>
                    <a:close/>
                    <a:moveTo>
                      <a:pt x="5158" y="5810"/>
                    </a:moveTo>
                    <a:cubicBezTo>
                      <a:pt x="5165" y="5810"/>
                      <a:pt x="5173" y="5810"/>
                      <a:pt x="5180" y="5810"/>
                    </a:cubicBezTo>
                    <a:cubicBezTo>
                      <a:pt x="5382" y="5810"/>
                      <a:pt x="5549" y="5989"/>
                      <a:pt x="5537" y="6203"/>
                    </a:cubicBezTo>
                    <a:cubicBezTo>
                      <a:pt x="5537" y="6399"/>
                      <a:pt x="5370" y="6561"/>
                      <a:pt x="5166" y="6561"/>
                    </a:cubicBezTo>
                    <a:cubicBezTo>
                      <a:pt x="5159" y="6561"/>
                      <a:pt x="5151" y="6561"/>
                      <a:pt x="5144" y="6560"/>
                    </a:cubicBezTo>
                    <a:cubicBezTo>
                      <a:pt x="4942" y="6560"/>
                      <a:pt x="4775" y="6382"/>
                      <a:pt x="4787" y="6168"/>
                    </a:cubicBezTo>
                    <a:cubicBezTo>
                      <a:pt x="4810" y="5972"/>
                      <a:pt x="4955" y="5810"/>
                      <a:pt x="5158" y="5810"/>
                    </a:cubicBezTo>
                    <a:close/>
                    <a:moveTo>
                      <a:pt x="10240" y="0"/>
                    </a:moveTo>
                    <a:cubicBezTo>
                      <a:pt x="10240" y="0"/>
                      <a:pt x="4644" y="2417"/>
                      <a:pt x="1894" y="6334"/>
                    </a:cubicBezTo>
                    <a:cubicBezTo>
                      <a:pt x="906" y="7751"/>
                      <a:pt x="417" y="9144"/>
                      <a:pt x="191" y="10382"/>
                    </a:cubicBezTo>
                    <a:cubicBezTo>
                      <a:pt x="239" y="10370"/>
                      <a:pt x="298" y="10370"/>
                      <a:pt x="346" y="10370"/>
                    </a:cubicBezTo>
                    <a:cubicBezTo>
                      <a:pt x="775" y="10382"/>
                      <a:pt x="1120" y="10740"/>
                      <a:pt x="1096" y="11192"/>
                    </a:cubicBezTo>
                    <a:cubicBezTo>
                      <a:pt x="1085" y="11607"/>
                      <a:pt x="750" y="11943"/>
                      <a:pt x="329" y="11943"/>
                    </a:cubicBezTo>
                    <a:cubicBezTo>
                      <a:pt x="315" y="11943"/>
                      <a:pt x="301" y="11943"/>
                      <a:pt x="286" y="11942"/>
                    </a:cubicBezTo>
                    <a:cubicBezTo>
                      <a:pt x="191" y="11942"/>
                      <a:pt x="108" y="11918"/>
                      <a:pt x="25" y="11883"/>
                    </a:cubicBezTo>
                    <a:lnTo>
                      <a:pt x="25" y="11883"/>
                    </a:lnTo>
                    <a:cubicBezTo>
                      <a:pt x="1" y="13276"/>
                      <a:pt x="251" y="14192"/>
                      <a:pt x="251" y="14192"/>
                    </a:cubicBezTo>
                    <a:cubicBezTo>
                      <a:pt x="251" y="14192"/>
                      <a:pt x="4346" y="13930"/>
                      <a:pt x="7097" y="10013"/>
                    </a:cubicBezTo>
                    <a:cubicBezTo>
                      <a:pt x="9871" y="6084"/>
                      <a:pt x="10240" y="0"/>
                      <a:pt x="10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1"/>
              <p:cNvSpPr/>
              <p:nvPr/>
            </p:nvSpPr>
            <p:spPr>
              <a:xfrm>
                <a:off x="4405300" y="4043425"/>
                <a:ext cx="418225" cy="159425"/>
              </a:xfrm>
              <a:custGeom>
                <a:avLst/>
                <a:gdLst/>
                <a:ahLst/>
                <a:cxnLst/>
                <a:rect l="l" t="t" r="r" b="b"/>
                <a:pathLst>
                  <a:path w="16729" h="6377" extrusionOk="0">
                    <a:moveTo>
                      <a:pt x="8717" y="3027"/>
                    </a:moveTo>
                    <a:cubicBezTo>
                      <a:pt x="8725" y="3027"/>
                      <a:pt x="8732" y="3027"/>
                      <a:pt x="8740" y="3027"/>
                    </a:cubicBezTo>
                    <a:cubicBezTo>
                      <a:pt x="9097" y="3039"/>
                      <a:pt x="9383" y="3337"/>
                      <a:pt x="9359" y="3694"/>
                    </a:cubicBezTo>
                    <a:cubicBezTo>
                      <a:pt x="9347" y="4044"/>
                      <a:pt x="9061" y="4325"/>
                      <a:pt x="8714" y="4325"/>
                    </a:cubicBezTo>
                    <a:cubicBezTo>
                      <a:pt x="8706" y="4325"/>
                      <a:pt x="8699" y="4325"/>
                      <a:pt x="8692" y="4325"/>
                    </a:cubicBezTo>
                    <a:cubicBezTo>
                      <a:pt x="8335" y="4301"/>
                      <a:pt x="8049" y="4003"/>
                      <a:pt x="8073" y="3646"/>
                    </a:cubicBezTo>
                    <a:cubicBezTo>
                      <a:pt x="8085" y="3296"/>
                      <a:pt x="8370" y="3027"/>
                      <a:pt x="8717" y="3027"/>
                    </a:cubicBezTo>
                    <a:close/>
                    <a:moveTo>
                      <a:pt x="6927" y="0"/>
                    </a:moveTo>
                    <a:cubicBezTo>
                      <a:pt x="6845" y="0"/>
                      <a:pt x="6762" y="1"/>
                      <a:pt x="6680" y="3"/>
                    </a:cubicBezTo>
                    <a:cubicBezTo>
                      <a:pt x="3263" y="74"/>
                      <a:pt x="1013" y="1765"/>
                      <a:pt x="1" y="2717"/>
                    </a:cubicBezTo>
                    <a:cubicBezTo>
                      <a:pt x="191" y="2872"/>
                      <a:pt x="310" y="3110"/>
                      <a:pt x="298" y="3384"/>
                    </a:cubicBezTo>
                    <a:cubicBezTo>
                      <a:pt x="286" y="3622"/>
                      <a:pt x="179" y="3825"/>
                      <a:pt x="36" y="3980"/>
                    </a:cubicBezTo>
                    <a:cubicBezTo>
                      <a:pt x="1042" y="4858"/>
                      <a:pt x="3260" y="6377"/>
                      <a:pt x="6528" y="6377"/>
                    </a:cubicBezTo>
                    <a:cubicBezTo>
                      <a:pt x="6625" y="6377"/>
                      <a:pt x="6723" y="6375"/>
                      <a:pt x="6823" y="6373"/>
                    </a:cubicBezTo>
                    <a:cubicBezTo>
                      <a:pt x="11609" y="6266"/>
                      <a:pt x="16729" y="2968"/>
                      <a:pt x="16729" y="2968"/>
                    </a:cubicBezTo>
                    <a:cubicBezTo>
                      <a:pt x="16729" y="2968"/>
                      <a:pt x="11657" y="0"/>
                      <a:pt x="6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1"/>
              <p:cNvSpPr/>
              <p:nvPr/>
            </p:nvSpPr>
            <p:spPr>
              <a:xfrm>
                <a:off x="4061200" y="3996150"/>
                <a:ext cx="284600" cy="322400"/>
              </a:xfrm>
              <a:custGeom>
                <a:avLst/>
                <a:gdLst/>
                <a:ahLst/>
                <a:cxnLst/>
                <a:rect l="l" t="t" r="r" b="b"/>
                <a:pathLst>
                  <a:path w="11384" h="12896" extrusionOk="0">
                    <a:moveTo>
                      <a:pt x="127" y="0"/>
                    </a:moveTo>
                    <a:cubicBezTo>
                      <a:pt x="91" y="0"/>
                      <a:pt x="72" y="1"/>
                      <a:pt x="72" y="1"/>
                    </a:cubicBezTo>
                    <a:cubicBezTo>
                      <a:pt x="72" y="1"/>
                      <a:pt x="1" y="465"/>
                      <a:pt x="1" y="1191"/>
                    </a:cubicBezTo>
                    <a:cubicBezTo>
                      <a:pt x="25" y="1275"/>
                      <a:pt x="25" y="1358"/>
                      <a:pt x="25" y="1453"/>
                    </a:cubicBezTo>
                    <a:cubicBezTo>
                      <a:pt x="25" y="1489"/>
                      <a:pt x="13" y="1549"/>
                      <a:pt x="13" y="1596"/>
                    </a:cubicBezTo>
                    <a:cubicBezTo>
                      <a:pt x="84" y="3096"/>
                      <a:pt x="560" y="5454"/>
                      <a:pt x="2465" y="7656"/>
                    </a:cubicBezTo>
                    <a:cubicBezTo>
                      <a:pt x="4871" y="10419"/>
                      <a:pt x="8835" y="12169"/>
                      <a:pt x="10562" y="12824"/>
                    </a:cubicBezTo>
                    <a:cubicBezTo>
                      <a:pt x="10657" y="12681"/>
                      <a:pt x="10788" y="12598"/>
                      <a:pt x="10967" y="12598"/>
                    </a:cubicBezTo>
                    <a:cubicBezTo>
                      <a:pt x="11157" y="12621"/>
                      <a:pt x="11312" y="12729"/>
                      <a:pt x="11383" y="12895"/>
                    </a:cubicBezTo>
                    <a:cubicBezTo>
                      <a:pt x="11157" y="11752"/>
                      <a:pt x="10074" y="6692"/>
                      <a:pt x="7299" y="3489"/>
                    </a:cubicBezTo>
                    <a:cubicBezTo>
                      <a:pt x="4379" y="114"/>
                      <a:pt x="621"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1"/>
              <p:cNvSpPr/>
              <p:nvPr/>
            </p:nvSpPr>
            <p:spPr>
              <a:xfrm>
                <a:off x="4346650" y="4323275"/>
                <a:ext cx="325" cy="1225"/>
              </a:xfrm>
              <a:custGeom>
                <a:avLst/>
                <a:gdLst/>
                <a:ahLst/>
                <a:cxnLst/>
                <a:rect l="l" t="t" r="r" b="b"/>
                <a:pathLst>
                  <a:path w="13" h="49" extrusionOk="0">
                    <a:moveTo>
                      <a:pt x="13" y="1"/>
                    </a:moveTo>
                    <a:cubicBezTo>
                      <a:pt x="13" y="13"/>
                      <a:pt x="13" y="36"/>
                      <a:pt x="1" y="48"/>
                    </a:cubicBezTo>
                    <a:lnTo>
                      <a:pt x="13" y="48"/>
                    </a:lnTo>
                    <a:lnTo>
                      <a:pt x="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1"/>
              <p:cNvSpPr/>
              <p:nvPr/>
            </p:nvSpPr>
            <p:spPr>
              <a:xfrm>
                <a:off x="3599850" y="3741375"/>
                <a:ext cx="256000" cy="355125"/>
              </a:xfrm>
              <a:custGeom>
                <a:avLst/>
                <a:gdLst/>
                <a:ahLst/>
                <a:cxnLst/>
                <a:rect l="l" t="t" r="r" b="b"/>
                <a:pathLst>
                  <a:path w="10240" h="14205" extrusionOk="0">
                    <a:moveTo>
                      <a:pt x="7632" y="1655"/>
                    </a:moveTo>
                    <a:cubicBezTo>
                      <a:pt x="7739" y="1655"/>
                      <a:pt x="7823" y="1738"/>
                      <a:pt x="7823" y="1857"/>
                    </a:cubicBezTo>
                    <a:cubicBezTo>
                      <a:pt x="7823" y="1965"/>
                      <a:pt x="7739" y="2060"/>
                      <a:pt x="7620" y="2060"/>
                    </a:cubicBezTo>
                    <a:cubicBezTo>
                      <a:pt x="7513" y="2060"/>
                      <a:pt x="7430" y="1965"/>
                      <a:pt x="7430" y="1846"/>
                    </a:cubicBezTo>
                    <a:cubicBezTo>
                      <a:pt x="7430" y="1738"/>
                      <a:pt x="7513" y="1655"/>
                      <a:pt x="7632" y="1655"/>
                    </a:cubicBezTo>
                    <a:close/>
                    <a:moveTo>
                      <a:pt x="5144" y="5822"/>
                    </a:moveTo>
                    <a:cubicBezTo>
                      <a:pt x="5152" y="5822"/>
                      <a:pt x="5160" y="5822"/>
                      <a:pt x="5168" y="5822"/>
                    </a:cubicBezTo>
                    <a:cubicBezTo>
                      <a:pt x="5370" y="5822"/>
                      <a:pt x="5537" y="6001"/>
                      <a:pt x="5525" y="6203"/>
                    </a:cubicBezTo>
                    <a:cubicBezTo>
                      <a:pt x="5525" y="6404"/>
                      <a:pt x="5368" y="6563"/>
                      <a:pt x="5172" y="6563"/>
                    </a:cubicBezTo>
                    <a:cubicBezTo>
                      <a:pt x="5159" y="6563"/>
                      <a:pt x="5146" y="6562"/>
                      <a:pt x="5132" y="6560"/>
                    </a:cubicBezTo>
                    <a:cubicBezTo>
                      <a:pt x="4929" y="6548"/>
                      <a:pt x="4775" y="6382"/>
                      <a:pt x="4775" y="6179"/>
                    </a:cubicBezTo>
                    <a:cubicBezTo>
                      <a:pt x="4775" y="5973"/>
                      <a:pt x="4941" y="5822"/>
                      <a:pt x="5144" y="5822"/>
                    </a:cubicBezTo>
                    <a:close/>
                    <a:moveTo>
                      <a:pt x="10240" y="0"/>
                    </a:moveTo>
                    <a:lnTo>
                      <a:pt x="10240" y="0"/>
                    </a:lnTo>
                    <a:cubicBezTo>
                      <a:pt x="10239" y="0"/>
                      <a:pt x="4644" y="2429"/>
                      <a:pt x="1893" y="6346"/>
                    </a:cubicBezTo>
                    <a:cubicBezTo>
                      <a:pt x="905" y="7751"/>
                      <a:pt x="417" y="9156"/>
                      <a:pt x="191" y="10394"/>
                    </a:cubicBezTo>
                    <a:cubicBezTo>
                      <a:pt x="238" y="10370"/>
                      <a:pt x="298" y="10370"/>
                      <a:pt x="345" y="10370"/>
                    </a:cubicBezTo>
                    <a:cubicBezTo>
                      <a:pt x="774" y="10394"/>
                      <a:pt x="1119" y="10751"/>
                      <a:pt x="1096" y="11192"/>
                    </a:cubicBezTo>
                    <a:cubicBezTo>
                      <a:pt x="1084" y="11613"/>
                      <a:pt x="738" y="11954"/>
                      <a:pt x="308" y="11954"/>
                    </a:cubicBezTo>
                    <a:cubicBezTo>
                      <a:pt x="301" y="11954"/>
                      <a:pt x="293" y="11954"/>
                      <a:pt x="286" y="11954"/>
                    </a:cubicBezTo>
                    <a:cubicBezTo>
                      <a:pt x="191" y="11954"/>
                      <a:pt x="107" y="11918"/>
                      <a:pt x="24" y="11894"/>
                    </a:cubicBezTo>
                    <a:lnTo>
                      <a:pt x="24" y="11894"/>
                    </a:lnTo>
                    <a:cubicBezTo>
                      <a:pt x="0" y="13275"/>
                      <a:pt x="250" y="14204"/>
                      <a:pt x="250" y="14204"/>
                    </a:cubicBezTo>
                    <a:cubicBezTo>
                      <a:pt x="250" y="14204"/>
                      <a:pt x="4346" y="13918"/>
                      <a:pt x="7096" y="10001"/>
                    </a:cubicBezTo>
                    <a:cubicBezTo>
                      <a:pt x="9847" y="6084"/>
                      <a:pt x="10240" y="0"/>
                      <a:pt x="10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1"/>
              <p:cNvSpPr/>
              <p:nvPr/>
            </p:nvSpPr>
            <p:spPr>
              <a:xfrm>
                <a:off x="3704025" y="3379725"/>
                <a:ext cx="312850" cy="311950"/>
              </a:xfrm>
              <a:custGeom>
                <a:avLst/>
                <a:gdLst/>
                <a:ahLst/>
                <a:cxnLst/>
                <a:rect l="l" t="t" r="r" b="b"/>
                <a:pathLst>
                  <a:path w="12514" h="12478" extrusionOk="0">
                    <a:moveTo>
                      <a:pt x="5706" y="7858"/>
                    </a:moveTo>
                    <a:cubicBezTo>
                      <a:pt x="5713" y="7858"/>
                      <a:pt x="5720" y="7858"/>
                      <a:pt x="5727" y="7858"/>
                    </a:cubicBezTo>
                    <a:cubicBezTo>
                      <a:pt x="5954" y="7858"/>
                      <a:pt x="6132" y="8049"/>
                      <a:pt x="6132" y="8287"/>
                    </a:cubicBezTo>
                    <a:cubicBezTo>
                      <a:pt x="6121" y="8506"/>
                      <a:pt x="5952" y="8692"/>
                      <a:pt x="5725" y="8692"/>
                    </a:cubicBezTo>
                    <a:cubicBezTo>
                      <a:pt x="5718" y="8692"/>
                      <a:pt x="5711" y="8692"/>
                      <a:pt x="5703" y="8692"/>
                    </a:cubicBezTo>
                    <a:cubicBezTo>
                      <a:pt x="5477" y="8680"/>
                      <a:pt x="5287" y="8501"/>
                      <a:pt x="5299" y="8263"/>
                    </a:cubicBezTo>
                    <a:cubicBezTo>
                      <a:pt x="5310" y="8043"/>
                      <a:pt x="5479" y="7858"/>
                      <a:pt x="5706" y="7858"/>
                    </a:cubicBezTo>
                    <a:close/>
                    <a:moveTo>
                      <a:pt x="11718" y="0"/>
                    </a:moveTo>
                    <a:cubicBezTo>
                      <a:pt x="10654" y="0"/>
                      <a:pt x="7401" y="251"/>
                      <a:pt x="4656" y="3084"/>
                    </a:cubicBezTo>
                    <a:cubicBezTo>
                      <a:pt x="3632" y="4143"/>
                      <a:pt x="2798" y="5453"/>
                      <a:pt x="2132" y="6739"/>
                    </a:cubicBezTo>
                    <a:cubicBezTo>
                      <a:pt x="620" y="9632"/>
                      <a:pt x="0" y="12478"/>
                      <a:pt x="0" y="12478"/>
                    </a:cubicBezTo>
                    <a:cubicBezTo>
                      <a:pt x="0" y="12478"/>
                      <a:pt x="5906" y="10954"/>
                      <a:pt x="9240" y="7513"/>
                    </a:cubicBezTo>
                    <a:cubicBezTo>
                      <a:pt x="9418" y="7334"/>
                      <a:pt x="9573" y="7156"/>
                      <a:pt x="9716" y="6977"/>
                    </a:cubicBezTo>
                    <a:cubicBezTo>
                      <a:pt x="12514" y="3679"/>
                      <a:pt x="12073" y="12"/>
                      <a:pt x="12073" y="12"/>
                    </a:cubicBezTo>
                    <a:cubicBezTo>
                      <a:pt x="12073" y="12"/>
                      <a:pt x="11946" y="0"/>
                      <a:pt x="11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1"/>
              <p:cNvSpPr/>
              <p:nvPr/>
            </p:nvSpPr>
            <p:spPr>
              <a:xfrm>
                <a:off x="4875300" y="3480325"/>
                <a:ext cx="292925" cy="331000"/>
              </a:xfrm>
              <a:custGeom>
                <a:avLst/>
                <a:gdLst/>
                <a:ahLst/>
                <a:cxnLst/>
                <a:rect l="l" t="t" r="r" b="b"/>
                <a:pathLst>
                  <a:path w="11717" h="13240" extrusionOk="0">
                    <a:moveTo>
                      <a:pt x="0" y="0"/>
                    </a:moveTo>
                    <a:cubicBezTo>
                      <a:pt x="0" y="0"/>
                      <a:pt x="286" y="1893"/>
                      <a:pt x="1084" y="4227"/>
                    </a:cubicBezTo>
                    <a:cubicBezTo>
                      <a:pt x="1513" y="5465"/>
                      <a:pt x="2096" y="6846"/>
                      <a:pt x="2858" y="8097"/>
                    </a:cubicBezTo>
                    <a:cubicBezTo>
                      <a:pt x="3203" y="8656"/>
                      <a:pt x="3572" y="9192"/>
                      <a:pt x="3989" y="9680"/>
                    </a:cubicBezTo>
                    <a:cubicBezTo>
                      <a:pt x="6430" y="12585"/>
                      <a:pt x="9490" y="13133"/>
                      <a:pt x="10668" y="13240"/>
                    </a:cubicBezTo>
                    <a:cubicBezTo>
                      <a:pt x="10764" y="13180"/>
                      <a:pt x="10883" y="13157"/>
                      <a:pt x="11002" y="13157"/>
                    </a:cubicBezTo>
                    <a:cubicBezTo>
                      <a:pt x="11061" y="13157"/>
                      <a:pt x="11121" y="13169"/>
                      <a:pt x="11180" y="13180"/>
                    </a:cubicBezTo>
                    <a:cubicBezTo>
                      <a:pt x="11252" y="12657"/>
                      <a:pt x="11716" y="8989"/>
                      <a:pt x="8859" y="5596"/>
                    </a:cubicBezTo>
                    <a:cubicBezTo>
                      <a:pt x="8513" y="5191"/>
                      <a:pt x="8144" y="4798"/>
                      <a:pt x="7751" y="4441"/>
                    </a:cubicBezTo>
                    <a:cubicBezTo>
                      <a:pt x="6287" y="3108"/>
                      <a:pt x="4537" y="2048"/>
                      <a:pt x="3060" y="1322"/>
                    </a:cubicBezTo>
                    <a:cubicBezTo>
                      <a:pt x="1334" y="441"/>
                      <a:pt x="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41"/>
              <p:cNvSpPr/>
              <p:nvPr/>
            </p:nvSpPr>
            <p:spPr>
              <a:xfrm>
                <a:off x="6048075" y="4097875"/>
                <a:ext cx="418225" cy="159425"/>
              </a:xfrm>
              <a:custGeom>
                <a:avLst/>
                <a:gdLst/>
                <a:ahLst/>
                <a:cxnLst/>
                <a:rect l="l" t="t" r="r" b="b"/>
                <a:pathLst>
                  <a:path w="16729" h="6377" extrusionOk="0">
                    <a:moveTo>
                      <a:pt x="8718" y="3016"/>
                    </a:moveTo>
                    <a:cubicBezTo>
                      <a:pt x="8725" y="3016"/>
                      <a:pt x="8732" y="3016"/>
                      <a:pt x="8739" y="3016"/>
                    </a:cubicBezTo>
                    <a:cubicBezTo>
                      <a:pt x="9096" y="3016"/>
                      <a:pt x="9370" y="3314"/>
                      <a:pt x="9358" y="3695"/>
                    </a:cubicBezTo>
                    <a:cubicBezTo>
                      <a:pt x="9347" y="4044"/>
                      <a:pt x="9061" y="4314"/>
                      <a:pt x="8714" y="4314"/>
                    </a:cubicBezTo>
                    <a:cubicBezTo>
                      <a:pt x="8707" y="4314"/>
                      <a:pt x="8699" y="4314"/>
                      <a:pt x="8692" y="4314"/>
                    </a:cubicBezTo>
                    <a:cubicBezTo>
                      <a:pt x="8334" y="4302"/>
                      <a:pt x="8049" y="4004"/>
                      <a:pt x="8061" y="3647"/>
                    </a:cubicBezTo>
                    <a:cubicBezTo>
                      <a:pt x="8084" y="3297"/>
                      <a:pt x="8370" y="3016"/>
                      <a:pt x="8718" y="3016"/>
                    </a:cubicBezTo>
                    <a:close/>
                    <a:moveTo>
                      <a:pt x="6915" y="1"/>
                    </a:moveTo>
                    <a:cubicBezTo>
                      <a:pt x="6832" y="1"/>
                      <a:pt x="6750" y="2"/>
                      <a:pt x="6668" y="4"/>
                    </a:cubicBezTo>
                    <a:cubicBezTo>
                      <a:pt x="3262" y="75"/>
                      <a:pt x="1012" y="1754"/>
                      <a:pt x="0" y="2706"/>
                    </a:cubicBezTo>
                    <a:cubicBezTo>
                      <a:pt x="191" y="2873"/>
                      <a:pt x="310" y="3111"/>
                      <a:pt x="298" y="3373"/>
                    </a:cubicBezTo>
                    <a:cubicBezTo>
                      <a:pt x="286" y="3611"/>
                      <a:pt x="179" y="3826"/>
                      <a:pt x="24" y="3968"/>
                    </a:cubicBezTo>
                    <a:cubicBezTo>
                      <a:pt x="1045" y="4862"/>
                      <a:pt x="3275" y="6377"/>
                      <a:pt x="6550" y="6377"/>
                    </a:cubicBezTo>
                    <a:cubicBezTo>
                      <a:pt x="6636" y="6377"/>
                      <a:pt x="6723" y="6376"/>
                      <a:pt x="6810" y="6374"/>
                    </a:cubicBezTo>
                    <a:cubicBezTo>
                      <a:pt x="11609" y="6266"/>
                      <a:pt x="16728" y="2956"/>
                      <a:pt x="16728" y="2956"/>
                    </a:cubicBezTo>
                    <a:cubicBezTo>
                      <a:pt x="16728" y="2956"/>
                      <a:pt x="11634" y="1"/>
                      <a:pt x="6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41"/>
              <p:cNvSpPr/>
              <p:nvPr/>
            </p:nvSpPr>
            <p:spPr>
              <a:xfrm>
                <a:off x="5703975" y="4050625"/>
                <a:ext cx="284575" cy="322100"/>
              </a:xfrm>
              <a:custGeom>
                <a:avLst/>
                <a:gdLst/>
                <a:ahLst/>
                <a:cxnLst/>
                <a:rect l="l" t="t" r="r" b="b"/>
                <a:pathLst>
                  <a:path w="11383" h="12884" extrusionOk="0">
                    <a:moveTo>
                      <a:pt x="127" y="0"/>
                    </a:moveTo>
                    <a:cubicBezTo>
                      <a:pt x="91" y="0"/>
                      <a:pt x="72" y="1"/>
                      <a:pt x="72" y="1"/>
                    </a:cubicBezTo>
                    <a:cubicBezTo>
                      <a:pt x="72" y="1"/>
                      <a:pt x="0" y="465"/>
                      <a:pt x="0" y="1191"/>
                    </a:cubicBezTo>
                    <a:cubicBezTo>
                      <a:pt x="24" y="1263"/>
                      <a:pt x="24" y="1358"/>
                      <a:pt x="24" y="1441"/>
                    </a:cubicBezTo>
                    <a:cubicBezTo>
                      <a:pt x="24" y="1489"/>
                      <a:pt x="12" y="1548"/>
                      <a:pt x="12" y="1596"/>
                    </a:cubicBezTo>
                    <a:cubicBezTo>
                      <a:pt x="84" y="3096"/>
                      <a:pt x="560" y="5442"/>
                      <a:pt x="2465" y="7644"/>
                    </a:cubicBezTo>
                    <a:cubicBezTo>
                      <a:pt x="4858" y="10419"/>
                      <a:pt x="8835" y="12157"/>
                      <a:pt x="10561" y="12812"/>
                    </a:cubicBezTo>
                    <a:cubicBezTo>
                      <a:pt x="10657" y="12681"/>
                      <a:pt x="10788" y="12585"/>
                      <a:pt x="10966" y="12585"/>
                    </a:cubicBezTo>
                    <a:cubicBezTo>
                      <a:pt x="11157" y="12609"/>
                      <a:pt x="11311" y="12728"/>
                      <a:pt x="11383" y="12883"/>
                    </a:cubicBezTo>
                    <a:cubicBezTo>
                      <a:pt x="11157" y="11740"/>
                      <a:pt x="10073" y="6680"/>
                      <a:pt x="7299" y="3477"/>
                    </a:cubicBezTo>
                    <a:cubicBezTo>
                      <a:pt x="4380" y="114"/>
                      <a:pt x="622"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1"/>
              <p:cNvSpPr/>
              <p:nvPr/>
            </p:nvSpPr>
            <p:spPr>
              <a:xfrm>
                <a:off x="5989125" y="4377750"/>
                <a:ext cx="625" cy="925"/>
              </a:xfrm>
              <a:custGeom>
                <a:avLst/>
                <a:gdLst/>
                <a:ahLst/>
                <a:cxnLst/>
                <a:rect l="l" t="t" r="r" b="b"/>
                <a:pathLst>
                  <a:path w="25" h="37" extrusionOk="0">
                    <a:moveTo>
                      <a:pt x="24" y="1"/>
                    </a:moveTo>
                    <a:cubicBezTo>
                      <a:pt x="24" y="12"/>
                      <a:pt x="24" y="24"/>
                      <a:pt x="1" y="36"/>
                    </a:cubicBezTo>
                    <a:lnTo>
                      <a:pt x="24" y="36"/>
                    </a:lnTo>
                    <a:lnTo>
                      <a:pt x="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41"/>
              <p:cNvSpPr/>
              <p:nvPr/>
            </p:nvSpPr>
            <p:spPr>
              <a:xfrm>
                <a:off x="5242300" y="3795250"/>
                <a:ext cx="256325" cy="355125"/>
              </a:xfrm>
              <a:custGeom>
                <a:avLst/>
                <a:gdLst/>
                <a:ahLst/>
                <a:cxnLst/>
                <a:rect l="l" t="t" r="r" b="b"/>
                <a:pathLst>
                  <a:path w="10253" h="14205" extrusionOk="0">
                    <a:moveTo>
                      <a:pt x="7645" y="1667"/>
                    </a:moveTo>
                    <a:cubicBezTo>
                      <a:pt x="7752" y="1667"/>
                      <a:pt x="7835" y="1762"/>
                      <a:pt x="7835" y="1881"/>
                    </a:cubicBezTo>
                    <a:cubicBezTo>
                      <a:pt x="7835" y="1988"/>
                      <a:pt x="7752" y="2072"/>
                      <a:pt x="7633" y="2072"/>
                    </a:cubicBezTo>
                    <a:cubicBezTo>
                      <a:pt x="7526" y="2060"/>
                      <a:pt x="7430" y="1965"/>
                      <a:pt x="7430" y="1869"/>
                    </a:cubicBezTo>
                    <a:cubicBezTo>
                      <a:pt x="7430" y="1762"/>
                      <a:pt x="7526" y="1667"/>
                      <a:pt x="7645" y="1667"/>
                    </a:cubicBezTo>
                    <a:close/>
                    <a:moveTo>
                      <a:pt x="5148" y="5834"/>
                    </a:moveTo>
                    <a:cubicBezTo>
                      <a:pt x="5155" y="5834"/>
                      <a:pt x="5161" y="5834"/>
                      <a:pt x="5168" y="5834"/>
                    </a:cubicBezTo>
                    <a:cubicBezTo>
                      <a:pt x="5383" y="5834"/>
                      <a:pt x="5537" y="6013"/>
                      <a:pt x="5525" y="6227"/>
                    </a:cubicBezTo>
                    <a:cubicBezTo>
                      <a:pt x="5525" y="6423"/>
                      <a:pt x="5359" y="6585"/>
                      <a:pt x="5165" y="6585"/>
                    </a:cubicBezTo>
                    <a:cubicBezTo>
                      <a:pt x="5158" y="6585"/>
                      <a:pt x="5151" y="6585"/>
                      <a:pt x="5144" y="6584"/>
                    </a:cubicBezTo>
                    <a:cubicBezTo>
                      <a:pt x="4930" y="6572"/>
                      <a:pt x="4775" y="6394"/>
                      <a:pt x="4787" y="6191"/>
                    </a:cubicBezTo>
                    <a:cubicBezTo>
                      <a:pt x="4787" y="5996"/>
                      <a:pt x="4954" y="5834"/>
                      <a:pt x="5148" y="5834"/>
                    </a:cubicBezTo>
                    <a:close/>
                    <a:moveTo>
                      <a:pt x="10252" y="0"/>
                    </a:moveTo>
                    <a:cubicBezTo>
                      <a:pt x="10252" y="0"/>
                      <a:pt x="4656" y="2429"/>
                      <a:pt x="1894" y="6346"/>
                    </a:cubicBezTo>
                    <a:cubicBezTo>
                      <a:pt x="918" y="7763"/>
                      <a:pt x="430" y="9156"/>
                      <a:pt x="203" y="10394"/>
                    </a:cubicBezTo>
                    <a:cubicBezTo>
                      <a:pt x="251" y="10382"/>
                      <a:pt x="310" y="10382"/>
                      <a:pt x="346" y="10382"/>
                    </a:cubicBezTo>
                    <a:cubicBezTo>
                      <a:pt x="787" y="10394"/>
                      <a:pt x="1120" y="10751"/>
                      <a:pt x="1108" y="11192"/>
                    </a:cubicBezTo>
                    <a:cubicBezTo>
                      <a:pt x="1096" y="11625"/>
                      <a:pt x="751" y="11954"/>
                      <a:pt x="310" y="11954"/>
                    </a:cubicBezTo>
                    <a:cubicBezTo>
                      <a:pt x="302" y="11954"/>
                      <a:pt x="294" y="11954"/>
                      <a:pt x="287" y="11954"/>
                    </a:cubicBezTo>
                    <a:cubicBezTo>
                      <a:pt x="203" y="11954"/>
                      <a:pt x="108" y="11930"/>
                      <a:pt x="37" y="11894"/>
                    </a:cubicBezTo>
                    <a:lnTo>
                      <a:pt x="37" y="11894"/>
                    </a:lnTo>
                    <a:cubicBezTo>
                      <a:pt x="1" y="13276"/>
                      <a:pt x="263" y="14204"/>
                      <a:pt x="263" y="14204"/>
                    </a:cubicBezTo>
                    <a:cubicBezTo>
                      <a:pt x="263" y="14204"/>
                      <a:pt x="4335" y="13930"/>
                      <a:pt x="7109" y="10001"/>
                    </a:cubicBezTo>
                    <a:cubicBezTo>
                      <a:pt x="9859" y="6096"/>
                      <a:pt x="10252" y="0"/>
                      <a:pt x="10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41"/>
              <p:cNvSpPr/>
              <p:nvPr/>
            </p:nvSpPr>
            <p:spPr>
              <a:xfrm>
                <a:off x="5346200" y="3434200"/>
                <a:ext cx="313150" cy="311650"/>
              </a:xfrm>
              <a:custGeom>
                <a:avLst/>
                <a:gdLst/>
                <a:ahLst/>
                <a:cxnLst/>
                <a:rect l="l" t="t" r="r" b="b"/>
                <a:pathLst>
                  <a:path w="12526" h="12466" extrusionOk="0">
                    <a:moveTo>
                      <a:pt x="5730" y="7834"/>
                    </a:moveTo>
                    <a:cubicBezTo>
                      <a:pt x="5737" y="7834"/>
                      <a:pt x="5744" y="7834"/>
                      <a:pt x="5751" y="7834"/>
                    </a:cubicBezTo>
                    <a:cubicBezTo>
                      <a:pt x="5977" y="7858"/>
                      <a:pt x="6168" y="8025"/>
                      <a:pt x="6156" y="8263"/>
                    </a:cubicBezTo>
                    <a:cubicBezTo>
                      <a:pt x="6133" y="8482"/>
                      <a:pt x="5964" y="8668"/>
                      <a:pt x="5736" y="8668"/>
                    </a:cubicBezTo>
                    <a:cubicBezTo>
                      <a:pt x="5729" y="8668"/>
                      <a:pt x="5722" y="8668"/>
                      <a:pt x="5715" y="8668"/>
                    </a:cubicBezTo>
                    <a:cubicBezTo>
                      <a:pt x="5477" y="8668"/>
                      <a:pt x="5298" y="8477"/>
                      <a:pt x="5322" y="8239"/>
                    </a:cubicBezTo>
                    <a:cubicBezTo>
                      <a:pt x="5334" y="8019"/>
                      <a:pt x="5502" y="7834"/>
                      <a:pt x="5730" y="7834"/>
                    </a:cubicBezTo>
                    <a:close/>
                    <a:moveTo>
                      <a:pt x="11717" y="0"/>
                    </a:moveTo>
                    <a:cubicBezTo>
                      <a:pt x="10654" y="0"/>
                      <a:pt x="7411" y="250"/>
                      <a:pt x="4667" y="3072"/>
                    </a:cubicBezTo>
                    <a:cubicBezTo>
                      <a:pt x="3632" y="4131"/>
                      <a:pt x="2798" y="5441"/>
                      <a:pt x="2131" y="6739"/>
                    </a:cubicBezTo>
                    <a:cubicBezTo>
                      <a:pt x="643" y="9620"/>
                      <a:pt x="0" y="12466"/>
                      <a:pt x="0" y="12466"/>
                    </a:cubicBezTo>
                    <a:cubicBezTo>
                      <a:pt x="0" y="12466"/>
                      <a:pt x="5918" y="10954"/>
                      <a:pt x="9251" y="7513"/>
                    </a:cubicBezTo>
                    <a:cubicBezTo>
                      <a:pt x="9430" y="7334"/>
                      <a:pt x="9573" y="7155"/>
                      <a:pt x="9728" y="6977"/>
                    </a:cubicBezTo>
                    <a:cubicBezTo>
                      <a:pt x="12526" y="3667"/>
                      <a:pt x="12073" y="12"/>
                      <a:pt x="12073" y="12"/>
                    </a:cubicBezTo>
                    <a:cubicBezTo>
                      <a:pt x="12073" y="12"/>
                      <a:pt x="11945" y="0"/>
                      <a:pt x="11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41"/>
              <p:cNvSpPr/>
              <p:nvPr/>
            </p:nvSpPr>
            <p:spPr>
              <a:xfrm>
                <a:off x="6518075" y="3534500"/>
                <a:ext cx="292300" cy="331300"/>
              </a:xfrm>
              <a:custGeom>
                <a:avLst/>
                <a:gdLst/>
                <a:ahLst/>
                <a:cxnLst/>
                <a:rect l="l" t="t" r="r" b="b"/>
                <a:pathLst>
                  <a:path w="11692" h="13252" extrusionOk="0">
                    <a:moveTo>
                      <a:pt x="0" y="0"/>
                    </a:moveTo>
                    <a:cubicBezTo>
                      <a:pt x="0" y="0"/>
                      <a:pt x="274" y="1905"/>
                      <a:pt x="1084" y="4227"/>
                    </a:cubicBezTo>
                    <a:cubicBezTo>
                      <a:pt x="1512" y="5477"/>
                      <a:pt x="2096" y="6846"/>
                      <a:pt x="2858" y="8096"/>
                    </a:cubicBezTo>
                    <a:cubicBezTo>
                      <a:pt x="3191" y="8656"/>
                      <a:pt x="3572" y="9204"/>
                      <a:pt x="3989" y="9692"/>
                    </a:cubicBezTo>
                    <a:cubicBezTo>
                      <a:pt x="6429" y="12597"/>
                      <a:pt x="9489" y="13145"/>
                      <a:pt x="10668" y="13252"/>
                    </a:cubicBezTo>
                    <a:cubicBezTo>
                      <a:pt x="10751" y="13192"/>
                      <a:pt x="10870" y="13157"/>
                      <a:pt x="10990" y="13157"/>
                    </a:cubicBezTo>
                    <a:cubicBezTo>
                      <a:pt x="11049" y="13157"/>
                      <a:pt x="11109" y="13168"/>
                      <a:pt x="11168" y="13192"/>
                    </a:cubicBezTo>
                    <a:cubicBezTo>
                      <a:pt x="11251" y="12668"/>
                      <a:pt x="11692" y="8989"/>
                      <a:pt x="8846" y="5596"/>
                    </a:cubicBezTo>
                    <a:cubicBezTo>
                      <a:pt x="8513" y="5191"/>
                      <a:pt x="8132" y="4810"/>
                      <a:pt x="7751" y="4453"/>
                    </a:cubicBezTo>
                    <a:cubicBezTo>
                      <a:pt x="6287" y="3108"/>
                      <a:pt x="4536" y="2060"/>
                      <a:pt x="3060" y="1322"/>
                    </a:cubicBezTo>
                    <a:cubicBezTo>
                      <a:pt x="1334" y="453"/>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41"/>
              <p:cNvSpPr/>
              <p:nvPr/>
            </p:nvSpPr>
            <p:spPr>
              <a:xfrm>
                <a:off x="931650" y="1166650"/>
                <a:ext cx="25" cy="25"/>
              </a:xfrm>
              <a:custGeom>
                <a:avLst/>
                <a:gdLst/>
                <a:ahLst/>
                <a:cxnLst/>
                <a:rect l="l" t="t" r="r" b="b"/>
                <a:pathLst>
                  <a:path w="1" h="1" extrusionOk="0">
                    <a:moveTo>
                      <a:pt x="1"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41"/>
              <p:cNvSpPr/>
              <p:nvPr/>
            </p:nvSpPr>
            <p:spPr>
              <a:xfrm>
                <a:off x="1425750" y="1138675"/>
                <a:ext cx="131000" cy="201525"/>
              </a:xfrm>
              <a:custGeom>
                <a:avLst/>
                <a:gdLst/>
                <a:ahLst/>
                <a:cxnLst/>
                <a:rect l="l" t="t" r="r" b="b"/>
                <a:pathLst>
                  <a:path w="5240" h="8061" extrusionOk="0">
                    <a:moveTo>
                      <a:pt x="180" y="0"/>
                    </a:moveTo>
                    <a:cubicBezTo>
                      <a:pt x="1" y="3810"/>
                      <a:pt x="2335" y="8061"/>
                      <a:pt x="2335" y="8061"/>
                    </a:cubicBezTo>
                    <a:cubicBezTo>
                      <a:pt x="2335" y="8061"/>
                      <a:pt x="5061" y="4036"/>
                      <a:pt x="5240" y="238"/>
                    </a:cubicBezTo>
                    <a:lnTo>
                      <a:pt x="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41"/>
              <p:cNvSpPr/>
              <p:nvPr/>
            </p:nvSpPr>
            <p:spPr>
              <a:xfrm>
                <a:off x="1796350" y="1555825"/>
                <a:ext cx="342325" cy="129025"/>
              </a:xfrm>
              <a:custGeom>
                <a:avLst/>
                <a:gdLst/>
                <a:ahLst/>
                <a:cxnLst/>
                <a:rect l="l" t="t" r="r" b="b"/>
                <a:pathLst>
                  <a:path w="13693" h="5161" extrusionOk="0">
                    <a:moveTo>
                      <a:pt x="10908" y="2828"/>
                    </a:moveTo>
                    <a:cubicBezTo>
                      <a:pt x="10916" y="2828"/>
                      <a:pt x="10923" y="2828"/>
                      <a:pt x="10930" y="2828"/>
                    </a:cubicBezTo>
                    <a:cubicBezTo>
                      <a:pt x="11323" y="2840"/>
                      <a:pt x="11656" y="3185"/>
                      <a:pt x="11645" y="3590"/>
                    </a:cubicBezTo>
                    <a:cubicBezTo>
                      <a:pt x="11621" y="3976"/>
                      <a:pt x="11299" y="4305"/>
                      <a:pt x="10904" y="4305"/>
                    </a:cubicBezTo>
                    <a:cubicBezTo>
                      <a:pt x="10897" y="4305"/>
                      <a:pt x="10890" y="4305"/>
                      <a:pt x="10883" y="4305"/>
                    </a:cubicBezTo>
                    <a:cubicBezTo>
                      <a:pt x="10478" y="4293"/>
                      <a:pt x="10156" y="3947"/>
                      <a:pt x="10168" y="3543"/>
                    </a:cubicBezTo>
                    <a:cubicBezTo>
                      <a:pt x="10180" y="3145"/>
                      <a:pt x="10513" y="2828"/>
                      <a:pt x="10908" y="2828"/>
                    </a:cubicBezTo>
                    <a:close/>
                    <a:moveTo>
                      <a:pt x="5079" y="0"/>
                    </a:moveTo>
                    <a:cubicBezTo>
                      <a:pt x="1911" y="0"/>
                      <a:pt x="0" y="1852"/>
                      <a:pt x="0" y="1852"/>
                    </a:cubicBezTo>
                    <a:cubicBezTo>
                      <a:pt x="0" y="1852"/>
                      <a:pt x="1715" y="4614"/>
                      <a:pt x="5489" y="5090"/>
                    </a:cubicBezTo>
                    <a:cubicBezTo>
                      <a:pt x="5883" y="5139"/>
                      <a:pt x="6283" y="5160"/>
                      <a:pt x="6685" y="5160"/>
                    </a:cubicBezTo>
                    <a:cubicBezTo>
                      <a:pt x="10146" y="5160"/>
                      <a:pt x="13692" y="3555"/>
                      <a:pt x="13692" y="3555"/>
                    </a:cubicBezTo>
                    <a:cubicBezTo>
                      <a:pt x="13692" y="3555"/>
                      <a:pt x="9894" y="519"/>
                      <a:pt x="6120" y="66"/>
                    </a:cubicBezTo>
                    <a:cubicBezTo>
                      <a:pt x="5759" y="21"/>
                      <a:pt x="5412" y="0"/>
                      <a:pt x="50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41"/>
              <p:cNvSpPr/>
              <p:nvPr/>
            </p:nvSpPr>
            <p:spPr>
              <a:xfrm>
                <a:off x="2272300" y="1153250"/>
                <a:ext cx="24125" cy="23825"/>
              </a:xfrm>
              <a:custGeom>
                <a:avLst/>
                <a:gdLst/>
                <a:ahLst/>
                <a:cxnLst/>
                <a:rect l="l" t="t" r="r" b="b"/>
                <a:pathLst>
                  <a:path w="965" h="953" extrusionOk="0">
                    <a:moveTo>
                      <a:pt x="488" y="0"/>
                    </a:moveTo>
                    <a:cubicBezTo>
                      <a:pt x="227" y="0"/>
                      <a:pt x="12" y="215"/>
                      <a:pt x="0" y="465"/>
                    </a:cubicBezTo>
                    <a:cubicBezTo>
                      <a:pt x="0" y="727"/>
                      <a:pt x="203" y="941"/>
                      <a:pt x="465" y="953"/>
                    </a:cubicBezTo>
                    <a:cubicBezTo>
                      <a:pt x="727" y="953"/>
                      <a:pt x="941" y="751"/>
                      <a:pt x="953" y="489"/>
                    </a:cubicBezTo>
                    <a:cubicBezTo>
                      <a:pt x="965" y="239"/>
                      <a:pt x="750" y="12"/>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1"/>
              <p:cNvSpPr/>
              <p:nvPr/>
            </p:nvSpPr>
            <p:spPr>
              <a:xfrm>
                <a:off x="3439100" y="1609700"/>
                <a:ext cx="342325" cy="129100"/>
              </a:xfrm>
              <a:custGeom>
                <a:avLst/>
                <a:gdLst/>
                <a:ahLst/>
                <a:cxnLst/>
                <a:rect l="l" t="t" r="r" b="b"/>
                <a:pathLst>
                  <a:path w="13693" h="5164" extrusionOk="0">
                    <a:moveTo>
                      <a:pt x="10878" y="2851"/>
                    </a:moveTo>
                    <a:cubicBezTo>
                      <a:pt x="10891" y="2851"/>
                      <a:pt x="10905" y="2851"/>
                      <a:pt x="10919" y="2852"/>
                    </a:cubicBezTo>
                    <a:cubicBezTo>
                      <a:pt x="11324" y="2864"/>
                      <a:pt x="11657" y="3209"/>
                      <a:pt x="11633" y="3602"/>
                    </a:cubicBezTo>
                    <a:cubicBezTo>
                      <a:pt x="11622" y="3993"/>
                      <a:pt x="11299" y="4318"/>
                      <a:pt x="10923" y="4318"/>
                    </a:cubicBezTo>
                    <a:cubicBezTo>
                      <a:pt x="10910" y="4318"/>
                      <a:pt x="10896" y="4317"/>
                      <a:pt x="10883" y="4317"/>
                    </a:cubicBezTo>
                    <a:cubicBezTo>
                      <a:pt x="10478" y="4305"/>
                      <a:pt x="10145" y="3959"/>
                      <a:pt x="10169" y="3567"/>
                    </a:cubicBezTo>
                    <a:cubicBezTo>
                      <a:pt x="10180" y="3164"/>
                      <a:pt x="10502" y="2851"/>
                      <a:pt x="10878" y="2851"/>
                    </a:cubicBezTo>
                    <a:close/>
                    <a:moveTo>
                      <a:pt x="5079" y="0"/>
                    </a:moveTo>
                    <a:cubicBezTo>
                      <a:pt x="1911" y="0"/>
                      <a:pt x="1" y="1852"/>
                      <a:pt x="1" y="1852"/>
                    </a:cubicBezTo>
                    <a:cubicBezTo>
                      <a:pt x="1" y="1852"/>
                      <a:pt x="1715" y="4614"/>
                      <a:pt x="5490" y="5091"/>
                    </a:cubicBezTo>
                    <a:cubicBezTo>
                      <a:pt x="5891" y="5141"/>
                      <a:pt x="6300" y="5164"/>
                      <a:pt x="6710" y="5164"/>
                    </a:cubicBezTo>
                    <a:cubicBezTo>
                      <a:pt x="10156" y="5164"/>
                      <a:pt x="13693" y="3567"/>
                      <a:pt x="13693" y="3567"/>
                    </a:cubicBezTo>
                    <a:cubicBezTo>
                      <a:pt x="13693" y="3567"/>
                      <a:pt x="9895" y="530"/>
                      <a:pt x="6121" y="66"/>
                    </a:cubicBezTo>
                    <a:cubicBezTo>
                      <a:pt x="5760" y="21"/>
                      <a:pt x="5413" y="0"/>
                      <a:pt x="50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1"/>
              <p:cNvSpPr/>
              <p:nvPr/>
            </p:nvSpPr>
            <p:spPr>
              <a:xfrm>
                <a:off x="4713375" y="1159500"/>
                <a:ext cx="165525" cy="336375"/>
              </a:xfrm>
              <a:custGeom>
                <a:avLst/>
                <a:gdLst/>
                <a:ahLst/>
                <a:cxnLst/>
                <a:rect l="l" t="t" r="r" b="b"/>
                <a:pathLst>
                  <a:path w="6621" h="13455" extrusionOk="0">
                    <a:moveTo>
                      <a:pt x="4596" y="0"/>
                    </a:moveTo>
                    <a:cubicBezTo>
                      <a:pt x="4596" y="0"/>
                      <a:pt x="1667" y="1429"/>
                      <a:pt x="834" y="5156"/>
                    </a:cubicBezTo>
                    <a:cubicBezTo>
                      <a:pt x="0" y="8871"/>
                      <a:pt x="1560" y="13454"/>
                      <a:pt x="1560" y="13454"/>
                    </a:cubicBezTo>
                    <a:cubicBezTo>
                      <a:pt x="1560" y="13454"/>
                      <a:pt x="4953" y="9978"/>
                      <a:pt x="5787" y="6275"/>
                    </a:cubicBezTo>
                    <a:cubicBezTo>
                      <a:pt x="6620" y="2560"/>
                      <a:pt x="4596" y="0"/>
                      <a:pt x="4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41"/>
              <p:cNvSpPr/>
              <p:nvPr/>
            </p:nvSpPr>
            <p:spPr>
              <a:xfrm>
                <a:off x="4227000" y="1692900"/>
                <a:ext cx="147375" cy="339650"/>
              </a:xfrm>
              <a:custGeom>
                <a:avLst/>
                <a:gdLst/>
                <a:ahLst/>
                <a:cxnLst/>
                <a:rect l="l" t="t" r="r" b="b"/>
                <a:pathLst>
                  <a:path w="5895" h="13586" extrusionOk="0">
                    <a:moveTo>
                      <a:pt x="4373" y="3298"/>
                    </a:moveTo>
                    <a:cubicBezTo>
                      <a:pt x="4380" y="3298"/>
                      <a:pt x="4387" y="3298"/>
                      <a:pt x="4394" y="3298"/>
                    </a:cubicBezTo>
                    <a:cubicBezTo>
                      <a:pt x="4835" y="3310"/>
                      <a:pt x="5180" y="3691"/>
                      <a:pt x="5168" y="4120"/>
                    </a:cubicBezTo>
                    <a:cubicBezTo>
                      <a:pt x="5156" y="4553"/>
                      <a:pt x="4799" y="4894"/>
                      <a:pt x="4369" y="4894"/>
                    </a:cubicBezTo>
                    <a:cubicBezTo>
                      <a:pt x="4361" y="4894"/>
                      <a:pt x="4354" y="4894"/>
                      <a:pt x="4346" y="4894"/>
                    </a:cubicBezTo>
                    <a:cubicBezTo>
                      <a:pt x="3906" y="4882"/>
                      <a:pt x="3561" y="4501"/>
                      <a:pt x="3573" y="4072"/>
                    </a:cubicBezTo>
                    <a:cubicBezTo>
                      <a:pt x="3584" y="3639"/>
                      <a:pt x="3953" y="3298"/>
                      <a:pt x="4373" y="3298"/>
                    </a:cubicBezTo>
                    <a:close/>
                    <a:moveTo>
                      <a:pt x="2267" y="6726"/>
                    </a:moveTo>
                    <a:cubicBezTo>
                      <a:pt x="2282" y="6726"/>
                      <a:pt x="2296" y="6727"/>
                      <a:pt x="2310" y="6727"/>
                    </a:cubicBezTo>
                    <a:cubicBezTo>
                      <a:pt x="2739" y="6739"/>
                      <a:pt x="3072" y="7097"/>
                      <a:pt x="3049" y="7525"/>
                    </a:cubicBezTo>
                    <a:cubicBezTo>
                      <a:pt x="3037" y="7946"/>
                      <a:pt x="2692" y="8276"/>
                      <a:pt x="2273" y="8276"/>
                    </a:cubicBezTo>
                    <a:cubicBezTo>
                      <a:pt x="2266" y="8276"/>
                      <a:pt x="2258" y="8275"/>
                      <a:pt x="2251" y="8275"/>
                    </a:cubicBezTo>
                    <a:cubicBezTo>
                      <a:pt x="1822" y="8251"/>
                      <a:pt x="1489" y="7894"/>
                      <a:pt x="1501" y="7466"/>
                    </a:cubicBezTo>
                    <a:cubicBezTo>
                      <a:pt x="1524" y="7051"/>
                      <a:pt x="1858" y="6726"/>
                      <a:pt x="2267" y="6726"/>
                    </a:cubicBezTo>
                    <a:close/>
                    <a:moveTo>
                      <a:pt x="3120" y="9144"/>
                    </a:moveTo>
                    <a:lnTo>
                      <a:pt x="3942" y="9180"/>
                    </a:lnTo>
                    <a:cubicBezTo>
                      <a:pt x="3896" y="9363"/>
                      <a:pt x="3741" y="9490"/>
                      <a:pt x="3540" y="9490"/>
                    </a:cubicBezTo>
                    <a:cubicBezTo>
                      <a:pt x="3531" y="9490"/>
                      <a:pt x="3522" y="9490"/>
                      <a:pt x="3513" y="9490"/>
                    </a:cubicBezTo>
                    <a:cubicBezTo>
                      <a:pt x="3311" y="9490"/>
                      <a:pt x="3156" y="9347"/>
                      <a:pt x="3120" y="9144"/>
                    </a:cubicBezTo>
                    <a:close/>
                    <a:moveTo>
                      <a:pt x="2144" y="0"/>
                    </a:moveTo>
                    <a:cubicBezTo>
                      <a:pt x="2144" y="0"/>
                      <a:pt x="1" y="2453"/>
                      <a:pt x="667" y="6204"/>
                    </a:cubicBezTo>
                    <a:cubicBezTo>
                      <a:pt x="858" y="7204"/>
                      <a:pt x="1203" y="8192"/>
                      <a:pt x="1644" y="9109"/>
                    </a:cubicBezTo>
                    <a:cubicBezTo>
                      <a:pt x="2834" y="11621"/>
                      <a:pt x="4561" y="13585"/>
                      <a:pt x="4561" y="13585"/>
                    </a:cubicBezTo>
                    <a:cubicBezTo>
                      <a:pt x="4561" y="13585"/>
                      <a:pt x="5311" y="11633"/>
                      <a:pt x="5656" y="9240"/>
                    </a:cubicBezTo>
                    <a:cubicBezTo>
                      <a:pt x="5835" y="7989"/>
                      <a:pt x="5894" y="6608"/>
                      <a:pt x="5656" y="5311"/>
                    </a:cubicBezTo>
                    <a:cubicBezTo>
                      <a:pt x="5001" y="1560"/>
                      <a:pt x="2144" y="0"/>
                      <a:pt x="2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41"/>
              <p:cNvSpPr/>
              <p:nvPr/>
            </p:nvSpPr>
            <p:spPr>
              <a:xfrm>
                <a:off x="5081875" y="1663875"/>
                <a:ext cx="342325" cy="129400"/>
              </a:xfrm>
              <a:custGeom>
                <a:avLst/>
                <a:gdLst/>
                <a:ahLst/>
                <a:cxnLst/>
                <a:rect l="l" t="t" r="r" b="b"/>
                <a:pathLst>
                  <a:path w="13693" h="5176" extrusionOk="0">
                    <a:moveTo>
                      <a:pt x="10896" y="2840"/>
                    </a:moveTo>
                    <a:cubicBezTo>
                      <a:pt x="10903" y="2840"/>
                      <a:pt x="10911" y="2840"/>
                      <a:pt x="10918" y="2840"/>
                    </a:cubicBezTo>
                    <a:cubicBezTo>
                      <a:pt x="11323" y="2852"/>
                      <a:pt x="11645" y="3197"/>
                      <a:pt x="11633" y="3602"/>
                    </a:cubicBezTo>
                    <a:cubicBezTo>
                      <a:pt x="11621" y="3988"/>
                      <a:pt x="11288" y="4317"/>
                      <a:pt x="10892" y="4317"/>
                    </a:cubicBezTo>
                    <a:cubicBezTo>
                      <a:pt x="10885" y="4317"/>
                      <a:pt x="10878" y="4317"/>
                      <a:pt x="10871" y="4317"/>
                    </a:cubicBezTo>
                    <a:cubicBezTo>
                      <a:pt x="10478" y="4293"/>
                      <a:pt x="10145" y="3959"/>
                      <a:pt x="10156" y="3555"/>
                    </a:cubicBezTo>
                    <a:cubicBezTo>
                      <a:pt x="10180" y="3157"/>
                      <a:pt x="10490" y="2840"/>
                      <a:pt x="10896" y="2840"/>
                    </a:cubicBezTo>
                    <a:close/>
                    <a:moveTo>
                      <a:pt x="5070" y="0"/>
                    </a:moveTo>
                    <a:cubicBezTo>
                      <a:pt x="1911" y="0"/>
                      <a:pt x="0" y="1852"/>
                      <a:pt x="0" y="1852"/>
                    </a:cubicBezTo>
                    <a:cubicBezTo>
                      <a:pt x="0" y="1852"/>
                      <a:pt x="1703" y="4626"/>
                      <a:pt x="5489" y="5102"/>
                    </a:cubicBezTo>
                    <a:cubicBezTo>
                      <a:pt x="5889" y="5153"/>
                      <a:pt x="6295" y="5175"/>
                      <a:pt x="6703" y="5175"/>
                    </a:cubicBezTo>
                    <a:cubicBezTo>
                      <a:pt x="10151" y="5175"/>
                      <a:pt x="13693" y="3566"/>
                      <a:pt x="13693" y="3566"/>
                    </a:cubicBezTo>
                    <a:cubicBezTo>
                      <a:pt x="13693" y="3566"/>
                      <a:pt x="9895" y="530"/>
                      <a:pt x="6108" y="66"/>
                    </a:cubicBezTo>
                    <a:cubicBezTo>
                      <a:pt x="5749" y="21"/>
                      <a:pt x="5402" y="0"/>
                      <a:pt x="50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41"/>
              <p:cNvSpPr/>
              <p:nvPr/>
            </p:nvSpPr>
            <p:spPr>
              <a:xfrm>
                <a:off x="6356150" y="1213975"/>
                <a:ext cx="165500" cy="336375"/>
              </a:xfrm>
              <a:custGeom>
                <a:avLst/>
                <a:gdLst/>
                <a:ahLst/>
                <a:cxnLst/>
                <a:rect l="l" t="t" r="r" b="b"/>
                <a:pathLst>
                  <a:path w="6620" h="13455" extrusionOk="0">
                    <a:moveTo>
                      <a:pt x="4596" y="0"/>
                    </a:moveTo>
                    <a:cubicBezTo>
                      <a:pt x="4596" y="0"/>
                      <a:pt x="1667" y="1429"/>
                      <a:pt x="834" y="5144"/>
                    </a:cubicBezTo>
                    <a:cubicBezTo>
                      <a:pt x="0" y="8870"/>
                      <a:pt x="1560" y="13454"/>
                      <a:pt x="1560" y="13454"/>
                    </a:cubicBezTo>
                    <a:cubicBezTo>
                      <a:pt x="1560" y="13454"/>
                      <a:pt x="4953" y="9966"/>
                      <a:pt x="5787" y="6263"/>
                    </a:cubicBezTo>
                    <a:cubicBezTo>
                      <a:pt x="6620" y="2548"/>
                      <a:pt x="4596" y="0"/>
                      <a:pt x="4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41"/>
              <p:cNvSpPr/>
              <p:nvPr/>
            </p:nvSpPr>
            <p:spPr>
              <a:xfrm>
                <a:off x="5869775" y="1747075"/>
                <a:ext cx="147350" cy="339650"/>
              </a:xfrm>
              <a:custGeom>
                <a:avLst/>
                <a:gdLst/>
                <a:ahLst/>
                <a:cxnLst/>
                <a:rect l="l" t="t" r="r" b="b"/>
                <a:pathLst>
                  <a:path w="5894" h="13586" extrusionOk="0">
                    <a:moveTo>
                      <a:pt x="4352" y="3309"/>
                    </a:moveTo>
                    <a:cubicBezTo>
                      <a:pt x="4366" y="3309"/>
                      <a:pt x="4380" y="3309"/>
                      <a:pt x="4394" y="3310"/>
                    </a:cubicBezTo>
                    <a:cubicBezTo>
                      <a:pt x="4834" y="3322"/>
                      <a:pt x="5179" y="3691"/>
                      <a:pt x="5168" y="4120"/>
                    </a:cubicBezTo>
                    <a:cubicBezTo>
                      <a:pt x="5156" y="4558"/>
                      <a:pt x="4799" y="4895"/>
                      <a:pt x="4388" y="4895"/>
                    </a:cubicBezTo>
                    <a:cubicBezTo>
                      <a:pt x="4374" y="4895"/>
                      <a:pt x="4360" y="4895"/>
                      <a:pt x="4346" y="4894"/>
                    </a:cubicBezTo>
                    <a:cubicBezTo>
                      <a:pt x="3906" y="4882"/>
                      <a:pt x="3560" y="4513"/>
                      <a:pt x="3572" y="4072"/>
                    </a:cubicBezTo>
                    <a:cubicBezTo>
                      <a:pt x="3584" y="3646"/>
                      <a:pt x="3941" y="3309"/>
                      <a:pt x="4352" y="3309"/>
                    </a:cubicBezTo>
                    <a:close/>
                    <a:moveTo>
                      <a:pt x="2286" y="6715"/>
                    </a:moveTo>
                    <a:cubicBezTo>
                      <a:pt x="2294" y="6715"/>
                      <a:pt x="2302" y="6715"/>
                      <a:pt x="2310" y="6715"/>
                    </a:cubicBezTo>
                    <a:cubicBezTo>
                      <a:pt x="2739" y="6739"/>
                      <a:pt x="3072" y="7096"/>
                      <a:pt x="3048" y="7513"/>
                    </a:cubicBezTo>
                    <a:cubicBezTo>
                      <a:pt x="3037" y="7934"/>
                      <a:pt x="2691" y="8264"/>
                      <a:pt x="2273" y="8264"/>
                    </a:cubicBezTo>
                    <a:cubicBezTo>
                      <a:pt x="2265" y="8264"/>
                      <a:pt x="2258" y="8263"/>
                      <a:pt x="2251" y="8263"/>
                    </a:cubicBezTo>
                    <a:cubicBezTo>
                      <a:pt x="1810" y="8239"/>
                      <a:pt x="1489" y="7894"/>
                      <a:pt x="1500" y="7454"/>
                    </a:cubicBezTo>
                    <a:cubicBezTo>
                      <a:pt x="1512" y="7033"/>
                      <a:pt x="1857" y="6715"/>
                      <a:pt x="2286" y="6715"/>
                    </a:cubicBezTo>
                    <a:close/>
                    <a:moveTo>
                      <a:pt x="3108" y="9156"/>
                    </a:moveTo>
                    <a:lnTo>
                      <a:pt x="3941" y="9180"/>
                    </a:lnTo>
                    <a:cubicBezTo>
                      <a:pt x="3882" y="9359"/>
                      <a:pt x="3727" y="9502"/>
                      <a:pt x="3513" y="9502"/>
                    </a:cubicBezTo>
                    <a:cubicBezTo>
                      <a:pt x="3310" y="9502"/>
                      <a:pt x="3155" y="9347"/>
                      <a:pt x="3108" y="9156"/>
                    </a:cubicBezTo>
                    <a:close/>
                    <a:moveTo>
                      <a:pt x="2131" y="0"/>
                    </a:moveTo>
                    <a:cubicBezTo>
                      <a:pt x="2131" y="0"/>
                      <a:pt x="0" y="2453"/>
                      <a:pt x="667" y="6203"/>
                    </a:cubicBezTo>
                    <a:cubicBezTo>
                      <a:pt x="846" y="7204"/>
                      <a:pt x="1203" y="8204"/>
                      <a:pt x="1643" y="9109"/>
                    </a:cubicBezTo>
                    <a:cubicBezTo>
                      <a:pt x="2834" y="11621"/>
                      <a:pt x="4548" y="13585"/>
                      <a:pt x="4548" y="13585"/>
                    </a:cubicBezTo>
                    <a:cubicBezTo>
                      <a:pt x="4548" y="13585"/>
                      <a:pt x="5310" y="11645"/>
                      <a:pt x="5656" y="9240"/>
                    </a:cubicBezTo>
                    <a:cubicBezTo>
                      <a:pt x="5834" y="7989"/>
                      <a:pt x="5894" y="6608"/>
                      <a:pt x="5656" y="5311"/>
                    </a:cubicBezTo>
                    <a:cubicBezTo>
                      <a:pt x="4989" y="1560"/>
                      <a:pt x="2131"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41"/>
              <p:cNvSpPr/>
              <p:nvPr/>
            </p:nvSpPr>
            <p:spPr>
              <a:xfrm>
                <a:off x="753350" y="2471850"/>
                <a:ext cx="164325" cy="337575"/>
              </a:xfrm>
              <a:custGeom>
                <a:avLst/>
                <a:gdLst/>
                <a:ahLst/>
                <a:cxnLst/>
                <a:rect l="l" t="t" r="r" b="b"/>
                <a:pathLst>
                  <a:path w="6573" h="13503" extrusionOk="0">
                    <a:moveTo>
                      <a:pt x="4192" y="7788"/>
                    </a:moveTo>
                    <a:cubicBezTo>
                      <a:pt x="4335" y="7800"/>
                      <a:pt x="4442" y="7907"/>
                      <a:pt x="4430" y="8038"/>
                    </a:cubicBezTo>
                    <a:cubicBezTo>
                      <a:pt x="4430" y="8169"/>
                      <a:pt x="4299" y="8276"/>
                      <a:pt x="4168" y="8276"/>
                    </a:cubicBezTo>
                    <a:cubicBezTo>
                      <a:pt x="4037" y="8276"/>
                      <a:pt x="3930" y="8157"/>
                      <a:pt x="3930" y="8026"/>
                    </a:cubicBezTo>
                    <a:cubicBezTo>
                      <a:pt x="3930" y="7895"/>
                      <a:pt x="4049" y="7788"/>
                      <a:pt x="4192" y="7788"/>
                    </a:cubicBezTo>
                    <a:close/>
                    <a:moveTo>
                      <a:pt x="2049" y="1"/>
                    </a:moveTo>
                    <a:cubicBezTo>
                      <a:pt x="2049" y="1"/>
                      <a:pt x="1" y="2537"/>
                      <a:pt x="810" y="6264"/>
                    </a:cubicBezTo>
                    <a:cubicBezTo>
                      <a:pt x="1608" y="9990"/>
                      <a:pt x="4966" y="13503"/>
                      <a:pt x="4966" y="13503"/>
                    </a:cubicBezTo>
                    <a:cubicBezTo>
                      <a:pt x="4966" y="13503"/>
                      <a:pt x="6573" y="8919"/>
                      <a:pt x="5763" y="5192"/>
                    </a:cubicBezTo>
                    <a:cubicBezTo>
                      <a:pt x="4966" y="1477"/>
                      <a:pt x="2049" y="1"/>
                      <a:pt x="2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41"/>
              <p:cNvSpPr/>
              <p:nvPr/>
            </p:nvSpPr>
            <p:spPr>
              <a:xfrm>
                <a:off x="524750" y="2464425"/>
                <a:ext cx="162850" cy="337850"/>
              </a:xfrm>
              <a:custGeom>
                <a:avLst/>
                <a:gdLst/>
                <a:ahLst/>
                <a:cxnLst/>
                <a:rect l="l" t="t" r="r" b="b"/>
                <a:pathLst>
                  <a:path w="6514" h="13514" extrusionOk="0">
                    <a:moveTo>
                      <a:pt x="2525" y="11085"/>
                    </a:moveTo>
                    <a:cubicBezTo>
                      <a:pt x="2799" y="11109"/>
                      <a:pt x="2989" y="11323"/>
                      <a:pt x="2989" y="11585"/>
                    </a:cubicBezTo>
                    <a:cubicBezTo>
                      <a:pt x="2977" y="11835"/>
                      <a:pt x="2763" y="12038"/>
                      <a:pt x="2501" y="12038"/>
                    </a:cubicBezTo>
                    <a:cubicBezTo>
                      <a:pt x="2239" y="12026"/>
                      <a:pt x="2037" y="11823"/>
                      <a:pt x="2037" y="11549"/>
                    </a:cubicBezTo>
                    <a:cubicBezTo>
                      <a:pt x="2049" y="11299"/>
                      <a:pt x="2263" y="11085"/>
                      <a:pt x="2525" y="11085"/>
                    </a:cubicBezTo>
                    <a:close/>
                    <a:moveTo>
                      <a:pt x="4430" y="0"/>
                    </a:moveTo>
                    <a:cubicBezTo>
                      <a:pt x="4430" y="0"/>
                      <a:pt x="1525" y="1489"/>
                      <a:pt x="751" y="5227"/>
                    </a:cubicBezTo>
                    <a:cubicBezTo>
                      <a:pt x="1" y="8942"/>
                      <a:pt x="1632" y="13514"/>
                      <a:pt x="1632" y="13514"/>
                    </a:cubicBezTo>
                    <a:cubicBezTo>
                      <a:pt x="1632" y="13514"/>
                      <a:pt x="4954" y="9978"/>
                      <a:pt x="5728" y="6251"/>
                    </a:cubicBezTo>
                    <a:cubicBezTo>
                      <a:pt x="6513" y="2513"/>
                      <a:pt x="4430" y="0"/>
                      <a:pt x="4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1"/>
              <p:cNvSpPr/>
              <p:nvPr/>
            </p:nvSpPr>
            <p:spPr>
              <a:xfrm>
                <a:off x="1373675" y="2693625"/>
                <a:ext cx="165525" cy="336375"/>
              </a:xfrm>
              <a:custGeom>
                <a:avLst/>
                <a:gdLst/>
                <a:ahLst/>
                <a:cxnLst/>
                <a:rect l="l" t="t" r="r" b="b"/>
                <a:pathLst>
                  <a:path w="6621" h="13455" extrusionOk="0">
                    <a:moveTo>
                      <a:pt x="4596" y="0"/>
                    </a:moveTo>
                    <a:cubicBezTo>
                      <a:pt x="4596" y="0"/>
                      <a:pt x="1667" y="1429"/>
                      <a:pt x="834" y="5156"/>
                    </a:cubicBezTo>
                    <a:cubicBezTo>
                      <a:pt x="0" y="8870"/>
                      <a:pt x="1560" y="13454"/>
                      <a:pt x="1560" y="13454"/>
                    </a:cubicBezTo>
                    <a:cubicBezTo>
                      <a:pt x="1560" y="13454"/>
                      <a:pt x="4953" y="9978"/>
                      <a:pt x="5787" y="6263"/>
                    </a:cubicBezTo>
                    <a:cubicBezTo>
                      <a:pt x="6620" y="2560"/>
                      <a:pt x="4596" y="0"/>
                      <a:pt x="4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41"/>
              <p:cNvSpPr/>
              <p:nvPr/>
            </p:nvSpPr>
            <p:spPr>
              <a:xfrm>
                <a:off x="1122750" y="1973950"/>
                <a:ext cx="337275" cy="134475"/>
              </a:xfrm>
              <a:custGeom>
                <a:avLst/>
                <a:gdLst/>
                <a:ahLst/>
                <a:cxnLst/>
                <a:rect l="l" t="t" r="r" b="b"/>
                <a:pathLst>
                  <a:path w="13491" h="5379" extrusionOk="0">
                    <a:moveTo>
                      <a:pt x="6016" y="1"/>
                    </a:moveTo>
                    <a:cubicBezTo>
                      <a:pt x="2934" y="1"/>
                      <a:pt x="0" y="1022"/>
                      <a:pt x="0" y="1022"/>
                    </a:cubicBezTo>
                    <a:cubicBezTo>
                      <a:pt x="0" y="1022"/>
                      <a:pt x="3501" y="4379"/>
                      <a:pt x="7239" y="5189"/>
                    </a:cubicBezTo>
                    <a:cubicBezTo>
                      <a:pt x="7852" y="5323"/>
                      <a:pt x="8433" y="5378"/>
                      <a:pt x="8976" y="5378"/>
                    </a:cubicBezTo>
                    <a:cubicBezTo>
                      <a:pt x="11722" y="5378"/>
                      <a:pt x="13490" y="3951"/>
                      <a:pt x="13490" y="3951"/>
                    </a:cubicBezTo>
                    <a:cubicBezTo>
                      <a:pt x="13490" y="3951"/>
                      <a:pt x="12026" y="1034"/>
                      <a:pt x="8311" y="224"/>
                    </a:cubicBezTo>
                    <a:cubicBezTo>
                      <a:pt x="7566" y="65"/>
                      <a:pt x="6786" y="1"/>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41"/>
              <p:cNvSpPr/>
              <p:nvPr/>
            </p:nvSpPr>
            <p:spPr>
              <a:xfrm>
                <a:off x="941775" y="1584550"/>
                <a:ext cx="147650" cy="339650"/>
              </a:xfrm>
              <a:custGeom>
                <a:avLst/>
                <a:gdLst/>
                <a:ahLst/>
                <a:cxnLst/>
                <a:rect l="l" t="t" r="r" b="b"/>
                <a:pathLst>
                  <a:path w="5906" h="13586" extrusionOk="0">
                    <a:moveTo>
                      <a:pt x="4372" y="3286"/>
                    </a:moveTo>
                    <a:cubicBezTo>
                      <a:pt x="4379" y="3286"/>
                      <a:pt x="4386" y="3286"/>
                      <a:pt x="4394" y="3287"/>
                    </a:cubicBezTo>
                    <a:cubicBezTo>
                      <a:pt x="4834" y="3299"/>
                      <a:pt x="5180" y="3680"/>
                      <a:pt x="5168" y="4108"/>
                    </a:cubicBezTo>
                    <a:cubicBezTo>
                      <a:pt x="5144" y="4541"/>
                      <a:pt x="4787" y="4882"/>
                      <a:pt x="4368" y="4882"/>
                    </a:cubicBezTo>
                    <a:cubicBezTo>
                      <a:pt x="4361" y="4882"/>
                      <a:pt x="4353" y="4882"/>
                      <a:pt x="4346" y="4882"/>
                    </a:cubicBezTo>
                    <a:cubicBezTo>
                      <a:pt x="3918" y="4870"/>
                      <a:pt x="3560" y="4513"/>
                      <a:pt x="3572" y="4061"/>
                    </a:cubicBezTo>
                    <a:cubicBezTo>
                      <a:pt x="3584" y="3627"/>
                      <a:pt x="3941" y="3286"/>
                      <a:pt x="4372" y="3286"/>
                    </a:cubicBezTo>
                    <a:close/>
                    <a:moveTo>
                      <a:pt x="2287" y="6727"/>
                    </a:moveTo>
                    <a:cubicBezTo>
                      <a:pt x="2294" y="6727"/>
                      <a:pt x="2302" y="6727"/>
                      <a:pt x="2310" y="6728"/>
                    </a:cubicBezTo>
                    <a:cubicBezTo>
                      <a:pt x="2739" y="6739"/>
                      <a:pt x="3060" y="7097"/>
                      <a:pt x="3048" y="7525"/>
                    </a:cubicBezTo>
                    <a:cubicBezTo>
                      <a:pt x="3037" y="7958"/>
                      <a:pt x="2692" y="8276"/>
                      <a:pt x="2274" y="8276"/>
                    </a:cubicBezTo>
                    <a:cubicBezTo>
                      <a:pt x="2266" y="8276"/>
                      <a:pt x="2258" y="8276"/>
                      <a:pt x="2251" y="8275"/>
                    </a:cubicBezTo>
                    <a:cubicBezTo>
                      <a:pt x="1834" y="8263"/>
                      <a:pt x="1501" y="7906"/>
                      <a:pt x="1501" y="7466"/>
                    </a:cubicBezTo>
                    <a:cubicBezTo>
                      <a:pt x="1512" y="7045"/>
                      <a:pt x="1857" y="6727"/>
                      <a:pt x="2287" y="6727"/>
                    </a:cubicBezTo>
                    <a:close/>
                    <a:moveTo>
                      <a:pt x="3108" y="9156"/>
                    </a:moveTo>
                    <a:lnTo>
                      <a:pt x="3941" y="9180"/>
                    </a:lnTo>
                    <a:cubicBezTo>
                      <a:pt x="3882" y="9359"/>
                      <a:pt x="3715" y="9490"/>
                      <a:pt x="3513" y="9490"/>
                    </a:cubicBezTo>
                    <a:cubicBezTo>
                      <a:pt x="3322" y="9478"/>
                      <a:pt x="3156" y="9347"/>
                      <a:pt x="3108" y="9156"/>
                    </a:cubicBezTo>
                    <a:close/>
                    <a:moveTo>
                      <a:pt x="2144" y="1"/>
                    </a:moveTo>
                    <a:cubicBezTo>
                      <a:pt x="2144" y="1"/>
                      <a:pt x="0" y="2453"/>
                      <a:pt x="667" y="6204"/>
                    </a:cubicBezTo>
                    <a:cubicBezTo>
                      <a:pt x="846" y="7204"/>
                      <a:pt x="1203" y="8192"/>
                      <a:pt x="1632" y="9109"/>
                    </a:cubicBezTo>
                    <a:cubicBezTo>
                      <a:pt x="2822" y="11621"/>
                      <a:pt x="4549" y="13586"/>
                      <a:pt x="4549" y="13586"/>
                    </a:cubicBezTo>
                    <a:cubicBezTo>
                      <a:pt x="4549" y="13586"/>
                      <a:pt x="5322" y="11633"/>
                      <a:pt x="5668" y="9240"/>
                    </a:cubicBezTo>
                    <a:cubicBezTo>
                      <a:pt x="5846" y="7990"/>
                      <a:pt x="5906" y="6608"/>
                      <a:pt x="5668" y="5311"/>
                    </a:cubicBezTo>
                    <a:cubicBezTo>
                      <a:pt x="5001" y="1560"/>
                      <a:pt x="2144" y="1"/>
                      <a:pt x="2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1"/>
              <p:cNvSpPr/>
              <p:nvPr/>
            </p:nvSpPr>
            <p:spPr>
              <a:xfrm>
                <a:off x="1605850" y="2227775"/>
                <a:ext cx="207175" cy="294725"/>
              </a:xfrm>
              <a:custGeom>
                <a:avLst/>
                <a:gdLst/>
                <a:ahLst/>
                <a:cxnLst/>
                <a:rect l="l" t="t" r="r" b="b"/>
                <a:pathLst>
                  <a:path w="8287" h="11789" extrusionOk="0">
                    <a:moveTo>
                      <a:pt x="8275" y="1"/>
                    </a:moveTo>
                    <a:lnTo>
                      <a:pt x="8275" y="1"/>
                    </a:lnTo>
                    <a:cubicBezTo>
                      <a:pt x="8275" y="1"/>
                      <a:pt x="5906" y="1203"/>
                      <a:pt x="3882" y="3156"/>
                    </a:cubicBezTo>
                    <a:cubicBezTo>
                      <a:pt x="3167" y="3847"/>
                      <a:pt x="2501" y="4621"/>
                      <a:pt x="1977" y="5466"/>
                    </a:cubicBezTo>
                    <a:cubicBezTo>
                      <a:pt x="0" y="8716"/>
                      <a:pt x="1108" y="11788"/>
                      <a:pt x="1108" y="11788"/>
                    </a:cubicBezTo>
                    <a:cubicBezTo>
                      <a:pt x="1108" y="11788"/>
                      <a:pt x="2274" y="11621"/>
                      <a:pt x="3632" y="10788"/>
                    </a:cubicBezTo>
                    <a:cubicBezTo>
                      <a:pt x="4525" y="10252"/>
                      <a:pt x="5525" y="9407"/>
                      <a:pt x="6311" y="8109"/>
                    </a:cubicBezTo>
                    <a:cubicBezTo>
                      <a:pt x="8287" y="4859"/>
                      <a:pt x="8275" y="1"/>
                      <a:pt x="8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1"/>
              <p:cNvSpPr/>
              <p:nvPr/>
            </p:nvSpPr>
            <p:spPr>
              <a:xfrm>
                <a:off x="2395825" y="2526325"/>
                <a:ext cx="164025" cy="336975"/>
              </a:xfrm>
              <a:custGeom>
                <a:avLst/>
                <a:gdLst/>
                <a:ahLst/>
                <a:cxnLst/>
                <a:rect l="l" t="t" r="r" b="b"/>
                <a:pathLst>
                  <a:path w="6561" h="13479" extrusionOk="0">
                    <a:moveTo>
                      <a:pt x="4191" y="7776"/>
                    </a:moveTo>
                    <a:cubicBezTo>
                      <a:pt x="4346" y="7799"/>
                      <a:pt x="4441" y="7895"/>
                      <a:pt x="4430" y="8038"/>
                    </a:cubicBezTo>
                    <a:cubicBezTo>
                      <a:pt x="4430" y="8168"/>
                      <a:pt x="4310" y="8276"/>
                      <a:pt x="4180" y="8276"/>
                    </a:cubicBezTo>
                    <a:cubicBezTo>
                      <a:pt x="4049" y="8276"/>
                      <a:pt x="3941" y="8157"/>
                      <a:pt x="3941" y="8014"/>
                    </a:cubicBezTo>
                    <a:cubicBezTo>
                      <a:pt x="3941" y="7883"/>
                      <a:pt x="4060" y="7776"/>
                      <a:pt x="4191" y="7776"/>
                    </a:cubicBezTo>
                    <a:close/>
                    <a:moveTo>
                      <a:pt x="2048" y="1"/>
                    </a:moveTo>
                    <a:cubicBezTo>
                      <a:pt x="2048" y="1"/>
                      <a:pt x="0" y="2525"/>
                      <a:pt x="798" y="6252"/>
                    </a:cubicBezTo>
                    <a:cubicBezTo>
                      <a:pt x="1608" y="9966"/>
                      <a:pt x="4953" y="13479"/>
                      <a:pt x="4953" y="13479"/>
                    </a:cubicBezTo>
                    <a:cubicBezTo>
                      <a:pt x="4953" y="13479"/>
                      <a:pt x="6561" y="8895"/>
                      <a:pt x="5763" y="5180"/>
                    </a:cubicBezTo>
                    <a:cubicBezTo>
                      <a:pt x="4965" y="1453"/>
                      <a:pt x="2048"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1"/>
              <p:cNvSpPr/>
              <p:nvPr/>
            </p:nvSpPr>
            <p:spPr>
              <a:xfrm>
                <a:off x="3248600" y="2281650"/>
                <a:ext cx="207200" cy="294725"/>
              </a:xfrm>
              <a:custGeom>
                <a:avLst/>
                <a:gdLst/>
                <a:ahLst/>
                <a:cxnLst/>
                <a:rect l="l" t="t" r="r" b="b"/>
                <a:pathLst>
                  <a:path w="8288" h="11789" extrusionOk="0">
                    <a:moveTo>
                      <a:pt x="8276" y="1"/>
                    </a:moveTo>
                    <a:cubicBezTo>
                      <a:pt x="8275" y="1"/>
                      <a:pt x="5906" y="1215"/>
                      <a:pt x="3882" y="3156"/>
                    </a:cubicBezTo>
                    <a:cubicBezTo>
                      <a:pt x="3168" y="3847"/>
                      <a:pt x="2501" y="4621"/>
                      <a:pt x="1977" y="5466"/>
                    </a:cubicBezTo>
                    <a:cubicBezTo>
                      <a:pt x="1" y="8728"/>
                      <a:pt x="1096" y="11788"/>
                      <a:pt x="1096" y="11788"/>
                    </a:cubicBezTo>
                    <a:cubicBezTo>
                      <a:pt x="1096" y="11788"/>
                      <a:pt x="2263" y="11645"/>
                      <a:pt x="3632" y="10812"/>
                    </a:cubicBezTo>
                    <a:cubicBezTo>
                      <a:pt x="4537" y="10264"/>
                      <a:pt x="5525" y="9407"/>
                      <a:pt x="6311" y="8121"/>
                    </a:cubicBezTo>
                    <a:cubicBezTo>
                      <a:pt x="8288" y="4859"/>
                      <a:pt x="8276" y="1"/>
                      <a:pt x="8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1"/>
              <p:cNvSpPr/>
              <p:nvPr/>
            </p:nvSpPr>
            <p:spPr>
              <a:xfrm>
                <a:off x="1742475" y="3197975"/>
                <a:ext cx="342325" cy="129400"/>
              </a:xfrm>
              <a:custGeom>
                <a:avLst/>
                <a:gdLst/>
                <a:ahLst/>
                <a:cxnLst/>
                <a:rect l="l" t="t" r="r" b="b"/>
                <a:pathLst>
                  <a:path w="13693" h="5176" extrusionOk="0">
                    <a:moveTo>
                      <a:pt x="10866" y="2840"/>
                    </a:moveTo>
                    <a:cubicBezTo>
                      <a:pt x="10879" y="2840"/>
                      <a:pt x="10893" y="2840"/>
                      <a:pt x="10906" y="2841"/>
                    </a:cubicBezTo>
                    <a:cubicBezTo>
                      <a:pt x="11311" y="2853"/>
                      <a:pt x="11633" y="3198"/>
                      <a:pt x="11621" y="3591"/>
                    </a:cubicBezTo>
                    <a:cubicBezTo>
                      <a:pt x="11609" y="3982"/>
                      <a:pt x="11286" y="4307"/>
                      <a:pt x="10900" y="4307"/>
                    </a:cubicBezTo>
                    <a:cubicBezTo>
                      <a:pt x="10886" y="4307"/>
                      <a:pt x="10872" y="4306"/>
                      <a:pt x="10859" y="4305"/>
                    </a:cubicBezTo>
                    <a:cubicBezTo>
                      <a:pt x="10466" y="4305"/>
                      <a:pt x="10132" y="3972"/>
                      <a:pt x="10144" y="3555"/>
                    </a:cubicBezTo>
                    <a:cubicBezTo>
                      <a:pt x="10167" y="3164"/>
                      <a:pt x="10479" y="2840"/>
                      <a:pt x="10866" y="2840"/>
                    </a:cubicBezTo>
                    <a:close/>
                    <a:moveTo>
                      <a:pt x="5079" y="1"/>
                    </a:moveTo>
                    <a:cubicBezTo>
                      <a:pt x="1910" y="1"/>
                      <a:pt x="0" y="1853"/>
                      <a:pt x="0" y="1853"/>
                    </a:cubicBezTo>
                    <a:cubicBezTo>
                      <a:pt x="0" y="1853"/>
                      <a:pt x="1715" y="4627"/>
                      <a:pt x="5489" y="5103"/>
                    </a:cubicBezTo>
                    <a:cubicBezTo>
                      <a:pt x="5890" y="5153"/>
                      <a:pt x="6297" y="5176"/>
                      <a:pt x="6706" y="5176"/>
                    </a:cubicBezTo>
                    <a:cubicBezTo>
                      <a:pt x="10161" y="5176"/>
                      <a:pt x="13692" y="3567"/>
                      <a:pt x="13692" y="3567"/>
                    </a:cubicBezTo>
                    <a:cubicBezTo>
                      <a:pt x="13692" y="3567"/>
                      <a:pt x="9894" y="531"/>
                      <a:pt x="6120" y="67"/>
                    </a:cubicBezTo>
                    <a:cubicBezTo>
                      <a:pt x="5759" y="21"/>
                      <a:pt x="5412" y="1"/>
                      <a:pt x="5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1"/>
              <p:cNvSpPr/>
              <p:nvPr/>
            </p:nvSpPr>
            <p:spPr>
              <a:xfrm>
                <a:off x="2166925" y="2518300"/>
                <a:ext cx="163150" cy="337850"/>
              </a:xfrm>
              <a:custGeom>
                <a:avLst/>
                <a:gdLst/>
                <a:ahLst/>
                <a:cxnLst/>
                <a:rect l="l" t="t" r="r" b="b"/>
                <a:pathLst>
                  <a:path w="6526" h="13514" extrusionOk="0">
                    <a:moveTo>
                      <a:pt x="2560" y="11109"/>
                    </a:moveTo>
                    <a:cubicBezTo>
                      <a:pt x="2810" y="11121"/>
                      <a:pt x="3025" y="11335"/>
                      <a:pt x="3025" y="11597"/>
                    </a:cubicBezTo>
                    <a:cubicBezTo>
                      <a:pt x="3001" y="11847"/>
                      <a:pt x="2798" y="12061"/>
                      <a:pt x="2537" y="12061"/>
                    </a:cubicBezTo>
                    <a:cubicBezTo>
                      <a:pt x="2263" y="12049"/>
                      <a:pt x="2060" y="11823"/>
                      <a:pt x="2072" y="11573"/>
                    </a:cubicBezTo>
                    <a:cubicBezTo>
                      <a:pt x="2084" y="11311"/>
                      <a:pt x="2287" y="11109"/>
                      <a:pt x="2560" y="11109"/>
                    </a:cubicBezTo>
                    <a:close/>
                    <a:moveTo>
                      <a:pt x="4453" y="0"/>
                    </a:moveTo>
                    <a:cubicBezTo>
                      <a:pt x="4453" y="0"/>
                      <a:pt x="1548" y="1489"/>
                      <a:pt x="774" y="5227"/>
                    </a:cubicBezTo>
                    <a:cubicBezTo>
                      <a:pt x="1" y="8966"/>
                      <a:pt x="1655" y="13514"/>
                      <a:pt x="1655" y="13514"/>
                    </a:cubicBezTo>
                    <a:cubicBezTo>
                      <a:pt x="1655" y="13514"/>
                      <a:pt x="4989" y="9990"/>
                      <a:pt x="5751" y="6251"/>
                    </a:cubicBezTo>
                    <a:cubicBezTo>
                      <a:pt x="6525" y="2524"/>
                      <a:pt x="4453" y="0"/>
                      <a:pt x="4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41"/>
              <p:cNvSpPr/>
              <p:nvPr/>
            </p:nvSpPr>
            <p:spPr>
              <a:xfrm>
                <a:off x="3016425" y="2748075"/>
                <a:ext cx="165525" cy="336375"/>
              </a:xfrm>
              <a:custGeom>
                <a:avLst/>
                <a:gdLst/>
                <a:ahLst/>
                <a:cxnLst/>
                <a:rect l="l" t="t" r="r" b="b"/>
                <a:pathLst>
                  <a:path w="6621" h="13455" extrusionOk="0">
                    <a:moveTo>
                      <a:pt x="4597" y="1"/>
                    </a:moveTo>
                    <a:cubicBezTo>
                      <a:pt x="4597" y="1"/>
                      <a:pt x="1668" y="1430"/>
                      <a:pt x="834" y="5144"/>
                    </a:cubicBezTo>
                    <a:cubicBezTo>
                      <a:pt x="1" y="8871"/>
                      <a:pt x="1561" y="13455"/>
                      <a:pt x="1561" y="13455"/>
                    </a:cubicBezTo>
                    <a:cubicBezTo>
                      <a:pt x="1561" y="13455"/>
                      <a:pt x="4954" y="9966"/>
                      <a:pt x="5787" y="6264"/>
                    </a:cubicBezTo>
                    <a:cubicBezTo>
                      <a:pt x="6621" y="2561"/>
                      <a:pt x="4597" y="1"/>
                      <a:pt x="4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41"/>
              <p:cNvSpPr/>
              <p:nvPr/>
            </p:nvSpPr>
            <p:spPr>
              <a:xfrm>
                <a:off x="2766100" y="2028275"/>
                <a:ext cx="336975" cy="134225"/>
              </a:xfrm>
              <a:custGeom>
                <a:avLst/>
                <a:gdLst/>
                <a:ahLst/>
                <a:cxnLst/>
                <a:rect l="l" t="t" r="r" b="b"/>
                <a:pathLst>
                  <a:path w="13479" h="5369" extrusionOk="0">
                    <a:moveTo>
                      <a:pt x="5982" y="1"/>
                    </a:moveTo>
                    <a:cubicBezTo>
                      <a:pt x="2917" y="1"/>
                      <a:pt x="1" y="1016"/>
                      <a:pt x="1" y="1016"/>
                    </a:cubicBezTo>
                    <a:cubicBezTo>
                      <a:pt x="1" y="1016"/>
                      <a:pt x="3477" y="4361"/>
                      <a:pt x="7216" y="5183"/>
                    </a:cubicBezTo>
                    <a:cubicBezTo>
                      <a:pt x="7825" y="5314"/>
                      <a:pt x="8402" y="5368"/>
                      <a:pt x="8942" y="5368"/>
                    </a:cubicBezTo>
                    <a:cubicBezTo>
                      <a:pt x="11697" y="5368"/>
                      <a:pt x="13479" y="3945"/>
                      <a:pt x="13479" y="3945"/>
                    </a:cubicBezTo>
                    <a:cubicBezTo>
                      <a:pt x="13479" y="3945"/>
                      <a:pt x="12026" y="1028"/>
                      <a:pt x="8299" y="230"/>
                    </a:cubicBezTo>
                    <a:cubicBezTo>
                      <a:pt x="7548" y="66"/>
                      <a:pt x="6760" y="1"/>
                      <a:pt x="5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1"/>
              <p:cNvSpPr/>
              <p:nvPr/>
            </p:nvSpPr>
            <p:spPr>
              <a:xfrm>
                <a:off x="2584250" y="1638425"/>
                <a:ext cx="147950" cy="339650"/>
              </a:xfrm>
              <a:custGeom>
                <a:avLst/>
                <a:gdLst/>
                <a:ahLst/>
                <a:cxnLst/>
                <a:rect l="l" t="t" r="r" b="b"/>
                <a:pathLst>
                  <a:path w="5918" h="13586" extrusionOk="0">
                    <a:moveTo>
                      <a:pt x="4352" y="3309"/>
                    </a:moveTo>
                    <a:cubicBezTo>
                      <a:pt x="4366" y="3309"/>
                      <a:pt x="4379" y="3310"/>
                      <a:pt x="4393" y="3310"/>
                    </a:cubicBezTo>
                    <a:cubicBezTo>
                      <a:pt x="4846" y="3322"/>
                      <a:pt x="5191" y="3691"/>
                      <a:pt x="5167" y="4120"/>
                    </a:cubicBezTo>
                    <a:cubicBezTo>
                      <a:pt x="5156" y="4558"/>
                      <a:pt x="4810" y="4895"/>
                      <a:pt x="4400" y="4895"/>
                    </a:cubicBezTo>
                    <a:cubicBezTo>
                      <a:pt x="4386" y="4895"/>
                      <a:pt x="4372" y="4895"/>
                      <a:pt x="4358" y="4894"/>
                    </a:cubicBezTo>
                    <a:cubicBezTo>
                      <a:pt x="3905" y="4882"/>
                      <a:pt x="3560" y="4513"/>
                      <a:pt x="3584" y="4084"/>
                    </a:cubicBezTo>
                    <a:cubicBezTo>
                      <a:pt x="3595" y="3647"/>
                      <a:pt x="3941" y="3309"/>
                      <a:pt x="4352" y="3309"/>
                    </a:cubicBezTo>
                    <a:close/>
                    <a:moveTo>
                      <a:pt x="2288" y="6739"/>
                    </a:moveTo>
                    <a:cubicBezTo>
                      <a:pt x="2295" y="6739"/>
                      <a:pt x="2302" y="6739"/>
                      <a:pt x="2310" y="6739"/>
                    </a:cubicBezTo>
                    <a:cubicBezTo>
                      <a:pt x="2750" y="6763"/>
                      <a:pt x="3072" y="7120"/>
                      <a:pt x="3060" y="7549"/>
                    </a:cubicBezTo>
                    <a:cubicBezTo>
                      <a:pt x="3048" y="7963"/>
                      <a:pt x="2715" y="8288"/>
                      <a:pt x="2295" y="8288"/>
                    </a:cubicBezTo>
                    <a:cubicBezTo>
                      <a:pt x="2280" y="8288"/>
                      <a:pt x="2265" y="8288"/>
                      <a:pt x="2250" y="8287"/>
                    </a:cubicBezTo>
                    <a:cubicBezTo>
                      <a:pt x="1834" y="8263"/>
                      <a:pt x="1500" y="7906"/>
                      <a:pt x="1512" y="7490"/>
                    </a:cubicBezTo>
                    <a:cubicBezTo>
                      <a:pt x="1524" y="7068"/>
                      <a:pt x="1869" y="6739"/>
                      <a:pt x="2288" y="6739"/>
                    </a:cubicBezTo>
                    <a:close/>
                    <a:moveTo>
                      <a:pt x="1886" y="9116"/>
                    </a:moveTo>
                    <a:lnTo>
                      <a:pt x="3953" y="9180"/>
                    </a:lnTo>
                    <a:cubicBezTo>
                      <a:pt x="3893" y="9359"/>
                      <a:pt x="3727" y="9502"/>
                      <a:pt x="3512" y="9502"/>
                    </a:cubicBezTo>
                    <a:cubicBezTo>
                      <a:pt x="3310" y="9502"/>
                      <a:pt x="3155" y="9347"/>
                      <a:pt x="3120" y="9156"/>
                    </a:cubicBezTo>
                    <a:lnTo>
                      <a:pt x="1886" y="9116"/>
                    </a:lnTo>
                    <a:close/>
                    <a:moveTo>
                      <a:pt x="2143" y="1"/>
                    </a:moveTo>
                    <a:cubicBezTo>
                      <a:pt x="2143" y="1"/>
                      <a:pt x="0" y="2453"/>
                      <a:pt x="679" y="6204"/>
                    </a:cubicBezTo>
                    <a:cubicBezTo>
                      <a:pt x="857" y="7204"/>
                      <a:pt x="1215" y="8204"/>
                      <a:pt x="1643" y="9109"/>
                    </a:cubicBezTo>
                    <a:lnTo>
                      <a:pt x="1655" y="9109"/>
                    </a:lnTo>
                    <a:lnTo>
                      <a:pt x="1655" y="9109"/>
                    </a:lnTo>
                    <a:cubicBezTo>
                      <a:pt x="2846" y="11645"/>
                      <a:pt x="4572" y="13586"/>
                      <a:pt x="4572" y="13586"/>
                    </a:cubicBezTo>
                    <a:cubicBezTo>
                      <a:pt x="4572" y="13586"/>
                      <a:pt x="5334" y="11645"/>
                      <a:pt x="5679" y="9240"/>
                    </a:cubicBezTo>
                    <a:cubicBezTo>
                      <a:pt x="5858" y="7990"/>
                      <a:pt x="5917" y="6609"/>
                      <a:pt x="5679" y="5311"/>
                    </a:cubicBezTo>
                    <a:cubicBezTo>
                      <a:pt x="5013" y="1560"/>
                      <a:pt x="2143" y="1"/>
                      <a:pt x="2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41"/>
              <p:cNvSpPr/>
              <p:nvPr/>
            </p:nvSpPr>
            <p:spPr>
              <a:xfrm>
                <a:off x="4038600" y="2580200"/>
                <a:ext cx="164325" cy="336975"/>
              </a:xfrm>
              <a:custGeom>
                <a:avLst/>
                <a:gdLst/>
                <a:ahLst/>
                <a:cxnLst/>
                <a:rect l="l" t="t" r="r" b="b"/>
                <a:pathLst>
                  <a:path w="6573" h="13479" extrusionOk="0">
                    <a:moveTo>
                      <a:pt x="4203" y="7799"/>
                    </a:moveTo>
                    <a:cubicBezTo>
                      <a:pt x="4346" y="7799"/>
                      <a:pt x="4441" y="7918"/>
                      <a:pt x="4441" y="8049"/>
                    </a:cubicBezTo>
                    <a:cubicBezTo>
                      <a:pt x="4441" y="8180"/>
                      <a:pt x="4322" y="8288"/>
                      <a:pt x="4191" y="8288"/>
                    </a:cubicBezTo>
                    <a:cubicBezTo>
                      <a:pt x="4036" y="8276"/>
                      <a:pt x="3941" y="8169"/>
                      <a:pt x="3953" y="8038"/>
                    </a:cubicBezTo>
                    <a:cubicBezTo>
                      <a:pt x="3953" y="7907"/>
                      <a:pt x="4072" y="7799"/>
                      <a:pt x="4203" y="7799"/>
                    </a:cubicBezTo>
                    <a:close/>
                    <a:moveTo>
                      <a:pt x="2048" y="1"/>
                    </a:moveTo>
                    <a:cubicBezTo>
                      <a:pt x="2048" y="1"/>
                      <a:pt x="0" y="2525"/>
                      <a:pt x="798" y="6252"/>
                    </a:cubicBezTo>
                    <a:cubicBezTo>
                      <a:pt x="1607" y="9966"/>
                      <a:pt x="4953" y="13479"/>
                      <a:pt x="4953" y="13479"/>
                    </a:cubicBezTo>
                    <a:cubicBezTo>
                      <a:pt x="4953" y="13479"/>
                      <a:pt x="6572" y="8931"/>
                      <a:pt x="5775" y="5192"/>
                    </a:cubicBezTo>
                    <a:cubicBezTo>
                      <a:pt x="4965" y="1477"/>
                      <a:pt x="2048"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41"/>
              <p:cNvSpPr/>
              <p:nvPr/>
            </p:nvSpPr>
            <p:spPr>
              <a:xfrm>
                <a:off x="3384625" y="3252375"/>
                <a:ext cx="342350" cy="129175"/>
              </a:xfrm>
              <a:custGeom>
                <a:avLst/>
                <a:gdLst/>
                <a:ahLst/>
                <a:cxnLst/>
                <a:rect l="l" t="t" r="r" b="b"/>
                <a:pathLst>
                  <a:path w="13694" h="5167" extrusionOk="0">
                    <a:moveTo>
                      <a:pt x="10908" y="2843"/>
                    </a:moveTo>
                    <a:cubicBezTo>
                      <a:pt x="10916" y="2843"/>
                      <a:pt x="10923" y="2843"/>
                      <a:pt x="10931" y="2844"/>
                    </a:cubicBezTo>
                    <a:cubicBezTo>
                      <a:pt x="11336" y="2868"/>
                      <a:pt x="11657" y="3201"/>
                      <a:pt x="11645" y="3606"/>
                    </a:cubicBezTo>
                    <a:cubicBezTo>
                      <a:pt x="11634" y="4003"/>
                      <a:pt x="11300" y="4320"/>
                      <a:pt x="10905" y="4320"/>
                    </a:cubicBezTo>
                    <a:cubicBezTo>
                      <a:pt x="10898" y="4320"/>
                      <a:pt x="10891" y="4320"/>
                      <a:pt x="10883" y="4320"/>
                    </a:cubicBezTo>
                    <a:cubicBezTo>
                      <a:pt x="10478" y="4308"/>
                      <a:pt x="10157" y="3963"/>
                      <a:pt x="10169" y="3558"/>
                    </a:cubicBezTo>
                    <a:cubicBezTo>
                      <a:pt x="10181" y="3149"/>
                      <a:pt x="10513" y="2843"/>
                      <a:pt x="10908" y="2843"/>
                    </a:cubicBezTo>
                    <a:close/>
                    <a:moveTo>
                      <a:pt x="5067" y="1"/>
                    </a:moveTo>
                    <a:cubicBezTo>
                      <a:pt x="1924" y="1"/>
                      <a:pt x="1" y="1855"/>
                      <a:pt x="1" y="1855"/>
                    </a:cubicBezTo>
                    <a:cubicBezTo>
                      <a:pt x="1" y="1855"/>
                      <a:pt x="1715" y="4618"/>
                      <a:pt x="5502" y="5094"/>
                    </a:cubicBezTo>
                    <a:cubicBezTo>
                      <a:pt x="5901" y="5144"/>
                      <a:pt x="6308" y="5167"/>
                      <a:pt x="6715" y="5167"/>
                    </a:cubicBezTo>
                    <a:cubicBezTo>
                      <a:pt x="10161" y="5167"/>
                      <a:pt x="13693" y="3558"/>
                      <a:pt x="13693" y="3558"/>
                    </a:cubicBezTo>
                    <a:cubicBezTo>
                      <a:pt x="13693" y="3558"/>
                      <a:pt x="9907" y="522"/>
                      <a:pt x="6121" y="70"/>
                    </a:cubicBezTo>
                    <a:cubicBezTo>
                      <a:pt x="5756" y="22"/>
                      <a:pt x="5405" y="1"/>
                      <a:pt x="5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41"/>
              <p:cNvSpPr/>
              <p:nvPr/>
            </p:nvSpPr>
            <p:spPr>
              <a:xfrm>
                <a:off x="3809700" y="2572775"/>
                <a:ext cx="162825" cy="337850"/>
              </a:xfrm>
              <a:custGeom>
                <a:avLst/>
                <a:gdLst/>
                <a:ahLst/>
                <a:cxnLst/>
                <a:rect l="l" t="t" r="r" b="b"/>
                <a:pathLst>
                  <a:path w="6513" h="13514" extrusionOk="0">
                    <a:moveTo>
                      <a:pt x="2548" y="11097"/>
                    </a:moveTo>
                    <a:cubicBezTo>
                      <a:pt x="2810" y="11121"/>
                      <a:pt x="3000" y="11323"/>
                      <a:pt x="3000" y="11585"/>
                    </a:cubicBezTo>
                    <a:cubicBezTo>
                      <a:pt x="2989" y="11847"/>
                      <a:pt x="2786" y="12049"/>
                      <a:pt x="2512" y="12049"/>
                    </a:cubicBezTo>
                    <a:cubicBezTo>
                      <a:pt x="2262" y="12037"/>
                      <a:pt x="2048" y="11835"/>
                      <a:pt x="2048" y="11561"/>
                    </a:cubicBezTo>
                    <a:cubicBezTo>
                      <a:pt x="2072" y="11311"/>
                      <a:pt x="2274" y="11097"/>
                      <a:pt x="2548" y="11097"/>
                    </a:cubicBezTo>
                    <a:close/>
                    <a:moveTo>
                      <a:pt x="4453" y="0"/>
                    </a:moveTo>
                    <a:cubicBezTo>
                      <a:pt x="4453" y="0"/>
                      <a:pt x="1548" y="1488"/>
                      <a:pt x="774" y="5227"/>
                    </a:cubicBezTo>
                    <a:cubicBezTo>
                      <a:pt x="0" y="8954"/>
                      <a:pt x="1643" y="13514"/>
                      <a:pt x="1643" y="13514"/>
                    </a:cubicBezTo>
                    <a:cubicBezTo>
                      <a:pt x="1643" y="13514"/>
                      <a:pt x="4965" y="9966"/>
                      <a:pt x="5739" y="6251"/>
                    </a:cubicBezTo>
                    <a:cubicBezTo>
                      <a:pt x="6513" y="2512"/>
                      <a:pt x="4453" y="0"/>
                      <a:pt x="4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41"/>
              <p:cNvSpPr/>
              <p:nvPr/>
            </p:nvSpPr>
            <p:spPr>
              <a:xfrm>
                <a:off x="4659200" y="2802250"/>
                <a:ext cx="165525" cy="336375"/>
              </a:xfrm>
              <a:custGeom>
                <a:avLst/>
                <a:gdLst/>
                <a:ahLst/>
                <a:cxnLst/>
                <a:rect l="l" t="t" r="r" b="b"/>
                <a:pathLst>
                  <a:path w="6621" h="13455" extrusionOk="0">
                    <a:moveTo>
                      <a:pt x="4596" y="1"/>
                    </a:moveTo>
                    <a:cubicBezTo>
                      <a:pt x="4596" y="1"/>
                      <a:pt x="1656" y="1430"/>
                      <a:pt x="834" y="5156"/>
                    </a:cubicBezTo>
                    <a:cubicBezTo>
                      <a:pt x="1" y="8871"/>
                      <a:pt x="1560" y="13455"/>
                      <a:pt x="1560" y="13455"/>
                    </a:cubicBezTo>
                    <a:cubicBezTo>
                      <a:pt x="1560" y="13455"/>
                      <a:pt x="4954" y="9978"/>
                      <a:pt x="5787" y="6264"/>
                    </a:cubicBezTo>
                    <a:cubicBezTo>
                      <a:pt x="6620" y="2549"/>
                      <a:pt x="4596" y="1"/>
                      <a:pt x="4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41"/>
              <p:cNvSpPr/>
              <p:nvPr/>
            </p:nvSpPr>
            <p:spPr>
              <a:xfrm>
                <a:off x="4408275" y="2082600"/>
                <a:ext cx="336975" cy="134375"/>
              </a:xfrm>
              <a:custGeom>
                <a:avLst/>
                <a:gdLst/>
                <a:ahLst/>
                <a:cxnLst/>
                <a:rect l="l" t="t" r="r" b="b"/>
                <a:pathLst>
                  <a:path w="13479" h="5375" extrusionOk="0">
                    <a:moveTo>
                      <a:pt x="6010" y="1"/>
                    </a:moveTo>
                    <a:cubicBezTo>
                      <a:pt x="2934" y="1"/>
                      <a:pt x="1" y="1022"/>
                      <a:pt x="1" y="1022"/>
                    </a:cubicBezTo>
                    <a:cubicBezTo>
                      <a:pt x="1" y="1022"/>
                      <a:pt x="3501" y="4367"/>
                      <a:pt x="7216" y="5189"/>
                    </a:cubicBezTo>
                    <a:cubicBezTo>
                      <a:pt x="7826" y="5319"/>
                      <a:pt x="8405" y="5374"/>
                      <a:pt x="8945" y="5374"/>
                    </a:cubicBezTo>
                    <a:cubicBezTo>
                      <a:pt x="11705" y="5374"/>
                      <a:pt x="13478" y="3951"/>
                      <a:pt x="13478" y="3951"/>
                    </a:cubicBezTo>
                    <a:cubicBezTo>
                      <a:pt x="13478" y="3951"/>
                      <a:pt x="12026" y="1033"/>
                      <a:pt x="8299" y="224"/>
                    </a:cubicBezTo>
                    <a:cubicBezTo>
                      <a:pt x="7556" y="64"/>
                      <a:pt x="6779" y="1"/>
                      <a:pt x="6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41"/>
              <p:cNvSpPr/>
              <p:nvPr/>
            </p:nvSpPr>
            <p:spPr>
              <a:xfrm>
                <a:off x="4173125" y="3335350"/>
                <a:ext cx="147375" cy="339950"/>
              </a:xfrm>
              <a:custGeom>
                <a:avLst/>
                <a:gdLst/>
                <a:ahLst/>
                <a:cxnLst/>
                <a:rect l="l" t="t" r="r" b="b"/>
                <a:pathLst>
                  <a:path w="5895" h="13598" extrusionOk="0">
                    <a:moveTo>
                      <a:pt x="4339" y="3298"/>
                    </a:moveTo>
                    <a:cubicBezTo>
                      <a:pt x="4353" y="3298"/>
                      <a:pt x="4368" y="3298"/>
                      <a:pt x="4382" y="3299"/>
                    </a:cubicBezTo>
                    <a:cubicBezTo>
                      <a:pt x="4823" y="3311"/>
                      <a:pt x="5168" y="3680"/>
                      <a:pt x="5156" y="4109"/>
                    </a:cubicBezTo>
                    <a:cubicBezTo>
                      <a:pt x="5133" y="4546"/>
                      <a:pt x="4787" y="4884"/>
                      <a:pt x="4376" y="4884"/>
                    </a:cubicBezTo>
                    <a:cubicBezTo>
                      <a:pt x="4362" y="4884"/>
                      <a:pt x="4348" y="4883"/>
                      <a:pt x="4335" y="4883"/>
                    </a:cubicBezTo>
                    <a:cubicBezTo>
                      <a:pt x="3906" y="4883"/>
                      <a:pt x="3549" y="4513"/>
                      <a:pt x="3561" y="4073"/>
                    </a:cubicBezTo>
                    <a:cubicBezTo>
                      <a:pt x="3572" y="3635"/>
                      <a:pt x="3918" y="3298"/>
                      <a:pt x="4339" y="3298"/>
                    </a:cubicBezTo>
                    <a:close/>
                    <a:moveTo>
                      <a:pt x="2288" y="6728"/>
                    </a:moveTo>
                    <a:cubicBezTo>
                      <a:pt x="2295" y="6728"/>
                      <a:pt x="2303" y="6728"/>
                      <a:pt x="2310" y="6728"/>
                    </a:cubicBezTo>
                    <a:cubicBezTo>
                      <a:pt x="2727" y="6752"/>
                      <a:pt x="3072" y="7109"/>
                      <a:pt x="3049" y="7538"/>
                    </a:cubicBezTo>
                    <a:cubicBezTo>
                      <a:pt x="3037" y="7952"/>
                      <a:pt x="2703" y="8277"/>
                      <a:pt x="2294" y="8277"/>
                    </a:cubicBezTo>
                    <a:cubicBezTo>
                      <a:pt x="2280" y="8277"/>
                      <a:pt x="2265" y="8277"/>
                      <a:pt x="2251" y="8276"/>
                    </a:cubicBezTo>
                    <a:cubicBezTo>
                      <a:pt x="1810" y="8264"/>
                      <a:pt x="1489" y="7907"/>
                      <a:pt x="1501" y="7478"/>
                    </a:cubicBezTo>
                    <a:cubicBezTo>
                      <a:pt x="1513" y="7057"/>
                      <a:pt x="1858" y="6728"/>
                      <a:pt x="2288" y="6728"/>
                    </a:cubicBezTo>
                    <a:close/>
                    <a:moveTo>
                      <a:pt x="3108" y="9157"/>
                    </a:moveTo>
                    <a:lnTo>
                      <a:pt x="3942" y="9193"/>
                    </a:lnTo>
                    <a:cubicBezTo>
                      <a:pt x="3885" y="9375"/>
                      <a:pt x="3718" y="9503"/>
                      <a:pt x="3537" y="9503"/>
                    </a:cubicBezTo>
                    <a:cubicBezTo>
                      <a:pt x="3529" y="9503"/>
                      <a:pt x="3521" y="9503"/>
                      <a:pt x="3513" y="9502"/>
                    </a:cubicBezTo>
                    <a:cubicBezTo>
                      <a:pt x="3311" y="9502"/>
                      <a:pt x="3156" y="9347"/>
                      <a:pt x="3108" y="9157"/>
                    </a:cubicBezTo>
                    <a:close/>
                    <a:moveTo>
                      <a:pt x="2144" y="1"/>
                    </a:moveTo>
                    <a:cubicBezTo>
                      <a:pt x="2144" y="1"/>
                      <a:pt x="1" y="2466"/>
                      <a:pt x="667" y="6216"/>
                    </a:cubicBezTo>
                    <a:cubicBezTo>
                      <a:pt x="846" y="7204"/>
                      <a:pt x="1203" y="8204"/>
                      <a:pt x="1632" y="9109"/>
                    </a:cubicBezTo>
                    <a:cubicBezTo>
                      <a:pt x="2822" y="11633"/>
                      <a:pt x="4549" y="13598"/>
                      <a:pt x="4549" y="13598"/>
                    </a:cubicBezTo>
                    <a:cubicBezTo>
                      <a:pt x="4549" y="13598"/>
                      <a:pt x="5311" y="11645"/>
                      <a:pt x="5656" y="9252"/>
                    </a:cubicBezTo>
                    <a:cubicBezTo>
                      <a:pt x="5835" y="8002"/>
                      <a:pt x="5894" y="6609"/>
                      <a:pt x="5656" y="5323"/>
                    </a:cubicBezTo>
                    <a:cubicBezTo>
                      <a:pt x="5001" y="1573"/>
                      <a:pt x="2144" y="1"/>
                      <a:pt x="2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1"/>
              <p:cNvSpPr/>
              <p:nvPr/>
            </p:nvSpPr>
            <p:spPr>
              <a:xfrm>
                <a:off x="4890775" y="2336125"/>
                <a:ext cx="207200" cy="295000"/>
              </a:xfrm>
              <a:custGeom>
                <a:avLst/>
                <a:gdLst/>
                <a:ahLst/>
                <a:cxnLst/>
                <a:rect l="l" t="t" r="r" b="b"/>
                <a:pathLst>
                  <a:path w="8288" h="11800" extrusionOk="0">
                    <a:moveTo>
                      <a:pt x="8275" y="1"/>
                    </a:moveTo>
                    <a:lnTo>
                      <a:pt x="8275" y="1"/>
                    </a:lnTo>
                    <a:cubicBezTo>
                      <a:pt x="8275" y="1"/>
                      <a:pt x="5930" y="1215"/>
                      <a:pt x="3882" y="3168"/>
                    </a:cubicBezTo>
                    <a:cubicBezTo>
                      <a:pt x="3180" y="3858"/>
                      <a:pt x="2501" y="4632"/>
                      <a:pt x="1989" y="5478"/>
                    </a:cubicBezTo>
                    <a:cubicBezTo>
                      <a:pt x="1" y="8740"/>
                      <a:pt x="1108" y="11800"/>
                      <a:pt x="1108" y="11800"/>
                    </a:cubicBezTo>
                    <a:cubicBezTo>
                      <a:pt x="1108" y="11800"/>
                      <a:pt x="2287" y="11633"/>
                      <a:pt x="3632" y="10800"/>
                    </a:cubicBezTo>
                    <a:cubicBezTo>
                      <a:pt x="4537" y="10252"/>
                      <a:pt x="5525" y="9407"/>
                      <a:pt x="6311" y="8109"/>
                    </a:cubicBezTo>
                    <a:cubicBezTo>
                      <a:pt x="8287" y="4847"/>
                      <a:pt x="8275" y="1"/>
                      <a:pt x="8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1"/>
              <p:cNvSpPr/>
              <p:nvPr/>
            </p:nvSpPr>
            <p:spPr>
              <a:xfrm>
                <a:off x="5681050" y="2634375"/>
                <a:ext cx="164325" cy="337575"/>
              </a:xfrm>
              <a:custGeom>
                <a:avLst/>
                <a:gdLst/>
                <a:ahLst/>
                <a:cxnLst/>
                <a:rect l="l" t="t" r="r" b="b"/>
                <a:pathLst>
                  <a:path w="6573" h="13503" extrusionOk="0">
                    <a:moveTo>
                      <a:pt x="4204" y="7787"/>
                    </a:moveTo>
                    <a:cubicBezTo>
                      <a:pt x="4335" y="7799"/>
                      <a:pt x="4442" y="7907"/>
                      <a:pt x="4442" y="8037"/>
                    </a:cubicBezTo>
                    <a:cubicBezTo>
                      <a:pt x="4442" y="8180"/>
                      <a:pt x="4323" y="8276"/>
                      <a:pt x="4192" y="8276"/>
                    </a:cubicBezTo>
                    <a:cubicBezTo>
                      <a:pt x="4049" y="8276"/>
                      <a:pt x="3954" y="8157"/>
                      <a:pt x="3954" y="8026"/>
                    </a:cubicBezTo>
                    <a:cubicBezTo>
                      <a:pt x="3954" y="7895"/>
                      <a:pt x="4073" y="7787"/>
                      <a:pt x="4204" y="7787"/>
                    </a:cubicBezTo>
                    <a:close/>
                    <a:moveTo>
                      <a:pt x="2060" y="1"/>
                    </a:moveTo>
                    <a:cubicBezTo>
                      <a:pt x="2060" y="1"/>
                      <a:pt x="1" y="2549"/>
                      <a:pt x="810" y="6275"/>
                    </a:cubicBezTo>
                    <a:cubicBezTo>
                      <a:pt x="1608" y="9990"/>
                      <a:pt x="4966" y="13502"/>
                      <a:pt x="4966" y="13502"/>
                    </a:cubicBezTo>
                    <a:cubicBezTo>
                      <a:pt x="4966" y="13502"/>
                      <a:pt x="6573" y="8919"/>
                      <a:pt x="5763" y="5204"/>
                    </a:cubicBezTo>
                    <a:cubicBezTo>
                      <a:pt x="4966" y="1477"/>
                      <a:pt x="2060" y="1"/>
                      <a:pt x="2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1"/>
              <p:cNvSpPr/>
              <p:nvPr/>
            </p:nvSpPr>
            <p:spPr>
              <a:xfrm>
                <a:off x="5027400" y="3306625"/>
                <a:ext cx="342325" cy="129400"/>
              </a:xfrm>
              <a:custGeom>
                <a:avLst/>
                <a:gdLst/>
                <a:ahLst/>
                <a:cxnLst/>
                <a:rect l="l" t="t" r="r" b="b"/>
                <a:pathLst>
                  <a:path w="13693" h="5176" extrusionOk="0">
                    <a:moveTo>
                      <a:pt x="10890" y="2839"/>
                    </a:moveTo>
                    <a:cubicBezTo>
                      <a:pt x="10903" y="2839"/>
                      <a:pt x="10917" y="2840"/>
                      <a:pt x="10931" y="2841"/>
                    </a:cubicBezTo>
                    <a:cubicBezTo>
                      <a:pt x="11323" y="2853"/>
                      <a:pt x="11657" y="3198"/>
                      <a:pt x="11645" y="3591"/>
                    </a:cubicBezTo>
                    <a:cubicBezTo>
                      <a:pt x="11622" y="3982"/>
                      <a:pt x="11299" y="4306"/>
                      <a:pt x="10923" y="4306"/>
                    </a:cubicBezTo>
                    <a:cubicBezTo>
                      <a:pt x="10909" y="4306"/>
                      <a:pt x="10896" y="4306"/>
                      <a:pt x="10883" y="4305"/>
                    </a:cubicBezTo>
                    <a:cubicBezTo>
                      <a:pt x="10478" y="4293"/>
                      <a:pt x="10157" y="3948"/>
                      <a:pt x="10169" y="3555"/>
                    </a:cubicBezTo>
                    <a:cubicBezTo>
                      <a:pt x="10180" y="3164"/>
                      <a:pt x="10503" y="2839"/>
                      <a:pt x="10890" y="2839"/>
                    </a:cubicBezTo>
                    <a:close/>
                    <a:moveTo>
                      <a:pt x="5084" y="1"/>
                    </a:moveTo>
                    <a:cubicBezTo>
                      <a:pt x="1930" y="1"/>
                      <a:pt x="1" y="1852"/>
                      <a:pt x="1" y="1852"/>
                    </a:cubicBezTo>
                    <a:cubicBezTo>
                      <a:pt x="1" y="1852"/>
                      <a:pt x="1715" y="4627"/>
                      <a:pt x="5489" y="5103"/>
                    </a:cubicBezTo>
                    <a:cubicBezTo>
                      <a:pt x="5890" y="5153"/>
                      <a:pt x="6298" y="5176"/>
                      <a:pt x="6707" y="5176"/>
                    </a:cubicBezTo>
                    <a:cubicBezTo>
                      <a:pt x="10161" y="5176"/>
                      <a:pt x="13693" y="3567"/>
                      <a:pt x="13693" y="3567"/>
                    </a:cubicBezTo>
                    <a:cubicBezTo>
                      <a:pt x="13693" y="3567"/>
                      <a:pt x="9895" y="531"/>
                      <a:pt x="6120" y="66"/>
                    </a:cubicBezTo>
                    <a:cubicBezTo>
                      <a:pt x="5762" y="21"/>
                      <a:pt x="5416" y="1"/>
                      <a:pt x="5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41"/>
              <p:cNvSpPr/>
              <p:nvPr/>
            </p:nvSpPr>
            <p:spPr>
              <a:xfrm>
                <a:off x="5452450" y="2626650"/>
                <a:ext cx="162850" cy="337850"/>
              </a:xfrm>
              <a:custGeom>
                <a:avLst/>
                <a:gdLst/>
                <a:ahLst/>
                <a:cxnLst/>
                <a:rect l="l" t="t" r="r" b="b"/>
                <a:pathLst>
                  <a:path w="6514" h="13514" extrusionOk="0">
                    <a:moveTo>
                      <a:pt x="2537" y="11109"/>
                    </a:moveTo>
                    <a:cubicBezTo>
                      <a:pt x="2799" y="11121"/>
                      <a:pt x="3001" y="11323"/>
                      <a:pt x="3001" y="11597"/>
                    </a:cubicBezTo>
                    <a:cubicBezTo>
                      <a:pt x="2989" y="11847"/>
                      <a:pt x="2775" y="12061"/>
                      <a:pt x="2513" y="12061"/>
                    </a:cubicBezTo>
                    <a:cubicBezTo>
                      <a:pt x="2239" y="12037"/>
                      <a:pt x="2049" y="11835"/>
                      <a:pt x="2049" y="11561"/>
                    </a:cubicBezTo>
                    <a:cubicBezTo>
                      <a:pt x="2060" y="11311"/>
                      <a:pt x="2275" y="11109"/>
                      <a:pt x="2537" y="11109"/>
                    </a:cubicBezTo>
                    <a:close/>
                    <a:moveTo>
                      <a:pt x="4442" y="0"/>
                    </a:moveTo>
                    <a:cubicBezTo>
                      <a:pt x="4442" y="0"/>
                      <a:pt x="1549" y="1489"/>
                      <a:pt x="775" y="5227"/>
                    </a:cubicBezTo>
                    <a:cubicBezTo>
                      <a:pt x="1" y="8966"/>
                      <a:pt x="1644" y="13514"/>
                      <a:pt x="1644" y="13514"/>
                    </a:cubicBezTo>
                    <a:cubicBezTo>
                      <a:pt x="1644" y="13514"/>
                      <a:pt x="4966" y="9990"/>
                      <a:pt x="5740" y="6251"/>
                    </a:cubicBezTo>
                    <a:cubicBezTo>
                      <a:pt x="6513" y="2512"/>
                      <a:pt x="4442" y="0"/>
                      <a:pt x="4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41"/>
              <p:cNvSpPr/>
              <p:nvPr/>
            </p:nvSpPr>
            <p:spPr>
              <a:xfrm>
                <a:off x="6301675" y="2856425"/>
                <a:ext cx="165800" cy="336375"/>
              </a:xfrm>
              <a:custGeom>
                <a:avLst/>
                <a:gdLst/>
                <a:ahLst/>
                <a:cxnLst/>
                <a:rect l="l" t="t" r="r" b="b"/>
                <a:pathLst>
                  <a:path w="6632" h="13455" extrusionOk="0">
                    <a:moveTo>
                      <a:pt x="4608" y="1"/>
                    </a:moveTo>
                    <a:cubicBezTo>
                      <a:pt x="4608" y="1"/>
                      <a:pt x="1667" y="1430"/>
                      <a:pt x="834" y="5156"/>
                    </a:cubicBezTo>
                    <a:cubicBezTo>
                      <a:pt x="0" y="8871"/>
                      <a:pt x="1572" y="13455"/>
                      <a:pt x="1572" y="13455"/>
                    </a:cubicBezTo>
                    <a:cubicBezTo>
                      <a:pt x="1572" y="13455"/>
                      <a:pt x="4965" y="9978"/>
                      <a:pt x="5799" y="6275"/>
                    </a:cubicBezTo>
                    <a:cubicBezTo>
                      <a:pt x="6632" y="2549"/>
                      <a:pt x="4608" y="1"/>
                      <a:pt x="4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1"/>
              <p:cNvSpPr/>
              <p:nvPr/>
            </p:nvSpPr>
            <p:spPr>
              <a:xfrm>
                <a:off x="6051050" y="2136625"/>
                <a:ext cx="336975" cy="134225"/>
              </a:xfrm>
              <a:custGeom>
                <a:avLst/>
                <a:gdLst/>
                <a:ahLst/>
                <a:cxnLst/>
                <a:rect l="l" t="t" r="r" b="b"/>
                <a:pathLst>
                  <a:path w="13479" h="5369" extrusionOk="0">
                    <a:moveTo>
                      <a:pt x="5982" y="1"/>
                    </a:moveTo>
                    <a:cubicBezTo>
                      <a:pt x="2916" y="1"/>
                      <a:pt x="0" y="1016"/>
                      <a:pt x="0" y="1016"/>
                    </a:cubicBezTo>
                    <a:cubicBezTo>
                      <a:pt x="0" y="1016"/>
                      <a:pt x="3501" y="4373"/>
                      <a:pt x="7215" y="5183"/>
                    </a:cubicBezTo>
                    <a:cubicBezTo>
                      <a:pt x="7826" y="5313"/>
                      <a:pt x="8404" y="5368"/>
                      <a:pt x="8945" y="5368"/>
                    </a:cubicBezTo>
                    <a:cubicBezTo>
                      <a:pt x="11705" y="5368"/>
                      <a:pt x="13478" y="3945"/>
                      <a:pt x="13478" y="3945"/>
                    </a:cubicBezTo>
                    <a:cubicBezTo>
                      <a:pt x="13478" y="3945"/>
                      <a:pt x="12025" y="1028"/>
                      <a:pt x="8299" y="230"/>
                    </a:cubicBezTo>
                    <a:cubicBezTo>
                      <a:pt x="7547" y="66"/>
                      <a:pt x="6760" y="1"/>
                      <a:pt x="5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41"/>
              <p:cNvSpPr/>
              <p:nvPr/>
            </p:nvSpPr>
            <p:spPr>
              <a:xfrm>
                <a:off x="5815900" y="3389825"/>
                <a:ext cx="147650" cy="339650"/>
              </a:xfrm>
              <a:custGeom>
                <a:avLst/>
                <a:gdLst/>
                <a:ahLst/>
                <a:cxnLst/>
                <a:rect l="l" t="t" r="r" b="b"/>
                <a:pathLst>
                  <a:path w="5906" h="13586" extrusionOk="0">
                    <a:moveTo>
                      <a:pt x="4372" y="3287"/>
                    </a:moveTo>
                    <a:cubicBezTo>
                      <a:pt x="4379" y="3287"/>
                      <a:pt x="4386" y="3287"/>
                      <a:pt x="4394" y="3287"/>
                    </a:cubicBezTo>
                    <a:cubicBezTo>
                      <a:pt x="4834" y="3299"/>
                      <a:pt x="5179" y="3680"/>
                      <a:pt x="5168" y="4108"/>
                    </a:cubicBezTo>
                    <a:cubicBezTo>
                      <a:pt x="5144" y="4542"/>
                      <a:pt x="4787" y="4883"/>
                      <a:pt x="4368" y="4883"/>
                    </a:cubicBezTo>
                    <a:cubicBezTo>
                      <a:pt x="4360" y="4883"/>
                      <a:pt x="4353" y="4883"/>
                      <a:pt x="4346" y="4882"/>
                    </a:cubicBezTo>
                    <a:cubicBezTo>
                      <a:pt x="3894" y="4870"/>
                      <a:pt x="3560" y="4489"/>
                      <a:pt x="3572" y="4061"/>
                    </a:cubicBezTo>
                    <a:cubicBezTo>
                      <a:pt x="3572" y="3639"/>
                      <a:pt x="3929" y="3287"/>
                      <a:pt x="4372" y="3287"/>
                    </a:cubicBezTo>
                    <a:close/>
                    <a:moveTo>
                      <a:pt x="2266" y="6715"/>
                    </a:moveTo>
                    <a:cubicBezTo>
                      <a:pt x="2280" y="6715"/>
                      <a:pt x="2295" y="6715"/>
                      <a:pt x="2310" y="6716"/>
                    </a:cubicBezTo>
                    <a:cubicBezTo>
                      <a:pt x="2727" y="6728"/>
                      <a:pt x="3060" y="7085"/>
                      <a:pt x="3048" y="7514"/>
                    </a:cubicBezTo>
                    <a:cubicBezTo>
                      <a:pt x="3037" y="7935"/>
                      <a:pt x="2691" y="8264"/>
                      <a:pt x="2261" y="8264"/>
                    </a:cubicBezTo>
                    <a:cubicBezTo>
                      <a:pt x="2254" y="8264"/>
                      <a:pt x="2246" y="8264"/>
                      <a:pt x="2239" y="8264"/>
                    </a:cubicBezTo>
                    <a:cubicBezTo>
                      <a:pt x="1810" y="8240"/>
                      <a:pt x="1489" y="7883"/>
                      <a:pt x="1500" y="7454"/>
                    </a:cubicBezTo>
                    <a:cubicBezTo>
                      <a:pt x="1512" y="7040"/>
                      <a:pt x="1846" y="6715"/>
                      <a:pt x="2266" y="6715"/>
                    </a:cubicBezTo>
                    <a:close/>
                    <a:moveTo>
                      <a:pt x="1875" y="9117"/>
                    </a:moveTo>
                    <a:lnTo>
                      <a:pt x="3941" y="9180"/>
                    </a:lnTo>
                    <a:cubicBezTo>
                      <a:pt x="3882" y="9359"/>
                      <a:pt x="3715" y="9490"/>
                      <a:pt x="3513" y="9490"/>
                    </a:cubicBezTo>
                    <a:cubicBezTo>
                      <a:pt x="3298" y="9490"/>
                      <a:pt x="3155" y="9347"/>
                      <a:pt x="3108" y="9157"/>
                    </a:cubicBezTo>
                    <a:lnTo>
                      <a:pt x="1875" y="9117"/>
                    </a:lnTo>
                    <a:close/>
                    <a:moveTo>
                      <a:pt x="2143" y="1"/>
                    </a:moveTo>
                    <a:cubicBezTo>
                      <a:pt x="2143" y="1"/>
                      <a:pt x="0" y="2453"/>
                      <a:pt x="667" y="6204"/>
                    </a:cubicBezTo>
                    <a:cubicBezTo>
                      <a:pt x="846" y="7204"/>
                      <a:pt x="1203" y="8204"/>
                      <a:pt x="1631" y="9109"/>
                    </a:cubicBezTo>
                    <a:lnTo>
                      <a:pt x="1643" y="9109"/>
                    </a:lnTo>
                    <a:lnTo>
                      <a:pt x="1643" y="9109"/>
                    </a:lnTo>
                    <a:cubicBezTo>
                      <a:pt x="2834" y="11621"/>
                      <a:pt x="4560" y="13586"/>
                      <a:pt x="4560" y="13586"/>
                    </a:cubicBezTo>
                    <a:cubicBezTo>
                      <a:pt x="4560" y="13586"/>
                      <a:pt x="5322" y="11633"/>
                      <a:pt x="5668" y="9240"/>
                    </a:cubicBezTo>
                    <a:cubicBezTo>
                      <a:pt x="5846" y="7990"/>
                      <a:pt x="5906" y="6609"/>
                      <a:pt x="5668" y="5311"/>
                    </a:cubicBezTo>
                    <a:cubicBezTo>
                      <a:pt x="5001" y="1561"/>
                      <a:pt x="2143" y="1"/>
                      <a:pt x="2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41"/>
              <p:cNvSpPr/>
              <p:nvPr/>
            </p:nvSpPr>
            <p:spPr>
              <a:xfrm>
                <a:off x="6533550" y="2390300"/>
                <a:ext cx="207175" cy="295300"/>
              </a:xfrm>
              <a:custGeom>
                <a:avLst/>
                <a:gdLst/>
                <a:ahLst/>
                <a:cxnLst/>
                <a:rect l="l" t="t" r="r" b="b"/>
                <a:pathLst>
                  <a:path w="8287" h="11812" extrusionOk="0">
                    <a:moveTo>
                      <a:pt x="8275" y="1"/>
                    </a:moveTo>
                    <a:lnTo>
                      <a:pt x="8275" y="1"/>
                    </a:lnTo>
                    <a:cubicBezTo>
                      <a:pt x="8275" y="1"/>
                      <a:pt x="5929" y="1227"/>
                      <a:pt x="3882" y="3180"/>
                    </a:cubicBezTo>
                    <a:cubicBezTo>
                      <a:pt x="3167" y="3858"/>
                      <a:pt x="2501" y="4632"/>
                      <a:pt x="1977" y="5478"/>
                    </a:cubicBezTo>
                    <a:cubicBezTo>
                      <a:pt x="0" y="8740"/>
                      <a:pt x="1107" y="11812"/>
                      <a:pt x="1107" y="11812"/>
                    </a:cubicBezTo>
                    <a:cubicBezTo>
                      <a:pt x="1107" y="11812"/>
                      <a:pt x="2274" y="11645"/>
                      <a:pt x="3632" y="10812"/>
                    </a:cubicBezTo>
                    <a:cubicBezTo>
                      <a:pt x="4536" y="10264"/>
                      <a:pt x="5525" y="9407"/>
                      <a:pt x="6311" y="8121"/>
                    </a:cubicBezTo>
                    <a:cubicBezTo>
                      <a:pt x="8287" y="4859"/>
                      <a:pt x="8275" y="1"/>
                      <a:pt x="8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41"/>
              <p:cNvSpPr/>
              <p:nvPr/>
            </p:nvSpPr>
            <p:spPr>
              <a:xfrm>
                <a:off x="6670175" y="3360950"/>
                <a:ext cx="342325" cy="129250"/>
              </a:xfrm>
              <a:custGeom>
                <a:avLst/>
                <a:gdLst/>
                <a:ahLst/>
                <a:cxnLst/>
                <a:rect l="l" t="t" r="r" b="b"/>
                <a:pathLst>
                  <a:path w="13693" h="5170" extrusionOk="0">
                    <a:moveTo>
                      <a:pt x="10897" y="2834"/>
                    </a:moveTo>
                    <a:cubicBezTo>
                      <a:pt x="10904" y="2834"/>
                      <a:pt x="10911" y="2834"/>
                      <a:pt x="10918" y="2835"/>
                    </a:cubicBezTo>
                    <a:cubicBezTo>
                      <a:pt x="11323" y="2846"/>
                      <a:pt x="11633" y="3192"/>
                      <a:pt x="11633" y="3597"/>
                    </a:cubicBezTo>
                    <a:cubicBezTo>
                      <a:pt x="11621" y="3994"/>
                      <a:pt x="11288" y="4311"/>
                      <a:pt x="10904" y="4311"/>
                    </a:cubicBezTo>
                    <a:cubicBezTo>
                      <a:pt x="10897" y="4311"/>
                      <a:pt x="10890" y="4311"/>
                      <a:pt x="10882" y="4311"/>
                    </a:cubicBezTo>
                    <a:cubicBezTo>
                      <a:pt x="10478" y="4287"/>
                      <a:pt x="10144" y="3954"/>
                      <a:pt x="10168" y="3549"/>
                    </a:cubicBezTo>
                    <a:cubicBezTo>
                      <a:pt x="10180" y="3151"/>
                      <a:pt x="10513" y="2834"/>
                      <a:pt x="10897" y="2834"/>
                    </a:cubicBezTo>
                    <a:close/>
                    <a:moveTo>
                      <a:pt x="5043" y="1"/>
                    </a:moveTo>
                    <a:cubicBezTo>
                      <a:pt x="1896" y="1"/>
                      <a:pt x="0" y="1858"/>
                      <a:pt x="0" y="1858"/>
                    </a:cubicBezTo>
                    <a:cubicBezTo>
                      <a:pt x="0" y="1858"/>
                      <a:pt x="1715" y="4621"/>
                      <a:pt x="5489" y="5097"/>
                    </a:cubicBezTo>
                    <a:cubicBezTo>
                      <a:pt x="5890" y="5147"/>
                      <a:pt x="6297" y="5170"/>
                      <a:pt x="6706" y="5170"/>
                    </a:cubicBezTo>
                    <a:cubicBezTo>
                      <a:pt x="10161" y="5170"/>
                      <a:pt x="13692" y="3561"/>
                      <a:pt x="13692" y="3561"/>
                    </a:cubicBezTo>
                    <a:cubicBezTo>
                      <a:pt x="13692" y="3561"/>
                      <a:pt x="9894" y="525"/>
                      <a:pt x="6120" y="72"/>
                    </a:cubicBezTo>
                    <a:cubicBezTo>
                      <a:pt x="5747" y="23"/>
                      <a:pt x="5388" y="1"/>
                      <a:pt x="5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1"/>
              <p:cNvSpPr/>
              <p:nvPr/>
            </p:nvSpPr>
            <p:spPr>
              <a:xfrm>
                <a:off x="699175" y="4114625"/>
                <a:ext cx="164050" cy="337575"/>
              </a:xfrm>
              <a:custGeom>
                <a:avLst/>
                <a:gdLst/>
                <a:ahLst/>
                <a:cxnLst/>
                <a:rect l="l" t="t" r="r" b="b"/>
                <a:pathLst>
                  <a:path w="6562" h="13503" extrusionOk="0">
                    <a:moveTo>
                      <a:pt x="4192" y="7775"/>
                    </a:moveTo>
                    <a:cubicBezTo>
                      <a:pt x="4335" y="7799"/>
                      <a:pt x="4430" y="7906"/>
                      <a:pt x="4430" y="8037"/>
                    </a:cubicBezTo>
                    <a:cubicBezTo>
                      <a:pt x="4430" y="8168"/>
                      <a:pt x="4311" y="8275"/>
                      <a:pt x="4180" y="8275"/>
                    </a:cubicBezTo>
                    <a:cubicBezTo>
                      <a:pt x="4049" y="8275"/>
                      <a:pt x="3942" y="8156"/>
                      <a:pt x="3942" y="8025"/>
                    </a:cubicBezTo>
                    <a:cubicBezTo>
                      <a:pt x="3942" y="7882"/>
                      <a:pt x="4061" y="7775"/>
                      <a:pt x="4192" y="7775"/>
                    </a:cubicBezTo>
                    <a:close/>
                    <a:moveTo>
                      <a:pt x="2049" y="0"/>
                    </a:moveTo>
                    <a:cubicBezTo>
                      <a:pt x="2049" y="0"/>
                      <a:pt x="1" y="2525"/>
                      <a:pt x="799" y="6263"/>
                    </a:cubicBezTo>
                    <a:cubicBezTo>
                      <a:pt x="1608" y="9990"/>
                      <a:pt x="4954" y="13502"/>
                      <a:pt x="4954" y="13502"/>
                    </a:cubicBezTo>
                    <a:cubicBezTo>
                      <a:pt x="4954" y="13502"/>
                      <a:pt x="6561" y="8918"/>
                      <a:pt x="5763" y="5192"/>
                    </a:cubicBezTo>
                    <a:cubicBezTo>
                      <a:pt x="4954" y="1477"/>
                      <a:pt x="2049" y="0"/>
                      <a:pt x="2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41"/>
              <p:cNvSpPr/>
              <p:nvPr/>
            </p:nvSpPr>
            <p:spPr>
              <a:xfrm>
                <a:off x="1319800" y="4336375"/>
                <a:ext cx="165525" cy="336375"/>
              </a:xfrm>
              <a:custGeom>
                <a:avLst/>
                <a:gdLst/>
                <a:ahLst/>
                <a:cxnLst/>
                <a:rect l="l" t="t" r="r" b="b"/>
                <a:pathLst>
                  <a:path w="6621" h="13455" extrusionOk="0">
                    <a:moveTo>
                      <a:pt x="4596" y="1"/>
                    </a:moveTo>
                    <a:cubicBezTo>
                      <a:pt x="4596" y="1"/>
                      <a:pt x="1667" y="1429"/>
                      <a:pt x="834" y="5144"/>
                    </a:cubicBezTo>
                    <a:cubicBezTo>
                      <a:pt x="0" y="8871"/>
                      <a:pt x="1560" y="13455"/>
                      <a:pt x="1560" y="13455"/>
                    </a:cubicBezTo>
                    <a:cubicBezTo>
                      <a:pt x="1560" y="13455"/>
                      <a:pt x="4953" y="9966"/>
                      <a:pt x="5787" y="6263"/>
                    </a:cubicBezTo>
                    <a:cubicBezTo>
                      <a:pt x="6620" y="2560"/>
                      <a:pt x="4596" y="1"/>
                      <a:pt x="4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41"/>
              <p:cNvSpPr/>
              <p:nvPr/>
            </p:nvSpPr>
            <p:spPr>
              <a:xfrm>
                <a:off x="1068875" y="3616675"/>
                <a:ext cx="337275" cy="134325"/>
              </a:xfrm>
              <a:custGeom>
                <a:avLst/>
                <a:gdLst/>
                <a:ahLst/>
                <a:cxnLst/>
                <a:rect l="l" t="t" r="r" b="b"/>
                <a:pathLst>
                  <a:path w="13491" h="5373" extrusionOk="0">
                    <a:moveTo>
                      <a:pt x="6002" y="1"/>
                    </a:moveTo>
                    <a:cubicBezTo>
                      <a:pt x="2925" y="1"/>
                      <a:pt x="0" y="1011"/>
                      <a:pt x="0" y="1011"/>
                    </a:cubicBezTo>
                    <a:cubicBezTo>
                      <a:pt x="0" y="1011"/>
                      <a:pt x="3501" y="4381"/>
                      <a:pt x="7239" y="5179"/>
                    </a:cubicBezTo>
                    <a:cubicBezTo>
                      <a:pt x="7858" y="5316"/>
                      <a:pt x="8444" y="5373"/>
                      <a:pt x="8992" y="5373"/>
                    </a:cubicBezTo>
                    <a:cubicBezTo>
                      <a:pt x="11722" y="5373"/>
                      <a:pt x="13490" y="3952"/>
                      <a:pt x="13490" y="3952"/>
                    </a:cubicBezTo>
                    <a:cubicBezTo>
                      <a:pt x="13490" y="3952"/>
                      <a:pt x="12026" y="1035"/>
                      <a:pt x="8311" y="226"/>
                    </a:cubicBezTo>
                    <a:cubicBezTo>
                      <a:pt x="7561" y="65"/>
                      <a:pt x="6777" y="1"/>
                      <a:pt x="6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41"/>
              <p:cNvSpPr/>
              <p:nvPr/>
            </p:nvSpPr>
            <p:spPr>
              <a:xfrm>
                <a:off x="887300" y="3227025"/>
                <a:ext cx="147950" cy="339925"/>
              </a:xfrm>
              <a:custGeom>
                <a:avLst/>
                <a:gdLst/>
                <a:ahLst/>
                <a:cxnLst/>
                <a:rect l="l" t="t" r="r" b="b"/>
                <a:pathLst>
                  <a:path w="5918" h="13597" extrusionOk="0">
                    <a:moveTo>
                      <a:pt x="4384" y="3298"/>
                    </a:moveTo>
                    <a:cubicBezTo>
                      <a:pt x="4391" y="3298"/>
                      <a:pt x="4398" y="3298"/>
                      <a:pt x="4406" y="3298"/>
                    </a:cubicBezTo>
                    <a:cubicBezTo>
                      <a:pt x="4858" y="3310"/>
                      <a:pt x="5204" y="3679"/>
                      <a:pt x="5180" y="4120"/>
                    </a:cubicBezTo>
                    <a:cubicBezTo>
                      <a:pt x="5168" y="4553"/>
                      <a:pt x="4811" y="4894"/>
                      <a:pt x="4392" y="4894"/>
                    </a:cubicBezTo>
                    <a:cubicBezTo>
                      <a:pt x="4384" y="4894"/>
                      <a:pt x="4377" y="4894"/>
                      <a:pt x="4370" y="4894"/>
                    </a:cubicBezTo>
                    <a:cubicBezTo>
                      <a:pt x="3918" y="4870"/>
                      <a:pt x="3572" y="4513"/>
                      <a:pt x="3596" y="4072"/>
                    </a:cubicBezTo>
                    <a:cubicBezTo>
                      <a:pt x="3608" y="3627"/>
                      <a:pt x="3965" y="3298"/>
                      <a:pt x="4384" y="3298"/>
                    </a:cubicBezTo>
                    <a:close/>
                    <a:moveTo>
                      <a:pt x="2279" y="6738"/>
                    </a:moveTo>
                    <a:cubicBezTo>
                      <a:pt x="2293" y="6738"/>
                      <a:pt x="2308" y="6738"/>
                      <a:pt x="2322" y="6739"/>
                    </a:cubicBezTo>
                    <a:cubicBezTo>
                      <a:pt x="2763" y="6751"/>
                      <a:pt x="3084" y="7108"/>
                      <a:pt x="3072" y="7537"/>
                    </a:cubicBezTo>
                    <a:cubicBezTo>
                      <a:pt x="3061" y="7958"/>
                      <a:pt x="2716" y="8287"/>
                      <a:pt x="2286" y="8287"/>
                    </a:cubicBezTo>
                    <a:cubicBezTo>
                      <a:pt x="2278" y="8287"/>
                      <a:pt x="2270" y="8287"/>
                      <a:pt x="2263" y="8287"/>
                    </a:cubicBezTo>
                    <a:cubicBezTo>
                      <a:pt x="1834" y="8263"/>
                      <a:pt x="1513" y="7906"/>
                      <a:pt x="1525" y="7477"/>
                    </a:cubicBezTo>
                    <a:cubicBezTo>
                      <a:pt x="1536" y="7063"/>
                      <a:pt x="1870" y="6738"/>
                      <a:pt x="2279" y="6738"/>
                    </a:cubicBezTo>
                    <a:close/>
                    <a:moveTo>
                      <a:pt x="2144" y="0"/>
                    </a:moveTo>
                    <a:cubicBezTo>
                      <a:pt x="2144" y="0"/>
                      <a:pt x="1" y="2465"/>
                      <a:pt x="679" y="6215"/>
                    </a:cubicBezTo>
                    <a:cubicBezTo>
                      <a:pt x="858" y="7215"/>
                      <a:pt x="1215" y="8203"/>
                      <a:pt x="1644" y="9120"/>
                    </a:cubicBezTo>
                    <a:cubicBezTo>
                      <a:pt x="2834" y="11632"/>
                      <a:pt x="4561" y="13597"/>
                      <a:pt x="4561" y="13597"/>
                    </a:cubicBezTo>
                    <a:cubicBezTo>
                      <a:pt x="4561" y="13597"/>
                      <a:pt x="5346" y="11644"/>
                      <a:pt x="5680" y="9251"/>
                    </a:cubicBezTo>
                    <a:cubicBezTo>
                      <a:pt x="5858" y="8001"/>
                      <a:pt x="5918" y="6620"/>
                      <a:pt x="5680" y="5322"/>
                    </a:cubicBezTo>
                    <a:cubicBezTo>
                      <a:pt x="5001" y="1572"/>
                      <a:pt x="2144" y="0"/>
                      <a:pt x="2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41"/>
              <p:cNvSpPr/>
              <p:nvPr/>
            </p:nvSpPr>
            <p:spPr>
              <a:xfrm>
                <a:off x="2341950" y="4168500"/>
                <a:ext cx="164025" cy="337575"/>
              </a:xfrm>
              <a:custGeom>
                <a:avLst/>
                <a:gdLst/>
                <a:ahLst/>
                <a:cxnLst/>
                <a:rect l="l" t="t" r="r" b="b"/>
                <a:pathLst>
                  <a:path w="6561" h="13503" extrusionOk="0">
                    <a:moveTo>
                      <a:pt x="4191" y="7799"/>
                    </a:moveTo>
                    <a:cubicBezTo>
                      <a:pt x="4322" y="7799"/>
                      <a:pt x="4430" y="7918"/>
                      <a:pt x="4430" y="8049"/>
                    </a:cubicBezTo>
                    <a:cubicBezTo>
                      <a:pt x="4430" y="8192"/>
                      <a:pt x="4310" y="8287"/>
                      <a:pt x="4179" y="8287"/>
                    </a:cubicBezTo>
                    <a:cubicBezTo>
                      <a:pt x="4049" y="8287"/>
                      <a:pt x="3941" y="8168"/>
                      <a:pt x="3941" y="8037"/>
                    </a:cubicBezTo>
                    <a:cubicBezTo>
                      <a:pt x="3941" y="7906"/>
                      <a:pt x="4060" y="7799"/>
                      <a:pt x="4191" y="7799"/>
                    </a:cubicBezTo>
                    <a:close/>
                    <a:moveTo>
                      <a:pt x="2036" y="0"/>
                    </a:moveTo>
                    <a:cubicBezTo>
                      <a:pt x="2036" y="0"/>
                      <a:pt x="0" y="2548"/>
                      <a:pt x="798" y="6263"/>
                    </a:cubicBezTo>
                    <a:cubicBezTo>
                      <a:pt x="1596" y="9990"/>
                      <a:pt x="4953" y="13502"/>
                      <a:pt x="4953" y="13502"/>
                    </a:cubicBezTo>
                    <a:cubicBezTo>
                      <a:pt x="4953" y="13502"/>
                      <a:pt x="6561" y="8918"/>
                      <a:pt x="5751" y="5192"/>
                    </a:cubicBezTo>
                    <a:cubicBezTo>
                      <a:pt x="4953" y="1477"/>
                      <a:pt x="2036" y="0"/>
                      <a:pt x="2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41"/>
              <p:cNvSpPr/>
              <p:nvPr/>
            </p:nvSpPr>
            <p:spPr>
              <a:xfrm>
                <a:off x="2113050" y="4161050"/>
                <a:ext cx="162850" cy="337875"/>
              </a:xfrm>
              <a:custGeom>
                <a:avLst/>
                <a:gdLst/>
                <a:ahLst/>
                <a:cxnLst/>
                <a:rect l="l" t="t" r="r" b="b"/>
                <a:pathLst>
                  <a:path w="6514" h="13515" extrusionOk="0">
                    <a:moveTo>
                      <a:pt x="2548" y="11109"/>
                    </a:moveTo>
                    <a:cubicBezTo>
                      <a:pt x="2798" y="11121"/>
                      <a:pt x="3001" y="11324"/>
                      <a:pt x="3001" y="11597"/>
                    </a:cubicBezTo>
                    <a:cubicBezTo>
                      <a:pt x="2989" y="11848"/>
                      <a:pt x="2787" y="12062"/>
                      <a:pt x="2513" y="12062"/>
                    </a:cubicBezTo>
                    <a:cubicBezTo>
                      <a:pt x="2251" y="12038"/>
                      <a:pt x="2036" y="11824"/>
                      <a:pt x="2048" y="11562"/>
                    </a:cubicBezTo>
                    <a:cubicBezTo>
                      <a:pt x="2072" y="11312"/>
                      <a:pt x="2275" y="11109"/>
                      <a:pt x="2548" y="11109"/>
                    </a:cubicBezTo>
                    <a:close/>
                    <a:moveTo>
                      <a:pt x="4442" y="1"/>
                    </a:moveTo>
                    <a:cubicBezTo>
                      <a:pt x="4442" y="1"/>
                      <a:pt x="1548" y="1489"/>
                      <a:pt x="774" y="5228"/>
                    </a:cubicBezTo>
                    <a:cubicBezTo>
                      <a:pt x="0" y="8966"/>
                      <a:pt x="1655" y="13514"/>
                      <a:pt x="1655" y="13514"/>
                    </a:cubicBezTo>
                    <a:cubicBezTo>
                      <a:pt x="1655" y="13514"/>
                      <a:pt x="4965" y="9990"/>
                      <a:pt x="5739" y="6252"/>
                    </a:cubicBezTo>
                    <a:cubicBezTo>
                      <a:pt x="6513" y="2513"/>
                      <a:pt x="4442" y="1"/>
                      <a:pt x="4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41"/>
              <p:cNvSpPr/>
              <p:nvPr/>
            </p:nvSpPr>
            <p:spPr>
              <a:xfrm>
                <a:off x="2711350" y="3671050"/>
                <a:ext cx="337550" cy="134200"/>
              </a:xfrm>
              <a:custGeom>
                <a:avLst/>
                <a:gdLst/>
                <a:ahLst/>
                <a:cxnLst/>
                <a:rect l="l" t="t" r="r" b="b"/>
                <a:pathLst>
                  <a:path w="13502" h="5368" extrusionOk="0">
                    <a:moveTo>
                      <a:pt x="5982" y="0"/>
                    </a:moveTo>
                    <a:cubicBezTo>
                      <a:pt x="2916" y="0"/>
                      <a:pt x="0" y="1015"/>
                      <a:pt x="0" y="1015"/>
                    </a:cubicBezTo>
                    <a:cubicBezTo>
                      <a:pt x="0" y="1015"/>
                      <a:pt x="3500" y="4373"/>
                      <a:pt x="7227" y="5182"/>
                    </a:cubicBezTo>
                    <a:cubicBezTo>
                      <a:pt x="7838" y="5313"/>
                      <a:pt x="8416" y="5368"/>
                      <a:pt x="8958" y="5368"/>
                    </a:cubicBezTo>
                    <a:cubicBezTo>
                      <a:pt x="11720" y="5368"/>
                      <a:pt x="13502" y="3944"/>
                      <a:pt x="13502" y="3944"/>
                    </a:cubicBezTo>
                    <a:cubicBezTo>
                      <a:pt x="13502" y="3944"/>
                      <a:pt x="12037" y="1027"/>
                      <a:pt x="8299" y="229"/>
                    </a:cubicBezTo>
                    <a:cubicBezTo>
                      <a:pt x="7547" y="66"/>
                      <a:pt x="6760" y="0"/>
                      <a:pt x="5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41"/>
              <p:cNvSpPr/>
              <p:nvPr/>
            </p:nvSpPr>
            <p:spPr>
              <a:xfrm>
                <a:off x="2530075" y="3281200"/>
                <a:ext cx="147650" cy="339650"/>
              </a:xfrm>
              <a:custGeom>
                <a:avLst/>
                <a:gdLst/>
                <a:ahLst/>
                <a:cxnLst/>
                <a:rect l="l" t="t" r="r" b="b"/>
                <a:pathLst>
                  <a:path w="5906" h="13586" extrusionOk="0">
                    <a:moveTo>
                      <a:pt x="4384" y="3298"/>
                    </a:moveTo>
                    <a:cubicBezTo>
                      <a:pt x="4391" y="3298"/>
                      <a:pt x="4398" y="3298"/>
                      <a:pt x="4405" y="3298"/>
                    </a:cubicBezTo>
                    <a:cubicBezTo>
                      <a:pt x="4858" y="3322"/>
                      <a:pt x="5191" y="3691"/>
                      <a:pt x="5179" y="4120"/>
                    </a:cubicBezTo>
                    <a:cubicBezTo>
                      <a:pt x="5168" y="4564"/>
                      <a:pt x="4811" y="4894"/>
                      <a:pt x="4381" y="4894"/>
                    </a:cubicBezTo>
                    <a:cubicBezTo>
                      <a:pt x="4373" y="4894"/>
                      <a:pt x="4365" y="4894"/>
                      <a:pt x="4358" y="4893"/>
                    </a:cubicBezTo>
                    <a:cubicBezTo>
                      <a:pt x="3917" y="4882"/>
                      <a:pt x="3572" y="4512"/>
                      <a:pt x="3584" y="4072"/>
                    </a:cubicBezTo>
                    <a:cubicBezTo>
                      <a:pt x="3607" y="3639"/>
                      <a:pt x="3965" y="3298"/>
                      <a:pt x="4384" y="3298"/>
                    </a:cubicBezTo>
                    <a:close/>
                    <a:moveTo>
                      <a:pt x="2299" y="6727"/>
                    </a:moveTo>
                    <a:cubicBezTo>
                      <a:pt x="2306" y="6727"/>
                      <a:pt x="2314" y="6727"/>
                      <a:pt x="2322" y="6727"/>
                    </a:cubicBezTo>
                    <a:cubicBezTo>
                      <a:pt x="2750" y="6739"/>
                      <a:pt x="3084" y="7096"/>
                      <a:pt x="3072" y="7525"/>
                    </a:cubicBezTo>
                    <a:cubicBezTo>
                      <a:pt x="3049" y="7957"/>
                      <a:pt x="2704" y="8275"/>
                      <a:pt x="2285" y="8275"/>
                    </a:cubicBezTo>
                    <a:cubicBezTo>
                      <a:pt x="2278" y="8275"/>
                      <a:pt x="2270" y="8275"/>
                      <a:pt x="2262" y="8275"/>
                    </a:cubicBezTo>
                    <a:cubicBezTo>
                      <a:pt x="1834" y="8263"/>
                      <a:pt x="1500" y="7906"/>
                      <a:pt x="1524" y="7465"/>
                    </a:cubicBezTo>
                    <a:cubicBezTo>
                      <a:pt x="1536" y="7044"/>
                      <a:pt x="1880" y="6727"/>
                      <a:pt x="2299" y="6727"/>
                    </a:cubicBezTo>
                    <a:close/>
                    <a:moveTo>
                      <a:pt x="3131" y="9168"/>
                    </a:moveTo>
                    <a:lnTo>
                      <a:pt x="3965" y="9192"/>
                    </a:lnTo>
                    <a:cubicBezTo>
                      <a:pt x="3905" y="9370"/>
                      <a:pt x="3739" y="9513"/>
                      <a:pt x="3524" y="9513"/>
                    </a:cubicBezTo>
                    <a:cubicBezTo>
                      <a:pt x="3322" y="9489"/>
                      <a:pt x="3167" y="9346"/>
                      <a:pt x="3131" y="9168"/>
                    </a:cubicBezTo>
                    <a:close/>
                    <a:moveTo>
                      <a:pt x="2143" y="0"/>
                    </a:moveTo>
                    <a:cubicBezTo>
                      <a:pt x="2143" y="0"/>
                      <a:pt x="0" y="2453"/>
                      <a:pt x="667" y="6203"/>
                    </a:cubicBezTo>
                    <a:cubicBezTo>
                      <a:pt x="845" y="7203"/>
                      <a:pt x="1203" y="8203"/>
                      <a:pt x="1643" y="9108"/>
                    </a:cubicBezTo>
                    <a:cubicBezTo>
                      <a:pt x="2846" y="11632"/>
                      <a:pt x="4572" y="13585"/>
                      <a:pt x="4572" y="13585"/>
                    </a:cubicBezTo>
                    <a:cubicBezTo>
                      <a:pt x="4572" y="13585"/>
                      <a:pt x="5334" y="11632"/>
                      <a:pt x="5668" y="9239"/>
                    </a:cubicBezTo>
                    <a:cubicBezTo>
                      <a:pt x="5846" y="7989"/>
                      <a:pt x="5906" y="6608"/>
                      <a:pt x="5668" y="5310"/>
                    </a:cubicBezTo>
                    <a:cubicBezTo>
                      <a:pt x="5001" y="1560"/>
                      <a:pt x="2143" y="0"/>
                      <a:pt x="2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41"/>
              <p:cNvSpPr/>
              <p:nvPr/>
            </p:nvSpPr>
            <p:spPr>
              <a:xfrm>
                <a:off x="3194125" y="3924425"/>
                <a:ext cx="207500" cy="294700"/>
              </a:xfrm>
              <a:custGeom>
                <a:avLst/>
                <a:gdLst/>
                <a:ahLst/>
                <a:cxnLst/>
                <a:rect l="l" t="t" r="r" b="b"/>
                <a:pathLst>
                  <a:path w="8300" h="11788" extrusionOk="0">
                    <a:moveTo>
                      <a:pt x="8276" y="0"/>
                    </a:moveTo>
                    <a:lnTo>
                      <a:pt x="8276" y="0"/>
                    </a:lnTo>
                    <a:cubicBezTo>
                      <a:pt x="8276" y="0"/>
                      <a:pt x="5918" y="1203"/>
                      <a:pt x="3894" y="3156"/>
                    </a:cubicBezTo>
                    <a:cubicBezTo>
                      <a:pt x="3180" y="3846"/>
                      <a:pt x="2501" y="4620"/>
                      <a:pt x="1989" y="5465"/>
                    </a:cubicBezTo>
                    <a:cubicBezTo>
                      <a:pt x="1" y="8728"/>
                      <a:pt x="1108" y="11788"/>
                      <a:pt x="1108" y="11788"/>
                    </a:cubicBezTo>
                    <a:cubicBezTo>
                      <a:pt x="1108" y="11788"/>
                      <a:pt x="2287" y="11621"/>
                      <a:pt x="3632" y="10787"/>
                    </a:cubicBezTo>
                    <a:cubicBezTo>
                      <a:pt x="4549" y="10252"/>
                      <a:pt x="5525" y="9418"/>
                      <a:pt x="6311" y="8109"/>
                    </a:cubicBezTo>
                    <a:cubicBezTo>
                      <a:pt x="8300" y="4858"/>
                      <a:pt x="8276" y="1"/>
                      <a:pt x="8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41"/>
              <p:cNvSpPr/>
              <p:nvPr/>
            </p:nvSpPr>
            <p:spPr>
              <a:xfrm>
                <a:off x="3984425" y="4222975"/>
                <a:ext cx="164325" cy="337275"/>
              </a:xfrm>
              <a:custGeom>
                <a:avLst/>
                <a:gdLst/>
                <a:ahLst/>
                <a:cxnLst/>
                <a:rect l="l" t="t" r="r" b="b"/>
                <a:pathLst>
                  <a:path w="6573" h="13491" extrusionOk="0">
                    <a:moveTo>
                      <a:pt x="4203" y="7799"/>
                    </a:moveTo>
                    <a:cubicBezTo>
                      <a:pt x="4334" y="7799"/>
                      <a:pt x="4441" y="7918"/>
                      <a:pt x="4441" y="8049"/>
                    </a:cubicBezTo>
                    <a:cubicBezTo>
                      <a:pt x="4441" y="8180"/>
                      <a:pt x="4322" y="8287"/>
                      <a:pt x="4191" y="8287"/>
                    </a:cubicBezTo>
                    <a:cubicBezTo>
                      <a:pt x="4048" y="8287"/>
                      <a:pt x="3953" y="8168"/>
                      <a:pt x="3953" y="8037"/>
                    </a:cubicBezTo>
                    <a:cubicBezTo>
                      <a:pt x="3953" y="7894"/>
                      <a:pt x="4072" y="7799"/>
                      <a:pt x="4203" y="7799"/>
                    </a:cubicBezTo>
                    <a:close/>
                    <a:moveTo>
                      <a:pt x="2048" y="0"/>
                    </a:moveTo>
                    <a:cubicBezTo>
                      <a:pt x="2048" y="0"/>
                      <a:pt x="0" y="2536"/>
                      <a:pt x="810" y="6263"/>
                    </a:cubicBezTo>
                    <a:cubicBezTo>
                      <a:pt x="1607" y="9978"/>
                      <a:pt x="4965" y="13490"/>
                      <a:pt x="4965" y="13490"/>
                    </a:cubicBezTo>
                    <a:cubicBezTo>
                      <a:pt x="4965" y="13490"/>
                      <a:pt x="6572" y="8906"/>
                      <a:pt x="5763" y="5191"/>
                    </a:cubicBezTo>
                    <a:cubicBezTo>
                      <a:pt x="4965" y="1465"/>
                      <a:pt x="2048" y="0"/>
                      <a:pt x="2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41"/>
              <p:cNvSpPr/>
              <p:nvPr/>
            </p:nvSpPr>
            <p:spPr>
              <a:xfrm>
                <a:off x="4836600" y="3978300"/>
                <a:ext cx="207200" cy="295300"/>
              </a:xfrm>
              <a:custGeom>
                <a:avLst/>
                <a:gdLst/>
                <a:ahLst/>
                <a:cxnLst/>
                <a:rect l="l" t="t" r="r" b="b"/>
                <a:pathLst>
                  <a:path w="8288" h="11812" extrusionOk="0">
                    <a:moveTo>
                      <a:pt x="8276" y="0"/>
                    </a:moveTo>
                    <a:lnTo>
                      <a:pt x="8276" y="0"/>
                    </a:lnTo>
                    <a:cubicBezTo>
                      <a:pt x="8275" y="1"/>
                      <a:pt x="5906" y="1215"/>
                      <a:pt x="3882" y="3156"/>
                    </a:cubicBezTo>
                    <a:cubicBezTo>
                      <a:pt x="3168" y="3846"/>
                      <a:pt x="2501" y="4620"/>
                      <a:pt x="1977" y="5465"/>
                    </a:cubicBezTo>
                    <a:cubicBezTo>
                      <a:pt x="1" y="8740"/>
                      <a:pt x="1096" y="11811"/>
                      <a:pt x="1096" y="11811"/>
                    </a:cubicBezTo>
                    <a:cubicBezTo>
                      <a:pt x="1096" y="11811"/>
                      <a:pt x="2275" y="11645"/>
                      <a:pt x="3632" y="10811"/>
                    </a:cubicBezTo>
                    <a:cubicBezTo>
                      <a:pt x="4537" y="10252"/>
                      <a:pt x="5525" y="9406"/>
                      <a:pt x="6311" y="8120"/>
                    </a:cubicBezTo>
                    <a:cubicBezTo>
                      <a:pt x="8287" y="4858"/>
                      <a:pt x="8276" y="1"/>
                      <a:pt x="8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41"/>
              <p:cNvSpPr/>
              <p:nvPr/>
            </p:nvSpPr>
            <p:spPr>
              <a:xfrm>
                <a:off x="3755525" y="4215525"/>
                <a:ext cx="163125" cy="337875"/>
              </a:xfrm>
              <a:custGeom>
                <a:avLst/>
                <a:gdLst/>
                <a:ahLst/>
                <a:cxnLst/>
                <a:rect l="l" t="t" r="r" b="b"/>
                <a:pathLst>
                  <a:path w="6525" h="13515" extrusionOk="0">
                    <a:moveTo>
                      <a:pt x="2548" y="11085"/>
                    </a:moveTo>
                    <a:cubicBezTo>
                      <a:pt x="2810" y="11097"/>
                      <a:pt x="3012" y="11312"/>
                      <a:pt x="3012" y="11574"/>
                    </a:cubicBezTo>
                    <a:cubicBezTo>
                      <a:pt x="3001" y="11824"/>
                      <a:pt x="2786" y="12038"/>
                      <a:pt x="2524" y="12038"/>
                    </a:cubicBezTo>
                    <a:cubicBezTo>
                      <a:pt x="2250" y="12026"/>
                      <a:pt x="2048" y="11812"/>
                      <a:pt x="2060" y="11550"/>
                    </a:cubicBezTo>
                    <a:cubicBezTo>
                      <a:pt x="2072" y="11288"/>
                      <a:pt x="2286" y="11085"/>
                      <a:pt x="2548" y="11085"/>
                    </a:cubicBezTo>
                    <a:close/>
                    <a:moveTo>
                      <a:pt x="4453" y="1"/>
                    </a:moveTo>
                    <a:cubicBezTo>
                      <a:pt x="4453" y="1"/>
                      <a:pt x="1560" y="1489"/>
                      <a:pt x="774" y="5216"/>
                    </a:cubicBezTo>
                    <a:cubicBezTo>
                      <a:pt x="0" y="8954"/>
                      <a:pt x="1655" y="13514"/>
                      <a:pt x="1655" y="13514"/>
                    </a:cubicBezTo>
                    <a:cubicBezTo>
                      <a:pt x="1655" y="13514"/>
                      <a:pt x="4977" y="9966"/>
                      <a:pt x="5751" y="6251"/>
                    </a:cubicBezTo>
                    <a:cubicBezTo>
                      <a:pt x="6525" y="2513"/>
                      <a:pt x="4453" y="1"/>
                      <a:pt x="44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41"/>
              <p:cNvSpPr/>
              <p:nvPr/>
            </p:nvSpPr>
            <p:spPr>
              <a:xfrm>
                <a:off x="4354400" y="3724925"/>
                <a:ext cx="336975" cy="134300"/>
              </a:xfrm>
              <a:custGeom>
                <a:avLst/>
                <a:gdLst/>
                <a:ahLst/>
                <a:cxnLst/>
                <a:rect l="l" t="t" r="r" b="b"/>
                <a:pathLst>
                  <a:path w="13479" h="5372" extrusionOk="0">
                    <a:moveTo>
                      <a:pt x="5982" y="0"/>
                    </a:moveTo>
                    <a:cubicBezTo>
                      <a:pt x="2917" y="0"/>
                      <a:pt x="1" y="1015"/>
                      <a:pt x="1" y="1015"/>
                    </a:cubicBezTo>
                    <a:cubicBezTo>
                      <a:pt x="1" y="1015"/>
                      <a:pt x="3501" y="4385"/>
                      <a:pt x="7216" y="5182"/>
                    </a:cubicBezTo>
                    <a:cubicBezTo>
                      <a:pt x="7831" y="5316"/>
                      <a:pt x="8413" y="5372"/>
                      <a:pt x="8958" y="5372"/>
                    </a:cubicBezTo>
                    <a:cubicBezTo>
                      <a:pt x="11710" y="5372"/>
                      <a:pt x="13478" y="3944"/>
                      <a:pt x="13478" y="3944"/>
                    </a:cubicBezTo>
                    <a:cubicBezTo>
                      <a:pt x="13478" y="3944"/>
                      <a:pt x="12026" y="1027"/>
                      <a:pt x="8299" y="229"/>
                    </a:cubicBezTo>
                    <a:cubicBezTo>
                      <a:pt x="7547" y="66"/>
                      <a:pt x="6760" y="0"/>
                      <a:pt x="5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41"/>
              <p:cNvSpPr/>
              <p:nvPr/>
            </p:nvSpPr>
            <p:spPr>
              <a:xfrm>
                <a:off x="5627175" y="4277150"/>
                <a:ext cx="164025" cy="337250"/>
              </a:xfrm>
              <a:custGeom>
                <a:avLst/>
                <a:gdLst/>
                <a:ahLst/>
                <a:cxnLst/>
                <a:rect l="l" t="t" r="r" b="b"/>
                <a:pathLst>
                  <a:path w="6561" h="13490" extrusionOk="0">
                    <a:moveTo>
                      <a:pt x="4204" y="7787"/>
                    </a:moveTo>
                    <a:cubicBezTo>
                      <a:pt x="4335" y="7787"/>
                      <a:pt x="4442" y="7906"/>
                      <a:pt x="4442" y="8037"/>
                    </a:cubicBezTo>
                    <a:cubicBezTo>
                      <a:pt x="4442" y="8168"/>
                      <a:pt x="4323" y="8275"/>
                      <a:pt x="4180" y="8275"/>
                    </a:cubicBezTo>
                    <a:cubicBezTo>
                      <a:pt x="4049" y="8275"/>
                      <a:pt x="3930" y="8156"/>
                      <a:pt x="3942" y="8025"/>
                    </a:cubicBezTo>
                    <a:cubicBezTo>
                      <a:pt x="3942" y="7894"/>
                      <a:pt x="4061" y="7787"/>
                      <a:pt x="4204" y="7787"/>
                    </a:cubicBezTo>
                    <a:close/>
                    <a:moveTo>
                      <a:pt x="2049" y="0"/>
                    </a:moveTo>
                    <a:cubicBezTo>
                      <a:pt x="2049" y="0"/>
                      <a:pt x="1" y="2536"/>
                      <a:pt x="798" y="6251"/>
                    </a:cubicBezTo>
                    <a:cubicBezTo>
                      <a:pt x="1608" y="9978"/>
                      <a:pt x="4954" y="13490"/>
                      <a:pt x="4954" y="13490"/>
                    </a:cubicBezTo>
                    <a:cubicBezTo>
                      <a:pt x="4954" y="13490"/>
                      <a:pt x="6561" y="8918"/>
                      <a:pt x="5763" y="5191"/>
                    </a:cubicBezTo>
                    <a:cubicBezTo>
                      <a:pt x="4954" y="1477"/>
                      <a:pt x="2049" y="0"/>
                      <a:pt x="2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41"/>
              <p:cNvSpPr/>
              <p:nvPr/>
            </p:nvSpPr>
            <p:spPr>
              <a:xfrm>
                <a:off x="5397975" y="4269400"/>
                <a:ext cx="163150" cy="337875"/>
              </a:xfrm>
              <a:custGeom>
                <a:avLst/>
                <a:gdLst/>
                <a:ahLst/>
                <a:cxnLst/>
                <a:rect l="l" t="t" r="r" b="b"/>
                <a:pathLst>
                  <a:path w="6526" h="13515" extrusionOk="0">
                    <a:moveTo>
                      <a:pt x="2549" y="11097"/>
                    </a:moveTo>
                    <a:cubicBezTo>
                      <a:pt x="2811" y="11121"/>
                      <a:pt x="3013" y="11335"/>
                      <a:pt x="3013" y="11597"/>
                    </a:cubicBezTo>
                    <a:cubicBezTo>
                      <a:pt x="2989" y="11847"/>
                      <a:pt x="2787" y="12050"/>
                      <a:pt x="2513" y="12050"/>
                    </a:cubicBezTo>
                    <a:cubicBezTo>
                      <a:pt x="2263" y="12038"/>
                      <a:pt x="2061" y="11835"/>
                      <a:pt x="2061" y="11562"/>
                    </a:cubicBezTo>
                    <a:cubicBezTo>
                      <a:pt x="2073" y="11312"/>
                      <a:pt x="2275" y="11097"/>
                      <a:pt x="2549" y="11097"/>
                    </a:cubicBezTo>
                    <a:close/>
                    <a:moveTo>
                      <a:pt x="4454" y="1"/>
                    </a:moveTo>
                    <a:cubicBezTo>
                      <a:pt x="4454" y="1"/>
                      <a:pt x="1549" y="1489"/>
                      <a:pt x="775" y="5228"/>
                    </a:cubicBezTo>
                    <a:cubicBezTo>
                      <a:pt x="1" y="8954"/>
                      <a:pt x="1656" y="13514"/>
                      <a:pt x="1656" y="13514"/>
                    </a:cubicBezTo>
                    <a:cubicBezTo>
                      <a:pt x="1656" y="13514"/>
                      <a:pt x="4978" y="9966"/>
                      <a:pt x="5752" y="6251"/>
                    </a:cubicBezTo>
                    <a:cubicBezTo>
                      <a:pt x="6525" y="2513"/>
                      <a:pt x="4454" y="1"/>
                      <a:pt x="4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41"/>
              <p:cNvSpPr/>
              <p:nvPr/>
            </p:nvSpPr>
            <p:spPr>
              <a:xfrm>
                <a:off x="5997175" y="3779225"/>
                <a:ext cx="336950" cy="134375"/>
              </a:xfrm>
              <a:custGeom>
                <a:avLst/>
                <a:gdLst/>
                <a:ahLst/>
                <a:cxnLst/>
                <a:rect l="l" t="t" r="r" b="b"/>
                <a:pathLst>
                  <a:path w="13478" h="5375" extrusionOk="0">
                    <a:moveTo>
                      <a:pt x="6009" y="1"/>
                    </a:moveTo>
                    <a:cubicBezTo>
                      <a:pt x="2934" y="1"/>
                      <a:pt x="0" y="1022"/>
                      <a:pt x="0" y="1022"/>
                    </a:cubicBezTo>
                    <a:cubicBezTo>
                      <a:pt x="0" y="1022"/>
                      <a:pt x="3477" y="4380"/>
                      <a:pt x="7215" y="5189"/>
                    </a:cubicBezTo>
                    <a:cubicBezTo>
                      <a:pt x="7824" y="5320"/>
                      <a:pt x="8401" y="5375"/>
                      <a:pt x="8941" y="5375"/>
                    </a:cubicBezTo>
                    <a:cubicBezTo>
                      <a:pt x="11696" y="5375"/>
                      <a:pt x="13478" y="3951"/>
                      <a:pt x="13478" y="3951"/>
                    </a:cubicBezTo>
                    <a:cubicBezTo>
                      <a:pt x="13478" y="3951"/>
                      <a:pt x="12025" y="1034"/>
                      <a:pt x="8299" y="224"/>
                    </a:cubicBezTo>
                    <a:cubicBezTo>
                      <a:pt x="7556" y="65"/>
                      <a:pt x="6778" y="1"/>
                      <a:pt x="6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41"/>
              <p:cNvSpPr/>
              <p:nvPr/>
            </p:nvSpPr>
            <p:spPr>
              <a:xfrm>
                <a:off x="6479675" y="4033075"/>
                <a:ext cx="207175" cy="295000"/>
              </a:xfrm>
              <a:custGeom>
                <a:avLst/>
                <a:gdLst/>
                <a:ahLst/>
                <a:cxnLst/>
                <a:rect l="l" t="t" r="r" b="b"/>
                <a:pathLst>
                  <a:path w="8287" h="11800" extrusionOk="0">
                    <a:moveTo>
                      <a:pt x="8275" y="0"/>
                    </a:moveTo>
                    <a:cubicBezTo>
                      <a:pt x="8275" y="0"/>
                      <a:pt x="5906" y="1227"/>
                      <a:pt x="3882" y="3167"/>
                    </a:cubicBezTo>
                    <a:cubicBezTo>
                      <a:pt x="3167" y="3858"/>
                      <a:pt x="2500" y="4632"/>
                      <a:pt x="1977" y="5477"/>
                    </a:cubicBezTo>
                    <a:cubicBezTo>
                      <a:pt x="0" y="8739"/>
                      <a:pt x="1096" y="11799"/>
                      <a:pt x="1096" y="11799"/>
                    </a:cubicBezTo>
                    <a:cubicBezTo>
                      <a:pt x="1096" y="11799"/>
                      <a:pt x="2274" y="11644"/>
                      <a:pt x="3632" y="10811"/>
                    </a:cubicBezTo>
                    <a:cubicBezTo>
                      <a:pt x="4536" y="10251"/>
                      <a:pt x="5525" y="9406"/>
                      <a:pt x="6310" y="8108"/>
                    </a:cubicBezTo>
                    <a:cubicBezTo>
                      <a:pt x="8287" y="4858"/>
                      <a:pt x="8275" y="0"/>
                      <a:pt x="8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41"/>
              <p:cNvSpPr/>
              <p:nvPr/>
            </p:nvSpPr>
            <p:spPr>
              <a:xfrm>
                <a:off x="969750" y="1198200"/>
                <a:ext cx="192600" cy="304825"/>
              </a:xfrm>
              <a:custGeom>
                <a:avLst/>
                <a:gdLst/>
                <a:ahLst/>
                <a:cxnLst/>
                <a:rect l="l" t="t" r="r" b="b"/>
                <a:pathLst>
                  <a:path w="7704" h="12193" extrusionOk="0">
                    <a:moveTo>
                      <a:pt x="846" y="0"/>
                    </a:moveTo>
                    <a:cubicBezTo>
                      <a:pt x="846" y="0"/>
                      <a:pt x="1" y="2060"/>
                      <a:pt x="703" y="4667"/>
                    </a:cubicBezTo>
                    <a:cubicBezTo>
                      <a:pt x="768" y="4630"/>
                      <a:pt x="833" y="4600"/>
                      <a:pt x="904" y="4600"/>
                    </a:cubicBezTo>
                    <a:cubicBezTo>
                      <a:pt x="924" y="4600"/>
                      <a:pt x="944" y="4603"/>
                      <a:pt x="965" y="4608"/>
                    </a:cubicBezTo>
                    <a:cubicBezTo>
                      <a:pt x="1263" y="4620"/>
                      <a:pt x="1477" y="4858"/>
                      <a:pt x="1477" y="5156"/>
                    </a:cubicBezTo>
                    <a:cubicBezTo>
                      <a:pt x="1465" y="5406"/>
                      <a:pt x="1286" y="5596"/>
                      <a:pt x="1048" y="5644"/>
                    </a:cubicBezTo>
                    <a:cubicBezTo>
                      <a:pt x="1155" y="5894"/>
                      <a:pt x="1275" y="6132"/>
                      <a:pt x="1406" y="6394"/>
                    </a:cubicBezTo>
                    <a:cubicBezTo>
                      <a:pt x="3239" y="9751"/>
                      <a:pt x="7466" y="12192"/>
                      <a:pt x="7466" y="12192"/>
                    </a:cubicBezTo>
                    <a:cubicBezTo>
                      <a:pt x="7466" y="12192"/>
                      <a:pt x="7704" y="7346"/>
                      <a:pt x="5894" y="3965"/>
                    </a:cubicBezTo>
                    <a:cubicBezTo>
                      <a:pt x="4061" y="596"/>
                      <a:pt x="846" y="0"/>
                      <a:pt x="84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41"/>
              <p:cNvSpPr/>
              <p:nvPr/>
            </p:nvSpPr>
            <p:spPr>
              <a:xfrm>
                <a:off x="1194475" y="1541400"/>
                <a:ext cx="12225" cy="12225"/>
              </a:xfrm>
              <a:custGeom>
                <a:avLst/>
                <a:gdLst/>
                <a:ahLst/>
                <a:cxnLst/>
                <a:rect l="l" t="t" r="r" b="b"/>
                <a:pathLst>
                  <a:path w="489" h="489" extrusionOk="0">
                    <a:moveTo>
                      <a:pt x="251" y="0"/>
                    </a:moveTo>
                    <a:cubicBezTo>
                      <a:pt x="120" y="0"/>
                      <a:pt x="1" y="107"/>
                      <a:pt x="1" y="238"/>
                    </a:cubicBezTo>
                    <a:cubicBezTo>
                      <a:pt x="1" y="369"/>
                      <a:pt x="96" y="488"/>
                      <a:pt x="239" y="488"/>
                    </a:cubicBezTo>
                    <a:cubicBezTo>
                      <a:pt x="370" y="488"/>
                      <a:pt x="489" y="381"/>
                      <a:pt x="489" y="250"/>
                    </a:cubicBezTo>
                    <a:cubicBezTo>
                      <a:pt x="489" y="119"/>
                      <a:pt x="382" y="0"/>
                      <a:pt x="251"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41"/>
              <p:cNvSpPr/>
              <p:nvPr/>
            </p:nvSpPr>
            <p:spPr>
              <a:xfrm>
                <a:off x="1323075" y="1731000"/>
                <a:ext cx="14300" cy="14300"/>
              </a:xfrm>
              <a:custGeom>
                <a:avLst/>
                <a:gdLst/>
                <a:ahLst/>
                <a:cxnLst/>
                <a:rect l="l" t="t" r="r" b="b"/>
                <a:pathLst>
                  <a:path w="572" h="572" extrusionOk="0">
                    <a:moveTo>
                      <a:pt x="298" y="0"/>
                    </a:moveTo>
                    <a:cubicBezTo>
                      <a:pt x="131" y="0"/>
                      <a:pt x="0" y="119"/>
                      <a:pt x="0" y="274"/>
                    </a:cubicBezTo>
                    <a:cubicBezTo>
                      <a:pt x="0" y="441"/>
                      <a:pt x="119" y="560"/>
                      <a:pt x="274" y="572"/>
                    </a:cubicBezTo>
                    <a:cubicBezTo>
                      <a:pt x="429" y="572"/>
                      <a:pt x="548" y="453"/>
                      <a:pt x="572" y="298"/>
                    </a:cubicBezTo>
                    <a:cubicBezTo>
                      <a:pt x="572" y="143"/>
                      <a:pt x="453" y="24"/>
                      <a:pt x="29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41"/>
              <p:cNvSpPr/>
              <p:nvPr/>
            </p:nvSpPr>
            <p:spPr>
              <a:xfrm>
                <a:off x="1493025" y="1678300"/>
                <a:ext cx="14025" cy="13725"/>
              </a:xfrm>
              <a:custGeom>
                <a:avLst/>
                <a:gdLst/>
                <a:ahLst/>
                <a:cxnLst/>
                <a:rect l="l" t="t" r="r" b="b"/>
                <a:pathLst>
                  <a:path w="561" h="549" extrusionOk="0">
                    <a:moveTo>
                      <a:pt x="287" y="1"/>
                    </a:moveTo>
                    <a:cubicBezTo>
                      <a:pt x="144" y="1"/>
                      <a:pt x="1" y="120"/>
                      <a:pt x="1" y="263"/>
                    </a:cubicBezTo>
                    <a:cubicBezTo>
                      <a:pt x="1" y="418"/>
                      <a:pt x="120" y="549"/>
                      <a:pt x="275" y="549"/>
                    </a:cubicBezTo>
                    <a:cubicBezTo>
                      <a:pt x="417" y="549"/>
                      <a:pt x="537" y="430"/>
                      <a:pt x="560" y="287"/>
                    </a:cubicBezTo>
                    <a:cubicBezTo>
                      <a:pt x="560" y="132"/>
                      <a:pt x="441" y="1"/>
                      <a:pt x="28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41"/>
              <p:cNvSpPr/>
              <p:nvPr/>
            </p:nvSpPr>
            <p:spPr>
              <a:xfrm>
                <a:off x="1513575" y="1581225"/>
                <a:ext cx="23525" cy="23000"/>
              </a:xfrm>
              <a:custGeom>
                <a:avLst/>
                <a:gdLst/>
                <a:ahLst/>
                <a:cxnLst/>
                <a:rect l="l" t="t" r="r" b="b"/>
                <a:pathLst>
                  <a:path w="941" h="920" extrusionOk="0">
                    <a:moveTo>
                      <a:pt x="438" y="1"/>
                    </a:moveTo>
                    <a:cubicBezTo>
                      <a:pt x="204" y="1"/>
                      <a:pt x="0" y="206"/>
                      <a:pt x="0" y="443"/>
                    </a:cubicBezTo>
                    <a:cubicBezTo>
                      <a:pt x="0" y="693"/>
                      <a:pt x="191" y="907"/>
                      <a:pt x="453" y="919"/>
                    </a:cubicBezTo>
                    <a:cubicBezTo>
                      <a:pt x="460" y="920"/>
                      <a:pt x="467" y="920"/>
                      <a:pt x="474" y="920"/>
                    </a:cubicBezTo>
                    <a:cubicBezTo>
                      <a:pt x="715" y="920"/>
                      <a:pt x="929" y="722"/>
                      <a:pt x="929" y="479"/>
                    </a:cubicBezTo>
                    <a:cubicBezTo>
                      <a:pt x="941" y="217"/>
                      <a:pt x="727" y="3"/>
                      <a:pt x="477" y="3"/>
                    </a:cubicBezTo>
                    <a:cubicBezTo>
                      <a:pt x="464" y="1"/>
                      <a:pt x="451" y="1"/>
                      <a:pt x="43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41"/>
              <p:cNvSpPr/>
              <p:nvPr/>
            </p:nvSpPr>
            <p:spPr>
              <a:xfrm>
                <a:off x="968550" y="1392550"/>
                <a:ext cx="25925" cy="25350"/>
              </a:xfrm>
              <a:custGeom>
                <a:avLst/>
                <a:gdLst/>
                <a:ahLst/>
                <a:cxnLst/>
                <a:rect l="l" t="t" r="r" b="b"/>
                <a:pathLst>
                  <a:path w="1037" h="1014" extrusionOk="0">
                    <a:moveTo>
                      <a:pt x="514" y="1"/>
                    </a:moveTo>
                    <a:cubicBezTo>
                      <a:pt x="239" y="1"/>
                      <a:pt x="24" y="211"/>
                      <a:pt x="13" y="489"/>
                    </a:cubicBezTo>
                    <a:cubicBezTo>
                      <a:pt x="1" y="775"/>
                      <a:pt x="227" y="1001"/>
                      <a:pt x="501" y="1013"/>
                    </a:cubicBezTo>
                    <a:cubicBezTo>
                      <a:pt x="508" y="1013"/>
                      <a:pt x="515" y="1013"/>
                      <a:pt x="523" y="1013"/>
                    </a:cubicBezTo>
                    <a:cubicBezTo>
                      <a:pt x="799" y="1013"/>
                      <a:pt x="1025" y="792"/>
                      <a:pt x="1025" y="513"/>
                    </a:cubicBezTo>
                    <a:cubicBezTo>
                      <a:pt x="1037" y="239"/>
                      <a:pt x="822" y="13"/>
                      <a:pt x="537" y="1"/>
                    </a:cubicBezTo>
                    <a:cubicBezTo>
                      <a:pt x="529" y="1"/>
                      <a:pt x="522" y="1"/>
                      <a:pt x="51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41"/>
              <p:cNvSpPr/>
              <p:nvPr/>
            </p:nvSpPr>
            <p:spPr>
              <a:xfrm>
                <a:off x="1520425" y="1465775"/>
                <a:ext cx="295600" cy="189500"/>
              </a:xfrm>
              <a:custGeom>
                <a:avLst/>
                <a:gdLst/>
                <a:ahLst/>
                <a:cxnLst/>
                <a:rect l="l" t="t" r="r" b="b"/>
                <a:pathLst>
                  <a:path w="11824" h="7580" extrusionOk="0">
                    <a:moveTo>
                      <a:pt x="11823" y="1"/>
                    </a:moveTo>
                    <a:cubicBezTo>
                      <a:pt x="11823" y="1"/>
                      <a:pt x="10299" y="13"/>
                      <a:pt x="8406" y="358"/>
                    </a:cubicBezTo>
                    <a:cubicBezTo>
                      <a:pt x="6882" y="644"/>
                      <a:pt x="5120" y="1132"/>
                      <a:pt x="3667" y="2025"/>
                    </a:cubicBezTo>
                    <a:cubicBezTo>
                      <a:pt x="417" y="4037"/>
                      <a:pt x="0" y="7276"/>
                      <a:pt x="0" y="7276"/>
                    </a:cubicBezTo>
                    <a:cubicBezTo>
                      <a:pt x="0" y="7276"/>
                      <a:pt x="843" y="7580"/>
                      <a:pt x="2117" y="7580"/>
                    </a:cubicBezTo>
                    <a:cubicBezTo>
                      <a:pt x="3275" y="7580"/>
                      <a:pt x="4787" y="7329"/>
                      <a:pt x="6346" y="6371"/>
                    </a:cubicBezTo>
                    <a:cubicBezTo>
                      <a:pt x="7037" y="5942"/>
                      <a:pt x="7692" y="5418"/>
                      <a:pt x="8275" y="4835"/>
                    </a:cubicBezTo>
                    <a:cubicBezTo>
                      <a:pt x="10442" y="2716"/>
                      <a:pt x="11823" y="1"/>
                      <a:pt x="1182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41"/>
              <p:cNvSpPr/>
              <p:nvPr/>
            </p:nvSpPr>
            <p:spPr>
              <a:xfrm>
                <a:off x="1977325" y="1374700"/>
                <a:ext cx="313450" cy="164750"/>
              </a:xfrm>
              <a:custGeom>
                <a:avLst/>
                <a:gdLst/>
                <a:ahLst/>
                <a:cxnLst/>
                <a:rect l="l" t="t" r="r" b="b"/>
                <a:pathLst>
                  <a:path w="12538" h="6590" extrusionOk="0">
                    <a:moveTo>
                      <a:pt x="1882" y="1"/>
                    </a:moveTo>
                    <a:cubicBezTo>
                      <a:pt x="755" y="1"/>
                      <a:pt x="0" y="84"/>
                      <a:pt x="0" y="84"/>
                    </a:cubicBezTo>
                    <a:cubicBezTo>
                      <a:pt x="0" y="84"/>
                      <a:pt x="2655" y="4168"/>
                      <a:pt x="6132" y="5799"/>
                    </a:cubicBezTo>
                    <a:cubicBezTo>
                      <a:pt x="7397" y="6399"/>
                      <a:pt x="8592" y="6589"/>
                      <a:pt x="9600" y="6589"/>
                    </a:cubicBezTo>
                    <a:cubicBezTo>
                      <a:pt x="11352" y="6589"/>
                      <a:pt x="12538" y="6013"/>
                      <a:pt x="12538" y="6013"/>
                    </a:cubicBezTo>
                    <a:cubicBezTo>
                      <a:pt x="12538" y="6013"/>
                      <a:pt x="11764" y="2822"/>
                      <a:pt x="8311" y="1191"/>
                    </a:cubicBezTo>
                    <a:cubicBezTo>
                      <a:pt x="6214" y="197"/>
                      <a:pt x="3611" y="1"/>
                      <a:pt x="188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41"/>
              <p:cNvSpPr/>
              <p:nvPr/>
            </p:nvSpPr>
            <p:spPr>
              <a:xfrm>
                <a:off x="2611925" y="1252675"/>
                <a:ext cx="193200" cy="304825"/>
              </a:xfrm>
              <a:custGeom>
                <a:avLst/>
                <a:gdLst/>
                <a:ahLst/>
                <a:cxnLst/>
                <a:rect l="l" t="t" r="r" b="b"/>
                <a:pathLst>
                  <a:path w="7728" h="12193" extrusionOk="0">
                    <a:moveTo>
                      <a:pt x="846" y="0"/>
                    </a:moveTo>
                    <a:cubicBezTo>
                      <a:pt x="846" y="0"/>
                      <a:pt x="0" y="2048"/>
                      <a:pt x="715" y="4655"/>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44"/>
                    </a:cubicBezTo>
                    <a:cubicBezTo>
                      <a:pt x="1167" y="5894"/>
                      <a:pt x="1286" y="6132"/>
                      <a:pt x="1417" y="6382"/>
                    </a:cubicBezTo>
                    <a:cubicBezTo>
                      <a:pt x="3251" y="9751"/>
                      <a:pt x="7477" y="12192"/>
                      <a:pt x="7477" y="12192"/>
                    </a:cubicBezTo>
                    <a:cubicBezTo>
                      <a:pt x="7477" y="12192"/>
                      <a:pt x="7728" y="7322"/>
                      <a:pt x="5894" y="3953"/>
                    </a:cubicBezTo>
                    <a:cubicBezTo>
                      <a:pt x="4060" y="595"/>
                      <a:pt x="846" y="0"/>
                      <a:pt x="84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41"/>
              <p:cNvSpPr/>
              <p:nvPr/>
            </p:nvSpPr>
            <p:spPr>
              <a:xfrm>
                <a:off x="2836950" y="1595575"/>
                <a:ext cx="12525" cy="12525"/>
              </a:xfrm>
              <a:custGeom>
                <a:avLst/>
                <a:gdLst/>
                <a:ahLst/>
                <a:cxnLst/>
                <a:rect l="l" t="t" r="r" b="b"/>
                <a:pathLst>
                  <a:path w="501" h="501" extrusionOk="0">
                    <a:moveTo>
                      <a:pt x="262" y="0"/>
                    </a:moveTo>
                    <a:cubicBezTo>
                      <a:pt x="120" y="0"/>
                      <a:pt x="0" y="107"/>
                      <a:pt x="0" y="238"/>
                    </a:cubicBezTo>
                    <a:cubicBezTo>
                      <a:pt x="0" y="381"/>
                      <a:pt x="108" y="500"/>
                      <a:pt x="239" y="500"/>
                    </a:cubicBezTo>
                    <a:cubicBezTo>
                      <a:pt x="381" y="500"/>
                      <a:pt x="501" y="393"/>
                      <a:pt x="501" y="262"/>
                    </a:cubicBezTo>
                    <a:cubicBezTo>
                      <a:pt x="501" y="119"/>
                      <a:pt x="393" y="0"/>
                      <a:pt x="26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41"/>
              <p:cNvSpPr/>
              <p:nvPr/>
            </p:nvSpPr>
            <p:spPr>
              <a:xfrm>
                <a:off x="2965825" y="1785475"/>
                <a:ext cx="14025" cy="14000"/>
              </a:xfrm>
              <a:custGeom>
                <a:avLst/>
                <a:gdLst/>
                <a:ahLst/>
                <a:cxnLst/>
                <a:rect l="l" t="t" r="r" b="b"/>
                <a:pathLst>
                  <a:path w="561" h="560" extrusionOk="0">
                    <a:moveTo>
                      <a:pt x="299" y="0"/>
                    </a:moveTo>
                    <a:cubicBezTo>
                      <a:pt x="132" y="0"/>
                      <a:pt x="13" y="119"/>
                      <a:pt x="1" y="262"/>
                    </a:cubicBezTo>
                    <a:cubicBezTo>
                      <a:pt x="1" y="429"/>
                      <a:pt x="120" y="548"/>
                      <a:pt x="263" y="560"/>
                    </a:cubicBezTo>
                    <a:cubicBezTo>
                      <a:pt x="430" y="560"/>
                      <a:pt x="549" y="441"/>
                      <a:pt x="560" y="298"/>
                    </a:cubicBezTo>
                    <a:cubicBezTo>
                      <a:pt x="560" y="131"/>
                      <a:pt x="441" y="0"/>
                      <a:pt x="299"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41"/>
              <p:cNvSpPr/>
              <p:nvPr/>
            </p:nvSpPr>
            <p:spPr>
              <a:xfrm>
                <a:off x="3135500" y="1732200"/>
                <a:ext cx="14025" cy="13700"/>
              </a:xfrm>
              <a:custGeom>
                <a:avLst/>
                <a:gdLst/>
                <a:ahLst/>
                <a:cxnLst/>
                <a:rect l="l" t="t" r="r" b="b"/>
                <a:pathLst>
                  <a:path w="561" h="548" extrusionOk="0">
                    <a:moveTo>
                      <a:pt x="286" y="0"/>
                    </a:moveTo>
                    <a:cubicBezTo>
                      <a:pt x="131" y="0"/>
                      <a:pt x="0" y="119"/>
                      <a:pt x="0" y="274"/>
                    </a:cubicBezTo>
                    <a:cubicBezTo>
                      <a:pt x="0" y="417"/>
                      <a:pt x="120" y="548"/>
                      <a:pt x="262" y="548"/>
                    </a:cubicBezTo>
                    <a:cubicBezTo>
                      <a:pt x="417" y="548"/>
                      <a:pt x="548" y="429"/>
                      <a:pt x="548" y="286"/>
                    </a:cubicBezTo>
                    <a:cubicBezTo>
                      <a:pt x="560" y="131"/>
                      <a:pt x="441" y="0"/>
                      <a:pt x="28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41"/>
              <p:cNvSpPr/>
              <p:nvPr/>
            </p:nvSpPr>
            <p:spPr>
              <a:xfrm>
                <a:off x="3156025" y="1635425"/>
                <a:ext cx="23850" cy="23275"/>
              </a:xfrm>
              <a:custGeom>
                <a:avLst/>
                <a:gdLst/>
                <a:ahLst/>
                <a:cxnLst/>
                <a:rect l="l" t="t" r="r" b="b"/>
                <a:pathLst>
                  <a:path w="954" h="931" extrusionOk="0">
                    <a:moveTo>
                      <a:pt x="468" y="1"/>
                    </a:moveTo>
                    <a:cubicBezTo>
                      <a:pt x="227" y="1"/>
                      <a:pt x="13" y="199"/>
                      <a:pt x="13" y="454"/>
                    </a:cubicBezTo>
                    <a:cubicBezTo>
                      <a:pt x="1" y="692"/>
                      <a:pt x="203" y="906"/>
                      <a:pt x="453" y="930"/>
                    </a:cubicBezTo>
                    <a:cubicBezTo>
                      <a:pt x="460" y="931"/>
                      <a:pt x="467" y="931"/>
                      <a:pt x="474" y="931"/>
                    </a:cubicBezTo>
                    <a:cubicBezTo>
                      <a:pt x="727" y="931"/>
                      <a:pt x="930" y="721"/>
                      <a:pt x="930" y="478"/>
                    </a:cubicBezTo>
                    <a:cubicBezTo>
                      <a:pt x="953" y="228"/>
                      <a:pt x="739" y="1"/>
                      <a:pt x="489" y="1"/>
                    </a:cubicBezTo>
                    <a:cubicBezTo>
                      <a:pt x="482" y="1"/>
                      <a:pt x="475" y="1"/>
                      <a:pt x="46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41"/>
              <p:cNvSpPr/>
              <p:nvPr/>
            </p:nvSpPr>
            <p:spPr>
              <a:xfrm>
                <a:off x="2882800" y="1169625"/>
                <a:ext cx="13400" cy="13425"/>
              </a:xfrm>
              <a:custGeom>
                <a:avLst/>
                <a:gdLst/>
                <a:ahLst/>
                <a:cxnLst/>
                <a:rect l="l" t="t" r="r" b="b"/>
                <a:pathLst>
                  <a:path w="536" h="537" extrusionOk="0">
                    <a:moveTo>
                      <a:pt x="286" y="0"/>
                    </a:moveTo>
                    <a:cubicBezTo>
                      <a:pt x="119" y="0"/>
                      <a:pt x="0" y="107"/>
                      <a:pt x="0" y="250"/>
                    </a:cubicBezTo>
                    <a:cubicBezTo>
                      <a:pt x="0" y="405"/>
                      <a:pt x="107" y="524"/>
                      <a:pt x="250" y="536"/>
                    </a:cubicBezTo>
                    <a:cubicBezTo>
                      <a:pt x="405" y="536"/>
                      <a:pt x="524" y="429"/>
                      <a:pt x="536" y="286"/>
                    </a:cubicBezTo>
                    <a:cubicBezTo>
                      <a:pt x="536" y="131"/>
                      <a:pt x="429" y="12"/>
                      <a:pt x="28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41"/>
              <p:cNvSpPr/>
              <p:nvPr/>
            </p:nvSpPr>
            <p:spPr>
              <a:xfrm>
                <a:off x="2611325" y="1446725"/>
                <a:ext cx="25925" cy="25325"/>
              </a:xfrm>
              <a:custGeom>
                <a:avLst/>
                <a:gdLst/>
                <a:ahLst/>
                <a:cxnLst/>
                <a:rect l="l" t="t" r="r" b="b"/>
                <a:pathLst>
                  <a:path w="1037" h="1013" extrusionOk="0">
                    <a:moveTo>
                      <a:pt x="515" y="1"/>
                    </a:moveTo>
                    <a:cubicBezTo>
                      <a:pt x="239" y="1"/>
                      <a:pt x="24" y="222"/>
                      <a:pt x="12" y="501"/>
                    </a:cubicBezTo>
                    <a:cubicBezTo>
                      <a:pt x="1" y="775"/>
                      <a:pt x="215" y="1001"/>
                      <a:pt x="501" y="1013"/>
                    </a:cubicBezTo>
                    <a:cubicBezTo>
                      <a:pt x="786" y="1013"/>
                      <a:pt x="1024" y="811"/>
                      <a:pt x="1024" y="525"/>
                    </a:cubicBezTo>
                    <a:cubicBezTo>
                      <a:pt x="1036" y="239"/>
                      <a:pt x="810" y="25"/>
                      <a:pt x="536" y="1"/>
                    </a:cubicBezTo>
                    <a:cubicBezTo>
                      <a:pt x="529" y="1"/>
                      <a:pt x="522" y="1"/>
                      <a:pt x="51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41"/>
              <p:cNvSpPr/>
              <p:nvPr/>
            </p:nvSpPr>
            <p:spPr>
              <a:xfrm>
                <a:off x="2170800" y="1185975"/>
                <a:ext cx="25625" cy="25050"/>
              </a:xfrm>
              <a:custGeom>
                <a:avLst/>
                <a:gdLst/>
                <a:ahLst/>
                <a:cxnLst/>
                <a:rect l="l" t="t" r="r" b="b"/>
                <a:pathLst>
                  <a:path w="1025" h="1002" extrusionOk="0">
                    <a:moveTo>
                      <a:pt x="515" y="1"/>
                    </a:moveTo>
                    <a:cubicBezTo>
                      <a:pt x="239" y="1"/>
                      <a:pt x="24" y="222"/>
                      <a:pt x="12" y="477"/>
                    </a:cubicBezTo>
                    <a:cubicBezTo>
                      <a:pt x="0" y="763"/>
                      <a:pt x="215" y="989"/>
                      <a:pt x="488" y="1001"/>
                    </a:cubicBezTo>
                    <a:cubicBezTo>
                      <a:pt x="496" y="1002"/>
                      <a:pt x="503" y="1002"/>
                      <a:pt x="510" y="1002"/>
                    </a:cubicBezTo>
                    <a:cubicBezTo>
                      <a:pt x="786" y="1002"/>
                      <a:pt x="1012" y="780"/>
                      <a:pt x="1012" y="525"/>
                    </a:cubicBezTo>
                    <a:cubicBezTo>
                      <a:pt x="1024" y="239"/>
                      <a:pt x="798" y="13"/>
                      <a:pt x="536" y="1"/>
                    </a:cubicBezTo>
                    <a:cubicBezTo>
                      <a:pt x="529" y="1"/>
                      <a:pt x="522" y="1"/>
                      <a:pt x="51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41"/>
              <p:cNvSpPr/>
              <p:nvPr/>
            </p:nvSpPr>
            <p:spPr>
              <a:xfrm>
                <a:off x="1770450" y="1698850"/>
                <a:ext cx="28900" cy="28325"/>
              </a:xfrm>
              <a:custGeom>
                <a:avLst/>
                <a:gdLst/>
                <a:ahLst/>
                <a:cxnLst/>
                <a:rect l="l" t="t" r="r" b="b"/>
                <a:pathLst>
                  <a:path w="1156" h="1133" extrusionOk="0">
                    <a:moveTo>
                      <a:pt x="596" y="1"/>
                    </a:moveTo>
                    <a:cubicBezTo>
                      <a:pt x="274" y="1"/>
                      <a:pt x="12" y="239"/>
                      <a:pt x="12" y="548"/>
                    </a:cubicBezTo>
                    <a:cubicBezTo>
                      <a:pt x="0" y="858"/>
                      <a:pt x="250" y="1132"/>
                      <a:pt x="560" y="1132"/>
                    </a:cubicBezTo>
                    <a:cubicBezTo>
                      <a:pt x="567" y="1132"/>
                      <a:pt x="575" y="1132"/>
                      <a:pt x="582" y="1132"/>
                    </a:cubicBezTo>
                    <a:cubicBezTo>
                      <a:pt x="883" y="1132"/>
                      <a:pt x="1143" y="897"/>
                      <a:pt x="1143" y="572"/>
                    </a:cubicBezTo>
                    <a:cubicBezTo>
                      <a:pt x="1155" y="262"/>
                      <a:pt x="905" y="1"/>
                      <a:pt x="59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41"/>
              <p:cNvSpPr/>
              <p:nvPr/>
            </p:nvSpPr>
            <p:spPr>
              <a:xfrm>
                <a:off x="1813000" y="1684550"/>
                <a:ext cx="33375" cy="32500"/>
              </a:xfrm>
              <a:custGeom>
                <a:avLst/>
                <a:gdLst/>
                <a:ahLst/>
                <a:cxnLst/>
                <a:rect l="l" t="t" r="r" b="b"/>
                <a:pathLst>
                  <a:path w="1335" h="1300" extrusionOk="0">
                    <a:moveTo>
                      <a:pt x="670" y="1"/>
                    </a:moveTo>
                    <a:cubicBezTo>
                      <a:pt x="322" y="1"/>
                      <a:pt x="36" y="282"/>
                      <a:pt x="25" y="620"/>
                    </a:cubicBezTo>
                    <a:cubicBezTo>
                      <a:pt x="1" y="989"/>
                      <a:pt x="287" y="1287"/>
                      <a:pt x="644" y="1299"/>
                    </a:cubicBezTo>
                    <a:cubicBezTo>
                      <a:pt x="651" y="1299"/>
                      <a:pt x="658" y="1299"/>
                      <a:pt x="665" y="1299"/>
                    </a:cubicBezTo>
                    <a:cubicBezTo>
                      <a:pt x="1013" y="1299"/>
                      <a:pt x="1299" y="1018"/>
                      <a:pt x="1311" y="668"/>
                    </a:cubicBezTo>
                    <a:cubicBezTo>
                      <a:pt x="1334" y="311"/>
                      <a:pt x="1049" y="13"/>
                      <a:pt x="692" y="1"/>
                    </a:cubicBezTo>
                    <a:cubicBezTo>
                      <a:pt x="684" y="1"/>
                      <a:pt x="677" y="1"/>
                      <a:pt x="67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41"/>
              <p:cNvSpPr/>
              <p:nvPr/>
            </p:nvSpPr>
            <p:spPr>
              <a:xfrm>
                <a:off x="1857375" y="1754200"/>
                <a:ext cx="35425" cy="34575"/>
              </a:xfrm>
              <a:custGeom>
                <a:avLst/>
                <a:gdLst/>
                <a:ahLst/>
                <a:cxnLst/>
                <a:rect l="l" t="t" r="r" b="b"/>
                <a:pathLst>
                  <a:path w="1417" h="1383" extrusionOk="0">
                    <a:moveTo>
                      <a:pt x="705" y="1"/>
                    </a:moveTo>
                    <a:cubicBezTo>
                      <a:pt x="345" y="1"/>
                      <a:pt x="35" y="294"/>
                      <a:pt x="12" y="668"/>
                    </a:cubicBezTo>
                    <a:cubicBezTo>
                      <a:pt x="0" y="1037"/>
                      <a:pt x="298" y="1370"/>
                      <a:pt x="691" y="1382"/>
                    </a:cubicBezTo>
                    <a:cubicBezTo>
                      <a:pt x="1072" y="1382"/>
                      <a:pt x="1381" y="1096"/>
                      <a:pt x="1405" y="715"/>
                    </a:cubicBezTo>
                    <a:cubicBezTo>
                      <a:pt x="1417" y="346"/>
                      <a:pt x="1119" y="13"/>
                      <a:pt x="726" y="1"/>
                    </a:cubicBezTo>
                    <a:cubicBezTo>
                      <a:pt x="719" y="1"/>
                      <a:pt x="712" y="1"/>
                      <a:pt x="70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41"/>
              <p:cNvSpPr/>
              <p:nvPr/>
            </p:nvSpPr>
            <p:spPr>
              <a:xfrm>
                <a:off x="3162575" y="1519950"/>
                <a:ext cx="295900" cy="189675"/>
              </a:xfrm>
              <a:custGeom>
                <a:avLst/>
                <a:gdLst/>
                <a:ahLst/>
                <a:cxnLst/>
                <a:rect l="l" t="t" r="r" b="b"/>
                <a:pathLst>
                  <a:path w="11836" h="7587" extrusionOk="0">
                    <a:moveTo>
                      <a:pt x="11836" y="1"/>
                    </a:moveTo>
                    <a:cubicBezTo>
                      <a:pt x="11836" y="1"/>
                      <a:pt x="10312" y="25"/>
                      <a:pt x="8407" y="370"/>
                    </a:cubicBezTo>
                    <a:cubicBezTo>
                      <a:pt x="6895" y="644"/>
                      <a:pt x="5121" y="1144"/>
                      <a:pt x="3680" y="2037"/>
                    </a:cubicBezTo>
                    <a:cubicBezTo>
                      <a:pt x="418" y="4037"/>
                      <a:pt x="1" y="7287"/>
                      <a:pt x="1" y="7287"/>
                    </a:cubicBezTo>
                    <a:cubicBezTo>
                      <a:pt x="1" y="7287"/>
                      <a:pt x="844" y="7587"/>
                      <a:pt x="2115" y="7587"/>
                    </a:cubicBezTo>
                    <a:cubicBezTo>
                      <a:pt x="3277" y="7587"/>
                      <a:pt x="4796" y="7337"/>
                      <a:pt x="6359" y="6383"/>
                    </a:cubicBezTo>
                    <a:cubicBezTo>
                      <a:pt x="7038" y="5942"/>
                      <a:pt x="7692" y="5418"/>
                      <a:pt x="8276" y="4847"/>
                    </a:cubicBezTo>
                    <a:cubicBezTo>
                      <a:pt x="10455" y="2716"/>
                      <a:pt x="11836" y="1"/>
                      <a:pt x="1183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41"/>
              <p:cNvSpPr/>
              <p:nvPr/>
            </p:nvSpPr>
            <p:spPr>
              <a:xfrm>
                <a:off x="4805350" y="1574425"/>
                <a:ext cx="295300" cy="189200"/>
              </a:xfrm>
              <a:custGeom>
                <a:avLst/>
                <a:gdLst/>
                <a:ahLst/>
                <a:cxnLst/>
                <a:rect l="l" t="t" r="r" b="b"/>
                <a:pathLst>
                  <a:path w="11812" h="7568" extrusionOk="0">
                    <a:moveTo>
                      <a:pt x="11812" y="1"/>
                    </a:moveTo>
                    <a:cubicBezTo>
                      <a:pt x="11811" y="1"/>
                      <a:pt x="10311" y="1"/>
                      <a:pt x="8406" y="346"/>
                    </a:cubicBezTo>
                    <a:cubicBezTo>
                      <a:pt x="6894" y="632"/>
                      <a:pt x="5120" y="1120"/>
                      <a:pt x="3680" y="2013"/>
                    </a:cubicBezTo>
                    <a:cubicBezTo>
                      <a:pt x="417" y="4025"/>
                      <a:pt x="1" y="7264"/>
                      <a:pt x="1" y="7264"/>
                    </a:cubicBezTo>
                    <a:cubicBezTo>
                      <a:pt x="1" y="7264"/>
                      <a:pt x="847" y="7567"/>
                      <a:pt x="2124" y="7567"/>
                    </a:cubicBezTo>
                    <a:cubicBezTo>
                      <a:pt x="3284" y="7567"/>
                      <a:pt x="4800" y="7317"/>
                      <a:pt x="6358" y="6359"/>
                    </a:cubicBezTo>
                    <a:cubicBezTo>
                      <a:pt x="7037" y="5942"/>
                      <a:pt x="7680" y="5406"/>
                      <a:pt x="8263" y="4835"/>
                    </a:cubicBezTo>
                    <a:cubicBezTo>
                      <a:pt x="10430" y="2715"/>
                      <a:pt x="11812" y="1"/>
                      <a:pt x="1181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41"/>
              <p:cNvSpPr/>
              <p:nvPr/>
            </p:nvSpPr>
            <p:spPr>
              <a:xfrm>
                <a:off x="3620375" y="1429150"/>
                <a:ext cx="313450" cy="164550"/>
              </a:xfrm>
              <a:custGeom>
                <a:avLst/>
                <a:gdLst/>
                <a:ahLst/>
                <a:cxnLst/>
                <a:rect l="l" t="t" r="r" b="b"/>
                <a:pathLst>
                  <a:path w="12538" h="6582" extrusionOk="0">
                    <a:moveTo>
                      <a:pt x="1898" y="1"/>
                    </a:moveTo>
                    <a:cubicBezTo>
                      <a:pt x="762" y="1"/>
                      <a:pt x="1" y="85"/>
                      <a:pt x="1" y="85"/>
                    </a:cubicBezTo>
                    <a:cubicBezTo>
                      <a:pt x="1" y="85"/>
                      <a:pt x="2656" y="4157"/>
                      <a:pt x="6132" y="5800"/>
                    </a:cubicBezTo>
                    <a:cubicBezTo>
                      <a:pt x="7392" y="6393"/>
                      <a:pt x="8581" y="6581"/>
                      <a:pt x="9586" y="6581"/>
                    </a:cubicBezTo>
                    <a:cubicBezTo>
                      <a:pt x="11346" y="6581"/>
                      <a:pt x="12538" y="6002"/>
                      <a:pt x="12538" y="6002"/>
                    </a:cubicBezTo>
                    <a:cubicBezTo>
                      <a:pt x="12538" y="6002"/>
                      <a:pt x="11764" y="2823"/>
                      <a:pt x="8311" y="1180"/>
                    </a:cubicBezTo>
                    <a:cubicBezTo>
                      <a:pt x="6220" y="196"/>
                      <a:pt x="3626" y="1"/>
                      <a:pt x="189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41"/>
              <p:cNvSpPr/>
              <p:nvPr/>
            </p:nvSpPr>
            <p:spPr>
              <a:xfrm>
                <a:off x="4254675" y="1306850"/>
                <a:ext cx="193225" cy="304800"/>
              </a:xfrm>
              <a:custGeom>
                <a:avLst/>
                <a:gdLst/>
                <a:ahLst/>
                <a:cxnLst/>
                <a:rect l="l" t="t" r="r" b="b"/>
                <a:pathLst>
                  <a:path w="7729" h="12192" extrusionOk="0">
                    <a:moveTo>
                      <a:pt x="846" y="0"/>
                    </a:moveTo>
                    <a:cubicBezTo>
                      <a:pt x="846" y="0"/>
                      <a:pt x="1" y="2060"/>
                      <a:pt x="715" y="4667"/>
                    </a:cubicBezTo>
                    <a:cubicBezTo>
                      <a:pt x="771" y="4630"/>
                      <a:pt x="834" y="4600"/>
                      <a:pt x="904" y="4600"/>
                    </a:cubicBezTo>
                    <a:cubicBezTo>
                      <a:pt x="924" y="4600"/>
                      <a:pt x="944" y="4603"/>
                      <a:pt x="965" y="4608"/>
                    </a:cubicBezTo>
                    <a:cubicBezTo>
                      <a:pt x="1263" y="4620"/>
                      <a:pt x="1489" y="4858"/>
                      <a:pt x="1489" y="5155"/>
                    </a:cubicBezTo>
                    <a:cubicBezTo>
                      <a:pt x="1465" y="5405"/>
                      <a:pt x="1287" y="5596"/>
                      <a:pt x="1049" y="5644"/>
                    </a:cubicBezTo>
                    <a:cubicBezTo>
                      <a:pt x="1156" y="5894"/>
                      <a:pt x="1275" y="6132"/>
                      <a:pt x="1406" y="6394"/>
                    </a:cubicBezTo>
                    <a:cubicBezTo>
                      <a:pt x="3239" y="9751"/>
                      <a:pt x="7466" y="12192"/>
                      <a:pt x="7466" y="12192"/>
                    </a:cubicBezTo>
                    <a:cubicBezTo>
                      <a:pt x="7466" y="12192"/>
                      <a:pt x="7728" y="7322"/>
                      <a:pt x="5895" y="3965"/>
                    </a:cubicBezTo>
                    <a:cubicBezTo>
                      <a:pt x="4061" y="595"/>
                      <a:pt x="846" y="0"/>
                      <a:pt x="84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41"/>
              <p:cNvSpPr/>
              <p:nvPr/>
            </p:nvSpPr>
            <p:spPr>
              <a:xfrm>
                <a:off x="4479725" y="1650025"/>
                <a:ext cx="12225" cy="12250"/>
              </a:xfrm>
              <a:custGeom>
                <a:avLst/>
                <a:gdLst/>
                <a:ahLst/>
                <a:cxnLst/>
                <a:rect l="l" t="t" r="r" b="b"/>
                <a:pathLst>
                  <a:path w="489" h="490" extrusionOk="0">
                    <a:moveTo>
                      <a:pt x="250" y="1"/>
                    </a:moveTo>
                    <a:cubicBezTo>
                      <a:pt x="119" y="1"/>
                      <a:pt x="0" y="108"/>
                      <a:pt x="0" y="239"/>
                    </a:cubicBezTo>
                    <a:cubicBezTo>
                      <a:pt x="0" y="370"/>
                      <a:pt x="107" y="489"/>
                      <a:pt x="238" y="489"/>
                    </a:cubicBezTo>
                    <a:cubicBezTo>
                      <a:pt x="369" y="489"/>
                      <a:pt x="488" y="382"/>
                      <a:pt x="488" y="251"/>
                    </a:cubicBezTo>
                    <a:cubicBezTo>
                      <a:pt x="488" y="120"/>
                      <a:pt x="381" y="1"/>
                      <a:pt x="25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1"/>
              <p:cNvSpPr/>
              <p:nvPr/>
            </p:nvSpPr>
            <p:spPr>
              <a:xfrm>
                <a:off x="4608300" y="1839625"/>
                <a:ext cx="14325" cy="14325"/>
              </a:xfrm>
              <a:custGeom>
                <a:avLst/>
                <a:gdLst/>
                <a:ahLst/>
                <a:cxnLst/>
                <a:rect l="l" t="t" r="r" b="b"/>
                <a:pathLst>
                  <a:path w="573" h="573" extrusionOk="0">
                    <a:moveTo>
                      <a:pt x="277" y="0"/>
                    </a:moveTo>
                    <a:cubicBezTo>
                      <a:pt x="131" y="0"/>
                      <a:pt x="1" y="116"/>
                      <a:pt x="1" y="275"/>
                    </a:cubicBezTo>
                    <a:cubicBezTo>
                      <a:pt x="1" y="442"/>
                      <a:pt x="120" y="549"/>
                      <a:pt x="274" y="573"/>
                    </a:cubicBezTo>
                    <a:cubicBezTo>
                      <a:pt x="441" y="573"/>
                      <a:pt x="560" y="454"/>
                      <a:pt x="572" y="299"/>
                    </a:cubicBezTo>
                    <a:cubicBezTo>
                      <a:pt x="572" y="132"/>
                      <a:pt x="453" y="25"/>
                      <a:pt x="298" y="1"/>
                    </a:cubicBezTo>
                    <a:cubicBezTo>
                      <a:pt x="291" y="1"/>
                      <a:pt x="284" y="0"/>
                      <a:pt x="27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1"/>
              <p:cNvSpPr/>
              <p:nvPr/>
            </p:nvSpPr>
            <p:spPr>
              <a:xfrm>
                <a:off x="4778275" y="1786600"/>
                <a:ext cx="13700" cy="13775"/>
              </a:xfrm>
              <a:custGeom>
                <a:avLst/>
                <a:gdLst/>
                <a:ahLst/>
                <a:cxnLst/>
                <a:rect l="l" t="t" r="r" b="b"/>
                <a:pathLst>
                  <a:path w="548" h="551" extrusionOk="0">
                    <a:moveTo>
                      <a:pt x="242" y="0"/>
                    </a:moveTo>
                    <a:cubicBezTo>
                      <a:pt x="112" y="0"/>
                      <a:pt x="0" y="133"/>
                      <a:pt x="0" y="265"/>
                    </a:cubicBezTo>
                    <a:cubicBezTo>
                      <a:pt x="0" y="420"/>
                      <a:pt x="119" y="551"/>
                      <a:pt x="262" y="551"/>
                    </a:cubicBezTo>
                    <a:cubicBezTo>
                      <a:pt x="417" y="551"/>
                      <a:pt x="548" y="431"/>
                      <a:pt x="548" y="277"/>
                    </a:cubicBezTo>
                    <a:cubicBezTo>
                      <a:pt x="548" y="134"/>
                      <a:pt x="429" y="3"/>
                      <a:pt x="274" y="3"/>
                    </a:cubicBezTo>
                    <a:cubicBezTo>
                      <a:pt x="263" y="1"/>
                      <a:pt x="253" y="0"/>
                      <a:pt x="24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1"/>
              <p:cNvSpPr/>
              <p:nvPr/>
            </p:nvSpPr>
            <p:spPr>
              <a:xfrm>
                <a:off x="4799100" y="1689325"/>
                <a:ext cx="23550" cy="23250"/>
              </a:xfrm>
              <a:custGeom>
                <a:avLst/>
                <a:gdLst/>
                <a:ahLst/>
                <a:cxnLst/>
                <a:rect l="l" t="t" r="r" b="b"/>
                <a:pathLst>
                  <a:path w="942" h="930" extrusionOk="0">
                    <a:moveTo>
                      <a:pt x="468" y="0"/>
                    </a:moveTo>
                    <a:cubicBezTo>
                      <a:pt x="215" y="0"/>
                      <a:pt x="12" y="210"/>
                      <a:pt x="12" y="453"/>
                    </a:cubicBezTo>
                    <a:cubicBezTo>
                      <a:pt x="0" y="703"/>
                      <a:pt x="203" y="929"/>
                      <a:pt x="453" y="929"/>
                    </a:cubicBezTo>
                    <a:cubicBezTo>
                      <a:pt x="460" y="930"/>
                      <a:pt x="467" y="930"/>
                      <a:pt x="474" y="930"/>
                    </a:cubicBezTo>
                    <a:cubicBezTo>
                      <a:pt x="715" y="930"/>
                      <a:pt x="918" y="731"/>
                      <a:pt x="929" y="477"/>
                    </a:cubicBezTo>
                    <a:cubicBezTo>
                      <a:pt x="941" y="227"/>
                      <a:pt x="739" y="1"/>
                      <a:pt x="489" y="1"/>
                    </a:cubicBezTo>
                    <a:cubicBezTo>
                      <a:pt x="482" y="0"/>
                      <a:pt x="475" y="0"/>
                      <a:pt x="46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1"/>
              <p:cNvSpPr/>
              <p:nvPr/>
            </p:nvSpPr>
            <p:spPr>
              <a:xfrm>
                <a:off x="5011025" y="1227950"/>
                <a:ext cx="26525" cy="26525"/>
              </a:xfrm>
              <a:custGeom>
                <a:avLst/>
                <a:gdLst/>
                <a:ahLst/>
                <a:cxnLst/>
                <a:rect l="l" t="t" r="r" b="b"/>
                <a:pathLst>
                  <a:path w="1061" h="1061" extrusionOk="0">
                    <a:moveTo>
                      <a:pt x="515" y="0"/>
                    </a:moveTo>
                    <a:cubicBezTo>
                      <a:pt x="239" y="0"/>
                      <a:pt x="12" y="223"/>
                      <a:pt x="1" y="513"/>
                    </a:cubicBezTo>
                    <a:cubicBezTo>
                      <a:pt x="1" y="703"/>
                      <a:pt x="108" y="870"/>
                      <a:pt x="251" y="977"/>
                    </a:cubicBezTo>
                    <a:cubicBezTo>
                      <a:pt x="334" y="1013"/>
                      <a:pt x="417" y="1061"/>
                      <a:pt x="513" y="1061"/>
                    </a:cubicBezTo>
                    <a:cubicBezTo>
                      <a:pt x="537" y="1061"/>
                      <a:pt x="584" y="1049"/>
                      <a:pt x="608" y="1049"/>
                    </a:cubicBezTo>
                    <a:cubicBezTo>
                      <a:pt x="846" y="1001"/>
                      <a:pt x="1048" y="810"/>
                      <a:pt x="1048" y="560"/>
                    </a:cubicBezTo>
                    <a:cubicBezTo>
                      <a:pt x="1060" y="322"/>
                      <a:pt x="906" y="120"/>
                      <a:pt x="703" y="49"/>
                    </a:cubicBezTo>
                    <a:cubicBezTo>
                      <a:pt x="691" y="49"/>
                      <a:pt x="656" y="37"/>
                      <a:pt x="644" y="37"/>
                    </a:cubicBezTo>
                    <a:cubicBezTo>
                      <a:pt x="608" y="25"/>
                      <a:pt x="584" y="1"/>
                      <a:pt x="537" y="1"/>
                    </a:cubicBezTo>
                    <a:cubicBezTo>
                      <a:pt x="529" y="1"/>
                      <a:pt x="522" y="0"/>
                      <a:pt x="51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41"/>
              <p:cNvSpPr/>
              <p:nvPr/>
            </p:nvSpPr>
            <p:spPr>
              <a:xfrm>
                <a:off x="3368850" y="1173775"/>
                <a:ext cx="25925" cy="26525"/>
              </a:xfrm>
              <a:custGeom>
                <a:avLst/>
                <a:gdLst/>
                <a:ahLst/>
                <a:cxnLst/>
                <a:rect l="l" t="t" r="r" b="b"/>
                <a:pathLst>
                  <a:path w="1037" h="1061" extrusionOk="0">
                    <a:moveTo>
                      <a:pt x="516" y="1"/>
                    </a:moveTo>
                    <a:cubicBezTo>
                      <a:pt x="239" y="1"/>
                      <a:pt x="1" y="234"/>
                      <a:pt x="1" y="501"/>
                    </a:cubicBezTo>
                    <a:cubicBezTo>
                      <a:pt x="1" y="703"/>
                      <a:pt x="96" y="858"/>
                      <a:pt x="251" y="965"/>
                    </a:cubicBezTo>
                    <a:cubicBezTo>
                      <a:pt x="322" y="1013"/>
                      <a:pt x="418" y="1061"/>
                      <a:pt x="501" y="1061"/>
                    </a:cubicBezTo>
                    <a:cubicBezTo>
                      <a:pt x="537" y="1061"/>
                      <a:pt x="572" y="1037"/>
                      <a:pt x="608" y="1037"/>
                    </a:cubicBezTo>
                    <a:cubicBezTo>
                      <a:pt x="846" y="1001"/>
                      <a:pt x="1037" y="799"/>
                      <a:pt x="1037" y="549"/>
                    </a:cubicBezTo>
                    <a:cubicBezTo>
                      <a:pt x="1037" y="311"/>
                      <a:pt x="906" y="120"/>
                      <a:pt x="692" y="49"/>
                    </a:cubicBezTo>
                    <a:cubicBezTo>
                      <a:pt x="680" y="49"/>
                      <a:pt x="656" y="25"/>
                      <a:pt x="632" y="25"/>
                    </a:cubicBezTo>
                    <a:cubicBezTo>
                      <a:pt x="608" y="13"/>
                      <a:pt x="572" y="1"/>
                      <a:pt x="537" y="1"/>
                    </a:cubicBezTo>
                    <a:cubicBezTo>
                      <a:pt x="530" y="1"/>
                      <a:pt x="523" y="1"/>
                      <a:pt x="51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41"/>
              <p:cNvSpPr/>
              <p:nvPr/>
            </p:nvSpPr>
            <p:spPr>
              <a:xfrm>
                <a:off x="4525250" y="1224025"/>
                <a:ext cx="13425" cy="13475"/>
              </a:xfrm>
              <a:custGeom>
                <a:avLst/>
                <a:gdLst/>
                <a:ahLst/>
                <a:cxnLst/>
                <a:rect l="l" t="t" r="r" b="b"/>
                <a:pathLst>
                  <a:path w="537" h="539" extrusionOk="0">
                    <a:moveTo>
                      <a:pt x="238" y="0"/>
                    </a:moveTo>
                    <a:cubicBezTo>
                      <a:pt x="112" y="0"/>
                      <a:pt x="12" y="112"/>
                      <a:pt x="1" y="253"/>
                    </a:cubicBezTo>
                    <a:cubicBezTo>
                      <a:pt x="1" y="396"/>
                      <a:pt x="96" y="515"/>
                      <a:pt x="251" y="539"/>
                    </a:cubicBezTo>
                    <a:cubicBezTo>
                      <a:pt x="394" y="539"/>
                      <a:pt x="513" y="432"/>
                      <a:pt x="537" y="277"/>
                    </a:cubicBezTo>
                    <a:cubicBezTo>
                      <a:pt x="537" y="134"/>
                      <a:pt x="429" y="15"/>
                      <a:pt x="275" y="3"/>
                    </a:cubicBezTo>
                    <a:cubicBezTo>
                      <a:pt x="262" y="1"/>
                      <a:pt x="250" y="0"/>
                      <a:pt x="23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1"/>
              <p:cNvSpPr/>
              <p:nvPr/>
            </p:nvSpPr>
            <p:spPr>
              <a:xfrm>
                <a:off x="4253800" y="1500900"/>
                <a:ext cx="26200" cy="25350"/>
              </a:xfrm>
              <a:custGeom>
                <a:avLst/>
                <a:gdLst/>
                <a:ahLst/>
                <a:cxnLst/>
                <a:rect l="l" t="t" r="r" b="b"/>
                <a:pathLst>
                  <a:path w="1048" h="1014" extrusionOk="0">
                    <a:moveTo>
                      <a:pt x="536" y="1"/>
                    </a:moveTo>
                    <a:cubicBezTo>
                      <a:pt x="274" y="1"/>
                      <a:pt x="36" y="215"/>
                      <a:pt x="24" y="489"/>
                    </a:cubicBezTo>
                    <a:cubicBezTo>
                      <a:pt x="0" y="775"/>
                      <a:pt x="226" y="989"/>
                      <a:pt x="512" y="1013"/>
                    </a:cubicBezTo>
                    <a:cubicBezTo>
                      <a:pt x="519" y="1013"/>
                      <a:pt x="527" y="1013"/>
                      <a:pt x="534" y="1013"/>
                    </a:cubicBezTo>
                    <a:cubicBezTo>
                      <a:pt x="809" y="1013"/>
                      <a:pt x="1013" y="791"/>
                      <a:pt x="1036" y="513"/>
                    </a:cubicBezTo>
                    <a:cubicBezTo>
                      <a:pt x="1048" y="227"/>
                      <a:pt x="822" y="13"/>
                      <a:pt x="53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1"/>
              <p:cNvSpPr/>
              <p:nvPr/>
            </p:nvSpPr>
            <p:spPr>
              <a:xfrm>
                <a:off x="3840950" y="1164850"/>
                <a:ext cx="30975" cy="30100"/>
              </a:xfrm>
              <a:custGeom>
                <a:avLst/>
                <a:gdLst/>
                <a:ahLst/>
                <a:cxnLst/>
                <a:rect l="l" t="t" r="r" b="b"/>
                <a:pathLst>
                  <a:path w="1239" h="1204" extrusionOk="0">
                    <a:moveTo>
                      <a:pt x="621" y="0"/>
                    </a:moveTo>
                    <a:cubicBezTo>
                      <a:pt x="297" y="0"/>
                      <a:pt x="24" y="258"/>
                      <a:pt x="12" y="584"/>
                    </a:cubicBezTo>
                    <a:cubicBezTo>
                      <a:pt x="0" y="906"/>
                      <a:pt x="262" y="1191"/>
                      <a:pt x="596" y="1203"/>
                    </a:cubicBezTo>
                    <a:cubicBezTo>
                      <a:pt x="603" y="1204"/>
                      <a:pt x="610" y="1204"/>
                      <a:pt x="617" y="1204"/>
                    </a:cubicBezTo>
                    <a:cubicBezTo>
                      <a:pt x="929" y="1204"/>
                      <a:pt x="1203" y="946"/>
                      <a:pt x="1215" y="620"/>
                    </a:cubicBezTo>
                    <a:cubicBezTo>
                      <a:pt x="1239" y="298"/>
                      <a:pt x="965" y="13"/>
                      <a:pt x="643" y="1"/>
                    </a:cubicBezTo>
                    <a:cubicBezTo>
                      <a:pt x="636" y="0"/>
                      <a:pt x="629" y="0"/>
                      <a:pt x="621"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1"/>
              <p:cNvSpPr/>
              <p:nvPr/>
            </p:nvSpPr>
            <p:spPr>
              <a:xfrm>
                <a:off x="3813250" y="1240425"/>
                <a:ext cx="25925" cy="24800"/>
              </a:xfrm>
              <a:custGeom>
                <a:avLst/>
                <a:gdLst/>
                <a:ahLst/>
                <a:cxnLst/>
                <a:rect l="l" t="t" r="r" b="b"/>
                <a:pathLst>
                  <a:path w="1037" h="992" extrusionOk="0">
                    <a:moveTo>
                      <a:pt x="497" y="0"/>
                    </a:moveTo>
                    <a:cubicBezTo>
                      <a:pt x="241" y="0"/>
                      <a:pt x="36" y="218"/>
                      <a:pt x="25" y="478"/>
                    </a:cubicBezTo>
                    <a:cubicBezTo>
                      <a:pt x="1" y="752"/>
                      <a:pt x="227" y="978"/>
                      <a:pt x="501" y="990"/>
                    </a:cubicBezTo>
                    <a:cubicBezTo>
                      <a:pt x="514" y="991"/>
                      <a:pt x="528" y="992"/>
                      <a:pt x="541" y="992"/>
                    </a:cubicBezTo>
                    <a:cubicBezTo>
                      <a:pt x="796" y="992"/>
                      <a:pt x="1002" y="774"/>
                      <a:pt x="1013" y="514"/>
                    </a:cubicBezTo>
                    <a:cubicBezTo>
                      <a:pt x="1037" y="240"/>
                      <a:pt x="811" y="14"/>
                      <a:pt x="537" y="2"/>
                    </a:cubicBezTo>
                    <a:cubicBezTo>
                      <a:pt x="523" y="1"/>
                      <a:pt x="510" y="0"/>
                      <a:pt x="49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1"/>
              <p:cNvSpPr/>
              <p:nvPr/>
            </p:nvSpPr>
            <p:spPr>
              <a:xfrm>
                <a:off x="3412925" y="1753025"/>
                <a:ext cx="29175" cy="28300"/>
              </a:xfrm>
              <a:custGeom>
                <a:avLst/>
                <a:gdLst/>
                <a:ahLst/>
                <a:cxnLst/>
                <a:rect l="l" t="t" r="r" b="b"/>
                <a:pathLst>
                  <a:path w="1167" h="1132" extrusionOk="0">
                    <a:moveTo>
                      <a:pt x="573" y="0"/>
                    </a:moveTo>
                    <a:cubicBezTo>
                      <a:pt x="274" y="0"/>
                      <a:pt x="36" y="234"/>
                      <a:pt x="24" y="548"/>
                    </a:cubicBezTo>
                    <a:cubicBezTo>
                      <a:pt x="0" y="870"/>
                      <a:pt x="262" y="1132"/>
                      <a:pt x="572" y="1132"/>
                    </a:cubicBezTo>
                    <a:cubicBezTo>
                      <a:pt x="579" y="1132"/>
                      <a:pt x="586" y="1132"/>
                      <a:pt x="593" y="1132"/>
                    </a:cubicBezTo>
                    <a:cubicBezTo>
                      <a:pt x="894" y="1132"/>
                      <a:pt x="1155" y="886"/>
                      <a:pt x="1155" y="584"/>
                    </a:cubicBezTo>
                    <a:cubicBezTo>
                      <a:pt x="1167" y="274"/>
                      <a:pt x="917" y="0"/>
                      <a:pt x="595" y="0"/>
                    </a:cubicBezTo>
                    <a:cubicBezTo>
                      <a:pt x="588" y="0"/>
                      <a:pt x="581" y="0"/>
                      <a:pt x="57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41"/>
              <p:cNvSpPr/>
              <p:nvPr/>
            </p:nvSpPr>
            <p:spPr>
              <a:xfrm>
                <a:off x="3455475" y="1739000"/>
                <a:ext cx="33075" cy="32250"/>
              </a:xfrm>
              <a:custGeom>
                <a:avLst/>
                <a:gdLst/>
                <a:ahLst/>
                <a:cxnLst/>
                <a:rect l="l" t="t" r="r" b="b"/>
                <a:pathLst>
                  <a:path w="1323" h="1290" extrusionOk="0">
                    <a:moveTo>
                      <a:pt x="638" y="0"/>
                    </a:moveTo>
                    <a:cubicBezTo>
                      <a:pt x="299" y="0"/>
                      <a:pt x="24" y="278"/>
                      <a:pt x="13" y="621"/>
                    </a:cubicBezTo>
                    <a:cubicBezTo>
                      <a:pt x="1" y="978"/>
                      <a:pt x="286" y="1276"/>
                      <a:pt x="644" y="1288"/>
                    </a:cubicBezTo>
                    <a:cubicBezTo>
                      <a:pt x="658" y="1289"/>
                      <a:pt x="671" y="1289"/>
                      <a:pt x="685" y="1289"/>
                    </a:cubicBezTo>
                    <a:cubicBezTo>
                      <a:pt x="1024" y="1289"/>
                      <a:pt x="1299" y="1012"/>
                      <a:pt x="1310" y="669"/>
                    </a:cubicBezTo>
                    <a:cubicBezTo>
                      <a:pt x="1322" y="311"/>
                      <a:pt x="1037" y="14"/>
                      <a:pt x="679" y="2"/>
                    </a:cubicBezTo>
                    <a:cubicBezTo>
                      <a:pt x="665" y="1"/>
                      <a:pt x="652" y="0"/>
                      <a:pt x="63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41"/>
              <p:cNvSpPr/>
              <p:nvPr/>
            </p:nvSpPr>
            <p:spPr>
              <a:xfrm>
                <a:off x="3500125" y="1808375"/>
                <a:ext cx="35450" cy="34875"/>
              </a:xfrm>
              <a:custGeom>
                <a:avLst/>
                <a:gdLst/>
                <a:ahLst/>
                <a:cxnLst/>
                <a:rect l="l" t="t" r="r" b="b"/>
                <a:pathLst>
                  <a:path w="1418" h="1395" extrusionOk="0">
                    <a:moveTo>
                      <a:pt x="705" y="1"/>
                    </a:moveTo>
                    <a:cubicBezTo>
                      <a:pt x="345" y="1"/>
                      <a:pt x="24" y="294"/>
                      <a:pt x="13" y="680"/>
                    </a:cubicBezTo>
                    <a:cubicBezTo>
                      <a:pt x="1" y="1049"/>
                      <a:pt x="298" y="1370"/>
                      <a:pt x="679" y="1394"/>
                    </a:cubicBezTo>
                    <a:cubicBezTo>
                      <a:pt x="1060" y="1394"/>
                      <a:pt x="1382" y="1096"/>
                      <a:pt x="1394" y="715"/>
                    </a:cubicBezTo>
                    <a:cubicBezTo>
                      <a:pt x="1417" y="346"/>
                      <a:pt x="1120" y="25"/>
                      <a:pt x="727" y="1"/>
                    </a:cubicBezTo>
                    <a:cubicBezTo>
                      <a:pt x="720" y="1"/>
                      <a:pt x="713" y="1"/>
                      <a:pt x="70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41"/>
              <p:cNvSpPr/>
              <p:nvPr/>
            </p:nvSpPr>
            <p:spPr>
              <a:xfrm>
                <a:off x="6064725" y="1863750"/>
                <a:ext cx="279525" cy="208850"/>
              </a:xfrm>
              <a:custGeom>
                <a:avLst/>
                <a:gdLst/>
                <a:ahLst/>
                <a:cxnLst/>
                <a:rect l="l" t="t" r="r" b="b"/>
                <a:pathLst>
                  <a:path w="11181" h="8354" extrusionOk="0">
                    <a:moveTo>
                      <a:pt x="1" y="1"/>
                    </a:moveTo>
                    <a:lnTo>
                      <a:pt x="1" y="1"/>
                    </a:lnTo>
                    <a:cubicBezTo>
                      <a:pt x="1" y="1"/>
                      <a:pt x="1025" y="2525"/>
                      <a:pt x="2835" y="4739"/>
                    </a:cubicBezTo>
                    <a:cubicBezTo>
                      <a:pt x="3442" y="5501"/>
                      <a:pt x="4144" y="6216"/>
                      <a:pt x="4930" y="6775"/>
                    </a:cubicBezTo>
                    <a:cubicBezTo>
                      <a:pt x="6712" y="8078"/>
                      <a:pt x="8514" y="8354"/>
                      <a:pt x="9723" y="8354"/>
                    </a:cubicBezTo>
                    <a:cubicBezTo>
                      <a:pt x="10613" y="8354"/>
                      <a:pt x="11181" y="8204"/>
                      <a:pt x="11181" y="8204"/>
                    </a:cubicBezTo>
                    <a:cubicBezTo>
                      <a:pt x="11181" y="8204"/>
                      <a:pt x="11109" y="6680"/>
                      <a:pt x="10074" y="4977"/>
                    </a:cubicBezTo>
                    <a:cubicBezTo>
                      <a:pt x="9597" y="4203"/>
                      <a:pt x="8919" y="3382"/>
                      <a:pt x="7954" y="2668"/>
                    </a:cubicBezTo>
                    <a:cubicBezTo>
                      <a:pt x="4871" y="405"/>
                      <a:pt x="1" y="1"/>
                      <a:pt x="1"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41"/>
              <p:cNvSpPr/>
              <p:nvPr/>
            </p:nvSpPr>
            <p:spPr>
              <a:xfrm>
                <a:off x="6448125" y="1628300"/>
                <a:ext cx="295575" cy="189625"/>
              </a:xfrm>
              <a:custGeom>
                <a:avLst/>
                <a:gdLst/>
                <a:ahLst/>
                <a:cxnLst/>
                <a:rect l="l" t="t" r="r" b="b"/>
                <a:pathLst>
                  <a:path w="11823" h="7585" extrusionOk="0">
                    <a:moveTo>
                      <a:pt x="11823" y="1"/>
                    </a:moveTo>
                    <a:cubicBezTo>
                      <a:pt x="11823" y="1"/>
                      <a:pt x="10323" y="1"/>
                      <a:pt x="8418" y="346"/>
                    </a:cubicBezTo>
                    <a:cubicBezTo>
                      <a:pt x="6882" y="644"/>
                      <a:pt x="5120" y="1132"/>
                      <a:pt x="3667" y="2025"/>
                    </a:cubicBezTo>
                    <a:cubicBezTo>
                      <a:pt x="417" y="4037"/>
                      <a:pt x="0" y="7287"/>
                      <a:pt x="0" y="7287"/>
                    </a:cubicBezTo>
                    <a:cubicBezTo>
                      <a:pt x="0" y="7287"/>
                      <a:pt x="835" y="7585"/>
                      <a:pt x="2098" y="7585"/>
                    </a:cubicBezTo>
                    <a:cubicBezTo>
                      <a:pt x="3257" y="7585"/>
                      <a:pt x="4779" y="7334"/>
                      <a:pt x="6346" y="6371"/>
                    </a:cubicBezTo>
                    <a:cubicBezTo>
                      <a:pt x="7037" y="5942"/>
                      <a:pt x="7692" y="5418"/>
                      <a:pt x="8275" y="4847"/>
                    </a:cubicBezTo>
                    <a:cubicBezTo>
                      <a:pt x="10442" y="2715"/>
                      <a:pt x="11823" y="1"/>
                      <a:pt x="1182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41"/>
              <p:cNvSpPr/>
              <p:nvPr/>
            </p:nvSpPr>
            <p:spPr>
              <a:xfrm>
                <a:off x="5262550" y="1483125"/>
                <a:ext cx="313750" cy="164675"/>
              </a:xfrm>
              <a:custGeom>
                <a:avLst/>
                <a:gdLst/>
                <a:ahLst/>
                <a:cxnLst/>
                <a:rect l="l" t="t" r="r" b="b"/>
                <a:pathLst>
                  <a:path w="12550" h="6587" extrusionOk="0">
                    <a:moveTo>
                      <a:pt x="1856" y="1"/>
                    </a:moveTo>
                    <a:cubicBezTo>
                      <a:pt x="744" y="1"/>
                      <a:pt x="1" y="81"/>
                      <a:pt x="1" y="81"/>
                    </a:cubicBezTo>
                    <a:cubicBezTo>
                      <a:pt x="1" y="81"/>
                      <a:pt x="2668" y="4165"/>
                      <a:pt x="6132" y="5796"/>
                    </a:cubicBezTo>
                    <a:cubicBezTo>
                      <a:pt x="7397" y="6396"/>
                      <a:pt x="8594" y="6586"/>
                      <a:pt x="9603" y="6586"/>
                    </a:cubicBezTo>
                    <a:cubicBezTo>
                      <a:pt x="11359" y="6586"/>
                      <a:pt x="12550" y="6010"/>
                      <a:pt x="12550" y="6010"/>
                    </a:cubicBezTo>
                    <a:cubicBezTo>
                      <a:pt x="12550" y="6010"/>
                      <a:pt x="11776" y="2819"/>
                      <a:pt x="8323" y="1188"/>
                    </a:cubicBezTo>
                    <a:cubicBezTo>
                      <a:pt x="6213" y="195"/>
                      <a:pt x="3587" y="1"/>
                      <a:pt x="185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41"/>
              <p:cNvSpPr/>
              <p:nvPr/>
            </p:nvSpPr>
            <p:spPr>
              <a:xfrm>
                <a:off x="5897450" y="1361300"/>
                <a:ext cx="192900" cy="304825"/>
              </a:xfrm>
              <a:custGeom>
                <a:avLst/>
                <a:gdLst/>
                <a:ahLst/>
                <a:cxnLst/>
                <a:rect l="l" t="t" r="r" b="b"/>
                <a:pathLst>
                  <a:path w="7716" h="12193" extrusionOk="0">
                    <a:moveTo>
                      <a:pt x="846" y="1"/>
                    </a:moveTo>
                    <a:cubicBezTo>
                      <a:pt x="846" y="1"/>
                      <a:pt x="1" y="2049"/>
                      <a:pt x="715" y="4656"/>
                    </a:cubicBezTo>
                    <a:cubicBezTo>
                      <a:pt x="774" y="4617"/>
                      <a:pt x="841" y="4594"/>
                      <a:pt x="917" y="4594"/>
                    </a:cubicBezTo>
                    <a:cubicBezTo>
                      <a:pt x="933" y="4594"/>
                      <a:pt x="949" y="4595"/>
                      <a:pt x="965" y="4597"/>
                    </a:cubicBezTo>
                    <a:cubicBezTo>
                      <a:pt x="1263" y="4609"/>
                      <a:pt x="1489" y="4847"/>
                      <a:pt x="1489" y="5144"/>
                    </a:cubicBezTo>
                    <a:cubicBezTo>
                      <a:pt x="1465" y="5406"/>
                      <a:pt x="1286" y="5597"/>
                      <a:pt x="1048" y="5644"/>
                    </a:cubicBezTo>
                    <a:cubicBezTo>
                      <a:pt x="1155" y="5894"/>
                      <a:pt x="1275" y="6133"/>
                      <a:pt x="1405" y="6383"/>
                    </a:cubicBezTo>
                    <a:cubicBezTo>
                      <a:pt x="3239" y="9752"/>
                      <a:pt x="7466" y="12193"/>
                      <a:pt x="7466" y="12193"/>
                    </a:cubicBezTo>
                    <a:cubicBezTo>
                      <a:pt x="7466" y="12193"/>
                      <a:pt x="7716" y="7323"/>
                      <a:pt x="5894" y="3954"/>
                    </a:cubicBezTo>
                    <a:cubicBezTo>
                      <a:pt x="4061" y="572"/>
                      <a:pt x="846" y="1"/>
                      <a:pt x="84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1"/>
              <p:cNvSpPr/>
              <p:nvPr/>
            </p:nvSpPr>
            <p:spPr>
              <a:xfrm>
                <a:off x="6122475" y="1703900"/>
                <a:ext cx="12225" cy="12250"/>
              </a:xfrm>
              <a:custGeom>
                <a:avLst/>
                <a:gdLst/>
                <a:ahLst/>
                <a:cxnLst/>
                <a:rect l="l" t="t" r="r" b="b"/>
                <a:pathLst>
                  <a:path w="489" h="490" extrusionOk="0">
                    <a:moveTo>
                      <a:pt x="251" y="1"/>
                    </a:moveTo>
                    <a:cubicBezTo>
                      <a:pt x="108" y="1"/>
                      <a:pt x="1" y="108"/>
                      <a:pt x="1" y="239"/>
                    </a:cubicBezTo>
                    <a:cubicBezTo>
                      <a:pt x="1" y="370"/>
                      <a:pt x="108" y="489"/>
                      <a:pt x="239" y="489"/>
                    </a:cubicBezTo>
                    <a:cubicBezTo>
                      <a:pt x="370" y="489"/>
                      <a:pt x="489" y="394"/>
                      <a:pt x="489" y="251"/>
                    </a:cubicBezTo>
                    <a:cubicBezTo>
                      <a:pt x="489" y="120"/>
                      <a:pt x="382" y="1"/>
                      <a:pt x="251"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1"/>
              <p:cNvSpPr/>
              <p:nvPr/>
            </p:nvSpPr>
            <p:spPr>
              <a:xfrm>
                <a:off x="6251075" y="1893525"/>
                <a:ext cx="14300" cy="14300"/>
              </a:xfrm>
              <a:custGeom>
                <a:avLst/>
                <a:gdLst/>
                <a:ahLst/>
                <a:cxnLst/>
                <a:rect l="l" t="t" r="r" b="b"/>
                <a:pathLst>
                  <a:path w="572" h="572" extrusionOk="0">
                    <a:moveTo>
                      <a:pt x="298" y="0"/>
                    </a:moveTo>
                    <a:cubicBezTo>
                      <a:pt x="143" y="0"/>
                      <a:pt x="0" y="131"/>
                      <a:pt x="0" y="274"/>
                    </a:cubicBezTo>
                    <a:cubicBezTo>
                      <a:pt x="0" y="441"/>
                      <a:pt x="119" y="560"/>
                      <a:pt x="274" y="572"/>
                    </a:cubicBezTo>
                    <a:cubicBezTo>
                      <a:pt x="429" y="572"/>
                      <a:pt x="560" y="453"/>
                      <a:pt x="572" y="298"/>
                    </a:cubicBezTo>
                    <a:cubicBezTo>
                      <a:pt x="572" y="143"/>
                      <a:pt x="453" y="24"/>
                      <a:pt x="29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1"/>
              <p:cNvSpPr/>
              <p:nvPr/>
            </p:nvSpPr>
            <p:spPr>
              <a:xfrm>
                <a:off x="6420725" y="1840800"/>
                <a:ext cx="14025" cy="13750"/>
              </a:xfrm>
              <a:custGeom>
                <a:avLst/>
                <a:gdLst/>
                <a:ahLst/>
                <a:cxnLst/>
                <a:rect l="l" t="t" r="r" b="b"/>
                <a:pathLst>
                  <a:path w="561" h="550" extrusionOk="0">
                    <a:moveTo>
                      <a:pt x="267" y="1"/>
                    </a:moveTo>
                    <a:cubicBezTo>
                      <a:pt x="131" y="1"/>
                      <a:pt x="1" y="117"/>
                      <a:pt x="1" y="276"/>
                    </a:cubicBezTo>
                    <a:cubicBezTo>
                      <a:pt x="1" y="419"/>
                      <a:pt x="120" y="549"/>
                      <a:pt x="275" y="549"/>
                    </a:cubicBezTo>
                    <a:cubicBezTo>
                      <a:pt x="417" y="549"/>
                      <a:pt x="560" y="430"/>
                      <a:pt x="560" y="288"/>
                    </a:cubicBezTo>
                    <a:cubicBezTo>
                      <a:pt x="560" y="133"/>
                      <a:pt x="441" y="2"/>
                      <a:pt x="286" y="2"/>
                    </a:cubicBezTo>
                    <a:cubicBezTo>
                      <a:pt x="280" y="1"/>
                      <a:pt x="273" y="1"/>
                      <a:pt x="26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1"/>
              <p:cNvSpPr/>
              <p:nvPr/>
            </p:nvSpPr>
            <p:spPr>
              <a:xfrm>
                <a:off x="6441275" y="1743775"/>
                <a:ext cx="23825" cy="22975"/>
              </a:xfrm>
              <a:custGeom>
                <a:avLst/>
                <a:gdLst/>
                <a:ahLst/>
                <a:cxnLst/>
                <a:rect l="l" t="t" r="r" b="b"/>
                <a:pathLst>
                  <a:path w="953" h="919" extrusionOk="0">
                    <a:moveTo>
                      <a:pt x="467" y="1"/>
                    </a:moveTo>
                    <a:cubicBezTo>
                      <a:pt x="226" y="1"/>
                      <a:pt x="12" y="199"/>
                      <a:pt x="12" y="442"/>
                    </a:cubicBezTo>
                    <a:cubicBezTo>
                      <a:pt x="0" y="704"/>
                      <a:pt x="215" y="918"/>
                      <a:pt x="465" y="918"/>
                    </a:cubicBezTo>
                    <a:cubicBezTo>
                      <a:pt x="715" y="918"/>
                      <a:pt x="941" y="728"/>
                      <a:pt x="941" y="478"/>
                    </a:cubicBezTo>
                    <a:cubicBezTo>
                      <a:pt x="953" y="228"/>
                      <a:pt x="750" y="1"/>
                      <a:pt x="488" y="1"/>
                    </a:cubicBezTo>
                    <a:cubicBezTo>
                      <a:pt x="481" y="1"/>
                      <a:pt x="474" y="1"/>
                      <a:pt x="46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1"/>
              <p:cNvSpPr/>
              <p:nvPr/>
            </p:nvSpPr>
            <p:spPr>
              <a:xfrm>
                <a:off x="6653800" y="1282425"/>
                <a:ext cx="26500" cy="26225"/>
              </a:xfrm>
              <a:custGeom>
                <a:avLst/>
                <a:gdLst/>
                <a:ahLst/>
                <a:cxnLst/>
                <a:rect l="l" t="t" r="r" b="b"/>
                <a:pathLst>
                  <a:path w="1060" h="1049" extrusionOk="0">
                    <a:moveTo>
                      <a:pt x="513" y="0"/>
                    </a:moveTo>
                    <a:cubicBezTo>
                      <a:pt x="238" y="0"/>
                      <a:pt x="12" y="211"/>
                      <a:pt x="0" y="501"/>
                    </a:cubicBezTo>
                    <a:cubicBezTo>
                      <a:pt x="0" y="703"/>
                      <a:pt x="107" y="858"/>
                      <a:pt x="250" y="965"/>
                    </a:cubicBezTo>
                    <a:cubicBezTo>
                      <a:pt x="322" y="1013"/>
                      <a:pt x="417" y="1048"/>
                      <a:pt x="500" y="1048"/>
                    </a:cubicBezTo>
                    <a:cubicBezTo>
                      <a:pt x="536" y="1048"/>
                      <a:pt x="584" y="1037"/>
                      <a:pt x="608" y="1037"/>
                    </a:cubicBezTo>
                    <a:cubicBezTo>
                      <a:pt x="846" y="1001"/>
                      <a:pt x="1036" y="798"/>
                      <a:pt x="1036" y="548"/>
                    </a:cubicBezTo>
                    <a:cubicBezTo>
                      <a:pt x="1060" y="310"/>
                      <a:pt x="905" y="120"/>
                      <a:pt x="703" y="48"/>
                    </a:cubicBezTo>
                    <a:cubicBezTo>
                      <a:pt x="679" y="48"/>
                      <a:pt x="655" y="25"/>
                      <a:pt x="643" y="25"/>
                    </a:cubicBezTo>
                    <a:cubicBezTo>
                      <a:pt x="608" y="13"/>
                      <a:pt x="584" y="1"/>
                      <a:pt x="536" y="1"/>
                    </a:cubicBezTo>
                    <a:cubicBezTo>
                      <a:pt x="529" y="0"/>
                      <a:pt x="521" y="0"/>
                      <a:pt x="51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1"/>
              <p:cNvSpPr/>
              <p:nvPr/>
            </p:nvSpPr>
            <p:spPr>
              <a:xfrm>
                <a:off x="6167725" y="1278250"/>
                <a:ext cx="13425" cy="13425"/>
              </a:xfrm>
              <a:custGeom>
                <a:avLst/>
                <a:gdLst/>
                <a:ahLst/>
                <a:cxnLst/>
                <a:rect l="l" t="t" r="r" b="b"/>
                <a:pathLst>
                  <a:path w="537" h="537" extrusionOk="0">
                    <a:moveTo>
                      <a:pt x="266" y="0"/>
                    </a:moveTo>
                    <a:cubicBezTo>
                      <a:pt x="132" y="0"/>
                      <a:pt x="23" y="115"/>
                      <a:pt x="0" y="251"/>
                    </a:cubicBezTo>
                    <a:cubicBezTo>
                      <a:pt x="0" y="406"/>
                      <a:pt x="108" y="525"/>
                      <a:pt x="262" y="537"/>
                    </a:cubicBezTo>
                    <a:cubicBezTo>
                      <a:pt x="405" y="537"/>
                      <a:pt x="524" y="430"/>
                      <a:pt x="536" y="287"/>
                    </a:cubicBezTo>
                    <a:cubicBezTo>
                      <a:pt x="536" y="132"/>
                      <a:pt x="441" y="13"/>
                      <a:pt x="286" y="1"/>
                    </a:cubicBezTo>
                    <a:cubicBezTo>
                      <a:pt x="280" y="0"/>
                      <a:pt x="273" y="0"/>
                      <a:pt x="26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1"/>
              <p:cNvSpPr/>
              <p:nvPr/>
            </p:nvSpPr>
            <p:spPr>
              <a:xfrm>
                <a:off x="5896550" y="1555075"/>
                <a:ext cx="26225" cy="25350"/>
              </a:xfrm>
              <a:custGeom>
                <a:avLst/>
                <a:gdLst/>
                <a:ahLst/>
                <a:cxnLst/>
                <a:rect l="l" t="t" r="r" b="b"/>
                <a:pathLst>
                  <a:path w="1049" h="1014" extrusionOk="0">
                    <a:moveTo>
                      <a:pt x="537" y="1"/>
                    </a:moveTo>
                    <a:cubicBezTo>
                      <a:pt x="251" y="1"/>
                      <a:pt x="37" y="215"/>
                      <a:pt x="13" y="489"/>
                    </a:cubicBezTo>
                    <a:cubicBezTo>
                      <a:pt x="1" y="775"/>
                      <a:pt x="227" y="1001"/>
                      <a:pt x="513" y="1013"/>
                    </a:cubicBezTo>
                    <a:cubicBezTo>
                      <a:pt x="520" y="1013"/>
                      <a:pt x="527" y="1013"/>
                      <a:pt x="535" y="1013"/>
                    </a:cubicBezTo>
                    <a:cubicBezTo>
                      <a:pt x="798" y="1013"/>
                      <a:pt x="1013" y="803"/>
                      <a:pt x="1025" y="525"/>
                    </a:cubicBezTo>
                    <a:cubicBezTo>
                      <a:pt x="1049" y="239"/>
                      <a:pt x="822" y="13"/>
                      <a:pt x="53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1"/>
              <p:cNvSpPr/>
              <p:nvPr/>
            </p:nvSpPr>
            <p:spPr>
              <a:xfrm>
                <a:off x="5483700" y="1219025"/>
                <a:ext cx="30700" cy="30400"/>
              </a:xfrm>
              <a:custGeom>
                <a:avLst/>
                <a:gdLst/>
                <a:ahLst/>
                <a:cxnLst/>
                <a:rect l="l" t="t" r="r" b="b"/>
                <a:pathLst>
                  <a:path w="1228" h="1216" extrusionOk="0">
                    <a:moveTo>
                      <a:pt x="611" y="0"/>
                    </a:moveTo>
                    <a:cubicBezTo>
                      <a:pt x="287" y="0"/>
                      <a:pt x="24" y="269"/>
                      <a:pt x="13" y="584"/>
                    </a:cubicBezTo>
                    <a:cubicBezTo>
                      <a:pt x="1" y="917"/>
                      <a:pt x="263" y="1191"/>
                      <a:pt x="596" y="1215"/>
                    </a:cubicBezTo>
                    <a:cubicBezTo>
                      <a:pt x="603" y="1215"/>
                      <a:pt x="610" y="1215"/>
                      <a:pt x="616" y="1215"/>
                    </a:cubicBezTo>
                    <a:cubicBezTo>
                      <a:pt x="930" y="1215"/>
                      <a:pt x="1204" y="946"/>
                      <a:pt x="1215" y="632"/>
                    </a:cubicBezTo>
                    <a:cubicBezTo>
                      <a:pt x="1227" y="298"/>
                      <a:pt x="965" y="25"/>
                      <a:pt x="632" y="1"/>
                    </a:cubicBezTo>
                    <a:cubicBezTo>
                      <a:pt x="625" y="0"/>
                      <a:pt x="618" y="0"/>
                      <a:pt x="611"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1"/>
              <p:cNvSpPr/>
              <p:nvPr/>
            </p:nvSpPr>
            <p:spPr>
              <a:xfrm>
                <a:off x="5456025" y="1294625"/>
                <a:ext cx="25625" cy="25050"/>
              </a:xfrm>
              <a:custGeom>
                <a:avLst/>
                <a:gdLst/>
                <a:ahLst/>
                <a:cxnLst/>
                <a:rect l="l" t="t" r="r" b="b"/>
                <a:pathLst>
                  <a:path w="1025" h="1002" extrusionOk="0">
                    <a:moveTo>
                      <a:pt x="515" y="0"/>
                    </a:moveTo>
                    <a:cubicBezTo>
                      <a:pt x="240" y="0"/>
                      <a:pt x="36" y="222"/>
                      <a:pt x="12" y="477"/>
                    </a:cubicBezTo>
                    <a:cubicBezTo>
                      <a:pt x="1" y="763"/>
                      <a:pt x="227" y="989"/>
                      <a:pt x="489" y="1001"/>
                    </a:cubicBezTo>
                    <a:cubicBezTo>
                      <a:pt x="496" y="1001"/>
                      <a:pt x="503" y="1001"/>
                      <a:pt x="510" y="1001"/>
                    </a:cubicBezTo>
                    <a:cubicBezTo>
                      <a:pt x="786" y="1001"/>
                      <a:pt x="1001" y="780"/>
                      <a:pt x="1013" y="525"/>
                    </a:cubicBezTo>
                    <a:cubicBezTo>
                      <a:pt x="1025" y="239"/>
                      <a:pt x="810" y="13"/>
                      <a:pt x="536" y="1"/>
                    </a:cubicBezTo>
                    <a:cubicBezTo>
                      <a:pt x="529" y="1"/>
                      <a:pt x="522" y="0"/>
                      <a:pt x="51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1"/>
              <p:cNvSpPr/>
              <p:nvPr/>
            </p:nvSpPr>
            <p:spPr>
              <a:xfrm>
                <a:off x="5055675" y="1807450"/>
                <a:ext cx="28900" cy="28350"/>
              </a:xfrm>
              <a:custGeom>
                <a:avLst/>
                <a:gdLst/>
                <a:ahLst/>
                <a:cxnLst/>
                <a:rect l="l" t="t" r="r" b="b"/>
                <a:pathLst>
                  <a:path w="1156" h="1134" extrusionOk="0">
                    <a:moveTo>
                      <a:pt x="557" y="1"/>
                    </a:moveTo>
                    <a:cubicBezTo>
                      <a:pt x="264" y="1"/>
                      <a:pt x="13" y="254"/>
                      <a:pt x="13" y="550"/>
                    </a:cubicBezTo>
                    <a:cubicBezTo>
                      <a:pt x="1" y="860"/>
                      <a:pt x="251" y="1133"/>
                      <a:pt x="560" y="1133"/>
                    </a:cubicBezTo>
                    <a:cubicBezTo>
                      <a:pt x="882" y="1133"/>
                      <a:pt x="1132" y="895"/>
                      <a:pt x="1144" y="574"/>
                    </a:cubicBezTo>
                    <a:cubicBezTo>
                      <a:pt x="1156" y="264"/>
                      <a:pt x="906" y="2"/>
                      <a:pt x="596" y="2"/>
                    </a:cubicBezTo>
                    <a:cubicBezTo>
                      <a:pt x="583" y="1"/>
                      <a:pt x="570" y="1"/>
                      <a:pt x="55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1"/>
              <p:cNvSpPr/>
              <p:nvPr/>
            </p:nvSpPr>
            <p:spPr>
              <a:xfrm>
                <a:off x="5098250" y="1792900"/>
                <a:ext cx="33050" cy="32500"/>
              </a:xfrm>
              <a:custGeom>
                <a:avLst/>
                <a:gdLst/>
                <a:ahLst/>
                <a:cxnLst/>
                <a:rect l="l" t="t" r="r" b="b"/>
                <a:pathLst>
                  <a:path w="1322" h="1300" extrusionOk="0">
                    <a:moveTo>
                      <a:pt x="657" y="1"/>
                    </a:moveTo>
                    <a:cubicBezTo>
                      <a:pt x="309" y="1"/>
                      <a:pt x="24" y="270"/>
                      <a:pt x="12" y="620"/>
                    </a:cubicBezTo>
                    <a:cubicBezTo>
                      <a:pt x="0" y="977"/>
                      <a:pt x="274" y="1275"/>
                      <a:pt x="631" y="1299"/>
                    </a:cubicBezTo>
                    <a:cubicBezTo>
                      <a:pt x="638" y="1299"/>
                      <a:pt x="646" y="1299"/>
                      <a:pt x="653" y="1299"/>
                    </a:cubicBezTo>
                    <a:cubicBezTo>
                      <a:pt x="1001" y="1299"/>
                      <a:pt x="1310" y="1018"/>
                      <a:pt x="1310" y="668"/>
                    </a:cubicBezTo>
                    <a:cubicBezTo>
                      <a:pt x="1322" y="310"/>
                      <a:pt x="1036" y="13"/>
                      <a:pt x="679" y="1"/>
                    </a:cubicBezTo>
                    <a:cubicBezTo>
                      <a:pt x="671" y="1"/>
                      <a:pt x="664" y="1"/>
                      <a:pt x="65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1"/>
              <p:cNvSpPr/>
              <p:nvPr/>
            </p:nvSpPr>
            <p:spPr>
              <a:xfrm>
                <a:off x="5142900" y="1862550"/>
                <a:ext cx="35150" cy="34575"/>
              </a:xfrm>
              <a:custGeom>
                <a:avLst/>
                <a:gdLst/>
                <a:ahLst/>
                <a:cxnLst/>
                <a:rect l="l" t="t" r="r" b="b"/>
                <a:pathLst>
                  <a:path w="1406" h="1383" extrusionOk="0">
                    <a:moveTo>
                      <a:pt x="726" y="1"/>
                    </a:moveTo>
                    <a:cubicBezTo>
                      <a:pt x="334" y="1"/>
                      <a:pt x="24" y="299"/>
                      <a:pt x="12" y="668"/>
                    </a:cubicBezTo>
                    <a:cubicBezTo>
                      <a:pt x="0" y="1037"/>
                      <a:pt x="298" y="1370"/>
                      <a:pt x="679" y="1382"/>
                    </a:cubicBezTo>
                    <a:cubicBezTo>
                      <a:pt x="686" y="1382"/>
                      <a:pt x="693" y="1382"/>
                      <a:pt x="700" y="1382"/>
                    </a:cubicBezTo>
                    <a:cubicBezTo>
                      <a:pt x="1061" y="1382"/>
                      <a:pt x="1382" y="1089"/>
                      <a:pt x="1393" y="715"/>
                    </a:cubicBezTo>
                    <a:cubicBezTo>
                      <a:pt x="1405" y="334"/>
                      <a:pt x="1107" y="13"/>
                      <a:pt x="72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1"/>
              <p:cNvSpPr/>
              <p:nvPr/>
            </p:nvSpPr>
            <p:spPr>
              <a:xfrm>
                <a:off x="6690700" y="1179725"/>
                <a:ext cx="37825" cy="37250"/>
              </a:xfrm>
              <a:custGeom>
                <a:avLst/>
                <a:gdLst/>
                <a:ahLst/>
                <a:cxnLst/>
                <a:rect l="l" t="t" r="r" b="b"/>
                <a:pathLst>
                  <a:path w="1513" h="1490" extrusionOk="0">
                    <a:moveTo>
                      <a:pt x="763" y="1"/>
                    </a:moveTo>
                    <a:cubicBezTo>
                      <a:pt x="357" y="1"/>
                      <a:pt x="24" y="306"/>
                      <a:pt x="13" y="715"/>
                    </a:cubicBezTo>
                    <a:cubicBezTo>
                      <a:pt x="1" y="1132"/>
                      <a:pt x="322" y="1477"/>
                      <a:pt x="727" y="1489"/>
                    </a:cubicBezTo>
                    <a:cubicBezTo>
                      <a:pt x="734" y="1490"/>
                      <a:pt x="742" y="1490"/>
                      <a:pt x="749" y="1490"/>
                    </a:cubicBezTo>
                    <a:cubicBezTo>
                      <a:pt x="1144" y="1490"/>
                      <a:pt x="1478" y="1173"/>
                      <a:pt x="1501" y="775"/>
                    </a:cubicBezTo>
                    <a:cubicBezTo>
                      <a:pt x="1513" y="358"/>
                      <a:pt x="1191" y="13"/>
                      <a:pt x="787" y="1"/>
                    </a:cubicBezTo>
                    <a:cubicBezTo>
                      <a:pt x="779" y="1"/>
                      <a:pt x="771" y="1"/>
                      <a:pt x="76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1"/>
              <p:cNvSpPr/>
              <p:nvPr/>
            </p:nvSpPr>
            <p:spPr>
              <a:xfrm>
                <a:off x="6698450" y="1861325"/>
                <a:ext cx="28900" cy="28350"/>
              </a:xfrm>
              <a:custGeom>
                <a:avLst/>
                <a:gdLst/>
                <a:ahLst/>
                <a:cxnLst/>
                <a:rect l="l" t="t" r="r" b="b"/>
                <a:pathLst>
                  <a:path w="1156" h="1134" extrusionOk="0">
                    <a:moveTo>
                      <a:pt x="556" y="1"/>
                    </a:moveTo>
                    <a:cubicBezTo>
                      <a:pt x="263" y="1"/>
                      <a:pt x="12" y="254"/>
                      <a:pt x="12" y="550"/>
                    </a:cubicBezTo>
                    <a:cubicBezTo>
                      <a:pt x="0" y="860"/>
                      <a:pt x="250" y="1133"/>
                      <a:pt x="560" y="1133"/>
                    </a:cubicBezTo>
                    <a:cubicBezTo>
                      <a:pt x="567" y="1134"/>
                      <a:pt x="574" y="1134"/>
                      <a:pt x="581" y="1134"/>
                    </a:cubicBezTo>
                    <a:cubicBezTo>
                      <a:pt x="882" y="1134"/>
                      <a:pt x="1143" y="888"/>
                      <a:pt x="1143" y="574"/>
                    </a:cubicBezTo>
                    <a:cubicBezTo>
                      <a:pt x="1155" y="264"/>
                      <a:pt x="905" y="14"/>
                      <a:pt x="596" y="2"/>
                    </a:cubicBezTo>
                    <a:cubicBezTo>
                      <a:pt x="582" y="1"/>
                      <a:pt x="569" y="1"/>
                      <a:pt x="55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1"/>
              <p:cNvSpPr/>
              <p:nvPr/>
            </p:nvSpPr>
            <p:spPr>
              <a:xfrm>
                <a:off x="6740700" y="1847075"/>
                <a:ext cx="33375" cy="32475"/>
              </a:xfrm>
              <a:custGeom>
                <a:avLst/>
                <a:gdLst/>
                <a:ahLst/>
                <a:cxnLst/>
                <a:rect l="l" t="t" r="r" b="b"/>
                <a:pathLst>
                  <a:path w="1335" h="1299" extrusionOk="0">
                    <a:moveTo>
                      <a:pt x="670" y="0"/>
                    </a:moveTo>
                    <a:cubicBezTo>
                      <a:pt x="322" y="0"/>
                      <a:pt x="36" y="282"/>
                      <a:pt x="25" y="632"/>
                    </a:cubicBezTo>
                    <a:cubicBezTo>
                      <a:pt x="1" y="989"/>
                      <a:pt x="287" y="1287"/>
                      <a:pt x="644" y="1299"/>
                    </a:cubicBezTo>
                    <a:cubicBezTo>
                      <a:pt x="651" y="1299"/>
                      <a:pt x="659" y="1299"/>
                      <a:pt x="666" y="1299"/>
                    </a:cubicBezTo>
                    <a:cubicBezTo>
                      <a:pt x="1013" y="1299"/>
                      <a:pt x="1299" y="1029"/>
                      <a:pt x="1311" y="679"/>
                    </a:cubicBezTo>
                    <a:cubicBezTo>
                      <a:pt x="1334" y="322"/>
                      <a:pt x="1049" y="25"/>
                      <a:pt x="692" y="1"/>
                    </a:cubicBezTo>
                    <a:cubicBezTo>
                      <a:pt x="684" y="1"/>
                      <a:pt x="677" y="0"/>
                      <a:pt x="67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1"/>
              <p:cNvSpPr/>
              <p:nvPr/>
            </p:nvSpPr>
            <p:spPr>
              <a:xfrm>
                <a:off x="6785350" y="1916725"/>
                <a:ext cx="35450" cy="34600"/>
              </a:xfrm>
              <a:custGeom>
                <a:avLst/>
                <a:gdLst/>
                <a:ahLst/>
                <a:cxnLst/>
                <a:rect l="l" t="t" r="r" b="b"/>
                <a:pathLst>
                  <a:path w="1418" h="1384" extrusionOk="0">
                    <a:moveTo>
                      <a:pt x="739" y="1"/>
                    </a:moveTo>
                    <a:cubicBezTo>
                      <a:pt x="346" y="1"/>
                      <a:pt x="37" y="299"/>
                      <a:pt x="25" y="668"/>
                    </a:cubicBezTo>
                    <a:cubicBezTo>
                      <a:pt x="1" y="1049"/>
                      <a:pt x="299" y="1370"/>
                      <a:pt x="691" y="1382"/>
                    </a:cubicBezTo>
                    <a:cubicBezTo>
                      <a:pt x="705" y="1383"/>
                      <a:pt x="719" y="1383"/>
                      <a:pt x="733" y="1383"/>
                    </a:cubicBezTo>
                    <a:cubicBezTo>
                      <a:pt x="1085" y="1383"/>
                      <a:pt x="1394" y="1093"/>
                      <a:pt x="1406" y="715"/>
                    </a:cubicBezTo>
                    <a:cubicBezTo>
                      <a:pt x="1418" y="346"/>
                      <a:pt x="1120" y="13"/>
                      <a:pt x="739"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1"/>
              <p:cNvSpPr/>
              <p:nvPr/>
            </p:nvSpPr>
            <p:spPr>
              <a:xfrm>
                <a:off x="1471600" y="2066400"/>
                <a:ext cx="320000" cy="156050"/>
              </a:xfrm>
              <a:custGeom>
                <a:avLst/>
                <a:gdLst/>
                <a:ahLst/>
                <a:cxnLst/>
                <a:rect l="l" t="t" r="r" b="b"/>
                <a:pathLst>
                  <a:path w="12800" h="6242" extrusionOk="0">
                    <a:moveTo>
                      <a:pt x="4391" y="4941"/>
                    </a:moveTo>
                    <a:cubicBezTo>
                      <a:pt x="4404" y="4941"/>
                      <a:pt x="4417" y="4942"/>
                      <a:pt x="4430" y="4944"/>
                    </a:cubicBezTo>
                    <a:cubicBezTo>
                      <a:pt x="4632" y="4944"/>
                      <a:pt x="4775" y="5099"/>
                      <a:pt x="4763" y="5301"/>
                    </a:cubicBezTo>
                    <a:cubicBezTo>
                      <a:pt x="4763" y="5484"/>
                      <a:pt x="4609" y="5623"/>
                      <a:pt x="4428" y="5623"/>
                    </a:cubicBezTo>
                    <a:cubicBezTo>
                      <a:pt x="4421" y="5623"/>
                      <a:pt x="4413" y="5623"/>
                      <a:pt x="4406" y="5622"/>
                    </a:cubicBezTo>
                    <a:cubicBezTo>
                      <a:pt x="4227" y="5611"/>
                      <a:pt x="4072" y="5456"/>
                      <a:pt x="4072" y="5265"/>
                    </a:cubicBezTo>
                    <a:cubicBezTo>
                      <a:pt x="4072" y="5088"/>
                      <a:pt x="4217" y="4941"/>
                      <a:pt x="4391" y="4941"/>
                    </a:cubicBezTo>
                    <a:close/>
                    <a:moveTo>
                      <a:pt x="9398" y="1"/>
                    </a:moveTo>
                    <a:cubicBezTo>
                      <a:pt x="8499" y="1"/>
                      <a:pt x="7478" y="175"/>
                      <a:pt x="6382" y="622"/>
                    </a:cubicBezTo>
                    <a:cubicBezTo>
                      <a:pt x="2846" y="2098"/>
                      <a:pt x="1" y="6051"/>
                      <a:pt x="1" y="6051"/>
                    </a:cubicBezTo>
                    <a:cubicBezTo>
                      <a:pt x="1" y="6051"/>
                      <a:pt x="1222" y="6242"/>
                      <a:pt x="2887" y="6242"/>
                    </a:cubicBezTo>
                    <a:cubicBezTo>
                      <a:pt x="4525" y="6242"/>
                      <a:pt x="6593" y="6057"/>
                      <a:pt x="8347" y="5325"/>
                    </a:cubicBezTo>
                    <a:cubicBezTo>
                      <a:pt x="8740" y="5158"/>
                      <a:pt x="9097" y="4980"/>
                      <a:pt x="9418" y="4789"/>
                    </a:cubicBezTo>
                    <a:cubicBezTo>
                      <a:pt x="12073" y="3194"/>
                      <a:pt x="12800" y="717"/>
                      <a:pt x="12800" y="717"/>
                    </a:cubicBezTo>
                    <a:cubicBezTo>
                      <a:pt x="12800" y="717"/>
                      <a:pt x="11502" y="15"/>
                      <a:pt x="9573" y="3"/>
                    </a:cubicBezTo>
                    <a:cubicBezTo>
                      <a:pt x="9515" y="1"/>
                      <a:pt x="9457" y="1"/>
                      <a:pt x="939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1"/>
              <p:cNvSpPr/>
              <p:nvPr/>
            </p:nvSpPr>
            <p:spPr>
              <a:xfrm>
                <a:off x="1137025" y="1701225"/>
                <a:ext cx="279525" cy="208875"/>
              </a:xfrm>
              <a:custGeom>
                <a:avLst/>
                <a:gdLst/>
                <a:ahLst/>
                <a:cxnLst/>
                <a:rect l="l" t="t" r="r" b="b"/>
                <a:pathLst>
                  <a:path w="11181" h="8355" extrusionOk="0">
                    <a:moveTo>
                      <a:pt x="1" y="1"/>
                    </a:moveTo>
                    <a:cubicBezTo>
                      <a:pt x="1" y="1"/>
                      <a:pt x="1025" y="2525"/>
                      <a:pt x="2835" y="4739"/>
                    </a:cubicBezTo>
                    <a:cubicBezTo>
                      <a:pt x="3442" y="5501"/>
                      <a:pt x="4144" y="6204"/>
                      <a:pt x="4930" y="6775"/>
                    </a:cubicBezTo>
                    <a:cubicBezTo>
                      <a:pt x="6712" y="8078"/>
                      <a:pt x="8514" y="8354"/>
                      <a:pt x="9723" y="8354"/>
                    </a:cubicBezTo>
                    <a:cubicBezTo>
                      <a:pt x="10613" y="8354"/>
                      <a:pt x="11181" y="8204"/>
                      <a:pt x="11181" y="8204"/>
                    </a:cubicBezTo>
                    <a:cubicBezTo>
                      <a:pt x="11181" y="8204"/>
                      <a:pt x="11121" y="6668"/>
                      <a:pt x="10074" y="4978"/>
                    </a:cubicBezTo>
                    <a:cubicBezTo>
                      <a:pt x="9597" y="4204"/>
                      <a:pt x="8919" y="3382"/>
                      <a:pt x="7954" y="2668"/>
                    </a:cubicBezTo>
                    <a:cubicBezTo>
                      <a:pt x="4859" y="406"/>
                      <a:pt x="1" y="1"/>
                      <a:pt x="1"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1"/>
              <p:cNvSpPr/>
              <p:nvPr/>
            </p:nvSpPr>
            <p:spPr>
              <a:xfrm>
                <a:off x="915275" y="2840950"/>
                <a:ext cx="193200" cy="304825"/>
              </a:xfrm>
              <a:custGeom>
                <a:avLst/>
                <a:gdLst/>
                <a:ahLst/>
                <a:cxnLst/>
                <a:rect l="l" t="t" r="r" b="b"/>
                <a:pathLst>
                  <a:path w="7728" h="12193" extrusionOk="0">
                    <a:moveTo>
                      <a:pt x="846" y="1"/>
                    </a:moveTo>
                    <a:cubicBezTo>
                      <a:pt x="846" y="1"/>
                      <a:pt x="1" y="2049"/>
                      <a:pt x="715" y="4656"/>
                    </a:cubicBezTo>
                    <a:cubicBezTo>
                      <a:pt x="777" y="4625"/>
                      <a:pt x="857" y="4594"/>
                      <a:pt x="931" y="4594"/>
                    </a:cubicBezTo>
                    <a:cubicBezTo>
                      <a:pt x="943" y="4594"/>
                      <a:pt x="954" y="4595"/>
                      <a:pt x="965" y="4597"/>
                    </a:cubicBezTo>
                    <a:cubicBezTo>
                      <a:pt x="1263" y="4620"/>
                      <a:pt x="1489" y="4858"/>
                      <a:pt x="1489" y="5156"/>
                    </a:cubicBezTo>
                    <a:cubicBezTo>
                      <a:pt x="1477" y="5406"/>
                      <a:pt x="1299" y="5597"/>
                      <a:pt x="1060" y="5644"/>
                    </a:cubicBezTo>
                    <a:cubicBezTo>
                      <a:pt x="1156" y="5894"/>
                      <a:pt x="1275" y="6132"/>
                      <a:pt x="1418" y="6382"/>
                    </a:cubicBezTo>
                    <a:cubicBezTo>
                      <a:pt x="3251" y="9752"/>
                      <a:pt x="7478" y="12193"/>
                      <a:pt x="7478" y="12193"/>
                    </a:cubicBezTo>
                    <a:cubicBezTo>
                      <a:pt x="7478" y="12193"/>
                      <a:pt x="7728" y="7335"/>
                      <a:pt x="5894" y="3965"/>
                    </a:cubicBezTo>
                    <a:cubicBezTo>
                      <a:pt x="4061" y="596"/>
                      <a:pt x="846" y="1"/>
                      <a:pt x="84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1"/>
              <p:cNvSpPr/>
              <p:nvPr/>
            </p:nvSpPr>
            <p:spPr>
              <a:xfrm>
                <a:off x="652150" y="2037950"/>
                <a:ext cx="382225" cy="129050"/>
              </a:xfrm>
              <a:custGeom>
                <a:avLst/>
                <a:gdLst/>
                <a:ahLst/>
                <a:cxnLst/>
                <a:rect l="l" t="t" r="r" b="b"/>
                <a:pathLst>
                  <a:path w="15289" h="5162" extrusionOk="0">
                    <a:moveTo>
                      <a:pt x="7906" y="1"/>
                    </a:moveTo>
                    <a:cubicBezTo>
                      <a:pt x="7639" y="1"/>
                      <a:pt x="7373" y="11"/>
                      <a:pt x="7109" y="33"/>
                    </a:cubicBezTo>
                    <a:cubicBezTo>
                      <a:pt x="3608" y="343"/>
                      <a:pt x="1787" y="2653"/>
                      <a:pt x="1513" y="3022"/>
                    </a:cubicBezTo>
                    <a:cubicBezTo>
                      <a:pt x="1489" y="2641"/>
                      <a:pt x="1179" y="2331"/>
                      <a:pt x="798" y="2308"/>
                    </a:cubicBezTo>
                    <a:cubicBezTo>
                      <a:pt x="791" y="2307"/>
                      <a:pt x="784" y="2307"/>
                      <a:pt x="777" y="2307"/>
                    </a:cubicBezTo>
                    <a:cubicBezTo>
                      <a:pt x="370" y="2307"/>
                      <a:pt x="36" y="2636"/>
                      <a:pt x="24" y="3046"/>
                    </a:cubicBezTo>
                    <a:cubicBezTo>
                      <a:pt x="1" y="3462"/>
                      <a:pt x="334" y="3796"/>
                      <a:pt x="751" y="3820"/>
                    </a:cubicBezTo>
                    <a:cubicBezTo>
                      <a:pt x="759" y="3820"/>
                      <a:pt x="766" y="3820"/>
                      <a:pt x="774" y="3820"/>
                    </a:cubicBezTo>
                    <a:cubicBezTo>
                      <a:pt x="1168" y="3820"/>
                      <a:pt x="1478" y="3526"/>
                      <a:pt x="1525" y="3129"/>
                    </a:cubicBezTo>
                    <a:cubicBezTo>
                      <a:pt x="1801" y="3417"/>
                      <a:pt x="3720" y="5162"/>
                      <a:pt x="6814" y="5162"/>
                    </a:cubicBezTo>
                    <a:cubicBezTo>
                      <a:pt x="7052" y="5162"/>
                      <a:pt x="7297" y="5151"/>
                      <a:pt x="7549" y="5129"/>
                    </a:cubicBezTo>
                    <a:cubicBezTo>
                      <a:pt x="11359" y="4784"/>
                      <a:pt x="15288" y="1879"/>
                      <a:pt x="15288" y="1879"/>
                    </a:cubicBezTo>
                    <a:cubicBezTo>
                      <a:pt x="15288" y="1879"/>
                      <a:pt x="11512" y="1"/>
                      <a:pt x="790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41"/>
              <p:cNvSpPr/>
              <p:nvPr/>
            </p:nvSpPr>
            <p:spPr>
              <a:xfrm>
                <a:off x="1209950" y="2524850"/>
                <a:ext cx="294425" cy="190325"/>
              </a:xfrm>
              <a:custGeom>
                <a:avLst/>
                <a:gdLst/>
                <a:ahLst/>
                <a:cxnLst/>
                <a:rect l="l" t="t" r="r" b="b"/>
                <a:pathLst>
                  <a:path w="11777" h="7613" extrusionOk="0">
                    <a:moveTo>
                      <a:pt x="11776" y="0"/>
                    </a:moveTo>
                    <a:cubicBezTo>
                      <a:pt x="11776" y="0"/>
                      <a:pt x="6895" y="24"/>
                      <a:pt x="3644" y="2048"/>
                    </a:cubicBezTo>
                    <a:cubicBezTo>
                      <a:pt x="394" y="4072"/>
                      <a:pt x="1" y="7323"/>
                      <a:pt x="1" y="7323"/>
                    </a:cubicBezTo>
                    <a:cubicBezTo>
                      <a:pt x="1" y="7323"/>
                      <a:pt x="828" y="7612"/>
                      <a:pt x="2077" y="7612"/>
                    </a:cubicBezTo>
                    <a:cubicBezTo>
                      <a:pt x="3243" y="7612"/>
                      <a:pt x="4777" y="7360"/>
                      <a:pt x="6347" y="6382"/>
                    </a:cubicBezTo>
                    <a:cubicBezTo>
                      <a:pt x="9585" y="4358"/>
                      <a:pt x="11776" y="0"/>
                      <a:pt x="1177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41"/>
              <p:cNvSpPr/>
              <p:nvPr/>
            </p:nvSpPr>
            <p:spPr>
              <a:xfrm>
                <a:off x="1140000" y="3183850"/>
                <a:ext cx="12250" cy="12525"/>
              </a:xfrm>
              <a:custGeom>
                <a:avLst/>
                <a:gdLst/>
                <a:ahLst/>
                <a:cxnLst/>
                <a:rect l="l" t="t" r="r" b="b"/>
                <a:pathLst>
                  <a:path w="490" h="501" extrusionOk="0">
                    <a:moveTo>
                      <a:pt x="251" y="1"/>
                    </a:moveTo>
                    <a:cubicBezTo>
                      <a:pt x="120" y="13"/>
                      <a:pt x="13" y="108"/>
                      <a:pt x="1" y="239"/>
                    </a:cubicBezTo>
                    <a:cubicBezTo>
                      <a:pt x="1" y="382"/>
                      <a:pt x="108" y="501"/>
                      <a:pt x="239" y="501"/>
                    </a:cubicBezTo>
                    <a:cubicBezTo>
                      <a:pt x="370" y="501"/>
                      <a:pt x="489" y="394"/>
                      <a:pt x="489" y="263"/>
                    </a:cubicBezTo>
                    <a:cubicBezTo>
                      <a:pt x="489" y="132"/>
                      <a:pt x="394" y="1"/>
                      <a:pt x="251"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1"/>
              <p:cNvSpPr/>
              <p:nvPr/>
            </p:nvSpPr>
            <p:spPr>
              <a:xfrm>
                <a:off x="1268900" y="3373750"/>
                <a:ext cx="14000" cy="14325"/>
              </a:xfrm>
              <a:custGeom>
                <a:avLst/>
                <a:gdLst/>
                <a:ahLst/>
                <a:cxnLst/>
                <a:rect l="l" t="t" r="r" b="b"/>
                <a:pathLst>
                  <a:path w="560" h="573" extrusionOk="0">
                    <a:moveTo>
                      <a:pt x="278" y="0"/>
                    </a:moveTo>
                    <a:cubicBezTo>
                      <a:pt x="132" y="0"/>
                      <a:pt x="12" y="126"/>
                      <a:pt x="0" y="275"/>
                    </a:cubicBezTo>
                    <a:cubicBezTo>
                      <a:pt x="0" y="429"/>
                      <a:pt x="119" y="549"/>
                      <a:pt x="262" y="572"/>
                    </a:cubicBezTo>
                    <a:cubicBezTo>
                      <a:pt x="429" y="572"/>
                      <a:pt x="548" y="453"/>
                      <a:pt x="560" y="299"/>
                    </a:cubicBezTo>
                    <a:cubicBezTo>
                      <a:pt x="560" y="132"/>
                      <a:pt x="441" y="13"/>
                      <a:pt x="298" y="1"/>
                    </a:cubicBezTo>
                    <a:cubicBezTo>
                      <a:pt x="291" y="0"/>
                      <a:pt x="285" y="0"/>
                      <a:pt x="27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1"/>
              <p:cNvSpPr/>
              <p:nvPr/>
            </p:nvSpPr>
            <p:spPr>
              <a:xfrm>
                <a:off x="1438850" y="3321075"/>
                <a:ext cx="13725" cy="13725"/>
              </a:xfrm>
              <a:custGeom>
                <a:avLst/>
                <a:gdLst/>
                <a:ahLst/>
                <a:cxnLst/>
                <a:rect l="l" t="t" r="r" b="b"/>
                <a:pathLst>
                  <a:path w="549" h="549" extrusionOk="0">
                    <a:moveTo>
                      <a:pt x="275" y="0"/>
                    </a:moveTo>
                    <a:cubicBezTo>
                      <a:pt x="132" y="0"/>
                      <a:pt x="1" y="120"/>
                      <a:pt x="1" y="262"/>
                    </a:cubicBezTo>
                    <a:cubicBezTo>
                      <a:pt x="1" y="417"/>
                      <a:pt x="120" y="548"/>
                      <a:pt x="263" y="548"/>
                    </a:cubicBezTo>
                    <a:cubicBezTo>
                      <a:pt x="418" y="548"/>
                      <a:pt x="549" y="429"/>
                      <a:pt x="549" y="274"/>
                    </a:cubicBezTo>
                    <a:cubicBezTo>
                      <a:pt x="549" y="131"/>
                      <a:pt x="429" y="0"/>
                      <a:pt x="27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1"/>
              <p:cNvSpPr/>
              <p:nvPr/>
            </p:nvSpPr>
            <p:spPr>
              <a:xfrm>
                <a:off x="1459400" y="3223725"/>
                <a:ext cx="23825" cy="23275"/>
              </a:xfrm>
              <a:custGeom>
                <a:avLst/>
                <a:gdLst/>
                <a:ahLst/>
                <a:cxnLst/>
                <a:rect l="l" t="t" r="r" b="b"/>
                <a:pathLst>
                  <a:path w="953" h="931" extrusionOk="0">
                    <a:moveTo>
                      <a:pt x="468" y="1"/>
                    </a:moveTo>
                    <a:cubicBezTo>
                      <a:pt x="226" y="1"/>
                      <a:pt x="12" y="199"/>
                      <a:pt x="12" y="454"/>
                    </a:cubicBezTo>
                    <a:cubicBezTo>
                      <a:pt x="0" y="704"/>
                      <a:pt x="191" y="918"/>
                      <a:pt x="453" y="930"/>
                    </a:cubicBezTo>
                    <a:cubicBezTo>
                      <a:pt x="460" y="930"/>
                      <a:pt x="467" y="930"/>
                      <a:pt x="475" y="930"/>
                    </a:cubicBezTo>
                    <a:cubicBezTo>
                      <a:pt x="727" y="930"/>
                      <a:pt x="929" y="732"/>
                      <a:pt x="929" y="477"/>
                    </a:cubicBezTo>
                    <a:cubicBezTo>
                      <a:pt x="953" y="227"/>
                      <a:pt x="739" y="1"/>
                      <a:pt x="489" y="1"/>
                    </a:cubicBezTo>
                    <a:cubicBezTo>
                      <a:pt x="481" y="1"/>
                      <a:pt x="474" y="1"/>
                      <a:pt x="46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1"/>
              <p:cNvSpPr/>
              <p:nvPr/>
            </p:nvSpPr>
            <p:spPr>
              <a:xfrm>
                <a:off x="1505525" y="2556050"/>
                <a:ext cx="22350" cy="21525"/>
              </a:xfrm>
              <a:custGeom>
                <a:avLst/>
                <a:gdLst/>
                <a:ahLst/>
                <a:cxnLst/>
                <a:rect l="l" t="t" r="r" b="b"/>
                <a:pathLst>
                  <a:path w="894" h="861" extrusionOk="0">
                    <a:moveTo>
                      <a:pt x="415" y="1"/>
                    </a:moveTo>
                    <a:cubicBezTo>
                      <a:pt x="194" y="1"/>
                      <a:pt x="13" y="194"/>
                      <a:pt x="13" y="419"/>
                    </a:cubicBezTo>
                    <a:cubicBezTo>
                      <a:pt x="1" y="657"/>
                      <a:pt x="191" y="860"/>
                      <a:pt x="429" y="860"/>
                    </a:cubicBezTo>
                    <a:cubicBezTo>
                      <a:pt x="437" y="860"/>
                      <a:pt x="444" y="860"/>
                      <a:pt x="451" y="860"/>
                    </a:cubicBezTo>
                    <a:cubicBezTo>
                      <a:pt x="679" y="860"/>
                      <a:pt x="858" y="674"/>
                      <a:pt x="870" y="443"/>
                    </a:cubicBezTo>
                    <a:cubicBezTo>
                      <a:pt x="894" y="205"/>
                      <a:pt x="691" y="2"/>
                      <a:pt x="453" y="2"/>
                    </a:cubicBezTo>
                    <a:cubicBezTo>
                      <a:pt x="440" y="1"/>
                      <a:pt x="428" y="1"/>
                      <a:pt x="41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1"/>
              <p:cNvSpPr/>
              <p:nvPr/>
            </p:nvSpPr>
            <p:spPr>
              <a:xfrm>
                <a:off x="1121550" y="2355125"/>
                <a:ext cx="60450" cy="48675"/>
              </a:xfrm>
              <a:custGeom>
                <a:avLst/>
                <a:gdLst/>
                <a:ahLst/>
                <a:cxnLst/>
                <a:rect l="l" t="t" r="r" b="b"/>
                <a:pathLst>
                  <a:path w="2418" h="1947" extrusionOk="0">
                    <a:moveTo>
                      <a:pt x="1530" y="1"/>
                    </a:moveTo>
                    <a:cubicBezTo>
                      <a:pt x="1196" y="1"/>
                      <a:pt x="911" y="209"/>
                      <a:pt x="787" y="503"/>
                    </a:cubicBezTo>
                    <a:lnTo>
                      <a:pt x="751" y="503"/>
                    </a:lnTo>
                    <a:cubicBezTo>
                      <a:pt x="744" y="503"/>
                      <a:pt x="736" y="502"/>
                      <a:pt x="729" y="502"/>
                    </a:cubicBezTo>
                    <a:cubicBezTo>
                      <a:pt x="346" y="502"/>
                      <a:pt x="24" y="808"/>
                      <a:pt x="13" y="1205"/>
                    </a:cubicBezTo>
                    <a:cubicBezTo>
                      <a:pt x="1" y="1610"/>
                      <a:pt x="310" y="1932"/>
                      <a:pt x="715" y="1943"/>
                    </a:cubicBezTo>
                    <a:cubicBezTo>
                      <a:pt x="738" y="1945"/>
                      <a:pt x="760" y="1946"/>
                      <a:pt x="781" y="1946"/>
                    </a:cubicBezTo>
                    <a:cubicBezTo>
                      <a:pt x="1015" y="1946"/>
                      <a:pt x="1214" y="1833"/>
                      <a:pt x="1334" y="1670"/>
                    </a:cubicBezTo>
                    <a:cubicBezTo>
                      <a:pt x="1406" y="1682"/>
                      <a:pt x="1465" y="1693"/>
                      <a:pt x="1549" y="1693"/>
                    </a:cubicBezTo>
                    <a:cubicBezTo>
                      <a:pt x="1564" y="1694"/>
                      <a:pt x="1578" y="1695"/>
                      <a:pt x="1593" y="1695"/>
                    </a:cubicBezTo>
                    <a:cubicBezTo>
                      <a:pt x="1812" y="1695"/>
                      <a:pt x="1999" y="1612"/>
                      <a:pt x="2144" y="1467"/>
                    </a:cubicBezTo>
                    <a:cubicBezTo>
                      <a:pt x="2299" y="1324"/>
                      <a:pt x="2406" y="1110"/>
                      <a:pt x="2406" y="872"/>
                    </a:cubicBezTo>
                    <a:cubicBezTo>
                      <a:pt x="2418" y="610"/>
                      <a:pt x="2299" y="372"/>
                      <a:pt x="2108" y="205"/>
                    </a:cubicBezTo>
                    <a:cubicBezTo>
                      <a:pt x="1977" y="86"/>
                      <a:pt x="1799" y="15"/>
                      <a:pt x="1584" y="3"/>
                    </a:cubicBezTo>
                    <a:cubicBezTo>
                      <a:pt x="1566" y="2"/>
                      <a:pt x="1548" y="1"/>
                      <a:pt x="153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1"/>
              <p:cNvSpPr/>
              <p:nvPr/>
            </p:nvSpPr>
            <p:spPr>
              <a:xfrm>
                <a:off x="1203400" y="2171225"/>
                <a:ext cx="15525" cy="15825"/>
              </a:xfrm>
              <a:custGeom>
                <a:avLst/>
                <a:gdLst/>
                <a:ahLst/>
                <a:cxnLst/>
                <a:rect l="l" t="t" r="r" b="b"/>
                <a:pathLst>
                  <a:path w="621" h="633" extrusionOk="0">
                    <a:moveTo>
                      <a:pt x="322" y="1"/>
                    </a:moveTo>
                    <a:cubicBezTo>
                      <a:pt x="144" y="1"/>
                      <a:pt x="13" y="132"/>
                      <a:pt x="1" y="298"/>
                    </a:cubicBezTo>
                    <a:cubicBezTo>
                      <a:pt x="1" y="477"/>
                      <a:pt x="132" y="608"/>
                      <a:pt x="299" y="632"/>
                    </a:cubicBezTo>
                    <a:cubicBezTo>
                      <a:pt x="306" y="632"/>
                      <a:pt x="314" y="632"/>
                      <a:pt x="321" y="632"/>
                    </a:cubicBezTo>
                    <a:cubicBezTo>
                      <a:pt x="488" y="632"/>
                      <a:pt x="609" y="505"/>
                      <a:pt x="620" y="334"/>
                    </a:cubicBezTo>
                    <a:cubicBezTo>
                      <a:pt x="620" y="155"/>
                      <a:pt x="489" y="13"/>
                      <a:pt x="32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1"/>
              <p:cNvSpPr/>
              <p:nvPr/>
            </p:nvSpPr>
            <p:spPr>
              <a:xfrm>
                <a:off x="1375450" y="2367975"/>
                <a:ext cx="33375" cy="32475"/>
              </a:xfrm>
              <a:custGeom>
                <a:avLst/>
                <a:gdLst/>
                <a:ahLst/>
                <a:cxnLst/>
                <a:rect l="l" t="t" r="r" b="b"/>
                <a:pathLst>
                  <a:path w="1335" h="1299" extrusionOk="0">
                    <a:moveTo>
                      <a:pt x="670" y="0"/>
                    </a:moveTo>
                    <a:cubicBezTo>
                      <a:pt x="322" y="0"/>
                      <a:pt x="36" y="282"/>
                      <a:pt x="25" y="632"/>
                    </a:cubicBezTo>
                    <a:cubicBezTo>
                      <a:pt x="1" y="989"/>
                      <a:pt x="287" y="1287"/>
                      <a:pt x="644" y="1298"/>
                    </a:cubicBezTo>
                    <a:cubicBezTo>
                      <a:pt x="651" y="1299"/>
                      <a:pt x="659" y="1299"/>
                      <a:pt x="666" y="1299"/>
                    </a:cubicBezTo>
                    <a:cubicBezTo>
                      <a:pt x="1013" y="1299"/>
                      <a:pt x="1299" y="1029"/>
                      <a:pt x="1310" y="679"/>
                    </a:cubicBezTo>
                    <a:cubicBezTo>
                      <a:pt x="1334" y="322"/>
                      <a:pt x="1049" y="25"/>
                      <a:pt x="691" y="1"/>
                    </a:cubicBezTo>
                    <a:cubicBezTo>
                      <a:pt x="684" y="0"/>
                      <a:pt x="677" y="0"/>
                      <a:pt x="67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1"/>
              <p:cNvSpPr/>
              <p:nvPr/>
            </p:nvSpPr>
            <p:spPr>
              <a:xfrm>
                <a:off x="1282875" y="2497450"/>
                <a:ext cx="25325" cy="24750"/>
              </a:xfrm>
              <a:custGeom>
                <a:avLst/>
                <a:gdLst/>
                <a:ahLst/>
                <a:cxnLst/>
                <a:rect l="l" t="t" r="r" b="b"/>
                <a:pathLst>
                  <a:path w="1013" h="990" extrusionOk="0">
                    <a:moveTo>
                      <a:pt x="504" y="0"/>
                    </a:moveTo>
                    <a:cubicBezTo>
                      <a:pt x="239" y="0"/>
                      <a:pt x="13" y="222"/>
                      <a:pt x="13" y="477"/>
                    </a:cubicBezTo>
                    <a:cubicBezTo>
                      <a:pt x="1" y="751"/>
                      <a:pt x="227" y="989"/>
                      <a:pt x="489" y="989"/>
                    </a:cubicBezTo>
                    <a:cubicBezTo>
                      <a:pt x="497" y="989"/>
                      <a:pt x="504" y="990"/>
                      <a:pt x="512" y="990"/>
                    </a:cubicBezTo>
                    <a:cubicBezTo>
                      <a:pt x="775" y="990"/>
                      <a:pt x="978" y="791"/>
                      <a:pt x="1001" y="513"/>
                    </a:cubicBezTo>
                    <a:cubicBezTo>
                      <a:pt x="1013" y="239"/>
                      <a:pt x="787" y="1"/>
                      <a:pt x="525" y="1"/>
                    </a:cubicBezTo>
                    <a:cubicBezTo>
                      <a:pt x="518" y="1"/>
                      <a:pt x="511" y="0"/>
                      <a:pt x="50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1"/>
              <p:cNvSpPr/>
              <p:nvPr/>
            </p:nvSpPr>
            <p:spPr>
              <a:xfrm>
                <a:off x="1598700" y="2367675"/>
                <a:ext cx="20275" cy="20275"/>
              </a:xfrm>
              <a:custGeom>
                <a:avLst/>
                <a:gdLst/>
                <a:ahLst/>
                <a:cxnLst/>
                <a:rect l="l" t="t" r="r" b="b"/>
                <a:pathLst>
                  <a:path w="811" h="811" extrusionOk="0">
                    <a:moveTo>
                      <a:pt x="417" y="1"/>
                    </a:moveTo>
                    <a:cubicBezTo>
                      <a:pt x="203" y="1"/>
                      <a:pt x="24" y="167"/>
                      <a:pt x="0" y="394"/>
                    </a:cubicBezTo>
                    <a:cubicBezTo>
                      <a:pt x="0" y="608"/>
                      <a:pt x="167" y="787"/>
                      <a:pt x="393" y="810"/>
                    </a:cubicBezTo>
                    <a:cubicBezTo>
                      <a:pt x="620" y="810"/>
                      <a:pt x="798" y="644"/>
                      <a:pt x="810" y="418"/>
                    </a:cubicBezTo>
                    <a:cubicBezTo>
                      <a:pt x="810" y="191"/>
                      <a:pt x="643" y="13"/>
                      <a:pt x="41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1"/>
              <p:cNvSpPr/>
              <p:nvPr/>
            </p:nvSpPr>
            <p:spPr>
              <a:xfrm>
                <a:off x="1185850" y="2757900"/>
                <a:ext cx="13425" cy="13425"/>
              </a:xfrm>
              <a:custGeom>
                <a:avLst/>
                <a:gdLst/>
                <a:ahLst/>
                <a:cxnLst/>
                <a:rect l="l" t="t" r="r" b="b"/>
                <a:pathLst>
                  <a:path w="537" h="537" extrusionOk="0">
                    <a:moveTo>
                      <a:pt x="286" y="1"/>
                    </a:moveTo>
                    <a:cubicBezTo>
                      <a:pt x="131" y="1"/>
                      <a:pt x="12" y="108"/>
                      <a:pt x="1" y="263"/>
                    </a:cubicBezTo>
                    <a:cubicBezTo>
                      <a:pt x="1" y="406"/>
                      <a:pt x="108" y="525"/>
                      <a:pt x="251" y="537"/>
                    </a:cubicBezTo>
                    <a:cubicBezTo>
                      <a:pt x="393" y="537"/>
                      <a:pt x="536" y="441"/>
                      <a:pt x="536" y="287"/>
                    </a:cubicBezTo>
                    <a:cubicBezTo>
                      <a:pt x="536" y="144"/>
                      <a:pt x="429" y="25"/>
                      <a:pt x="28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1"/>
              <p:cNvSpPr/>
              <p:nvPr/>
            </p:nvSpPr>
            <p:spPr>
              <a:xfrm>
                <a:off x="914675" y="3035275"/>
                <a:ext cx="25925" cy="25375"/>
              </a:xfrm>
              <a:custGeom>
                <a:avLst/>
                <a:gdLst/>
                <a:ahLst/>
                <a:cxnLst/>
                <a:rect l="l" t="t" r="r" b="b"/>
                <a:pathLst>
                  <a:path w="1037" h="1015" extrusionOk="0">
                    <a:moveTo>
                      <a:pt x="485" y="1"/>
                    </a:moveTo>
                    <a:cubicBezTo>
                      <a:pt x="229" y="1"/>
                      <a:pt x="24" y="219"/>
                      <a:pt x="13" y="491"/>
                    </a:cubicBezTo>
                    <a:cubicBezTo>
                      <a:pt x="1" y="776"/>
                      <a:pt x="215" y="991"/>
                      <a:pt x="501" y="1015"/>
                    </a:cubicBezTo>
                    <a:cubicBezTo>
                      <a:pt x="508" y="1015"/>
                      <a:pt x="515" y="1015"/>
                      <a:pt x="522" y="1015"/>
                    </a:cubicBezTo>
                    <a:cubicBezTo>
                      <a:pt x="787" y="1015"/>
                      <a:pt x="1013" y="793"/>
                      <a:pt x="1025" y="514"/>
                    </a:cubicBezTo>
                    <a:cubicBezTo>
                      <a:pt x="1037" y="241"/>
                      <a:pt x="811" y="14"/>
                      <a:pt x="525" y="2"/>
                    </a:cubicBezTo>
                    <a:cubicBezTo>
                      <a:pt x="511" y="1"/>
                      <a:pt x="498" y="1"/>
                      <a:pt x="48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1"/>
              <p:cNvSpPr/>
              <p:nvPr/>
            </p:nvSpPr>
            <p:spPr>
              <a:xfrm>
                <a:off x="1219200" y="2205175"/>
                <a:ext cx="6550" cy="6275"/>
              </a:xfrm>
              <a:custGeom>
                <a:avLst/>
                <a:gdLst/>
                <a:ahLst/>
                <a:cxnLst/>
                <a:rect l="l" t="t" r="r" b="b"/>
                <a:pathLst>
                  <a:path w="262" h="251" extrusionOk="0">
                    <a:moveTo>
                      <a:pt x="143" y="0"/>
                    </a:moveTo>
                    <a:cubicBezTo>
                      <a:pt x="60" y="0"/>
                      <a:pt x="0" y="60"/>
                      <a:pt x="0" y="119"/>
                    </a:cubicBezTo>
                    <a:cubicBezTo>
                      <a:pt x="0" y="191"/>
                      <a:pt x="60" y="250"/>
                      <a:pt x="119" y="250"/>
                    </a:cubicBezTo>
                    <a:cubicBezTo>
                      <a:pt x="202" y="250"/>
                      <a:pt x="262" y="191"/>
                      <a:pt x="262" y="131"/>
                    </a:cubicBezTo>
                    <a:cubicBezTo>
                      <a:pt x="250" y="60"/>
                      <a:pt x="214" y="0"/>
                      <a:pt x="14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41"/>
              <p:cNvSpPr/>
              <p:nvPr/>
            </p:nvSpPr>
            <p:spPr>
              <a:xfrm>
                <a:off x="2779800" y="1755700"/>
                <a:ext cx="279525" cy="208650"/>
              </a:xfrm>
              <a:custGeom>
                <a:avLst/>
                <a:gdLst/>
                <a:ahLst/>
                <a:cxnLst/>
                <a:rect l="l" t="t" r="r" b="b"/>
                <a:pathLst>
                  <a:path w="11181" h="8346" extrusionOk="0">
                    <a:moveTo>
                      <a:pt x="0" y="1"/>
                    </a:moveTo>
                    <a:cubicBezTo>
                      <a:pt x="0" y="1"/>
                      <a:pt x="1024" y="2513"/>
                      <a:pt x="2822" y="4727"/>
                    </a:cubicBezTo>
                    <a:cubicBezTo>
                      <a:pt x="3441" y="5489"/>
                      <a:pt x="4132" y="6204"/>
                      <a:pt x="4930" y="6763"/>
                    </a:cubicBezTo>
                    <a:cubicBezTo>
                      <a:pt x="6705" y="8068"/>
                      <a:pt x="8500" y="8346"/>
                      <a:pt x="9709" y="8346"/>
                    </a:cubicBezTo>
                    <a:cubicBezTo>
                      <a:pt x="10607" y="8346"/>
                      <a:pt x="11180" y="8192"/>
                      <a:pt x="11180" y="8192"/>
                    </a:cubicBezTo>
                    <a:cubicBezTo>
                      <a:pt x="11180" y="8192"/>
                      <a:pt x="11097" y="6668"/>
                      <a:pt x="10073" y="4966"/>
                    </a:cubicBezTo>
                    <a:cubicBezTo>
                      <a:pt x="9597" y="4192"/>
                      <a:pt x="8918" y="3382"/>
                      <a:pt x="7942" y="2668"/>
                    </a:cubicBezTo>
                    <a:cubicBezTo>
                      <a:pt x="4846" y="405"/>
                      <a:pt x="1" y="1"/>
                      <a:pt x="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41"/>
              <p:cNvSpPr/>
              <p:nvPr/>
            </p:nvSpPr>
            <p:spPr>
              <a:xfrm>
                <a:off x="1465950" y="3108550"/>
                <a:ext cx="295900" cy="189500"/>
              </a:xfrm>
              <a:custGeom>
                <a:avLst/>
                <a:gdLst/>
                <a:ahLst/>
                <a:cxnLst/>
                <a:rect l="l" t="t" r="r" b="b"/>
                <a:pathLst>
                  <a:path w="11836" h="7580" extrusionOk="0">
                    <a:moveTo>
                      <a:pt x="11835" y="0"/>
                    </a:moveTo>
                    <a:cubicBezTo>
                      <a:pt x="11835" y="0"/>
                      <a:pt x="10299" y="12"/>
                      <a:pt x="8406" y="358"/>
                    </a:cubicBezTo>
                    <a:cubicBezTo>
                      <a:pt x="6894" y="631"/>
                      <a:pt x="5120" y="1131"/>
                      <a:pt x="3679" y="2024"/>
                    </a:cubicBezTo>
                    <a:cubicBezTo>
                      <a:pt x="417" y="4037"/>
                      <a:pt x="0" y="7275"/>
                      <a:pt x="0" y="7275"/>
                    </a:cubicBezTo>
                    <a:cubicBezTo>
                      <a:pt x="0" y="7275"/>
                      <a:pt x="847" y="7579"/>
                      <a:pt x="2124" y="7579"/>
                    </a:cubicBezTo>
                    <a:cubicBezTo>
                      <a:pt x="3284" y="7579"/>
                      <a:pt x="4800" y="7328"/>
                      <a:pt x="6358" y="6370"/>
                    </a:cubicBezTo>
                    <a:cubicBezTo>
                      <a:pt x="7037" y="5930"/>
                      <a:pt x="7692" y="5418"/>
                      <a:pt x="8275" y="4834"/>
                    </a:cubicBezTo>
                    <a:cubicBezTo>
                      <a:pt x="10454" y="2703"/>
                      <a:pt x="11835" y="0"/>
                      <a:pt x="1183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1"/>
              <p:cNvSpPr/>
              <p:nvPr/>
            </p:nvSpPr>
            <p:spPr>
              <a:xfrm>
                <a:off x="1923150" y="3017450"/>
                <a:ext cx="313750" cy="164675"/>
              </a:xfrm>
              <a:custGeom>
                <a:avLst/>
                <a:gdLst/>
                <a:ahLst/>
                <a:cxnLst/>
                <a:rect l="l" t="t" r="r" b="b"/>
                <a:pathLst>
                  <a:path w="12550" h="6587" extrusionOk="0">
                    <a:moveTo>
                      <a:pt x="1887" y="1"/>
                    </a:moveTo>
                    <a:cubicBezTo>
                      <a:pt x="757" y="1"/>
                      <a:pt x="0" y="84"/>
                      <a:pt x="0" y="84"/>
                    </a:cubicBezTo>
                    <a:cubicBezTo>
                      <a:pt x="0" y="84"/>
                      <a:pt x="2667" y="4168"/>
                      <a:pt x="6132" y="5799"/>
                    </a:cubicBezTo>
                    <a:cubicBezTo>
                      <a:pt x="7395" y="6396"/>
                      <a:pt x="8586" y="6586"/>
                      <a:pt x="9593" y="6586"/>
                    </a:cubicBezTo>
                    <a:cubicBezTo>
                      <a:pt x="11357" y="6586"/>
                      <a:pt x="12549" y="6002"/>
                      <a:pt x="12549" y="6002"/>
                    </a:cubicBezTo>
                    <a:cubicBezTo>
                      <a:pt x="12549" y="6002"/>
                      <a:pt x="11776" y="2823"/>
                      <a:pt x="8323" y="1192"/>
                    </a:cubicBezTo>
                    <a:cubicBezTo>
                      <a:pt x="6226" y="197"/>
                      <a:pt x="3618" y="1"/>
                      <a:pt x="188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41"/>
              <p:cNvSpPr/>
              <p:nvPr/>
            </p:nvSpPr>
            <p:spPr>
              <a:xfrm>
                <a:off x="2558050" y="2895425"/>
                <a:ext cx="193200" cy="304525"/>
              </a:xfrm>
              <a:custGeom>
                <a:avLst/>
                <a:gdLst/>
                <a:ahLst/>
                <a:cxnLst/>
                <a:rect l="l" t="t" r="r" b="b"/>
                <a:pathLst>
                  <a:path w="7728" h="12181" extrusionOk="0">
                    <a:moveTo>
                      <a:pt x="846" y="1"/>
                    </a:moveTo>
                    <a:cubicBezTo>
                      <a:pt x="846" y="1"/>
                      <a:pt x="0" y="2048"/>
                      <a:pt x="715" y="4656"/>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32"/>
                    </a:cubicBezTo>
                    <a:cubicBezTo>
                      <a:pt x="1155" y="5894"/>
                      <a:pt x="1274" y="6120"/>
                      <a:pt x="1417" y="6382"/>
                    </a:cubicBezTo>
                    <a:cubicBezTo>
                      <a:pt x="3239" y="9740"/>
                      <a:pt x="7466" y="12181"/>
                      <a:pt x="7466" y="12181"/>
                    </a:cubicBezTo>
                    <a:cubicBezTo>
                      <a:pt x="7466" y="12181"/>
                      <a:pt x="7727" y="7311"/>
                      <a:pt x="5894" y="3953"/>
                    </a:cubicBezTo>
                    <a:cubicBezTo>
                      <a:pt x="4060" y="596"/>
                      <a:pt x="846" y="1"/>
                      <a:pt x="84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41"/>
              <p:cNvSpPr/>
              <p:nvPr/>
            </p:nvSpPr>
            <p:spPr>
              <a:xfrm>
                <a:off x="2294625" y="2092375"/>
                <a:ext cx="382500" cy="128800"/>
              </a:xfrm>
              <a:custGeom>
                <a:avLst/>
                <a:gdLst/>
                <a:ahLst/>
                <a:cxnLst/>
                <a:rect l="l" t="t" r="r" b="b"/>
                <a:pathLst>
                  <a:path w="15300" h="5152" extrusionOk="0">
                    <a:moveTo>
                      <a:pt x="7932" y="1"/>
                    </a:moveTo>
                    <a:cubicBezTo>
                      <a:pt x="7656" y="1"/>
                      <a:pt x="7381" y="12"/>
                      <a:pt x="7108" y="35"/>
                    </a:cubicBezTo>
                    <a:cubicBezTo>
                      <a:pt x="3620" y="345"/>
                      <a:pt x="1798" y="2655"/>
                      <a:pt x="1512" y="3024"/>
                    </a:cubicBezTo>
                    <a:cubicBezTo>
                      <a:pt x="1500" y="2631"/>
                      <a:pt x="1191" y="2321"/>
                      <a:pt x="798" y="2309"/>
                    </a:cubicBezTo>
                    <a:cubicBezTo>
                      <a:pt x="791" y="2309"/>
                      <a:pt x="783" y="2309"/>
                      <a:pt x="776" y="2309"/>
                    </a:cubicBezTo>
                    <a:cubicBezTo>
                      <a:pt x="369" y="2309"/>
                      <a:pt x="47" y="2626"/>
                      <a:pt x="24" y="3036"/>
                    </a:cubicBezTo>
                    <a:cubicBezTo>
                      <a:pt x="0" y="3452"/>
                      <a:pt x="322" y="3810"/>
                      <a:pt x="738" y="3821"/>
                    </a:cubicBezTo>
                    <a:cubicBezTo>
                      <a:pt x="754" y="3822"/>
                      <a:pt x="769" y="3823"/>
                      <a:pt x="784" y="3823"/>
                    </a:cubicBezTo>
                    <a:cubicBezTo>
                      <a:pt x="1168" y="3823"/>
                      <a:pt x="1478" y="3532"/>
                      <a:pt x="1512" y="3143"/>
                    </a:cubicBezTo>
                    <a:cubicBezTo>
                      <a:pt x="1811" y="3419"/>
                      <a:pt x="3730" y="5152"/>
                      <a:pt x="6822" y="5152"/>
                    </a:cubicBezTo>
                    <a:cubicBezTo>
                      <a:pt x="7061" y="5152"/>
                      <a:pt x="7308" y="5141"/>
                      <a:pt x="7561" y="5119"/>
                    </a:cubicBezTo>
                    <a:cubicBezTo>
                      <a:pt x="11371" y="4774"/>
                      <a:pt x="15300" y="1881"/>
                      <a:pt x="15300" y="1881"/>
                    </a:cubicBezTo>
                    <a:cubicBezTo>
                      <a:pt x="15300" y="1881"/>
                      <a:pt x="11539" y="1"/>
                      <a:pt x="793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41"/>
              <p:cNvSpPr/>
              <p:nvPr/>
            </p:nvSpPr>
            <p:spPr>
              <a:xfrm>
                <a:off x="1811225" y="2512900"/>
                <a:ext cx="317925" cy="159200"/>
              </a:xfrm>
              <a:custGeom>
                <a:avLst/>
                <a:gdLst/>
                <a:ahLst/>
                <a:cxnLst/>
                <a:rect l="l" t="t" r="r" b="b"/>
                <a:pathLst>
                  <a:path w="12717" h="6368" extrusionOk="0">
                    <a:moveTo>
                      <a:pt x="10199" y="1"/>
                    </a:moveTo>
                    <a:cubicBezTo>
                      <a:pt x="8506" y="1"/>
                      <a:pt x="6249" y="192"/>
                      <a:pt x="4382" y="1014"/>
                    </a:cubicBezTo>
                    <a:cubicBezTo>
                      <a:pt x="870" y="2538"/>
                      <a:pt x="1" y="5693"/>
                      <a:pt x="1" y="5693"/>
                    </a:cubicBezTo>
                    <a:cubicBezTo>
                      <a:pt x="1" y="5693"/>
                      <a:pt x="1285" y="6367"/>
                      <a:pt x="3178" y="6367"/>
                    </a:cubicBezTo>
                    <a:cubicBezTo>
                      <a:pt x="4132" y="6367"/>
                      <a:pt x="5241" y="6196"/>
                      <a:pt x="6418" y="5681"/>
                    </a:cubicBezTo>
                    <a:cubicBezTo>
                      <a:pt x="9930" y="4145"/>
                      <a:pt x="12716" y="145"/>
                      <a:pt x="12716" y="145"/>
                    </a:cubicBezTo>
                    <a:cubicBezTo>
                      <a:pt x="12716" y="145"/>
                      <a:pt x="11670" y="1"/>
                      <a:pt x="10199"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41"/>
              <p:cNvSpPr/>
              <p:nvPr/>
            </p:nvSpPr>
            <p:spPr>
              <a:xfrm>
                <a:off x="2852425" y="2579025"/>
                <a:ext cx="294700" cy="190325"/>
              </a:xfrm>
              <a:custGeom>
                <a:avLst/>
                <a:gdLst/>
                <a:ahLst/>
                <a:cxnLst/>
                <a:rect l="l" t="t" r="r" b="b"/>
                <a:pathLst>
                  <a:path w="11788" h="7613" extrusionOk="0">
                    <a:moveTo>
                      <a:pt x="11788" y="0"/>
                    </a:moveTo>
                    <a:cubicBezTo>
                      <a:pt x="11787" y="0"/>
                      <a:pt x="6906" y="24"/>
                      <a:pt x="3656" y="2060"/>
                    </a:cubicBezTo>
                    <a:cubicBezTo>
                      <a:pt x="394" y="4084"/>
                      <a:pt x="1" y="7323"/>
                      <a:pt x="1" y="7323"/>
                    </a:cubicBezTo>
                    <a:cubicBezTo>
                      <a:pt x="1" y="7323"/>
                      <a:pt x="828" y="7612"/>
                      <a:pt x="2075" y="7612"/>
                    </a:cubicBezTo>
                    <a:cubicBezTo>
                      <a:pt x="3240" y="7612"/>
                      <a:pt x="4771" y="7359"/>
                      <a:pt x="6335" y="6382"/>
                    </a:cubicBezTo>
                    <a:cubicBezTo>
                      <a:pt x="9585" y="4358"/>
                      <a:pt x="11788" y="0"/>
                      <a:pt x="1178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41"/>
              <p:cNvSpPr/>
              <p:nvPr/>
            </p:nvSpPr>
            <p:spPr>
              <a:xfrm>
                <a:off x="2782775" y="3238325"/>
                <a:ext cx="12225" cy="12225"/>
              </a:xfrm>
              <a:custGeom>
                <a:avLst/>
                <a:gdLst/>
                <a:ahLst/>
                <a:cxnLst/>
                <a:rect l="l" t="t" r="r" b="b"/>
                <a:pathLst>
                  <a:path w="489" h="489" extrusionOk="0">
                    <a:moveTo>
                      <a:pt x="251" y="1"/>
                    </a:moveTo>
                    <a:cubicBezTo>
                      <a:pt x="120" y="1"/>
                      <a:pt x="1" y="108"/>
                      <a:pt x="1" y="239"/>
                    </a:cubicBezTo>
                    <a:cubicBezTo>
                      <a:pt x="1" y="370"/>
                      <a:pt x="108" y="489"/>
                      <a:pt x="239" y="489"/>
                    </a:cubicBezTo>
                    <a:cubicBezTo>
                      <a:pt x="370" y="489"/>
                      <a:pt x="489" y="393"/>
                      <a:pt x="489" y="251"/>
                    </a:cubicBezTo>
                    <a:cubicBezTo>
                      <a:pt x="489" y="120"/>
                      <a:pt x="382" y="1"/>
                      <a:pt x="251"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41"/>
              <p:cNvSpPr/>
              <p:nvPr/>
            </p:nvSpPr>
            <p:spPr>
              <a:xfrm>
                <a:off x="2911375" y="3428225"/>
                <a:ext cx="14600" cy="14025"/>
              </a:xfrm>
              <a:custGeom>
                <a:avLst/>
                <a:gdLst/>
                <a:ahLst/>
                <a:cxnLst/>
                <a:rect l="l" t="t" r="r" b="b"/>
                <a:pathLst>
                  <a:path w="584" h="561" extrusionOk="0">
                    <a:moveTo>
                      <a:pt x="298" y="1"/>
                    </a:moveTo>
                    <a:cubicBezTo>
                      <a:pt x="143" y="1"/>
                      <a:pt x="24" y="108"/>
                      <a:pt x="0" y="263"/>
                    </a:cubicBezTo>
                    <a:cubicBezTo>
                      <a:pt x="0" y="429"/>
                      <a:pt x="119" y="548"/>
                      <a:pt x="274" y="560"/>
                    </a:cubicBezTo>
                    <a:cubicBezTo>
                      <a:pt x="441" y="560"/>
                      <a:pt x="560" y="441"/>
                      <a:pt x="572" y="298"/>
                    </a:cubicBezTo>
                    <a:cubicBezTo>
                      <a:pt x="583" y="132"/>
                      <a:pt x="452" y="1"/>
                      <a:pt x="29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41"/>
              <p:cNvSpPr/>
              <p:nvPr/>
            </p:nvSpPr>
            <p:spPr>
              <a:xfrm>
                <a:off x="3081625" y="3374950"/>
                <a:ext cx="13725" cy="13725"/>
              </a:xfrm>
              <a:custGeom>
                <a:avLst/>
                <a:gdLst/>
                <a:ahLst/>
                <a:cxnLst/>
                <a:rect l="l" t="t" r="r" b="b"/>
                <a:pathLst>
                  <a:path w="549" h="549" extrusionOk="0">
                    <a:moveTo>
                      <a:pt x="274" y="0"/>
                    </a:moveTo>
                    <a:cubicBezTo>
                      <a:pt x="131" y="0"/>
                      <a:pt x="0" y="120"/>
                      <a:pt x="0" y="262"/>
                    </a:cubicBezTo>
                    <a:cubicBezTo>
                      <a:pt x="0" y="417"/>
                      <a:pt x="119" y="548"/>
                      <a:pt x="262" y="548"/>
                    </a:cubicBezTo>
                    <a:cubicBezTo>
                      <a:pt x="417" y="548"/>
                      <a:pt x="548" y="429"/>
                      <a:pt x="548" y="286"/>
                    </a:cubicBezTo>
                    <a:cubicBezTo>
                      <a:pt x="548" y="131"/>
                      <a:pt x="429" y="0"/>
                      <a:pt x="27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41"/>
              <p:cNvSpPr/>
              <p:nvPr/>
            </p:nvSpPr>
            <p:spPr>
              <a:xfrm>
                <a:off x="3101875" y="3277875"/>
                <a:ext cx="23825" cy="23000"/>
              </a:xfrm>
              <a:custGeom>
                <a:avLst/>
                <a:gdLst/>
                <a:ahLst/>
                <a:cxnLst/>
                <a:rect l="l" t="t" r="r" b="b"/>
                <a:pathLst>
                  <a:path w="953" h="920" extrusionOk="0">
                    <a:moveTo>
                      <a:pt x="460" y="0"/>
                    </a:moveTo>
                    <a:cubicBezTo>
                      <a:pt x="217" y="0"/>
                      <a:pt x="24" y="205"/>
                      <a:pt x="24" y="443"/>
                    </a:cubicBezTo>
                    <a:cubicBezTo>
                      <a:pt x="0" y="693"/>
                      <a:pt x="202" y="919"/>
                      <a:pt x="464" y="919"/>
                    </a:cubicBezTo>
                    <a:cubicBezTo>
                      <a:pt x="471" y="919"/>
                      <a:pt x="478" y="919"/>
                      <a:pt x="485" y="919"/>
                    </a:cubicBezTo>
                    <a:cubicBezTo>
                      <a:pt x="727" y="919"/>
                      <a:pt x="941" y="721"/>
                      <a:pt x="941" y="478"/>
                    </a:cubicBezTo>
                    <a:cubicBezTo>
                      <a:pt x="953" y="216"/>
                      <a:pt x="750" y="2"/>
                      <a:pt x="500" y="2"/>
                    </a:cubicBezTo>
                    <a:cubicBezTo>
                      <a:pt x="487" y="1"/>
                      <a:pt x="473" y="0"/>
                      <a:pt x="46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41"/>
              <p:cNvSpPr/>
              <p:nvPr/>
            </p:nvSpPr>
            <p:spPr>
              <a:xfrm>
                <a:off x="1671625" y="2762075"/>
                <a:ext cx="26525" cy="26525"/>
              </a:xfrm>
              <a:custGeom>
                <a:avLst/>
                <a:gdLst/>
                <a:ahLst/>
                <a:cxnLst/>
                <a:rect l="l" t="t" r="r" b="b"/>
                <a:pathLst>
                  <a:path w="1061" h="1061" extrusionOk="0">
                    <a:moveTo>
                      <a:pt x="517" y="0"/>
                    </a:moveTo>
                    <a:cubicBezTo>
                      <a:pt x="250" y="0"/>
                      <a:pt x="1" y="233"/>
                      <a:pt x="1" y="501"/>
                    </a:cubicBezTo>
                    <a:cubicBezTo>
                      <a:pt x="1" y="703"/>
                      <a:pt x="108" y="858"/>
                      <a:pt x="262" y="965"/>
                    </a:cubicBezTo>
                    <a:cubicBezTo>
                      <a:pt x="334" y="1013"/>
                      <a:pt x="417" y="1060"/>
                      <a:pt x="512" y="1060"/>
                    </a:cubicBezTo>
                    <a:cubicBezTo>
                      <a:pt x="536" y="1060"/>
                      <a:pt x="584" y="1036"/>
                      <a:pt x="620" y="1036"/>
                    </a:cubicBezTo>
                    <a:cubicBezTo>
                      <a:pt x="858" y="1001"/>
                      <a:pt x="1048" y="798"/>
                      <a:pt x="1048" y="548"/>
                    </a:cubicBezTo>
                    <a:cubicBezTo>
                      <a:pt x="1060" y="310"/>
                      <a:pt x="917" y="120"/>
                      <a:pt x="703" y="48"/>
                    </a:cubicBezTo>
                    <a:cubicBezTo>
                      <a:pt x="691" y="48"/>
                      <a:pt x="655" y="36"/>
                      <a:pt x="643" y="36"/>
                    </a:cubicBezTo>
                    <a:cubicBezTo>
                      <a:pt x="620" y="12"/>
                      <a:pt x="584" y="1"/>
                      <a:pt x="536" y="1"/>
                    </a:cubicBezTo>
                    <a:cubicBezTo>
                      <a:pt x="530" y="0"/>
                      <a:pt x="523" y="0"/>
                      <a:pt x="51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41"/>
              <p:cNvSpPr/>
              <p:nvPr/>
            </p:nvSpPr>
            <p:spPr>
              <a:xfrm>
                <a:off x="3148000" y="2610250"/>
                <a:ext cx="22350" cy="21800"/>
              </a:xfrm>
              <a:custGeom>
                <a:avLst/>
                <a:gdLst/>
                <a:ahLst/>
                <a:cxnLst/>
                <a:rect l="l" t="t" r="r" b="b"/>
                <a:pathLst>
                  <a:path w="894" h="872" extrusionOk="0">
                    <a:moveTo>
                      <a:pt x="444" y="1"/>
                    </a:moveTo>
                    <a:cubicBezTo>
                      <a:pt x="215" y="1"/>
                      <a:pt x="24" y="187"/>
                      <a:pt x="24" y="418"/>
                    </a:cubicBezTo>
                    <a:cubicBezTo>
                      <a:pt x="1" y="656"/>
                      <a:pt x="203" y="871"/>
                      <a:pt x="441" y="871"/>
                    </a:cubicBezTo>
                    <a:cubicBezTo>
                      <a:pt x="448" y="871"/>
                      <a:pt x="455" y="871"/>
                      <a:pt x="462" y="871"/>
                    </a:cubicBezTo>
                    <a:cubicBezTo>
                      <a:pt x="690" y="871"/>
                      <a:pt x="870" y="685"/>
                      <a:pt x="882" y="454"/>
                    </a:cubicBezTo>
                    <a:cubicBezTo>
                      <a:pt x="893" y="216"/>
                      <a:pt x="703" y="1"/>
                      <a:pt x="465" y="1"/>
                    </a:cubicBezTo>
                    <a:cubicBezTo>
                      <a:pt x="458" y="1"/>
                      <a:pt x="451" y="1"/>
                      <a:pt x="44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41"/>
              <p:cNvSpPr/>
              <p:nvPr/>
            </p:nvSpPr>
            <p:spPr>
              <a:xfrm>
                <a:off x="2764325" y="2409050"/>
                <a:ext cx="60450" cy="49175"/>
              </a:xfrm>
              <a:custGeom>
                <a:avLst/>
                <a:gdLst/>
                <a:ahLst/>
                <a:cxnLst/>
                <a:rect l="l" t="t" r="r" b="b"/>
                <a:pathLst>
                  <a:path w="2418" h="1967" extrusionOk="0">
                    <a:moveTo>
                      <a:pt x="1584" y="1"/>
                    </a:moveTo>
                    <a:cubicBezTo>
                      <a:pt x="1239" y="1"/>
                      <a:pt x="929" y="227"/>
                      <a:pt x="798" y="525"/>
                    </a:cubicBezTo>
                    <a:lnTo>
                      <a:pt x="762" y="525"/>
                    </a:lnTo>
                    <a:cubicBezTo>
                      <a:pt x="748" y="524"/>
                      <a:pt x="734" y="523"/>
                      <a:pt x="720" y="523"/>
                    </a:cubicBezTo>
                    <a:cubicBezTo>
                      <a:pt x="335" y="523"/>
                      <a:pt x="36" y="836"/>
                      <a:pt x="24" y="1215"/>
                    </a:cubicBezTo>
                    <a:cubicBezTo>
                      <a:pt x="0" y="1620"/>
                      <a:pt x="322" y="1941"/>
                      <a:pt x="727" y="1965"/>
                    </a:cubicBezTo>
                    <a:cubicBezTo>
                      <a:pt x="738" y="1966"/>
                      <a:pt x="750" y="1966"/>
                      <a:pt x="761" y="1966"/>
                    </a:cubicBezTo>
                    <a:cubicBezTo>
                      <a:pt x="997" y="1966"/>
                      <a:pt x="1209" y="1849"/>
                      <a:pt x="1334" y="1668"/>
                    </a:cubicBezTo>
                    <a:cubicBezTo>
                      <a:pt x="1405" y="1680"/>
                      <a:pt x="1465" y="1691"/>
                      <a:pt x="1536" y="1691"/>
                    </a:cubicBezTo>
                    <a:cubicBezTo>
                      <a:pt x="1561" y="1694"/>
                      <a:pt x="1585" y="1695"/>
                      <a:pt x="1609" y="1695"/>
                    </a:cubicBezTo>
                    <a:cubicBezTo>
                      <a:pt x="1818" y="1695"/>
                      <a:pt x="2003" y="1604"/>
                      <a:pt x="2132" y="1465"/>
                    </a:cubicBezTo>
                    <a:cubicBezTo>
                      <a:pt x="2298" y="1322"/>
                      <a:pt x="2405" y="1120"/>
                      <a:pt x="2405" y="870"/>
                    </a:cubicBezTo>
                    <a:cubicBezTo>
                      <a:pt x="2417" y="608"/>
                      <a:pt x="2298" y="370"/>
                      <a:pt x="2108" y="203"/>
                    </a:cubicBezTo>
                    <a:cubicBezTo>
                      <a:pt x="1977" y="84"/>
                      <a:pt x="1786" y="13"/>
                      <a:pt x="158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41"/>
              <p:cNvSpPr/>
              <p:nvPr/>
            </p:nvSpPr>
            <p:spPr>
              <a:xfrm>
                <a:off x="2845875" y="2225700"/>
                <a:ext cx="15800" cy="15500"/>
              </a:xfrm>
              <a:custGeom>
                <a:avLst/>
                <a:gdLst/>
                <a:ahLst/>
                <a:cxnLst/>
                <a:rect l="l" t="t" r="r" b="b"/>
                <a:pathLst>
                  <a:path w="632" h="620" extrusionOk="0">
                    <a:moveTo>
                      <a:pt x="334" y="1"/>
                    </a:moveTo>
                    <a:cubicBezTo>
                      <a:pt x="155" y="1"/>
                      <a:pt x="1" y="132"/>
                      <a:pt x="1" y="298"/>
                    </a:cubicBezTo>
                    <a:cubicBezTo>
                      <a:pt x="1" y="477"/>
                      <a:pt x="144" y="608"/>
                      <a:pt x="298" y="620"/>
                    </a:cubicBezTo>
                    <a:cubicBezTo>
                      <a:pt x="477" y="620"/>
                      <a:pt x="620" y="489"/>
                      <a:pt x="632" y="322"/>
                    </a:cubicBezTo>
                    <a:cubicBezTo>
                      <a:pt x="632" y="143"/>
                      <a:pt x="501" y="12"/>
                      <a:pt x="33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41"/>
              <p:cNvSpPr/>
              <p:nvPr/>
            </p:nvSpPr>
            <p:spPr>
              <a:xfrm>
                <a:off x="3018225" y="2422125"/>
                <a:ext cx="33050" cy="32225"/>
              </a:xfrm>
              <a:custGeom>
                <a:avLst/>
                <a:gdLst/>
                <a:ahLst/>
                <a:cxnLst/>
                <a:rect l="l" t="t" r="r" b="b"/>
                <a:pathLst>
                  <a:path w="1322" h="1289" extrusionOk="0">
                    <a:moveTo>
                      <a:pt x="649" y="0"/>
                    </a:moveTo>
                    <a:cubicBezTo>
                      <a:pt x="311" y="0"/>
                      <a:pt x="35" y="278"/>
                      <a:pt x="12" y="621"/>
                    </a:cubicBezTo>
                    <a:cubicBezTo>
                      <a:pt x="0" y="978"/>
                      <a:pt x="286" y="1276"/>
                      <a:pt x="643" y="1288"/>
                    </a:cubicBezTo>
                    <a:cubicBezTo>
                      <a:pt x="657" y="1288"/>
                      <a:pt x="671" y="1289"/>
                      <a:pt x="685" y="1289"/>
                    </a:cubicBezTo>
                    <a:cubicBezTo>
                      <a:pt x="1023" y="1289"/>
                      <a:pt x="1299" y="1012"/>
                      <a:pt x="1310" y="668"/>
                    </a:cubicBezTo>
                    <a:cubicBezTo>
                      <a:pt x="1322" y="311"/>
                      <a:pt x="1048" y="14"/>
                      <a:pt x="691" y="2"/>
                    </a:cubicBezTo>
                    <a:cubicBezTo>
                      <a:pt x="677" y="1"/>
                      <a:pt x="663" y="0"/>
                      <a:pt x="649"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41"/>
              <p:cNvSpPr/>
              <p:nvPr/>
            </p:nvSpPr>
            <p:spPr>
              <a:xfrm>
                <a:off x="2925350" y="2551925"/>
                <a:ext cx="25325" cy="24475"/>
              </a:xfrm>
              <a:custGeom>
                <a:avLst/>
                <a:gdLst/>
                <a:ahLst/>
                <a:cxnLst/>
                <a:rect l="l" t="t" r="r" b="b"/>
                <a:pathLst>
                  <a:path w="1013" h="979" extrusionOk="0">
                    <a:moveTo>
                      <a:pt x="492" y="0"/>
                    </a:moveTo>
                    <a:cubicBezTo>
                      <a:pt x="238" y="0"/>
                      <a:pt x="13" y="210"/>
                      <a:pt x="13" y="477"/>
                    </a:cubicBezTo>
                    <a:cubicBezTo>
                      <a:pt x="1" y="739"/>
                      <a:pt x="215" y="977"/>
                      <a:pt x="489" y="977"/>
                    </a:cubicBezTo>
                    <a:cubicBezTo>
                      <a:pt x="502" y="978"/>
                      <a:pt x="514" y="979"/>
                      <a:pt x="527" y="979"/>
                    </a:cubicBezTo>
                    <a:cubicBezTo>
                      <a:pt x="773" y="979"/>
                      <a:pt x="989" y="761"/>
                      <a:pt x="989" y="501"/>
                    </a:cubicBezTo>
                    <a:cubicBezTo>
                      <a:pt x="1013" y="239"/>
                      <a:pt x="786" y="1"/>
                      <a:pt x="513" y="1"/>
                    </a:cubicBezTo>
                    <a:cubicBezTo>
                      <a:pt x="506" y="0"/>
                      <a:pt x="499" y="0"/>
                      <a:pt x="49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41"/>
              <p:cNvSpPr/>
              <p:nvPr/>
            </p:nvSpPr>
            <p:spPr>
              <a:xfrm>
                <a:off x="3241475" y="2422150"/>
                <a:ext cx="20250" cy="19975"/>
              </a:xfrm>
              <a:custGeom>
                <a:avLst/>
                <a:gdLst/>
                <a:ahLst/>
                <a:cxnLst/>
                <a:rect l="l" t="t" r="r" b="b"/>
                <a:pathLst>
                  <a:path w="810" h="799" extrusionOk="0">
                    <a:moveTo>
                      <a:pt x="417" y="1"/>
                    </a:moveTo>
                    <a:cubicBezTo>
                      <a:pt x="191" y="1"/>
                      <a:pt x="12" y="155"/>
                      <a:pt x="0" y="382"/>
                    </a:cubicBezTo>
                    <a:cubicBezTo>
                      <a:pt x="0" y="608"/>
                      <a:pt x="167" y="786"/>
                      <a:pt x="393" y="798"/>
                    </a:cubicBezTo>
                    <a:cubicBezTo>
                      <a:pt x="607" y="798"/>
                      <a:pt x="786" y="620"/>
                      <a:pt x="810" y="417"/>
                    </a:cubicBezTo>
                    <a:cubicBezTo>
                      <a:pt x="810" y="191"/>
                      <a:pt x="643" y="13"/>
                      <a:pt x="41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41"/>
              <p:cNvSpPr/>
              <p:nvPr/>
            </p:nvSpPr>
            <p:spPr>
              <a:xfrm>
                <a:off x="2828625" y="2812075"/>
                <a:ext cx="13400" cy="13450"/>
              </a:xfrm>
              <a:custGeom>
                <a:avLst/>
                <a:gdLst/>
                <a:ahLst/>
                <a:cxnLst/>
                <a:rect l="l" t="t" r="r" b="b"/>
                <a:pathLst>
                  <a:path w="536" h="538" extrusionOk="0">
                    <a:moveTo>
                      <a:pt x="274" y="1"/>
                    </a:moveTo>
                    <a:cubicBezTo>
                      <a:pt x="131" y="1"/>
                      <a:pt x="12" y="96"/>
                      <a:pt x="0" y="251"/>
                    </a:cubicBezTo>
                    <a:cubicBezTo>
                      <a:pt x="0" y="394"/>
                      <a:pt x="95" y="513"/>
                      <a:pt x="250" y="537"/>
                    </a:cubicBezTo>
                    <a:cubicBezTo>
                      <a:pt x="257" y="537"/>
                      <a:pt x="263" y="537"/>
                      <a:pt x="270" y="537"/>
                    </a:cubicBezTo>
                    <a:cubicBezTo>
                      <a:pt x="404" y="537"/>
                      <a:pt x="513" y="422"/>
                      <a:pt x="536" y="275"/>
                    </a:cubicBezTo>
                    <a:cubicBezTo>
                      <a:pt x="536" y="132"/>
                      <a:pt x="429" y="13"/>
                      <a:pt x="27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41"/>
              <p:cNvSpPr/>
              <p:nvPr/>
            </p:nvSpPr>
            <p:spPr>
              <a:xfrm>
                <a:off x="2557150" y="3089475"/>
                <a:ext cx="26225" cy="25350"/>
              </a:xfrm>
              <a:custGeom>
                <a:avLst/>
                <a:gdLst/>
                <a:ahLst/>
                <a:cxnLst/>
                <a:rect l="l" t="t" r="r" b="b"/>
                <a:pathLst>
                  <a:path w="1049" h="1014" extrusionOk="0">
                    <a:moveTo>
                      <a:pt x="515" y="1"/>
                    </a:moveTo>
                    <a:cubicBezTo>
                      <a:pt x="251" y="1"/>
                      <a:pt x="36" y="211"/>
                      <a:pt x="24" y="490"/>
                    </a:cubicBezTo>
                    <a:cubicBezTo>
                      <a:pt x="1" y="775"/>
                      <a:pt x="227" y="1002"/>
                      <a:pt x="513" y="1013"/>
                    </a:cubicBezTo>
                    <a:cubicBezTo>
                      <a:pt x="775" y="1013"/>
                      <a:pt x="1013" y="811"/>
                      <a:pt x="1036" y="525"/>
                    </a:cubicBezTo>
                    <a:cubicBezTo>
                      <a:pt x="1048" y="240"/>
                      <a:pt x="822" y="13"/>
                      <a:pt x="536" y="1"/>
                    </a:cubicBezTo>
                    <a:cubicBezTo>
                      <a:pt x="529" y="1"/>
                      <a:pt x="522" y="1"/>
                      <a:pt x="51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41"/>
              <p:cNvSpPr/>
              <p:nvPr/>
            </p:nvSpPr>
            <p:spPr>
              <a:xfrm>
                <a:off x="2861650" y="2259325"/>
                <a:ext cx="6575" cy="6575"/>
              </a:xfrm>
              <a:custGeom>
                <a:avLst/>
                <a:gdLst/>
                <a:ahLst/>
                <a:cxnLst/>
                <a:rect l="l" t="t" r="r" b="b"/>
                <a:pathLst>
                  <a:path w="263" h="263" extrusionOk="0">
                    <a:moveTo>
                      <a:pt x="144" y="1"/>
                    </a:moveTo>
                    <a:cubicBezTo>
                      <a:pt x="72" y="1"/>
                      <a:pt x="13" y="60"/>
                      <a:pt x="13" y="120"/>
                    </a:cubicBezTo>
                    <a:cubicBezTo>
                      <a:pt x="1" y="203"/>
                      <a:pt x="60" y="263"/>
                      <a:pt x="132" y="263"/>
                    </a:cubicBezTo>
                    <a:cubicBezTo>
                      <a:pt x="203" y="263"/>
                      <a:pt x="263" y="203"/>
                      <a:pt x="263" y="144"/>
                    </a:cubicBezTo>
                    <a:cubicBezTo>
                      <a:pt x="263" y="60"/>
                      <a:pt x="203" y="1"/>
                      <a:pt x="14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41"/>
              <p:cNvSpPr/>
              <p:nvPr/>
            </p:nvSpPr>
            <p:spPr>
              <a:xfrm>
                <a:off x="1902300" y="2058425"/>
                <a:ext cx="31275" cy="30675"/>
              </a:xfrm>
              <a:custGeom>
                <a:avLst/>
                <a:gdLst/>
                <a:ahLst/>
                <a:cxnLst/>
                <a:rect l="l" t="t" r="r" b="b"/>
                <a:pathLst>
                  <a:path w="1251" h="1227" extrusionOk="0">
                    <a:moveTo>
                      <a:pt x="644" y="0"/>
                    </a:moveTo>
                    <a:cubicBezTo>
                      <a:pt x="525" y="0"/>
                      <a:pt x="406" y="36"/>
                      <a:pt x="322" y="95"/>
                    </a:cubicBezTo>
                    <a:cubicBezTo>
                      <a:pt x="144" y="203"/>
                      <a:pt x="25" y="381"/>
                      <a:pt x="25" y="596"/>
                    </a:cubicBezTo>
                    <a:cubicBezTo>
                      <a:pt x="1" y="941"/>
                      <a:pt x="275" y="1227"/>
                      <a:pt x="620" y="1227"/>
                    </a:cubicBezTo>
                    <a:cubicBezTo>
                      <a:pt x="627" y="1227"/>
                      <a:pt x="635" y="1227"/>
                      <a:pt x="642" y="1227"/>
                    </a:cubicBezTo>
                    <a:cubicBezTo>
                      <a:pt x="966" y="1227"/>
                      <a:pt x="1239" y="969"/>
                      <a:pt x="1239" y="631"/>
                    </a:cubicBezTo>
                    <a:cubicBezTo>
                      <a:pt x="1251" y="357"/>
                      <a:pt x="1072" y="119"/>
                      <a:pt x="822" y="36"/>
                    </a:cubicBezTo>
                    <a:cubicBezTo>
                      <a:pt x="763" y="12"/>
                      <a:pt x="703" y="0"/>
                      <a:pt x="64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41"/>
              <p:cNvSpPr/>
              <p:nvPr/>
            </p:nvSpPr>
            <p:spPr>
              <a:xfrm>
                <a:off x="1863325" y="2508775"/>
                <a:ext cx="13100" cy="12525"/>
              </a:xfrm>
              <a:custGeom>
                <a:avLst/>
                <a:gdLst/>
                <a:ahLst/>
                <a:cxnLst/>
                <a:rect l="l" t="t" r="r" b="b"/>
                <a:pathLst>
                  <a:path w="524" h="501" extrusionOk="0">
                    <a:moveTo>
                      <a:pt x="286" y="0"/>
                    </a:moveTo>
                    <a:cubicBezTo>
                      <a:pt x="155" y="0"/>
                      <a:pt x="36" y="108"/>
                      <a:pt x="12" y="238"/>
                    </a:cubicBezTo>
                    <a:cubicBezTo>
                      <a:pt x="0" y="381"/>
                      <a:pt x="119" y="500"/>
                      <a:pt x="250" y="500"/>
                    </a:cubicBezTo>
                    <a:cubicBezTo>
                      <a:pt x="393" y="500"/>
                      <a:pt x="512" y="405"/>
                      <a:pt x="524" y="262"/>
                    </a:cubicBezTo>
                    <a:cubicBezTo>
                      <a:pt x="524" y="131"/>
                      <a:pt x="417" y="12"/>
                      <a:pt x="28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41"/>
              <p:cNvSpPr/>
              <p:nvPr/>
            </p:nvSpPr>
            <p:spPr>
              <a:xfrm>
                <a:off x="2144300" y="2753125"/>
                <a:ext cx="30975" cy="30150"/>
              </a:xfrm>
              <a:custGeom>
                <a:avLst/>
                <a:gdLst/>
                <a:ahLst/>
                <a:cxnLst/>
                <a:rect l="l" t="t" r="r" b="b"/>
                <a:pathLst>
                  <a:path w="1239" h="1206" extrusionOk="0">
                    <a:moveTo>
                      <a:pt x="622" y="1"/>
                    </a:moveTo>
                    <a:cubicBezTo>
                      <a:pt x="298" y="1"/>
                      <a:pt x="24" y="259"/>
                      <a:pt x="13" y="585"/>
                    </a:cubicBezTo>
                    <a:cubicBezTo>
                      <a:pt x="1" y="930"/>
                      <a:pt x="251" y="1192"/>
                      <a:pt x="596" y="1204"/>
                    </a:cubicBezTo>
                    <a:cubicBezTo>
                      <a:pt x="609" y="1205"/>
                      <a:pt x="622" y="1205"/>
                      <a:pt x="635" y="1205"/>
                    </a:cubicBezTo>
                    <a:cubicBezTo>
                      <a:pt x="940" y="1205"/>
                      <a:pt x="1204" y="941"/>
                      <a:pt x="1215" y="632"/>
                    </a:cubicBezTo>
                    <a:cubicBezTo>
                      <a:pt x="1239" y="299"/>
                      <a:pt x="965" y="13"/>
                      <a:pt x="644" y="1"/>
                    </a:cubicBezTo>
                    <a:cubicBezTo>
                      <a:pt x="636" y="1"/>
                      <a:pt x="629" y="1"/>
                      <a:pt x="62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41"/>
              <p:cNvSpPr/>
              <p:nvPr/>
            </p:nvSpPr>
            <p:spPr>
              <a:xfrm>
                <a:off x="2116625" y="2828750"/>
                <a:ext cx="25925" cy="25050"/>
              </a:xfrm>
              <a:custGeom>
                <a:avLst/>
                <a:gdLst/>
                <a:ahLst/>
                <a:cxnLst/>
                <a:rect l="l" t="t" r="r" b="b"/>
                <a:pathLst>
                  <a:path w="1037" h="1002" extrusionOk="0">
                    <a:moveTo>
                      <a:pt x="514" y="0"/>
                    </a:moveTo>
                    <a:cubicBezTo>
                      <a:pt x="250" y="0"/>
                      <a:pt x="36" y="210"/>
                      <a:pt x="24" y="477"/>
                    </a:cubicBezTo>
                    <a:cubicBezTo>
                      <a:pt x="0" y="763"/>
                      <a:pt x="227" y="977"/>
                      <a:pt x="500" y="1001"/>
                    </a:cubicBezTo>
                    <a:cubicBezTo>
                      <a:pt x="507" y="1001"/>
                      <a:pt x="514" y="1001"/>
                      <a:pt x="520" y="1001"/>
                    </a:cubicBezTo>
                    <a:cubicBezTo>
                      <a:pt x="774" y="1001"/>
                      <a:pt x="1001" y="780"/>
                      <a:pt x="1012" y="524"/>
                    </a:cubicBezTo>
                    <a:cubicBezTo>
                      <a:pt x="1036" y="239"/>
                      <a:pt x="810" y="12"/>
                      <a:pt x="536" y="1"/>
                    </a:cubicBezTo>
                    <a:cubicBezTo>
                      <a:pt x="529" y="0"/>
                      <a:pt x="522" y="0"/>
                      <a:pt x="51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41"/>
              <p:cNvSpPr/>
              <p:nvPr/>
            </p:nvSpPr>
            <p:spPr>
              <a:xfrm>
                <a:off x="1708525" y="2659375"/>
                <a:ext cx="38125" cy="37300"/>
              </a:xfrm>
              <a:custGeom>
                <a:avLst/>
                <a:gdLst/>
                <a:ahLst/>
                <a:cxnLst/>
                <a:rect l="l" t="t" r="r" b="b"/>
                <a:pathLst>
                  <a:path w="1525" h="1492" extrusionOk="0">
                    <a:moveTo>
                      <a:pt x="764" y="1"/>
                    </a:moveTo>
                    <a:cubicBezTo>
                      <a:pt x="358" y="1"/>
                      <a:pt x="36" y="318"/>
                      <a:pt x="13" y="715"/>
                    </a:cubicBezTo>
                    <a:cubicBezTo>
                      <a:pt x="1" y="1132"/>
                      <a:pt x="334" y="1477"/>
                      <a:pt x="727" y="1489"/>
                    </a:cubicBezTo>
                    <a:cubicBezTo>
                      <a:pt x="748" y="1491"/>
                      <a:pt x="768" y="1492"/>
                      <a:pt x="788" y="1492"/>
                    </a:cubicBezTo>
                    <a:cubicBezTo>
                      <a:pt x="1177" y="1492"/>
                      <a:pt x="1490" y="1171"/>
                      <a:pt x="1501" y="775"/>
                    </a:cubicBezTo>
                    <a:cubicBezTo>
                      <a:pt x="1525" y="358"/>
                      <a:pt x="1192" y="13"/>
                      <a:pt x="787" y="1"/>
                    </a:cubicBezTo>
                    <a:cubicBezTo>
                      <a:pt x="779" y="1"/>
                      <a:pt x="772" y="1"/>
                      <a:pt x="76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41"/>
              <p:cNvSpPr/>
              <p:nvPr/>
            </p:nvSpPr>
            <p:spPr>
              <a:xfrm>
                <a:off x="1716275" y="3341300"/>
                <a:ext cx="29200" cy="28350"/>
              </a:xfrm>
              <a:custGeom>
                <a:avLst/>
                <a:gdLst/>
                <a:ahLst/>
                <a:cxnLst/>
                <a:rect l="l" t="t" r="r" b="b"/>
                <a:pathLst>
                  <a:path w="1168" h="1134" extrusionOk="0">
                    <a:moveTo>
                      <a:pt x="575" y="1"/>
                    </a:moveTo>
                    <a:cubicBezTo>
                      <a:pt x="274" y="1"/>
                      <a:pt x="24" y="247"/>
                      <a:pt x="24" y="561"/>
                    </a:cubicBezTo>
                    <a:cubicBezTo>
                      <a:pt x="0" y="870"/>
                      <a:pt x="262" y="1132"/>
                      <a:pt x="572" y="1132"/>
                    </a:cubicBezTo>
                    <a:cubicBezTo>
                      <a:pt x="585" y="1133"/>
                      <a:pt x="597" y="1134"/>
                      <a:pt x="610" y="1134"/>
                    </a:cubicBezTo>
                    <a:cubicBezTo>
                      <a:pt x="891" y="1134"/>
                      <a:pt x="1133" y="881"/>
                      <a:pt x="1155" y="584"/>
                    </a:cubicBezTo>
                    <a:cubicBezTo>
                      <a:pt x="1167" y="275"/>
                      <a:pt x="917" y="1"/>
                      <a:pt x="596" y="1"/>
                    </a:cubicBezTo>
                    <a:cubicBezTo>
                      <a:pt x="589" y="1"/>
                      <a:pt x="582" y="1"/>
                      <a:pt x="57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41"/>
              <p:cNvSpPr/>
              <p:nvPr/>
            </p:nvSpPr>
            <p:spPr>
              <a:xfrm>
                <a:off x="1758850" y="3327325"/>
                <a:ext cx="33050" cy="32475"/>
              </a:xfrm>
              <a:custGeom>
                <a:avLst/>
                <a:gdLst/>
                <a:ahLst/>
                <a:cxnLst/>
                <a:rect l="l" t="t" r="r" b="b"/>
                <a:pathLst>
                  <a:path w="1322" h="1299" extrusionOk="0">
                    <a:moveTo>
                      <a:pt x="656" y="0"/>
                    </a:moveTo>
                    <a:cubicBezTo>
                      <a:pt x="309" y="0"/>
                      <a:pt x="24" y="270"/>
                      <a:pt x="12" y="620"/>
                    </a:cubicBezTo>
                    <a:cubicBezTo>
                      <a:pt x="0" y="977"/>
                      <a:pt x="286" y="1274"/>
                      <a:pt x="643" y="1298"/>
                    </a:cubicBezTo>
                    <a:cubicBezTo>
                      <a:pt x="650" y="1299"/>
                      <a:pt x="657" y="1299"/>
                      <a:pt x="664" y="1299"/>
                    </a:cubicBezTo>
                    <a:cubicBezTo>
                      <a:pt x="1012" y="1299"/>
                      <a:pt x="1298" y="1017"/>
                      <a:pt x="1310" y="667"/>
                    </a:cubicBezTo>
                    <a:cubicBezTo>
                      <a:pt x="1322" y="310"/>
                      <a:pt x="1036" y="12"/>
                      <a:pt x="679" y="0"/>
                    </a:cubicBezTo>
                    <a:cubicBezTo>
                      <a:pt x="671" y="0"/>
                      <a:pt x="664" y="0"/>
                      <a:pt x="65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41"/>
              <p:cNvSpPr/>
              <p:nvPr/>
            </p:nvSpPr>
            <p:spPr>
              <a:xfrm>
                <a:off x="1803200" y="3396950"/>
                <a:ext cx="35125" cy="34575"/>
              </a:xfrm>
              <a:custGeom>
                <a:avLst/>
                <a:gdLst/>
                <a:ahLst/>
                <a:cxnLst/>
                <a:rect l="l" t="t" r="r" b="b"/>
                <a:pathLst>
                  <a:path w="1405" h="1383" extrusionOk="0">
                    <a:moveTo>
                      <a:pt x="685" y="0"/>
                    </a:moveTo>
                    <a:cubicBezTo>
                      <a:pt x="333" y="0"/>
                      <a:pt x="23" y="290"/>
                      <a:pt x="12" y="668"/>
                    </a:cubicBezTo>
                    <a:cubicBezTo>
                      <a:pt x="0" y="1037"/>
                      <a:pt x="298" y="1371"/>
                      <a:pt x="679" y="1383"/>
                    </a:cubicBezTo>
                    <a:cubicBezTo>
                      <a:pt x="1072" y="1383"/>
                      <a:pt x="1381" y="1085"/>
                      <a:pt x="1393" y="716"/>
                    </a:cubicBezTo>
                    <a:cubicBezTo>
                      <a:pt x="1405" y="335"/>
                      <a:pt x="1107" y="13"/>
                      <a:pt x="726" y="2"/>
                    </a:cubicBezTo>
                    <a:cubicBezTo>
                      <a:pt x="712" y="1"/>
                      <a:pt x="699" y="0"/>
                      <a:pt x="68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41"/>
              <p:cNvSpPr/>
              <p:nvPr/>
            </p:nvSpPr>
            <p:spPr>
              <a:xfrm>
                <a:off x="3114375" y="2120325"/>
                <a:ext cx="320000" cy="156350"/>
              </a:xfrm>
              <a:custGeom>
                <a:avLst/>
                <a:gdLst/>
                <a:ahLst/>
                <a:cxnLst/>
                <a:rect l="l" t="t" r="r" b="b"/>
                <a:pathLst>
                  <a:path w="12800" h="6254" extrusionOk="0">
                    <a:moveTo>
                      <a:pt x="4407" y="4941"/>
                    </a:moveTo>
                    <a:cubicBezTo>
                      <a:pt x="4414" y="4941"/>
                      <a:pt x="4422" y="4941"/>
                      <a:pt x="4429" y="4942"/>
                    </a:cubicBezTo>
                    <a:cubicBezTo>
                      <a:pt x="4608" y="4954"/>
                      <a:pt x="4763" y="5120"/>
                      <a:pt x="4763" y="5299"/>
                    </a:cubicBezTo>
                    <a:cubicBezTo>
                      <a:pt x="4763" y="5476"/>
                      <a:pt x="4618" y="5623"/>
                      <a:pt x="4444" y="5623"/>
                    </a:cubicBezTo>
                    <a:cubicBezTo>
                      <a:pt x="4431" y="5623"/>
                      <a:pt x="4418" y="5622"/>
                      <a:pt x="4405" y="5620"/>
                    </a:cubicBezTo>
                    <a:cubicBezTo>
                      <a:pt x="4203" y="5620"/>
                      <a:pt x="4060" y="5454"/>
                      <a:pt x="4072" y="5263"/>
                    </a:cubicBezTo>
                    <a:cubicBezTo>
                      <a:pt x="4072" y="5080"/>
                      <a:pt x="4226" y="4941"/>
                      <a:pt x="4407" y="4941"/>
                    </a:cubicBezTo>
                    <a:close/>
                    <a:moveTo>
                      <a:pt x="9462" y="0"/>
                    </a:moveTo>
                    <a:cubicBezTo>
                      <a:pt x="8555" y="0"/>
                      <a:pt x="7496" y="160"/>
                      <a:pt x="6382" y="620"/>
                    </a:cubicBezTo>
                    <a:cubicBezTo>
                      <a:pt x="2834" y="2096"/>
                      <a:pt x="0" y="6061"/>
                      <a:pt x="0" y="6061"/>
                    </a:cubicBezTo>
                    <a:cubicBezTo>
                      <a:pt x="0" y="6061"/>
                      <a:pt x="1235" y="6253"/>
                      <a:pt x="2911" y="6253"/>
                    </a:cubicBezTo>
                    <a:cubicBezTo>
                      <a:pt x="4548" y="6253"/>
                      <a:pt x="6605" y="6070"/>
                      <a:pt x="8346" y="5347"/>
                    </a:cubicBezTo>
                    <a:cubicBezTo>
                      <a:pt x="8727" y="5180"/>
                      <a:pt x="9085" y="5001"/>
                      <a:pt x="9418" y="4811"/>
                    </a:cubicBezTo>
                    <a:cubicBezTo>
                      <a:pt x="12061" y="3215"/>
                      <a:pt x="12799" y="727"/>
                      <a:pt x="12799" y="727"/>
                    </a:cubicBezTo>
                    <a:cubicBezTo>
                      <a:pt x="12799" y="727"/>
                      <a:pt x="11490" y="13"/>
                      <a:pt x="9561" y="1"/>
                    </a:cubicBezTo>
                    <a:cubicBezTo>
                      <a:pt x="9528" y="0"/>
                      <a:pt x="9495" y="0"/>
                      <a:pt x="946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41"/>
              <p:cNvSpPr/>
              <p:nvPr/>
            </p:nvSpPr>
            <p:spPr>
              <a:xfrm>
                <a:off x="4422275" y="1809575"/>
                <a:ext cx="279525" cy="208875"/>
              </a:xfrm>
              <a:custGeom>
                <a:avLst/>
                <a:gdLst/>
                <a:ahLst/>
                <a:cxnLst/>
                <a:rect l="l" t="t" r="r" b="b"/>
                <a:pathLst>
                  <a:path w="11181" h="8355" extrusionOk="0">
                    <a:moveTo>
                      <a:pt x="0" y="1"/>
                    </a:moveTo>
                    <a:cubicBezTo>
                      <a:pt x="0" y="1"/>
                      <a:pt x="1036" y="2513"/>
                      <a:pt x="2834" y="4739"/>
                    </a:cubicBezTo>
                    <a:cubicBezTo>
                      <a:pt x="3441" y="5489"/>
                      <a:pt x="4144" y="6204"/>
                      <a:pt x="4929" y="6775"/>
                    </a:cubicBezTo>
                    <a:cubicBezTo>
                      <a:pt x="6712" y="8078"/>
                      <a:pt x="8514" y="8354"/>
                      <a:pt x="9722" y="8354"/>
                    </a:cubicBezTo>
                    <a:cubicBezTo>
                      <a:pt x="10612" y="8354"/>
                      <a:pt x="11180" y="8204"/>
                      <a:pt x="11180" y="8204"/>
                    </a:cubicBezTo>
                    <a:cubicBezTo>
                      <a:pt x="11180" y="8204"/>
                      <a:pt x="11109" y="6668"/>
                      <a:pt x="10085" y="4977"/>
                    </a:cubicBezTo>
                    <a:cubicBezTo>
                      <a:pt x="9609" y="4204"/>
                      <a:pt x="8918" y="3382"/>
                      <a:pt x="7954" y="2668"/>
                    </a:cubicBezTo>
                    <a:cubicBezTo>
                      <a:pt x="4858" y="406"/>
                      <a:pt x="1" y="1"/>
                      <a:pt x="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41"/>
              <p:cNvSpPr/>
              <p:nvPr/>
            </p:nvSpPr>
            <p:spPr>
              <a:xfrm>
                <a:off x="3108700" y="3162725"/>
                <a:ext cx="295900" cy="189625"/>
              </a:xfrm>
              <a:custGeom>
                <a:avLst/>
                <a:gdLst/>
                <a:ahLst/>
                <a:cxnLst/>
                <a:rect l="l" t="t" r="r" b="b"/>
                <a:pathLst>
                  <a:path w="11836" h="7585" extrusionOk="0">
                    <a:moveTo>
                      <a:pt x="11836" y="0"/>
                    </a:moveTo>
                    <a:cubicBezTo>
                      <a:pt x="11836" y="0"/>
                      <a:pt x="10300" y="0"/>
                      <a:pt x="8407" y="358"/>
                    </a:cubicBezTo>
                    <a:cubicBezTo>
                      <a:pt x="6895" y="643"/>
                      <a:pt x="5121" y="1131"/>
                      <a:pt x="3680" y="2024"/>
                    </a:cubicBezTo>
                    <a:cubicBezTo>
                      <a:pt x="418" y="4037"/>
                      <a:pt x="1" y="7287"/>
                      <a:pt x="1" y="7287"/>
                    </a:cubicBezTo>
                    <a:cubicBezTo>
                      <a:pt x="1" y="7287"/>
                      <a:pt x="839" y="7585"/>
                      <a:pt x="2105" y="7585"/>
                    </a:cubicBezTo>
                    <a:cubicBezTo>
                      <a:pt x="3267" y="7585"/>
                      <a:pt x="4791" y="7333"/>
                      <a:pt x="6359" y="6370"/>
                    </a:cubicBezTo>
                    <a:cubicBezTo>
                      <a:pt x="7037" y="5942"/>
                      <a:pt x="7692" y="5418"/>
                      <a:pt x="8276" y="4846"/>
                    </a:cubicBezTo>
                    <a:cubicBezTo>
                      <a:pt x="10443" y="2715"/>
                      <a:pt x="11836" y="0"/>
                      <a:pt x="1183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41"/>
              <p:cNvSpPr/>
              <p:nvPr/>
            </p:nvSpPr>
            <p:spPr>
              <a:xfrm>
                <a:off x="4751475" y="3217200"/>
                <a:ext cx="295300" cy="189075"/>
              </a:xfrm>
              <a:custGeom>
                <a:avLst/>
                <a:gdLst/>
                <a:ahLst/>
                <a:cxnLst/>
                <a:rect l="l" t="t" r="r" b="b"/>
                <a:pathLst>
                  <a:path w="11812" h="7563" extrusionOk="0">
                    <a:moveTo>
                      <a:pt x="11811" y="0"/>
                    </a:moveTo>
                    <a:cubicBezTo>
                      <a:pt x="11811" y="0"/>
                      <a:pt x="10311" y="0"/>
                      <a:pt x="8406" y="345"/>
                    </a:cubicBezTo>
                    <a:cubicBezTo>
                      <a:pt x="6882" y="619"/>
                      <a:pt x="5120" y="1119"/>
                      <a:pt x="3668" y="2012"/>
                    </a:cubicBezTo>
                    <a:cubicBezTo>
                      <a:pt x="417" y="4013"/>
                      <a:pt x="0" y="7263"/>
                      <a:pt x="0" y="7263"/>
                    </a:cubicBezTo>
                    <a:cubicBezTo>
                      <a:pt x="0" y="7263"/>
                      <a:pt x="840" y="7562"/>
                      <a:pt x="2109" y="7562"/>
                    </a:cubicBezTo>
                    <a:cubicBezTo>
                      <a:pt x="3267" y="7562"/>
                      <a:pt x="4784" y="7313"/>
                      <a:pt x="6347" y="6358"/>
                    </a:cubicBezTo>
                    <a:cubicBezTo>
                      <a:pt x="7025" y="5941"/>
                      <a:pt x="7656" y="5406"/>
                      <a:pt x="8252" y="4834"/>
                    </a:cubicBezTo>
                    <a:cubicBezTo>
                      <a:pt x="10430" y="2703"/>
                      <a:pt x="11811" y="0"/>
                      <a:pt x="11811"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41"/>
              <p:cNvSpPr/>
              <p:nvPr/>
            </p:nvSpPr>
            <p:spPr>
              <a:xfrm>
                <a:off x="3565900" y="3071925"/>
                <a:ext cx="313775" cy="164525"/>
              </a:xfrm>
              <a:custGeom>
                <a:avLst/>
                <a:gdLst/>
                <a:ahLst/>
                <a:cxnLst/>
                <a:rect l="l" t="t" r="r" b="b"/>
                <a:pathLst>
                  <a:path w="12551" h="6581" extrusionOk="0">
                    <a:moveTo>
                      <a:pt x="1902" y="0"/>
                    </a:moveTo>
                    <a:cubicBezTo>
                      <a:pt x="764" y="0"/>
                      <a:pt x="1" y="84"/>
                      <a:pt x="1" y="84"/>
                    </a:cubicBezTo>
                    <a:cubicBezTo>
                      <a:pt x="1" y="84"/>
                      <a:pt x="2668" y="4156"/>
                      <a:pt x="6133" y="5799"/>
                    </a:cubicBezTo>
                    <a:cubicBezTo>
                      <a:pt x="7392" y="6392"/>
                      <a:pt x="8583" y="6581"/>
                      <a:pt x="9590" y="6581"/>
                    </a:cubicBezTo>
                    <a:cubicBezTo>
                      <a:pt x="11353" y="6581"/>
                      <a:pt x="12550" y="6002"/>
                      <a:pt x="12550" y="6002"/>
                    </a:cubicBezTo>
                    <a:cubicBezTo>
                      <a:pt x="12550" y="6002"/>
                      <a:pt x="11776" y="2823"/>
                      <a:pt x="8323" y="1180"/>
                    </a:cubicBezTo>
                    <a:cubicBezTo>
                      <a:pt x="6232" y="195"/>
                      <a:pt x="3634" y="0"/>
                      <a:pt x="190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41"/>
              <p:cNvSpPr/>
              <p:nvPr/>
            </p:nvSpPr>
            <p:spPr>
              <a:xfrm>
                <a:off x="4200525" y="2949600"/>
                <a:ext cx="192900" cy="304825"/>
              </a:xfrm>
              <a:custGeom>
                <a:avLst/>
                <a:gdLst/>
                <a:ahLst/>
                <a:cxnLst/>
                <a:rect l="l" t="t" r="r" b="b"/>
                <a:pathLst>
                  <a:path w="7716" h="12193" extrusionOk="0">
                    <a:moveTo>
                      <a:pt x="857" y="0"/>
                    </a:moveTo>
                    <a:cubicBezTo>
                      <a:pt x="857" y="0"/>
                      <a:pt x="0" y="2048"/>
                      <a:pt x="714" y="4656"/>
                    </a:cubicBezTo>
                    <a:cubicBezTo>
                      <a:pt x="783" y="4616"/>
                      <a:pt x="852" y="4593"/>
                      <a:pt x="928" y="4593"/>
                    </a:cubicBezTo>
                    <a:cubicBezTo>
                      <a:pt x="944" y="4593"/>
                      <a:pt x="960" y="4594"/>
                      <a:pt x="976" y="4596"/>
                    </a:cubicBezTo>
                    <a:cubicBezTo>
                      <a:pt x="1274" y="4608"/>
                      <a:pt x="1488" y="4846"/>
                      <a:pt x="1488" y="5144"/>
                    </a:cubicBezTo>
                    <a:cubicBezTo>
                      <a:pt x="1476" y="5406"/>
                      <a:pt x="1298" y="5596"/>
                      <a:pt x="1060" y="5644"/>
                    </a:cubicBezTo>
                    <a:cubicBezTo>
                      <a:pt x="1167" y="5894"/>
                      <a:pt x="1286" y="6132"/>
                      <a:pt x="1417" y="6382"/>
                    </a:cubicBezTo>
                    <a:cubicBezTo>
                      <a:pt x="3250" y="9752"/>
                      <a:pt x="7477" y="12192"/>
                      <a:pt x="7477" y="12192"/>
                    </a:cubicBezTo>
                    <a:cubicBezTo>
                      <a:pt x="7477" y="12192"/>
                      <a:pt x="7715" y="7323"/>
                      <a:pt x="5894" y="3953"/>
                    </a:cubicBezTo>
                    <a:cubicBezTo>
                      <a:pt x="4072" y="596"/>
                      <a:pt x="857" y="0"/>
                      <a:pt x="85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41"/>
              <p:cNvSpPr/>
              <p:nvPr/>
            </p:nvSpPr>
            <p:spPr>
              <a:xfrm>
                <a:off x="3937375" y="2146250"/>
                <a:ext cx="382525" cy="128800"/>
              </a:xfrm>
              <a:custGeom>
                <a:avLst/>
                <a:gdLst/>
                <a:ahLst/>
                <a:cxnLst/>
                <a:rect l="l" t="t" r="r" b="b"/>
                <a:pathLst>
                  <a:path w="15301" h="5152" extrusionOk="0">
                    <a:moveTo>
                      <a:pt x="7930" y="1"/>
                    </a:moveTo>
                    <a:cubicBezTo>
                      <a:pt x="7655" y="1"/>
                      <a:pt x="7381" y="12"/>
                      <a:pt x="7109" y="35"/>
                    </a:cubicBezTo>
                    <a:cubicBezTo>
                      <a:pt x="3608" y="345"/>
                      <a:pt x="1799" y="2655"/>
                      <a:pt x="1513" y="3024"/>
                    </a:cubicBezTo>
                    <a:cubicBezTo>
                      <a:pt x="1501" y="2643"/>
                      <a:pt x="1192" y="2321"/>
                      <a:pt x="799" y="2309"/>
                    </a:cubicBezTo>
                    <a:cubicBezTo>
                      <a:pt x="791" y="2309"/>
                      <a:pt x="784" y="2309"/>
                      <a:pt x="776" y="2309"/>
                    </a:cubicBezTo>
                    <a:cubicBezTo>
                      <a:pt x="370" y="2309"/>
                      <a:pt x="36" y="2626"/>
                      <a:pt x="25" y="3036"/>
                    </a:cubicBezTo>
                    <a:cubicBezTo>
                      <a:pt x="1" y="3476"/>
                      <a:pt x="322" y="3810"/>
                      <a:pt x="739" y="3833"/>
                    </a:cubicBezTo>
                    <a:cubicBezTo>
                      <a:pt x="747" y="3834"/>
                      <a:pt x="755" y="3834"/>
                      <a:pt x="762" y="3834"/>
                    </a:cubicBezTo>
                    <a:cubicBezTo>
                      <a:pt x="1156" y="3834"/>
                      <a:pt x="1466" y="3540"/>
                      <a:pt x="1513" y="3143"/>
                    </a:cubicBezTo>
                    <a:cubicBezTo>
                      <a:pt x="1800" y="3419"/>
                      <a:pt x="3719" y="5152"/>
                      <a:pt x="6820" y="5152"/>
                    </a:cubicBezTo>
                    <a:cubicBezTo>
                      <a:pt x="7060" y="5152"/>
                      <a:pt x="7307" y="5141"/>
                      <a:pt x="7561" y="5119"/>
                    </a:cubicBezTo>
                    <a:cubicBezTo>
                      <a:pt x="11359" y="4786"/>
                      <a:pt x="15300" y="1881"/>
                      <a:pt x="15300" y="1881"/>
                    </a:cubicBezTo>
                    <a:cubicBezTo>
                      <a:pt x="15300" y="1881"/>
                      <a:pt x="11530" y="1"/>
                      <a:pt x="793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41"/>
              <p:cNvSpPr/>
              <p:nvPr/>
            </p:nvSpPr>
            <p:spPr>
              <a:xfrm>
                <a:off x="3454000" y="2567250"/>
                <a:ext cx="317625" cy="159175"/>
              </a:xfrm>
              <a:custGeom>
                <a:avLst/>
                <a:gdLst/>
                <a:ahLst/>
                <a:cxnLst/>
                <a:rect l="l" t="t" r="r" b="b"/>
                <a:pathLst>
                  <a:path w="12705" h="6367" extrusionOk="0">
                    <a:moveTo>
                      <a:pt x="10149" y="0"/>
                    </a:moveTo>
                    <a:cubicBezTo>
                      <a:pt x="8462" y="0"/>
                      <a:pt x="6228" y="192"/>
                      <a:pt x="4370" y="1007"/>
                    </a:cubicBezTo>
                    <a:cubicBezTo>
                      <a:pt x="857" y="2543"/>
                      <a:pt x="0" y="5698"/>
                      <a:pt x="0" y="5698"/>
                    </a:cubicBezTo>
                    <a:cubicBezTo>
                      <a:pt x="0" y="5698"/>
                      <a:pt x="1285" y="6367"/>
                      <a:pt x="3178" y="6367"/>
                    </a:cubicBezTo>
                    <a:cubicBezTo>
                      <a:pt x="4132" y="6367"/>
                      <a:pt x="5241" y="6197"/>
                      <a:pt x="6418" y="5686"/>
                    </a:cubicBezTo>
                    <a:cubicBezTo>
                      <a:pt x="9930" y="4150"/>
                      <a:pt x="12704" y="150"/>
                      <a:pt x="12704" y="150"/>
                    </a:cubicBezTo>
                    <a:cubicBezTo>
                      <a:pt x="12704" y="150"/>
                      <a:pt x="11640" y="0"/>
                      <a:pt x="10149"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41"/>
              <p:cNvSpPr/>
              <p:nvPr/>
            </p:nvSpPr>
            <p:spPr>
              <a:xfrm>
                <a:off x="4494900" y="2633500"/>
                <a:ext cx="294700" cy="190325"/>
              </a:xfrm>
              <a:custGeom>
                <a:avLst/>
                <a:gdLst/>
                <a:ahLst/>
                <a:cxnLst/>
                <a:rect l="l" t="t" r="r" b="b"/>
                <a:pathLst>
                  <a:path w="11788" h="7613" extrusionOk="0">
                    <a:moveTo>
                      <a:pt x="11787" y="0"/>
                    </a:moveTo>
                    <a:cubicBezTo>
                      <a:pt x="11787" y="0"/>
                      <a:pt x="6906" y="24"/>
                      <a:pt x="3644" y="2048"/>
                    </a:cubicBezTo>
                    <a:cubicBezTo>
                      <a:pt x="393" y="4072"/>
                      <a:pt x="0" y="7322"/>
                      <a:pt x="0" y="7322"/>
                    </a:cubicBezTo>
                    <a:cubicBezTo>
                      <a:pt x="0" y="7322"/>
                      <a:pt x="828" y="7612"/>
                      <a:pt x="2077" y="7612"/>
                    </a:cubicBezTo>
                    <a:cubicBezTo>
                      <a:pt x="3243" y="7612"/>
                      <a:pt x="4777" y="7359"/>
                      <a:pt x="6346" y="6382"/>
                    </a:cubicBezTo>
                    <a:cubicBezTo>
                      <a:pt x="9597" y="4358"/>
                      <a:pt x="11787" y="0"/>
                      <a:pt x="1178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41"/>
              <p:cNvSpPr/>
              <p:nvPr/>
            </p:nvSpPr>
            <p:spPr>
              <a:xfrm>
                <a:off x="4425550" y="3292725"/>
                <a:ext cx="12225" cy="12300"/>
              </a:xfrm>
              <a:custGeom>
                <a:avLst/>
                <a:gdLst/>
                <a:ahLst/>
                <a:cxnLst/>
                <a:rect l="l" t="t" r="r" b="b"/>
                <a:pathLst>
                  <a:path w="489" h="492" extrusionOk="0">
                    <a:moveTo>
                      <a:pt x="217" y="0"/>
                    </a:moveTo>
                    <a:cubicBezTo>
                      <a:pt x="99" y="0"/>
                      <a:pt x="0" y="111"/>
                      <a:pt x="0" y="241"/>
                    </a:cubicBezTo>
                    <a:cubicBezTo>
                      <a:pt x="0" y="372"/>
                      <a:pt x="95" y="492"/>
                      <a:pt x="238" y="492"/>
                    </a:cubicBezTo>
                    <a:cubicBezTo>
                      <a:pt x="369" y="492"/>
                      <a:pt x="488" y="384"/>
                      <a:pt x="488" y="253"/>
                    </a:cubicBezTo>
                    <a:cubicBezTo>
                      <a:pt x="488" y="122"/>
                      <a:pt x="381" y="3"/>
                      <a:pt x="250" y="3"/>
                    </a:cubicBezTo>
                    <a:cubicBezTo>
                      <a:pt x="239" y="1"/>
                      <a:pt x="228" y="0"/>
                      <a:pt x="21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41"/>
              <p:cNvSpPr/>
              <p:nvPr/>
            </p:nvSpPr>
            <p:spPr>
              <a:xfrm>
                <a:off x="4554125" y="3482375"/>
                <a:ext cx="14325" cy="14350"/>
              </a:xfrm>
              <a:custGeom>
                <a:avLst/>
                <a:gdLst/>
                <a:ahLst/>
                <a:cxnLst/>
                <a:rect l="l" t="t" r="r" b="b"/>
                <a:pathLst>
                  <a:path w="573" h="574" extrusionOk="0">
                    <a:moveTo>
                      <a:pt x="275" y="1"/>
                    </a:moveTo>
                    <a:cubicBezTo>
                      <a:pt x="120" y="1"/>
                      <a:pt x="1" y="116"/>
                      <a:pt x="1" y="275"/>
                    </a:cubicBezTo>
                    <a:cubicBezTo>
                      <a:pt x="1" y="430"/>
                      <a:pt x="120" y="549"/>
                      <a:pt x="274" y="573"/>
                    </a:cubicBezTo>
                    <a:cubicBezTo>
                      <a:pt x="429" y="573"/>
                      <a:pt x="548" y="454"/>
                      <a:pt x="572" y="299"/>
                    </a:cubicBezTo>
                    <a:cubicBezTo>
                      <a:pt x="572" y="133"/>
                      <a:pt x="453" y="14"/>
                      <a:pt x="298" y="2"/>
                    </a:cubicBezTo>
                    <a:cubicBezTo>
                      <a:pt x="291" y="1"/>
                      <a:pt x="283" y="1"/>
                      <a:pt x="27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41"/>
              <p:cNvSpPr/>
              <p:nvPr/>
            </p:nvSpPr>
            <p:spPr>
              <a:xfrm>
                <a:off x="4723800" y="3429100"/>
                <a:ext cx="13700" cy="14025"/>
              </a:xfrm>
              <a:custGeom>
                <a:avLst/>
                <a:gdLst/>
                <a:ahLst/>
                <a:cxnLst/>
                <a:rect l="l" t="t" r="r" b="b"/>
                <a:pathLst>
                  <a:path w="548" h="561" extrusionOk="0">
                    <a:moveTo>
                      <a:pt x="265" y="1"/>
                    </a:moveTo>
                    <a:cubicBezTo>
                      <a:pt x="120" y="1"/>
                      <a:pt x="12" y="116"/>
                      <a:pt x="0" y="275"/>
                    </a:cubicBezTo>
                    <a:cubicBezTo>
                      <a:pt x="0" y="418"/>
                      <a:pt x="119" y="561"/>
                      <a:pt x="262" y="561"/>
                    </a:cubicBezTo>
                    <a:cubicBezTo>
                      <a:pt x="417" y="561"/>
                      <a:pt x="548" y="442"/>
                      <a:pt x="548" y="287"/>
                    </a:cubicBezTo>
                    <a:cubicBezTo>
                      <a:pt x="548" y="144"/>
                      <a:pt x="429" y="1"/>
                      <a:pt x="286" y="1"/>
                    </a:cubicBezTo>
                    <a:cubicBezTo>
                      <a:pt x="279" y="1"/>
                      <a:pt x="272" y="1"/>
                      <a:pt x="26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41"/>
              <p:cNvSpPr/>
              <p:nvPr/>
            </p:nvSpPr>
            <p:spPr>
              <a:xfrm>
                <a:off x="4744625" y="3332075"/>
                <a:ext cx="23850" cy="23275"/>
              </a:xfrm>
              <a:custGeom>
                <a:avLst/>
                <a:gdLst/>
                <a:ahLst/>
                <a:cxnLst/>
                <a:rect l="l" t="t" r="r" b="b"/>
                <a:pathLst>
                  <a:path w="954" h="931" extrusionOk="0">
                    <a:moveTo>
                      <a:pt x="468" y="0"/>
                    </a:moveTo>
                    <a:cubicBezTo>
                      <a:pt x="226" y="0"/>
                      <a:pt x="13" y="199"/>
                      <a:pt x="13" y="453"/>
                    </a:cubicBezTo>
                    <a:cubicBezTo>
                      <a:pt x="1" y="703"/>
                      <a:pt x="203" y="930"/>
                      <a:pt x="465" y="930"/>
                    </a:cubicBezTo>
                    <a:cubicBezTo>
                      <a:pt x="472" y="930"/>
                      <a:pt x="478" y="930"/>
                      <a:pt x="485" y="930"/>
                    </a:cubicBezTo>
                    <a:cubicBezTo>
                      <a:pt x="726" y="930"/>
                      <a:pt x="930" y="721"/>
                      <a:pt x="941" y="477"/>
                    </a:cubicBezTo>
                    <a:cubicBezTo>
                      <a:pt x="953" y="227"/>
                      <a:pt x="751" y="1"/>
                      <a:pt x="489" y="1"/>
                    </a:cubicBezTo>
                    <a:cubicBezTo>
                      <a:pt x="482" y="1"/>
                      <a:pt x="475" y="0"/>
                      <a:pt x="46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41"/>
              <p:cNvSpPr/>
              <p:nvPr/>
            </p:nvSpPr>
            <p:spPr>
              <a:xfrm>
                <a:off x="4957150" y="2870700"/>
                <a:ext cx="26525" cy="26525"/>
              </a:xfrm>
              <a:custGeom>
                <a:avLst/>
                <a:gdLst/>
                <a:ahLst/>
                <a:cxnLst/>
                <a:rect l="l" t="t" r="r" b="b"/>
                <a:pathLst>
                  <a:path w="1061" h="1061" extrusionOk="0">
                    <a:moveTo>
                      <a:pt x="515" y="1"/>
                    </a:moveTo>
                    <a:cubicBezTo>
                      <a:pt x="238" y="1"/>
                      <a:pt x="1" y="223"/>
                      <a:pt x="1" y="513"/>
                    </a:cubicBezTo>
                    <a:cubicBezTo>
                      <a:pt x="1" y="704"/>
                      <a:pt x="108" y="859"/>
                      <a:pt x="251" y="966"/>
                    </a:cubicBezTo>
                    <a:cubicBezTo>
                      <a:pt x="322" y="1013"/>
                      <a:pt x="417" y="1061"/>
                      <a:pt x="501" y="1061"/>
                    </a:cubicBezTo>
                    <a:cubicBezTo>
                      <a:pt x="536" y="1061"/>
                      <a:pt x="584" y="1049"/>
                      <a:pt x="608" y="1049"/>
                    </a:cubicBezTo>
                    <a:cubicBezTo>
                      <a:pt x="846" y="1001"/>
                      <a:pt x="1037" y="811"/>
                      <a:pt x="1037" y="549"/>
                    </a:cubicBezTo>
                    <a:cubicBezTo>
                      <a:pt x="1060" y="311"/>
                      <a:pt x="906" y="120"/>
                      <a:pt x="703" y="49"/>
                    </a:cubicBezTo>
                    <a:cubicBezTo>
                      <a:pt x="679" y="49"/>
                      <a:pt x="656" y="37"/>
                      <a:pt x="644" y="37"/>
                    </a:cubicBezTo>
                    <a:cubicBezTo>
                      <a:pt x="608" y="13"/>
                      <a:pt x="584" y="1"/>
                      <a:pt x="536" y="1"/>
                    </a:cubicBezTo>
                    <a:cubicBezTo>
                      <a:pt x="529" y="1"/>
                      <a:pt x="522" y="1"/>
                      <a:pt x="51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41"/>
              <p:cNvSpPr/>
              <p:nvPr/>
            </p:nvSpPr>
            <p:spPr>
              <a:xfrm>
                <a:off x="3314400" y="2816500"/>
                <a:ext cx="26500" cy="26275"/>
              </a:xfrm>
              <a:custGeom>
                <a:avLst/>
                <a:gdLst/>
                <a:ahLst/>
                <a:cxnLst/>
                <a:rect l="l" t="t" r="r" b="b"/>
                <a:pathLst>
                  <a:path w="1060" h="1051" extrusionOk="0">
                    <a:moveTo>
                      <a:pt x="496" y="1"/>
                    </a:moveTo>
                    <a:cubicBezTo>
                      <a:pt x="228" y="1"/>
                      <a:pt x="0" y="230"/>
                      <a:pt x="0" y="502"/>
                    </a:cubicBezTo>
                    <a:cubicBezTo>
                      <a:pt x="0" y="693"/>
                      <a:pt x="107" y="860"/>
                      <a:pt x="250" y="967"/>
                    </a:cubicBezTo>
                    <a:cubicBezTo>
                      <a:pt x="333" y="1003"/>
                      <a:pt x="417" y="1050"/>
                      <a:pt x="512" y="1050"/>
                    </a:cubicBezTo>
                    <a:cubicBezTo>
                      <a:pt x="536" y="1050"/>
                      <a:pt x="584" y="1038"/>
                      <a:pt x="607" y="1038"/>
                    </a:cubicBezTo>
                    <a:cubicBezTo>
                      <a:pt x="845" y="991"/>
                      <a:pt x="1048" y="800"/>
                      <a:pt x="1048" y="550"/>
                    </a:cubicBezTo>
                    <a:cubicBezTo>
                      <a:pt x="1060" y="312"/>
                      <a:pt x="905" y="121"/>
                      <a:pt x="703" y="38"/>
                    </a:cubicBezTo>
                    <a:cubicBezTo>
                      <a:pt x="691" y="38"/>
                      <a:pt x="655" y="26"/>
                      <a:pt x="643" y="26"/>
                    </a:cubicBezTo>
                    <a:cubicBezTo>
                      <a:pt x="607" y="14"/>
                      <a:pt x="584" y="2"/>
                      <a:pt x="536" y="2"/>
                    </a:cubicBezTo>
                    <a:cubicBezTo>
                      <a:pt x="523" y="1"/>
                      <a:pt x="509" y="1"/>
                      <a:pt x="49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41"/>
              <p:cNvSpPr/>
              <p:nvPr/>
            </p:nvSpPr>
            <p:spPr>
              <a:xfrm>
                <a:off x="4790475" y="2664700"/>
                <a:ext cx="22350" cy="21500"/>
              </a:xfrm>
              <a:custGeom>
                <a:avLst/>
                <a:gdLst/>
                <a:ahLst/>
                <a:cxnLst/>
                <a:rect l="l" t="t" r="r" b="b"/>
                <a:pathLst>
                  <a:path w="894" h="860" extrusionOk="0">
                    <a:moveTo>
                      <a:pt x="412" y="0"/>
                    </a:moveTo>
                    <a:cubicBezTo>
                      <a:pt x="203" y="0"/>
                      <a:pt x="23" y="173"/>
                      <a:pt x="12" y="419"/>
                    </a:cubicBezTo>
                    <a:cubicBezTo>
                      <a:pt x="0" y="657"/>
                      <a:pt x="191" y="859"/>
                      <a:pt x="429" y="859"/>
                    </a:cubicBezTo>
                    <a:cubicBezTo>
                      <a:pt x="436" y="860"/>
                      <a:pt x="443" y="860"/>
                      <a:pt x="450" y="860"/>
                    </a:cubicBezTo>
                    <a:cubicBezTo>
                      <a:pt x="679" y="860"/>
                      <a:pt x="869" y="674"/>
                      <a:pt x="869" y="443"/>
                    </a:cubicBezTo>
                    <a:cubicBezTo>
                      <a:pt x="893" y="205"/>
                      <a:pt x="691" y="2"/>
                      <a:pt x="453" y="2"/>
                    </a:cubicBezTo>
                    <a:cubicBezTo>
                      <a:pt x="439" y="1"/>
                      <a:pt x="426" y="0"/>
                      <a:pt x="41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41"/>
              <p:cNvSpPr/>
              <p:nvPr/>
            </p:nvSpPr>
            <p:spPr>
              <a:xfrm>
                <a:off x="4406800" y="2463225"/>
                <a:ext cx="60725" cy="48875"/>
              </a:xfrm>
              <a:custGeom>
                <a:avLst/>
                <a:gdLst/>
                <a:ahLst/>
                <a:cxnLst/>
                <a:rect l="l" t="t" r="r" b="b"/>
                <a:pathLst>
                  <a:path w="2429" h="1955" extrusionOk="0">
                    <a:moveTo>
                      <a:pt x="1567" y="0"/>
                    </a:moveTo>
                    <a:cubicBezTo>
                      <a:pt x="1221" y="0"/>
                      <a:pt x="913" y="211"/>
                      <a:pt x="786" y="513"/>
                    </a:cubicBezTo>
                    <a:lnTo>
                      <a:pt x="762" y="513"/>
                    </a:lnTo>
                    <a:cubicBezTo>
                      <a:pt x="748" y="512"/>
                      <a:pt x="734" y="511"/>
                      <a:pt x="720" y="511"/>
                    </a:cubicBezTo>
                    <a:cubicBezTo>
                      <a:pt x="334" y="511"/>
                      <a:pt x="23" y="824"/>
                      <a:pt x="12" y="1215"/>
                    </a:cubicBezTo>
                    <a:cubicBezTo>
                      <a:pt x="0" y="1608"/>
                      <a:pt x="310" y="1941"/>
                      <a:pt x="714" y="1953"/>
                    </a:cubicBezTo>
                    <a:cubicBezTo>
                      <a:pt x="726" y="1954"/>
                      <a:pt x="737" y="1954"/>
                      <a:pt x="749" y="1954"/>
                    </a:cubicBezTo>
                    <a:cubicBezTo>
                      <a:pt x="985" y="1954"/>
                      <a:pt x="1197" y="1837"/>
                      <a:pt x="1322" y="1656"/>
                    </a:cubicBezTo>
                    <a:cubicBezTo>
                      <a:pt x="1393" y="1668"/>
                      <a:pt x="1453" y="1679"/>
                      <a:pt x="1536" y="1679"/>
                    </a:cubicBezTo>
                    <a:cubicBezTo>
                      <a:pt x="1561" y="1682"/>
                      <a:pt x="1585" y="1683"/>
                      <a:pt x="1609" y="1683"/>
                    </a:cubicBezTo>
                    <a:cubicBezTo>
                      <a:pt x="1815" y="1683"/>
                      <a:pt x="1992" y="1593"/>
                      <a:pt x="2131" y="1465"/>
                    </a:cubicBezTo>
                    <a:cubicBezTo>
                      <a:pt x="2286" y="1310"/>
                      <a:pt x="2393" y="1108"/>
                      <a:pt x="2393" y="870"/>
                    </a:cubicBezTo>
                    <a:cubicBezTo>
                      <a:pt x="2429" y="632"/>
                      <a:pt x="2310" y="382"/>
                      <a:pt x="2107" y="215"/>
                    </a:cubicBezTo>
                    <a:cubicBezTo>
                      <a:pt x="1976" y="96"/>
                      <a:pt x="1798" y="25"/>
                      <a:pt x="1595" y="1"/>
                    </a:cubicBezTo>
                    <a:cubicBezTo>
                      <a:pt x="1586" y="0"/>
                      <a:pt x="1577" y="0"/>
                      <a:pt x="156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41"/>
              <p:cNvSpPr/>
              <p:nvPr/>
            </p:nvSpPr>
            <p:spPr>
              <a:xfrm>
                <a:off x="4488350" y="2279850"/>
                <a:ext cx="15500" cy="15825"/>
              </a:xfrm>
              <a:custGeom>
                <a:avLst/>
                <a:gdLst/>
                <a:ahLst/>
                <a:cxnLst/>
                <a:rect l="l" t="t" r="r" b="b"/>
                <a:pathLst>
                  <a:path w="620" h="633" extrusionOk="0">
                    <a:moveTo>
                      <a:pt x="302" y="1"/>
                    </a:moveTo>
                    <a:cubicBezTo>
                      <a:pt x="154" y="1"/>
                      <a:pt x="12" y="128"/>
                      <a:pt x="0" y="299"/>
                    </a:cubicBezTo>
                    <a:cubicBezTo>
                      <a:pt x="0" y="478"/>
                      <a:pt x="131" y="609"/>
                      <a:pt x="298" y="633"/>
                    </a:cubicBezTo>
                    <a:cubicBezTo>
                      <a:pt x="477" y="633"/>
                      <a:pt x="608" y="490"/>
                      <a:pt x="619" y="335"/>
                    </a:cubicBezTo>
                    <a:cubicBezTo>
                      <a:pt x="619" y="156"/>
                      <a:pt x="489" y="13"/>
                      <a:pt x="322" y="1"/>
                    </a:cubicBezTo>
                    <a:cubicBezTo>
                      <a:pt x="315" y="1"/>
                      <a:pt x="309" y="1"/>
                      <a:pt x="30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41"/>
              <p:cNvSpPr/>
              <p:nvPr/>
            </p:nvSpPr>
            <p:spPr>
              <a:xfrm>
                <a:off x="4660975" y="2476325"/>
                <a:ext cx="33075" cy="32475"/>
              </a:xfrm>
              <a:custGeom>
                <a:avLst/>
                <a:gdLst/>
                <a:ahLst/>
                <a:cxnLst/>
                <a:rect l="l" t="t" r="r" b="b"/>
                <a:pathLst>
                  <a:path w="1323" h="1299" extrusionOk="0">
                    <a:moveTo>
                      <a:pt x="658" y="0"/>
                    </a:moveTo>
                    <a:cubicBezTo>
                      <a:pt x="311" y="0"/>
                      <a:pt x="25" y="282"/>
                      <a:pt x="13" y="632"/>
                    </a:cubicBezTo>
                    <a:cubicBezTo>
                      <a:pt x="1" y="989"/>
                      <a:pt x="275" y="1286"/>
                      <a:pt x="644" y="1298"/>
                    </a:cubicBezTo>
                    <a:cubicBezTo>
                      <a:pt x="651" y="1299"/>
                      <a:pt x="658" y="1299"/>
                      <a:pt x="665" y="1299"/>
                    </a:cubicBezTo>
                    <a:cubicBezTo>
                      <a:pt x="1013" y="1299"/>
                      <a:pt x="1299" y="1017"/>
                      <a:pt x="1311" y="667"/>
                    </a:cubicBezTo>
                    <a:cubicBezTo>
                      <a:pt x="1323" y="310"/>
                      <a:pt x="1037" y="12"/>
                      <a:pt x="680" y="1"/>
                    </a:cubicBezTo>
                    <a:cubicBezTo>
                      <a:pt x="672" y="0"/>
                      <a:pt x="665" y="0"/>
                      <a:pt x="65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41"/>
              <p:cNvSpPr/>
              <p:nvPr/>
            </p:nvSpPr>
            <p:spPr>
              <a:xfrm>
                <a:off x="4567825" y="2606100"/>
                <a:ext cx="25325" cy="24725"/>
              </a:xfrm>
              <a:custGeom>
                <a:avLst/>
                <a:gdLst/>
                <a:ahLst/>
                <a:cxnLst/>
                <a:rect l="l" t="t" r="r" b="b"/>
                <a:pathLst>
                  <a:path w="1013" h="989" extrusionOk="0">
                    <a:moveTo>
                      <a:pt x="504" y="0"/>
                    </a:moveTo>
                    <a:cubicBezTo>
                      <a:pt x="250" y="0"/>
                      <a:pt x="24" y="222"/>
                      <a:pt x="24" y="477"/>
                    </a:cubicBezTo>
                    <a:cubicBezTo>
                      <a:pt x="0" y="751"/>
                      <a:pt x="227" y="989"/>
                      <a:pt x="500" y="989"/>
                    </a:cubicBezTo>
                    <a:cubicBezTo>
                      <a:pt x="762" y="989"/>
                      <a:pt x="1000" y="775"/>
                      <a:pt x="1000" y="513"/>
                    </a:cubicBezTo>
                    <a:cubicBezTo>
                      <a:pt x="1012" y="239"/>
                      <a:pt x="798" y="1"/>
                      <a:pt x="524" y="1"/>
                    </a:cubicBezTo>
                    <a:cubicBezTo>
                      <a:pt x="518" y="0"/>
                      <a:pt x="511" y="0"/>
                      <a:pt x="50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41"/>
              <p:cNvSpPr/>
              <p:nvPr/>
            </p:nvSpPr>
            <p:spPr>
              <a:xfrm>
                <a:off x="4884225" y="2476325"/>
                <a:ext cx="19975" cy="20275"/>
              </a:xfrm>
              <a:custGeom>
                <a:avLst/>
                <a:gdLst/>
                <a:ahLst/>
                <a:cxnLst/>
                <a:rect l="l" t="t" r="r" b="b"/>
                <a:pathLst>
                  <a:path w="799" h="811" extrusionOk="0">
                    <a:moveTo>
                      <a:pt x="396" y="0"/>
                    </a:moveTo>
                    <a:cubicBezTo>
                      <a:pt x="180" y="0"/>
                      <a:pt x="12" y="174"/>
                      <a:pt x="1" y="393"/>
                    </a:cubicBezTo>
                    <a:cubicBezTo>
                      <a:pt x="1" y="608"/>
                      <a:pt x="167" y="786"/>
                      <a:pt x="382" y="810"/>
                    </a:cubicBezTo>
                    <a:cubicBezTo>
                      <a:pt x="608" y="810"/>
                      <a:pt x="786" y="644"/>
                      <a:pt x="798" y="417"/>
                    </a:cubicBezTo>
                    <a:cubicBezTo>
                      <a:pt x="798" y="191"/>
                      <a:pt x="644" y="12"/>
                      <a:pt x="417" y="1"/>
                    </a:cubicBezTo>
                    <a:cubicBezTo>
                      <a:pt x="410" y="0"/>
                      <a:pt x="403" y="0"/>
                      <a:pt x="39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41"/>
              <p:cNvSpPr/>
              <p:nvPr/>
            </p:nvSpPr>
            <p:spPr>
              <a:xfrm>
                <a:off x="4471075" y="2866525"/>
                <a:ext cx="13425" cy="13450"/>
              </a:xfrm>
              <a:custGeom>
                <a:avLst/>
                <a:gdLst/>
                <a:ahLst/>
                <a:cxnLst/>
                <a:rect l="l" t="t" r="r" b="b"/>
                <a:pathLst>
                  <a:path w="537" h="538" extrusionOk="0">
                    <a:moveTo>
                      <a:pt x="264" y="1"/>
                    </a:moveTo>
                    <a:cubicBezTo>
                      <a:pt x="109" y="1"/>
                      <a:pt x="1" y="116"/>
                      <a:pt x="1" y="264"/>
                    </a:cubicBezTo>
                    <a:cubicBezTo>
                      <a:pt x="1" y="406"/>
                      <a:pt x="108" y="526"/>
                      <a:pt x="263" y="537"/>
                    </a:cubicBezTo>
                    <a:cubicBezTo>
                      <a:pt x="406" y="537"/>
                      <a:pt x="525" y="430"/>
                      <a:pt x="537" y="287"/>
                    </a:cubicBezTo>
                    <a:cubicBezTo>
                      <a:pt x="537" y="133"/>
                      <a:pt x="441" y="25"/>
                      <a:pt x="287" y="2"/>
                    </a:cubicBezTo>
                    <a:cubicBezTo>
                      <a:pt x="279" y="1"/>
                      <a:pt x="271" y="1"/>
                      <a:pt x="26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41"/>
              <p:cNvSpPr/>
              <p:nvPr/>
            </p:nvSpPr>
            <p:spPr>
              <a:xfrm>
                <a:off x="4199925" y="3143375"/>
                <a:ext cx="26200" cy="25375"/>
              </a:xfrm>
              <a:custGeom>
                <a:avLst/>
                <a:gdLst/>
                <a:ahLst/>
                <a:cxnLst/>
                <a:rect l="l" t="t" r="r" b="b"/>
                <a:pathLst>
                  <a:path w="1048" h="1015" extrusionOk="0">
                    <a:moveTo>
                      <a:pt x="536" y="0"/>
                    </a:moveTo>
                    <a:cubicBezTo>
                      <a:pt x="250" y="0"/>
                      <a:pt x="12" y="227"/>
                      <a:pt x="12" y="500"/>
                    </a:cubicBezTo>
                    <a:cubicBezTo>
                      <a:pt x="0" y="774"/>
                      <a:pt x="226" y="1001"/>
                      <a:pt x="512" y="1012"/>
                    </a:cubicBezTo>
                    <a:cubicBezTo>
                      <a:pt x="525" y="1014"/>
                      <a:pt x="539" y="1014"/>
                      <a:pt x="552" y="1014"/>
                    </a:cubicBezTo>
                    <a:cubicBezTo>
                      <a:pt x="807" y="1014"/>
                      <a:pt x="1013" y="796"/>
                      <a:pt x="1024" y="524"/>
                    </a:cubicBezTo>
                    <a:cubicBezTo>
                      <a:pt x="1048" y="239"/>
                      <a:pt x="822" y="24"/>
                      <a:pt x="53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41"/>
              <p:cNvSpPr/>
              <p:nvPr/>
            </p:nvSpPr>
            <p:spPr>
              <a:xfrm>
                <a:off x="4504125" y="2313800"/>
                <a:ext cx="6875" cy="6275"/>
              </a:xfrm>
              <a:custGeom>
                <a:avLst/>
                <a:gdLst/>
                <a:ahLst/>
                <a:cxnLst/>
                <a:rect l="l" t="t" r="r" b="b"/>
                <a:pathLst>
                  <a:path w="275" h="251" extrusionOk="0">
                    <a:moveTo>
                      <a:pt x="155" y="1"/>
                    </a:moveTo>
                    <a:cubicBezTo>
                      <a:pt x="84" y="1"/>
                      <a:pt x="24" y="60"/>
                      <a:pt x="24" y="120"/>
                    </a:cubicBezTo>
                    <a:cubicBezTo>
                      <a:pt x="0" y="179"/>
                      <a:pt x="72" y="239"/>
                      <a:pt x="143" y="251"/>
                    </a:cubicBezTo>
                    <a:cubicBezTo>
                      <a:pt x="215" y="251"/>
                      <a:pt x="274" y="191"/>
                      <a:pt x="274" y="132"/>
                    </a:cubicBezTo>
                    <a:cubicBezTo>
                      <a:pt x="274" y="60"/>
                      <a:pt x="215" y="1"/>
                      <a:pt x="15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41"/>
              <p:cNvSpPr/>
              <p:nvPr/>
            </p:nvSpPr>
            <p:spPr>
              <a:xfrm>
                <a:off x="3545075" y="2112900"/>
                <a:ext cx="31275" cy="30375"/>
              </a:xfrm>
              <a:custGeom>
                <a:avLst/>
                <a:gdLst/>
                <a:ahLst/>
                <a:cxnLst/>
                <a:rect l="l" t="t" r="r" b="b"/>
                <a:pathLst>
                  <a:path w="1251" h="1215" extrusionOk="0">
                    <a:moveTo>
                      <a:pt x="643" y="0"/>
                    </a:moveTo>
                    <a:cubicBezTo>
                      <a:pt x="524" y="0"/>
                      <a:pt x="405" y="24"/>
                      <a:pt x="310" y="83"/>
                    </a:cubicBezTo>
                    <a:cubicBezTo>
                      <a:pt x="131" y="191"/>
                      <a:pt x="12" y="369"/>
                      <a:pt x="12" y="595"/>
                    </a:cubicBezTo>
                    <a:cubicBezTo>
                      <a:pt x="0" y="941"/>
                      <a:pt x="274" y="1215"/>
                      <a:pt x="608" y="1215"/>
                    </a:cubicBezTo>
                    <a:cubicBezTo>
                      <a:pt x="953" y="1215"/>
                      <a:pt x="1227" y="964"/>
                      <a:pt x="1239" y="619"/>
                    </a:cubicBezTo>
                    <a:cubicBezTo>
                      <a:pt x="1251" y="357"/>
                      <a:pt x="1072" y="119"/>
                      <a:pt x="822" y="24"/>
                    </a:cubicBezTo>
                    <a:cubicBezTo>
                      <a:pt x="762" y="12"/>
                      <a:pt x="703" y="0"/>
                      <a:pt x="64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41"/>
              <p:cNvSpPr/>
              <p:nvPr/>
            </p:nvSpPr>
            <p:spPr>
              <a:xfrm>
                <a:off x="3506075" y="2562950"/>
                <a:ext cx="13125" cy="12825"/>
              </a:xfrm>
              <a:custGeom>
                <a:avLst/>
                <a:gdLst/>
                <a:ahLst/>
                <a:cxnLst/>
                <a:rect l="l" t="t" r="r" b="b"/>
                <a:pathLst>
                  <a:path w="525" h="513" extrusionOk="0">
                    <a:moveTo>
                      <a:pt x="286" y="0"/>
                    </a:moveTo>
                    <a:cubicBezTo>
                      <a:pt x="144" y="0"/>
                      <a:pt x="25" y="107"/>
                      <a:pt x="13" y="238"/>
                    </a:cubicBezTo>
                    <a:cubicBezTo>
                      <a:pt x="1" y="381"/>
                      <a:pt x="108" y="500"/>
                      <a:pt x="251" y="512"/>
                    </a:cubicBezTo>
                    <a:cubicBezTo>
                      <a:pt x="382" y="512"/>
                      <a:pt x="501" y="405"/>
                      <a:pt x="525" y="274"/>
                    </a:cubicBezTo>
                    <a:cubicBezTo>
                      <a:pt x="525" y="143"/>
                      <a:pt x="417" y="24"/>
                      <a:pt x="28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41"/>
              <p:cNvSpPr/>
              <p:nvPr/>
            </p:nvSpPr>
            <p:spPr>
              <a:xfrm>
                <a:off x="3786475" y="2807575"/>
                <a:ext cx="30975" cy="30150"/>
              </a:xfrm>
              <a:custGeom>
                <a:avLst/>
                <a:gdLst/>
                <a:ahLst/>
                <a:cxnLst/>
                <a:rect l="l" t="t" r="r" b="b"/>
                <a:pathLst>
                  <a:path w="1239" h="1206" extrusionOk="0">
                    <a:moveTo>
                      <a:pt x="604" y="1"/>
                    </a:moveTo>
                    <a:cubicBezTo>
                      <a:pt x="299" y="1"/>
                      <a:pt x="36" y="265"/>
                      <a:pt x="24" y="574"/>
                    </a:cubicBezTo>
                    <a:cubicBezTo>
                      <a:pt x="0" y="907"/>
                      <a:pt x="274" y="1193"/>
                      <a:pt x="596" y="1205"/>
                    </a:cubicBezTo>
                    <a:cubicBezTo>
                      <a:pt x="603" y="1205"/>
                      <a:pt x="610" y="1205"/>
                      <a:pt x="618" y="1205"/>
                    </a:cubicBezTo>
                    <a:cubicBezTo>
                      <a:pt x="941" y="1205"/>
                      <a:pt x="1215" y="947"/>
                      <a:pt x="1227" y="621"/>
                    </a:cubicBezTo>
                    <a:cubicBezTo>
                      <a:pt x="1239" y="276"/>
                      <a:pt x="977" y="14"/>
                      <a:pt x="643" y="2"/>
                    </a:cubicBezTo>
                    <a:cubicBezTo>
                      <a:pt x="630" y="1"/>
                      <a:pt x="617" y="1"/>
                      <a:pt x="60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41"/>
              <p:cNvSpPr/>
              <p:nvPr/>
            </p:nvSpPr>
            <p:spPr>
              <a:xfrm>
                <a:off x="3759100" y="2882625"/>
                <a:ext cx="25600" cy="25050"/>
              </a:xfrm>
              <a:custGeom>
                <a:avLst/>
                <a:gdLst/>
                <a:ahLst/>
                <a:cxnLst/>
                <a:rect l="l" t="t" r="r" b="b"/>
                <a:pathLst>
                  <a:path w="1024" h="1002" extrusionOk="0">
                    <a:moveTo>
                      <a:pt x="514" y="0"/>
                    </a:moveTo>
                    <a:cubicBezTo>
                      <a:pt x="239" y="0"/>
                      <a:pt x="24" y="222"/>
                      <a:pt x="12" y="477"/>
                    </a:cubicBezTo>
                    <a:cubicBezTo>
                      <a:pt x="0" y="763"/>
                      <a:pt x="226" y="989"/>
                      <a:pt x="488" y="1001"/>
                    </a:cubicBezTo>
                    <a:cubicBezTo>
                      <a:pt x="496" y="1001"/>
                      <a:pt x="504" y="1001"/>
                      <a:pt x="512" y="1001"/>
                    </a:cubicBezTo>
                    <a:cubicBezTo>
                      <a:pt x="787" y="1001"/>
                      <a:pt x="1012" y="802"/>
                      <a:pt x="1012" y="524"/>
                    </a:cubicBezTo>
                    <a:cubicBezTo>
                      <a:pt x="1024" y="239"/>
                      <a:pt x="798" y="12"/>
                      <a:pt x="536" y="1"/>
                    </a:cubicBezTo>
                    <a:cubicBezTo>
                      <a:pt x="529" y="0"/>
                      <a:pt x="521" y="0"/>
                      <a:pt x="51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41"/>
              <p:cNvSpPr/>
              <p:nvPr/>
            </p:nvSpPr>
            <p:spPr>
              <a:xfrm>
                <a:off x="3350700" y="2713825"/>
                <a:ext cx="38125" cy="37275"/>
              </a:xfrm>
              <a:custGeom>
                <a:avLst/>
                <a:gdLst/>
                <a:ahLst/>
                <a:cxnLst/>
                <a:rect l="l" t="t" r="r" b="b"/>
                <a:pathLst>
                  <a:path w="1525" h="1491" extrusionOk="0">
                    <a:moveTo>
                      <a:pt x="756" y="1"/>
                    </a:moveTo>
                    <a:cubicBezTo>
                      <a:pt x="359" y="1"/>
                      <a:pt x="36" y="325"/>
                      <a:pt x="24" y="716"/>
                    </a:cubicBezTo>
                    <a:cubicBezTo>
                      <a:pt x="1" y="1133"/>
                      <a:pt x="334" y="1466"/>
                      <a:pt x="739" y="1490"/>
                    </a:cubicBezTo>
                    <a:cubicBezTo>
                      <a:pt x="746" y="1490"/>
                      <a:pt x="753" y="1490"/>
                      <a:pt x="760" y="1490"/>
                    </a:cubicBezTo>
                    <a:cubicBezTo>
                      <a:pt x="1167" y="1490"/>
                      <a:pt x="1489" y="1162"/>
                      <a:pt x="1513" y="776"/>
                    </a:cubicBezTo>
                    <a:cubicBezTo>
                      <a:pt x="1525" y="359"/>
                      <a:pt x="1215" y="14"/>
                      <a:pt x="798" y="2"/>
                    </a:cubicBezTo>
                    <a:cubicBezTo>
                      <a:pt x="784" y="1"/>
                      <a:pt x="770" y="1"/>
                      <a:pt x="75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41"/>
              <p:cNvSpPr/>
              <p:nvPr/>
            </p:nvSpPr>
            <p:spPr>
              <a:xfrm>
                <a:off x="3358750" y="3395500"/>
                <a:ext cx="28900" cy="28300"/>
              </a:xfrm>
              <a:custGeom>
                <a:avLst/>
                <a:gdLst/>
                <a:ahLst/>
                <a:cxnLst/>
                <a:rect l="l" t="t" r="r" b="b"/>
                <a:pathLst>
                  <a:path w="1156" h="1132" extrusionOk="0">
                    <a:moveTo>
                      <a:pt x="595" y="0"/>
                    </a:moveTo>
                    <a:cubicBezTo>
                      <a:pt x="298" y="0"/>
                      <a:pt x="24" y="238"/>
                      <a:pt x="12" y="548"/>
                    </a:cubicBezTo>
                    <a:cubicBezTo>
                      <a:pt x="0" y="857"/>
                      <a:pt x="250" y="1131"/>
                      <a:pt x="560" y="1131"/>
                    </a:cubicBezTo>
                    <a:cubicBezTo>
                      <a:pt x="567" y="1131"/>
                      <a:pt x="574" y="1132"/>
                      <a:pt x="582" y="1132"/>
                    </a:cubicBezTo>
                    <a:cubicBezTo>
                      <a:pt x="893" y="1132"/>
                      <a:pt x="1143" y="886"/>
                      <a:pt x="1143" y="572"/>
                    </a:cubicBezTo>
                    <a:cubicBezTo>
                      <a:pt x="1155" y="262"/>
                      <a:pt x="905" y="0"/>
                      <a:pt x="59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41"/>
              <p:cNvSpPr/>
              <p:nvPr/>
            </p:nvSpPr>
            <p:spPr>
              <a:xfrm>
                <a:off x="3401600" y="3381200"/>
                <a:ext cx="33075" cy="32475"/>
              </a:xfrm>
              <a:custGeom>
                <a:avLst/>
                <a:gdLst/>
                <a:ahLst/>
                <a:cxnLst/>
                <a:rect l="l" t="t" r="r" b="b"/>
                <a:pathLst>
                  <a:path w="1323" h="1299" extrusionOk="0">
                    <a:moveTo>
                      <a:pt x="657" y="0"/>
                    </a:moveTo>
                    <a:cubicBezTo>
                      <a:pt x="310" y="0"/>
                      <a:pt x="24" y="270"/>
                      <a:pt x="13" y="632"/>
                    </a:cubicBezTo>
                    <a:cubicBezTo>
                      <a:pt x="1" y="989"/>
                      <a:pt x="274" y="1298"/>
                      <a:pt x="632" y="1298"/>
                    </a:cubicBezTo>
                    <a:cubicBezTo>
                      <a:pt x="639" y="1299"/>
                      <a:pt x="646" y="1299"/>
                      <a:pt x="653" y="1299"/>
                    </a:cubicBezTo>
                    <a:cubicBezTo>
                      <a:pt x="1001" y="1299"/>
                      <a:pt x="1287" y="1017"/>
                      <a:pt x="1310" y="667"/>
                    </a:cubicBezTo>
                    <a:cubicBezTo>
                      <a:pt x="1322" y="310"/>
                      <a:pt x="1036" y="12"/>
                      <a:pt x="679" y="1"/>
                    </a:cubicBezTo>
                    <a:cubicBezTo>
                      <a:pt x="672" y="0"/>
                      <a:pt x="664" y="0"/>
                      <a:pt x="65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41"/>
              <p:cNvSpPr/>
              <p:nvPr/>
            </p:nvSpPr>
            <p:spPr>
              <a:xfrm>
                <a:off x="3445650" y="3451150"/>
                <a:ext cx="35450" cy="34550"/>
              </a:xfrm>
              <a:custGeom>
                <a:avLst/>
                <a:gdLst/>
                <a:ahLst/>
                <a:cxnLst/>
                <a:rect l="l" t="t" r="r" b="b"/>
                <a:pathLst>
                  <a:path w="1418" h="1382" extrusionOk="0">
                    <a:moveTo>
                      <a:pt x="717" y="0"/>
                    </a:moveTo>
                    <a:cubicBezTo>
                      <a:pt x="346" y="0"/>
                      <a:pt x="36" y="294"/>
                      <a:pt x="25" y="667"/>
                    </a:cubicBezTo>
                    <a:cubicBezTo>
                      <a:pt x="1" y="1048"/>
                      <a:pt x="298" y="1370"/>
                      <a:pt x="691" y="1382"/>
                    </a:cubicBezTo>
                    <a:cubicBezTo>
                      <a:pt x="1072" y="1382"/>
                      <a:pt x="1394" y="1084"/>
                      <a:pt x="1406" y="715"/>
                    </a:cubicBezTo>
                    <a:cubicBezTo>
                      <a:pt x="1418" y="346"/>
                      <a:pt x="1120" y="12"/>
                      <a:pt x="739" y="0"/>
                    </a:cubicBezTo>
                    <a:cubicBezTo>
                      <a:pt x="732" y="0"/>
                      <a:pt x="724" y="0"/>
                      <a:pt x="71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41"/>
              <p:cNvSpPr/>
              <p:nvPr/>
            </p:nvSpPr>
            <p:spPr>
              <a:xfrm>
                <a:off x="4756825" y="2174500"/>
                <a:ext cx="320000" cy="156450"/>
              </a:xfrm>
              <a:custGeom>
                <a:avLst/>
                <a:gdLst/>
                <a:ahLst/>
                <a:cxnLst/>
                <a:rect l="l" t="t" r="r" b="b"/>
                <a:pathLst>
                  <a:path w="12800" h="6258" extrusionOk="0">
                    <a:moveTo>
                      <a:pt x="4408" y="4941"/>
                    </a:moveTo>
                    <a:cubicBezTo>
                      <a:pt x="4415" y="4941"/>
                      <a:pt x="4423" y="4941"/>
                      <a:pt x="4430" y="4942"/>
                    </a:cubicBezTo>
                    <a:cubicBezTo>
                      <a:pt x="4620" y="4966"/>
                      <a:pt x="4763" y="5108"/>
                      <a:pt x="4751" y="5299"/>
                    </a:cubicBezTo>
                    <a:cubicBezTo>
                      <a:pt x="4751" y="5493"/>
                      <a:pt x="4597" y="5633"/>
                      <a:pt x="4416" y="5633"/>
                    </a:cubicBezTo>
                    <a:cubicBezTo>
                      <a:pt x="4409" y="5633"/>
                      <a:pt x="4402" y="5633"/>
                      <a:pt x="4394" y="5632"/>
                    </a:cubicBezTo>
                    <a:cubicBezTo>
                      <a:pt x="4204" y="5632"/>
                      <a:pt x="4049" y="5466"/>
                      <a:pt x="4073" y="5275"/>
                    </a:cubicBezTo>
                    <a:cubicBezTo>
                      <a:pt x="4073" y="5092"/>
                      <a:pt x="4216" y="4941"/>
                      <a:pt x="4408" y="4941"/>
                    </a:cubicBezTo>
                    <a:close/>
                    <a:moveTo>
                      <a:pt x="9480" y="0"/>
                    </a:moveTo>
                    <a:cubicBezTo>
                      <a:pt x="8561" y="0"/>
                      <a:pt x="7511" y="171"/>
                      <a:pt x="6383" y="632"/>
                    </a:cubicBezTo>
                    <a:cubicBezTo>
                      <a:pt x="2846" y="2096"/>
                      <a:pt x="1" y="6061"/>
                      <a:pt x="1" y="6061"/>
                    </a:cubicBezTo>
                    <a:cubicBezTo>
                      <a:pt x="1" y="6061"/>
                      <a:pt x="1245" y="6258"/>
                      <a:pt x="2931" y="6258"/>
                    </a:cubicBezTo>
                    <a:cubicBezTo>
                      <a:pt x="4565" y="6258"/>
                      <a:pt x="6613" y="6073"/>
                      <a:pt x="8347" y="5347"/>
                    </a:cubicBezTo>
                    <a:cubicBezTo>
                      <a:pt x="8740" y="5180"/>
                      <a:pt x="9097" y="5001"/>
                      <a:pt x="9419" y="4811"/>
                    </a:cubicBezTo>
                    <a:cubicBezTo>
                      <a:pt x="12062" y="3203"/>
                      <a:pt x="12800" y="715"/>
                      <a:pt x="12800" y="715"/>
                    </a:cubicBezTo>
                    <a:cubicBezTo>
                      <a:pt x="12800" y="715"/>
                      <a:pt x="11514" y="24"/>
                      <a:pt x="9573" y="1"/>
                    </a:cubicBezTo>
                    <a:cubicBezTo>
                      <a:pt x="9542" y="0"/>
                      <a:pt x="9511" y="0"/>
                      <a:pt x="948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41"/>
              <p:cNvSpPr/>
              <p:nvPr/>
            </p:nvSpPr>
            <p:spPr>
              <a:xfrm>
                <a:off x="6399300" y="2229200"/>
                <a:ext cx="320000" cy="156100"/>
              </a:xfrm>
              <a:custGeom>
                <a:avLst/>
                <a:gdLst/>
                <a:ahLst/>
                <a:cxnLst/>
                <a:rect l="l" t="t" r="r" b="b"/>
                <a:pathLst>
                  <a:path w="12800" h="6244" extrusionOk="0">
                    <a:moveTo>
                      <a:pt x="4407" y="4932"/>
                    </a:moveTo>
                    <a:cubicBezTo>
                      <a:pt x="4415" y="4932"/>
                      <a:pt x="4422" y="4932"/>
                      <a:pt x="4430" y="4933"/>
                    </a:cubicBezTo>
                    <a:cubicBezTo>
                      <a:pt x="4632" y="4945"/>
                      <a:pt x="4775" y="5099"/>
                      <a:pt x="4763" y="5290"/>
                    </a:cubicBezTo>
                    <a:cubicBezTo>
                      <a:pt x="4763" y="5467"/>
                      <a:pt x="4618" y="5614"/>
                      <a:pt x="4445" y="5614"/>
                    </a:cubicBezTo>
                    <a:cubicBezTo>
                      <a:pt x="4432" y="5614"/>
                      <a:pt x="4419" y="5613"/>
                      <a:pt x="4406" y="5611"/>
                    </a:cubicBezTo>
                    <a:cubicBezTo>
                      <a:pt x="4215" y="5611"/>
                      <a:pt x="4061" y="5456"/>
                      <a:pt x="4072" y="5254"/>
                    </a:cubicBezTo>
                    <a:cubicBezTo>
                      <a:pt x="4072" y="5071"/>
                      <a:pt x="4226" y="4932"/>
                      <a:pt x="4407" y="4932"/>
                    </a:cubicBezTo>
                    <a:close/>
                    <a:moveTo>
                      <a:pt x="9367" y="1"/>
                    </a:moveTo>
                    <a:cubicBezTo>
                      <a:pt x="8483" y="1"/>
                      <a:pt x="7469" y="156"/>
                      <a:pt x="6382" y="611"/>
                    </a:cubicBezTo>
                    <a:cubicBezTo>
                      <a:pt x="2846" y="2087"/>
                      <a:pt x="0" y="6052"/>
                      <a:pt x="0" y="6052"/>
                    </a:cubicBezTo>
                    <a:cubicBezTo>
                      <a:pt x="0" y="6052"/>
                      <a:pt x="1235" y="6244"/>
                      <a:pt x="2912" y="6244"/>
                    </a:cubicBezTo>
                    <a:cubicBezTo>
                      <a:pt x="4548" y="6244"/>
                      <a:pt x="6606" y="6061"/>
                      <a:pt x="8347" y="5337"/>
                    </a:cubicBezTo>
                    <a:cubicBezTo>
                      <a:pt x="8728" y="5171"/>
                      <a:pt x="9085" y="4992"/>
                      <a:pt x="9418" y="4790"/>
                    </a:cubicBezTo>
                    <a:cubicBezTo>
                      <a:pt x="12062" y="3206"/>
                      <a:pt x="12800" y="718"/>
                      <a:pt x="12800" y="718"/>
                    </a:cubicBezTo>
                    <a:cubicBezTo>
                      <a:pt x="12800" y="718"/>
                      <a:pt x="11502" y="15"/>
                      <a:pt x="9561" y="3"/>
                    </a:cubicBezTo>
                    <a:cubicBezTo>
                      <a:pt x="9497" y="2"/>
                      <a:pt x="9433" y="1"/>
                      <a:pt x="936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41"/>
              <p:cNvSpPr/>
              <p:nvPr/>
            </p:nvSpPr>
            <p:spPr>
              <a:xfrm>
                <a:off x="6010850" y="3506525"/>
                <a:ext cx="279525" cy="208850"/>
              </a:xfrm>
              <a:custGeom>
                <a:avLst/>
                <a:gdLst/>
                <a:ahLst/>
                <a:cxnLst/>
                <a:rect l="l" t="t" r="r" b="b"/>
                <a:pathLst>
                  <a:path w="11181" h="8354" extrusionOk="0">
                    <a:moveTo>
                      <a:pt x="1" y="0"/>
                    </a:moveTo>
                    <a:cubicBezTo>
                      <a:pt x="1" y="0"/>
                      <a:pt x="1025" y="2524"/>
                      <a:pt x="2823" y="4739"/>
                    </a:cubicBezTo>
                    <a:cubicBezTo>
                      <a:pt x="3442" y="5501"/>
                      <a:pt x="4132" y="6203"/>
                      <a:pt x="4930" y="6775"/>
                    </a:cubicBezTo>
                    <a:cubicBezTo>
                      <a:pt x="6712" y="8077"/>
                      <a:pt x="8514" y="8353"/>
                      <a:pt x="9723" y="8353"/>
                    </a:cubicBezTo>
                    <a:cubicBezTo>
                      <a:pt x="10613" y="8353"/>
                      <a:pt x="11181" y="8203"/>
                      <a:pt x="11181" y="8203"/>
                    </a:cubicBezTo>
                    <a:cubicBezTo>
                      <a:pt x="11181" y="8203"/>
                      <a:pt x="11097" y="6668"/>
                      <a:pt x="10074" y="4977"/>
                    </a:cubicBezTo>
                    <a:cubicBezTo>
                      <a:pt x="9597" y="4203"/>
                      <a:pt x="8919" y="3381"/>
                      <a:pt x="7942" y="2667"/>
                    </a:cubicBezTo>
                    <a:cubicBezTo>
                      <a:pt x="4847" y="405"/>
                      <a:pt x="1" y="0"/>
                      <a:pt x="1"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41"/>
              <p:cNvSpPr/>
              <p:nvPr/>
            </p:nvSpPr>
            <p:spPr>
              <a:xfrm>
                <a:off x="5208675" y="3125800"/>
                <a:ext cx="313750" cy="164525"/>
              </a:xfrm>
              <a:custGeom>
                <a:avLst/>
                <a:gdLst/>
                <a:ahLst/>
                <a:cxnLst/>
                <a:rect l="l" t="t" r="r" b="b"/>
                <a:pathLst>
                  <a:path w="12550" h="6581" extrusionOk="0">
                    <a:moveTo>
                      <a:pt x="1898" y="0"/>
                    </a:moveTo>
                    <a:cubicBezTo>
                      <a:pt x="762" y="0"/>
                      <a:pt x="0" y="84"/>
                      <a:pt x="0" y="84"/>
                    </a:cubicBezTo>
                    <a:cubicBezTo>
                      <a:pt x="0" y="84"/>
                      <a:pt x="2667" y="4156"/>
                      <a:pt x="6132" y="5799"/>
                    </a:cubicBezTo>
                    <a:cubicBezTo>
                      <a:pt x="7391" y="6392"/>
                      <a:pt x="8583" y="6581"/>
                      <a:pt x="9589" y="6581"/>
                    </a:cubicBezTo>
                    <a:cubicBezTo>
                      <a:pt x="11353" y="6581"/>
                      <a:pt x="12550" y="6002"/>
                      <a:pt x="12550" y="6002"/>
                    </a:cubicBezTo>
                    <a:cubicBezTo>
                      <a:pt x="12550" y="6002"/>
                      <a:pt x="11776" y="2823"/>
                      <a:pt x="8323" y="1180"/>
                    </a:cubicBezTo>
                    <a:cubicBezTo>
                      <a:pt x="6225" y="195"/>
                      <a:pt x="3628" y="0"/>
                      <a:pt x="189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41"/>
              <p:cNvSpPr/>
              <p:nvPr/>
            </p:nvSpPr>
            <p:spPr>
              <a:xfrm>
                <a:off x="5842975" y="3003775"/>
                <a:ext cx="193200" cy="304825"/>
              </a:xfrm>
              <a:custGeom>
                <a:avLst/>
                <a:gdLst/>
                <a:ahLst/>
                <a:cxnLst/>
                <a:rect l="l" t="t" r="r" b="b"/>
                <a:pathLst>
                  <a:path w="7728" h="12193" extrusionOk="0">
                    <a:moveTo>
                      <a:pt x="846" y="0"/>
                    </a:moveTo>
                    <a:cubicBezTo>
                      <a:pt x="846" y="0"/>
                      <a:pt x="1" y="2060"/>
                      <a:pt x="715" y="4668"/>
                    </a:cubicBezTo>
                    <a:cubicBezTo>
                      <a:pt x="771" y="4630"/>
                      <a:pt x="841" y="4601"/>
                      <a:pt x="909" y="4601"/>
                    </a:cubicBezTo>
                    <a:cubicBezTo>
                      <a:pt x="928" y="4601"/>
                      <a:pt x="947" y="4603"/>
                      <a:pt x="965" y="4608"/>
                    </a:cubicBezTo>
                    <a:cubicBezTo>
                      <a:pt x="1263" y="4620"/>
                      <a:pt x="1489" y="4858"/>
                      <a:pt x="1489" y="5156"/>
                    </a:cubicBezTo>
                    <a:cubicBezTo>
                      <a:pt x="1477" y="5406"/>
                      <a:pt x="1298" y="5608"/>
                      <a:pt x="1060" y="5644"/>
                    </a:cubicBezTo>
                    <a:cubicBezTo>
                      <a:pt x="1156" y="5906"/>
                      <a:pt x="1275" y="6132"/>
                      <a:pt x="1418" y="6394"/>
                    </a:cubicBezTo>
                    <a:cubicBezTo>
                      <a:pt x="3239" y="9752"/>
                      <a:pt x="7478" y="12192"/>
                      <a:pt x="7478" y="12192"/>
                    </a:cubicBezTo>
                    <a:cubicBezTo>
                      <a:pt x="7478" y="12192"/>
                      <a:pt x="7728" y="7323"/>
                      <a:pt x="5894" y="3965"/>
                    </a:cubicBezTo>
                    <a:cubicBezTo>
                      <a:pt x="4085" y="584"/>
                      <a:pt x="846" y="0"/>
                      <a:pt x="84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41"/>
              <p:cNvSpPr/>
              <p:nvPr/>
            </p:nvSpPr>
            <p:spPr>
              <a:xfrm>
                <a:off x="5579850" y="2201025"/>
                <a:ext cx="382225" cy="128500"/>
              </a:xfrm>
              <a:custGeom>
                <a:avLst/>
                <a:gdLst/>
                <a:ahLst/>
                <a:cxnLst/>
                <a:rect l="l" t="t" r="r" b="b"/>
                <a:pathLst>
                  <a:path w="15289" h="5140" extrusionOk="0">
                    <a:moveTo>
                      <a:pt x="7930" y="0"/>
                    </a:moveTo>
                    <a:cubicBezTo>
                      <a:pt x="7655" y="0"/>
                      <a:pt x="7380" y="11"/>
                      <a:pt x="7109" y="35"/>
                    </a:cubicBezTo>
                    <a:cubicBezTo>
                      <a:pt x="3608" y="345"/>
                      <a:pt x="1787" y="2654"/>
                      <a:pt x="1513" y="3024"/>
                    </a:cubicBezTo>
                    <a:cubicBezTo>
                      <a:pt x="1489" y="2631"/>
                      <a:pt x="1179" y="2321"/>
                      <a:pt x="798" y="2309"/>
                    </a:cubicBezTo>
                    <a:cubicBezTo>
                      <a:pt x="791" y="2309"/>
                      <a:pt x="783" y="2309"/>
                      <a:pt x="776" y="2309"/>
                    </a:cubicBezTo>
                    <a:cubicBezTo>
                      <a:pt x="369" y="2309"/>
                      <a:pt x="36" y="2626"/>
                      <a:pt x="24" y="3035"/>
                    </a:cubicBezTo>
                    <a:cubicBezTo>
                      <a:pt x="1" y="3452"/>
                      <a:pt x="334" y="3797"/>
                      <a:pt x="751" y="3809"/>
                    </a:cubicBezTo>
                    <a:cubicBezTo>
                      <a:pt x="759" y="3810"/>
                      <a:pt x="766" y="3810"/>
                      <a:pt x="774" y="3810"/>
                    </a:cubicBezTo>
                    <a:cubicBezTo>
                      <a:pt x="1168" y="3810"/>
                      <a:pt x="1478" y="3516"/>
                      <a:pt x="1525" y="3131"/>
                    </a:cubicBezTo>
                    <a:cubicBezTo>
                      <a:pt x="1812" y="3407"/>
                      <a:pt x="3730" y="5140"/>
                      <a:pt x="6822" y="5140"/>
                    </a:cubicBezTo>
                    <a:cubicBezTo>
                      <a:pt x="7062" y="5140"/>
                      <a:pt x="7308" y="5129"/>
                      <a:pt x="7561" y="5107"/>
                    </a:cubicBezTo>
                    <a:cubicBezTo>
                      <a:pt x="11371" y="4774"/>
                      <a:pt x="15288" y="1881"/>
                      <a:pt x="15288" y="1881"/>
                    </a:cubicBezTo>
                    <a:cubicBezTo>
                      <a:pt x="15288" y="1881"/>
                      <a:pt x="11528" y="0"/>
                      <a:pt x="793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41"/>
              <p:cNvSpPr/>
              <p:nvPr/>
            </p:nvSpPr>
            <p:spPr>
              <a:xfrm>
                <a:off x="5096150" y="2621550"/>
                <a:ext cx="317925" cy="159175"/>
              </a:xfrm>
              <a:custGeom>
                <a:avLst/>
                <a:gdLst/>
                <a:ahLst/>
                <a:cxnLst/>
                <a:rect l="l" t="t" r="r" b="b"/>
                <a:pathLst>
                  <a:path w="12717" h="6367" extrusionOk="0">
                    <a:moveTo>
                      <a:pt x="10208" y="1"/>
                    </a:moveTo>
                    <a:cubicBezTo>
                      <a:pt x="8518" y="1"/>
                      <a:pt x="6262" y="192"/>
                      <a:pt x="4382" y="1014"/>
                    </a:cubicBezTo>
                    <a:cubicBezTo>
                      <a:pt x="870" y="2538"/>
                      <a:pt x="1" y="5693"/>
                      <a:pt x="1" y="5693"/>
                    </a:cubicBezTo>
                    <a:cubicBezTo>
                      <a:pt x="1" y="5693"/>
                      <a:pt x="1285" y="6367"/>
                      <a:pt x="3179" y="6367"/>
                    </a:cubicBezTo>
                    <a:cubicBezTo>
                      <a:pt x="4133" y="6367"/>
                      <a:pt x="5242" y="6196"/>
                      <a:pt x="6418" y="5681"/>
                    </a:cubicBezTo>
                    <a:cubicBezTo>
                      <a:pt x="9931" y="4145"/>
                      <a:pt x="12717" y="145"/>
                      <a:pt x="12717" y="145"/>
                    </a:cubicBezTo>
                    <a:cubicBezTo>
                      <a:pt x="12717" y="145"/>
                      <a:pt x="11675" y="1"/>
                      <a:pt x="1020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41"/>
              <p:cNvSpPr/>
              <p:nvPr/>
            </p:nvSpPr>
            <p:spPr>
              <a:xfrm>
                <a:off x="6137650" y="2687375"/>
                <a:ext cx="294725" cy="190325"/>
              </a:xfrm>
              <a:custGeom>
                <a:avLst/>
                <a:gdLst/>
                <a:ahLst/>
                <a:cxnLst/>
                <a:rect l="l" t="t" r="r" b="b"/>
                <a:pathLst>
                  <a:path w="11789" h="7613" extrusionOk="0">
                    <a:moveTo>
                      <a:pt x="11788" y="0"/>
                    </a:moveTo>
                    <a:cubicBezTo>
                      <a:pt x="11788" y="0"/>
                      <a:pt x="6906" y="24"/>
                      <a:pt x="3644" y="2048"/>
                    </a:cubicBezTo>
                    <a:cubicBezTo>
                      <a:pt x="382" y="4072"/>
                      <a:pt x="1" y="7322"/>
                      <a:pt x="1" y="7322"/>
                    </a:cubicBezTo>
                    <a:cubicBezTo>
                      <a:pt x="1" y="7322"/>
                      <a:pt x="828" y="7612"/>
                      <a:pt x="2075" y="7612"/>
                    </a:cubicBezTo>
                    <a:cubicBezTo>
                      <a:pt x="3240" y="7612"/>
                      <a:pt x="4771" y="7359"/>
                      <a:pt x="6335" y="6382"/>
                    </a:cubicBezTo>
                    <a:cubicBezTo>
                      <a:pt x="9597" y="4358"/>
                      <a:pt x="11788" y="0"/>
                      <a:pt x="1178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41"/>
              <p:cNvSpPr/>
              <p:nvPr/>
            </p:nvSpPr>
            <p:spPr>
              <a:xfrm>
                <a:off x="6068000" y="3346675"/>
                <a:ext cx="12525" cy="12225"/>
              </a:xfrm>
              <a:custGeom>
                <a:avLst/>
                <a:gdLst/>
                <a:ahLst/>
                <a:cxnLst/>
                <a:rect l="l" t="t" r="r" b="b"/>
                <a:pathLst>
                  <a:path w="501" h="489" extrusionOk="0">
                    <a:moveTo>
                      <a:pt x="263" y="0"/>
                    </a:moveTo>
                    <a:cubicBezTo>
                      <a:pt x="120" y="0"/>
                      <a:pt x="1" y="108"/>
                      <a:pt x="1" y="239"/>
                    </a:cubicBezTo>
                    <a:cubicBezTo>
                      <a:pt x="1" y="369"/>
                      <a:pt x="108" y="489"/>
                      <a:pt x="239" y="489"/>
                    </a:cubicBezTo>
                    <a:cubicBezTo>
                      <a:pt x="382" y="489"/>
                      <a:pt x="501" y="381"/>
                      <a:pt x="501" y="250"/>
                    </a:cubicBezTo>
                    <a:cubicBezTo>
                      <a:pt x="501" y="119"/>
                      <a:pt x="394" y="0"/>
                      <a:pt x="26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41"/>
              <p:cNvSpPr/>
              <p:nvPr/>
            </p:nvSpPr>
            <p:spPr>
              <a:xfrm>
                <a:off x="6196900" y="3536275"/>
                <a:ext cx="14000" cy="14325"/>
              </a:xfrm>
              <a:custGeom>
                <a:avLst/>
                <a:gdLst/>
                <a:ahLst/>
                <a:cxnLst/>
                <a:rect l="l" t="t" r="r" b="b"/>
                <a:pathLst>
                  <a:path w="560" h="573" extrusionOk="0">
                    <a:moveTo>
                      <a:pt x="298" y="1"/>
                    </a:moveTo>
                    <a:cubicBezTo>
                      <a:pt x="131" y="1"/>
                      <a:pt x="0" y="120"/>
                      <a:pt x="0" y="274"/>
                    </a:cubicBezTo>
                    <a:cubicBezTo>
                      <a:pt x="0" y="441"/>
                      <a:pt x="119" y="560"/>
                      <a:pt x="262" y="572"/>
                    </a:cubicBezTo>
                    <a:cubicBezTo>
                      <a:pt x="429" y="572"/>
                      <a:pt x="548" y="453"/>
                      <a:pt x="560" y="298"/>
                    </a:cubicBezTo>
                    <a:cubicBezTo>
                      <a:pt x="560" y="144"/>
                      <a:pt x="441" y="24"/>
                      <a:pt x="29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41"/>
              <p:cNvSpPr/>
              <p:nvPr/>
            </p:nvSpPr>
            <p:spPr>
              <a:xfrm>
                <a:off x="6366550" y="3483300"/>
                <a:ext cx="13725" cy="13725"/>
              </a:xfrm>
              <a:custGeom>
                <a:avLst/>
                <a:gdLst/>
                <a:ahLst/>
                <a:cxnLst/>
                <a:rect l="l" t="t" r="r" b="b"/>
                <a:pathLst>
                  <a:path w="549" h="549" extrusionOk="0">
                    <a:moveTo>
                      <a:pt x="287" y="0"/>
                    </a:moveTo>
                    <a:cubicBezTo>
                      <a:pt x="132" y="0"/>
                      <a:pt x="13" y="119"/>
                      <a:pt x="1" y="262"/>
                    </a:cubicBezTo>
                    <a:cubicBezTo>
                      <a:pt x="1" y="417"/>
                      <a:pt x="120" y="548"/>
                      <a:pt x="263" y="548"/>
                    </a:cubicBezTo>
                    <a:cubicBezTo>
                      <a:pt x="418" y="548"/>
                      <a:pt x="548" y="429"/>
                      <a:pt x="548" y="274"/>
                    </a:cubicBezTo>
                    <a:cubicBezTo>
                      <a:pt x="548" y="131"/>
                      <a:pt x="429" y="0"/>
                      <a:pt x="28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41"/>
              <p:cNvSpPr/>
              <p:nvPr/>
            </p:nvSpPr>
            <p:spPr>
              <a:xfrm>
                <a:off x="6387400" y="3385950"/>
                <a:ext cx="23825" cy="23275"/>
              </a:xfrm>
              <a:custGeom>
                <a:avLst/>
                <a:gdLst/>
                <a:ahLst/>
                <a:cxnLst/>
                <a:rect l="l" t="t" r="r" b="b"/>
                <a:pathLst>
                  <a:path w="953" h="931" extrusionOk="0">
                    <a:moveTo>
                      <a:pt x="468" y="1"/>
                    </a:moveTo>
                    <a:cubicBezTo>
                      <a:pt x="226" y="1"/>
                      <a:pt x="12" y="210"/>
                      <a:pt x="12" y="453"/>
                    </a:cubicBezTo>
                    <a:cubicBezTo>
                      <a:pt x="0" y="703"/>
                      <a:pt x="203" y="930"/>
                      <a:pt x="465" y="930"/>
                    </a:cubicBezTo>
                    <a:cubicBezTo>
                      <a:pt x="472" y="930"/>
                      <a:pt x="479" y="930"/>
                      <a:pt x="487" y="930"/>
                    </a:cubicBezTo>
                    <a:cubicBezTo>
                      <a:pt x="726" y="930"/>
                      <a:pt x="918" y="743"/>
                      <a:pt x="941" y="477"/>
                    </a:cubicBezTo>
                    <a:cubicBezTo>
                      <a:pt x="953" y="227"/>
                      <a:pt x="738" y="1"/>
                      <a:pt x="488" y="1"/>
                    </a:cubicBezTo>
                    <a:cubicBezTo>
                      <a:pt x="482" y="1"/>
                      <a:pt x="475" y="1"/>
                      <a:pt x="46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41"/>
              <p:cNvSpPr/>
              <p:nvPr/>
            </p:nvSpPr>
            <p:spPr>
              <a:xfrm>
                <a:off x="6433225" y="2718625"/>
                <a:ext cx="22050" cy="21500"/>
              </a:xfrm>
              <a:custGeom>
                <a:avLst/>
                <a:gdLst/>
                <a:ahLst/>
                <a:cxnLst/>
                <a:rect l="l" t="t" r="r" b="b"/>
                <a:pathLst>
                  <a:path w="882" h="860" extrusionOk="0">
                    <a:moveTo>
                      <a:pt x="453" y="0"/>
                    </a:moveTo>
                    <a:cubicBezTo>
                      <a:pt x="215" y="0"/>
                      <a:pt x="25" y="179"/>
                      <a:pt x="13" y="417"/>
                    </a:cubicBezTo>
                    <a:cubicBezTo>
                      <a:pt x="1" y="655"/>
                      <a:pt x="191" y="857"/>
                      <a:pt x="429" y="857"/>
                    </a:cubicBezTo>
                    <a:cubicBezTo>
                      <a:pt x="442" y="859"/>
                      <a:pt x="455" y="859"/>
                      <a:pt x="468" y="859"/>
                    </a:cubicBezTo>
                    <a:cubicBezTo>
                      <a:pt x="689" y="859"/>
                      <a:pt x="870" y="666"/>
                      <a:pt x="870" y="441"/>
                    </a:cubicBezTo>
                    <a:cubicBezTo>
                      <a:pt x="882" y="203"/>
                      <a:pt x="691" y="0"/>
                      <a:pt x="45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41"/>
              <p:cNvSpPr/>
              <p:nvPr/>
            </p:nvSpPr>
            <p:spPr>
              <a:xfrm>
                <a:off x="6049550" y="2517700"/>
                <a:ext cx="60750" cy="48850"/>
              </a:xfrm>
              <a:custGeom>
                <a:avLst/>
                <a:gdLst/>
                <a:ahLst/>
                <a:cxnLst/>
                <a:rect l="l" t="t" r="r" b="b"/>
                <a:pathLst>
                  <a:path w="2430" h="1954" extrusionOk="0">
                    <a:moveTo>
                      <a:pt x="1565" y="0"/>
                    </a:moveTo>
                    <a:cubicBezTo>
                      <a:pt x="1210" y="0"/>
                      <a:pt x="914" y="200"/>
                      <a:pt x="786" y="501"/>
                    </a:cubicBezTo>
                    <a:lnTo>
                      <a:pt x="751" y="501"/>
                    </a:lnTo>
                    <a:cubicBezTo>
                      <a:pt x="743" y="500"/>
                      <a:pt x="736" y="500"/>
                      <a:pt x="729" y="500"/>
                    </a:cubicBezTo>
                    <a:cubicBezTo>
                      <a:pt x="346" y="500"/>
                      <a:pt x="24" y="806"/>
                      <a:pt x="13" y="1203"/>
                    </a:cubicBezTo>
                    <a:cubicBezTo>
                      <a:pt x="1" y="1608"/>
                      <a:pt x="310" y="1929"/>
                      <a:pt x="715" y="1953"/>
                    </a:cubicBezTo>
                    <a:cubicBezTo>
                      <a:pt x="726" y="1954"/>
                      <a:pt x="738" y="1954"/>
                      <a:pt x="749" y="1954"/>
                    </a:cubicBezTo>
                    <a:cubicBezTo>
                      <a:pt x="986" y="1954"/>
                      <a:pt x="1197" y="1837"/>
                      <a:pt x="1322" y="1656"/>
                    </a:cubicBezTo>
                    <a:cubicBezTo>
                      <a:pt x="1394" y="1667"/>
                      <a:pt x="1453" y="1679"/>
                      <a:pt x="1525" y="1679"/>
                    </a:cubicBezTo>
                    <a:cubicBezTo>
                      <a:pt x="1540" y="1680"/>
                      <a:pt x="1555" y="1680"/>
                      <a:pt x="1569" y="1680"/>
                    </a:cubicBezTo>
                    <a:cubicBezTo>
                      <a:pt x="1789" y="1680"/>
                      <a:pt x="1986" y="1598"/>
                      <a:pt x="2120" y="1453"/>
                    </a:cubicBezTo>
                    <a:cubicBezTo>
                      <a:pt x="2287" y="1310"/>
                      <a:pt x="2394" y="1096"/>
                      <a:pt x="2394" y="858"/>
                    </a:cubicBezTo>
                    <a:cubicBezTo>
                      <a:pt x="2430" y="608"/>
                      <a:pt x="2310" y="370"/>
                      <a:pt x="2108" y="203"/>
                    </a:cubicBezTo>
                    <a:cubicBezTo>
                      <a:pt x="1977" y="84"/>
                      <a:pt x="1798" y="12"/>
                      <a:pt x="1596" y="1"/>
                    </a:cubicBezTo>
                    <a:cubicBezTo>
                      <a:pt x="1586" y="0"/>
                      <a:pt x="1575" y="0"/>
                      <a:pt x="156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41"/>
              <p:cNvSpPr/>
              <p:nvPr/>
            </p:nvSpPr>
            <p:spPr>
              <a:xfrm>
                <a:off x="6131100" y="2334275"/>
                <a:ext cx="15525" cy="15575"/>
              </a:xfrm>
              <a:custGeom>
                <a:avLst/>
                <a:gdLst/>
                <a:ahLst/>
                <a:cxnLst/>
                <a:rect l="l" t="t" r="r" b="b"/>
                <a:pathLst>
                  <a:path w="621" h="623" extrusionOk="0">
                    <a:moveTo>
                      <a:pt x="284" y="1"/>
                    </a:moveTo>
                    <a:cubicBezTo>
                      <a:pt x="125" y="1"/>
                      <a:pt x="12" y="136"/>
                      <a:pt x="1" y="301"/>
                    </a:cubicBezTo>
                    <a:cubicBezTo>
                      <a:pt x="1" y="480"/>
                      <a:pt x="132" y="611"/>
                      <a:pt x="299" y="622"/>
                    </a:cubicBezTo>
                    <a:cubicBezTo>
                      <a:pt x="477" y="622"/>
                      <a:pt x="608" y="491"/>
                      <a:pt x="620" y="325"/>
                    </a:cubicBezTo>
                    <a:cubicBezTo>
                      <a:pt x="620" y="146"/>
                      <a:pt x="489" y="15"/>
                      <a:pt x="322" y="3"/>
                    </a:cubicBezTo>
                    <a:cubicBezTo>
                      <a:pt x="309" y="2"/>
                      <a:pt x="296" y="1"/>
                      <a:pt x="28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41"/>
              <p:cNvSpPr/>
              <p:nvPr/>
            </p:nvSpPr>
            <p:spPr>
              <a:xfrm>
                <a:off x="6303150" y="2530775"/>
                <a:ext cx="33375" cy="32225"/>
              </a:xfrm>
              <a:custGeom>
                <a:avLst/>
                <a:gdLst/>
                <a:ahLst/>
                <a:cxnLst/>
                <a:rect l="l" t="t" r="r" b="b"/>
                <a:pathLst>
                  <a:path w="1335" h="1289" extrusionOk="0">
                    <a:moveTo>
                      <a:pt x="650" y="0"/>
                    </a:moveTo>
                    <a:cubicBezTo>
                      <a:pt x="311" y="0"/>
                      <a:pt x="36" y="277"/>
                      <a:pt x="25" y="621"/>
                    </a:cubicBezTo>
                    <a:cubicBezTo>
                      <a:pt x="1" y="978"/>
                      <a:pt x="287" y="1275"/>
                      <a:pt x="644" y="1287"/>
                    </a:cubicBezTo>
                    <a:cubicBezTo>
                      <a:pt x="658" y="1288"/>
                      <a:pt x="671" y="1289"/>
                      <a:pt x="685" y="1289"/>
                    </a:cubicBezTo>
                    <a:cubicBezTo>
                      <a:pt x="1024" y="1289"/>
                      <a:pt x="1299" y="1011"/>
                      <a:pt x="1310" y="668"/>
                    </a:cubicBezTo>
                    <a:cubicBezTo>
                      <a:pt x="1334" y="311"/>
                      <a:pt x="1049" y="13"/>
                      <a:pt x="691" y="1"/>
                    </a:cubicBezTo>
                    <a:cubicBezTo>
                      <a:pt x="677" y="0"/>
                      <a:pt x="664" y="0"/>
                      <a:pt x="65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41"/>
              <p:cNvSpPr/>
              <p:nvPr/>
            </p:nvSpPr>
            <p:spPr>
              <a:xfrm>
                <a:off x="6210575" y="2660225"/>
                <a:ext cx="25325" cy="24500"/>
              </a:xfrm>
              <a:custGeom>
                <a:avLst/>
                <a:gdLst/>
                <a:ahLst/>
                <a:cxnLst/>
                <a:rect l="l" t="t" r="r" b="b"/>
                <a:pathLst>
                  <a:path w="1013" h="980" extrusionOk="0">
                    <a:moveTo>
                      <a:pt x="485" y="1"/>
                    </a:moveTo>
                    <a:cubicBezTo>
                      <a:pt x="228" y="1"/>
                      <a:pt x="13" y="218"/>
                      <a:pt x="13" y="479"/>
                    </a:cubicBezTo>
                    <a:cubicBezTo>
                      <a:pt x="1" y="741"/>
                      <a:pt x="227" y="979"/>
                      <a:pt x="489" y="979"/>
                    </a:cubicBezTo>
                    <a:cubicBezTo>
                      <a:pt x="497" y="979"/>
                      <a:pt x="504" y="979"/>
                      <a:pt x="512" y="979"/>
                    </a:cubicBezTo>
                    <a:cubicBezTo>
                      <a:pt x="776" y="979"/>
                      <a:pt x="1001" y="780"/>
                      <a:pt x="1001" y="503"/>
                    </a:cubicBezTo>
                    <a:cubicBezTo>
                      <a:pt x="1013" y="241"/>
                      <a:pt x="787" y="3"/>
                      <a:pt x="525" y="3"/>
                    </a:cubicBezTo>
                    <a:cubicBezTo>
                      <a:pt x="511" y="1"/>
                      <a:pt x="498" y="1"/>
                      <a:pt x="48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41"/>
              <p:cNvSpPr/>
              <p:nvPr/>
            </p:nvSpPr>
            <p:spPr>
              <a:xfrm>
                <a:off x="6527000" y="2530200"/>
                <a:ext cx="19950" cy="20275"/>
              </a:xfrm>
              <a:custGeom>
                <a:avLst/>
                <a:gdLst/>
                <a:ahLst/>
                <a:cxnLst/>
                <a:rect l="l" t="t" r="r" b="b"/>
                <a:pathLst>
                  <a:path w="798" h="811" extrusionOk="0">
                    <a:moveTo>
                      <a:pt x="417" y="1"/>
                    </a:moveTo>
                    <a:cubicBezTo>
                      <a:pt x="191" y="1"/>
                      <a:pt x="12" y="179"/>
                      <a:pt x="0" y="394"/>
                    </a:cubicBezTo>
                    <a:cubicBezTo>
                      <a:pt x="0" y="620"/>
                      <a:pt x="155" y="798"/>
                      <a:pt x="381" y="810"/>
                    </a:cubicBezTo>
                    <a:cubicBezTo>
                      <a:pt x="607" y="810"/>
                      <a:pt x="786" y="644"/>
                      <a:pt x="798" y="417"/>
                    </a:cubicBezTo>
                    <a:cubicBezTo>
                      <a:pt x="798" y="203"/>
                      <a:pt x="631" y="24"/>
                      <a:pt x="41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41"/>
              <p:cNvSpPr/>
              <p:nvPr/>
            </p:nvSpPr>
            <p:spPr>
              <a:xfrm>
                <a:off x="6113850" y="2921000"/>
                <a:ext cx="13425" cy="13450"/>
              </a:xfrm>
              <a:custGeom>
                <a:avLst/>
                <a:gdLst/>
                <a:ahLst/>
                <a:cxnLst/>
                <a:rect l="l" t="t" r="r" b="b"/>
                <a:pathLst>
                  <a:path w="537" h="538" extrusionOk="0">
                    <a:moveTo>
                      <a:pt x="263" y="1"/>
                    </a:moveTo>
                    <a:cubicBezTo>
                      <a:pt x="109" y="1"/>
                      <a:pt x="0" y="115"/>
                      <a:pt x="0" y="252"/>
                    </a:cubicBezTo>
                    <a:cubicBezTo>
                      <a:pt x="0" y="406"/>
                      <a:pt x="108" y="525"/>
                      <a:pt x="250" y="537"/>
                    </a:cubicBezTo>
                    <a:cubicBezTo>
                      <a:pt x="405" y="537"/>
                      <a:pt x="524" y="430"/>
                      <a:pt x="536" y="287"/>
                    </a:cubicBezTo>
                    <a:cubicBezTo>
                      <a:pt x="536" y="132"/>
                      <a:pt x="429" y="13"/>
                      <a:pt x="286" y="1"/>
                    </a:cubicBezTo>
                    <a:cubicBezTo>
                      <a:pt x="278" y="1"/>
                      <a:pt x="271" y="1"/>
                      <a:pt x="26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41"/>
              <p:cNvSpPr/>
              <p:nvPr/>
            </p:nvSpPr>
            <p:spPr>
              <a:xfrm>
                <a:off x="5842375" y="3197850"/>
                <a:ext cx="25925" cy="25325"/>
              </a:xfrm>
              <a:custGeom>
                <a:avLst/>
                <a:gdLst/>
                <a:ahLst/>
                <a:cxnLst/>
                <a:rect l="l" t="t" r="r" b="b"/>
                <a:pathLst>
                  <a:path w="1037" h="1013" extrusionOk="0">
                    <a:moveTo>
                      <a:pt x="537" y="0"/>
                    </a:moveTo>
                    <a:cubicBezTo>
                      <a:pt x="263" y="0"/>
                      <a:pt x="25" y="203"/>
                      <a:pt x="13" y="488"/>
                    </a:cubicBezTo>
                    <a:cubicBezTo>
                      <a:pt x="1" y="774"/>
                      <a:pt x="215" y="1000"/>
                      <a:pt x="501" y="1012"/>
                    </a:cubicBezTo>
                    <a:cubicBezTo>
                      <a:pt x="508" y="1013"/>
                      <a:pt x="515" y="1013"/>
                      <a:pt x="522" y="1013"/>
                    </a:cubicBezTo>
                    <a:cubicBezTo>
                      <a:pt x="798" y="1013"/>
                      <a:pt x="1013" y="791"/>
                      <a:pt x="1025" y="524"/>
                    </a:cubicBezTo>
                    <a:cubicBezTo>
                      <a:pt x="1037" y="238"/>
                      <a:pt x="811" y="12"/>
                      <a:pt x="53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41"/>
              <p:cNvSpPr/>
              <p:nvPr/>
            </p:nvSpPr>
            <p:spPr>
              <a:xfrm>
                <a:off x="6146875" y="2367675"/>
                <a:ext cx="6575" cy="6275"/>
              </a:xfrm>
              <a:custGeom>
                <a:avLst/>
                <a:gdLst/>
                <a:ahLst/>
                <a:cxnLst/>
                <a:rect l="l" t="t" r="r" b="b"/>
                <a:pathLst>
                  <a:path w="263" h="251" extrusionOk="0">
                    <a:moveTo>
                      <a:pt x="144" y="1"/>
                    </a:moveTo>
                    <a:cubicBezTo>
                      <a:pt x="84" y="1"/>
                      <a:pt x="25" y="48"/>
                      <a:pt x="1" y="120"/>
                    </a:cubicBezTo>
                    <a:cubicBezTo>
                      <a:pt x="1" y="191"/>
                      <a:pt x="61" y="251"/>
                      <a:pt x="120" y="251"/>
                    </a:cubicBezTo>
                    <a:cubicBezTo>
                      <a:pt x="203" y="251"/>
                      <a:pt x="263" y="191"/>
                      <a:pt x="263" y="132"/>
                    </a:cubicBezTo>
                    <a:cubicBezTo>
                      <a:pt x="263" y="60"/>
                      <a:pt x="203" y="1"/>
                      <a:pt x="14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41"/>
              <p:cNvSpPr/>
              <p:nvPr/>
            </p:nvSpPr>
            <p:spPr>
              <a:xfrm>
                <a:off x="5187850" y="2166775"/>
                <a:ext cx="31275" cy="30675"/>
              </a:xfrm>
              <a:custGeom>
                <a:avLst/>
                <a:gdLst/>
                <a:ahLst/>
                <a:cxnLst/>
                <a:rect l="l" t="t" r="r" b="b"/>
                <a:pathLst>
                  <a:path w="1251" h="1227" extrusionOk="0">
                    <a:moveTo>
                      <a:pt x="643" y="0"/>
                    </a:moveTo>
                    <a:cubicBezTo>
                      <a:pt x="524" y="0"/>
                      <a:pt x="405" y="36"/>
                      <a:pt x="310" y="95"/>
                    </a:cubicBezTo>
                    <a:cubicBezTo>
                      <a:pt x="143" y="191"/>
                      <a:pt x="24" y="369"/>
                      <a:pt x="12" y="595"/>
                    </a:cubicBezTo>
                    <a:cubicBezTo>
                      <a:pt x="0" y="941"/>
                      <a:pt x="262" y="1226"/>
                      <a:pt x="607" y="1226"/>
                    </a:cubicBezTo>
                    <a:cubicBezTo>
                      <a:pt x="615" y="1227"/>
                      <a:pt x="622" y="1227"/>
                      <a:pt x="629" y="1227"/>
                    </a:cubicBezTo>
                    <a:cubicBezTo>
                      <a:pt x="964" y="1227"/>
                      <a:pt x="1238" y="958"/>
                      <a:pt x="1238" y="631"/>
                    </a:cubicBezTo>
                    <a:cubicBezTo>
                      <a:pt x="1250" y="357"/>
                      <a:pt x="1072" y="119"/>
                      <a:pt x="822" y="36"/>
                    </a:cubicBezTo>
                    <a:cubicBezTo>
                      <a:pt x="762" y="12"/>
                      <a:pt x="703" y="0"/>
                      <a:pt x="64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41"/>
              <p:cNvSpPr/>
              <p:nvPr/>
            </p:nvSpPr>
            <p:spPr>
              <a:xfrm>
                <a:off x="5148850" y="2616825"/>
                <a:ext cx="12825" cy="12825"/>
              </a:xfrm>
              <a:custGeom>
                <a:avLst/>
                <a:gdLst/>
                <a:ahLst/>
                <a:cxnLst/>
                <a:rect l="l" t="t" r="r" b="b"/>
                <a:pathLst>
                  <a:path w="513" h="513" extrusionOk="0">
                    <a:moveTo>
                      <a:pt x="274" y="0"/>
                    </a:moveTo>
                    <a:cubicBezTo>
                      <a:pt x="143" y="0"/>
                      <a:pt x="24" y="107"/>
                      <a:pt x="12" y="250"/>
                    </a:cubicBezTo>
                    <a:cubicBezTo>
                      <a:pt x="0" y="393"/>
                      <a:pt x="96" y="512"/>
                      <a:pt x="250" y="512"/>
                    </a:cubicBezTo>
                    <a:cubicBezTo>
                      <a:pt x="381" y="512"/>
                      <a:pt x="500" y="405"/>
                      <a:pt x="512" y="274"/>
                    </a:cubicBezTo>
                    <a:cubicBezTo>
                      <a:pt x="512" y="143"/>
                      <a:pt x="417" y="24"/>
                      <a:pt x="27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41"/>
              <p:cNvSpPr/>
              <p:nvPr/>
            </p:nvSpPr>
            <p:spPr>
              <a:xfrm>
                <a:off x="5429250" y="2861775"/>
                <a:ext cx="30975" cy="30150"/>
              </a:xfrm>
              <a:custGeom>
                <a:avLst/>
                <a:gdLst/>
                <a:ahLst/>
                <a:cxnLst/>
                <a:rect l="l" t="t" r="r" b="b"/>
                <a:pathLst>
                  <a:path w="1239" h="1206" extrusionOk="0">
                    <a:moveTo>
                      <a:pt x="620" y="1"/>
                    </a:moveTo>
                    <a:cubicBezTo>
                      <a:pt x="297" y="1"/>
                      <a:pt x="35" y="247"/>
                      <a:pt x="12" y="585"/>
                    </a:cubicBezTo>
                    <a:cubicBezTo>
                      <a:pt x="0" y="906"/>
                      <a:pt x="274" y="1192"/>
                      <a:pt x="595" y="1204"/>
                    </a:cubicBezTo>
                    <a:cubicBezTo>
                      <a:pt x="609" y="1205"/>
                      <a:pt x="622" y="1205"/>
                      <a:pt x="636" y="1205"/>
                    </a:cubicBezTo>
                    <a:cubicBezTo>
                      <a:pt x="951" y="1205"/>
                      <a:pt x="1204" y="941"/>
                      <a:pt x="1226" y="632"/>
                    </a:cubicBezTo>
                    <a:cubicBezTo>
                      <a:pt x="1238" y="299"/>
                      <a:pt x="964" y="13"/>
                      <a:pt x="643" y="1"/>
                    </a:cubicBezTo>
                    <a:cubicBezTo>
                      <a:pt x="635" y="1"/>
                      <a:pt x="628" y="1"/>
                      <a:pt x="62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41"/>
              <p:cNvSpPr/>
              <p:nvPr/>
            </p:nvSpPr>
            <p:spPr>
              <a:xfrm>
                <a:off x="5402150" y="2937350"/>
                <a:ext cx="25625" cy="25075"/>
              </a:xfrm>
              <a:custGeom>
                <a:avLst/>
                <a:gdLst/>
                <a:ahLst/>
                <a:cxnLst/>
                <a:rect l="l" t="t" r="r" b="b"/>
                <a:pathLst>
                  <a:path w="1025" h="1003" extrusionOk="0">
                    <a:moveTo>
                      <a:pt x="495" y="1"/>
                    </a:moveTo>
                    <a:cubicBezTo>
                      <a:pt x="229" y="1"/>
                      <a:pt x="24" y="218"/>
                      <a:pt x="12" y="479"/>
                    </a:cubicBezTo>
                    <a:cubicBezTo>
                      <a:pt x="1" y="741"/>
                      <a:pt x="203" y="979"/>
                      <a:pt x="489" y="1002"/>
                    </a:cubicBezTo>
                    <a:cubicBezTo>
                      <a:pt x="496" y="1003"/>
                      <a:pt x="503" y="1003"/>
                      <a:pt x="510" y="1003"/>
                    </a:cubicBezTo>
                    <a:cubicBezTo>
                      <a:pt x="786" y="1003"/>
                      <a:pt x="1001" y="782"/>
                      <a:pt x="1013" y="526"/>
                    </a:cubicBezTo>
                    <a:cubicBezTo>
                      <a:pt x="1024" y="240"/>
                      <a:pt x="798" y="14"/>
                      <a:pt x="536" y="2"/>
                    </a:cubicBezTo>
                    <a:cubicBezTo>
                      <a:pt x="522" y="1"/>
                      <a:pt x="509" y="1"/>
                      <a:pt x="49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41"/>
              <p:cNvSpPr/>
              <p:nvPr/>
            </p:nvSpPr>
            <p:spPr>
              <a:xfrm>
                <a:off x="4993475" y="2768025"/>
                <a:ext cx="38125" cy="37250"/>
              </a:xfrm>
              <a:custGeom>
                <a:avLst/>
                <a:gdLst/>
                <a:ahLst/>
                <a:cxnLst/>
                <a:rect l="l" t="t" r="r" b="b"/>
                <a:pathLst>
                  <a:path w="1525" h="1490" extrusionOk="0">
                    <a:moveTo>
                      <a:pt x="775" y="0"/>
                    </a:moveTo>
                    <a:cubicBezTo>
                      <a:pt x="357" y="0"/>
                      <a:pt x="36" y="318"/>
                      <a:pt x="24" y="715"/>
                    </a:cubicBezTo>
                    <a:cubicBezTo>
                      <a:pt x="0" y="1132"/>
                      <a:pt x="334" y="1477"/>
                      <a:pt x="738" y="1489"/>
                    </a:cubicBezTo>
                    <a:cubicBezTo>
                      <a:pt x="746" y="1489"/>
                      <a:pt x="753" y="1489"/>
                      <a:pt x="761" y="1489"/>
                    </a:cubicBezTo>
                    <a:cubicBezTo>
                      <a:pt x="1167" y="1489"/>
                      <a:pt x="1489" y="1172"/>
                      <a:pt x="1512" y="775"/>
                    </a:cubicBezTo>
                    <a:cubicBezTo>
                      <a:pt x="1524" y="358"/>
                      <a:pt x="1191" y="13"/>
                      <a:pt x="798" y="1"/>
                    </a:cubicBezTo>
                    <a:cubicBezTo>
                      <a:pt x="790" y="0"/>
                      <a:pt x="783" y="0"/>
                      <a:pt x="77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41"/>
              <p:cNvSpPr/>
              <p:nvPr/>
            </p:nvSpPr>
            <p:spPr>
              <a:xfrm>
                <a:off x="5001500" y="3449950"/>
                <a:ext cx="28900" cy="28300"/>
              </a:xfrm>
              <a:custGeom>
                <a:avLst/>
                <a:gdLst/>
                <a:ahLst/>
                <a:cxnLst/>
                <a:rect l="l" t="t" r="r" b="b"/>
                <a:pathLst>
                  <a:path w="1156" h="1132" extrusionOk="0">
                    <a:moveTo>
                      <a:pt x="574" y="0"/>
                    </a:moveTo>
                    <a:cubicBezTo>
                      <a:pt x="263" y="0"/>
                      <a:pt x="13" y="246"/>
                      <a:pt x="13" y="560"/>
                    </a:cubicBezTo>
                    <a:cubicBezTo>
                      <a:pt x="1" y="870"/>
                      <a:pt x="251" y="1132"/>
                      <a:pt x="560" y="1132"/>
                    </a:cubicBezTo>
                    <a:cubicBezTo>
                      <a:pt x="870" y="1132"/>
                      <a:pt x="1144" y="894"/>
                      <a:pt x="1144" y="584"/>
                    </a:cubicBezTo>
                    <a:cubicBezTo>
                      <a:pt x="1156" y="275"/>
                      <a:pt x="906" y="1"/>
                      <a:pt x="596" y="1"/>
                    </a:cubicBezTo>
                    <a:cubicBezTo>
                      <a:pt x="589" y="1"/>
                      <a:pt x="581" y="0"/>
                      <a:pt x="57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41"/>
              <p:cNvSpPr/>
              <p:nvPr/>
            </p:nvSpPr>
            <p:spPr>
              <a:xfrm>
                <a:off x="5044075" y="3435625"/>
                <a:ext cx="33050" cy="32250"/>
              </a:xfrm>
              <a:custGeom>
                <a:avLst/>
                <a:gdLst/>
                <a:ahLst/>
                <a:cxnLst/>
                <a:rect l="l" t="t" r="r" b="b"/>
                <a:pathLst>
                  <a:path w="1322" h="1290" extrusionOk="0">
                    <a:moveTo>
                      <a:pt x="649" y="1"/>
                    </a:moveTo>
                    <a:cubicBezTo>
                      <a:pt x="311" y="1"/>
                      <a:pt x="36" y="278"/>
                      <a:pt x="24" y="621"/>
                    </a:cubicBezTo>
                    <a:cubicBezTo>
                      <a:pt x="0" y="979"/>
                      <a:pt x="286" y="1276"/>
                      <a:pt x="643" y="1288"/>
                    </a:cubicBezTo>
                    <a:cubicBezTo>
                      <a:pt x="657" y="1289"/>
                      <a:pt x="671" y="1290"/>
                      <a:pt x="685" y="1290"/>
                    </a:cubicBezTo>
                    <a:cubicBezTo>
                      <a:pt x="1023" y="1290"/>
                      <a:pt x="1299" y="1012"/>
                      <a:pt x="1310" y="669"/>
                    </a:cubicBezTo>
                    <a:cubicBezTo>
                      <a:pt x="1322" y="312"/>
                      <a:pt x="1048" y="14"/>
                      <a:pt x="691" y="2"/>
                    </a:cubicBezTo>
                    <a:cubicBezTo>
                      <a:pt x="677" y="1"/>
                      <a:pt x="663" y="1"/>
                      <a:pt x="649"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41"/>
              <p:cNvSpPr/>
              <p:nvPr/>
            </p:nvSpPr>
            <p:spPr>
              <a:xfrm>
                <a:off x="5088725" y="3505025"/>
                <a:ext cx="35450" cy="34850"/>
              </a:xfrm>
              <a:custGeom>
                <a:avLst/>
                <a:gdLst/>
                <a:ahLst/>
                <a:cxnLst/>
                <a:rect l="l" t="t" r="r" b="b"/>
                <a:pathLst>
                  <a:path w="1418" h="1394" extrusionOk="0">
                    <a:moveTo>
                      <a:pt x="727" y="0"/>
                    </a:moveTo>
                    <a:cubicBezTo>
                      <a:pt x="346" y="0"/>
                      <a:pt x="24" y="298"/>
                      <a:pt x="24" y="679"/>
                    </a:cubicBezTo>
                    <a:cubicBezTo>
                      <a:pt x="0" y="1048"/>
                      <a:pt x="298" y="1370"/>
                      <a:pt x="691" y="1394"/>
                    </a:cubicBezTo>
                    <a:cubicBezTo>
                      <a:pt x="698" y="1394"/>
                      <a:pt x="705" y="1394"/>
                      <a:pt x="712" y="1394"/>
                    </a:cubicBezTo>
                    <a:cubicBezTo>
                      <a:pt x="1073" y="1394"/>
                      <a:pt x="1394" y="1100"/>
                      <a:pt x="1405" y="715"/>
                    </a:cubicBezTo>
                    <a:cubicBezTo>
                      <a:pt x="1417" y="346"/>
                      <a:pt x="1119" y="12"/>
                      <a:pt x="72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41"/>
              <p:cNvSpPr/>
              <p:nvPr/>
            </p:nvSpPr>
            <p:spPr>
              <a:xfrm>
                <a:off x="6393650" y="3271075"/>
                <a:ext cx="295900" cy="189475"/>
              </a:xfrm>
              <a:custGeom>
                <a:avLst/>
                <a:gdLst/>
                <a:ahLst/>
                <a:cxnLst/>
                <a:rect l="l" t="t" r="r" b="b"/>
                <a:pathLst>
                  <a:path w="11836" h="7579" extrusionOk="0">
                    <a:moveTo>
                      <a:pt x="11835" y="0"/>
                    </a:moveTo>
                    <a:cubicBezTo>
                      <a:pt x="11835" y="0"/>
                      <a:pt x="10311" y="12"/>
                      <a:pt x="8406" y="357"/>
                    </a:cubicBezTo>
                    <a:cubicBezTo>
                      <a:pt x="6894" y="643"/>
                      <a:pt x="5120" y="1131"/>
                      <a:pt x="3679" y="2024"/>
                    </a:cubicBezTo>
                    <a:cubicBezTo>
                      <a:pt x="417" y="4036"/>
                      <a:pt x="0" y="7275"/>
                      <a:pt x="0" y="7275"/>
                    </a:cubicBezTo>
                    <a:cubicBezTo>
                      <a:pt x="0" y="7275"/>
                      <a:pt x="847" y="7579"/>
                      <a:pt x="2124" y="7579"/>
                    </a:cubicBezTo>
                    <a:cubicBezTo>
                      <a:pt x="3284" y="7579"/>
                      <a:pt x="4799" y="7328"/>
                      <a:pt x="6358" y="6370"/>
                    </a:cubicBezTo>
                    <a:cubicBezTo>
                      <a:pt x="7037" y="5941"/>
                      <a:pt x="7692" y="5418"/>
                      <a:pt x="8275" y="4834"/>
                    </a:cubicBezTo>
                    <a:cubicBezTo>
                      <a:pt x="10454" y="2715"/>
                      <a:pt x="11835" y="0"/>
                      <a:pt x="1183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41"/>
              <p:cNvSpPr/>
              <p:nvPr/>
            </p:nvSpPr>
            <p:spPr>
              <a:xfrm>
                <a:off x="6599925" y="2924575"/>
                <a:ext cx="26225" cy="26550"/>
              </a:xfrm>
              <a:custGeom>
                <a:avLst/>
                <a:gdLst/>
                <a:ahLst/>
                <a:cxnLst/>
                <a:rect l="l" t="t" r="r" b="b"/>
                <a:pathLst>
                  <a:path w="1049" h="1062" extrusionOk="0">
                    <a:moveTo>
                      <a:pt x="516" y="1"/>
                    </a:moveTo>
                    <a:cubicBezTo>
                      <a:pt x="238" y="1"/>
                      <a:pt x="0" y="234"/>
                      <a:pt x="0" y="513"/>
                    </a:cubicBezTo>
                    <a:cubicBezTo>
                      <a:pt x="0" y="704"/>
                      <a:pt x="96" y="871"/>
                      <a:pt x="250" y="966"/>
                    </a:cubicBezTo>
                    <a:cubicBezTo>
                      <a:pt x="322" y="1013"/>
                      <a:pt x="417" y="1061"/>
                      <a:pt x="500" y="1061"/>
                    </a:cubicBezTo>
                    <a:cubicBezTo>
                      <a:pt x="536" y="1061"/>
                      <a:pt x="572" y="1049"/>
                      <a:pt x="608" y="1049"/>
                    </a:cubicBezTo>
                    <a:cubicBezTo>
                      <a:pt x="846" y="1001"/>
                      <a:pt x="1036" y="811"/>
                      <a:pt x="1036" y="549"/>
                    </a:cubicBezTo>
                    <a:cubicBezTo>
                      <a:pt x="1048" y="323"/>
                      <a:pt x="905" y="120"/>
                      <a:pt x="691" y="49"/>
                    </a:cubicBezTo>
                    <a:cubicBezTo>
                      <a:pt x="679" y="49"/>
                      <a:pt x="655" y="37"/>
                      <a:pt x="631" y="37"/>
                    </a:cubicBezTo>
                    <a:cubicBezTo>
                      <a:pt x="608" y="13"/>
                      <a:pt x="572" y="1"/>
                      <a:pt x="536" y="1"/>
                    </a:cubicBezTo>
                    <a:cubicBezTo>
                      <a:pt x="529" y="1"/>
                      <a:pt x="522" y="1"/>
                      <a:pt x="51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41"/>
              <p:cNvSpPr/>
              <p:nvPr/>
            </p:nvSpPr>
            <p:spPr>
              <a:xfrm>
                <a:off x="6830600" y="2221225"/>
                <a:ext cx="31275" cy="30400"/>
              </a:xfrm>
              <a:custGeom>
                <a:avLst/>
                <a:gdLst/>
                <a:ahLst/>
                <a:cxnLst/>
                <a:rect l="l" t="t" r="r" b="b"/>
                <a:pathLst>
                  <a:path w="1251" h="1216" extrusionOk="0">
                    <a:moveTo>
                      <a:pt x="632" y="1"/>
                    </a:moveTo>
                    <a:cubicBezTo>
                      <a:pt x="513" y="1"/>
                      <a:pt x="417" y="25"/>
                      <a:pt x="310" y="84"/>
                    </a:cubicBezTo>
                    <a:cubicBezTo>
                      <a:pt x="132" y="191"/>
                      <a:pt x="13" y="370"/>
                      <a:pt x="13" y="596"/>
                    </a:cubicBezTo>
                    <a:cubicBezTo>
                      <a:pt x="1" y="930"/>
                      <a:pt x="263" y="1215"/>
                      <a:pt x="608" y="1215"/>
                    </a:cubicBezTo>
                    <a:cubicBezTo>
                      <a:pt x="615" y="1216"/>
                      <a:pt x="623" y="1216"/>
                      <a:pt x="630" y="1216"/>
                    </a:cubicBezTo>
                    <a:cubicBezTo>
                      <a:pt x="965" y="1216"/>
                      <a:pt x="1227" y="958"/>
                      <a:pt x="1227" y="620"/>
                    </a:cubicBezTo>
                    <a:cubicBezTo>
                      <a:pt x="1251" y="346"/>
                      <a:pt x="1072" y="120"/>
                      <a:pt x="810" y="25"/>
                    </a:cubicBezTo>
                    <a:cubicBezTo>
                      <a:pt x="751" y="13"/>
                      <a:pt x="691" y="1"/>
                      <a:pt x="63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41"/>
              <p:cNvSpPr/>
              <p:nvPr/>
            </p:nvSpPr>
            <p:spPr>
              <a:xfrm>
                <a:off x="6791325" y="2671300"/>
                <a:ext cx="13100" cy="12825"/>
              </a:xfrm>
              <a:custGeom>
                <a:avLst/>
                <a:gdLst/>
                <a:ahLst/>
                <a:cxnLst/>
                <a:rect l="l" t="t" r="r" b="b"/>
                <a:pathLst>
                  <a:path w="524" h="513" extrusionOk="0">
                    <a:moveTo>
                      <a:pt x="286" y="0"/>
                    </a:moveTo>
                    <a:cubicBezTo>
                      <a:pt x="155" y="0"/>
                      <a:pt x="36" y="107"/>
                      <a:pt x="24" y="238"/>
                    </a:cubicBezTo>
                    <a:cubicBezTo>
                      <a:pt x="0" y="393"/>
                      <a:pt x="107" y="512"/>
                      <a:pt x="262" y="512"/>
                    </a:cubicBezTo>
                    <a:cubicBezTo>
                      <a:pt x="393" y="512"/>
                      <a:pt x="512" y="405"/>
                      <a:pt x="524" y="274"/>
                    </a:cubicBezTo>
                    <a:cubicBezTo>
                      <a:pt x="524" y="131"/>
                      <a:pt x="417" y="12"/>
                      <a:pt x="28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41"/>
              <p:cNvSpPr/>
              <p:nvPr/>
            </p:nvSpPr>
            <p:spPr>
              <a:xfrm>
                <a:off x="6636225" y="2822475"/>
                <a:ext cx="38125" cy="37275"/>
              </a:xfrm>
              <a:custGeom>
                <a:avLst/>
                <a:gdLst/>
                <a:ahLst/>
                <a:cxnLst/>
                <a:rect l="l" t="t" r="r" b="b"/>
                <a:pathLst>
                  <a:path w="1525" h="1491" extrusionOk="0">
                    <a:moveTo>
                      <a:pt x="743" y="0"/>
                    </a:moveTo>
                    <a:cubicBezTo>
                      <a:pt x="347" y="0"/>
                      <a:pt x="36" y="313"/>
                      <a:pt x="13" y="704"/>
                    </a:cubicBezTo>
                    <a:cubicBezTo>
                      <a:pt x="1" y="1121"/>
                      <a:pt x="334" y="1466"/>
                      <a:pt x="727" y="1490"/>
                    </a:cubicBezTo>
                    <a:cubicBezTo>
                      <a:pt x="734" y="1490"/>
                      <a:pt x="742" y="1490"/>
                      <a:pt x="749" y="1490"/>
                    </a:cubicBezTo>
                    <a:cubicBezTo>
                      <a:pt x="1156" y="1490"/>
                      <a:pt x="1489" y="1162"/>
                      <a:pt x="1501" y="775"/>
                    </a:cubicBezTo>
                    <a:cubicBezTo>
                      <a:pt x="1525" y="359"/>
                      <a:pt x="1191" y="13"/>
                      <a:pt x="787" y="2"/>
                    </a:cubicBezTo>
                    <a:cubicBezTo>
                      <a:pt x="772" y="1"/>
                      <a:pt x="758" y="0"/>
                      <a:pt x="74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41"/>
              <p:cNvSpPr/>
              <p:nvPr/>
            </p:nvSpPr>
            <p:spPr>
              <a:xfrm>
                <a:off x="6643975" y="3504100"/>
                <a:ext cx="29200" cy="28350"/>
              </a:xfrm>
              <a:custGeom>
                <a:avLst/>
                <a:gdLst/>
                <a:ahLst/>
                <a:cxnLst/>
                <a:rect l="l" t="t" r="r" b="b"/>
                <a:pathLst>
                  <a:path w="1168" h="1134" extrusionOk="0">
                    <a:moveTo>
                      <a:pt x="557" y="0"/>
                    </a:moveTo>
                    <a:cubicBezTo>
                      <a:pt x="264" y="0"/>
                      <a:pt x="24" y="253"/>
                      <a:pt x="24" y="549"/>
                    </a:cubicBezTo>
                    <a:cubicBezTo>
                      <a:pt x="0" y="859"/>
                      <a:pt x="262" y="1133"/>
                      <a:pt x="572" y="1133"/>
                    </a:cubicBezTo>
                    <a:cubicBezTo>
                      <a:pt x="579" y="1133"/>
                      <a:pt x="586" y="1133"/>
                      <a:pt x="593" y="1133"/>
                    </a:cubicBezTo>
                    <a:cubicBezTo>
                      <a:pt x="894" y="1133"/>
                      <a:pt x="1155" y="887"/>
                      <a:pt x="1155" y="573"/>
                    </a:cubicBezTo>
                    <a:cubicBezTo>
                      <a:pt x="1167" y="264"/>
                      <a:pt x="917" y="14"/>
                      <a:pt x="596" y="2"/>
                    </a:cubicBezTo>
                    <a:cubicBezTo>
                      <a:pt x="583" y="1"/>
                      <a:pt x="570" y="0"/>
                      <a:pt x="55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41"/>
              <p:cNvSpPr/>
              <p:nvPr/>
            </p:nvSpPr>
            <p:spPr>
              <a:xfrm>
                <a:off x="6686550" y="3489825"/>
                <a:ext cx="33050" cy="32500"/>
              </a:xfrm>
              <a:custGeom>
                <a:avLst/>
                <a:gdLst/>
                <a:ahLst/>
                <a:cxnLst/>
                <a:rect l="l" t="t" r="r" b="b"/>
                <a:pathLst>
                  <a:path w="1322" h="1300" extrusionOk="0">
                    <a:moveTo>
                      <a:pt x="657" y="1"/>
                    </a:moveTo>
                    <a:cubicBezTo>
                      <a:pt x="310" y="1"/>
                      <a:pt x="24" y="282"/>
                      <a:pt x="12" y="632"/>
                    </a:cubicBezTo>
                    <a:cubicBezTo>
                      <a:pt x="0" y="989"/>
                      <a:pt x="286" y="1287"/>
                      <a:pt x="643" y="1299"/>
                    </a:cubicBezTo>
                    <a:cubicBezTo>
                      <a:pt x="650" y="1299"/>
                      <a:pt x="657" y="1299"/>
                      <a:pt x="664" y="1299"/>
                    </a:cubicBezTo>
                    <a:cubicBezTo>
                      <a:pt x="1012" y="1299"/>
                      <a:pt x="1298" y="1018"/>
                      <a:pt x="1310" y="668"/>
                    </a:cubicBezTo>
                    <a:cubicBezTo>
                      <a:pt x="1322" y="311"/>
                      <a:pt x="1036" y="13"/>
                      <a:pt x="679" y="1"/>
                    </a:cubicBezTo>
                    <a:cubicBezTo>
                      <a:pt x="671" y="1"/>
                      <a:pt x="664" y="1"/>
                      <a:pt x="65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41"/>
              <p:cNvSpPr/>
              <p:nvPr/>
            </p:nvSpPr>
            <p:spPr>
              <a:xfrm>
                <a:off x="6731175" y="3559500"/>
                <a:ext cx="35450" cy="34550"/>
              </a:xfrm>
              <a:custGeom>
                <a:avLst/>
                <a:gdLst/>
                <a:ahLst/>
                <a:cxnLst/>
                <a:rect l="l" t="t" r="r" b="b"/>
                <a:pathLst>
                  <a:path w="1418" h="1382" extrusionOk="0">
                    <a:moveTo>
                      <a:pt x="727" y="0"/>
                    </a:moveTo>
                    <a:cubicBezTo>
                      <a:pt x="358" y="0"/>
                      <a:pt x="25" y="286"/>
                      <a:pt x="13" y="667"/>
                    </a:cubicBezTo>
                    <a:cubicBezTo>
                      <a:pt x="1" y="1036"/>
                      <a:pt x="299" y="1370"/>
                      <a:pt x="680" y="1381"/>
                    </a:cubicBezTo>
                    <a:cubicBezTo>
                      <a:pt x="687" y="1382"/>
                      <a:pt x="694" y="1382"/>
                      <a:pt x="702" y="1382"/>
                    </a:cubicBezTo>
                    <a:cubicBezTo>
                      <a:pt x="1073" y="1382"/>
                      <a:pt x="1382" y="1088"/>
                      <a:pt x="1394" y="715"/>
                    </a:cubicBezTo>
                    <a:cubicBezTo>
                      <a:pt x="1418" y="346"/>
                      <a:pt x="1120" y="12"/>
                      <a:pt x="72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41"/>
              <p:cNvSpPr/>
              <p:nvPr/>
            </p:nvSpPr>
            <p:spPr>
              <a:xfrm>
                <a:off x="1417125" y="3708900"/>
                <a:ext cx="320000" cy="156325"/>
              </a:xfrm>
              <a:custGeom>
                <a:avLst/>
                <a:gdLst/>
                <a:ahLst/>
                <a:cxnLst/>
                <a:rect l="l" t="t" r="r" b="b"/>
                <a:pathLst>
                  <a:path w="12800" h="6253" extrusionOk="0">
                    <a:moveTo>
                      <a:pt x="4421" y="4942"/>
                    </a:moveTo>
                    <a:cubicBezTo>
                      <a:pt x="4428" y="4942"/>
                      <a:pt x="4435" y="4942"/>
                      <a:pt x="4442" y="4942"/>
                    </a:cubicBezTo>
                    <a:cubicBezTo>
                      <a:pt x="4632" y="4942"/>
                      <a:pt x="4787" y="5109"/>
                      <a:pt x="4763" y="5300"/>
                    </a:cubicBezTo>
                    <a:cubicBezTo>
                      <a:pt x="4763" y="5494"/>
                      <a:pt x="4609" y="5634"/>
                      <a:pt x="4428" y="5634"/>
                    </a:cubicBezTo>
                    <a:cubicBezTo>
                      <a:pt x="4421" y="5634"/>
                      <a:pt x="4413" y="5633"/>
                      <a:pt x="4406" y="5633"/>
                    </a:cubicBezTo>
                    <a:cubicBezTo>
                      <a:pt x="4227" y="5621"/>
                      <a:pt x="4085" y="5466"/>
                      <a:pt x="4085" y="5276"/>
                    </a:cubicBezTo>
                    <a:cubicBezTo>
                      <a:pt x="4085" y="5092"/>
                      <a:pt x="4239" y="4942"/>
                      <a:pt x="4421" y="4942"/>
                    </a:cubicBezTo>
                    <a:close/>
                    <a:moveTo>
                      <a:pt x="9480" y="1"/>
                    </a:moveTo>
                    <a:cubicBezTo>
                      <a:pt x="8561" y="1"/>
                      <a:pt x="7511" y="172"/>
                      <a:pt x="6394" y="632"/>
                    </a:cubicBezTo>
                    <a:cubicBezTo>
                      <a:pt x="2846" y="2109"/>
                      <a:pt x="1" y="6062"/>
                      <a:pt x="1" y="6062"/>
                    </a:cubicBezTo>
                    <a:cubicBezTo>
                      <a:pt x="1" y="6062"/>
                      <a:pt x="1223" y="6252"/>
                      <a:pt x="2889" y="6252"/>
                    </a:cubicBezTo>
                    <a:cubicBezTo>
                      <a:pt x="4529" y="6252"/>
                      <a:pt x="6599" y="6068"/>
                      <a:pt x="8359" y="5335"/>
                    </a:cubicBezTo>
                    <a:cubicBezTo>
                      <a:pt x="8740" y="5169"/>
                      <a:pt x="9097" y="4990"/>
                      <a:pt x="9430" y="4799"/>
                    </a:cubicBezTo>
                    <a:cubicBezTo>
                      <a:pt x="12074" y="3204"/>
                      <a:pt x="12800" y="716"/>
                      <a:pt x="12800" y="716"/>
                    </a:cubicBezTo>
                    <a:cubicBezTo>
                      <a:pt x="12800" y="716"/>
                      <a:pt x="11514" y="25"/>
                      <a:pt x="9573" y="1"/>
                    </a:cubicBezTo>
                    <a:cubicBezTo>
                      <a:pt x="9542" y="1"/>
                      <a:pt x="9511" y="1"/>
                      <a:pt x="948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41"/>
              <p:cNvSpPr/>
              <p:nvPr/>
            </p:nvSpPr>
            <p:spPr>
              <a:xfrm>
                <a:off x="1082575" y="3344000"/>
                <a:ext cx="279500" cy="208850"/>
              </a:xfrm>
              <a:custGeom>
                <a:avLst/>
                <a:gdLst/>
                <a:ahLst/>
                <a:cxnLst/>
                <a:rect l="l" t="t" r="r" b="b"/>
                <a:pathLst>
                  <a:path w="11180" h="8354" extrusionOk="0">
                    <a:moveTo>
                      <a:pt x="0" y="0"/>
                    </a:moveTo>
                    <a:cubicBezTo>
                      <a:pt x="0" y="0"/>
                      <a:pt x="1036" y="2512"/>
                      <a:pt x="2834" y="4739"/>
                    </a:cubicBezTo>
                    <a:cubicBezTo>
                      <a:pt x="3441" y="5489"/>
                      <a:pt x="4143" y="6203"/>
                      <a:pt x="4929" y="6775"/>
                    </a:cubicBezTo>
                    <a:cubicBezTo>
                      <a:pt x="6712" y="8077"/>
                      <a:pt x="8514" y="8354"/>
                      <a:pt x="9722" y="8354"/>
                    </a:cubicBezTo>
                    <a:cubicBezTo>
                      <a:pt x="10612" y="8354"/>
                      <a:pt x="11180" y="8204"/>
                      <a:pt x="11180" y="8204"/>
                    </a:cubicBezTo>
                    <a:cubicBezTo>
                      <a:pt x="11180" y="8204"/>
                      <a:pt x="11120" y="6668"/>
                      <a:pt x="10085" y="4977"/>
                    </a:cubicBezTo>
                    <a:cubicBezTo>
                      <a:pt x="9608" y="4203"/>
                      <a:pt x="8918" y="3382"/>
                      <a:pt x="7953" y="2667"/>
                    </a:cubicBezTo>
                    <a:cubicBezTo>
                      <a:pt x="4858" y="405"/>
                      <a:pt x="0" y="0"/>
                      <a:pt x="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41"/>
              <p:cNvSpPr/>
              <p:nvPr/>
            </p:nvSpPr>
            <p:spPr>
              <a:xfrm>
                <a:off x="597975" y="3680675"/>
                <a:ext cx="382225" cy="128850"/>
              </a:xfrm>
              <a:custGeom>
                <a:avLst/>
                <a:gdLst/>
                <a:ahLst/>
                <a:cxnLst/>
                <a:rect l="l" t="t" r="r" b="b"/>
                <a:pathLst>
                  <a:path w="15289" h="5154" extrusionOk="0">
                    <a:moveTo>
                      <a:pt x="7918" y="0"/>
                    </a:moveTo>
                    <a:cubicBezTo>
                      <a:pt x="7643" y="0"/>
                      <a:pt x="7368" y="11"/>
                      <a:pt x="7097" y="35"/>
                    </a:cubicBezTo>
                    <a:cubicBezTo>
                      <a:pt x="3596" y="344"/>
                      <a:pt x="1787" y="2654"/>
                      <a:pt x="1501" y="3023"/>
                    </a:cubicBezTo>
                    <a:cubicBezTo>
                      <a:pt x="1489" y="2642"/>
                      <a:pt x="1179" y="2321"/>
                      <a:pt x="786" y="2309"/>
                    </a:cubicBezTo>
                    <a:cubicBezTo>
                      <a:pt x="779" y="2309"/>
                      <a:pt x="772" y="2309"/>
                      <a:pt x="764" y="2309"/>
                    </a:cubicBezTo>
                    <a:cubicBezTo>
                      <a:pt x="357" y="2309"/>
                      <a:pt x="24" y="2626"/>
                      <a:pt x="13" y="3035"/>
                    </a:cubicBezTo>
                    <a:cubicBezTo>
                      <a:pt x="1" y="3452"/>
                      <a:pt x="322" y="3797"/>
                      <a:pt x="739" y="3809"/>
                    </a:cubicBezTo>
                    <a:cubicBezTo>
                      <a:pt x="754" y="3810"/>
                      <a:pt x="769" y="3810"/>
                      <a:pt x="784" y="3810"/>
                    </a:cubicBezTo>
                    <a:cubicBezTo>
                      <a:pt x="1168" y="3810"/>
                      <a:pt x="1478" y="3520"/>
                      <a:pt x="1513" y="3131"/>
                    </a:cubicBezTo>
                    <a:cubicBezTo>
                      <a:pt x="1788" y="3417"/>
                      <a:pt x="3698" y="5154"/>
                      <a:pt x="6787" y="5154"/>
                    </a:cubicBezTo>
                    <a:cubicBezTo>
                      <a:pt x="7033" y="5154"/>
                      <a:pt x="7288" y="5143"/>
                      <a:pt x="7549" y="5119"/>
                    </a:cubicBezTo>
                    <a:cubicBezTo>
                      <a:pt x="11359" y="4785"/>
                      <a:pt x="15288" y="1880"/>
                      <a:pt x="15288" y="1880"/>
                    </a:cubicBezTo>
                    <a:cubicBezTo>
                      <a:pt x="15288" y="1880"/>
                      <a:pt x="11518" y="0"/>
                      <a:pt x="791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41"/>
              <p:cNvSpPr/>
              <p:nvPr/>
            </p:nvSpPr>
            <p:spPr>
              <a:xfrm>
                <a:off x="1155500" y="4167300"/>
                <a:ext cx="294400" cy="190375"/>
              </a:xfrm>
              <a:custGeom>
                <a:avLst/>
                <a:gdLst/>
                <a:ahLst/>
                <a:cxnLst/>
                <a:rect l="l" t="t" r="r" b="b"/>
                <a:pathLst>
                  <a:path w="11776" h="7615" extrusionOk="0">
                    <a:moveTo>
                      <a:pt x="11775" y="1"/>
                    </a:moveTo>
                    <a:cubicBezTo>
                      <a:pt x="11775" y="1"/>
                      <a:pt x="6894" y="37"/>
                      <a:pt x="3655" y="2061"/>
                    </a:cubicBezTo>
                    <a:cubicBezTo>
                      <a:pt x="393" y="4085"/>
                      <a:pt x="0" y="7323"/>
                      <a:pt x="0" y="7323"/>
                    </a:cubicBezTo>
                    <a:cubicBezTo>
                      <a:pt x="0" y="7323"/>
                      <a:pt x="832" y="7614"/>
                      <a:pt x="2087" y="7614"/>
                    </a:cubicBezTo>
                    <a:cubicBezTo>
                      <a:pt x="3252" y="7614"/>
                      <a:pt x="4781" y="7363"/>
                      <a:pt x="6346" y="6394"/>
                    </a:cubicBezTo>
                    <a:cubicBezTo>
                      <a:pt x="9596" y="4370"/>
                      <a:pt x="11775" y="1"/>
                      <a:pt x="1177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41"/>
              <p:cNvSpPr/>
              <p:nvPr/>
            </p:nvSpPr>
            <p:spPr>
              <a:xfrm>
                <a:off x="1451050" y="4198550"/>
                <a:ext cx="22350" cy="21775"/>
              </a:xfrm>
              <a:custGeom>
                <a:avLst/>
                <a:gdLst/>
                <a:ahLst/>
                <a:cxnLst/>
                <a:rect l="l" t="t" r="r" b="b"/>
                <a:pathLst>
                  <a:path w="894" h="871" extrusionOk="0">
                    <a:moveTo>
                      <a:pt x="444" y="0"/>
                    </a:moveTo>
                    <a:cubicBezTo>
                      <a:pt x="215" y="0"/>
                      <a:pt x="13" y="187"/>
                      <a:pt x="13" y="418"/>
                    </a:cubicBezTo>
                    <a:cubicBezTo>
                      <a:pt x="1" y="656"/>
                      <a:pt x="191" y="870"/>
                      <a:pt x="430" y="870"/>
                    </a:cubicBezTo>
                    <a:cubicBezTo>
                      <a:pt x="437" y="871"/>
                      <a:pt x="444" y="871"/>
                      <a:pt x="451" y="871"/>
                    </a:cubicBezTo>
                    <a:cubicBezTo>
                      <a:pt x="680" y="871"/>
                      <a:pt x="882" y="684"/>
                      <a:pt x="882" y="453"/>
                    </a:cubicBezTo>
                    <a:cubicBezTo>
                      <a:pt x="894" y="215"/>
                      <a:pt x="703" y="1"/>
                      <a:pt x="465" y="1"/>
                    </a:cubicBezTo>
                    <a:cubicBezTo>
                      <a:pt x="458" y="1"/>
                      <a:pt x="451" y="0"/>
                      <a:pt x="44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41"/>
              <p:cNvSpPr/>
              <p:nvPr/>
            </p:nvSpPr>
            <p:spPr>
              <a:xfrm>
                <a:off x="1067075" y="3997625"/>
                <a:ext cx="60750" cy="48875"/>
              </a:xfrm>
              <a:custGeom>
                <a:avLst/>
                <a:gdLst/>
                <a:ahLst/>
                <a:cxnLst/>
                <a:rect l="l" t="t" r="r" b="b"/>
                <a:pathLst>
                  <a:path w="2430" h="1955" extrusionOk="0">
                    <a:moveTo>
                      <a:pt x="1568" y="1"/>
                    </a:moveTo>
                    <a:cubicBezTo>
                      <a:pt x="1223" y="1"/>
                      <a:pt x="926" y="212"/>
                      <a:pt x="787" y="513"/>
                    </a:cubicBezTo>
                    <a:lnTo>
                      <a:pt x="763" y="513"/>
                    </a:lnTo>
                    <a:cubicBezTo>
                      <a:pt x="755" y="513"/>
                      <a:pt x="748" y="513"/>
                      <a:pt x="740" y="513"/>
                    </a:cubicBezTo>
                    <a:cubicBezTo>
                      <a:pt x="346" y="513"/>
                      <a:pt x="36" y="818"/>
                      <a:pt x="13" y="1216"/>
                    </a:cubicBezTo>
                    <a:cubicBezTo>
                      <a:pt x="1" y="1609"/>
                      <a:pt x="310" y="1942"/>
                      <a:pt x="715" y="1954"/>
                    </a:cubicBezTo>
                    <a:cubicBezTo>
                      <a:pt x="728" y="1954"/>
                      <a:pt x="740" y="1955"/>
                      <a:pt x="753" y="1955"/>
                    </a:cubicBezTo>
                    <a:cubicBezTo>
                      <a:pt x="1009" y="1955"/>
                      <a:pt x="1210" y="1839"/>
                      <a:pt x="1346" y="1668"/>
                    </a:cubicBezTo>
                    <a:cubicBezTo>
                      <a:pt x="1418" y="1692"/>
                      <a:pt x="1477" y="1704"/>
                      <a:pt x="1549" y="1704"/>
                    </a:cubicBezTo>
                    <a:cubicBezTo>
                      <a:pt x="1564" y="1705"/>
                      <a:pt x="1579" y="1705"/>
                      <a:pt x="1593" y="1705"/>
                    </a:cubicBezTo>
                    <a:cubicBezTo>
                      <a:pt x="1814" y="1705"/>
                      <a:pt x="2010" y="1623"/>
                      <a:pt x="2144" y="1478"/>
                    </a:cubicBezTo>
                    <a:cubicBezTo>
                      <a:pt x="2311" y="1335"/>
                      <a:pt x="2418" y="1120"/>
                      <a:pt x="2418" y="882"/>
                    </a:cubicBezTo>
                    <a:cubicBezTo>
                      <a:pt x="2430" y="620"/>
                      <a:pt x="2311" y="382"/>
                      <a:pt x="2120" y="216"/>
                    </a:cubicBezTo>
                    <a:cubicBezTo>
                      <a:pt x="1977" y="97"/>
                      <a:pt x="1799" y="25"/>
                      <a:pt x="1596" y="1"/>
                    </a:cubicBezTo>
                    <a:cubicBezTo>
                      <a:pt x="1587" y="1"/>
                      <a:pt x="1577" y="1"/>
                      <a:pt x="156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41"/>
              <p:cNvSpPr/>
              <p:nvPr/>
            </p:nvSpPr>
            <p:spPr>
              <a:xfrm>
                <a:off x="1148950" y="3814000"/>
                <a:ext cx="15800" cy="15500"/>
              </a:xfrm>
              <a:custGeom>
                <a:avLst/>
                <a:gdLst/>
                <a:ahLst/>
                <a:cxnLst/>
                <a:rect l="l" t="t" r="r" b="b"/>
                <a:pathLst>
                  <a:path w="632" h="620" extrusionOk="0">
                    <a:moveTo>
                      <a:pt x="334" y="0"/>
                    </a:moveTo>
                    <a:cubicBezTo>
                      <a:pt x="155" y="0"/>
                      <a:pt x="0" y="131"/>
                      <a:pt x="0" y="298"/>
                    </a:cubicBezTo>
                    <a:cubicBezTo>
                      <a:pt x="0" y="476"/>
                      <a:pt x="131" y="607"/>
                      <a:pt x="298" y="619"/>
                    </a:cubicBezTo>
                    <a:cubicBezTo>
                      <a:pt x="476" y="619"/>
                      <a:pt x="607" y="488"/>
                      <a:pt x="631" y="322"/>
                    </a:cubicBezTo>
                    <a:cubicBezTo>
                      <a:pt x="631" y="143"/>
                      <a:pt x="488" y="12"/>
                      <a:pt x="33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41"/>
              <p:cNvSpPr/>
              <p:nvPr/>
            </p:nvSpPr>
            <p:spPr>
              <a:xfrm>
                <a:off x="1321275" y="4010725"/>
                <a:ext cx="33075" cy="32500"/>
              </a:xfrm>
              <a:custGeom>
                <a:avLst/>
                <a:gdLst/>
                <a:ahLst/>
                <a:cxnLst/>
                <a:rect l="l" t="t" r="r" b="b"/>
                <a:pathLst>
                  <a:path w="1323" h="1300" extrusionOk="0">
                    <a:moveTo>
                      <a:pt x="658" y="1"/>
                    </a:moveTo>
                    <a:cubicBezTo>
                      <a:pt x="310" y="1"/>
                      <a:pt x="24" y="282"/>
                      <a:pt x="13" y="632"/>
                    </a:cubicBezTo>
                    <a:cubicBezTo>
                      <a:pt x="1" y="989"/>
                      <a:pt x="287" y="1287"/>
                      <a:pt x="632" y="1299"/>
                    </a:cubicBezTo>
                    <a:cubicBezTo>
                      <a:pt x="639" y="1299"/>
                      <a:pt x="646" y="1299"/>
                      <a:pt x="653" y="1299"/>
                    </a:cubicBezTo>
                    <a:cubicBezTo>
                      <a:pt x="1001" y="1299"/>
                      <a:pt x="1287" y="1018"/>
                      <a:pt x="1311" y="668"/>
                    </a:cubicBezTo>
                    <a:cubicBezTo>
                      <a:pt x="1322" y="311"/>
                      <a:pt x="1037" y="13"/>
                      <a:pt x="680" y="1"/>
                    </a:cubicBezTo>
                    <a:cubicBezTo>
                      <a:pt x="672" y="1"/>
                      <a:pt x="665" y="1"/>
                      <a:pt x="65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41"/>
              <p:cNvSpPr/>
              <p:nvPr/>
            </p:nvSpPr>
            <p:spPr>
              <a:xfrm>
                <a:off x="1228725" y="4140200"/>
                <a:ext cx="25325" cy="24775"/>
              </a:xfrm>
              <a:custGeom>
                <a:avLst/>
                <a:gdLst/>
                <a:ahLst/>
                <a:cxnLst/>
                <a:rect l="l" t="t" r="r" b="b"/>
                <a:pathLst>
                  <a:path w="1013" h="991" extrusionOk="0">
                    <a:moveTo>
                      <a:pt x="492" y="1"/>
                    </a:moveTo>
                    <a:cubicBezTo>
                      <a:pt x="238" y="1"/>
                      <a:pt x="12" y="222"/>
                      <a:pt x="12" y="478"/>
                    </a:cubicBezTo>
                    <a:cubicBezTo>
                      <a:pt x="0" y="751"/>
                      <a:pt x="214" y="990"/>
                      <a:pt x="488" y="990"/>
                    </a:cubicBezTo>
                    <a:cubicBezTo>
                      <a:pt x="495" y="990"/>
                      <a:pt x="501" y="990"/>
                      <a:pt x="508" y="990"/>
                    </a:cubicBezTo>
                    <a:cubicBezTo>
                      <a:pt x="761" y="990"/>
                      <a:pt x="977" y="769"/>
                      <a:pt x="988" y="513"/>
                    </a:cubicBezTo>
                    <a:cubicBezTo>
                      <a:pt x="1012" y="240"/>
                      <a:pt x="786" y="1"/>
                      <a:pt x="512" y="1"/>
                    </a:cubicBezTo>
                    <a:cubicBezTo>
                      <a:pt x="505" y="1"/>
                      <a:pt x="499" y="1"/>
                      <a:pt x="49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41"/>
              <p:cNvSpPr/>
              <p:nvPr/>
            </p:nvSpPr>
            <p:spPr>
              <a:xfrm>
                <a:off x="1544525" y="4010450"/>
                <a:ext cx="19975" cy="19950"/>
              </a:xfrm>
              <a:custGeom>
                <a:avLst/>
                <a:gdLst/>
                <a:ahLst/>
                <a:cxnLst/>
                <a:rect l="l" t="t" r="r" b="b"/>
                <a:pathLst>
                  <a:path w="799" h="798" extrusionOk="0">
                    <a:moveTo>
                      <a:pt x="417" y="0"/>
                    </a:moveTo>
                    <a:cubicBezTo>
                      <a:pt x="191" y="0"/>
                      <a:pt x="12" y="167"/>
                      <a:pt x="1" y="381"/>
                    </a:cubicBezTo>
                    <a:cubicBezTo>
                      <a:pt x="1" y="607"/>
                      <a:pt x="167" y="786"/>
                      <a:pt x="382" y="798"/>
                    </a:cubicBezTo>
                    <a:cubicBezTo>
                      <a:pt x="608" y="798"/>
                      <a:pt x="798" y="643"/>
                      <a:pt x="798" y="417"/>
                    </a:cubicBezTo>
                    <a:cubicBezTo>
                      <a:pt x="798" y="191"/>
                      <a:pt x="643" y="12"/>
                      <a:pt x="41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41"/>
              <p:cNvSpPr/>
              <p:nvPr/>
            </p:nvSpPr>
            <p:spPr>
              <a:xfrm>
                <a:off x="1131375" y="4400675"/>
                <a:ext cx="13425" cy="13425"/>
              </a:xfrm>
              <a:custGeom>
                <a:avLst/>
                <a:gdLst/>
                <a:ahLst/>
                <a:cxnLst/>
                <a:rect l="l" t="t" r="r" b="b"/>
                <a:pathLst>
                  <a:path w="537" h="537" extrusionOk="0">
                    <a:moveTo>
                      <a:pt x="286" y="0"/>
                    </a:moveTo>
                    <a:cubicBezTo>
                      <a:pt x="144" y="0"/>
                      <a:pt x="24" y="107"/>
                      <a:pt x="1" y="250"/>
                    </a:cubicBezTo>
                    <a:cubicBezTo>
                      <a:pt x="1" y="405"/>
                      <a:pt x="108" y="524"/>
                      <a:pt x="263" y="536"/>
                    </a:cubicBezTo>
                    <a:cubicBezTo>
                      <a:pt x="417" y="536"/>
                      <a:pt x="536" y="417"/>
                      <a:pt x="536" y="286"/>
                    </a:cubicBezTo>
                    <a:cubicBezTo>
                      <a:pt x="536" y="131"/>
                      <a:pt x="441" y="12"/>
                      <a:pt x="28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41"/>
              <p:cNvSpPr/>
              <p:nvPr/>
            </p:nvSpPr>
            <p:spPr>
              <a:xfrm>
                <a:off x="1165025" y="3847925"/>
                <a:ext cx="6550" cy="6275"/>
              </a:xfrm>
              <a:custGeom>
                <a:avLst/>
                <a:gdLst/>
                <a:ahLst/>
                <a:cxnLst/>
                <a:rect l="l" t="t" r="r" b="b"/>
                <a:pathLst>
                  <a:path w="262" h="251" extrusionOk="0">
                    <a:moveTo>
                      <a:pt x="143" y="0"/>
                    </a:moveTo>
                    <a:cubicBezTo>
                      <a:pt x="72" y="0"/>
                      <a:pt x="12" y="60"/>
                      <a:pt x="12" y="120"/>
                    </a:cubicBezTo>
                    <a:cubicBezTo>
                      <a:pt x="0" y="191"/>
                      <a:pt x="60" y="251"/>
                      <a:pt x="131" y="251"/>
                    </a:cubicBezTo>
                    <a:cubicBezTo>
                      <a:pt x="202" y="251"/>
                      <a:pt x="262" y="191"/>
                      <a:pt x="262" y="131"/>
                    </a:cubicBezTo>
                    <a:cubicBezTo>
                      <a:pt x="262" y="60"/>
                      <a:pt x="202" y="0"/>
                      <a:pt x="14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41"/>
              <p:cNvSpPr/>
              <p:nvPr/>
            </p:nvSpPr>
            <p:spPr>
              <a:xfrm>
                <a:off x="2725925" y="3398475"/>
                <a:ext cx="279225" cy="208550"/>
              </a:xfrm>
              <a:custGeom>
                <a:avLst/>
                <a:gdLst/>
                <a:ahLst/>
                <a:cxnLst/>
                <a:rect l="l" t="t" r="r" b="b"/>
                <a:pathLst>
                  <a:path w="11169" h="8342" extrusionOk="0">
                    <a:moveTo>
                      <a:pt x="0" y="0"/>
                    </a:moveTo>
                    <a:cubicBezTo>
                      <a:pt x="0" y="0"/>
                      <a:pt x="1024" y="2512"/>
                      <a:pt x="2822" y="4727"/>
                    </a:cubicBezTo>
                    <a:cubicBezTo>
                      <a:pt x="3429" y="5489"/>
                      <a:pt x="4132" y="6203"/>
                      <a:pt x="4918" y="6763"/>
                    </a:cubicBezTo>
                    <a:cubicBezTo>
                      <a:pt x="6693" y="8065"/>
                      <a:pt x="8496" y="8342"/>
                      <a:pt x="9707" y="8342"/>
                    </a:cubicBezTo>
                    <a:cubicBezTo>
                      <a:pt x="10598" y="8342"/>
                      <a:pt x="11169" y="8192"/>
                      <a:pt x="11169" y="8192"/>
                    </a:cubicBezTo>
                    <a:cubicBezTo>
                      <a:pt x="11169" y="8192"/>
                      <a:pt x="11097" y="6668"/>
                      <a:pt x="10073" y="4965"/>
                    </a:cubicBezTo>
                    <a:cubicBezTo>
                      <a:pt x="9597" y="4191"/>
                      <a:pt x="8906" y="3370"/>
                      <a:pt x="7942" y="2655"/>
                    </a:cubicBezTo>
                    <a:cubicBezTo>
                      <a:pt x="4846" y="393"/>
                      <a:pt x="1" y="0"/>
                      <a:pt x="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41"/>
              <p:cNvSpPr/>
              <p:nvPr/>
            </p:nvSpPr>
            <p:spPr>
              <a:xfrm>
                <a:off x="2240750" y="3734600"/>
                <a:ext cx="381900" cy="128800"/>
              </a:xfrm>
              <a:custGeom>
                <a:avLst/>
                <a:gdLst/>
                <a:ahLst/>
                <a:cxnLst/>
                <a:rect l="l" t="t" r="r" b="b"/>
                <a:pathLst>
                  <a:path w="15276" h="5152" extrusionOk="0">
                    <a:moveTo>
                      <a:pt x="7894" y="0"/>
                    </a:moveTo>
                    <a:cubicBezTo>
                      <a:pt x="7627" y="0"/>
                      <a:pt x="7360" y="11"/>
                      <a:pt x="7096" y="33"/>
                    </a:cubicBezTo>
                    <a:cubicBezTo>
                      <a:pt x="3596" y="342"/>
                      <a:pt x="1786" y="2652"/>
                      <a:pt x="1500" y="3021"/>
                    </a:cubicBezTo>
                    <a:cubicBezTo>
                      <a:pt x="1489" y="2640"/>
                      <a:pt x="1167" y="2331"/>
                      <a:pt x="786" y="2307"/>
                    </a:cubicBezTo>
                    <a:cubicBezTo>
                      <a:pt x="779" y="2307"/>
                      <a:pt x="772" y="2307"/>
                      <a:pt x="764" y="2307"/>
                    </a:cubicBezTo>
                    <a:cubicBezTo>
                      <a:pt x="357" y="2307"/>
                      <a:pt x="24" y="2636"/>
                      <a:pt x="12" y="3045"/>
                    </a:cubicBezTo>
                    <a:cubicBezTo>
                      <a:pt x="0" y="3474"/>
                      <a:pt x="322" y="3819"/>
                      <a:pt x="727" y="3831"/>
                    </a:cubicBezTo>
                    <a:cubicBezTo>
                      <a:pt x="734" y="3831"/>
                      <a:pt x="742" y="3831"/>
                      <a:pt x="750" y="3831"/>
                    </a:cubicBezTo>
                    <a:cubicBezTo>
                      <a:pt x="1144" y="3831"/>
                      <a:pt x="1454" y="3537"/>
                      <a:pt x="1500" y="3140"/>
                    </a:cubicBezTo>
                    <a:cubicBezTo>
                      <a:pt x="1787" y="3416"/>
                      <a:pt x="3697" y="5152"/>
                      <a:pt x="6777" y="5152"/>
                    </a:cubicBezTo>
                    <a:cubicBezTo>
                      <a:pt x="7023" y="5152"/>
                      <a:pt x="7276" y="5141"/>
                      <a:pt x="7537" y="5117"/>
                    </a:cubicBezTo>
                    <a:cubicBezTo>
                      <a:pt x="11347" y="4784"/>
                      <a:pt x="15276" y="1878"/>
                      <a:pt x="15276" y="1878"/>
                    </a:cubicBezTo>
                    <a:cubicBezTo>
                      <a:pt x="15276" y="1878"/>
                      <a:pt x="11499" y="0"/>
                      <a:pt x="789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41"/>
              <p:cNvSpPr/>
              <p:nvPr/>
            </p:nvSpPr>
            <p:spPr>
              <a:xfrm>
                <a:off x="1757050" y="4155650"/>
                <a:ext cx="317625" cy="159200"/>
              </a:xfrm>
              <a:custGeom>
                <a:avLst/>
                <a:gdLst/>
                <a:ahLst/>
                <a:cxnLst/>
                <a:rect l="l" t="t" r="r" b="b"/>
                <a:pathLst>
                  <a:path w="12705" h="6368" extrusionOk="0">
                    <a:moveTo>
                      <a:pt x="10173" y="0"/>
                    </a:moveTo>
                    <a:cubicBezTo>
                      <a:pt x="8483" y="0"/>
                      <a:pt x="6237" y="190"/>
                      <a:pt x="4370" y="1003"/>
                    </a:cubicBezTo>
                    <a:cubicBezTo>
                      <a:pt x="858" y="2539"/>
                      <a:pt x="1" y="5694"/>
                      <a:pt x="1" y="5694"/>
                    </a:cubicBezTo>
                    <a:cubicBezTo>
                      <a:pt x="1" y="5694"/>
                      <a:pt x="1280" y="6367"/>
                      <a:pt x="3170" y="6367"/>
                    </a:cubicBezTo>
                    <a:cubicBezTo>
                      <a:pt x="4122" y="6367"/>
                      <a:pt x="5229" y="6196"/>
                      <a:pt x="6406" y="5682"/>
                    </a:cubicBezTo>
                    <a:cubicBezTo>
                      <a:pt x="9919" y="4146"/>
                      <a:pt x="12705" y="145"/>
                      <a:pt x="12705" y="145"/>
                    </a:cubicBezTo>
                    <a:cubicBezTo>
                      <a:pt x="12705" y="145"/>
                      <a:pt x="11652" y="0"/>
                      <a:pt x="1017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41"/>
              <p:cNvSpPr/>
              <p:nvPr/>
            </p:nvSpPr>
            <p:spPr>
              <a:xfrm>
                <a:off x="2798250" y="4221775"/>
                <a:ext cx="294700" cy="190325"/>
              </a:xfrm>
              <a:custGeom>
                <a:avLst/>
                <a:gdLst/>
                <a:ahLst/>
                <a:cxnLst/>
                <a:rect l="l" t="t" r="r" b="b"/>
                <a:pathLst>
                  <a:path w="11788" h="7613" extrusionOk="0">
                    <a:moveTo>
                      <a:pt x="11788" y="1"/>
                    </a:moveTo>
                    <a:lnTo>
                      <a:pt x="11788" y="1"/>
                    </a:lnTo>
                    <a:cubicBezTo>
                      <a:pt x="11788" y="1"/>
                      <a:pt x="6894" y="25"/>
                      <a:pt x="3656" y="2049"/>
                    </a:cubicBezTo>
                    <a:cubicBezTo>
                      <a:pt x="394" y="4073"/>
                      <a:pt x="1" y="7323"/>
                      <a:pt x="1" y="7323"/>
                    </a:cubicBezTo>
                    <a:cubicBezTo>
                      <a:pt x="1" y="7323"/>
                      <a:pt x="828" y="7613"/>
                      <a:pt x="2077" y="7613"/>
                    </a:cubicBezTo>
                    <a:cubicBezTo>
                      <a:pt x="3243" y="7613"/>
                      <a:pt x="4777" y="7360"/>
                      <a:pt x="6347" y="6382"/>
                    </a:cubicBezTo>
                    <a:cubicBezTo>
                      <a:pt x="9609" y="4358"/>
                      <a:pt x="11788" y="1"/>
                      <a:pt x="1178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41"/>
              <p:cNvSpPr/>
              <p:nvPr/>
            </p:nvSpPr>
            <p:spPr>
              <a:xfrm>
                <a:off x="1617750" y="4404825"/>
                <a:ext cx="26225" cy="26525"/>
              </a:xfrm>
              <a:custGeom>
                <a:avLst/>
                <a:gdLst/>
                <a:ahLst/>
                <a:cxnLst/>
                <a:rect l="l" t="t" r="r" b="b"/>
                <a:pathLst>
                  <a:path w="1049" h="1061" extrusionOk="0">
                    <a:moveTo>
                      <a:pt x="516" y="1"/>
                    </a:moveTo>
                    <a:cubicBezTo>
                      <a:pt x="239" y="1"/>
                      <a:pt x="0" y="234"/>
                      <a:pt x="0" y="501"/>
                    </a:cubicBezTo>
                    <a:cubicBezTo>
                      <a:pt x="0" y="692"/>
                      <a:pt x="108" y="858"/>
                      <a:pt x="251" y="965"/>
                    </a:cubicBezTo>
                    <a:cubicBezTo>
                      <a:pt x="334" y="1013"/>
                      <a:pt x="417" y="1061"/>
                      <a:pt x="512" y="1061"/>
                    </a:cubicBezTo>
                    <a:cubicBezTo>
                      <a:pt x="536" y="1061"/>
                      <a:pt x="584" y="1037"/>
                      <a:pt x="608" y="1037"/>
                    </a:cubicBezTo>
                    <a:cubicBezTo>
                      <a:pt x="846" y="1001"/>
                      <a:pt x="1036" y="799"/>
                      <a:pt x="1036" y="549"/>
                    </a:cubicBezTo>
                    <a:cubicBezTo>
                      <a:pt x="1048" y="311"/>
                      <a:pt x="893" y="120"/>
                      <a:pt x="703" y="49"/>
                    </a:cubicBezTo>
                    <a:cubicBezTo>
                      <a:pt x="691" y="49"/>
                      <a:pt x="655" y="25"/>
                      <a:pt x="643" y="25"/>
                    </a:cubicBezTo>
                    <a:cubicBezTo>
                      <a:pt x="608" y="13"/>
                      <a:pt x="584" y="1"/>
                      <a:pt x="536" y="1"/>
                    </a:cubicBezTo>
                    <a:cubicBezTo>
                      <a:pt x="529" y="1"/>
                      <a:pt x="523" y="1"/>
                      <a:pt x="51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41"/>
              <p:cNvSpPr/>
              <p:nvPr/>
            </p:nvSpPr>
            <p:spPr>
              <a:xfrm>
                <a:off x="3093825" y="4253025"/>
                <a:ext cx="22350" cy="21500"/>
              </a:xfrm>
              <a:custGeom>
                <a:avLst/>
                <a:gdLst/>
                <a:ahLst/>
                <a:cxnLst/>
                <a:rect l="l" t="t" r="r" b="b"/>
                <a:pathLst>
                  <a:path w="894" h="860" extrusionOk="0">
                    <a:moveTo>
                      <a:pt x="444" y="0"/>
                    </a:moveTo>
                    <a:cubicBezTo>
                      <a:pt x="214" y="0"/>
                      <a:pt x="12" y="187"/>
                      <a:pt x="12" y="418"/>
                    </a:cubicBezTo>
                    <a:cubicBezTo>
                      <a:pt x="1" y="656"/>
                      <a:pt x="191" y="858"/>
                      <a:pt x="429" y="858"/>
                    </a:cubicBezTo>
                    <a:cubicBezTo>
                      <a:pt x="442" y="859"/>
                      <a:pt x="455" y="860"/>
                      <a:pt x="467" y="860"/>
                    </a:cubicBezTo>
                    <a:cubicBezTo>
                      <a:pt x="690" y="860"/>
                      <a:pt x="882" y="667"/>
                      <a:pt x="882" y="441"/>
                    </a:cubicBezTo>
                    <a:cubicBezTo>
                      <a:pt x="894" y="203"/>
                      <a:pt x="703" y="1"/>
                      <a:pt x="465" y="1"/>
                    </a:cubicBezTo>
                    <a:cubicBezTo>
                      <a:pt x="458" y="0"/>
                      <a:pt x="451" y="0"/>
                      <a:pt x="44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41"/>
              <p:cNvSpPr/>
              <p:nvPr/>
            </p:nvSpPr>
            <p:spPr>
              <a:xfrm>
                <a:off x="2709850" y="4052100"/>
                <a:ext cx="60750" cy="48875"/>
              </a:xfrm>
              <a:custGeom>
                <a:avLst/>
                <a:gdLst/>
                <a:ahLst/>
                <a:cxnLst/>
                <a:rect l="l" t="t" r="r" b="b"/>
                <a:pathLst>
                  <a:path w="2430" h="1955" extrusionOk="0">
                    <a:moveTo>
                      <a:pt x="1566" y="1"/>
                    </a:moveTo>
                    <a:cubicBezTo>
                      <a:pt x="1221" y="1"/>
                      <a:pt x="914" y="200"/>
                      <a:pt x="786" y="501"/>
                    </a:cubicBezTo>
                    <a:lnTo>
                      <a:pt x="763" y="501"/>
                    </a:lnTo>
                    <a:cubicBezTo>
                      <a:pt x="755" y="501"/>
                      <a:pt x="747" y="501"/>
                      <a:pt x="740" y="501"/>
                    </a:cubicBezTo>
                    <a:cubicBezTo>
                      <a:pt x="345" y="501"/>
                      <a:pt x="24" y="806"/>
                      <a:pt x="12" y="1204"/>
                    </a:cubicBezTo>
                    <a:cubicBezTo>
                      <a:pt x="1" y="1608"/>
                      <a:pt x="310" y="1930"/>
                      <a:pt x="715" y="1954"/>
                    </a:cubicBezTo>
                    <a:cubicBezTo>
                      <a:pt x="726" y="1954"/>
                      <a:pt x="738" y="1955"/>
                      <a:pt x="749" y="1955"/>
                    </a:cubicBezTo>
                    <a:cubicBezTo>
                      <a:pt x="985" y="1955"/>
                      <a:pt x="1197" y="1838"/>
                      <a:pt x="1322" y="1656"/>
                    </a:cubicBezTo>
                    <a:cubicBezTo>
                      <a:pt x="1394" y="1668"/>
                      <a:pt x="1453" y="1680"/>
                      <a:pt x="1536" y="1680"/>
                    </a:cubicBezTo>
                    <a:cubicBezTo>
                      <a:pt x="1551" y="1681"/>
                      <a:pt x="1566" y="1681"/>
                      <a:pt x="1581" y="1681"/>
                    </a:cubicBezTo>
                    <a:cubicBezTo>
                      <a:pt x="1800" y="1681"/>
                      <a:pt x="1987" y="1599"/>
                      <a:pt x="2132" y="1454"/>
                    </a:cubicBezTo>
                    <a:cubicBezTo>
                      <a:pt x="2287" y="1311"/>
                      <a:pt x="2394" y="1097"/>
                      <a:pt x="2394" y="858"/>
                    </a:cubicBezTo>
                    <a:cubicBezTo>
                      <a:pt x="2429" y="608"/>
                      <a:pt x="2310" y="370"/>
                      <a:pt x="2108" y="204"/>
                    </a:cubicBezTo>
                    <a:cubicBezTo>
                      <a:pt x="1977" y="84"/>
                      <a:pt x="1798" y="13"/>
                      <a:pt x="1596" y="1"/>
                    </a:cubicBezTo>
                    <a:cubicBezTo>
                      <a:pt x="1586" y="1"/>
                      <a:pt x="1576" y="1"/>
                      <a:pt x="156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41"/>
              <p:cNvSpPr/>
              <p:nvPr/>
            </p:nvSpPr>
            <p:spPr>
              <a:xfrm>
                <a:off x="2791700" y="3868175"/>
                <a:ext cx="15500" cy="15800"/>
              </a:xfrm>
              <a:custGeom>
                <a:avLst/>
                <a:gdLst/>
                <a:ahLst/>
                <a:cxnLst/>
                <a:rect l="l" t="t" r="r" b="b"/>
                <a:pathLst>
                  <a:path w="620" h="632" extrusionOk="0">
                    <a:moveTo>
                      <a:pt x="322" y="0"/>
                    </a:moveTo>
                    <a:cubicBezTo>
                      <a:pt x="144" y="0"/>
                      <a:pt x="1" y="143"/>
                      <a:pt x="1" y="298"/>
                    </a:cubicBezTo>
                    <a:cubicBezTo>
                      <a:pt x="1" y="476"/>
                      <a:pt x="132" y="619"/>
                      <a:pt x="298" y="631"/>
                    </a:cubicBezTo>
                    <a:cubicBezTo>
                      <a:pt x="477" y="631"/>
                      <a:pt x="608" y="500"/>
                      <a:pt x="620" y="333"/>
                    </a:cubicBezTo>
                    <a:cubicBezTo>
                      <a:pt x="620" y="155"/>
                      <a:pt x="489" y="24"/>
                      <a:pt x="32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41"/>
              <p:cNvSpPr/>
              <p:nvPr/>
            </p:nvSpPr>
            <p:spPr>
              <a:xfrm>
                <a:off x="2963750" y="4064600"/>
                <a:ext cx="33375" cy="32500"/>
              </a:xfrm>
              <a:custGeom>
                <a:avLst/>
                <a:gdLst/>
                <a:ahLst/>
                <a:cxnLst/>
                <a:rect l="l" t="t" r="r" b="b"/>
                <a:pathLst>
                  <a:path w="1335" h="1300" extrusionOk="0">
                    <a:moveTo>
                      <a:pt x="670" y="1"/>
                    </a:moveTo>
                    <a:cubicBezTo>
                      <a:pt x="322" y="1"/>
                      <a:pt x="36" y="282"/>
                      <a:pt x="24" y="632"/>
                    </a:cubicBezTo>
                    <a:cubicBezTo>
                      <a:pt x="1" y="989"/>
                      <a:pt x="286" y="1287"/>
                      <a:pt x="643" y="1299"/>
                    </a:cubicBezTo>
                    <a:cubicBezTo>
                      <a:pt x="651" y="1299"/>
                      <a:pt x="658" y="1299"/>
                      <a:pt x="666" y="1299"/>
                    </a:cubicBezTo>
                    <a:cubicBezTo>
                      <a:pt x="1014" y="1299"/>
                      <a:pt x="1322" y="1030"/>
                      <a:pt x="1322" y="680"/>
                    </a:cubicBezTo>
                    <a:cubicBezTo>
                      <a:pt x="1334" y="323"/>
                      <a:pt x="1048" y="25"/>
                      <a:pt x="691" y="1"/>
                    </a:cubicBezTo>
                    <a:cubicBezTo>
                      <a:pt x="684" y="1"/>
                      <a:pt x="677" y="1"/>
                      <a:pt x="67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41"/>
              <p:cNvSpPr/>
              <p:nvPr/>
            </p:nvSpPr>
            <p:spPr>
              <a:xfrm>
                <a:off x="2871175" y="4194650"/>
                <a:ext cx="25325" cy="24475"/>
              </a:xfrm>
              <a:custGeom>
                <a:avLst/>
                <a:gdLst/>
                <a:ahLst/>
                <a:cxnLst/>
                <a:rect l="l" t="t" r="r" b="b"/>
                <a:pathLst>
                  <a:path w="1013" h="979" extrusionOk="0">
                    <a:moveTo>
                      <a:pt x="487" y="0"/>
                    </a:moveTo>
                    <a:cubicBezTo>
                      <a:pt x="240" y="0"/>
                      <a:pt x="25" y="218"/>
                      <a:pt x="25" y="478"/>
                    </a:cubicBezTo>
                    <a:cubicBezTo>
                      <a:pt x="1" y="740"/>
                      <a:pt x="227" y="979"/>
                      <a:pt x="501" y="979"/>
                    </a:cubicBezTo>
                    <a:cubicBezTo>
                      <a:pt x="763" y="979"/>
                      <a:pt x="989" y="776"/>
                      <a:pt x="1001" y="502"/>
                    </a:cubicBezTo>
                    <a:cubicBezTo>
                      <a:pt x="1013" y="240"/>
                      <a:pt x="798" y="2"/>
                      <a:pt x="525" y="2"/>
                    </a:cubicBezTo>
                    <a:cubicBezTo>
                      <a:pt x="512" y="1"/>
                      <a:pt x="499" y="0"/>
                      <a:pt x="48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41"/>
              <p:cNvSpPr/>
              <p:nvPr/>
            </p:nvSpPr>
            <p:spPr>
              <a:xfrm>
                <a:off x="3187600" y="4064625"/>
                <a:ext cx="19950" cy="20250"/>
              </a:xfrm>
              <a:custGeom>
                <a:avLst/>
                <a:gdLst/>
                <a:ahLst/>
                <a:cxnLst/>
                <a:rect l="l" t="t" r="r" b="b"/>
                <a:pathLst>
                  <a:path w="798" h="810" extrusionOk="0">
                    <a:moveTo>
                      <a:pt x="417" y="0"/>
                    </a:moveTo>
                    <a:cubicBezTo>
                      <a:pt x="179" y="0"/>
                      <a:pt x="0" y="167"/>
                      <a:pt x="0" y="393"/>
                    </a:cubicBezTo>
                    <a:cubicBezTo>
                      <a:pt x="0" y="619"/>
                      <a:pt x="167" y="798"/>
                      <a:pt x="381" y="810"/>
                    </a:cubicBezTo>
                    <a:cubicBezTo>
                      <a:pt x="607" y="810"/>
                      <a:pt x="786" y="643"/>
                      <a:pt x="798" y="417"/>
                    </a:cubicBezTo>
                    <a:cubicBezTo>
                      <a:pt x="798" y="203"/>
                      <a:pt x="643" y="12"/>
                      <a:pt x="41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41"/>
              <p:cNvSpPr/>
              <p:nvPr/>
            </p:nvSpPr>
            <p:spPr>
              <a:xfrm>
                <a:off x="2774150" y="4455075"/>
                <a:ext cx="13425" cy="13475"/>
              </a:xfrm>
              <a:custGeom>
                <a:avLst/>
                <a:gdLst/>
                <a:ahLst/>
                <a:cxnLst/>
                <a:rect l="l" t="t" r="r" b="b"/>
                <a:pathLst>
                  <a:path w="537" h="539" extrusionOk="0">
                    <a:moveTo>
                      <a:pt x="247" y="0"/>
                    </a:moveTo>
                    <a:cubicBezTo>
                      <a:pt x="112" y="0"/>
                      <a:pt x="11" y="112"/>
                      <a:pt x="0" y="253"/>
                    </a:cubicBezTo>
                    <a:cubicBezTo>
                      <a:pt x="0" y="396"/>
                      <a:pt x="107" y="515"/>
                      <a:pt x="250" y="539"/>
                    </a:cubicBezTo>
                    <a:cubicBezTo>
                      <a:pt x="405" y="539"/>
                      <a:pt x="524" y="432"/>
                      <a:pt x="536" y="277"/>
                    </a:cubicBezTo>
                    <a:cubicBezTo>
                      <a:pt x="536" y="134"/>
                      <a:pt x="429" y="15"/>
                      <a:pt x="286" y="3"/>
                    </a:cubicBezTo>
                    <a:cubicBezTo>
                      <a:pt x="273" y="1"/>
                      <a:pt x="260" y="0"/>
                      <a:pt x="24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41"/>
              <p:cNvSpPr/>
              <p:nvPr/>
            </p:nvSpPr>
            <p:spPr>
              <a:xfrm>
                <a:off x="2807775" y="3902100"/>
                <a:ext cx="6275" cy="6275"/>
              </a:xfrm>
              <a:custGeom>
                <a:avLst/>
                <a:gdLst/>
                <a:ahLst/>
                <a:cxnLst/>
                <a:rect l="l" t="t" r="r" b="b"/>
                <a:pathLst>
                  <a:path w="251" h="251" extrusionOk="0">
                    <a:moveTo>
                      <a:pt x="132" y="0"/>
                    </a:moveTo>
                    <a:cubicBezTo>
                      <a:pt x="60" y="0"/>
                      <a:pt x="1" y="60"/>
                      <a:pt x="1" y="119"/>
                    </a:cubicBezTo>
                    <a:cubicBezTo>
                      <a:pt x="1" y="191"/>
                      <a:pt x="60" y="250"/>
                      <a:pt x="120" y="250"/>
                    </a:cubicBezTo>
                    <a:cubicBezTo>
                      <a:pt x="191" y="250"/>
                      <a:pt x="251" y="191"/>
                      <a:pt x="251" y="131"/>
                    </a:cubicBezTo>
                    <a:cubicBezTo>
                      <a:pt x="251" y="60"/>
                      <a:pt x="191" y="0"/>
                      <a:pt x="13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41"/>
              <p:cNvSpPr/>
              <p:nvPr/>
            </p:nvSpPr>
            <p:spPr>
              <a:xfrm>
                <a:off x="1848425" y="3701175"/>
                <a:ext cx="31275" cy="30700"/>
              </a:xfrm>
              <a:custGeom>
                <a:avLst/>
                <a:gdLst/>
                <a:ahLst/>
                <a:cxnLst/>
                <a:rect l="l" t="t" r="r" b="b"/>
                <a:pathLst>
                  <a:path w="1251" h="1228" extrusionOk="0">
                    <a:moveTo>
                      <a:pt x="644" y="1"/>
                    </a:moveTo>
                    <a:cubicBezTo>
                      <a:pt x="525" y="1"/>
                      <a:pt x="406" y="36"/>
                      <a:pt x="310" y="96"/>
                    </a:cubicBezTo>
                    <a:cubicBezTo>
                      <a:pt x="132" y="191"/>
                      <a:pt x="13" y="370"/>
                      <a:pt x="13" y="596"/>
                    </a:cubicBezTo>
                    <a:cubicBezTo>
                      <a:pt x="1" y="941"/>
                      <a:pt x="275" y="1227"/>
                      <a:pt x="608" y="1227"/>
                    </a:cubicBezTo>
                    <a:cubicBezTo>
                      <a:pt x="941" y="1227"/>
                      <a:pt x="1227" y="965"/>
                      <a:pt x="1239" y="632"/>
                    </a:cubicBezTo>
                    <a:cubicBezTo>
                      <a:pt x="1251" y="358"/>
                      <a:pt x="1072" y="120"/>
                      <a:pt x="822" y="36"/>
                    </a:cubicBezTo>
                    <a:cubicBezTo>
                      <a:pt x="763" y="13"/>
                      <a:pt x="703" y="1"/>
                      <a:pt x="64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41"/>
              <p:cNvSpPr/>
              <p:nvPr/>
            </p:nvSpPr>
            <p:spPr>
              <a:xfrm>
                <a:off x="1809450" y="4151525"/>
                <a:ext cx="12525" cy="12525"/>
              </a:xfrm>
              <a:custGeom>
                <a:avLst/>
                <a:gdLst/>
                <a:ahLst/>
                <a:cxnLst/>
                <a:rect l="l" t="t" r="r" b="b"/>
                <a:pathLst>
                  <a:path w="501" h="501" extrusionOk="0">
                    <a:moveTo>
                      <a:pt x="262" y="1"/>
                    </a:moveTo>
                    <a:cubicBezTo>
                      <a:pt x="131" y="1"/>
                      <a:pt x="12" y="96"/>
                      <a:pt x="0" y="239"/>
                    </a:cubicBezTo>
                    <a:cubicBezTo>
                      <a:pt x="0" y="382"/>
                      <a:pt x="107" y="489"/>
                      <a:pt x="238" y="501"/>
                    </a:cubicBezTo>
                    <a:cubicBezTo>
                      <a:pt x="369" y="501"/>
                      <a:pt x="488" y="394"/>
                      <a:pt x="500" y="263"/>
                    </a:cubicBezTo>
                    <a:cubicBezTo>
                      <a:pt x="500" y="132"/>
                      <a:pt x="405" y="13"/>
                      <a:pt x="26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41"/>
              <p:cNvSpPr/>
              <p:nvPr/>
            </p:nvSpPr>
            <p:spPr>
              <a:xfrm>
                <a:off x="2089825" y="4395900"/>
                <a:ext cx="31000" cy="30100"/>
              </a:xfrm>
              <a:custGeom>
                <a:avLst/>
                <a:gdLst/>
                <a:ahLst/>
                <a:cxnLst/>
                <a:rect l="l" t="t" r="r" b="b"/>
                <a:pathLst>
                  <a:path w="1240" h="1204" extrusionOk="0">
                    <a:moveTo>
                      <a:pt x="621" y="0"/>
                    </a:moveTo>
                    <a:cubicBezTo>
                      <a:pt x="287" y="0"/>
                      <a:pt x="36" y="258"/>
                      <a:pt x="25" y="584"/>
                    </a:cubicBezTo>
                    <a:cubicBezTo>
                      <a:pt x="1" y="906"/>
                      <a:pt x="275" y="1191"/>
                      <a:pt x="596" y="1203"/>
                    </a:cubicBezTo>
                    <a:cubicBezTo>
                      <a:pt x="603" y="1204"/>
                      <a:pt x="611" y="1204"/>
                      <a:pt x="618" y="1204"/>
                    </a:cubicBezTo>
                    <a:cubicBezTo>
                      <a:pt x="942" y="1204"/>
                      <a:pt x="1215" y="946"/>
                      <a:pt x="1227" y="620"/>
                    </a:cubicBezTo>
                    <a:cubicBezTo>
                      <a:pt x="1239" y="298"/>
                      <a:pt x="977" y="13"/>
                      <a:pt x="644" y="1"/>
                    </a:cubicBezTo>
                    <a:cubicBezTo>
                      <a:pt x="636" y="1"/>
                      <a:pt x="629" y="0"/>
                      <a:pt x="621"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41"/>
              <p:cNvSpPr/>
              <p:nvPr/>
            </p:nvSpPr>
            <p:spPr>
              <a:xfrm>
                <a:off x="2062450" y="4471475"/>
                <a:ext cx="25625" cy="24800"/>
              </a:xfrm>
              <a:custGeom>
                <a:avLst/>
                <a:gdLst/>
                <a:ahLst/>
                <a:cxnLst/>
                <a:rect l="l" t="t" r="r" b="b"/>
                <a:pathLst>
                  <a:path w="1025" h="992" extrusionOk="0">
                    <a:moveTo>
                      <a:pt x="495" y="0"/>
                    </a:moveTo>
                    <a:cubicBezTo>
                      <a:pt x="229" y="0"/>
                      <a:pt x="24" y="218"/>
                      <a:pt x="12" y="478"/>
                    </a:cubicBezTo>
                    <a:cubicBezTo>
                      <a:pt x="0" y="752"/>
                      <a:pt x="227" y="978"/>
                      <a:pt x="489" y="990"/>
                    </a:cubicBezTo>
                    <a:cubicBezTo>
                      <a:pt x="502" y="991"/>
                      <a:pt x="516" y="992"/>
                      <a:pt x="530" y="992"/>
                    </a:cubicBezTo>
                    <a:cubicBezTo>
                      <a:pt x="796" y="992"/>
                      <a:pt x="1001" y="775"/>
                      <a:pt x="1012" y="514"/>
                    </a:cubicBezTo>
                    <a:cubicBezTo>
                      <a:pt x="1024" y="240"/>
                      <a:pt x="798" y="14"/>
                      <a:pt x="536" y="2"/>
                    </a:cubicBezTo>
                    <a:cubicBezTo>
                      <a:pt x="522" y="1"/>
                      <a:pt x="509" y="0"/>
                      <a:pt x="49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41"/>
              <p:cNvSpPr/>
              <p:nvPr/>
            </p:nvSpPr>
            <p:spPr>
              <a:xfrm>
                <a:off x="1654350" y="4302425"/>
                <a:ext cx="37850" cy="37250"/>
              </a:xfrm>
              <a:custGeom>
                <a:avLst/>
                <a:gdLst/>
                <a:ahLst/>
                <a:cxnLst/>
                <a:rect l="l" t="t" r="r" b="b"/>
                <a:pathLst>
                  <a:path w="1514" h="1490" extrusionOk="0">
                    <a:moveTo>
                      <a:pt x="743" y="0"/>
                    </a:moveTo>
                    <a:cubicBezTo>
                      <a:pt x="346" y="0"/>
                      <a:pt x="24" y="313"/>
                      <a:pt x="13" y="716"/>
                    </a:cubicBezTo>
                    <a:cubicBezTo>
                      <a:pt x="1" y="1132"/>
                      <a:pt x="322" y="1478"/>
                      <a:pt x="727" y="1490"/>
                    </a:cubicBezTo>
                    <a:cubicBezTo>
                      <a:pt x="735" y="1490"/>
                      <a:pt x="742" y="1490"/>
                      <a:pt x="750" y="1490"/>
                    </a:cubicBezTo>
                    <a:cubicBezTo>
                      <a:pt x="1156" y="1490"/>
                      <a:pt x="1489" y="1173"/>
                      <a:pt x="1501" y="775"/>
                    </a:cubicBezTo>
                    <a:cubicBezTo>
                      <a:pt x="1513" y="358"/>
                      <a:pt x="1192" y="13"/>
                      <a:pt x="787" y="1"/>
                    </a:cubicBezTo>
                    <a:cubicBezTo>
                      <a:pt x="772" y="0"/>
                      <a:pt x="758" y="0"/>
                      <a:pt x="74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41"/>
              <p:cNvSpPr/>
              <p:nvPr/>
            </p:nvSpPr>
            <p:spPr>
              <a:xfrm>
                <a:off x="3059900" y="3763025"/>
                <a:ext cx="320000" cy="156225"/>
              </a:xfrm>
              <a:custGeom>
                <a:avLst/>
                <a:gdLst/>
                <a:ahLst/>
                <a:cxnLst/>
                <a:rect l="l" t="t" r="r" b="b"/>
                <a:pathLst>
                  <a:path w="12800" h="6249" extrusionOk="0">
                    <a:moveTo>
                      <a:pt x="4400" y="4942"/>
                    </a:moveTo>
                    <a:cubicBezTo>
                      <a:pt x="4414" y="4942"/>
                      <a:pt x="4427" y="4943"/>
                      <a:pt x="4441" y="4944"/>
                    </a:cubicBezTo>
                    <a:cubicBezTo>
                      <a:pt x="4620" y="4956"/>
                      <a:pt x="4763" y="5123"/>
                      <a:pt x="4763" y="5301"/>
                    </a:cubicBezTo>
                    <a:cubicBezTo>
                      <a:pt x="4763" y="5485"/>
                      <a:pt x="4609" y="5624"/>
                      <a:pt x="4428" y="5624"/>
                    </a:cubicBezTo>
                    <a:cubicBezTo>
                      <a:pt x="4420" y="5624"/>
                      <a:pt x="4413" y="5623"/>
                      <a:pt x="4406" y="5623"/>
                    </a:cubicBezTo>
                    <a:cubicBezTo>
                      <a:pt x="4215" y="5623"/>
                      <a:pt x="4060" y="5456"/>
                      <a:pt x="4084" y="5266"/>
                    </a:cubicBezTo>
                    <a:cubicBezTo>
                      <a:pt x="4084" y="5088"/>
                      <a:pt x="4218" y="4942"/>
                      <a:pt x="4400" y="4942"/>
                    </a:cubicBezTo>
                    <a:close/>
                    <a:moveTo>
                      <a:pt x="9398" y="1"/>
                    </a:moveTo>
                    <a:cubicBezTo>
                      <a:pt x="8499" y="1"/>
                      <a:pt x="7477" y="175"/>
                      <a:pt x="6382" y="622"/>
                    </a:cubicBezTo>
                    <a:cubicBezTo>
                      <a:pt x="2846" y="2099"/>
                      <a:pt x="0" y="6052"/>
                      <a:pt x="0" y="6052"/>
                    </a:cubicBezTo>
                    <a:cubicBezTo>
                      <a:pt x="0" y="6052"/>
                      <a:pt x="1244" y="6248"/>
                      <a:pt x="2931" y="6248"/>
                    </a:cubicBezTo>
                    <a:cubicBezTo>
                      <a:pt x="4564" y="6248"/>
                      <a:pt x="6612" y="6064"/>
                      <a:pt x="8347" y="5337"/>
                    </a:cubicBezTo>
                    <a:cubicBezTo>
                      <a:pt x="8739" y="5182"/>
                      <a:pt x="9097" y="5004"/>
                      <a:pt x="9418" y="4801"/>
                    </a:cubicBezTo>
                    <a:cubicBezTo>
                      <a:pt x="12073" y="3218"/>
                      <a:pt x="12799" y="729"/>
                      <a:pt x="12799" y="729"/>
                    </a:cubicBezTo>
                    <a:cubicBezTo>
                      <a:pt x="12799" y="729"/>
                      <a:pt x="11502" y="15"/>
                      <a:pt x="9573" y="3"/>
                    </a:cubicBezTo>
                    <a:cubicBezTo>
                      <a:pt x="9515" y="2"/>
                      <a:pt x="9457" y="1"/>
                      <a:pt x="939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41"/>
              <p:cNvSpPr/>
              <p:nvPr/>
            </p:nvSpPr>
            <p:spPr>
              <a:xfrm>
                <a:off x="4368100" y="3452350"/>
                <a:ext cx="279525" cy="208850"/>
              </a:xfrm>
              <a:custGeom>
                <a:avLst/>
                <a:gdLst/>
                <a:ahLst/>
                <a:cxnLst/>
                <a:rect l="l" t="t" r="r" b="b"/>
                <a:pathLst>
                  <a:path w="11181" h="8354" extrusionOk="0">
                    <a:moveTo>
                      <a:pt x="0" y="0"/>
                    </a:moveTo>
                    <a:cubicBezTo>
                      <a:pt x="0" y="0"/>
                      <a:pt x="1024" y="2512"/>
                      <a:pt x="2834" y="4727"/>
                    </a:cubicBezTo>
                    <a:cubicBezTo>
                      <a:pt x="3441" y="5489"/>
                      <a:pt x="4144" y="6203"/>
                      <a:pt x="4929" y="6775"/>
                    </a:cubicBezTo>
                    <a:cubicBezTo>
                      <a:pt x="6712" y="8077"/>
                      <a:pt x="8514" y="8353"/>
                      <a:pt x="9722" y="8353"/>
                    </a:cubicBezTo>
                    <a:cubicBezTo>
                      <a:pt x="10612" y="8353"/>
                      <a:pt x="11180" y="8203"/>
                      <a:pt x="11180" y="8203"/>
                    </a:cubicBezTo>
                    <a:cubicBezTo>
                      <a:pt x="11180" y="8203"/>
                      <a:pt x="11121" y="6668"/>
                      <a:pt x="10073" y="4965"/>
                    </a:cubicBezTo>
                    <a:cubicBezTo>
                      <a:pt x="9597" y="4191"/>
                      <a:pt x="8918" y="3381"/>
                      <a:pt x="7954" y="2667"/>
                    </a:cubicBezTo>
                    <a:cubicBezTo>
                      <a:pt x="4858" y="405"/>
                      <a:pt x="1" y="0"/>
                      <a:pt x="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41"/>
              <p:cNvSpPr/>
              <p:nvPr/>
            </p:nvSpPr>
            <p:spPr>
              <a:xfrm>
                <a:off x="3883200" y="3789025"/>
                <a:ext cx="382225" cy="128800"/>
              </a:xfrm>
              <a:custGeom>
                <a:avLst/>
                <a:gdLst/>
                <a:ahLst/>
                <a:cxnLst/>
                <a:rect l="l" t="t" r="r" b="b"/>
                <a:pathLst>
                  <a:path w="15289" h="5152" extrusionOk="0">
                    <a:moveTo>
                      <a:pt x="7930" y="0"/>
                    </a:moveTo>
                    <a:cubicBezTo>
                      <a:pt x="7655" y="0"/>
                      <a:pt x="7381" y="11"/>
                      <a:pt x="7109" y="35"/>
                    </a:cubicBezTo>
                    <a:cubicBezTo>
                      <a:pt x="3609" y="344"/>
                      <a:pt x="1787" y="2654"/>
                      <a:pt x="1513" y="3023"/>
                    </a:cubicBezTo>
                    <a:cubicBezTo>
                      <a:pt x="1489" y="2630"/>
                      <a:pt x="1180" y="2321"/>
                      <a:pt x="799" y="2309"/>
                    </a:cubicBezTo>
                    <a:cubicBezTo>
                      <a:pt x="791" y="2309"/>
                      <a:pt x="784" y="2309"/>
                      <a:pt x="776" y="2309"/>
                    </a:cubicBezTo>
                    <a:cubicBezTo>
                      <a:pt x="370" y="2309"/>
                      <a:pt x="36" y="2626"/>
                      <a:pt x="25" y="3035"/>
                    </a:cubicBezTo>
                    <a:cubicBezTo>
                      <a:pt x="1" y="3464"/>
                      <a:pt x="322" y="3809"/>
                      <a:pt x="739" y="3821"/>
                    </a:cubicBezTo>
                    <a:cubicBezTo>
                      <a:pt x="754" y="3822"/>
                      <a:pt x="769" y="3822"/>
                      <a:pt x="783" y="3822"/>
                    </a:cubicBezTo>
                    <a:cubicBezTo>
                      <a:pt x="1157" y="3822"/>
                      <a:pt x="1467" y="3532"/>
                      <a:pt x="1513" y="3142"/>
                    </a:cubicBezTo>
                    <a:cubicBezTo>
                      <a:pt x="1800" y="3419"/>
                      <a:pt x="3719" y="5151"/>
                      <a:pt x="6811" y="5151"/>
                    </a:cubicBezTo>
                    <a:cubicBezTo>
                      <a:pt x="7050" y="5151"/>
                      <a:pt x="7296" y="5141"/>
                      <a:pt x="7550" y="5119"/>
                    </a:cubicBezTo>
                    <a:cubicBezTo>
                      <a:pt x="11360" y="4773"/>
                      <a:pt x="15289" y="1880"/>
                      <a:pt x="15289" y="1880"/>
                    </a:cubicBezTo>
                    <a:cubicBezTo>
                      <a:pt x="15289" y="1880"/>
                      <a:pt x="11528" y="0"/>
                      <a:pt x="793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41"/>
              <p:cNvSpPr/>
              <p:nvPr/>
            </p:nvSpPr>
            <p:spPr>
              <a:xfrm>
                <a:off x="3399525" y="4209850"/>
                <a:ext cx="317925" cy="159250"/>
              </a:xfrm>
              <a:custGeom>
                <a:avLst/>
                <a:gdLst/>
                <a:ahLst/>
                <a:cxnLst/>
                <a:rect l="l" t="t" r="r" b="b"/>
                <a:pathLst>
                  <a:path w="12717" h="6370" extrusionOk="0">
                    <a:moveTo>
                      <a:pt x="10207" y="0"/>
                    </a:moveTo>
                    <a:cubicBezTo>
                      <a:pt x="8517" y="0"/>
                      <a:pt x="6262" y="191"/>
                      <a:pt x="4382" y="1013"/>
                    </a:cubicBezTo>
                    <a:cubicBezTo>
                      <a:pt x="869" y="2549"/>
                      <a:pt x="0" y="5705"/>
                      <a:pt x="0" y="5705"/>
                    </a:cubicBezTo>
                    <a:cubicBezTo>
                      <a:pt x="0" y="5705"/>
                      <a:pt x="1278" y="6370"/>
                      <a:pt x="3163" y="6370"/>
                    </a:cubicBezTo>
                    <a:cubicBezTo>
                      <a:pt x="4121" y="6370"/>
                      <a:pt x="5235" y="6198"/>
                      <a:pt x="6418" y="5681"/>
                    </a:cubicBezTo>
                    <a:cubicBezTo>
                      <a:pt x="9930" y="4157"/>
                      <a:pt x="12716" y="144"/>
                      <a:pt x="12716" y="144"/>
                    </a:cubicBezTo>
                    <a:cubicBezTo>
                      <a:pt x="12716" y="144"/>
                      <a:pt x="11675" y="0"/>
                      <a:pt x="1020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41"/>
              <p:cNvSpPr/>
              <p:nvPr/>
            </p:nvSpPr>
            <p:spPr>
              <a:xfrm>
                <a:off x="4441025" y="4275950"/>
                <a:ext cx="294400" cy="190475"/>
              </a:xfrm>
              <a:custGeom>
                <a:avLst/>
                <a:gdLst/>
                <a:ahLst/>
                <a:cxnLst/>
                <a:rect l="l" t="t" r="r" b="b"/>
                <a:pathLst>
                  <a:path w="11776" h="7619" extrusionOk="0">
                    <a:moveTo>
                      <a:pt x="11776" y="1"/>
                    </a:moveTo>
                    <a:cubicBezTo>
                      <a:pt x="11775" y="1"/>
                      <a:pt x="6894" y="36"/>
                      <a:pt x="3644" y="2060"/>
                    </a:cubicBezTo>
                    <a:cubicBezTo>
                      <a:pt x="393" y="4084"/>
                      <a:pt x="0" y="7323"/>
                      <a:pt x="0" y="7323"/>
                    </a:cubicBezTo>
                    <a:cubicBezTo>
                      <a:pt x="0" y="7323"/>
                      <a:pt x="837" y="7619"/>
                      <a:pt x="2096" y="7619"/>
                    </a:cubicBezTo>
                    <a:cubicBezTo>
                      <a:pt x="3260" y="7619"/>
                      <a:pt x="4785" y="7366"/>
                      <a:pt x="6346" y="6394"/>
                    </a:cubicBezTo>
                    <a:cubicBezTo>
                      <a:pt x="9585" y="4370"/>
                      <a:pt x="11776" y="1"/>
                      <a:pt x="1177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1"/>
              <p:cNvSpPr/>
              <p:nvPr/>
            </p:nvSpPr>
            <p:spPr>
              <a:xfrm>
                <a:off x="3260525" y="4458700"/>
                <a:ext cx="25900" cy="26525"/>
              </a:xfrm>
              <a:custGeom>
                <a:avLst/>
                <a:gdLst/>
                <a:ahLst/>
                <a:cxnLst/>
                <a:rect l="l" t="t" r="r" b="b"/>
                <a:pathLst>
                  <a:path w="1036" h="1061" extrusionOk="0">
                    <a:moveTo>
                      <a:pt x="515" y="1"/>
                    </a:moveTo>
                    <a:cubicBezTo>
                      <a:pt x="238" y="1"/>
                      <a:pt x="0" y="234"/>
                      <a:pt x="0" y="513"/>
                    </a:cubicBezTo>
                    <a:cubicBezTo>
                      <a:pt x="0" y="704"/>
                      <a:pt x="107" y="858"/>
                      <a:pt x="250" y="965"/>
                    </a:cubicBezTo>
                    <a:cubicBezTo>
                      <a:pt x="322" y="1013"/>
                      <a:pt x="417" y="1061"/>
                      <a:pt x="500" y="1061"/>
                    </a:cubicBezTo>
                    <a:cubicBezTo>
                      <a:pt x="536" y="1061"/>
                      <a:pt x="583" y="1049"/>
                      <a:pt x="607" y="1049"/>
                    </a:cubicBezTo>
                    <a:cubicBezTo>
                      <a:pt x="845" y="1001"/>
                      <a:pt x="1036" y="811"/>
                      <a:pt x="1036" y="549"/>
                    </a:cubicBezTo>
                    <a:cubicBezTo>
                      <a:pt x="1036" y="334"/>
                      <a:pt x="893" y="132"/>
                      <a:pt x="703" y="49"/>
                    </a:cubicBezTo>
                    <a:cubicBezTo>
                      <a:pt x="679" y="49"/>
                      <a:pt x="655" y="37"/>
                      <a:pt x="643" y="37"/>
                    </a:cubicBezTo>
                    <a:cubicBezTo>
                      <a:pt x="607" y="13"/>
                      <a:pt x="583" y="1"/>
                      <a:pt x="536" y="1"/>
                    </a:cubicBezTo>
                    <a:cubicBezTo>
                      <a:pt x="529" y="1"/>
                      <a:pt x="522" y="1"/>
                      <a:pt x="51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1"/>
              <p:cNvSpPr/>
              <p:nvPr/>
            </p:nvSpPr>
            <p:spPr>
              <a:xfrm>
                <a:off x="4736600" y="4306900"/>
                <a:ext cx="22050" cy="21775"/>
              </a:xfrm>
              <a:custGeom>
                <a:avLst/>
                <a:gdLst/>
                <a:ahLst/>
                <a:cxnLst/>
                <a:rect l="l" t="t" r="r" b="b"/>
                <a:pathLst>
                  <a:path w="882" h="871" extrusionOk="0">
                    <a:moveTo>
                      <a:pt x="453" y="1"/>
                    </a:moveTo>
                    <a:cubicBezTo>
                      <a:pt x="214" y="1"/>
                      <a:pt x="12" y="179"/>
                      <a:pt x="12" y="418"/>
                    </a:cubicBezTo>
                    <a:cubicBezTo>
                      <a:pt x="0" y="656"/>
                      <a:pt x="191" y="870"/>
                      <a:pt x="429" y="870"/>
                    </a:cubicBezTo>
                    <a:cubicBezTo>
                      <a:pt x="435" y="870"/>
                      <a:pt x="442" y="871"/>
                      <a:pt x="449" y="871"/>
                    </a:cubicBezTo>
                    <a:cubicBezTo>
                      <a:pt x="678" y="871"/>
                      <a:pt x="869" y="673"/>
                      <a:pt x="869" y="453"/>
                    </a:cubicBezTo>
                    <a:cubicBezTo>
                      <a:pt x="881" y="215"/>
                      <a:pt x="691" y="1"/>
                      <a:pt x="45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1"/>
              <p:cNvSpPr/>
              <p:nvPr/>
            </p:nvSpPr>
            <p:spPr>
              <a:xfrm>
                <a:off x="4352625" y="4105975"/>
                <a:ext cx="60450" cy="48875"/>
              </a:xfrm>
              <a:custGeom>
                <a:avLst/>
                <a:gdLst/>
                <a:ahLst/>
                <a:cxnLst/>
                <a:rect l="l" t="t" r="r" b="b"/>
                <a:pathLst>
                  <a:path w="2418" h="1955" extrusionOk="0">
                    <a:moveTo>
                      <a:pt x="1554" y="1"/>
                    </a:moveTo>
                    <a:cubicBezTo>
                      <a:pt x="1209" y="1"/>
                      <a:pt x="913" y="201"/>
                      <a:pt x="786" y="513"/>
                    </a:cubicBezTo>
                    <a:lnTo>
                      <a:pt x="750" y="513"/>
                    </a:lnTo>
                    <a:cubicBezTo>
                      <a:pt x="736" y="512"/>
                      <a:pt x="722" y="512"/>
                      <a:pt x="708" y="512"/>
                    </a:cubicBezTo>
                    <a:cubicBezTo>
                      <a:pt x="323" y="512"/>
                      <a:pt x="23" y="825"/>
                      <a:pt x="12" y="1204"/>
                    </a:cubicBezTo>
                    <a:cubicBezTo>
                      <a:pt x="0" y="1609"/>
                      <a:pt x="310" y="1942"/>
                      <a:pt x="703" y="1954"/>
                    </a:cubicBezTo>
                    <a:cubicBezTo>
                      <a:pt x="715" y="1954"/>
                      <a:pt x="727" y="1955"/>
                      <a:pt x="738" y="1955"/>
                    </a:cubicBezTo>
                    <a:cubicBezTo>
                      <a:pt x="985" y="1955"/>
                      <a:pt x="1197" y="1838"/>
                      <a:pt x="1322" y="1656"/>
                    </a:cubicBezTo>
                    <a:cubicBezTo>
                      <a:pt x="1393" y="1668"/>
                      <a:pt x="1453" y="1680"/>
                      <a:pt x="1524" y="1680"/>
                    </a:cubicBezTo>
                    <a:cubicBezTo>
                      <a:pt x="1549" y="1682"/>
                      <a:pt x="1573" y="1684"/>
                      <a:pt x="1597" y="1684"/>
                    </a:cubicBezTo>
                    <a:cubicBezTo>
                      <a:pt x="1806" y="1684"/>
                      <a:pt x="1991" y="1594"/>
                      <a:pt x="2119" y="1466"/>
                    </a:cubicBezTo>
                    <a:cubicBezTo>
                      <a:pt x="2286" y="1311"/>
                      <a:pt x="2393" y="1108"/>
                      <a:pt x="2393" y="870"/>
                    </a:cubicBezTo>
                    <a:cubicBezTo>
                      <a:pt x="2417" y="608"/>
                      <a:pt x="2298" y="370"/>
                      <a:pt x="2108" y="215"/>
                    </a:cubicBezTo>
                    <a:cubicBezTo>
                      <a:pt x="1977" y="96"/>
                      <a:pt x="1798" y="13"/>
                      <a:pt x="1584" y="1"/>
                    </a:cubicBezTo>
                    <a:cubicBezTo>
                      <a:pt x="1574" y="1"/>
                      <a:pt x="1564" y="1"/>
                      <a:pt x="155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1"/>
              <p:cNvSpPr/>
              <p:nvPr/>
            </p:nvSpPr>
            <p:spPr>
              <a:xfrm>
                <a:off x="4434475" y="3922625"/>
                <a:ext cx="15500" cy="15525"/>
              </a:xfrm>
              <a:custGeom>
                <a:avLst/>
                <a:gdLst/>
                <a:ahLst/>
                <a:cxnLst/>
                <a:rect l="l" t="t" r="r" b="b"/>
                <a:pathLst>
                  <a:path w="620" h="621" extrusionOk="0">
                    <a:moveTo>
                      <a:pt x="299" y="0"/>
                    </a:moveTo>
                    <a:cubicBezTo>
                      <a:pt x="131" y="0"/>
                      <a:pt x="0" y="128"/>
                      <a:pt x="0" y="299"/>
                    </a:cubicBezTo>
                    <a:cubicBezTo>
                      <a:pt x="0" y="477"/>
                      <a:pt x="131" y="608"/>
                      <a:pt x="298" y="620"/>
                    </a:cubicBezTo>
                    <a:cubicBezTo>
                      <a:pt x="477" y="620"/>
                      <a:pt x="608" y="489"/>
                      <a:pt x="619" y="322"/>
                    </a:cubicBezTo>
                    <a:cubicBezTo>
                      <a:pt x="619" y="144"/>
                      <a:pt x="488" y="13"/>
                      <a:pt x="322" y="1"/>
                    </a:cubicBezTo>
                    <a:cubicBezTo>
                      <a:pt x="314" y="0"/>
                      <a:pt x="307" y="0"/>
                      <a:pt x="299"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1"/>
              <p:cNvSpPr/>
              <p:nvPr/>
            </p:nvSpPr>
            <p:spPr>
              <a:xfrm>
                <a:off x="4606525" y="4119075"/>
                <a:ext cx="33350" cy="32500"/>
              </a:xfrm>
              <a:custGeom>
                <a:avLst/>
                <a:gdLst/>
                <a:ahLst/>
                <a:cxnLst/>
                <a:rect l="l" t="t" r="r" b="b"/>
                <a:pathLst>
                  <a:path w="1334" h="1300" extrusionOk="0">
                    <a:moveTo>
                      <a:pt x="668" y="1"/>
                    </a:moveTo>
                    <a:cubicBezTo>
                      <a:pt x="321" y="1"/>
                      <a:pt x="36" y="270"/>
                      <a:pt x="24" y="620"/>
                    </a:cubicBezTo>
                    <a:cubicBezTo>
                      <a:pt x="0" y="977"/>
                      <a:pt x="286" y="1275"/>
                      <a:pt x="643" y="1299"/>
                    </a:cubicBezTo>
                    <a:cubicBezTo>
                      <a:pt x="650" y="1299"/>
                      <a:pt x="657" y="1299"/>
                      <a:pt x="665" y="1299"/>
                    </a:cubicBezTo>
                    <a:cubicBezTo>
                      <a:pt x="1012" y="1299"/>
                      <a:pt x="1298" y="1018"/>
                      <a:pt x="1310" y="668"/>
                    </a:cubicBezTo>
                    <a:cubicBezTo>
                      <a:pt x="1334" y="311"/>
                      <a:pt x="1048" y="13"/>
                      <a:pt x="691" y="1"/>
                    </a:cubicBezTo>
                    <a:cubicBezTo>
                      <a:pt x="683" y="1"/>
                      <a:pt x="676" y="1"/>
                      <a:pt x="66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1"/>
              <p:cNvSpPr/>
              <p:nvPr/>
            </p:nvSpPr>
            <p:spPr>
              <a:xfrm>
                <a:off x="4513650" y="4248575"/>
                <a:ext cx="25325" cy="24475"/>
              </a:xfrm>
              <a:custGeom>
                <a:avLst/>
                <a:gdLst/>
                <a:ahLst/>
                <a:cxnLst/>
                <a:rect l="l" t="t" r="r" b="b"/>
                <a:pathLst>
                  <a:path w="1013" h="979" extrusionOk="0">
                    <a:moveTo>
                      <a:pt x="524" y="0"/>
                    </a:moveTo>
                    <a:cubicBezTo>
                      <a:pt x="250" y="0"/>
                      <a:pt x="24" y="203"/>
                      <a:pt x="12" y="476"/>
                    </a:cubicBezTo>
                    <a:cubicBezTo>
                      <a:pt x="0" y="738"/>
                      <a:pt x="227" y="977"/>
                      <a:pt x="489" y="977"/>
                    </a:cubicBezTo>
                    <a:cubicBezTo>
                      <a:pt x="502" y="978"/>
                      <a:pt x="515" y="978"/>
                      <a:pt x="528" y="978"/>
                    </a:cubicBezTo>
                    <a:cubicBezTo>
                      <a:pt x="785" y="978"/>
                      <a:pt x="1001" y="761"/>
                      <a:pt x="1001" y="500"/>
                    </a:cubicBezTo>
                    <a:cubicBezTo>
                      <a:pt x="1012" y="238"/>
                      <a:pt x="786" y="0"/>
                      <a:pt x="52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41"/>
              <p:cNvSpPr/>
              <p:nvPr/>
            </p:nvSpPr>
            <p:spPr>
              <a:xfrm>
                <a:off x="4829750" y="4118800"/>
                <a:ext cx="20275" cy="19950"/>
              </a:xfrm>
              <a:custGeom>
                <a:avLst/>
                <a:gdLst/>
                <a:ahLst/>
                <a:cxnLst/>
                <a:rect l="l" t="t" r="r" b="b"/>
                <a:pathLst>
                  <a:path w="811" h="798" extrusionOk="0">
                    <a:moveTo>
                      <a:pt x="418" y="0"/>
                    </a:moveTo>
                    <a:cubicBezTo>
                      <a:pt x="203" y="0"/>
                      <a:pt x="25" y="179"/>
                      <a:pt x="1" y="381"/>
                    </a:cubicBezTo>
                    <a:cubicBezTo>
                      <a:pt x="1" y="607"/>
                      <a:pt x="168" y="786"/>
                      <a:pt x="394" y="798"/>
                    </a:cubicBezTo>
                    <a:cubicBezTo>
                      <a:pt x="608" y="798"/>
                      <a:pt x="787" y="631"/>
                      <a:pt x="810" y="417"/>
                    </a:cubicBezTo>
                    <a:cubicBezTo>
                      <a:pt x="810" y="191"/>
                      <a:pt x="644" y="12"/>
                      <a:pt x="41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41"/>
              <p:cNvSpPr/>
              <p:nvPr/>
            </p:nvSpPr>
            <p:spPr>
              <a:xfrm>
                <a:off x="4416900" y="4509300"/>
                <a:ext cx="13425" cy="13425"/>
              </a:xfrm>
              <a:custGeom>
                <a:avLst/>
                <a:gdLst/>
                <a:ahLst/>
                <a:cxnLst/>
                <a:rect l="l" t="t" r="r" b="b"/>
                <a:pathLst>
                  <a:path w="537" h="537" extrusionOk="0">
                    <a:moveTo>
                      <a:pt x="265" y="0"/>
                    </a:moveTo>
                    <a:cubicBezTo>
                      <a:pt x="120" y="0"/>
                      <a:pt x="1" y="115"/>
                      <a:pt x="1" y="251"/>
                    </a:cubicBezTo>
                    <a:cubicBezTo>
                      <a:pt x="1" y="406"/>
                      <a:pt x="108" y="525"/>
                      <a:pt x="251" y="537"/>
                    </a:cubicBezTo>
                    <a:cubicBezTo>
                      <a:pt x="406" y="537"/>
                      <a:pt x="513" y="430"/>
                      <a:pt x="537" y="287"/>
                    </a:cubicBezTo>
                    <a:cubicBezTo>
                      <a:pt x="537" y="132"/>
                      <a:pt x="429" y="13"/>
                      <a:pt x="287" y="1"/>
                    </a:cubicBezTo>
                    <a:cubicBezTo>
                      <a:pt x="279" y="1"/>
                      <a:pt x="272" y="0"/>
                      <a:pt x="265"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41"/>
              <p:cNvSpPr/>
              <p:nvPr/>
            </p:nvSpPr>
            <p:spPr>
              <a:xfrm>
                <a:off x="4450250" y="3955975"/>
                <a:ext cx="6575" cy="6575"/>
              </a:xfrm>
              <a:custGeom>
                <a:avLst/>
                <a:gdLst/>
                <a:ahLst/>
                <a:cxnLst/>
                <a:rect l="l" t="t" r="r" b="b"/>
                <a:pathLst>
                  <a:path w="263" h="263" extrusionOk="0">
                    <a:moveTo>
                      <a:pt x="143" y="0"/>
                    </a:moveTo>
                    <a:cubicBezTo>
                      <a:pt x="60" y="0"/>
                      <a:pt x="0" y="60"/>
                      <a:pt x="0" y="119"/>
                    </a:cubicBezTo>
                    <a:cubicBezTo>
                      <a:pt x="0" y="203"/>
                      <a:pt x="48" y="262"/>
                      <a:pt x="119" y="262"/>
                    </a:cubicBezTo>
                    <a:cubicBezTo>
                      <a:pt x="203" y="262"/>
                      <a:pt x="262" y="203"/>
                      <a:pt x="262" y="143"/>
                    </a:cubicBezTo>
                    <a:cubicBezTo>
                      <a:pt x="262" y="60"/>
                      <a:pt x="203" y="0"/>
                      <a:pt x="14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41"/>
              <p:cNvSpPr/>
              <p:nvPr/>
            </p:nvSpPr>
            <p:spPr>
              <a:xfrm>
                <a:off x="3491200" y="3755650"/>
                <a:ext cx="31275" cy="30375"/>
              </a:xfrm>
              <a:custGeom>
                <a:avLst/>
                <a:gdLst/>
                <a:ahLst/>
                <a:cxnLst/>
                <a:rect l="l" t="t" r="r" b="b"/>
                <a:pathLst>
                  <a:path w="1251" h="1215" extrusionOk="0">
                    <a:moveTo>
                      <a:pt x="643" y="1"/>
                    </a:moveTo>
                    <a:cubicBezTo>
                      <a:pt x="524" y="1"/>
                      <a:pt x="405" y="24"/>
                      <a:pt x="310" y="84"/>
                    </a:cubicBezTo>
                    <a:cubicBezTo>
                      <a:pt x="131" y="191"/>
                      <a:pt x="12" y="370"/>
                      <a:pt x="12" y="596"/>
                    </a:cubicBezTo>
                    <a:cubicBezTo>
                      <a:pt x="0" y="929"/>
                      <a:pt x="262" y="1215"/>
                      <a:pt x="608" y="1215"/>
                    </a:cubicBezTo>
                    <a:cubicBezTo>
                      <a:pt x="941" y="1215"/>
                      <a:pt x="1215" y="953"/>
                      <a:pt x="1239" y="620"/>
                    </a:cubicBezTo>
                    <a:cubicBezTo>
                      <a:pt x="1251" y="358"/>
                      <a:pt x="1072" y="120"/>
                      <a:pt x="822" y="24"/>
                    </a:cubicBezTo>
                    <a:cubicBezTo>
                      <a:pt x="762" y="12"/>
                      <a:pt x="703" y="1"/>
                      <a:pt x="64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41"/>
              <p:cNvSpPr/>
              <p:nvPr/>
            </p:nvSpPr>
            <p:spPr>
              <a:xfrm>
                <a:off x="3451600" y="4205400"/>
                <a:ext cx="13125" cy="12525"/>
              </a:xfrm>
              <a:custGeom>
                <a:avLst/>
                <a:gdLst/>
                <a:ahLst/>
                <a:cxnLst/>
                <a:rect l="l" t="t" r="r" b="b"/>
                <a:pathLst>
                  <a:path w="525" h="501" extrusionOk="0">
                    <a:moveTo>
                      <a:pt x="287" y="1"/>
                    </a:moveTo>
                    <a:cubicBezTo>
                      <a:pt x="156" y="1"/>
                      <a:pt x="37" y="108"/>
                      <a:pt x="25" y="239"/>
                    </a:cubicBezTo>
                    <a:cubicBezTo>
                      <a:pt x="1" y="382"/>
                      <a:pt x="120" y="501"/>
                      <a:pt x="263" y="501"/>
                    </a:cubicBezTo>
                    <a:cubicBezTo>
                      <a:pt x="394" y="501"/>
                      <a:pt x="513" y="406"/>
                      <a:pt x="525" y="263"/>
                    </a:cubicBezTo>
                    <a:cubicBezTo>
                      <a:pt x="525" y="132"/>
                      <a:pt x="418" y="13"/>
                      <a:pt x="28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41"/>
              <p:cNvSpPr/>
              <p:nvPr/>
            </p:nvSpPr>
            <p:spPr>
              <a:xfrm>
                <a:off x="3732600" y="4450075"/>
                <a:ext cx="30975" cy="30400"/>
              </a:xfrm>
              <a:custGeom>
                <a:avLst/>
                <a:gdLst/>
                <a:ahLst/>
                <a:cxnLst/>
                <a:rect l="l" t="t" r="r" b="b"/>
                <a:pathLst>
                  <a:path w="1239" h="1216" extrusionOk="0">
                    <a:moveTo>
                      <a:pt x="622" y="0"/>
                    </a:moveTo>
                    <a:cubicBezTo>
                      <a:pt x="286" y="0"/>
                      <a:pt x="12" y="269"/>
                      <a:pt x="12" y="584"/>
                    </a:cubicBezTo>
                    <a:cubicBezTo>
                      <a:pt x="0" y="918"/>
                      <a:pt x="274" y="1191"/>
                      <a:pt x="596" y="1215"/>
                    </a:cubicBezTo>
                    <a:cubicBezTo>
                      <a:pt x="603" y="1215"/>
                      <a:pt x="610" y="1216"/>
                      <a:pt x="617" y="1216"/>
                    </a:cubicBezTo>
                    <a:cubicBezTo>
                      <a:pt x="940" y="1216"/>
                      <a:pt x="1203" y="947"/>
                      <a:pt x="1227" y="632"/>
                    </a:cubicBezTo>
                    <a:cubicBezTo>
                      <a:pt x="1239" y="298"/>
                      <a:pt x="965" y="25"/>
                      <a:pt x="643" y="1"/>
                    </a:cubicBezTo>
                    <a:cubicBezTo>
                      <a:pt x="636" y="1"/>
                      <a:pt x="629" y="0"/>
                      <a:pt x="62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41"/>
              <p:cNvSpPr/>
              <p:nvPr/>
            </p:nvSpPr>
            <p:spPr>
              <a:xfrm>
                <a:off x="3705225" y="4525375"/>
                <a:ext cx="25600" cy="25050"/>
              </a:xfrm>
              <a:custGeom>
                <a:avLst/>
                <a:gdLst/>
                <a:ahLst/>
                <a:cxnLst/>
                <a:rect l="l" t="t" r="r" b="b"/>
                <a:pathLst>
                  <a:path w="1024" h="1002" extrusionOk="0">
                    <a:moveTo>
                      <a:pt x="513" y="1"/>
                    </a:moveTo>
                    <a:cubicBezTo>
                      <a:pt x="238" y="1"/>
                      <a:pt x="24" y="211"/>
                      <a:pt x="12" y="477"/>
                    </a:cubicBezTo>
                    <a:cubicBezTo>
                      <a:pt x="0" y="763"/>
                      <a:pt x="214" y="977"/>
                      <a:pt x="488" y="1001"/>
                    </a:cubicBezTo>
                    <a:cubicBezTo>
                      <a:pt x="496" y="1001"/>
                      <a:pt x="503" y="1002"/>
                      <a:pt x="511" y="1002"/>
                    </a:cubicBezTo>
                    <a:cubicBezTo>
                      <a:pt x="785" y="1002"/>
                      <a:pt x="989" y="791"/>
                      <a:pt x="1012" y="525"/>
                    </a:cubicBezTo>
                    <a:cubicBezTo>
                      <a:pt x="1024" y="239"/>
                      <a:pt x="798" y="13"/>
                      <a:pt x="536" y="1"/>
                    </a:cubicBezTo>
                    <a:cubicBezTo>
                      <a:pt x="528" y="1"/>
                      <a:pt x="521" y="1"/>
                      <a:pt x="51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41"/>
              <p:cNvSpPr/>
              <p:nvPr/>
            </p:nvSpPr>
            <p:spPr>
              <a:xfrm>
                <a:off x="3296825" y="4356300"/>
                <a:ext cx="38125" cy="37275"/>
              </a:xfrm>
              <a:custGeom>
                <a:avLst/>
                <a:gdLst/>
                <a:ahLst/>
                <a:cxnLst/>
                <a:rect l="l" t="t" r="r" b="b"/>
                <a:pathLst>
                  <a:path w="1525" h="1491" extrusionOk="0">
                    <a:moveTo>
                      <a:pt x="777" y="1"/>
                    </a:moveTo>
                    <a:cubicBezTo>
                      <a:pt x="370" y="1"/>
                      <a:pt x="36" y="330"/>
                      <a:pt x="24" y="716"/>
                    </a:cubicBezTo>
                    <a:cubicBezTo>
                      <a:pt x="1" y="1132"/>
                      <a:pt x="334" y="1478"/>
                      <a:pt x="739" y="1490"/>
                    </a:cubicBezTo>
                    <a:cubicBezTo>
                      <a:pt x="753" y="1490"/>
                      <a:pt x="767" y="1491"/>
                      <a:pt x="781" y="1491"/>
                    </a:cubicBezTo>
                    <a:cubicBezTo>
                      <a:pt x="1178" y="1491"/>
                      <a:pt x="1490" y="1166"/>
                      <a:pt x="1513" y="775"/>
                    </a:cubicBezTo>
                    <a:cubicBezTo>
                      <a:pt x="1525" y="358"/>
                      <a:pt x="1191" y="25"/>
                      <a:pt x="798" y="1"/>
                    </a:cubicBezTo>
                    <a:cubicBezTo>
                      <a:pt x="791" y="1"/>
                      <a:pt x="784" y="1"/>
                      <a:pt x="777"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41"/>
              <p:cNvSpPr/>
              <p:nvPr/>
            </p:nvSpPr>
            <p:spPr>
              <a:xfrm>
                <a:off x="4702650" y="3817250"/>
                <a:ext cx="320025" cy="156450"/>
              </a:xfrm>
              <a:custGeom>
                <a:avLst/>
                <a:gdLst/>
                <a:ahLst/>
                <a:cxnLst/>
                <a:rect l="l" t="t" r="r" b="b"/>
                <a:pathLst>
                  <a:path w="12801" h="6258" extrusionOk="0">
                    <a:moveTo>
                      <a:pt x="4408" y="4942"/>
                    </a:moveTo>
                    <a:cubicBezTo>
                      <a:pt x="4415" y="4942"/>
                      <a:pt x="4423" y="4942"/>
                      <a:pt x="4430" y="4942"/>
                    </a:cubicBezTo>
                    <a:cubicBezTo>
                      <a:pt x="4609" y="4954"/>
                      <a:pt x="4763" y="5109"/>
                      <a:pt x="4763" y="5299"/>
                    </a:cubicBezTo>
                    <a:cubicBezTo>
                      <a:pt x="4763" y="5483"/>
                      <a:pt x="4609" y="5633"/>
                      <a:pt x="4427" y="5633"/>
                    </a:cubicBezTo>
                    <a:cubicBezTo>
                      <a:pt x="4420" y="5633"/>
                      <a:pt x="4413" y="5633"/>
                      <a:pt x="4406" y="5633"/>
                    </a:cubicBezTo>
                    <a:cubicBezTo>
                      <a:pt x="4216" y="5633"/>
                      <a:pt x="4061" y="5466"/>
                      <a:pt x="4073" y="5276"/>
                    </a:cubicBezTo>
                    <a:cubicBezTo>
                      <a:pt x="4073" y="5081"/>
                      <a:pt x="4227" y="4942"/>
                      <a:pt x="4408" y="4942"/>
                    </a:cubicBezTo>
                    <a:close/>
                    <a:moveTo>
                      <a:pt x="9480" y="1"/>
                    </a:moveTo>
                    <a:cubicBezTo>
                      <a:pt x="8561" y="1"/>
                      <a:pt x="7511" y="172"/>
                      <a:pt x="6383" y="632"/>
                    </a:cubicBezTo>
                    <a:cubicBezTo>
                      <a:pt x="2846" y="2097"/>
                      <a:pt x="1" y="6061"/>
                      <a:pt x="1" y="6061"/>
                    </a:cubicBezTo>
                    <a:cubicBezTo>
                      <a:pt x="1" y="6061"/>
                      <a:pt x="1245" y="6258"/>
                      <a:pt x="2931" y="6258"/>
                    </a:cubicBezTo>
                    <a:cubicBezTo>
                      <a:pt x="4565" y="6258"/>
                      <a:pt x="6613" y="6073"/>
                      <a:pt x="8347" y="5347"/>
                    </a:cubicBezTo>
                    <a:cubicBezTo>
                      <a:pt x="8728" y="5180"/>
                      <a:pt x="9085" y="5002"/>
                      <a:pt x="9419" y="4811"/>
                    </a:cubicBezTo>
                    <a:cubicBezTo>
                      <a:pt x="12074" y="3204"/>
                      <a:pt x="12800" y="716"/>
                      <a:pt x="12800" y="716"/>
                    </a:cubicBezTo>
                    <a:cubicBezTo>
                      <a:pt x="12800" y="716"/>
                      <a:pt x="11502" y="13"/>
                      <a:pt x="9573" y="1"/>
                    </a:cubicBezTo>
                    <a:cubicBezTo>
                      <a:pt x="9542" y="1"/>
                      <a:pt x="9511" y="1"/>
                      <a:pt x="948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41"/>
              <p:cNvSpPr/>
              <p:nvPr/>
            </p:nvSpPr>
            <p:spPr>
              <a:xfrm>
                <a:off x="6345425" y="3871900"/>
                <a:ext cx="320000" cy="155975"/>
              </a:xfrm>
              <a:custGeom>
                <a:avLst/>
                <a:gdLst/>
                <a:ahLst/>
                <a:cxnLst/>
                <a:rect l="l" t="t" r="r" b="b"/>
                <a:pathLst>
                  <a:path w="12800" h="6239" extrusionOk="0">
                    <a:moveTo>
                      <a:pt x="4391" y="4933"/>
                    </a:moveTo>
                    <a:cubicBezTo>
                      <a:pt x="4404" y="4933"/>
                      <a:pt x="4417" y="4933"/>
                      <a:pt x="4430" y="4935"/>
                    </a:cubicBezTo>
                    <a:cubicBezTo>
                      <a:pt x="4608" y="4935"/>
                      <a:pt x="4763" y="5090"/>
                      <a:pt x="4763" y="5292"/>
                    </a:cubicBezTo>
                    <a:cubicBezTo>
                      <a:pt x="4763" y="5475"/>
                      <a:pt x="4609" y="5614"/>
                      <a:pt x="4428" y="5614"/>
                    </a:cubicBezTo>
                    <a:cubicBezTo>
                      <a:pt x="4421" y="5614"/>
                      <a:pt x="4413" y="5614"/>
                      <a:pt x="4406" y="5614"/>
                    </a:cubicBezTo>
                    <a:cubicBezTo>
                      <a:pt x="4203" y="5614"/>
                      <a:pt x="4060" y="5447"/>
                      <a:pt x="4072" y="5257"/>
                    </a:cubicBezTo>
                    <a:cubicBezTo>
                      <a:pt x="4072" y="5079"/>
                      <a:pt x="4217" y="4933"/>
                      <a:pt x="4391" y="4933"/>
                    </a:cubicBezTo>
                    <a:close/>
                    <a:moveTo>
                      <a:pt x="9305" y="1"/>
                    </a:moveTo>
                    <a:cubicBezTo>
                      <a:pt x="8433" y="1"/>
                      <a:pt x="7432" y="169"/>
                      <a:pt x="6382" y="613"/>
                    </a:cubicBezTo>
                    <a:cubicBezTo>
                      <a:pt x="2834" y="2089"/>
                      <a:pt x="0" y="6042"/>
                      <a:pt x="0" y="6042"/>
                    </a:cubicBezTo>
                    <a:cubicBezTo>
                      <a:pt x="0" y="6042"/>
                      <a:pt x="1245" y="6239"/>
                      <a:pt x="2931" y="6239"/>
                    </a:cubicBezTo>
                    <a:cubicBezTo>
                      <a:pt x="4564" y="6239"/>
                      <a:pt x="6613" y="6054"/>
                      <a:pt x="8347" y="5328"/>
                    </a:cubicBezTo>
                    <a:cubicBezTo>
                      <a:pt x="8728" y="5173"/>
                      <a:pt x="9085" y="4995"/>
                      <a:pt x="9418" y="4792"/>
                    </a:cubicBezTo>
                    <a:cubicBezTo>
                      <a:pt x="12061" y="3209"/>
                      <a:pt x="12800" y="720"/>
                      <a:pt x="12800" y="720"/>
                    </a:cubicBezTo>
                    <a:cubicBezTo>
                      <a:pt x="12800" y="720"/>
                      <a:pt x="11502" y="18"/>
                      <a:pt x="9561" y="6"/>
                    </a:cubicBezTo>
                    <a:cubicBezTo>
                      <a:pt x="9477" y="3"/>
                      <a:pt x="9391" y="1"/>
                      <a:pt x="930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41"/>
              <p:cNvSpPr/>
              <p:nvPr/>
            </p:nvSpPr>
            <p:spPr>
              <a:xfrm>
                <a:off x="5525975" y="3843250"/>
                <a:ext cx="382225" cy="128500"/>
              </a:xfrm>
              <a:custGeom>
                <a:avLst/>
                <a:gdLst/>
                <a:ahLst/>
                <a:cxnLst/>
                <a:rect l="l" t="t" r="r" b="b"/>
                <a:pathLst>
                  <a:path w="15289" h="5140" extrusionOk="0">
                    <a:moveTo>
                      <a:pt x="7897" y="0"/>
                    </a:moveTo>
                    <a:cubicBezTo>
                      <a:pt x="7629" y="0"/>
                      <a:pt x="7361" y="10"/>
                      <a:pt x="7097" y="33"/>
                    </a:cubicBezTo>
                    <a:cubicBezTo>
                      <a:pt x="3608" y="342"/>
                      <a:pt x="1786" y="2652"/>
                      <a:pt x="1501" y="3021"/>
                    </a:cubicBezTo>
                    <a:cubicBezTo>
                      <a:pt x="1489" y="2640"/>
                      <a:pt x="1179" y="2331"/>
                      <a:pt x="786" y="2307"/>
                    </a:cubicBezTo>
                    <a:cubicBezTo>
                      <a:pt x="779" y="2307"/>
                      <a:pt x="772" y="2306"/>
                      <a:pt x="765" y="2306"/>
                    </a:cubicBezTo>
                    <a:cubicBezTo>
                      <a:pt x="358" y="2306"/>
                      <a:pt x="36" y="2635"/>
                      <a:pt x="12" y="3045"/>
                    </a:cubicBezTo>
                    <a:cubicBezTo>
                      <a:pt x="1" y="3462"/>
                      <a:pt x="334" y="3795"/>
                      <a:pt x="751" y="3819"/>
                    </a:cubicBezTo>
                    <a:cubicBezTo>
                      <a:pt x="758" y="3819"/>
                      <a:pt x="766" y="3819"/>
                      <a:pt x="773" y="3819"/>
                    </a:cubicBezTo>
                    <a:cubicBezTo>
                      <a:pt x="1156" y="3819"/>
                      <a:pt x="1478" y="3525"/>
                      <a:pt x="1525" y="3128"/>
                    </a:cubicBezTo>
                    <a:cubicBezTo>
                      <a:pt x="1811" y="3404"/>
                      <a:pt x="3721" y="5140"/>
                      <a:pt x="6801" y="5140"/>
                    </a:cubicBezTo>
                    <a:cubicBezTo>
                      <a:pt x="7047" y="5140"/>
                      <a:pt x="7300" y="5129"/>
                      <a:pt x="7561" y="5105"/>
                    </a:cubicBezTo>
                    <a:cubicBezTo>
                      <a:pt x="11359" y="4795"/>
                      <a:pt x="15288" y="1878"/>
                      <a:pt x="15288" y="1878"/>
                    </a:cubicBezTo>
                    <a:cubicBezTo>
                      <a:pt x="15288" y="1878"/>
                      <a:pt x="11512" y="0"/>
                      <a:pt x="789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41"/>
              <p:cNvSpPr/>
              <p:nvPr/>
            </p:nvSpPr>
            <p:spPr>
              <a:xfrm>
                <a:off x="5042275" y="4264075"/>
                <a:ext cx="317625" cy="159425"/>
              </a:xfrm>
              <a:custGeom>
                <a:avLst/>
                <a:gdLst/>
                <a:ahLst/>
                <a:cxnLst/>
                <a:rect l="l" t="t" r="r" b="b"/>
                <a:pathLst>
                  <a:path w="12705" h="6377" extrusionOk="0">
                    <a:moveTo>
                      <a:pt x="10128" y="1"/>
                    </a:moveTo>
                    <a:cubicBezTo>
                      <a:pt x="8445" y="1"/>
                      <a:pt x="6226" y="193"/>
                      <a:pt x="4382" y="1011"/>
                    </a:cubicBezTo>
                    <a:cubicBezTo>
                      <a:pt x="870" y="2547"/>
                      <a:pt x="1" y="5702"/>
                      <a:pt x="1" y="5702"/>
                    </a:cubicBezTo>
                    <a:cubicBezTo>
                      <a:pt x="1" y="5702"/>
                      <a:pt x="1285" y="6376"/>
                      <a:pt x="3179" y="6376"/>
                    </a:cubicBezTo>
                    <a:cubicBezTo>
                      <a:pt x="4133" y="6376"/>
                      <a:pt x="5241" y="6205"/>
                      <a:pt x="6418" y="5691"/>
                    </a:cubicBezTo>
                    <a:cubicBezTo>
                      <a:pt x="9931" y="4155"/>
                      <a:pt x="12705" y="154"/>
                      <a:pt x="12705" y="154"/>
                    </a:cubicBezTo>
                    <a:cubicBezTo>
                      <a:pt x="12705" y="154"/>
                      <a:pt x="11630" y="1"/>
                      <a:pt x="1012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41"/>
              <p:cNvSpPr/>
              <p:nvPr/>
            </p:nvSpPr>
            <p:spPr>
              <a:xfrm>
                <a:off x="6083475" y="4330125"/>
                <a:ext cx="294425" cy="190325"/>
              </a:xfrm>
              <a:custGeom>
                <a:avLst/>
                <a:gdLst/>
                <a:ahLst/>
                <a:cxnLst/>
                <a:rect l="l" t="t" r="r" b="b"/>
                <a:pathLst>
                  <a:path w="11777" h="7613" extrusionOk="0">
                    <a:moveTo>
                      <a:pt x="11776" y="1"/>
                    </a:moveTo>
                    <a:lnTo>
                      <a:pt x="11776" y="1"/>
                    </a:lnTo>
                    <a:cubicBezTo>
                      <a:pt x="11776" y="1"/>
                      <a:pt x="6906" y="24"/>
                      <a:pt x="3644" y="2048"/>
                    </a:cubicBezTo>
                    <a:cubicBezTo>
                      <a:pt x="382" y="4072"/>
                      <a:pt x="1" y="7323"/>
                      <a:pt x="1" y="7323"/>
                    </a:cubicBezTo>
                    <a:cubicBezTo>
                      <a:pt x="1" y="7323"/>
                      <a:pt x="829" y="7613"/>
                      <a:pt x="2076" y="7613"/>
                    </a:cubicBezTo>
                    <a:cubicBezTo>
                      <a:pt x="3240" y="7613"/>
                      <a:pt x="4771" y="7360"/>
                      <a:pt x="6335" y="6382"/>
                    </a:cubicBezTo>
                    <a:cubicBezTo>
                      <a:pt x="9597" y="4358"/>
                      <a:pt x="11776" y="1"/>
                      <a:pt x="1177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41"/>
              <p:cNvSpPr/>
              <p:nvPr/>
            </p:nvSpPr>
            <p:spPr>
              <a:xfrm>
                <a:off x="4902675" y="4513150"/>
                <a:ext cx="26525" cy="26250"/>
              </a:xfrm>
              <a:custGeom>
                <a:avLst/>
                <a:gdLst/>
                <a:ahLst/>
                <a:cxnLst/>
                <a:rect l="l" t="t" r="r" b="b"/>
                <a:pathLst>
                  <a:path w="1061" h="1050" extrusionOk="0">
                    <a:moveTo>
                      <a:pt x="497" y="0"/>
                    </a:moveTo>
                    <a:cubicBezTo>
                      <a:pt x="228" y="0"/>
                      <a:pt x="1" y="229"/>
                      <a:pt x="1" y="502"/>
                    </a:cubicBezTo>
                    <a:cubicBezTo>
                      <a:pt x="1" y="692"/>
                      <a:pt x="108" y="859"/>
                      <a:pt x="263" y="966"/>
                    </a:cubicBezTo>
                    <a:cubicBezTo>
                      <a:pt x="334" y="1014"/>
                      <a:pt x="418" y="1050"/>
                      <a:pt x="513" y="1050"/>
                    </a:cubicBezTo>
                    <a:cubicBezTo>
                      <a:pt x="537" y="1050"/>
                      <a:pt x="584" y="1038"/>
                      <a:pt x="620" y="1038"/>
                    </a:cubicBezTo>
                    <a:cubicBezTo>
                      <a:pt x="858" y="990"/>
                      <a:pt x="1049" y="800"/>
                      <a:pt x="1049" y="550"/>
                    </a:cubicBezTo>
                    <a:cubicBezTo>
                      <a:pt x="1061" y="311"/>
                      <a:pt x="918" y="121"/>
                      <a:pt x="703" y="38"/>
                    </a:cubicBezTo>
                    <a:cubicBezTo>
                      <a:pt x="691" y="38"/>
                      <a:pt x="656" y="26"/>
                      <a:pt x="644" y="26"/>
                    </a:cubicBezTo>
                    <a:cubicBezTo>
                      <a:pt x="620" y="14"/>
                      <a:pt x="584" y="2"/>
                      <a:pt x="537" y="2"/>
                    </a:cubicBezTo>
                    <a:cubicBezTo>
                      <a:pt x="523" y="1"/>
                      <a:pt x="510" y="0"/>
                      <a:pt x="49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41"/>
              <p:cNvSpPr/>
              <p:nvPr/>
            </p:nvSpPr>
            <p:spPr>
              <a:xfrm>
                <a:off x="6378750" y="4361325"/>
                <a:ext cx="22350" cy="21525"/>
              </a:xfrm>
              <a:custGeom>
                <a:avLst/>
                <a:gdLst/>
                <a:ahLst/>
                <a:cxnLst/>
                <a:rect l="l" t="t" r="r" b="b"/>
                <a:pathLst>
                  <a:path w="894" h="861" extrusionOk="0">
                    <a:moveTo>
                      <a:pt x="429" y="1"/>
                    </a:moveTo>
                    <a:cubicBezTo>
                      <a:pt x="218" y="1"/>
                      <a:pt x="35" y="194"/>
                      <a:pt x="13" y="419"/>
                    </a:cubicBezTo>
                    <a:cubicBezTo>
                      <a:pt x="1" y="658"/>
                      <a:pt x="191" y="860"/>
                      <a:pt x="430" y="860"/>
                    </a:cubicBezTo>
                    <a:cubicBezTo>
                      <a:pt x="437" y="860"/>
                      <a:pt x="444" y="860"/>
                      <a:pt x="451" y="860"/>
                    </a:cubicBezTo>
                    <a:cubicBezTo>
                      <a:pt x="680" y="860"/>
                      <a:pt x="882" y="674"/>
                      <a:pt x="882" y="443"/>
                    </a:cubicBezTo>
                    <a:cubicBezTo>
                      <a:pt x="894" y="205"/>
                      <a:pt x="703" y="3"/>
                      <a:pt x="465" y="3"/>
                    </a:cubicBezTo>
                    <a:cubicBezTo>
                      <a:pt x="453" y="1"/>
                      <a:pt x="441" y="1"/>
                      <a:pt x="429"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41"/>
              <p:cNvSpPr/>
              <p:nvPr/>
            </p:nvSpPr>
            <p:spPr>
              <a:xfrm>
                <a:off x="5995075" y="4160425"/>
                <a:ext cx="60750" cy="48650"/>
              </a:xfrm>
              <a:custGeom>
                <a:avLst/>
                <a:gdLst/>
                <a:ahLst/>
                <a:cxnLst/>
                <a:rect l="l" t="t" r="r" b="b"/>
                <a:pathLst>
                  <a:path w="2430" h="1946" extrusionOk="0">
                    <a:moveTo>
                      <a:pt x="1542" y="0"/>
                    </a:moveTo>
                    <a:cubicBezTo>
                      <a:pt x="1208" y="0"/>
                      <a:pt x="923" y="208"/>
                      <a:pt x="799" y="502"/>
                    </a:cubicBezTo>
                    <a:lnTo>
                      <a:pt x="763" y="502"/>
                    </a:lnTo>
                    <a:cubicBezTo>
                      <a:pt x="755" y="502"/>
                      <a:pt x="748" y="502"/>
                      <a:pt x="740" y="502"/>
                    </a:cubicBezTo>
                    <a:cubicBezTo>
                      <a:pt x="346" y="502"/>
                      <a:pt x="36" y="807"/>
                      <a:pt x="25" y="1205"/>
                    </a:cubicBezTo>
                    <a:cubicBezTo>
                      <a:pt x="1" y="1609"/>
                      <a:pt x="322" y="1931"/>
                      <a:pt x="715" y="1943"/>
                    </a:cubicBezTo>
                    <a:cubicBezTo>
                      <a:pt x="737" y="1945"/>
                      <a:pt x="759" y="1946"/>
                      <a:pt x="781" y="1946"/>
                    </a:cubicBezTo>
                    <a:cubicBezTo>
                      <a:pt x="1013" y="1946"/>
                      <a:pt x="1203" y="1830"/>
                      <a:pt x="1322" y="1645"/>
                    </a:cubicBezTo>
                    <a:cubicBezTo>
                      <a:pt x="1406" y="1669"/>
                      <a:pt x="1465" y="1681"/>
                      <a:pt x="1537" y="1681"/>
                    </a:cubicBezTo>
                    <a:cubicBezTo>
                      <a:pt x="1552" y="1682"/>
                      <a:pt x="1567" y="1682"/>
                      <a:pt x="1581" y="1682"/>
                    </a:cubicBezTo>
                    <a:cubicBezTo>
                      <a:pt x="1802" y="1682"/>
                      <a:pt x="1998" y="1600"/>
                      <a:pt x="2132" y="1455"/>
                    </a:cubicBezTo>
                    <a:cubicBezTo>
                      <a:pt x="2299" y="1312"/>
                      <a:pt x="2406" y="1097"/>
                      <a:pt x="2406" y="859"/>
                    </a:cubicBezTo>
                    <a:cubicBezTo>
                      <a:pt x="2430" y="609"/>
                      <a:pt x="2311" y="371"/>
                      <a:pt x="2120" y="204"/>
                    </a:cubicBezTo>
                    <a:cubicBezTo>
                      <a:pt x="1989" y="85"/>
                      <a:pt x="1811" y="14"/>
                      <a:pt x="1596" y="2"/>
                    </a:cubicBezTo>
                    <a:cubicBezTo>
                      <a:pt x="1578" y="1"/>
                      <a:pt x="1560" y="0"/>
                      <a:pt x="154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41"/>
              <p:cNvSpPr/>
              <p:nvPr/>
            </p:nvSpPr>
            <p:spPr>
              <a:xfrm>
                <a:off x="6076950" y="3976800"/>
                <a:ext cx="15800" cy="15800"/>
              </a:xfrm>
              <a:custGeom>
                <a:avLst/>
                <a:gdLst/>
                <a:ahLst/>
                <a:cxnLst/>
                <a:rect l="l" t="t" r="r" b="b"/>
                <a:pathLst>
                  <a:path w="632" h="632" extrusionOk="0">
                    <a:moveTo>
                      <a:pt x="311" y="0"/>
                    </a:moveTo>
                    <a:cubicBezTo>
                      <a:pt x="142" y="0"/>
                      <a:pt x="0" y="127"/>
                      <a:pt x="0" y="299"/>
                    </a:cubicBezTo>
                    <a:cubicBezTo>
                      <a:pt x="0" y="477"/>
                      <a:pt x="143" y="620"/>
                      <a:pt x="298" y="632"/>
                    </a:cubicBezTo>
                    <a:cubicBezTo>
                      <a:pt x="476" y="632"/>
                      <a:pt x="619" y="501"/>
                      <a:pt x="631" y="334"/>
                    </a:cubicBezTo>
                    <a:cubicBezTo>
                      <a:pt x="631" y="156"/>
                      <a:pt x="500" y="25"/>
                      <a:pt x="333" y="1"/>
                    </a:cubicBezTo>
                    <a:cubicBezTo>
                      <a:pt x="326" y="0"/>
                      <a:pt x="318" y="0"/>
                      <a:pt x="311"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41"/>
              <p:cNvSpPr/>
              <p:nvPr/>
            </p:nvSpPr>
            <p:spPr>
              <a:xfrm>
                <a:off x="6249275" y="4173250"/>
                <a:ext cx="33075" cy="32500"/>
              </a:xfrm>
              <a:custGeom>
                <a:avLst/>
                <a:gdLst/>
                <a:ahLst/>
                <a:cxnLst/>
                <a:rect l="l" t="t" r="r" b="b"/>
                <a:pathLst>
                  <a:path w="1323" h="1300" extrusionOk="0">
                    <a:moveTo>
                      <a:pt x="670" y="1"/>
                    </a:moveTo>
                    <a:cubicBezTo>
                      <a:pt x="321" y="1"/>
                      <a:pt x="13" y="282"/>
                      <a:pt x="13" y="632"/>
                    </a:cubicBezTo>
                    <a:cubicBezTo>
                      <a:pt x="1" y="989"/>
                      <a:pt x="286" y="1287"/>
                      <a:pt x="644" y="1299"/>
                    </a:cubicBezTo>
                    <a:cubicBezTo>
                      <a:pt x="651" y="1299"/>
                      <a:pt x="659" y="1299"/>
                      <a:pt x="666" y="1299"/>
                    </a:cubicBezTo>
                    <a:cubicBezTo>
                      <a:pt x="1013" y="1299"/>
                      <a:pt x="1299" y="1029"/>
                      <a:pt x="1310" y="668"/>
                    </a:cubicBezTo>
                    <a:cubicBezTo>
                      <a:pt x="1322" y="322"/>
                      <a:pt x="1048" y="25"/>
                      <a:pt x="691" y="1"/>
                    </a:cubicBezTo>
                    <a:cubicBezTo>
                      <a:pt x="684" y="1"/>
                      <a:pt x="677" y="1"/>
                      <a:pt x="67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41"/>
              <p:cNvSpPr/>
              <p:nvPr/>
            </p:nvSpPr>
            <p:spPr>
              <a:xfrm>
                <a:off x="6156400" y="4302725"/>
                <a:ext cx="25325" cy="24750"/>
              </a:xfrm>
              <a:custGeom>
                <a:avLst/>
                <a:gdLst/>
                <a:ahLst/>
                <a:cxnLst/>
                <a:rect l="l" t="t" r="r" b="b"/>
                <a:pathLst>
                  <a:path w="1013" h="990" extrusionOk="0">
                    <a:moveTo>
                      <a:pt x="493" y="1"/>
                    </a:moveTo>
                    <a:cubicBezTo>
                      <a:pt x="239" y="1"/>
                      <a:pt x="13" y="222"/>
                      <a:pt x="13" y="477"/>
                    </a:cubicBezTo>
                    <a:cubicBezTo>
                      <a:pt x="1" y="751"/>
                      <a:pt x="215" y="989"/>
                      <a:pt x="489" y="989"/>
                    </a:cubicBezTo>
                    <a:cubicBezTo>
                      <a:pt x="497" y="990"/>
                      <a:pt x="505" y="990"/>
                      <a:pt x="513" y="990"/>
                    </a:cubicBezTo>
                    <a:cubicBezTo>
                      <a:pt x="787" y="990"/>
                      <a:pt x="989" y="791"/>
                      <a:pt x="989" y="513"/>
                    </a:cubicBezTo>
                    <a:cubicBezTo>
                      <a:pt x="1013" y="239"/>
                      <a:pt x="787" y="1"/>
                      <a:pt x="513" y="1"/>
                    </a:cubicBezTo>
                    <a:cubicBezTo>
                      <a:pt x="506" y="1"/>
                      <a:pt x="500" y="1"/>
                      <a:pt x="49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41"/>
              <p:cNvSpPr/>
              <p:nvPr/>
            </p:nvSpPr>
            <p:spPr>
              <a:xfrm>
                <a:off x="6472525" y="4172975"/>
                <a:ext cx="19975" cy="20250"/>
              </a:xfrm>
              <a:custGeom>
                <a:avLst/>
                <a:gdLst/>
                <a:ahLst/>
                <a:cxnLst/>
                <a:rect l="l" t="t" r="r" b="b"/>
                <a:pathLst>
                  <a:path w="799" h="810" extrusionOk="0">
                    <a:moveTo>
                      <a:pt x="417" y="0"/>
                    </a:moveTo>
                    <a:cubicBezTo>
                      <a:pt x="191" y="0"/>
                      <a:pt x="12" y="167"/>
                      <a:pt x="0" y="393"/>
                    </a:cubicBezTo>
                    <a:cubicBezTo>
                      <a:pt x="0" y="607"/>
                      <a:pt x="167" y="786"/>
                      <a:pt x="381" y="810"/>
                    </a:cubicBezTo>
                    <a:cubicBezTo>
                      <a:pt x="608" y="810"/>
                      <a:pt x="786" y="643"/>
                      <a:pt x="798" y="417"/>
                    </a:cubicBezTo>
                    <a:cubicBezTo>
                      <a:pt x="798" y="191"/>
                      <a:pt x="643" y="12"/>
                      <a:pt x="417"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41"/>
              <p:cNvSpPr/>
              <p:nvPr/>
            </p:nvSpPr>
            <p:spPr>
              <a:xfrm>
                <a:off x="6059675" y="4563200"/>
                <a:ext cx="13425" cy="13400"/>
              </a:xfrm>
              <a:custGeom>
                <a:avLst/>
                <a:gdLst/>
                <a:ahLst/>
                <a:cxnLst/>
                <a:rect l="l" t="t" r="r" b="b"/>
                <a:pathLst>
                  <a:path w="537" h="536" extrusionOk="0">
                    <a:moveTo>
                      <a:pt x="274" y="0"/>
                    </a:moveTo>
                    <a:cubicBezTo>
                      <a:pt x="131" y="0"/>
                      <a:pt x="0" y="119"/>
                      <a:pt x="0" y="262"/>
                    </a:cubicBezTo>
                    <a:cubicBezTo>
                      <a:pt x="0" y="405"/>
                      <a:pt x="96" y="524"/>
                      <a:pt x="250" y="536"/>
                    </a:cubicBezTo>
                    <a:cubicBezTo>
                      <a:pt x="393" y="536"/>
                      <a:pt x="512" y="441"/>
                      <a:pt x="536" y="286"/>
                    </a:cubicBezTo>
                    <a:cubicBezTo>
                      <a:pt x="536" y="143"/>
                      <a:pt x="429" y="24"/>
                      <a:pt x="27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41"/>
              <p:cNvSpPr/>
              <p:nvPr/>
            </p:nvSpPr>
            <p:spPr>
              <a:xfrm>
                <a:off x="6093000" y="4010450"/>
                <a:ext cx="6275" cy="6275"/>
              </a:xfrm>
              <a:custGeom>
                <a:avLst/>
                <a:gdLst/>
                <a:ahLst/>
                <a:cxnLst/>
                <a:rect l="l" t="t" r="r" b="b"/>
                <a:pathLst>
                  <a:path w="251" h="251" extrusionOk="0">
                    <a:moveTo>
                      <a:pt x="132" y="0"/>
                    </a:moveTo>
                    <a:cubicBezTo>
                      <a:pt x="60" y="0"/>
                      <a:pt x="1" y="48"/>
                      <a:pt x="1" y="119"/>
                    </a:cubicBezTo>
                    <a:cubicBezTo>
                      <a:pt x="1" y="191"/>
                      <a:pt x="60" y="250"/>
                      <a:pt x="120" y="250"/>
                    </a:cubicBezTo>
                    <a:cubicBezTo>
                      <a:pt x="191" y="250"/>
                      <a:pt x="251" y="191"/>
                      <a:pt x="251" y="131"/>
                    </a:cubicBezTo>
                    <a:cubicBezTo>
                      <a:pt x="251" y="60"/>
                      <a:pt x="191" y="0"/>
                      <a:pt x="13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41"/>
              <p:cNvSpPr/>
              <p:nvPr/>
            </p:nvSpPr>
            <p:spPr>
              <a:xfrm>
                <a:off x="5133975" y="3809525"/>
                <a:ext cx="31275" cy="30425"/>
              </a:xfrm>
              <a:custGeom>
                <a:avLst/>
                <a:gdLst/>
                <a:ahLst/>
                <a:cxnLst/>
                <a:rect l="l" t="t" r="r" b="b"/>
                <a:pathLst>
                  <a:path w="1251" h="1217" extrusionOk="0">
                    <a:moveTo>
                      <a:pt x="631" y="1"/>
                    </a:moveTo>
                    <a:cubicBezTo>
                      <a:pt x="512" y="1"/>
                      <a:pt x="393" y="24"/>
                      <a:pt x="310" y="84"/>
                    </a:cubicBezTo>
                    <a:cubicBezTo>
                      <a:pt x="131" y="191"/>
                      <a:pt x="12" y="370"/>
                      <a:pt x="12" y="596"/>
                    </a:cubicBezTo>
                    <a:cubicBezTo>
                      <a:pt x="0" y="929"/>
                      <a:pt x="262" y="1215"/>
                      <a:pt x="607" y="1215"/>
                    </a:cubicBezTo>
                    <a:cubicBezTo>
                      <a:pt x="621" y="1216"/>
                      <a:pt x="635" y="1216"/>
                      <a:pt x="649" y="1216"/>
                    </a:cubicBezTo>
                    <a:cubicBezTo>
                      <a:pt x="974" y="1216"/>
                      <a:pt x="1226" y="951"/>
                      <a:pt x="1226" y="620"/>
                    </a:cubicBezTo>
                    <a:cubicBezTo>
                      <a:pt x="1250" y="358"/>
                      <a:pt x="1072" y="120"/>
                      <a:pt x="810" y="24"/>
                    </a:cubicBezTo>
                    <a:cubicBezTo>
                      <a:pt x="750" y="12"/>
                      <a:pt x="691" y="1"/>
                      <a:pt x="631"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41"/>
              <p:cNvSpPr/>
              <p:nvPr/>
            </p:nvSpPr>
            <p:spPr>
              <a:xfrm>
                <a:off x="5094375" y="4259550"/>
                <a:ext cx="13125" cy="12850"/>
              </a:xfrm>
              <a:custGeom>
                <a:avLst/>
                <a:gdLst/>
                <a:ahLst/>
                <a:cxnLst/>
                <a:rect l="l" t="t" r="r" b="b"/>
                <a:pathLst>
                  <a:path w="525" h="514" extrusionOk="0">
                    <a:moveTo>
                      <a:pt x="268" y="1"/>
                    </a:moveTo>
                    <a:cubicBezTo>
                      <a:pt x="144" y="1"/>
                      <a:pt x="35" y="115"/>
                      <a:pt x="12" y="240"/>
                    </a:cubicBezTo>
                    <a:cubicBezTo>
                      <a:pt x="0" y="395"/>
                      <a:pt x="120" y="514"/>
                      <a:pt x="251" y="514"/>
                    </a:cubicBezTo>
                    <a:cubicBezTo>
                      <a:pt x="393" y="514"/>
                      <a:pt x="512" y="407"/>
                      <a:pt x="524" y="276"/>
                    </a:cubicBezTo>
                    <a:cubicBezTo>
                      <a:pt x="524" y="145"/>
                      <a:pt x="417" y="26"/>
                      <a:pt x="286" y="2"/>
                    </a:cubicBezTo>
                    <a:cubicBezTo>
                      <a:pt x="280" y="1"/>
                      <a:pt x="274" y="1"/>
                      <a:pt x="26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41"/>
              <p:cNvSpPr/>
              <p:nvPr/>
            </p:nvSpPr>
            <p:spPr>
              <a:xfrm>
                <a:off x="5375350" y="4504550"/>
                <a:ext cx="31000" cy="30100"/>
              </a:xfrm>
              <a:custGeom>
                <a:avLst/>
                <a:gdLst/>
                <a:ahLst/>
                <a:cxnLst/>
                <a:rect l="l" t="t" r="r" b="b"/>
                <a:pathLst>
                  <a:path w="1240" h="1204" extrusionOk="0">
                    <a:moveTo>
                      <a:pt x="620" y="0"/>
                    </a:moveTo>
                    <a:cubicBezTo>
                      <a:pt x="286" y="0"/>
                      <a:pt x="13" y="247"/>
                      <a:pt x="13" y="584"/>
                    </a:cubicBezTo>
                    <a:cubicBezTo>
                      <a:pt x="1" y="905"/>
                      <a:pt x="263" y="1191"/>
                      <a:pt x="596" y="1203"/>
                    </a:cubicBezTo>
                    <a:cubicBezTo>
                      <a:pt x="603" y="1203"/>
                      <a:pt x="610" y="1204"/>
                      <a:pt x="617" y="1204"/>
                    </a:cubicBezTo>
                    <a:cubicBezTo>
                      <a:pt x="930" y="1204"/>
                      <a:pt x="1204" y="946"/>
                      <a:pt x="1215" y="620"/>
                    </a:cubicBezTo>
                    <a:cubicBezTo>
                      <a:pt x="1239" y="298"/>
                      <a:pt x="965" y="13"/>
                      <a:pt x="644" y="1"/>
                    </a:cubicBezTo>
                    <a:cubicBezTo>
                      <a:pt x="636" y="0"/>
                      <a:pt x="628" y="0"/>
                      <a:pt x="62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41"/>
              <p:cNvSpPr/>
              <p:nvPr/>
            </p:nvSpPr>
            <p:spPr>
              <a:xfrm>
                <a:off x="5347675" y="4579550"/>
                <a:ext cx="25625" cy="25050"/>
              </a:xfrm>
              <a:custGeom>
                <a:avLst/>
                <a:gdLst/>
                <a:ahLst/>
                <a:cxnLst/>
                <a:rect l="l" t="t" r="r" b="b"/>
                <a:pathLst>
                  <a:path w="1025" h="1002" extrusionOk="0">
                    <a:moveTo>
                      <a:pt x="515" y="1"/>
                    </a:moveTo>
                    <a:cubicBezTo>
                      <a:pt x="240" y="1"/>
                      <a:pt x="36" y="222"/>
                      <a:pt x="25" y="477"/>
                    </a:cubicBezTo>
                    <a:cubicBezTo>
                      <a:pt x="1" y="763"/>
                      <a:pt x="227" y="989"/>
                      <a:pt x="501" y="1001"/>
                    </a:cubicBezTo>
                    <a:cubicBezTo>
                      <a:pt x="508" y="1001"/>
                      <a:pt x="515" y="1002"/>
                      <a:pt x="523" y="1002"/>
                    </a:cubicBezTo>
                    <a:cubicBezTo>
                      <a:pt x="776" y="1002"/>
                      <a:pt x="1001" y="803"/>
                      <a:pt x="1013" y="525"/>
                    </a:cubicBezTo>
                    <a:cubicBezTo>
                      <a:pt x="1025" y="239"/>
                      <a:pt x="810" y="25"/>
                      <a:pt x="536" y="1"/>
                    </a:cubicBezTo>
                    <a:cubicBezTo>
                      <a:pt x="529" y="1"/>
                      <a:pt x="522" y="1"/>
                      <a:pt x="515"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41"/>
              <p:cNvSpPr/>
              <p:nvPr/>
            </p:nvSpPr>
            <p:spPr>
              <a:xfrm>
                <a:off x="4939600" y="4410775"/>
                <a:ext cx="38125" cy="37250"/>
              </a:xfrm>
              <a:custGeom>
                <a:avLst/>
                <a:gdLst/>
                <a:ahLst/>
                <a:cxnLst/>
                <a:rect l="l" t="t" r="r" b="b"/>
                <a:pathLst>
                  <a:path w="1525" h="1490" extrusionOk="0">
                    <a:moveTo>
                      <a:pt x="764" y="1"/>
                    </a:moveTo>
                    <a:cubicBezTo>
                      <a:pt x="357" y="1"/>
                      <a:pt x="12" y="318"/>
                      <a:pt x="12" y="716"/>
                    </a:cubicBezTo>
                    <a:cubicBezTo>
                      <a:pt x="0" y="1132"/>
                      <a:pt x="334" y="1478"/>
                      <a:pt x="727" y="1489"/>
                    </a:cubicBezTo>
                    <a:cubicBezTo>
                      <a:pt x="734" y="1490"/>
                      <a:pt x="741" y="1490"/>
                      <a:pt x="749" y="1490"/>
                    </a:cubicBezTo>
                    <a:cubicBezTo>
                      <a:pt x="1156" y="1490"/>
                      <a:pt x="1489" y="1173"/>
                      <a:pt x="1500" y="775"/>
                    </a:cubicBezTo>
                    <a:cubicBezTo>
                      <a:pt x="1524" y="358"/>
                      <a:pt x="1191" y="13"/>
                      <a:pt x="786" y="1"/>
                    </a:cubicBezTo>
                    <a:cubicBezTo>
                      <a:pt x="779" y="1"/>
                      <a:pt x="771" y="1"/>
                      <a:pt x="76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41"/>
              <p:cNvSpPr/>
              <p:nvPr/>
            </p:nvSpPr>
            <p:spPr>
              <a:xfrm>
                <a:off x="6685050" y="4318500"/>
                <a:ext cx="317625" cy="159250"/>
              </a:xfrm>
              <a:custGeom>
                <a:avLst/>
                <a:gdLst/>
                <a:ahLst/>
                <a:cxnLst/>
                <a:rect l="l" t="t" r="r" b="b"/>
                <a:pathLst>
                  <a:path w="12705" h="6370" extrusionOk="0">
                    <a:moveTo>
                      <a:pt x="10191" y="0"/>
                    </a:moveTo>
                    <a:cubicBezTo>
                      <a:pt x="8500" y="0"/>
                      <a:pt x="6244" y="191"/>
                      <a:pt x="4370" y="1013"/>
                    </a:cubicBezTo>
                    <a:cubicBezTo>
                      <a:pt x="858" y="2525"/>
                      <a:pt x="0" y="5704"/>
                      <a:pt x="0" y="5704"/>
                    </a:cubicBezTo>
                    <a:cubicBezTo>
                      <a:pt x="0" y="5704"/>
                      <a:pt x="1278" y="6369"/>
                      <a:pt x="3163" y="6369"/>
                    </a:cubicBezTo>
                    <a:cubicBezTo>
                      <a:pt x="4121" y="6369"/>
                      <a:pt x="5235" y="6198"/>
                      <a:pt x="6418" y="5680"/>
                    </a:cubicBezTo>
                    <a:cubicBezTo>
                      <a:pt x="9930" y="4156"/>
                      <a:pt x="12704" y="144"/>
                      <a:pt x="12704" y="144"/>
                    </a:cubicBezTo>
                    <a:cubicBezTo>
                      <a:pt x="12704" y="144"/>
                      <a:pt x="11660" y="0"/>
                      <a:pt x="10191"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41"/>
              <p:cNvSpPr/>
              <p:nvPr/>
            </p:nvSpPr>
            <p:spPr>
              <a:xfrm>
                <a:off x="6545450" y="4567350"/>
                <a:ext cx="26525" cy="26525"/>
              </a:xfrm>
              <a:custGeom>
                <a:avLst/>
                <a:gdLst/>
                <a:ahLst/>
                <a:cxnLst/>
                <a:rect l="l" t="t" r="r" b="b"/>
                <a:pathLst>
                  <a:path w="1061" h="1061" extrusionOk="0">
                    <a:moveTo>
                      <a:pt x="516" y="0"/>
                    </a:moveTo>
                    <a:cubicBezTo>
                      <a:pt x="239" y="0"/>
                      <a:pt x="0" y="234"/>
                      <a:pt x="0" y="501"/>
                    </a:cubicBezTo>
                    <a:cubicBezTo>
                      <a:pt x="0" y="703"/>
                      <a:pt x="108" y="858"/>
                      <a:pt x="250" y="965"/>
                    </a:cubicBezTo>
                    <a:cubicBezTo>
                      <a:pt x="334" y="1013"/>
                      <a:pt x="417" y="1060"/>
                      <a:pt x="512" y="1060"/>
                    </a:cubicBezTo>
                    <a:cubicBezTo>
                      <a:pt x="536" y="1060"/>
                      <a:pt x="584" y="1037"/>
                      <a:pt x="608" y="1037"/>
                    </a:cubicBezTo>
                    <a:cubicBezTo>
                      <a:pt x="846" y="1001"/>
                      <a:pt x="1048" y="799"/>
                      <a:pt x="1048" y="549"/>
                    </a:cubicBezTo>
                    <a:cubicBezTo>
                      <a:pt x="1060" y="310"/>
                      <a:pt x="905" y="120"/>
                      <a:pt x="703" y="48"/>
                    </a:cubicBezTo>
                    <a:cubicBezTo>
                      <a:pt x="691" y="48"/>
                      <a:pt x="655" y="37"/>
                      <a:pt x="643" y="37"/>
                    </a:cubicBezTo>
                    <a:cubicBezTo>
                      <a:pt x="608" y="13"/>
                      <a:pt x="584" y="1"/>
                      <a:pt x="536" y="1"/>
                    </a:cubicBezTo>
                    <a:cubicBezTo>
                      <a:pt x="529" y="1"/>
                      <a:pt x="523" y="0"/>
                      <a:pt x="51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41"/>
              <p:cNvSpPr/>
              <p:nvPr/>
            </p:nvSpPr>
            <p:spPr>
              <a:xfrm>
                <a:off x="6776425" y="3863700"/>
                <a:ext cx="31275" cy="30700"/>
              </a:xfrm>
              <a:custGeom>
                <a:avLst/>
                <a:gdLst/>
                <a:ahLst/>
                <a:cxnLst/>
                <a:rect l="l" t="t" r="r" b="b"/>
                <a:pathLst>
                  <a:path w="1251" h="1228" extrusionOk="0">
                    <a:moveTo>
                      <a:pt x="644" y="0"/>
                    </a:moveTo>
                    <a:cubicBezTo>
                      <a:pt x="525" y="0"/>
                      <a:pt x="406" y="36"/>
                      <a:pt x="322" y="96"/>
                    </a:cubicBezTo>
                    <a:cubicBezTo>
                      <a:pt x="144" y="203"/>
                      <a:pt x="25" y="381"/>
                      <a:pt x="25" y="596"/>
                    </a:cubicBezTo>
                    <a:cubicBezTo>
                      <a:pt x="1" y="941"/>
                      <a:pt x="275" y="1227"/>
                      <a:pt x="620" y="1227"/>
                    </a:cubicBezTo>
                    <a:cubicBezTo>
                      <a:pt x="627" y="1227"/>
                      <a:pt x="634" y="1227"/>
                      <a:pt x="642" y="1227"/>
                    </a:cubicBezTo>
                    <a:cubicBezTo>
                      <a:pt x="966" y="1227"/>
                      <a:pt x="1239" y="969"/>
                      <a:pt x="1239" y="632"/>
                    </a:cubicBezTo>
                    <a:cubicBezTo>
                      <a:pt x="1251" y="358"/>
                      <a:pt x="1072" y="120"/>
                      <a:pt x="822" y="36"/>
                    </a:cubicBezTo>
                    <a:cubicBezTo>
                      <a:pt x="763" y="24"/>
                      <a:pt x="703" y="0"/>
                      <a:pt x="64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41"/>
              <p:cNvSpPr/>
              <p:nvPr/>
            </p:nvSpPr>
            <p:spPr>
              <a:xfrm>
                <a:off x="6737150" y="4314050"/>
                <a:ext cx="13100" cy="12525"/>
              </a:xfrm>
              <a:custGeom>
                <a:avLst/>
                <a:gdLst/>
                <a:ahLst/>
                <a:cxnLst/>
                <a:rect l="l" t="t" r="r" b="b"/>
                <a:pathLst>
                  <a:path w="524" h="501" extrusionOk="0">
                    <a:moveTo>
                      <a:pt x="286" y="1"/>
                    </a:moveTo>
                    <a:cubicBezTo>
                      <a:pt x="143" y="1"/>
                      <a:pt x="24" y="108"/>
                      <a:pt x="12" y="239"/>
                    </a:cubicBezTo>
                    <a:cubicBezTo>
                      <a:pt x="0" y="382"/>
                      <a:pt x="107" y="489"/>
                      <a:pt x="250" y="501"/>
                    </a:cubicBezTo>
                    <a:cubicBezTo>
                      <a:pt x="381" y="501"/>
                      <a:pt x="500" y="394"/>
                      <a:pt x="524" y="263"/>
                    </a:cubicBezTo>
                    <a:cubicBezTo>
                      <a:pt x="524" y="132"/>
                      <a:pt x="417" y="13"/>
                      <a:pt x="28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41"/>
              <p:cNvSpPr/>
              <p:nvPr/>
            </p:nvSpPr>
            <p:spPr>
              <a:xfrm>
                <a:off x="6582050" y="4464950"/>
                <a:ext cx="37825" cy="37275"/>
              </a:xfrm>
              <a:custGeom>
                <a:avLst/>
                <a:gdLst/>
                <a:ahLst/>
                <a:cxnLst/>
                <a:rect l="l" t="t" r="r" b="b"/>
                <a:pathLst>
                  <a:path w="1513" h="1491" extrusionOk="0">
                    <a:moveTo>
                      <a:pt x="764" y="1"/>
                    </a:moveTo>
                    <a:cubicBezTo>
                      <a:pt x="357" y="1"/>
                      <a:pt x="25" y="306"/>
                      <a:pt x="13" y="715"/>
                    </a:cubicBezTo>
                    <a:cubicBezTo>
                      <a:pt x="1" y="1132"/>
                      <a:pt x="322" y="1477"/>
                      <a:pt x="727" y="1489"/>
                    </a:cubicBezTo>
                    <a:cubicBezTo>
                      <a:pt x="741" y="1490"/>
                      <a:pt x="754" y="1491"/>
                      <a:pt x="768" y="1491"/>
                    </a:cubicBezTo>
                    <a:cubicBezTo>
                      <a:pt x="1155" y="1491"/>
                      <a:pt x="1478" y="1166"/>
                      <a:pt x="1501" y="775"/>
                    </a:cubicBezTo>
                    <a:cubicBezTo>
                      <a:pt x="1513" y="358"/>
                      <a:pt x="1192" y="25"/>
                      <a:pt x="787" y="1"/>
                    </a:cubicBezTo>
                    <a:cubicBezTo>
                      <a:pt x="779" y="1"/>
                      <a:pt x="771" y="1"/>
                      <a:pt x="76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41"/>
              <p:cNvSpPr/>
              <p:nvPr/>
            </p:nvSpPr>
            <p:spPr>
              <a:xfrm>
                <a:off x="979575" y="1313600"/>
                <a:ext cx="27700" cy="26600"/>
              </a:xfrm>
              <a:custGeom>
                <a:avLst/>
                <a:gdLst/>
                <a:ahLst/>
                <a:cxnLst/>
                <a:rect l="l" t="t" r="r" b="b"/>
                <a:pathLst>
                  <a:path w="1108" h="1064" extrusionOk="0">
                    <a:moveTo>
                      <a:pt x="524" y="1"/>
                    </a:moveTo>
                    <a:cubicBezTo>
                      <a:pt x="448" y="1"/>
                      <a:pt x="381" y="24"/>
                      <a:pt x="322" y="63"/>
                    </a:cubicBezTo>
                    <a:cubicBezTo>
                      <a:pt x="155" y="147"/>
                      <a:pt x="36" y="313"/>
                      <a:pt x="24" y="504"/>
                    </a:cubicBezTo>
                    <a:cubicBezTo>
                      <a:pt x="0" y="802"/>
                      <a:pt x="239" y="1040"/>
                      <a:pt x="536" y="1064"/>
                    </a:cubicBezTo>
                    <a:cubicBezTo>
                      <a:pt x="584" y="1064"/>
                      <a:pt x="620" y="1040"/>
                      <a:pt x="655" y="1040"/>
                    </a:cubicBezTo>
                    <a:cubicBezTo>
                      <a:pt x="893" y="992"/>
                      <a:pt x="1072" y="802"/>
                      <a:pt x="1096" y="552"/>
                    </a:cubicBezTo>
                    <a:cubicBezTo>
                      <a:pt x="1108" y="254"/>
                      <a:pt x="870" y="16"/>
                      <a:pt x="572" y="4"/>
                    </a:cubicBezTo>
                    <a:cubicBezTo>
                      <a:pt x="556" y="2"/>
                      <a:pt x="540" y="1"/>
                      <a:pt x="52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41"/>
              <p:cNvSpPr/>
              <p:nvPr/>
            </p:nvSpPr>
            <p:spPr>
              <a:xfrm>
                <a:off x="692925" y="1529475"/>
                <a:ext cx="44375" cy="43825"/>
              </a:xfrm>
              <a:custGeom>
                <a:avLst/>
                <a:gdLst/>
                <a:ahLst/>
                <a:cxnLst/>
                <a:rect l="l" t="t" r="r" b="b"/>
                <a:pathLst>
                  <a:path w="1775" h="1753" extrusionOk="0">
                    <a:moveTo>
                      <a:pt x="895" y="1"/>
                    </a:moveTo>
                    <a:cubicBezTo>
                      <a:pt x="428" y="1"/>
                      <a:pt x="24" y="366"/>
                      <a:pt x="13" y="846"/>
                    </a:cubicBezTo>
                    <a:cubicBezTo>
                      <a:pt x="1" y="1322"/>
                      <a:pt x="370" y="1739"/>
                      <a:pt x="858" y="1751"/>
                    </a:cubicBezTo>
                    <a:cubicBezTo>
                      <a:pt x="873" y="1752"/>
                      <a:pt x="887" y="1752"/>
                      <a:pt x="901" y="1752"/>
                    </a:cubicBezTo>
                    <a:cubicBezTo>
                      <a:pt x="1370" y="1752"/>
                      <a:pt x="1751" y="1379"/>
                      <a:pt x="1763" y="906"/>
                    </a:cubicBezTo>
                    <a:cubicBezTo>
                      <a:pt x="1775" y="430"/>
                      <a:pt x="1406" y="13"/>
                      <a:pt x="918" y="1"/>
                    </a:cubicBezTo>
                    <a:cubicBezTo>
                      <a:pt x="910" y="1"/>
                      <a:pt x="903" y="1"/>
                      <a:pt x="89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41"/>
              <p:cNvSpPr/>
              <p:nvPr/>
            </p:nvSpPr>
            <p:spPr>
              <a:xfrm>
                <a:off x="543500" y="1528300"/>
                <a:ext cx="7175" cy="7175"/>
              </a:xfrm>
              <a:custGeom>
                <a:avLst/>
                <a:gdLst/>
                <a:ahLst/>
                <a:cxnLst/>
                <a:rect l="l" t="t" r="r" b="b"/>
                <a:pathLst>
                  <a:path w="287" h="287" extrusionOk="0">
                    <a:moveTo>
                      <a:pt x="156" y="0"/>
                    </a:moveTo>
                    <a:cubicBezTo>
                      <a:pt x="84" y="0"/>
                      <a:pt x="1" y="60"/>
                      <a:pt x="1" y="131"/>
                    </a:cubicBezTo>
                    <a:cubicBezTo>
                      <a:pt x="1" y="215"/>
                      <a:pt x="60" y="286"/>
                      <a:pt x="144" y="286"/>
                    </a:cubicBezTo>
                    <a:cubicBezTo>
                      <a:pt x="215" y="286"/>
                      <a:pt x="287" y="226"/>
                      <a:pt x="287" y="155"/>
                    </a:cubicBezTo>
                    <a:cubicBezTo>
                      <a:pt x="287" y="72"/>
                      <a:pt x="227" y="0"/>
                      <a:pt x="15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41"/>
              <p:cNvSpPr/>
              <p:nvPr/>
            </p:nvSpPr>
            <p:spPr>
              <a:xfrm>
                <a:off x="611375" y="1533950"/>
                <a:ext cx="15500" cy="15575"/>
              </a:xfrm>
              <a:custGeom>
                <a:avLst/>
                <a:gdLst/>
                <a:ahLst/>
                <a:cxnLst/>
                <a:rect l="l" t="t" r="r" b="b"/>
                <a:pathLst>
                  <a:path w="620" h="623" extrusionOk="0">
                    <a:moveTo>
                      <a:pt x="322" y="0"/>
                    </a:moveTo>
                    <a:cubicBezTo>
                      <a:pt x="143" y="0"/>
                      <a:pt x="12" y="131"/>
                      <a:pt x="0" y="298"/>
                    </a:cubicBezTo>
                    <a:cubicBezTo>
                      <a:pt x="0" y="477"/>
                      <a:pt x="131" y="608"/>
                      <a:pt x="298" y="620"/>
                    </a:cubicBezTo>
                    <a:cubicBezTo>
                      <a:pt x="311" y="621"/>
                      <a:pt x="324" y="622"/>
                      <a:pt x="337" y="622"/>
                    </a:cubicBezTo>
                    <a:cubicBezTo>
                      <a:pt x="497" y="622"/>
                      <a:pt x="620" y="487"/>
                      <a:pt x="620" y="322"/>
                    </a:cubicBezTo>
                    <a:cubicBezTo>
                      <a:pt x="620" y="143"/>
                      <a:pt x="489" y="12"/>
                      <a:pt x="32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41"/>
              <p:cNvSpPr/>
              <p:nvPr/>
            </p:nvSpPr>
            <p:spPr>
              <a:xfrm>
                <a:off x="979275" y="1752725"/>
                <a:ext cx="39625" cy="38725"/>
              </a:xfrm>
              <a:custGeom>
                <a:avLst/>
                <a:gdLst/>
                <a:ahLst/>
                <a:cxnLst/>
                <a:rect l="l" t="t" r="r" b="b"/>
                <a:pathLst>
                  <a:path w="1585" h="1549" extrusionOk="0">
                    <a:moveTo>
                      <a:pt x="800" y="0"/>
                    </a:moveTo>
                    <a:cubicBezTo>
                      <a:pt x="381" y="0"/>
                      <a:pt x="36" y="329"/>
                      <a:pt x="12" y="739"/>
                    </a:cubicBezTo>
                    <a:cubicBezTo>
                      <a:pt x="1" y="1179"/>
                      <a:pt x="334" y="1536"/>
                      <a:pt x="763" y="1548"/>
                    </a:cubicBezTo>
                    <a:cubicBezTo>
                      <a:pt x="770" y="1549"/>
                      <a:pt x="777" y="1549"/>
                      <a:pt x="784" y="1549"/>
                    </a:cubicBezTo>
                    <a:cubicBezTo>
                      <a:pt x="1203" y="1549"/>
                      <a:pt x="1549" y="1208"/>
                      <a:pt x="1560" y="798"/>
                    </a:cubicBezTo>
                    <a:cubicBezTo>
                      <a:pt x="1584" y="370"/>
                      <a:pt x="1239" y="12"/>
                      <a:pt x="822" y="1"/>
                    </a:cubicBezTo>
                    <a:cubicBezTo>
                      <a:pt x="815" y="0"/>
                      <a:pt x="807" y="0"/>
                      <a:pt x="80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41"/>
              <p:cNvSpPr/>
              <p:nvPr/>
            </p:nvSpPr>
            <p:spPr>
              <a:xfrm>
                <a:off x="1030775" y="1666700"/>
                <a:ext cx="40500" cy="39925"/>
              </a:xfrm>
              <a:custGeom>
                <a:avLst/>
                <a:gdLst/>
                <a:ahLst/>
                <a:cxnLst/>
                <a:rect l="l" t="t" r="r" b="b"/>
                <a:pathLst>
                  <a:path w="1620" h="1597" extrusionOk="0">
                    <a:moveTo>
                      <a:pt x="811" y="0"/>
                    </a:moveTo>
                    <a:cubicBezTo>
                      <a:pt x="369" y="0"/>
                      <a:pt x="24" y="341"/>
                      <a:pt x="12" y="775"/>
                    </a:cubicBezTo>
                    <a:cubicBezTo>
                      <a:pt x="0" y="1227"/>
                      <a:pt x="358" y="1584"/>
                      <a:pt x="786" y="1596"/>
                    </a:cubicBezTo>
                    <a:cubicBezTo>
                      <a:pt x="794" y="1596"/>
                      <a:pt x="801" y="1596"/>
                      <a:pt x="808" y="1596"/>
                    </a:cubicBezTo>
                    <a:cubicBezTo>
                      <a:pt x="1239" y="1596"/>
                      <a:pt x="1584" y="1255"/>
                      <a:pt x="1608" y="822"/>
                    </a:cubicBezTo>
                    <a:cubicBezTo>
                      <a:pt x="1620" y="370"/>
                      <a:pt x="1274" y="13"/>
                      <a:pt x="834" y="1"/>
                    </a:cubicBezTo>
                    <a:cubicBezTo>
                      <a:pt x="826" y="0"/>
                      <a:pt x="819" y="0"/>
                      <a:pt x="81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41"/>
              <p:cNvSpPr/>
              <p:nvPr/>
            </p:nvSpPr>
            <p:spPr>
              <a:xfrm>
                <a:off x="1391525" y="1541700"/>
                <a:ext cx="19075" cy="18775"/>
              </a:xfrm>
              <a:custGeom>
                <a:avLst/>
                <a:gdLst/>
                <a:ahLst/>
                <a:cxnLst/>
                <a:rect l="l" t="t" r="r" b="b"/>
                <a:pathLst>
                  <a:path w="763" h="751" extrusionOk="0">
                    <a:moveTo>
                      <a:pt x="394" y="0"/>
                    </a:moveTo>
                    <a:cubicBezTo>
                      <a:pt x="179" y="0"/>
                      <a:pt x="1" y="167"/>
                      <a:pt x="1" y="357"/>
                    </a:cubicBezTo>
                    <a:cubicBezTo>
                      <a:pt x="1" y="572"/>
                      <a:pt x="167" y="750"/>
                      <a:pt x="370" y="750"/>
                    </a:cubicBezTo>
                    <a:cubicBezTo>
                      <a:pt x="377" y="751"/>
                      <a:pt x="384" y="751"/>
                      <a:pt x="391" y="751"/>
                    </a:cubicBezTo>
                    <a:cubicBezTo>
                      <a:pt x="596" y="751"/>
                      <a:pt x="763" y="589"/>
                      <a:pt x="763" y="393"/>
                    </a:cubicBezTo>
                    <a:cubicBezTo>
                      <a:pt x="763" y="179"/>
                      <a:pt x="596" y="0"/>
                      <a:pt x="39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41"/>
              <p:cNvSpPr/>
              <p:nvPr/>
            </p:nvSpPr>
            <p:spPr>
              <a:xfrm>
                <a:off x="1607025" y="1481550"/>
                <a:ext cx="19075" cy="18800"/>
              </a:xfrm>
              <a:custGeom>
                <a:avLst/>
                <a:gdLst/>
                <a:ahLst/>
                <a:cxnLst/>
                <a:rect l="l" t="t" r="r" b="b"/>
                <a:pathLst>
                  <a:path w="763" h="752" extrusionOk="0">
                    <a:moveTo>
                      <a:pt x="382" y="1"/>
                    </a:moveTo>
                    <a:cubicBezTo>
                      <a:pt x="179" y="1"/>
                      <a:pt x="1" y="156"/>
                      <a:pt x="1" y="370"/>
                    </a:cubicBezTo>
                    <a:cubicBezTo>
                      <a:pt x="1" y="572"/>
                      <a:pt x="168" y="751"/>
                      <a:pt x="370" y="751"/>
                    </a:cubicBezTo>
                    <a:cubicBezTo>
                      <a:pt x="572" y="751"/>
                      <a:pt x="763" y="596"/>
                      <a:pt x="763" y="382"/>
                    </a:cubicBezTo>
                    <a:cubicBezTo>
                      <a:pt x="763" y="180"/>
                      <a:pt x="596" y="1"/>
                      <a:pt x="38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41"/>
              <p:cNvSpPr/>
              <p:nvPr/>
            </p:nvSpPr>
            <p:spPr>
              <a:xfrm>
                <a:off x="1392425" y="1452700"/>
                <a:ext cx="15800" cy="16100"/>
              </a:xfrm>
              <a:custGeom>
                <a:avLst/>
                <a:gdLst/>
                <a:ahLst/>
                <a:cxnLst/>
                <a:rect l="l" t="t" r="r" b="b"/>
                <a:pathLst>
                  <a:path w="632" h="644" extrusionOk="0">
                    <a:moveTo>
                      <a:pt x="322" y="0"/>
                    </a:moveTo>
                    <a:cubicBezTo>
                      <a:pt x="143" y="0"/>
                      <a:pt x="0" y="143"/>
                      <a:pt x="0" y="322"/>
                    </a:cubicBezTo>
                    <a:cubicBezTo>
                      <a:pt x="0" y="500"/>
                      <a:pt x="131" y="643"/>
                      <a:pt x="310" y="643"/>
                    </a:cubicBezTo>
                    <a:cubicBezTo>
                      <a:pt x="489" y="643"/>
                      <a:pt x="620" y="512"/>
                      <a:pt x="631" y="333"/>
                    </a:cubicBezTo>
                    <a:cubicBezTo>
                      <a:pt x="631" y="155"/>
                      <a:pt x="501" y="0"/>
                      <a:pt x="32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41"/>
              <p:cNvSpPr/>
              <p:nvPr/>
            </p:nvSpPr>
            <p:spPr>
              <a:xfrm>
                <a:off x="1718650" y="1245225"/>
                <a:ext cx="32775" cy="32475"/>
              </a:xfrm>
              <a:custGeom>
                <a:avLst/>
                <a:gdLst/>
                <a:ahLst/>
                <a:cxnLst/>
                <a:rect l="l" t="t" r="r" b="b"/>
                <a:pathLst>
                  <a:path w="1311" h="1299" extrusionOk="0">
                    <a:moveTo>
                      <a:pt x="645" y="0"/>
                    </a:moveTo>
                    <a:cubicBezTo>
                      <a:pt x="298" y="0"/>
                      <a:pt x="13" y="270"/>
                      <a:pt x="13" y="620"/>
                    </a:cubicBezTo>
                    <a:cubicBezTo>
                      <a:pt x="1" y="977"/>
                      <a:pt x="286" y="1274"/>
                      <a:pt x="644" y="1298"/>
                    </a:cubicBezTo>
                    <a:lnTo>
                      <a:pt x="727" y="1298"/>
                    </a:lnTo>
                    <a:cubicBezTo>
                      <a:pt x="1037" y="1262"/>
                      <a:pt x="1298" y="1001"/>
                      <a:pt x="1298" y="667"/>
                    </a:cubicBezTo>
                    <a:cubicBezTo>
                      <a:pt x="1310" y="346"/>
                      <a:pt x="1072" y="72"/>
                      <a:pt x="763" y="12"/>
                    </a:cubicBezTo>
                    <a:cubicBezTo>
                      <a:pt x="727" y="12"/>
                      <a:pt x="703" y="0"/>
                      <a:pt x="667" y="0"/>
                    </a:cubicBezTo>
                    <a:cubicBezTo>
                      <a:pt x="660" y="0"/>
                      <a:pt x="652" y="0"/>
                      <a:pt x="64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41"/>
              <p:cNvSpPr/>
              <p:nvPr/>
            </p:nvSpPr>
            <p:spPr>
              <a:xfrm>
                <a:off x="1525475" y="1486925"/>
                <a:ext cx="43175" cy="42600"/>
              </a:xfrm>
              <a:custGeom>
                <a:avLst/>
                <a:gdLst/>
                <a:ahLst/>
                <a:cxnLst/>
                <a:rect l="l" t="t" r="r" b="b"/>
                <a:pathLst>
                  <a:path w="1727" h="1704" extrusionOk="0">
                    <a:moveTo>
                      <a:pt x="871" y="0"/>
                    </a:moveTo>
                    <a:cubicBezTo>
                      <a:pt x="417" y="0"/>
                      <a:pt x="48" y="353"/>
                      <a:pt x="12" y="822"/>
                    </a:cubicBezTo>
                    <a:cubicBezTo>
                      <a:pt x="1" y="1286"/>
                      <a:pt x="358" y="1667"/>
                      <a:pt x="834" y="1703"/>
                    </a:cubicBezTo>
                    <a:cubicBezTo>
                      <a:pt x="842" y="1703"/>
                      <a:pt x="849" y="1703"/>
                      <a:pt x="857" y="1703"/>
                    </a:cubicBezTo>
                    <a:cubicBezTo>
                      <a:pt x="1311" y="1703"/>
                      <a:pt x="1703" y="1350"/>
                      <a:pt x="1715" y="881"/>
                    </a:cubicBezTo>
                    <a:cubicBezTo>
                      <a:pt x="1727" y="417"/>
                      <a:pt x="1370" y="36"/>
                      <a:pt x="894" y="0"/>
                    </a:cubicBezTo>
                    <a:cubicBezTo>
                      <a:pt x="886" y="0"/>
                      <a:pt x="878" y="0"/>
                      <a:pt x="87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41"/>
              <p:cNvSpPr/>
              <p:nvPr/>
            </p:nvSpPr>
            <p:spPr>
              <a:xfrm>
                <a:off x="3114675" y="1765825"/>
                <a:ext cx="133950" cy="237550"/>
              </a:xfrm>
              <a:custGeom>
                <a:avLst/>
                <a:gdLst/>
                <a:ahLst/>
                <a:cxnLst/>
                <a:rect l="l" t="t" r="r" b="b"/>
                <a:pathLst>
                  <a:path w="5358" h="9502" extrusionOk="0">
                    <a:moveTo>
                      <a:pt x="4167" y="0"/>
                    </a:moveTo>
                    <a:cubicBezTo>
                      <a:pt x="4167" y="0"/>
                      <a:pt x="1857" y="715"/>
                      <a:pt x="833" y="3346"/>
                    </a:cubicBezTo>
                    <a:cubicBezTo>
                      <a:pt x="667" y="3763"/>
                      <a:pt x="548" y="4215"/>
                      <a:pt x="464" y="4680"/>
                    </a:cubicBezTo>
                    <a:cubicBezTo>
                      <a:pt x="0" y="7037"/>
                      <a:pt x="429" y="9502"/>
                      <a:pt x="429" y="9502"/>
                    </a:cubicBezTo>
                    <a:cubicBezTo>
                      <a:pt x="429" y="9502"/>
                      <a:pt x="3227" y="7394"/>
                      <a:pt x="4286" y="4811"/>
                    </a:cubicBezTo>
                    <a:cubicBezTo>
                      <a:pt x="4298" y="4787"/>
                      <a:pt x="4310" y="4763"/>
                      <a:pt x="4334" y="4715"/>
                    </a:cubicBezTo>
                    <a:cubicBezTo>
                      <a:pt x="5358" y="2084"/>
                      <a:pt x="4167" y="0"/>
                      <a:pt x="416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41"/>
              <p:cNvSpPr/>
              <p:nvPr/>
            </p:nvSpPr>
            <p:spPr>
              <a:xfrm>
                <a:off x="1956475" y="1742900"/>
                <a:ext cx="170300" cy="199150"/>
              </a:xfrm>
              <a:custGeom>
                <a:avLst/>
                <a:gdLst/>
                <a:ahLst/>
                <a:cxnLst/>
                <a:rect l="l" t="t" r="r" b="b"/>
                <a:pathLst>
                  <a:path w="6812" h="7966" extrusionOk="0">
                    <a:moveTo>
                      <a:pt x="6811" y="1"/>
                    </a:moveTo>
                    <a:cubicBezTo>
                      <a:pt x="6811" y="1"/>
                      <a:pt x="3430" y="1215"/>
                      <a:pt x="1668" y="3418"/>
                    </a:cubicBezTo>
                    <a:cubicBezTo>
                      <a:pt x="1489" y="3632"/>
                      <a:pt x="1322" y="3870"/>
                      <a:pt x="1191" y="4096"/>
                    </a:cubicBezTo>
                    <a:cubicBezTo>
                      <a:pt x="1" y="6073"/>
                      <a:pt x="394" y="7966"/>
                      <a:pt x="394" y="7966"/>
                    </a:cubicBezTo>
                    <a:cubicBezTo>
                      <a:pt x="394" y="7966"/>
                      <a:pt x="2811" y="7966"/>
                      <a:pt x="4585" y="5763"/>
                    </a:cubicBezTo>
                    <a:cubicBezTo>
                      <a:pt x="4954" y="5299"/>
                      <a:pt x="5263" y="4763"/>
                      <a:pt x="5537" y="4227"/>
                    </a:cubicBezTo>
                    <a:cubicBezTo>
                      <a:pt x="6525" y="2227"/>
                      <a:pt x="6811" y="1"/>
                      <a:pt x="681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41"/>
              <p:cNvSpPr/>
              <p:nvPr/>
            </p:nvSpPr>
            <p:spPr>
              <a:xfrm>
                <a:off x="2030900" y="1190150"/>
                <a:ext cx="109250" cy="117300"/>
              </a:xfrm>
              <a:custGeom>
                <a:avLst/>
                <a:gdLst/>
                <a:ahLst/>
                <a:cxnLst/>
                <a:rect l="l" t="t" r="r" b="b"/>
                <a:pathLst>
                  <a:path w="4370" h="4692" extrusionOk="0">
                    <a:moveTo>
                      <a:pt x="774" y="1"/>
                    </a:moveTo>
                    <a:lnTo>
                      <a:pt x="774" y="1"/>
                    </a:lnTo>
                    <a:cubicBezTo>
                      <a:pt x="0" y="2703"/>
                      <a:pt x="1381" y="4692"/>
                      <a:pt x="1381" y="4692"/>
                    </a:cubicBezTo>
                    <a:cubicBezTo>
                      <a:pt x="1381" y="4692"/>
                      <a:pt x="3596" y="3751"/>
                      <a:pt x="4370" y="1037"/>
                    </a:cubicBezTo>
                    <a:lnTo>
                      <a:pt x="7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41"/>
              <p:cNvSpPr/>
              <p:nvPr/>
            </p:nvSpPr>
            <p:spPr>
              <a:xfrm>
                <a:off x="2030900" y="1190150"/>
                <a:ext cx="109250" cy="117300"/>
              </a:xfrm>
              <a:custGeom>
                <a:avLst/>
                <a:gdLst/>
                <a:ahLst/>
                <a:cxnLst/>
                <a:rect l="l" t="t" r="r" b="b"/>
                <a:pathLst>
                  <a:path w="4370" h="4692" fill="none" extrusionOk="0">
                    <a:moveTo>
                      <a:pt x="774" y="1"/>
                    </a:moveTo>
                    <a:cubicBezTo>
                      <a:pt x="0" y="2703"/>
                      <a:pt x="1381" y="4692"/>
                      <a:pt x="1381" y="4692"/>
                    </a:cubicBezTo>
                    <a:cubicBezTo>
                      <a:pt x="1381" y="4692"/>
                      <a:pt x="3596" y="3751"/>
                      <a:pt x="4370" y="1037"/>
                    </a:cubicBezTo>
                  </a:path>
                </a:pathLst>
              </a:custGeom>
              <a:no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41"/>
              <p:cNvSpPr/>
              <p:nvPr/>
            </p:nvSpPr>
            <p:spPr>
              <a:xfrm>
                <a:off x="2622350" y="1367550"/>
                <a:ext cx="27100" cy="26525"/>
              </a:xfrm>
              <a:custGeom>
                <a:avLst/>
                <a:gdLst/>
                <a:ahLst/>
                <a:cxnLst/>
                <a:rect l="l" t="t" r="r" b="b"/>
                <a:pathLst>
                  <a:path w="1084" h="1061" extrusionOk="0">
                    <a:moveTo>
                      <a:pt x="572" y="1"/>
                    </a:moveTo>
                    <a:cubicBezTo>
                      <a:pt x="476" y="1"/>
                      <a:pt x="393" y="25"/>
                      <a:pt x="310" y="60"/>
                    </a:cubicBezTo>
                    <a:cubicBezTo>
                      <a:pt x="143" y="156"/>
                      <a:pt x="36" y="310"/>
                      <a:pt x="12" y="513"/>
                    </a:cubicBezTo>
                    <a:cubicBezTo>
                      <a:pt x="0" y="811"/>
                      <a:pt x="238" y="1049"/>
                      <a:pt x="536" y="1061"/>
                    </a:cubicBezTo>
                    <a:cubicBezTo>
                      <a:pt x="583" y="1061"/>
                      <a:pt x="607" y="1049"/>
                      <a:pt x="655" y="1049"/>
                    </a:cubicBezTo>
                    <a:cubicBezTo>
                      <a:pt x="893" y="1001"/>
                      <a:pt x="1072" y="811"/>
                      <a:pt x="1084" y="549"/>
                    </a:cubicBezTo>
                    <a:cubicBezTo>
                      <a:pt x="1084" y="251"/>
                      <a:pt x="869" y="13"/>
                      <a:pt x="57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41"/>
              <p:cNvSpPr/>
              <p:nvPr/>
            </p:nvSpPr>
            <p:spPr>
              <a:xfrm>
                <a:off x="2272300" y="1153250"/>
                <a:ext cx="24425" cy="23850"/>
              </a:xfrm>
              <a:custGeom>
                <a:avLst/>
                <a:gdLst/>
                <a:ahLst/>
                <a:cxnLst/>
                <a:rect l="l" t="t" r="r" b="b"/>
                <a:pathLst>
                  <a:path w="977" h="954" extrusionOk="0">
                    <a:moveTo>
                      <a:pt x="500" y="0"/>
                    </a:moveTo>
                    <a:cubicBezTo>
                      <a:pt x="238" y="0"/>
                      <a:pt x="24" y="191"/>
                      <a:pt x="12" y="465"/>
                    </a:cubicBezTo>
                    <a:cubicBezTo>
                      <a:pt x="0" y="715"/>
                      <a:pt x="203" y="941"/>
                      <a:pt x="477" y="953"/>
                    </a:cubicBezTo>
                    <a:cubicBezTo>
                      <a:pt x="484" y="953"/>
                      <a:pt x="491" y="953"/>
                      <a:pt x="498" y="953"/>
                    </a:cubicBezTo>
                    <a:cubicBezTo>
                      <a:pt x="739" y="953"/>
                      <a:pt x="953" y="755"/>
                      <a:pt x="965" y="489"/>
                    </a:cubicBezTo>
                    <a:cubicBezTo>
                      <a:pt x="977" y="239"/>
                      <a:pt x="774" y="12"/>
                      <a:pt x="50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41"/>
              <p:cNvSpPr/>
              <p:nvPr/>
            </p:nvSpPr>
            <p:spPr>
              <a:xfrm>
                <a:off x="2335700" y="1583650"/>
                <a:ext cx="44375" cy="44100"/>
              </a:xfrm>
              <a:custGeom>
                <a:avLst/>
                <a:gdLst/>
                <a:ahLst/>
                <a:cxnLst/>
                <a:rect l="l" t="t" r="r" b="b"/>
                <a:pathLst>
                  <a:path w="1775" h="1764" extrusionOk="0">
                    <a:moveTo>
                      <a:pt x="895" y="1"/>
                    </a:moveTo>
                    <a:cubicBezTo>
                      <a:pt x="428" y="1"/>
                      <a:pt x="24" y="366"/>
                      <a:pt x="0" y="858"/>
                    </a:cubicBezTo>
                    <a:cubicBezTo>
                      <a:pt x="0" y="1334"/>
                      <a:pt x="381" y="1727"/>
                      <a:pt x="858" y="1763"/>
                    </a:cubicBezTo>
                    <a:cubicBezTo>
                      <a:pt x="865" y="1763"/>
                      <a:pt x="873" y="1763"/>
                      <a:pt x="880" y="1763"/>
                    </a:cubicBezTo>
                    <a:cubicBezTo>
                      <a:pt x="1347" y="1763"/>
                      <a:pt x="1751" y="1398"/>
                      <a:pt x="1762" y="918"/>
                    </a:cubicBezTo>
                    <a:cubicBezTo>
                      <a:pt x="1774" y="441"/>
                      <a:pt x="1405" y="25"/>
                      <a:pt x="917" y="1"/>
                    </a:cubicBezTo>
                    <a:cubicBezTo>
                      <a:pt x="910" y="1"/>
                      <a:pt x="902" y="1"/>
                      <a:pt x="89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41"/>
              <p:cNvSpPr/>
              <p:nvPr/>
            </p:nvSpPr>
            <p:spPr>
              <a:xfrm>
                <a:off x="2049950" y="1626500"/>
                <a:ext cx="37825" cy="36950"/>
              </a:xfrm>
              <a:custGeom>
                <a:avLst/>
                <a:gdLst/>
                <a:ahLst/>
                <a:cxnLst/>
                <a:rect l="l" t="t" r="r" b="b"/>
                <a:pathLst>
                  <a:path w="1513" h="1478" extrusionOk="0">
                    <a:moveTo>
                      <a:pt x="764" y="1"/>
                    </a:moveTo>
                    <a:cubicBezTo>
                      <a:pt x="369" y="1"/>
                      <a:pt x="36" y="307"/>
                      <a:pt x="24" y="716"/>
                    </a:cubicBezTo>
                    <a:cubicBezTo>
                      <a:pt x="0" y="1120"/>
                      <a:pt x="322" y="1466"/>
                      <a:pt x="739" y="1478"/>
                    </a:cubicBezTo>
                    <a:cubicBezTo>
                      <a:pt x="1143" y="1478"/>
                      <a:pt x="1477" y="1168"/>
                      <a:pt x="1501" y="763"/>
                    </a:cubicBezTo>
                    <a:cubicBezTo>
                      <a:pt x="1512" y="358"/>
                      <a:pt x="1203" y="13"/>
                      <a:pt x="786" y="1"/>
                    </a:cubicBezTo>
                    <a:cubicBezTo>
                      <a:pt x="779" y="1"/>
                      <a:pt x="771" y="1"/>
                      <a:pt x="76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41"/>
              <p:cNvSpPr/>
              <p:nvPr/>
            </p:nvSpPr>
            <p:spPr>
              <a:xfrm>
                <a:off x="2186275" y="1582175"/>
                <a:ext cx="7175" cy="7200"/>
              </a:xfrm>
              <a:custGeom>
                <a:avLst/>
                <a:gdLst/>
                <a:ahLst/>
                <a:cxnLst/>
                <a:rect l="l" t="t" r="r" b="b"/>
                <a:pathLst>
                  <a:path w="287" h="288" extrusionOk="0">
                    <a:moveTo>
                      <a:pt x="155" y="0"/>
                    </a:moveTo>
                    <a:cubicBezTo>
                      <a:pt x="72" y="0"/>
                      <a:pt x="0" y="60"/>
                      <a:pt x="0" y="143"/>
                    </a:cubicBezTo>
                    <a:cubicBezTo>
                      <a:pt x="0" y="215"/>
                      <a:pt x="60" y="286"/>
                      <a:pt x="131" y="286"/>
                    </a:cubicBezTo>
                    <a:cubicBezTo>
                      <a:pt x="139" y="287"/>
                      <a:pt x="146" y="288"/>
                      <a:pt x="153" y="288"/>
                    </a:cubicBezTo>
                    <a:cubicBezTo>
                      <a:pt x="226" y="288"/>
                      <a:pt x="286" y="231"/>
                      <a:pt x="286" y="155"/>
                    </a:cubicBezTo>
                    <a:cubicBezTo>
                      <a:pt x="286" y="84"/>
                      <a:pt x="227" y="0"/>
                      <a:pt x="15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41"/>
              <p:cNvSpPr/>
              <p:nvPr/>
            </p:nvSpPr>
            <p:spPr>
              <a:xfrm>
                <a:off x="2253850" y="1588125"/>
                <a:ext cx="15800" cy="15825"/>
              </a:xfrm>
              <a:custGeom>
                <a:avLst/>
                <a:gdLst/>
                <a:ahLst/>
                <a:cxnLst/>
                <a:rect l="l" t="t" r="r" b="b"/>
                <a:pathLst>
                  <a:path w="632" h="633" extrusionOk="0">
                    <a:moveTo>
                      <a:pt x="334" y="0"/>
                    </a:moveTo>
                    <a:cubicBezTo>
                      <a:pt x="155" y="0"/>
                      <a:pt x="24" y="143"/>
                      <a:pt x="0" y="298"/>
                    </a:cubicBezTo>
                    <a:cubicBezTo>
                      <a:pt x="0" y="477"/>
                      <a:pt x="143" y="620"/>
                      <a:pt x="298" y="631"/>
                    </a:cubicBezTo>
                    <a:cubicBezTo>
                      <a:pt x="305" y="632"/>
                      <a:pt x="313" y="632"/>
                      <a:pt x="320" y="632"/>
                    </a:cubicBezTo>
                    <a:cubicBezTo>
                      <a:pt x="499" y="632"/>
                      <a:pt x="631" y="494"/>
                      <a:pt x="631" y="334"/>
                    </a:cubicBezTo>
                    <a:cubicBezTo>
                      <a:pt x="631" y="155"/>
                      <a:pt x="500" y="24"/>
                      <a:pt x="3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41"/>
              <p:cNvSpPr/>
              <p:nvPr/>
            </p:nvSpPr>
            <p:spPr>
              <a:xfrm>
                <a:off x="2621750" y="1806600"/>
                <a:ext cx="39600" cy="38725"/>
              </a:xfrm>
              <a:custGeom>
                <a:avLst/>
                <a:gdLst/>
                <a:ahLst/>
                <a:cxnLst/>
                <a:rect l="l" t="t" r="r" b="b"/>
                <a:pathLst>
                  <a:path w="1584" h="1549" extrusionOk="0">
                    <a:moveTo>
                      <a:pt x="800" y="0"/>
                    </a:moveTo>
                    <a:cubicBezTo>
                      <a:pt x="381" y="0"/>
                      <a:pt x="36" y="341"/>
                      <a:pt x="24" y="751"/>
                    </a:cubicBezTo>
                    <a:cubicBezTo>
                      <a:pt x="0" y="1179"/>
                      <a:pt x="334" y="1536"/>
                      <a:pt x="762" y="1548"/>
                    </a:cubicBezTo>
                    <a:cubicBezTo>
                      <a:pt x="770" y="1549"/>
                      <a:pt x="778" y="1549"/>
                      <a:pt x="785" y="1549"/>
                    </a:cubicBezTo>
                    <a:cubicBezTo>
                      <a:pt x="1215" y="1549"/>
                      <a:pt x="1560" y="1219"/>
                      <a:pt x="1572" y="798"/>
                    </a:cubicBezTo>
                    <a:cubicBezTo>
                      <a:pt x="1584" y="370"/>
                      <a:pt x="1239" y="12"/>
                      <a:pt x="822" y="1"/>
                    </a:cubicBezTo>
                    <a:cubicBezTo>
                      <a:pt x="815" y="0"/>
                      <a:pt x="807" y="0"/>
                      <a:pt x="80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41"/>
              <p:cNvSpPr/>
              <p:nvPr/>
            </p:nvSpPr>
            <p:spPr>
              <a:xfrm>
                <a:off x="2673250" y="1721150"/>
                <a:ext cx="40800" cy="39675"/>
              </a:xfrm>
              <a:custGeom>
                <a:avLst/>
                <a:gdLst/>
                <a:ahLst/>
                <a:cxnLst/>
                <a:rect l="l" t="t" r="r" b="b"/>
                <a:pathLst>
                  <a:path w="1632" h="1587" extrusionOk="0">
                    <a:moveTo>
                      <a:pt x="791" y="0"/>
                    </a:moveTo>
                    <a:cubicBezTo>
                      <a:pt x="370" y="0"/>
                      <a:pt x="35" y="338"/>
                      <a:pt x="12" y="775"/>
                    </a:cubicBezTo>
                    <a:cubicBezTo>
                      <a:pt x="0" y="1216"/>
                      <a:pt x="345" y="1573"/>
                      <a:pt x="798" y="1585"/>
                    </a:cubicBezTo>
                    <a:cubicBezTo>
                      <a:pt x="812" y="1586"/>
                      <a:pt x="826" y="1586"/>
                      <a:pt x="841" y="1586"/>
                    </a:cubicBezTo>
                    <a:cubicBezTo>
                      <a:pt x="1261" y="1586"/>
                      <a:pt x="1596" y="1249"/>
                      <a:pt x="1607" y="811"/>
                    </a:cubicBezTo>
                    <a:cubicBezTo>
                      <a:pt x="1631" y="371"/>
                      <a:pt x="1286" y="13"/>
                      <a:pt x="833" y="1"/>
                    </a:cubicBezTo>
                    <a:cubicBezTo>
                      <a:pt x="819" y="1"/>
                      <a:pt x="805" y="0"/>
                      <a:pt x="79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41"/>
              <p:cNvSpPr/>
              <p:nvPr/>
            </p:nvSpPr>
            <p:spPr>
              <a:xfrm>
                <a:off x="3034300" y="1595575"/>
                <a:ext cx="19075" cy="18775"/>
              </a:xfrm>
              <a:custGeom>
                <a:avLst/>
                <a:gdLst/>
                <a:ahLst/>
                <a:cxnLst/>
                <a:rect l="l" t="t" r="r" b="b"/>
                <a:pathLst>
                  <a:path w="763" h="751" extrusionOk="0">
                    <a:moveTo>
                      <a:pt x="381" y="0"/>
                    </a:moveTo>
                    <a:cubicBezTo>
                      <a:pt x="179" y="0"/>
                      <a:pt x="0" y="167"/>
                      <a:pt x="0" y="357"/>
                    </a:cubicBezTo>
                    <a:cubicBezTo>
                      <a:pt x="0" y="572"/>
                      <a:pt x="167" y="750"/>
                      <a:pt x="369" y="750"/>
                    </a:cubicBezTo>
                    <a:cubicBezTo>
                      <a:pt x="377" y="751"/>
                      <a:pt x="384" y="751"/>
                      <a:pt x="391" y="751"/>
                    </a:cubicBezTo>
                    <a:cubicBezTo>
                      <a:pt x="594" y="751"/>
                      <a:pt x="739" y="589"/>
                      <a:pt x="762" y="393"/>
                    </a:cubicBezTo>
                    <a:cubicBezTo>
                      <a:pt x="762" y="179"/>
                      <a:pt x="596" y="0"/>
                      <a:pt x="38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41"/>
              <p:cNvSpPr/>
              <p:nvPr/>
            </p:nvSpPr>
            <p:spPr>
              <a:xfrm>
                <a:off x="3249800" y="1535725"/>
                <a:ext cx="18775" cy="19075"/>
              </a:xfrm>
              <a:custGeom>
                <a:avLst/>
                <a:gdLst/>
                <a:ahLst/>
                <a:cxnLst/>
                <a:rect l="l" t="t" r="r" b="b"/>
                <a:pathLst>
                  <a:path w="751" h="763" extrusionOk="0">
                    <a:moveTo>
                      <a:pt x="381" y="1"/>
                    </a:moveTo>
                    <a:cubicBezTo>
                      <a:pt x="179" y="1"/>
                      <a:pt x="0" y="168"/>
                      <a:pt x="0" y="370"/>
                    </a:cubicBezTo>
                    <a:cubicBezTo>
                      <a:pt x="0" y="584"/>
                      <a:pt x="155" y="763"/>
                      <a:pt x="370" y="763"/>
                    </a:cubicBezTo>
                    <a:cubicBezTo>
                      <a:pt x="572" y="763"/>
                      <a:pt x="751" y="596"/>
                      <a:pt x="751" y="394"/>
                    </a:cubicBezTo>
                    <a:cubicBezTo>
                      <a:pt x="751" y="180"/>
                      <a:pt x="596" y="1"/>
                      <a:pt x="38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41"/>
              <p:cNvSpPr/>
              <p:nvPr/>
            </p:nvSpPr>
            <p:spPr>
              <a:xfrm>
                <a:off x="3034900" y="1507150"/>
                <a:ext cx="16100" cy="16100"/>
              </a:xfrm>
              <a:custGeom>
                <a:avLst/>
                <a:gdLst/>
                <a:ahLst/>
                <a:cxnLst/>
                <a:rect l="l" t="t" r="r" b="b"/>
                <a:pathLst>
                  <a:path w="644" h="644" extrusionOk="0">
                    <a:moveTo>
                      <a:pt x="334" y="1"/>
                    </a:moveTo>
                    <a:cubicBezTo>
                      <a:pt x="155" y="1"/>
                      <a:pt x="0" y="132"/>
                      <a:pt x="0" y="310"/>
                    </a:cubicBezTo>
                    <a:cubicBezTo>
                      <a:pt x="0" y="489"/>
                      <a:pt x="131" y="644"/>
                      <a:pt x="322" y="644"/>
                    </a:cubicBezTo>
                    <a:cubicBezTo>
                      <a:pt x="500" y="644"/>
                      <a:pt x="643" y="501"/>
                      <a:pt x="643" y="322"/>
                    </a:cubicBezTo>
                    <a:cubicBezTo>
                      <a:pt x="643" y="144"/>
                      <a:pt x="512" y="1"/>
                      <a:pt x="3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41"/>
              <p:cNvSpPr/>
              <p:nvPr/>
            </p:nvSpPr>
            <p:spPr>
              <a:xfrm>
                <a:off x="3360825" y="1299400"/>
                <a:ext cx="32775" cy="32475"/>
              </a:xfrm>
              <a:custGeom>
                <a:avLst/>
                <a:gdLst/>
                <a:ahLst/>
                <a:cxnLst/>
                <a:rect l="l" t="t" r="r" b="b"/>
                <a:pathLst>
                  <a:path w="1311" h="1299" extrusionOk="0">
                    <a:moveTo>
                      <a:pt x="658" y="0"/>
                    </a:moveTo>
                    <a:cubicBezTo>
                      <a:pt x="322" y="0"/>
                      <a:pt x="36" y="281"/>
                      <a:pt x="24" y="631"/>
                    </a:cubicBezTo>
                    <a:cubicBezTo>
                      <a:pt x="0" y="989"/>
                      <a:pt x="286" y="1286"/>
                      <a:pt x="643" y="1298"/>
                    </a:cubicBezTo>
                    <a:lnTo>
                      <a:pt x="739" y="1298"/>
                    </a:lnTo>
                    <a:cubicBezTo>
                      <a:pt x="1048" y="1274"/>
                      <a:pt x="1298" y="1000"/>
                      <a:pt x="1298" y="679"/>
                    </a:cubicBezTo>
                    <a:cubicBezTo>
                      <a:pt x="1310" y="346"/>
                      <a:pt x="1072" y="84"/>
                      <a:pt x="762" y="24"/>
                    </a:cubicBezTo>
                    <a:cubicBezTo>
                      <a:pt x="739" y="24"/>
                      <a:pt x="703" y="0"/>
                      <a:pt x="679" y="0"/>
                    </a:cubicBezTo>
                    <a:cubicBezTo>
                      <a:pt x="672" y="0"/>
                      <a:pt x="665" y="0"/>
                      <a:pt x="65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41"/>
              <p:cNvSpPr/>
              <p:nvPr/>
            </p:nvSpPr>
            <p:spPr>
              <a:xfrm>
                <a:off x="3168250" y="1541400"/>
                <a:ext cx="43175" cy="42300"/>
              </a:xfrm>
              <a:custGeom>
                <a:avLst/>
                <a:gdLst/>
                <a:ahLst/>
                <a:cxnLst/>
                <a:rect l="l" t="t" r="r" b="b"/>
                <a:pathLst>
                  <a:path w="1727" h="1692" extrusionOk="0">
                    <a:moveTo>
                      <a:pt x="893" y="0"/>
                    </a:moveTo>
                    <a:cubicBezTo>
                      <a:pt x="417" y="0"/>
                      <a:pt x="24" y="357"/>
                      <a:pt x="12" y="822"/>
                    </a:cubicBezTo>
                    <a:cubicBezTo>
                      <a:pt x="0" y="1274"/>
                      <a:pt x="357" y="1667"/>
                      <a:pt x="834" y="1691"/>
                    </a:cubicBezTo>
                    <a:cubicBezTo>
                      <a:pt x="848" y="1692"/>
                      <a:pt x="863" y="1692"/>
                      <a:pt x="877" y="1692"/>
                    </a:cubicBezTo>
                    <a:cubicBezTo>
                      <a:pt x="1322" y="1692"/>
                      <a:pt x="1680" y="1342"/>
                      <a:pt x="1715" y="881"/>
                    </a:cubicBezTo>
                    <a:cubicBezTo>
                      <a:pt x="1727" y="417"/>
                      <a:pt x="1369" y="24"/>
                      <a:pt x="89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41"/>
              <p:cNvSpPr/>
              <p:nvPr/>
            </p:nvSpPr>
            <p:spPr>
              <a:xfrm>
                <a:off x="4756825" y="1820000"/>
                <a:ext cx="134575" cy="238150"/>
              </a:xfrm>
              <a:custGeom>
                <a:avLst/>
                <a:gdLst/>
                <a:ahLst/>
                <a:cxnLst/>
                <a:rect l="l" t="t" r="r" b="b"/>
                <a:pathLst>
                  <a:path w="5383" h="9526" extrusionOk="0">
                    <a:moveTo>
                      <a:pt x="4192" y="0"/>
                    </a:moveTo>
                    <a:cubicBezTo>
                      <a:pt x="4192" y="0"/>
                      <a:pt x="1882" y="715"/>
                      <a:pt x="858" y="3346"/>
                    </a:cubicBezTo>
                    <a:cubicBezTo>
                      <a:pt x="691" y="3787"/>
                      <a:pt x="560" y="4239"/>
                      <a:pt x="465" y="4703"/>
                    </a:cubicBezTo>
                    <a:cubicBezTo>
                      <a:pt x="1" y="7061"/>
                      <a:pt x="441" y="9525"/>
                      <a:pt x="441" y="9525"/>
                    </a:cubicBezTo>
                    <a:cubicBezTo>
                      <a:pt x="441" y="9525"/>
                      <a:pt x="3239" y="7418"/>
                      <a:pt x="4287" y="4834"/>
                    </a:cubicBezTo>
                    <a:cubicBezTo>
                      <a:pt x="4323" y="4775"/>
                      <a:pt x="4347" y="4751"/>
                      <a:pt x="4347" y="4715"/>
                    </a:cubicBezTo>
                    <a:cubicBezTo>
                      <a:pt x="5382" y="2084"/>
                      <a:pt x="4192" y="0"/>
                      <a:pt x="419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41"/>
              <p:cNvSpPr/>
              <p:nvPr/>
            </p:nvSpPr>
            <p:spPr>
              <a:xfrm>
                <a:off x="3598950" y="1797375"/>
                <a:ext cx="170575" cy="199150"/>
              </a:xfrm>
              <a:custGeom>
                <a:avLst/>
                <a:gdLst/>
                <a:ahLst/>
                <a:cxnLst/>
                <a:rect l="l" t="t" r="r" b="b"/>
                <a:pathLst>
                  <a:path w="6823" h="7966" extrusionOk="0">
                    <a:moveTo>
                      <a:pt x="6823" y="0"/>
                    </a:moveTo>
                    <a:cubicBezTo>
                      <a:pt x="6822" y="1"/>
                      <a:pt x="3441" y="1203"/>
                      <a:pt x="1667" y="3406"/>
                    </a:cubicBezTo>
                    <a:cubicBezTo>
                      <a:pt x="1489" y="3632"/>
                      <a:pt x="1334" y="3870"/>
                      <a:pt x="1191" y="4096"/>
                    </a:cubicBezTo>
                    <a:cubicBezTo>
                      <a:pt x="0" y="6073"/>
                      <a:pt x="405" y="7966"/>
                      <a:pt x="405" y="7966"/>
                    </a:cubicBezTo>
                    <a:cubicBezTo>
                      <a:pt x="405" y="7966"/>
                      <a:pt x="2822" y="7966"/>
                      <a:pt x="4584" y="5763"/>
                    </a:cubicBezTo>
                    <a:cubicBezTo>
                      <a:pt x="4965" y="5299"/>
                      <a:pt x="5275" y="4763"/>
                      <a:pt x="5537" y="4227"/>
                    </a:cubicBezTo>
                    <a:cubicBezTo>
                      <a:pt x="6537" y="2215"/>
                      <a:pt x="6823" y="1"/>
                      <a:pt x="682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41"/>
              <p:cNvSpPr/>
              <p:nvPr/>
            </p:nvSpPr>
            <p:spPr>
              <a:xfrm>
                <a:off x="4264800" y="1422025"/>
                <a:ext cx="27425" cy="26225"/>
              </a:xfrm>
              <a:custGeom>
                <a:avLst/>
                <a:gdLst/>
                <a:ahLst/>
                <a:cxnLst/>
                <a:rect l="l" t="t" r="r" b="b"/>
                <a:pathLst>
                  <a:path w="1097" h="1049" extrusionOk="0">
                    <a:moveTo>
                      <a:pt x="560" y="1"/>
                    </a:moveTo>
                    <a:cubicBezTo>
                      <a:pt x="477" y="1"/>
                      <a:pt x="382" y="25"/>
                      <a:pt x="310" y="60"/>
                    </a:cubicBezTo>
                    <a:cubicBezTo>
                      <a:pt x="144" y="144"/>
                      <a:pt x="25" y="310"/>
                      <a:pt x="13" y="501"/>
                    </a:cubicBezTo>
                    <a:cubicBezTo>
                      <a:pt x="1" y="798"/>
                      <a:pt x="239" y="1037"/>
                      <a:pt x="537" y="1048"/>
                    </a:cubicBezTo>
                    <a:cubicBezTo>
                      <a:pt x="572" y="1048"/>
                      <a:pt x="608" y="1037"/>
                      <a:pt x="644" y="1037"/>
                    </a:cubicBezTo>
                    <a:cubicBezTo>
                      <a:pt x="894" y="989"/>
                      <a:pt x="1084" y="798"/>
                      <a:pt x="1084" y="548"/>
                    </a:cubicBezTo>
                    <a:cubicBezTo>
                      <a:pt x="1096" y="251"/>
                      <a:pt x="858" y="13"/>
                      <a:pt x="56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41"/>
              <p:cNvSpPr/>
              <p:nvPr/>
            </p:nvSpPr>
            <p:spPr>
              <a:xfrm>
                <a:off x="3914475" y="1207675"/>
                <a:ext cx="24725" cy="23875"/>
              </a:xfrm>
              <a:custGeom>
                <a:avLst/>
                <a:gdLst/>
                <a:ahLst/>
                <a:cxnLst/>
                <a:rect l="l" t="t" r="r" b="b"/>
                <a:pathLst>
                  <a:path w="989" h="955" extrusionOk="0">
                    <a:moveTo>
                      <a:pt x="474" y="0"/>
                    </a:moveTo>
                    <a:cubicBezTo>
                      <a:pt x="240" y="0"/>
                      <a:pt x="35" y="206"/>
                      <a:pt x="24" y="455"/>
                    </a:cubicBezTo>
                    <a:cubicBezTo>
                      <a:pt x="0" y="717"/>
                      <a:pt x="214" y="931"/>
                      <a:pt x="476" y="955"/>
                    </a:cubicBezTo>
                    <a:cubicBezTo>
                      <a:pt x="750" y="955"/>
                      <a:pt x="976" y="740"/>
                      <a:pt x="976" y="490"/>
                    </a:cubicBezTo>
                    <a:cubicBezTo>
                      <a:pt x="988" y="240"/>
                      <a:pt x="774" y="14"/>
                      <a:pt x="512" y="2"/>
                    </a:cubicBezTo>
                    <a:cubicBezTo>
                      <a:pt x="499" y="1"/>
                      <a:pt x="487" y="0"/>
                      <a:pt x="47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41"/>
              <p:cNvSpPr/>
              <p:nvPr/>
            </p:nvSpPr>
            <p:spPr>
              <a:xfrm>
                <a:off x="3978175" y="1637800"/>
                <a:ext cx="44650" cy="43825"/>
              </a:xfrm>
              <a:custGeom>
                <a:avLst/>
                <a:gdLst/>
                <a:ahLst/>
                <a:cxnLst/>
                <a:rect l="l" t="t" r="r" b="b"/>
                <a:pathLst>
                  <a:path w="1786" h="1753" extrusionOk="0">
                    <a:moveTo>
                      <a:pt x="886" y="1"/>
                    </a:moveTo>
                    <a:cubicBezTo>
                      <a:pt x="428" y="1"/>
                      <a:pt x="35" y="373"/>
                      <a:pt x="12" y="847"/>
                    </a:cubicBezTo>
                    <a:cubicBezTo>
                      <a:pt x="0" y="1323"/>
                      <a:pt x="369" y="1740"/>
                      <a:pt x="869" y="1752"/>
                    </a:cubicBezTo>
                    <a:cubicBezTo>
                      <a:pt x="877" y="1752"/>
                      <a:pt x="885" y="1752"/>
                      <a:pt x="892" y="1752"/>
                    </a:cubicBezTo>
                    <a:cubicBezTo>
                      <a:pt x="1370" y="1752"/>
                      <a:pt x="1762" y="1387"/>
                      <a:pt x="1774" y="907"/>
                    </a:cubicBezTo>
                    <a:cubicBezTo>
                      <a:pt x="1786" y="430"/>
                      <a:pt x="1417" y="14"/>
                      <a:pt x="929" y="2"/>
                    </a:cubicBezTo>
                    <a:cubicBezTo>
                      <a:pt x="915" y="1"/>
                      <a:pt x="900" y="1"/>
                      <a:pt x="88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41"/>
              <p:cNvSpPr/>
              <p:nvPr/>
            </p:nvSpPr>
            <p:spPr>
              <a:xfrm>
                <a:off x="3692700" y="1680400"/>
                <a:ext cx="37850" cy="36950"/>
              </a:xfrm>
              <a:custGeom>
                <a:avLst/>
                <a:gdLst/>
                <a:ahLst/>
                <a:cxnLst/>
                <a:rect l="l" t="t" r="r" b="b"/>
                <a:pathLst>
                  <a:path w="1514" h="1478" extrusionOk="0">
                    <a:moveTo>
                      <a:pt x="775" y="0"/>
                    </a:moveTo>
                    <a:cubicBezTo>
                      <a:pt x="382" y="0"/>
                      <a:pt x="37" y="322"/>
                      <a:pt x="25" y="715"/>
                    </a:cubicBezTo>
                    <a:cubicBezTo>
                      <a:pt x="1" y="1120"/>
                      <a:pt x="322" y="1465"/>
                      <a:pt x="739" y="1477"/>
                    </a:cubicBezTo>
                    <a:cubicBezTo>
                      <a:pt x="746" y="1477"/>
                      <a:pt x="754" y="1477"/>
                      <a:pt x="761" y="1477"/>
                    </a:cubicBezTo>
                    <a:cubicBezTo>
                      <a:pt x="1145" y="1477"/>
                      <a:pt x="1478" y="1171"/>
                      <a:pt x="1489" y="762"/>
                    </a:cubicBezTo>
                    <a:cubicBezTo>
                      <a:pt x="1513" y="358"/>
                      <a:pt x="1192" y="24"/>
                      <a:pt x="77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41"/>
              <p:cNvSpPr/>
              <p:nvPr/>
            </p:nvSpPr>
            <p:spPr>
              <a:xfrm>
                <a:off x="3828750" y="1636650"/>
                <a:ext cx="7450" cy="7150"/>
              </a:xfrm>
              <a:custGeom>
                <a:avLst/>
                <a:gdLst/>
                <a:ahLst/>
                <a:cxnLst/>
                <a:rect l="l" t="t" r="r" b="b"/>
                <a:pathLst>
                  <a:path w="298" h="286" extrusionOk="0">
                    <a:moveTo>
                      <a:pt x="155" y="0"/>
                    </a:moveTo>
                    <a:cubicBezTo>
                      <a:pt x="83" y="0"/>
                      <a:pt x="12" y="60"/>
                      <a:pt x="12" y="131"/>
                    </a:cubicBezTo>
                    <a:cubicBezTo>
                      <a:pt x="0" y="226"/>
                      <a:pt x="60" y="286"/>
                      <a:pt x="143" y="286"/>
                    </a:cubicBezTo>
                    <a:cubicBezTo>
                      <a:pt x="214" y="286"/>
                      <a:pt x="298" y="226"/>
                      <a:pt x="298" y="143"/>
                    </a:cubicBezTo>
                    <a:cubicBezTo>
                      <a:pt x="298" y="72"/>
                      <a:pt x="238" y="0"/>
                      <a:pt x="15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41"/>
              <p:cNvSpPr/>
              <p:nvPr/>
            </p:nvSpPr>
            <p:spPr>
              <a:xfrm>
                <a:off x="3896600" y="1642225"/>
                <a:ext cx="15800" cy="15600"/>
              </a:xfrm>
              <a:custGeom>
                <a:avLst/>
                <a:gdLst/>
                <a:ahLst/>
                <a:cxnLst/>
                <a:rect l="l" t="t" r="r" b="b"/>
                <a:pathLst>
                  <a:path w="632" h="624" extrusionOk="0">
                    <a:moveTo>
                      <a:pt x="300" y="1"/>
                    </a:moveTo>
                    <a:cubicBezTo>
                      <a:pt x="148" y="1"/>
                      <a:pt x="23" y="146"/>
                      <a:pt x="1" y="301"/>
                    </a:cubicBezTo>
                    <a:cubicBezTo>
                      <a:pt x="1" y="480"/>
                      <a:pt x="144" y="611"/>
                      <a:pt x="298" y="622"/>
                    </a:cubicBezTo>
                    <a:cubicBezTo>
                      <a:pt x="305" y="623"/>
                      <a:pt x="312" y="623"/>
                      <a:pt x="320" y="623"/>
                    </a:cubicBezTo>
                    <a:cubicBezTo>
                      <a:pt x="479" y="623"/>
                      <a:pt x="632" y="496"/>
                      <a:pt x="632" y="325"/>
                    </a:cubicBezTo>
                    <a:cubicBezTo>
                      <a:pt x="632" y="146"/>
                      <a:pt x="501" y="15"/>
                      <a:pt x="334" y="3"/>
                    </a:cubicBezTo>
                    <a:cubicBezTo>
                      <a:pt x="323" y="2"/>
                      <a:pt x="311" y="1"/>
                      <a:pt x="30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41"/>
              <p:cNvSpPr/>
              <p:nvPr/>
            </p:nvSpPr>
            <p:spPr>
              <a:xfrm>
                <a:off x="4264200" y="1861050"/>
                <a:ext cx="39625" cy="38750"/>
              </a:xfrm>
              <a:custGeom>
                <a:avLst/>
                <a:gdLst/>
                <a:ahLst/>
                <a:cxnLst/>
                <a:rect l="l" t="t" r="r" b="b"/>
                <a:pathLst>
                  <a:path w="1585" h="1550" extrusionOk="0">
                    <a:moveTo>
                      <a:pt x="781" y="0"/>
                    </a:moveTo>
                    <a:cubicBezTo>
                      <a:pt x="371" y="0"/>
                      <a:pt x="36" y="337"/>
                      <a:pt x="13" y="740"/>
                    </a:cubicBezTo>
                    <a:cubicBezTo>
                      <a:pt x="1" y="1168"/>
                      <a:pt x="346" y="1525"/>
                      <a:pt x="763" y="1549"/>
                    </a:cubicBezTo>
                    <a:cubicBezTo>
                      <a:pt x="770" y="1549"/>
                      <a:pt x="778" y="1550"/>
                      <a:pt x="785" y="1550"/>
                    </a:cubicBezTo>
                    <a:cubicBezTo>
                      <a:pt x="1204" y="1550"/>
                      <a:pt x="1549" y="1220"/>
                      <a:pt x="1561" y="799"/>
                    </a:cubicBezTo>
                    <a:cubicBezTo>
                      <a:pt x="1584" y="371"/>
                      <a:pt x="1239" y="13"/>
                      <a:pt x="822" y="1"/>
                    </a:cubicBezTo>
                    <a:cubicBezTo>
                      <a:pt x="808" y="1"/>
                      <a:pt x="795" y="0"/>
                      <a:pt x="78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41"/>
              <p:cNvSpPr/>
              <p:nvPr/>
            </p:nvSpPr>
            <p:spPr>
              <a:xfrm>
                <a:off x="4316000" y="1775350"/>
                <a:ext cx="40500" cy="39925"/>
              </a:xfrm>
              <a:custGeom>
                <a:avLst/>
                <a:gdLst/>
                <a:ahLst/>
                <a:cxnLst/>
                <a:rect l="l" t="t" r="r" b="b"/>
                <a:pathLst>
                  <a:path w="1620" h="1597" extrusionOk="0">
                    <a:moveTo>
                      <a:pt x="813" y="0"/>
                    </a:moveTo>
                    <a:cubicBezTo>
                      <a:pt x="393" y="0"/>
                      <a:pt x="36" y="341"/>
                      <a:pt x="13" y="774"/>
                    </a:cubicBezTo>
                    <a:cubicBezTo>
                      <a:pt x="1" y="1227"/>
                      <a:pt x="346" y="1584"/>
                      <a:pt x="786" y="1596"/>
                    </a:cubicBezTo>
                    <a:cubicBezTo>
                      <a:pt x="794" y="1596"/>
                      <a:pt x="802" y="1596"/>
                      <a:pt x="809" y="1596"/>
                    </a:cubicBezTo>
                    <a:cubicBezTo>
                      <a:pt x="1251" y="1596"/>
                      <a:pt x="1596" y="1255"/>
                      <a:pt x="1608" y="822"/>
                    </a:cubicBezTo>
                    <a:cubicBezTo>
                      <a:pt x="1620" y="370"/>
                      <a:pt x="1275" y="12"/>
                      <a:pt x="834" y="0"/>
                    </a:cubicBezTo>
                    <a:cubicBezTo>
                      <a:pt x="827" y="0"/>
                      <a:pt x="820" y="0"/>
                      <a:pt x="81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41"/>
              <p:cNvSpPr/>
              <p:nvPr/>
            </p:nvSpPr>
            <p:spPr>
              <a:xfrm>
                <a:off x="4677050" y="1650025"/>
                <a:ext cx="18775" cy="18500"/>
              </a:xfrm>
              <a:custGeom>
                <a:avLst/>
                <a:gdLst/>
                <a:ahLst/>
                <a:cxnLst/>
                <a:rect l="l" t="t" r="r" b="b"/>
                <a:pathLst>
                  <a:path w="751" h="740" extrusionOk="0">
                    <a:moveTo>
                      <a:pt x="382" y="1"/>
                    </a:moveTo>
                    <a:cubicBezTo>
                      <a:pt x="180" y="1"/>
                      <a:pt x="13" y="144"/>
                      <a:pt x="1" y="358"/>
                    </a:cubicBezTo>
                    <a:cubicBezTo>
                      <a:pt x="1" y="560"/>
                      <a:pt x="156" y="739"/>
                      <a:pt x="370" y="739"/>
                    </a:cubicBezTo>
                    <a:cubicBezTo>
                      <a:pt x="572" y="739"/>
                      <a:pt x="751" y="584"/>
                      <a:pt x="751" y="382"/>
                    </a:cubicBezTo>
                    <a:cubicBezTo>
                      <a:pt x="751" y="179"/>
                      <a:pt x="596" y="1"/>
                      <a:pt x="38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41"/>
              <p:cNvSpPr/>
              <p:nvPr/>
            </p:nvSpPr>
            <p:spPr>
              <a:xfrm>
                <a:off x="4892275" y="1590200"/>
                <a:ext cx="19075" cy="18775"/>
              </a:xfrm>
              <a:custGeom>
                <a:avLst/>
                <a:gdLst/>
                <a:ahLst/>
                <a:cxnLst/>
                <a:rect l="l" t="t" r="r" b="b"/>
                <a:pathLst>
                  <a:path w="763" h="751" extrusionOk="0">
                    <a:moveTo>
                      <a:pt x="393" y="1"/>
                    </a:moveTo>
                    <a:cubicBezTo>
                      <a:pt x="179" y="1"/>
                      <a:pt x="0" y="156"/>
                      <a:pt x="0" y="370"/>
                    </a:cubicBezTo>
                    <a:cubicBezTo>
                      <a:pt x="0" y="572"/>
                      <a:pt x="167" y="739"/>
                      <a:pt x="381" y="751"/>
                    </a:cubicBezTo>
                    <a:cubicBezTo>
                      <a:pt x="584" y="751"/>
                      <a:pt x="762" y="596"/>
                      <a:pt x="762" y="382"/>
                    </a:cubicBezTo>
                    <a:cubicBezTo>
                      <a:pt x="762" y="179"/>
                      <a:pt x="595" y="1"/>
                      <a:pt x="39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41"/>
              <p:cNvSpPr/>
              <p:nvPr/>
            </p:nvSpPr>
            <p:spPr>
              <a:xfrm>
                <a:off x="4677650" y="1561025"/>
                <a:ext cx="16100" cy="16100"/>
              </a:xfrm>
              <a:custGeom>
                <a:avLst/>
                <a:gdLst/>
                <a:ahLst/>
                <a:cxnLst/>
                <a:rect l="l" t="t" r="r" b="b"/>
                <a:pathLst>
                  <a:path w="644" h="644" extrusionOk="0">
                    <a:moveTo>
                      <a:pt x="334" y="1"/>
                    </a:moveTo>
                    <a:cubicBezTo>
                      <a:pt x="156" y="1"/>
                      <a:pt x="1" y="132"/>
                      <a:pt x="1" y="311"/>
                    </a:cubicBezTo>
                    <a:cubicBezTo>
                      <a:pt x="1" y="489"/>
                      <a:pt x="132" y="644"/>
                      <a:pt x="310" y="644"/>
                    </a:cubicBezTo>
                    <a:cubicBezTo>
                      <a:pt x="489" y="644"/>
                      <a:pt x="644" y="501"/>
                      <a:pt x="644" y="334"/>
                    </a:cubicBezTo>
                    <a:cubicBezTo>
                      <a:pt x="644" y="156"/>
                      <a:pt x="501" y="1"/>
                      <a:pt x="3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41"/>
              <p:cNvSpPr/>
              <p:nvPr/>
            </p:nvSpPr>
            <p:spPr>
              <a:xfrm>
                <a:off x="5003600" y="1353550"/>
                <a:ext cx="32750" cy="32200"/>
              </a:xfrm>
              <a:custGeom>
                <a:avLst/>
                <a:gdLst/>
                <a:ahLst/>
                <a:cxnLst/>
                <a:rect l="l" t="t" r="r" b="b"/>
                <a:pathLst>
                  <a:path w="1310" h="1288" extrusionOk="0">
                    <a:moveTo>
                      <a:pt x="646" y="1"/>
                    </a:moveTo>
                    <a:cubicBezTo>
                      <a:pt x="321" y="1"/>
                      <a:pt x="35" y="271"/>
                      <a:pt x="12" y="620"/>
                    </a:cubicBezTo>
                    <a:cubicBezTo>
                      <a:pt x="0" y="978"/>
                      <a:pt x="286" y="1275"/>
                      <a:pt x="643" y="1287"/>
                    </a:cubicBezTo>
                    <a:lnTo>
                      <a:pt x="726" y="1287"/>
                    </a:lnTo>
                    <a:cubicBezTo>
                      <a:pt x="1048" y="1263"/>
                      <a:pt x="1298" y="990"/>
                      <a:pt x="1298" y="668"/>
                    </a:cubicBezTo>
                    <a:cubicBezTo>
                      <a:pt x="1310" y="335"/>
                      <a:pt x="1072" y="73"/>
                      <a:pt x="762" y="13"/>
                    </a:cubicBezTo>
                    <a:cubicBezTo>
                      <a:pt x="726" y="13"/>
                      <a:pt x="703" y="1"/>
                      <a:pt x="667" y="1"/>
                    </a:cubicBezTo>
                    <a:cubicBezTo>
                      <a:pt x="660" y="1"/>
                      <a:pt x="653" y="1"/>
                      <a:pt x="64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41"/>
              <p:cNvSpPr/>
              <p:nvPr/>
            </p:nvSpPr>
            <p:spPr>
              <a:xfrm>
                <a:off x="4811000" y="1595550"/>
                <a:ext cx="42900" cy="42600"/>
              </a:xfrm>
              <a:custGeom>
                <a:avLst/>
                <a:gdLst/>
                <a:ahLst/>
                <a:cxnLst/>
                <a:rect l="l" t="t" r="r" b="b"/>
                <a:pathLst>
                  <a:path w="1716" h="1704" extrusionOk="0">
                    <a:moveTo>
                      <a:pt x="871" y="1"/>
                    </a:moveTo>
                    <a:cubicBezTo>
                      <a:pt x="405" y="1"/>
                      <a:pt x="24" y="366"/>
                      <a:pt x="13" y="823"/>
                    </a:cubicBezTo>
                    <a:cubicBezTo>
                      <a:pt x="1" y="1287"/>
                      <a:pt x="346" y="1668"/>
                      <a:pt x="822" y="1704"/>
                    </a:cubicBezTo>
                    <a:cubicBezTo>
                      <a:pt x="830" y="1704"/>
                      <a:pt x="837" y="1704"/>
                      <a:pt x="845" y="1704"/>
                    </a:cubicBezTo>
                    <a:cubicBezTo>
                      <a:pt x="1299" y="1704"/>
                      <a:pt x="1680" y="1351"/>
                      <a:pt x="1703" y="882"/>
                    </a:cubicBezTo>
                    <a:cubicBezTo>
                      <a:pt x="1715" y="418"/>
                      <a:pt x="1370" y="37"/>
                      <a:pt x="894" y="1"/>
                    </a:cubicBezTo>
                    <a:cubicBezTo>
                      <a:pt x="886" y="1"/>
                      <a:pt x="879" y="1"/>
                      <a:pt x="87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41"/>
              <p:cNvSpPr/>
              <p:nvPr/>
            </p:nvSpPr>
            <p:spPr>
              <a:xfrm>
                <a:off x="5974250" y="1172600"/>
                <a:ext cx="153325" cy="218800"/>
              </a:xfrm>
              <a:custGeom>
                <a:avLst/>
                <a:gdLst/>
                <a:ahLst/>
                <a:cxnLst/>
                <a:rect l="l" t="t" r="r" b="b"/>
                <a:pathLst>
                  <a:path w="6133" h="8752" extrusionOk="0">
                    <a:moveTo>
                      <a:pt x="822" y="0"/>
                    </a:moveTo>
                    <a:cubicBezTo>
                      <a:pt x="822" y="0"/>
                      <a:pt x="0" y="2263"/>
                      <a:pt x="1465" y="4691"/>
                    </a:cubicBezTo>
                    <a:cubicBezTo>
                      <a:pt x="2917" y="7096"/>
                      <a:pt x="6120" y="8751"/>
                      <a:pt x="6120" y="8751"/>
                    </a:cubicBezTo>
                    <a:cubicBezTo>
                      <a:pt x="6120" y="8751"/>
                      <a:pt x="6132" y="5168"/>
                      <a:pt x="4680" y="2739"/>
                    </a:cubicBezTo>
                    <a:cubicBezTo>
                      <a:pt x="3203" y="334"/>
                      <a:pt x="822" y="0"/>
                      <a:pt x="82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41"/>
              <p:cNvSpPr/>
              <p:nvPr/>
            </p:nvSpPr>
            <p:spPr>
              <a:xfrm>
                <a:off x="5746250" y="1934900"/>
                <a:ext cx="138725" cy="229200"/>
              </a:xfrm>
              <a:custGeom>
                <a:avLst/>
                <a:gdLst/>
                <a:ahLst/>
                <a:cxnLst/>
                <a:rect l="l" t="t" r="r" b="b"/>
                <a:pathLst>
                  <a:path w="5549" h="9168" extrusionOk="0">
                    <a:moveTo>
                      <a:pt x="48" y="0"/>
                    </a:moveTo>
                    <a:cubicBezTo>
                      <a:pt x="48" y="0"/>
                      <a:pt x="0" y="560"/>
                      <a:pt x="0" y="1369"/>
                    </a:cubicBezTo>
                    <a:cubicBezTo>
                      <a:pt x="12" y="2655"/>
                      <a:pt x="179" y="4572"/>
                      <a:pt x="941" y="6108"/>
                    </a:cubicBezTo>
                    <a:cubicBezTo>
                      <a:pt x="2179" y="8632"/>
                      <a:pt x="4525" y="9168"/>
                      <a:pt x="4525" y="9168"/>
                    </a:cubicBezTo>
                    <a:cubicBezTo>
                      <a:pt x="4525" y="9168"/>
                      <a:pt x="5548" y="6989"/>
                      <a:pt x="4298" y="4453"/>
                    </a:cubicBezTo>
                    <a:cubicBezTo>
                      <a:pt x="3727" y="3262"/>
                      <a:pt x="2739" y="2203"/>
                      <a:pt x="1881" y="1429"/>
                    </a:cubicBezTo>
                    <a:cubicBezTo>
                      <a:pt x="893" y="560"/>
                      <a:pt x="48" y="0"/>
                      <a:pt x="4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41"/>
              <p:cNvSpPr/>
              <p:nvPr/>
            </p:nvSpPr>
            <p:spPr>
              <a:xfrm>
                <a:off x="5241425" y="1851550"/>
                <a:ext cx="170875" cy="199150"/>
              </a:xfrm>
              <a:custGeom>
                <a:avLst/>
                <a:gdLst/>
                <a:ahLst/>
                <a:cxnLst/>
                <a:rect l="l" t="t" r="r" b="b"/>
                <a:pathLst>
                  <a:path w="6835" h="7966" extrusionOk="0">
                    <a:moveTo>
                      <a:pt x="6834" y="0"/>
                    </a:moveTo>
                    <a:cubicBezTo>
                      <a:pt x="6834" y="1"/>
                      <a:pt x="3453" y="1215"/>
                      <a:pt x="1667" y="3418"/>
                    </a:cubicBezTo>
                    <a:cubicBezTo>
                      <a:pt x="1488" y="3632"/>
                      <a:pt x="1322" y="3870"/>
                      <a:pt x="1191" y="4096"/>
                    </a:cubicBezTo>
                    <a:cubicBezTo>
                      <a:pt x="0" y="6073"/>
                      <a:pt x="405" y="7966"/>
                      <a:pt x="405" y="7966"/>
                    </a:cubicBezTo>
                    <a:cubicBezTo>
                      <a:pt x="405" y="7966"/>
                      <a:pt x="2810" y="7966"/>
                      <a:pt x="4584" y="5763"/>
                    </a:cubicBezTo>
                    <a:cubicBezTo>
                      <a:pt x="4953" y="5299"/>
                      <a:pt x="5263" y="4763"/>
                      <a:pt x="5537" y="4227"/>
                    </a:cubicBezTo>
                    <a:cubicBezTo>
                      <a:pt x="6549" y="2227"/>
                      <a:pt x="6834" y="1"/>
                      <a:pt x="68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41"/>
              <p:cNvSpPr/>
              <p:nvPr/>
            </p:nvSpPr>
            <p:spPr>
              <a:xfrm>
                <a:off x="5315825" y="1169925"/>
                <a:ext cx="128625" cy="245575"/>
              </a:xfrm>
              <a:custGeom>
                <a:avLst/>
                <a:gdLst/>
                <a:ahLst/>
                <a:cxnLst/>
                <a:rect l="l" t="t" r="r" b="b"/>
                <a:pathLst>
                  <a:path w="5145" h="9823" extrusionOk="0">
                    <a:moveTo>
                      <a:pt x="4180" y="0"/>
                    </a:moveTo>
                    <a:cubicBezTo>
                      <a:pt x="4180" y="0"/>
                      <a:pt x="1549" y="2429"/>
                      <a:pt x="775" y="5144"/>
                    </a:cubicBezTo>
                    <a:cubicBezTo>
                      <a:pt x="1" y="7846"/>
                      <a:pt x="1382" y="9823"/>
                      <a:pt x="1382" y="9823"/>
                    </a:cubicBezTo>
                    <a:cubicBezTo>
                      <a:pt x="1382" y="9823"/>
                      <a:pt x="3596" y="8894"/>
                      <a:pt x="4370" y="6179"/>
                    </a:cubicBezTo>
                    <a:cubicBezTo>
                      <a:pt x="5144" y="3477"/>
                      <a:pt x="4180" y="0"/>
                      <a:pt x="418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41"/>
              <p:cNvSpPr/>
              <p:nvPr/>
            </p:nvSpPr>
            <p:spPr>
              <a:xfrm>
                <a:off x="5907275" y="1476125"/>
                <a:ext cx="27700" cy="26600"/>
              </a:xfrm>
              <a:custGeom>
                <a:avLst/>
                <a:gdLst/>
                <a:ahLst/>
                <a:cxnLst/>
                <a:rect l="l" t="t" r="r" b="b"/>
                <a:pathLst>
                  <a:path w="1108" h="1064" extrusionOk="0">
                    <a:moveTo>
                      <a:pt x="524" y="1"/>
                    </a:moveTo>
                    <a:cubicBezTo>
                      <a:pt x="448" y="1"/>
                      <a:pt x="381" y="24"/>
                      <a:pt x="322" y="63"/>
                    </a:cubicBezTo>
                    <a:cubicBezTo>
                      <a:pt x="155" y="158"/>
                      <a:pt x="36" y="313"/>
                      <a:pt x="24" y="516"/>
                    </a:cubicBezTo>
                    <a:cubicBezTo>
                      <a:pt x="0" y="813"/>
                      <a:pt x="239" y="1051"/>
                      <a:pt x="536" y="1063"/>
                    </a:cubicBezTo>
                    <a:cubicBezTo>
                      <a:pt x="584" y="1063"/>
                      <a:pt x="620" y="1051"/>
                      <a:pt x="655" y="1051"/>
                    </a:cubicBezTo>
                    <a:cubicBezTo>
                      <a:pt x="893" y="1004"/>
                      <a:pt x="1072" y="813"/>
                      <a:pt x="1096" y="551"/>
                    </a:cubicBezTo>
                    <a:cubicBezTo>
                      <a:pt x="1108" y="254"/>
                      <a:pt x="870" y="16"/>
                      <a:pt x="572" y="4"/>
                    </a:cubicBezTo>
                    <a:cubicBezTo>
                      <a:pt x="556" y="2"/>
                      <a:pt x="540" y="1"/>
                      <a:pt x="52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41"/>
              <p:cNvSpPr/>
              <p:nvPr/>
            </p:nvSpPr>
            <p:spPr>
              <a:xfrm>
                <a:off x="5557525" y="1261600"/>
                <a:ext cx="24725" cy="23850"/>
              </a:xfrm>
              <a:custGeom>
                <a:avLst/>
                <a:gdLst/>
                <a:ahLst/>
                <a:cxnLst/>
                <a:rect l="l" t="t" r="r" b="b"/>
                <a:pathLst>
                  <a:path w="989" h="954" extrusionOk="0">
                    <a:moveTo>
                      <a:pt x="513" y="0"/>
                    </a:moveTo>
                    <a:cubicBezTo>
                      <a:pt x="239" y="0"/>
                      <a:pt x="36" y="203"/>
                      <a:pt x="24" y="465"/>
                    </a:cubicBezTo>
                    <a:cubicBezTo>
                      <a:pt x="1" y="715"/>
                      <a:pt x="215" y="941"/>
                      <a:pt x="477" y="953"/>
                    </a:cubicBezTo>
                    <a:cubicBezTo>
                      <a:pt x="484" y="953"/>
                      <a:pt x="492" y="953"/>
                      <a:pt x="499" y="953"/>
                    </a:cubicBezTo>
                    <a:cubicBezTo>
                      <a:pt x="751" y="953"/>
                      <a:pt x="953" y="755"/>
                      <a:pt x="965" y="488"/>
                    </a:cubicBezTo>
                    <a:cubicBezTo>
                      <a:pt x="989" y="238"/>
                      <a:pt x="775" y="12"/>
                      <a:pt x="51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41"/>
              <p:cNvSpPr/>
              <p:nvPr/>
            </p:nvSpPr>
            <p:spPr>
              <a:xfrm>
                <a:off x="5834050" y="1186300"/>
                <a:ext cx="12225" cy="12525"/>
              </a:xfrm>
              <a:custGeom>
                <a:avLst/>
                <a:gdLst/>
                <a:ahLst/>
                <a:cxnLst/>
                <a:rect l="l" t="t" r="r" b="b"/>
                <a:pathLst>
                  <a:path w="489" h="501" extrusionOk="0">
                    <a:moveTo>
                      <a:pt x="251" y="0"/>
                    </a:moveTo>
                    <a:cubicBezTo>
                      <a:pt x="120" y="0"/>
                      <a:pt x="1" y="107"/>
                      <a:pt x="1" y="238"/>
                    </a:cubicBezTo>
                    <a:cubicBezTo>
                      <a:pt x="1" y="393"/>
                      <a:pt x="108" y="500"/>
                      <a:pt x="239" y="500"/>
                    </a:cubicBezTo>
                    <a:cubicBezTo>
                      <a:pt x="370" y="500"/>
                      <a:pt x="489" y="393"/>
                      <a:pt x="489" y="262"/>
                    </a:cubicBezTo>
                    <a:cubicBezTo>
                      <a:pt x="489" y="119"/>
                      <a:pt x="393" y="0"/>
                      <a:pt x="25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41"/>
              <p:cNvSpPr/>
              <p:nvPr/>
            </p:nvSpPr>
            <p:spPr>
              <a:xfrm>
                <a:off x="5620925" y="1692000"/>
                <a:ext cx="44675" cy="44100"/>
              </a:xfrm>
              <a:custGeom>
                <a:avLst/>
                <a:gdLst/>
                <a:ahLst/>
                <a:cxnLst/>
                <a:rect l="l" t="t" r="r" b="b"/>
                <a:pathLst>
                  <a:path w="1787" h="1764" extrusionOk="0">
                    <a:moveTo>
                      <a:pt x="896" y="0"/>
                    </a:moveTo>
                    <a:cubicBezTo>
                      <a:pt x="429" y="0"/>
                      <a:pt x="24" y="377"/>
                      <a:pt x="13" y="846"/>
                    </a:cubicBezTo>
                    <a:cubicBezTo>
                      <a:pt x="1" y="1322"/>
                      <a:pt x="370" y="1739"/>
                      <a:pt x="858" y="1763"/>
                    </a:cubicBezTo>
                    <a:cubicBezTo>
                      <a:pt x="865" y="1763"/>
                      <a:pt x="873" y="1763"/>
                      <a:pt x="880" y="1763"/>
                    </a:cubicBezTo>
                    <a:cubicBezTo>
                      <a:pt x="1347" y="1763"/>
                      <a:pt x="1751" y="1398"/>
                      <a:pt x="1775" y="906"/>
                    </a:cubicBezTo>
                    <a:cubicBezTo>
                      <a:pt x="1787" y="429"/>
                      <a:pt x="1406" y="13"/>
                      <a:pt x="917" y="1"/>
                    </a:cubicBezTo>
                    <a:cubicBezTo>
                      <a:pt x="910" y="1"/>
                      <a:pt x="903" y="0"/>
                      <a:pt x="89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41"/>
              <p:cNvSpPr/>
              <p:nvPr/>
            </p:nvSpPr>
            <p:spPr>
              <a:xfrm>
                <a:off x="5335475" y="1734850"/>
                <a:ext cx="37525" cy="36950"/>
              </a:xfrm>
              <a:custGeom>
                <a:avLst/>
                <a:gdLst/>
                <a:ahLst/>
                <a:cxnLst/>
                <a:rect l="l" t="t" r="r" b="b"/>
                <a:pathLst>
                  <a:path w="1501" h="1478" extrusionOk="0">
                    <a:moveTo>
                      <a:pt x="752" y="1"/>
                    </a:moveTo>
                    <a:cubicBezTo>
                      <a:pt x="346" y="1"/>
                      <a:pt x="36" y="318"/>
                      <a:pt x="12" y="716"/>
                    </a:cubicBezTo>
                    <a:cubicBezTo>
                      <a:pt x="1" y="1120"/>
                      <a:pt x="310" y="1454"/>
                      <a:pt x="727" y="1478"/>
                    </a:cubicBezTo>
                    <a:cubicBezTo>
                      <a:pt x="734" y="1478"/>
                      <a:pt x="742" y="1478"/>
                      <a:pt x="749" y="1478"/>
                    </a:cubicBezTo>
                    <a:cubicBezTo>
                      <a:pt x="1144" y="1478"/>
                      <a:pt x="1477" y="1172"/>
                      <a:pt x="1489" y="763"/>
                    </a:cubicBezTo>
                    <a:cubicBezTo>
                      <a:pt x="1501" y="358"/>
                      <a:pt x="1191" y="13"/>
                      <a:pt x="774" y="1"/>
                    </a:cubicBezTo>
                    <a:cubicBezTo>
                      <a:pt x="767" y="1"/>
                      <a:pt x="759" y="1"/>
                      <a:pt x="75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41"/>
              <p:cNvSpPr/>
              <p:nvPr/>
            </p:nvSpPr>
            <p:spPr>
              <a:xfrm>
                <a:off x="5471200" y="1690825"/>
                <a:ext cx="7175" cy="7150"/>
              </a:xfrm>
              <a:custGeom>
                <a:avLst/>
                <a:gdLst/>
                <a:ahLst/>
                <a:cxnLst/>
                <a:rect l="l" t="t" r="r" b="b"/>
                <a:pathLst>
                  <a:path w="287" h="286" extrusionOk="0">
                    <a:moveTo>
                      <a:pt x="156" y="0"/>
                    </a:moveTo>
                    <a:cubicBezTo>
                      <a:pt x="84" y="0"/>
                      <a:pt x="25" y="60"/>
                      <a:pt x="1" y="143"/>
                    </a:cubicBezTo>
                    <a:cubicBezTo>
                      <a:pt x="1" y="214"/>
                      <a:pt x="60" y="286"/>
                      <a:pt x="144" y="286"/>
                    </a:cubicBezTo>
                    <a:cubicBezTo>
                      <a:pt x="215" y="286"/>
                      <a:pt x="287" y="226"/>
                      <a:pt x="287" y="155"/>
                    </a:cubicBezTo>
                    <a:cubicBezTo>
                      <a:pt x="287" y="83"/>
                      <a:pt x="227" y="0"/>
                      <a:pt x="15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41"/>
              <p:cNvSpPr/>
              <p:nvPr/>
            </p:nvSpPr>
            <p:spPr>
              <a:xfrm>
                <a:off x="5539075" y="1696750"/>
                <a:ext cx="15500" cy="15825"/>
              </a:xfrm>
              <a:custGeom>
                <a:avLst/>
                <a:gdLst/>
                <a:ahLst/>
                <a:cxnLst/>
                <a:rect l="l" t="t" r="r" b="b"/>
                <a:pathLst>
                  <a:path w="620" h="633" extrusionOk="0">
                    <a:moveTo>
                      <a:pt x="302" y="0"/>
                    </a:moveTo>
                    <a:cubicBezTo>
                      <a:pt x="154" y="0"/>
                      <a:pt x="12" y="128"/>
                      <a:pt x="0" y="299"/>
                    </a:cubicBezTo>
                    <a:cubicBezTo>
                      <a:pt x="0" y="477"/>
                      <a:pt x="131" y="620"/>
                      <a:pt x="298" y="632"/>
                    </a:cubicBezTo>
                    <a:cubicBezTo>
                      <a:pt x="477" y="632"/>
                      <a:pt x="608" y="501"/>
                      <a:pt x="620" y="335"/>
                    </a:cubicBezTo>
                    <a:cubicBezTo>
                      <a:pt x="620" y="156"/>
                      <a:pt x="489" y="25"/>
                      <a:pt x="322" y="1"/>
                    </a:cubicBezTo>
                    <a:cubicBezTo>
                      <a:pt x="315" y="1"/>
                      <a:pt x="309" y="0"/>
                      <a:pt x="30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41"/>
              <p:cNvSpPr/>
              <p:nvPr/>
            </p:nvSpPr>
            <p:spPr>
              <a:xfrm>
                <a:off x="5906975" y="1915250"/>
                <a:ext cx="39625" cy="38725"/>
              </a:xfrm>
              <a:custGeom>
                <a:avLst/>
                <a:gdLst/>
                <a:ahLst/>
                <a:cxnLst/>
                <a:rect l="l" t="t" r="r" b="b"/>
                <a:pathLst>
                  <a:path w="1585" h="1549" extrusionOk="0">
                    <a:moveTo>
                      <a:pt x="799" y="0"/>
                    </a:moveTo>
                    <a:cubicBezTo>
                      <a:pt x="381" y="0"/>
                      <a:pt x="36" y="318"/>
                      <a:pt x="12" y="750"/>
                    </a:cubicBezTo>
                    <a:cubicBezTo>
                      <a:pt x="1" y="1179"/>
                      <a:pt x="346" y="1536"/>
                      <a:pt x="763" y="1548"/>
                    </a:cubicBezTo>
                    <a:cubicBezTo>
                      <a:pt x="770" y="1548"/>
                      <a:pt x="777" y="1548"/>
                      <a:pt x="784" y="1548"/>
                    </a:cubicBezTo>
                    <a:cubicBezTo>
                      <a:pt x="1203" y="1548"/>
                      <a:pt x="1549" y="1208"/>
                      <a:pt x="1560" y="798"/>
                    </a:cubicBezTo>
                    <a:cubicBezTo>
                      <a:pt x="1584" y="369"/>
                      <a:pt x="1239" y="12"/>
                      <a:pt x="822" y="0"/>
                    </a:cubicBezTo>
                    <a:cubicBezTo>
                      <a:pt x="814" y="0"/>
                      <a:pt x="807" y="0"/>
                      <a:pt x="799"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41"/>
              <p:cNvSpPr/>
              <p:nvPr/>
            </p:nvSpPr>
            <p:spPr>
              <a:xfrm>
                <a:off x="5958775" y="1829225"/>
                <a:ext cx="40500" cy="39925"/>
              </a:xfrm>
              <a:custGeom>
                <a:avLst/>
                <a:gdLst/>
                <a:ahLst/>
                <a:cxnLst/>
                <a:rect l="l" t="t" r="r" b="b"/>
                <a:pathLst>
                  <a:path w="1620" h="1597" extrusionOk="0">
                    <a:moveTo>
                      <a:pt x="834" y="0"/>
                    </a:moveTo>
                    <a:cubicBezTo>
                      <a:pt x="405" y="0"/>
                      <a:pt x="24" y="346"/>
                      <a:pt x="12" y="774"/>
                    </a:cubicBezTo>
                    <a:cubicBezTo>
                      <a:pt x="0" y="1227"/>
                      <a:pt x="346" y="1584"/>
                      <a:pt x="786" y="1596"/>
                    </a:cubicBezTo>
                    <a:cubicBezTo>
                      <a:pt x="794" y="1596"/>
                      <a:pt x="802" y="1596"/>
                      <a:pt x="809" y="1596"/>
                    </a:cubicBezTo>
                    <a:cubicBezTo>
                      <a:pt x="1251" y="1596"/>
                      <a:pt x="1596" y="1267"/>
                      <a:pt x="1608" y="822"/>
                    </a:cubicBezTo>
                    <a:cubicBezTo>
                      <a:pt x="1619" y="381"/>
                      <a:pt x="1274" y="24"/>
                      <a:pt x="8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41"/>
              <p:cNvSpPr/>
              <p:nvPr/>
            </p:nvSpPr>
            <p:spPr>
              <a:xfrm>
                <a:off x="6319525" y="1704200"/>
                <a:ext cx="19075" cy="18775"/>
              </a:xfrm>
              <a:custGeom>
                <a:avLst/>
                <a:gdLst/>
                <a:ahLst/>
                <a:cxnLst/>
                <a:rect l="l" t="t" r="r" b="b"/>
                <a:pathLst>
                  <a:path w="763" h="751" extrusionOk="0">
                    <a:moveTo>
                      <a:pt x="372" y="0"/>
                    </a:moveTo>
                    <a:cubicBezTo>
                      <a:pt x="167" y="0"/>
                      <a:pt x="1" y="162"/>
                      <a:pt x="1" y="358"/>
                    </a:cubicBezTo>
                    <a:cubicBezTo>
                      <a:pt x="1" y="572"/>
                      <a:pt x="167" y="751"/>
                      <a:pt x="382" y="751"/>
                    </a:cubicBezTo>
                    <a:cubicBezTo>
                      <a:pt x="584" y="751"/>
                      <a:pt x="763" y="584"/>
                      <a:pt x="763" y="394"/>
                    </a:cubicBezTo>
                    <a:cubicBezTo>
                      <a:pt x="763" y="179"/>
                      <a:pt x="596" y="1"/>
                      <a:pt x="394" y="1"/>
                    </a:cubicBezTo>
                    <a:cubicBezTo>
                      <a:pt x="386" y="0"/>
                      <a:pt x="379" y="0"/>
                      <a:pt x="37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41"/>
              <p:cNvSpPr/>
              <p:nvPr/>
            </p:nvSpPr>
            <p:spPr>
              <a:xfrm>
                <a:off x="6535025" y="1644075"/>
                <a:ext cx="19075" cy="19075"/>
              </a:xfrm>
              <a:custGeom>
                <a:avLst/>
                <a:gdLst/>
                <a:ahLst/>
                <a:cxnLst/>
                <a:rect l="l" t="t" r="r" b="b"/>
                <a:pathLst>
                  <a:path w="763" h="763" extrusionOk="0">
                    <a:moveTo>
                      <a:pt x="394" y="1"/>
                    </a:moveTo>
                    <a:cubicBezTo>
                      <a:pt x="179" y="1"/>
                      <a:pt x="13" y="167"/>
                      <a:pt x="1" y="370"/>
                    </a:cubicBezTo>
                    <a:cubicBezTo>
                      <a:pt x="1" y="584"/>
                      <a:pt x="167" y="763"/>
                      <a:pt x="370" y="763"/>
                    </a:cubicBezTo>
                    <a:cubicBezTo>
                      <a:pt x="584" y="763"/>
                      <a:pt x="763" y="596"/>
                      <a:pt x="763" y="382"/>
                    </a:cubicBezTo>
                    <a:cubicBezTo>
                      <a:pt x="763" y="179"/>
                      <a:pt x="596" y="1"/>
                      <a:pt x="39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41"/>
              <p:cNvSpPr/>
              <p:nvPr/>
            </p:nvSpPr>
            <p:spPr>
              <a:xfrm>
                <a:off x="6320125" y="1615500"/>
                <a:ext cx="15800" cy="15800"/>
              </a:xfrm>
              <a:custGeom>
                <a:avLst/>
                <a:gdLst/>
                <a:ahLst/>
                <a:cxnLst/>
                <a:rect l="l" t="t" r="r" b="b"/>
                <a:pathLst>
                  <a:path w="632" h="632" extrusionOk="0">
                    <a:moveTo>
                      <a:pt x="322" y="1"/>
                    </a:moveTo>
                    <a:cubicBezTo>
                      <a:pt x="143" y="1"/>
                      <a:pt x="0" y="132"/>
                      <a:pt x="0" y="310"/>
                    </a:cubicBezTo>
                    <a:cubicBezTo>
                      <a:pt x="0" y="489"/>
                      <a:pt x="131" y="632"/>
                      <a:pt x="310" y="632"/>
                    </a:cubicBezTo>
                    <a:cubicBezTo>
                      <a:pt x="489" y="632"/>
                      <a:pt x="631" y="501"/>
                      <a:pt x="631" y="322"/>
                    </a:cubicBezTo>
                    <a:cubicBezTo>
                      <a:pt x="631" y="144"/>
                      <a:pt x="500" y="1"/>
                      <a:pt x="32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41"/>
              <p:cNvSpPr/>
              <p:nvPr/>
            </p:nvSpPr>
            <p:spPr>
              <a:xfrm>
                <a:off x="6646350" y="1407725"/>
                <a:ext cx="32775" cy="32500"/>
              </a:xfrm>
              <a:custGeom>
                <a:avLst/>
                <a:gdLst/>
                <a:ahLst/>
                <a:cxnLst/>
                <a:rect l="l" t="t" r="r" b="b"/>
                <a:pathLst>
                  <a:path w="1311" h="1300" extrusionOk="0">
                    <a:moveTo>
                      <a:pt x="647" y="1"/>
                    </a:moveTo>
                    <a:cubicBezTo>
                      <a:pt x="310" y="1"/>
                      <a:pt x="24" y="282"/>
                      <a:pt x="13" y="632"/>
                    </a:cubicBezTo>
                    <a:cubicBezTo>
                      <a:pt x="1" y="989"/>
                      <a:pt x="286" y="1287"/>
                      <a:pt x="644" y="1299"/>
                    </a:cubicBezTo>
                    <a:lnTo>
                      <a:pt x="727" y="1299"/>
                    </a:lnTo>
                    <a:cubicBezTo>
                      <a:pt x="1037" y="1263"/>
                      <a:pt x="1298" y="1001"/>
                      <a:pt x="1298" y="668"/>
                    </a:cubicBezTo>
                    <a:cubicBezTo>
                      <a:pt x="1310" y="347"/>
                      <a:pt x="1072" y="73"/>
                      <a:pt x="763" y="13"/>
                    </a:cubicBezTo>
                    <a:cubicBezTo>
                      <a:pt x="727" y="13"/>
                      <a:pt x="703" y="1"/>
                      <a:pt x="667" y="1"/>
                    </a:cubicBezTo>
                    <a:cubicBezTo>
                      <a:pt x="660" y="1"/>
                      <a:pt x="654" y="1"/>
                      <a:pt x="64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41"/>
              <p:cNvSpPr/>
              <p:nvPr/>
            </p:nvSpPr>
            <p:spPr>
              <a:xfrm>
                <a:off x="6453175" y="1650025"/>
                <a:ext cx="43175" cy="42325"/>
              </a:xfrm>
              <a:custGeom>
                <a:avLst/>
                <a:gdLst/>
                <a:ahLst/>
                <a:cxnLst/>
                <a:rect l="l" t="t" r="r" b="b"/>
                <a:pathLst>
                  <a:path w="1727" h="1693" extrusionOk="0">
                    <a:moveTo>
                      <a:pt x="871" y="1"/>
                    </a:moveTo>
                    <a:cubicBezTo>
                      <a:pt x="417" y="1"/>
                      <a:pt x="48" y="354"/>
                      <a:pt x="12" y="822"/>
                    </a:cubicBezTo>
                    <a:cubicBezTo>
                      <a:pt x="1" y="1275"/>
                      <a:pt x="358" y="1668"/>
                      <a:pt x="834" y="1692"/>
                    </a:cubicBezTo>
                    <a:cubicBezTo>
                      <a:pt x="849" y="1692"/>
                      <a:pt x="863" y="1693"/>
                      <a:pt x="878" y="1693"/>
                    </a:cubicBezTo>
                    <a:cubicBezTo>
                      <a:pt x="1322" y="1693"/>
                      <a:pt x="1680" y="1343"/>
                      <a:pt x="1715" y="882"/>
                    </a:cubicBezTo>
                    <a:cubicBezTo>
                      <a:pt x="1727" y="406"/>
                      <a:pt x="1370" y="13"/>
                      <a:pt x="893" y="1"/>
                    </a:cubicBezTo>
                    <a:cubicBezTo>
                      <a:pt x="886" y="1"/>
                      <a:pt x="878" y="1"/>
                      <a:pt x="87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41"/>
              <p:cNvSpPr/>
              <p:nvPr/>
            </p:nvSpPr>
            <p:spPr>
              <a:xfrm>
                <a:off x="6978250" y="1789025"/>
                <a:ext cx="37525" cy="36950"/>
              </a:xfrm>
              <a:custGeom>
                <a:avLst/>
                <a:gdLst/>
                <a:ahLst/>
                <a:cxnLst/>
                <a:rect l="l" t="t" r="r" b="b"/>
                <a:pathLst>
                  <a:path w="1501" h="1478" extrusionOk="0">
                    <a:moveTo>
                      <a:pt x="751" y="1"/>
                    </a:moveTo>
                    <a:cubicBezTo>
                      <a:pt x="345" y="1"/>
                      <a:pt x="24" y="307"/>
                      <a:pt x="12" y="715"/>
                    </a:cubicBezTo>
                    <a:cubicBezTo>
                      <a:pt x="0" y="1120"/>
                      <a:pt x="310" y="1466"/>
                      <a:pt x="726" y="1477"/>
                    </a:cubicBezTo>
                    <a:cubicBezTo>
                      <a:pt x="734" y="1478"/>
                      <a:pt x="741" y="1478"/>
                      <a:pt x="749" y="1478"/>
                    </a:cubicBezTo>
                    <a:cubicBezTo>
                      <a:pt x="1144" y="1478"/>
                      <a:pt x="1477" y="1172"/>
                      <a:pt x="1488" y="763"/>
                    </a:cubicBezTo>
                    <a:cubicBezTo>
                      <a:pt x="1500" y="358"/>
                      <a:pt x="1191" y="25"/>
                      <a:pt x="774" y="1"/>
                    </a:cubicBezTo>
                    <a:cubicBezTo>
                      <a:pt x="766" y="1"/>
                      <a:pt x="759" y="1"/>
                      <a:pt x="75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41"/>
              <p:cNvSpPr/>
              <p:nvPr/>
            </p:nvSpPr>
            <p:spPr>
              <a:xfrm>
                <a:off x="1602875" y="2593600"/>
                <a:ext cx="108950" cy="253025"/>
              </a:xfrm>
              <a:custGeom>
                <a:avLst/>
                <a:gdLst/>
                <a:ahLst/>
                <a:cxnLst/>
                <a:rect l="l" t="t" r="r" b="b"/>
                <a:pathLst>
                  <a:path w="4358" h="10121" extrusionOk="0">
                    <a:moveTo>
                      <a:pt x="2917" y="1"/>
                    </a:moveTo>
                    <a:cubicBezTo>
                      <a:pt x="2917" y="1"/>
                      <a:pt x="834" y="1215"/>
                      <a:pt x="417" y="4013"/>
                    </a:cubicBezTo>
                    <a:cubicBezTo>
                      <a:pt x="0" y="6811"/>
                      <a:pt x="1417" y="10121"/>
                      <a:pt x="1417" y="10121"/>
                    </a:cubicBezTo>
                    <a:cubicBezTo>
                      <a:pt x="1417" y="10121"/>
                      <a:pt x="2250" y="9109"/>
                      <a:pt x="3012" y="7704"/>
                    </a:cubicBezTo>
                    <a:cubicBezTo>
                      <a:pt x="2858" y="7621"/>
                      <a:pt x="2751" y="7442"/>
                      <a:pt x="2751" y="7240"/>
                    </a:cubicBezTo>
                    <a:cubicBezTo>
                      <a:pt x="2774" y="6972"/>
                      <a:pt x="3001" y="6739"/>
                      <a:pt x="3267" y="6739"/>
                    </a:cubicBezTo>
                    <a:cubicBezTo>
                      <a:pt x="3273" y="6739"/>
                      <a:pt x="3280" y="6739"/>
                      <a:pt x="3286" y="6740"/>
                    </a:cubicBezTo>
                    <a:cubicBezTo>
                      <a:pt x="3322" y="6740"/>
                      <a:pt x="3370" y="6751"/>
                      <a:pt x="3393" y="6775"/>
                    </a:cubicBezTo>
                    <a:cubicBezTo>
                      <a:pt x="3405" y="6775"/>
                      <a:pt x="3441" y="6775"/>
                      <a:pt x="3453" y="6787"/>
                    </a:cubicBezTo>
                    <a:cubicBezTo>
                      <a:pt x="3763" y="6085"/>
                      <a:pt x="4024" y="5323"/>
                      <a:pt x="4144" y="4573"/>
                    </a:cubicBezTo>
                    <a:cubicBezTo>
                      <a:pt x="4358" y="3049"/>
                      <a:pt x="3989" y="1846"/>
                      <a:pt x="3584" y="1036"/>
                    </a:cubicBezTo>
                    <a:cubicBezTo>
                      <a:pt x="3262" y="370"/>
                      <a:pt x="2917" y="1"/>
                      <a:pt x="291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1"/>
              <p:cNvSpPr/>
              <p:nvPr/>
            </p:nvSpPr>
            <p:spPr>
              <a:xfrm>
                <a:off x="992075" y="2652825"/>
                <a:ext cx="153625" cy="218825"/>
              </a:xfrm>
              <a:custGeom>
                <a:avLst/>
                <a:gdLst/>
                <a:ahLst/>
                <a:cxnLst/>
                <a:rect l="l" t="t" r="r" b="b"/>
                <a:pathLst>
                  <a:path w="6145" h="8753" extrusionOk="0">
                    <a:moveTo>
                      <a:pt x="810" y="1"/>
                    </a:moveTo>
                    <a:lnTo>
                      <a:pt x="810" y="1"/>
                    </a:lnTo>
                    <a:cubicBezTo>
                      <a:pt x="810" y="1"/>
                      <a:pt x="1" y="2263"/>
                      <a:pt x="1453" y="4680"/>
                    </a:cubicBezTo>
                    <a:cubicBezTo>
                      <a:pt x="2918" y="7097"/>
                      <a:pt x="6108" y="8752"/>
                      <a:pt x="6108" y="8752"/>
                    </a:cubicBezTo>
                    <a:cubicBezTo>
                      <a:pt x="6108" y="8752"/>
                      <a:pt x="6144" y="5144"/>
                      <a:pt x="4668" y="2739"/>
                    </a:cubicBezTo>
                    <a:cubicBezTo>
                      <a:pt x="3215" y="322"/>
                      <a:pt x="810" y="1"/>
                      <a:pt x="81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41"/>
              <p:cNvSpPr/>
              <p:nvPr/>
            </p:nvSpPr>
            <p:spPr>
              <a:xfrm>
                <a:off x="1471900" y="1711350"/>
                <a:ext cx="134275" cy="238150"/>
              </a:xfrm>
              <a:custGeom>
                <a:avLst/>
                <a:gdLst/>
                <a:ahLst/>
                <a:cxnLst/>
                <a:rect l="l" t="t" r="r" b="b"/>
                <a:pathLst>
                  <a:path w="5371" h="9526" extrusionOk="0">
                    <a:moveTo>
                      <a:pt x="4180" y="1"/>
                    </a:moveTo>
                    <a:cubicBezTo>
                      <a:pt x="4180" y="1"/>
                      <a:pt x="1882" y="715"/>
                      <a:pt x="846" y="3346"/>
                    </a:cubicBezTo>
                    <a:cubicBezTo>
                      <a:pt x="691" y="3787"/>
                      <a:pt x="548" y="4239"/>
                      <a:pt x="465" y="4704"/>
                    </a:cubicBezTo>
                    <a:cubicBezTo>
                      <a:pt x="0" y="7061"/>
                      <a:pt x="429" y="9526"/>
                      <a:pt x="429" y="9526"/>
                    </a:cubicBezTo>
                    <a:cubicBezTo>
                      <a:pt x="429" y="9526"/>
                      <a:pt x="3227" y="7394"/>
                      <a:pt x="4299" y="4823"/>
                    </a:cubicBezTo>
                    <a:cubicBezTo>
                      <a:pt x="4322" y="4799"/>
                      <a:pt x="4334" y="4763"/>
                      <a:pt x="4346" y="4715"/>
                    </a:cubicBezTo>
                    <a:cubicBezTo>
                      <a:pt x="5370" y="2084"/>
                      <a:pt x="4180" y="1"/>
                      <a:pt x="418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41"/>
              <p:cNvSpPr/>
              <p:nvPr/>
            </p:nvSpPr>
            <p:spPr>
              <a:xfrm>
                <a:off x="1054000" y="2158475"/>
                <a:ext cx="241700" cy="108775"/>
              </a:xfrm>
              <a:custGeom>
                <a:avLst/>
                <a:gdLst/>
                <a:ahLst/>
                <a:cxnLst/>
                <a:rect l="l" t="t" r="r" b="b"/>
                <a:pathLst>
                  <a:path w="9668" h="4351" extrusionOk="0">
                    <a:moveTo>
                      <a:pt x="6276" y="522"/>
                    </a:moveTo>
                    <a:cubicBezTo>
                      <a:pt x="6283" y="522"/>
                      <a:pt x="6291" y="522"/>
                      <a:pt x="6298" y="523"/>
                    </a:cubicBezTo>
                    <a:cubicBezTo>
                      <a:pt x="6477" y="523"/>
                      <a:pt x="6608" y="677"/>
                      <a:pt x="6596" y="856"/>
                    </a:cubicBezTo>
                    <a:cubicBezTo>
                      <a:pt x="6596" y="1027"/>
                      <a:pt x="6454" y="1154"/>
                      <a:pt x="6285" y="1154"/>
                    </a:cubicBezTo>
                    <a:cubicBezTo>
                      <a:pt x="6278" y="1154"/>
                      <a:pt x="6270" y="1154"/>
                      <a:pt x="6263" y="1154"/>
                    </a:cubicBezTo>
                    <a:cubicBezTo>
                      <a:pt x="6096" y="1142"/>
                      <a:pt x="5953" y="987"/>
                      <a:pt x="5965" y="820"/>
                    </a:cubicBezTo>
                    <a:cubicBezTo>
                      <a:pt x="5965" y="649"/>
                      <a:pt x="6107" y="522"/>
                      <a:pt x="6276" y="522"/>
                    </a:cubicBezTo>
                    <a:close/>
                    <a:moveTo>
                      <a:pt x="6721" y="1866"/>
                    </a:moveTo>
                    <a:cubicBezTo>
                      <a:pt x="6727" y="1866"/>
                      <a:pt x="6733" y="1867"/>
                      <a:pt x="6739" y="1868"/>
                    </a:cubicBezTo>
                    <a:cubicBezTo>
                      <a:pt x="6822" y="1868"/>
                      <a:pt x="6882" y="1928"/>
                      <a:pt x="6858" y="1999"/>
                    </a:cubicBezTo>
                    <a:cubicBezTo>
                      <a:pt x="6858" y="2064"/>
                      <a:pt x="6818" y="2120"/>
                      <a:pt x="6748" y="2120"/>
                    </a:cubicBezTo>
                    <a:cubicBezTo>
                      <a:pt x="6741" y="2120"/>
                      <a:pt x="6734" y="2119"/>
                      <a:pt x="6727" y="2118"/>
                    </a:cubicBezTo>
                    <a:cubicBezTo>
                      <a:pt x="6656" y="2118"/>
                      <a:pt x="6608" y="2059"/>
                      <a:pt x="6608" y="1987"/>
                    </a:cubicBezTo>
                    <a:cubicBezTo>
                      <a:pt x="6608" y="1922"/>
                      <a:pt x="6658" y="1866"/>
                      <a:pt x="6721" y="1866"/>
                    </a:cubicBezTo>
                    <a:close/>
                    <a:moveTo>
                      <a:pt x="6909" y="0"/>
                    </a:moveTo>
                    <a:cubicBezTo>
                      <a:pt x="6315" y="0"/>
                      <a:pt x="5650" y="90"/>
                      <a:pt x="4941" y="332"/>
                    </a:cubicBezTo>
                    <a:cubicBezTo>
                      <a:pt x="2286" y="1261"/>
                      <a:pt x="0" y="4035"/>
                      <a:pt x="0" y="4035"/>
                    </a:cubicBezTo>
                    <a:cubicBezTo>
                      <a:pt x="0" y="4035"/>
                      <a:pt x="1385" y="4351"/>
                      <a:pt x="3080" y="4351"/>
                    </a:cubicBezTo>
                    <a:cubicBezTo>
                      <a:pt x="4079" y="4351"/>
                      <a:pt x="5186" y="4241"/>
                      <a:pt x="6179" y="3892"/>
                    </a:cubicBezTo>
                    <a:cubicBezTo>
                      <a:pt x="8846" y="2963"/>
                      <a:pt x="9668" y="689"/>
                      <a:pt x="9668" y="689"/>
                    </a:cubicBezTo>
                    <a:cubicBezTo>
                      <a:pt x="9668" y="689"/>
                      <a:pt x="8560" y="0"/>
                      <a:pt x="6909"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41"/>
              <p:cNvSpPr/>
              <p:nvPr/>
            </p:nvSpPr>
            <p:spPr>
              <a:xfrm>
                <a:off x="818250" y="1772375"/>
                <a:ext cx="139025" cy="229225"/>
              </a:xfrm>
              <a:custGeom>
                <a:avLst/>
                <a:gdLst/>
                <a:ahLst/>
                <a:cxnLst/>
                <a:rect l="l" t="t" r="r" b="b"/>
                <a:pathLst>
                  <a:path w="5561" h="9169" extrusionOk="0">
                    <a:moveTo>
                      <a:pt x="36" y="0"/>
                    </a:moveTo>
                    <a:cubicBezTo>
                      <a:pt x="36" y="0"/>
                      <a:pt x="0" y="548"/>
                      <a:pt x="0" y="1370"/>
                    </a:cubicBezTo>
                    <a:cubicBezTo>
                      <a:pt x="12" y="2655"/>
                      <a:pt x="179" y="4572"/>
                      <a:pt x="929" y="6108"/>
                    </a:cubicBezTo>
                    <a:cubicBezTo>
                      <a:pt x="2167" y="8632"/>
                      <a:pt x="4525" y="9168"/>
                      <a:pt x="4525" y="9168"/>
                    </a:cubicBezTo>
                    <a:cubicBezTo>
                      <a:pt x="4525" y="9168"/>
                      <a:pt x="5561" y="7001"/>
                      <a:pt x="4310" y="4465"/>
                    </a:cubicBezTo>
                    <a:cubicBezTo>
                      <a:pt x="3739" y="3275"/>
                      <a:pt x="2751" y="2215"/>
                      <a:pt x="1893" y="1441"/>
                    </a:cubicBezTo>
                    <a:cubicBezTo>
                      <a:pt x="905" y="548"/>
                      <a:pt x="36" y="0"/>
                      <a:pt x="3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41"/>
              <p:cNvSpPr/>
              <p:nvPr/>
            </p:nvSpPr>
            <p:spPr>
              <a:xfrm>
                <a:off x="925400" y="2956450"/>
                <a:ext cx="27400" cy="26225"/>
              </a:xfrm>
              <a:custGeom>
                <a:avLst/>
                <a:gdLst/>
                <a:ahLst/>
                <a:cxnLst/>
                <a:rect l="l" t="t" r="r" b="b"/>
                <a:pathLst>
                  <a:path w="1096" h="1049" extrusionOk="0">
                    <a:moveTo>
                      <a:pt x="560" y="0"/>
                    </a:moveTo>
                    <a:cubicBezTo>
                      <a:pt x="477" y="0"/>
                      <a:pt x="382" y="24"/>
                      <a:pt x="310" y="60"/>
                    </a:cubicBezTo>
                    <a:cubicBezTo>
                      <a:pt x="143" y="143"/>
                      <a:pt x="24" y="310"/>
                      <a:pt x="12" y="500"/>
                    </a:cubicBezTo>
                    <a:cubicBezTo>
                      <a:pt x="1" y="798"/>
                      <a:pt x="239" y="1036"/>
                      <a:pt x="536" y="1048"/>
                    </a:cubicBezTo>
                    <a:cubicBezTo>
                      <a:pt x="584" y="1048"/>
                      <a:pt x="608" y="1036"/>
                      <a:pt x="655" y="1036"/>
                    </a:cubicBezTo>
                    <a:cubicBezTo>
                      <a:pt x="894" y="989"/>
                      <a:pt x="1072" y="798"/>
                      <a:pt x="1084" y="548"/>
                    </a:cubicBezTo>
                    <a:cubicBezTo>
                      <a:pt x="1096" y="250"/>
                      <a:pt x="858" y="12"/>
                      <a:pt x="56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41"/>
              <p:cNvSpPr/>
              <p:nvPr/>
            </p:nvSpPr>
            <p:spPr>
              <a:xfrm>
                <a:off x="1092675" y="2560575"/>
                <a:ext cx="23250" cy="22925"/>
              </a:xfrm>
              <a:custGeom>
                <a:avLst/>
                <a:gdLst/>
                <a:ahLst/>
                <a:cxnLst/>
                <a:rect l="l" t="t" r="r" b="b"/>
                <a:pathLst>
                  <a:path w="930" h="917" extrusionOk="0">
                    <a:moveTo>
                      <a:pt x="501" y="0"/>
                    </a:moveTo>
                    <a:cubicBezTo>
                      <a:pt x="334" y="0"/>
                      <a:pt x="179" y="83"/>
                      <a:pt x="96" y="214"/>
                    </a:cubicBezTo>
                    <a:cubicBezTo>
                      <a:pt x="48" y="274"/>
                      <a:pt x="25" y="357"/>
                      <a:pt x="25" y="441"/>
                    </a:cubicBezTo>
                    <a:cubicBezTo>
                      <a:pt x="1" y="691"/>
                      <a:pt x="215" y="905"/>
                      <a:pt x="465" y="917"/>
                    </a:cubicBezTo>
                    <a:cubicBezTo>
                      <a:pt x="680" y="917"/>
                      <a:pt x="870" y="738"/>
                      <a:pt x="918" y="512"/>
                    </a:cubicBezTo>
                    <a:cubicBezTo>
                      <a:pt x="918" y="500"/>
                      <a:pt x="930" y="488"/>
                      <a:pt x="930" y="476"/>
                    </a:cubicBezTo>
                    <a:cubicBezTo>
                      <a:pt x="930" y="393"/>
                      <a:pt x="918" y="333"/>
                      <a:pt x="894" y="274"/>
                    </a:cubicBezTo>
                    <a:cubicBezTo>
                      <a:pt x="822" y="119"/>
                      <a:pt x="680" y="0"/>
                      <a:pt x="50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1"/>
              <p:cNvSpPr/>
              <p:nvPr/>
            </p:nvSpPr>
            <p:spPr>
              <a:xfrm>
                <a:off x="731925" y="2187600"/>
                <a:ext cx="26825" cy="26225"/>
              </a:xfrm>
              <a:custGeom>
                <a:avLst/>
                <a:gdLst/>
                <a:ahLst/>
                <a:cxnLst/>
                <a:rect l="l" t="t" r="r" b="b"/>
                <a:pathLst>
                  <a:path w="1073" h="1049" extrusionOk="0">
                    <a:moveTo>
                      <a:pt x="528" y="0"/>
                    </a:moveTo>
                    <a:cubicBezTo>
                      <a:pt x="251" y="0"/>
                      <a:pt x="12" y="233"/>
                      <a:pt x="12" y="501"/>
                    </a:cubicBezTo>
                    <a:cubicBezTo>
                      <a:pt x="0" y="786"/>
                      <a:pt x="239" y="1048"/>
                      <a:pt x="524" y="1048"/>
                    </a:cubicBezTo>
                    <a:cubicBezTo>
                      <a:pt x="531" y="1049"/>
                      <a:pt x="537" y="1049"/>
                      <a:pt x="544" y="1049"/>
                    </a:cubicBezTo>
                    <a:cubicBezTo>
                      <a:pt x="810" y="1049"/>
                      <a:pt x="1037" y="815"/>
                      <a:pt x="1060" y="536"/>
                    </a:cubicBezTo>
                    <a:cubicBezTo>
                      <a:pt x="1072" y="251"/>
                      <a:pt x="834" y="1"/>
                      <a:pt x="548" y="1"/>
                    </a:cubicBezTo>
                    <a:cubicBezTo>
                      <a:pt x="541" y="0"/>
                      <a:pt x="534" y="0"/>
                      <a:pt x="52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1"/>
              <p:cNvSpPr/>
              <p:nvPr/>
            </p:nvSpPr>
            <p:spPr>
              <a:xfrm>
                <a:off x="1115600" y="2035800"/>
                <a:ext cx="39325" cy="38725"/>
              </a:xfrm>
              <a:custGeom>
                <a:avLst/>
                <a:gdLst/>
                <a:ahLst/>
                <a:cxnLst/>
                <a:rect l="l" t="t" r="r" b="b"/>
                <a:pathLst>
                  <a:path w="1573" h="1549" extrusionOk="0">
                    <a:moveTo>
                      <a:pt x="789" y="0"/>
                    </a:moveTo>
                    <a:cubicBezTo>
                      <a:pt x="370" y="0"/>
                      <a:pt x="24" y="341"/>
                      <a:pt x="13" y="750"/>
                    </a:cubicBezTo>
                    <a:cubicBezTo>
                      <a:pt x="1" y="1179"/>
                      <a:pt x="322" y="1536"/>
                      <a:pt x="751" y="1548"/>
                    </a:cubicBezTo>
                    <a:cubicBezTo>
                      <a:pt x="758" y="1548"/>
                      <a:pt x="766" y="1548"/>
                      <a:pt x="774" y="1548"/>
                    </a:cubicBezTo>
                    <a:cubicBezTo>
                      <a:pt x="1204" y="1548"/>
                      <a:pt x="1549" y="1219"/>
                      <a:pt x="1560" y="810"/>
                    </a:cubicBezTo>
                    <a:cubicBezTo>
                      <a:pt x="1572" y="369"/>
                      <a:pt x="1251" y="12"/>
                      <a:pt x="810" y="0"/>
                    </a:cubicBezTo>
                    <a:cubicBezTo>
                      <a:pt x="803" y="0"/>
                      <a:pt x="796" y="0"/>
                      <a:pt x="789"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1"/>
              <p:cNvSpPr/>
              <p:nvPr/>
            </p:nvSpPr>
            <p:spPr>
              <a:xfrm>
                <a:off x="787875" y="2259900"/>
                <a:ext cx="42900" cy="42325"/>
              </a:xfrm>
              <a:custGeom>
                <a:avLst/>
                <a:gdLst/>
                <a:ahLst/>
                <a:cxnLst/>
                <a:rect l="l" t="t" r="r" b="b"/>
                <a:pathLst>
                  <a:path w="1716" h="1693" extrusionOk="0">
                    <a:moveTo>
                      <a:pt x="853" y="1"/>
                    </a:moveTo>
                    <a:cubicBezTo>
                      <a:pt x="406" y="1"/>
                      <a:pt x="36" y="372"/>
                      <a:pt x="25" y="811"/>
                    </a:cubicBezTo>
                    <a:cubicBezTo>
                      <a:pt x="1" y="1288"/>
                      <a:pt x="382" y="1681"/>
                      <a:pt x="834" y="1692"/>
                    </a:cubicBezTo>
                    <a:cubicBezTo>
                      <a:pt x="843" y="1693"/>
                      <a:pt x="851" y="1693"/>
                      <a:pt x="860" y="1693"/>
                    </a:cubicBezTo>
                    <a:cubicBezTo>
                      <a:pt x="1289" y="1693"/>
                      <a:pt x="1633" y="1399"/>
                      <a:pt x="1703" y="1026"/>
                    </a:cubicBezTo>
                    <a:cubicBezTo>
                      <a:pt x="1715" y="978"/>
                      <a:pt x="1715" y="919"/>
                      <a:pt x="1715" y="871"/>
                    </a:cubicBezTo>
                    <a:cubicBezTo>
                      <a:pt x="1715" y="788"/>
                      <a:pt x="1703" y="692"/>
                      <a:pt x="1692" y="621"/>
                    </a:cubicBezTo>
                    <a:cubicBezTo>
                      <a:pt x="1596" y="264"/>
                      <a:pt x="1287" y="14"/>
                      <a:pt x="894" y="2"/>
                    </a:cubicBezTo>
                    <a:cubicBezTo>
                      <a:pt x="880" y="1"/>
                      <a:pt x="866" y="1"/>
                      <a:pt x="85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1"/>
              <p:cNvSpPr/>
              <p:nvPr/>
            </p:nvSpPr>
            <p:spPr>
              <a:xfrm>
                <a:off x="605125" y="1825300"/>
                <a:ext cx="21450" cy="20675"/>
              </a:xfrm>
              <a:custGeom>
                <a:avLst/>
                <a:gdLst/>
                <a:ahLst/>
                <a:cxnLst/>
                <a:rect l="l" t="t" r="r" b="b"/>
                <a:pathLst>
                  <a:path w="858" h="827" extrusionOk="0">
                    <a:moveTo>
                      <a:pt x="399" y="1"/>
                    </a:moveTo>
                    <a:cubicBezTo>
                      <a:pt x="181" y="1"/>
                      <a:pt x="12" y="172"/>
                      <a:pt x="12" y="396"/>
                    </a:cubicBezTo>
                    <a:cubicBezTo>
                      <a:pt x="0" y="622"/>
                      <a:pt x="191" y="812"/>
                      <a:pt x="417" y="824"/>
                    </a:cubicBezTo>
                    <a:cubicBezTo>
                      <a:pt x="429" y="825"/>
                      <a:pt x="440" y="826"/>
                      <a:pt x="452" y="826"/>
                    </a:cubicBezTo>
                    <a:cubicBezTo>
                      <a:pt x="653" y="826"/>
                      <a:pt x="834" y="634"/>
                      <a:pt x="846" y="431"/>
                    </a:cubicBezTo>
                    <a:cubicBezTo>
                      <a:pt x="858" y="205"/>
                      <a:pt x="667" y="15"/>
                      <a:pt x="441" y="3"/>
                    </a:cubicBezTo>
                    <a:cubicBezTo>
                      <a:pt x="427" y="1"/>
                      <a:pt x="412" y="1"/>
                      <a:pt x="39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1"/>
              <p:cNvSpPr/>
              <p:nvPr/>
            </p:nvSpPr>
            <p:spPr>
              <a:xfrm>
                <a:off x="1019450" y="1813450"/>
                <a:ext cx="20875" cy="8350"/>
              </a:xfrm>
              <a:custGeom>
                <a:avLst/>
                <a:gdLst/>
                <a:ahLst/>
                <a:cxnLst/>
                <a:rect l="l" t="t" r="r" b="b"/>
                <a:pathLst>
                  <a:path w="835" h="334" extrusionOk="0">
                    <a:moveTo>
                      <a:pt x="1" y="0"/>
                    </a:moveTo>
                    <a:cubicBezTo>
                      <a:pt x="49" y="191"/>
                      <a:pt x="215" y="322"/>
                      <a:pt x="406" y="334"/>
                    </a:cubicBezTo>
                    <a:cubicBezTo>
                      <a:pt x="608" y="334"/>
                      <a:pt x="787" y="203"/>
                      <a:pt x="834" y="24"/>
                    </a:cubicBezTo>
                    <a:lnTo>
                      <a:pt x="1"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1"/>
              <p:cNvSpPr/>
              <p:nvPr/>
            </p:nvSpPr>
            <p:spPr>
              <a:xfrm>
                <a:off x="554525" y="2031625"/>
                <a:ext cx="9850" cy="10150"/>
              </a:xfrm>
              <a:custGeom>
                <a:avLst/>
                <a:gdLst/>
                <a:ahLst/>
                <a:cxnLst/>
                <a:rect l="l" t="t" r="r" b="b"/>
                <a:pathLst>
                  <a:path w="394" h="406" extrusionOk="0">
                    <a:moveTo>
                      <a:pt x="203" y="1"/>
                    </a:moveTo>
                    <a:cubicBezTo>
                      <a:pt x="96" y="1"/>
                      <a:pt x="12" y="84"/>
                      <a:pt x="0" y="203"/>
                    </a:cubicBezTo>
                    <a:cubicBezTo>
                      <a:pt x="0" y="298"/>
                      <a:pt x="72" y="394"/>
                      <a:pt x="191" y="405"/>
                    </a:cubicBezTo>
                    <a:cubicBezTo>
                      <a:pt x="298" y="405"/>
                      <a:pt x="381" y="322"/>
                      <a:pt x="393" y="215"/>
                    </a:cubicBezTo>
                    <a:cubicBezTo>
                      <a:pt x="393" y="108"/>
                      <a:pt x="322" y="13"/>
                      <a:pt x="20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1"/>
              <p:cNvSpPr/>
              <p:nvPr/>
            </p:nvSpPr>
            <p:spPr>
              <a:xfrm>
                <a:off x="575350" y="2741525"/>
                <a:ext cx="24450" cy="23850"/>
              </a:xfrm>
              <a:custGeom>
                <a:avLst/>
                <a:gdLst/>
                <a:ahLst/>
                <a:cxnLst/>
                <a:rect l="l" t="t" r="r" b="b"/>
                <a:pathLst>
                  <a:path w="978" h="954" extrusionOk="0">
                    <a:moveTo>
                      <a:pt x="481" y="1"/>
                    </a:moveTo>
                    <a:cubicBezTo>
                      <a:pt x="239" y="1"/>
                      <a:pt x="24" y="210"/>
                      <a:pt x="13" y="465"/>
                    </a:cubicBezTo>
                    <a:cubicBezTo>
                      <a:pt x="1" y="715"/>
                      <a:pt x="203" y="942"/>
                      <a:pt x="477" y="954"/>
                    </a:cubicBezTo>
                    <a:cubicBezTo>
                      <a:pt x="739" y="954"/>
                      <a:pt x="953" y="763"/>
                      <a:pt x="965" y="501"/>
                    </a:cubicBezTo>
                    <a:cubicBezTo>
                      <a:pt x="977" y="239"/>
                      <a:pt x="775" y="25"/>
                      <a:pt x="501" y="1"/>
                    </a:cubicBezTo>
                    <a:cubicBezTo>
                      <a:pt x="494" y="1"/>
                      <a:pt x="488" y="1"/>
                      <a:pt x="48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1"/>
              <p:cNvSpPr/>
              <p:nvPr/>
            </p:nvSpPr>
            <p:spPr>
              <a:xfrm>
                <a:off x="851575" y="2666525"/>
                <a:ext cx="12525" cy="12225"/>
              </a:xfrm>
              <a:custGeom>
                <a:avLst/>
                <a:gdLst/>
                <a:ahLst/>
                <a:cxnLst/>
                <a:rect l="l" t="t" r="r" b="b"/>
                <a:pathLst>
                  <a:path w="501" h="489" extrusionOk="0">
                    <a:moveTo>
                      <a:pt x="263" y="1"/>
                    </a:moveTo>
                    <a:cubicBezTo>
                      <a:pt x="120" y="1"/>
                      <a:pt x="1" y="108"/>
                      <a:pt x="1" y="239"/>
                    </a:cubicBezTo>
                    <a:cubicBezTo>
                      <a:pt x="1" y="370"/>
                      <a:pt x="108" y="489"/>
                      <a:pt x="239" y="489"/>
                    </a:cubicBezTo>
                    <a:cubicBezTo>
                      <a:pt x="394" y="489"/>
                      <a:pt x="501" y="382"/>
                      <a:pt x="501" y="251"/>
                    </a:cubicBezTo>
                    <a:cubicBezTo>
                      <a:pt x="501" y="120"/>
                      <a:pt x="394" y="1"/>
                      <a:pt x="26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1"/>
              <p:cNvSpPr/>
              <p:nvPr/>
            </p:nvSpPr>
            <p:spPr>
              <a:xfrm>
                <a:off x="638450" y="3172225"/>
                <a:ext cx="44675" cy="43800"/>
              </a:xfrm>
              <a:custGeom>
                <a:avLst/>
                <a:gdLst/>
                <a:ahLst/>
                <a:cxnLst/>
                <a:rect l="l" t="t" r="r" b="b"/>
                <a:pathLst>
                  <a:path w="1787" h="1752" extrusionOk="0">
                    <a:moveTo>
                      <a:pt x="887" y="0"/>
                    </a:moveTo>
                    <a:cubicBezTo>
                      <a:pt x="429" y="0"/>
                      <a:pt x="36" y="373"/>
                      <a:pt x="13" y="847"/>
                    </a:cubicBezTo>
                    <a:cubicBezTo>
                      <a:pt x="1" y="1323"/>
                      <a:pt x="370" y="1740"/>
                      <a:pt x="870" y="1752"/>
                    </a:cubicBezTo>
                    <a:cubicBezTo>
                      <a:pt x="878" y="1752"/>
                      <a:pt x="885" y="1752"/>
                      <a:pt x="892" y="1752"/>
                    </a:cubicBezTo>
                    <a:cubicBezTo>
                      <a:pt x="1370" y="1752"/>
                      <a:pt x="1763" y="1375"/>
                      <a:pt x="1775" y="906"/>
                    </a:cubicBezTo>
                    <a:cubicBezTo>
                      <a:pt x="1787" y="430"/>
                      <a:pt x="1418" y="13"/>
                      <a:pt x="930" y="1"/>
                    </a:cubicBezTo>
                    <a:cubicBezTo>
                      <a:pt x="915" y="1"/>
                      <a:pt x="901" y="0"/>
                      <a:pt x="88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41"/>
              <p:cNvSpPr/>
              <p:nvPr/>
            </p:nvSpPr>
            <p:spPr>
              <a:xfrm>
                <a:off x="556900" y="3176425"/>
                <a:ext cx="15800" cy="15800"/>
              </a:xfrm>
              <a:custGeom>
                <a:avLst/>
                <a:gdLst/>
                <a:ahLst/>
                <a:cxnLst/>
                <a:rect l="l" t="t" r="r" b="b"/>
                <a:pathLst>
                  <a:path w="632" h="632" extrusionOk="0">
                    <a:moveTo>
                      <a:pt x="334" y="0"/>
                    </a:moveTo>
                    <a:cubicBezTo>
                      <a:pt x="155" y="0"/>
                      <a:pt x="24" y="143"/>
                      <a:pt x="1" y="298"/>
                    </a:cubicBezTo>
                    <a:cubicBezTo>
                      <a:pt x="1" y="488"/>
                      <a:pt x="143" y="619"/>
                      <a:pt x="298" y="631"/>
                    </a:cubicBezTo>
                    <a:cubicBezTo>
                      <a:pt x="306" y="632"/>
                      <a:pt x="313" y="632"/>
                      <a:pt x="321" y="632"/>
                    </a:cubicBezTo>
                    <a:cubicBezTo>
                      <a:pt x="490" y="632"/>
                      <a:pt x="632" y="504"/>
                      <a:pt x="632" y="333"/>
                    </a:cubicBezTo>
                    <a:cubicBezTo>
                      <a:pt x="632" y="155"/>
                      <a:pt x="501" y="24"/>
                      <a:pt x="3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41"/>
              <p:cNvSpPr/>
              <p:nvPr/>
            </p:nvSpPr>
            <p:spPr>
              <a:xfrm>
                <a:off x="925100" y="3394875"/>
                <a:ext cx="39325" cy="38800"/>
              </a:xfrm>
              <a:custGeom>
                <a:avLst/>
                <a:gdLst/>
                <a:ahLst/>
                <a:cxnLst/>
                <a:rect l="l" t="t" r="r" b="b"/>
                <a:pathLst>
                  <a:path w="1573" h="1552" extrusionOk="0">
                    <a:moveTo>
                      <a:pt x="789" y="1"/>
                    </a:moveTo>
                    <a:cubicBezTo>
                      <a:pt x="370" y="1"/>
                      <a:pt x="24" y="342"/>
                      <a:pt x="13" y="751"/>
                    </a:cubicBezTo>
                    <a:cubicBezTo>
                      <a:pt x="1" y="1180"/>
                      <a:pt x="334" y="1537"/>
                      <a:pt x="751" y="1549"/>
                    </a:cubicBezTo>
                    <a:cubicBezTo>
                      <a:pt x="772" y="1551"/>
                      <a:pt x="793" y="1552"/>
                      <a:pt x="813" y="1552"/>
                    </a:cubicBezTo>
                    <a:cubicBezTo>
                      <a:pt x="1225" y="1552"/>
                      <a:pt x="1549" y="1219"/>
                      <a:pt x="1560" y="811"/>
                    </a:cubicBezTo>
                    <a:cubicBezTo>
                      <a:pt x="1572" y="382"/>
                      <a:pt x="1227" y="25"/>
                      <a:pt x="810" y="1"/>
                    </a:cubicBezTo>
                    <a:cubicBezTo>
                      <a:pt x="803" y="1"/>
                      <a:pt x="796" y="1"/>
                      <a:pt x="78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1"/>
              <p:cNvSpPr/>
              <p:nvPr/>
            </p:nvSpPr>
            <p:spPr>
              <a:xfrm>
                <a:off x="976600" y="3309750"/>
                <a:ext cx="40800" cy="39925"/>
              </a:xfrm>
              <a:custGeom>
                <a:avLst/>
                <a:gdLst/>
                <a:ahLst/>
                <a:cxnLst/>
                <a:rect l="l" t="t" r="r" b="b"/>
                <a:pathLst>
                  <a:path w="1632" h="1597" extrusionOk="0">
                    <a:moveTo>
                      <a:pt x="812" y="1"/>
                    </a:moveTo>
                    <a:cubicBezTo>
                      <a:pt x="381" y="1"/>
                      <a:pt x="36" y="342"/>
                      <a:pt x="24" y="775"/>
                    </a:cubicBezTo>
                    <a:cubicBezTo>
                      <a:pt x="0" y="1227"/>
                      <a:pt x="346" y="1585"/>
                      <a:pt x="798" y="1596"/>
                    </a:cubicBezTo>
                    <a:cubicBezTo>
                      <a:pt x="1227" y="1596"/>
                      <a:pt x="1596" y="1251"/>
                      <a:pt x="1608" y="823"/>
                    </a:cubicBezTo>
                    <a:cubicBezTo>
                      <a:pt x="1632" y="370"/>
                      <a:pt x="1286" y="13"/>
                      <a:pt x="834" y="1"/>
                    </a:cubicBezTo>
                    <a:cubicBezTo>
                      <a:pt x="826" y="1"/>
                      <a:pt x="819" y="1"/>
                      <a:pt x="81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1"/>
              <p:cNvSpPr/>
              <p:nvPr/>
            </p:nvSpPr>
            <p:spPr>
              <a:xfrm>
                <a:off x="1337050" y="3184450"/>
                <a:ext cx="19075" cy="18525"/>
              </a:xfrm>
              <a:custGeom>
                <a:avLst/>
                <a:gdLst/>
                <a:ahLst/>
                <a:cxnLst/>
                <a:rect l="l" t="t" r="r" b="b"/>
                <a:pathLst>
                  <a:path w="763" h="741" extrusionOk="0">
                    <a:moveTo>
                      <a:pt x="394" y="0"/>
                    </a:moveTo>
                    <a:cubicBezTo>
                      <a:pt x="191" y="0"/>
                      <a:pt x="1" y="167"/>
                      <a:pt x="1" y="358"/>
                    </a:cubicBezTo>
                    <a:cubicBezTo>
                      <a:pt x="1" y="560"/>
                      <a:pt x="168" y="739"/>
                      <a:pt x="358" y="739"/>
                    </a:cubicBezTo>
                    <a:cubicBezTo>
                      <a:pt x="373" y="740"/>
                      <a:pt x="387" y="741"/>
                      <a:pt x="401" y="741"/>
                    </a:cubicBezTo>
                    <a:cubicBezTo>
                      <a:pt x="606" y="741"/>
                      <a:pt x="763" y="582"/>
                      <a:pt x="763" y="381"/>
                    </a:cubicBezTo>
                    <a:cubicBezTo>
                      <a:pt x="763" y="179"/>
                      <a:pt x="596" y="0"/>
                      <a:pt x="39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1"/>
              <p:cNvSpPr/>
              <p:nvPr/>
            </p:nvSpPr>
            <p:spPr>
              <a:xfrm>
                <a:off x="1552575" y="3124025"/>
                <a:ext cx="19350" cy="19075"/>
              </a:xfrm>
              <a:custGeom>
                <a:avLst/>
                <a:gdLst/>
                <a:ahLst/>
                <a:cxnLst/>
                <a:rect l="l" t="t" r="r" b="b"/>
                <a:pathLst>
                  <a:path w="774" h="763" extrusionOk="0">
                    <a:moveTo>
                      <a:pt x="405" y="1"/>
                    </a:moveTo>
                    <a:cubicBezTo>
                      <a:pt x="202" y="1"/>
                      <a:pt x="24" y="167"/>
                      <a:pt x="24" y="382"/>
                    </a:cubicBezTo>
                    <a:cubicBezTo>
                      <a:pt x="0" y="584"/>
                      <a:pt x="167" y="763"/>
                      <a:pt x="393" y="763"/>
                    </a:cubicBezTo>
                    <a:cubicBezTo>
                      <a:pt x="595" y="763"/>
                      <a:pt x="774" y="596"/>
                      <a:pt x="774" y="393"/>
                    </a:cubicBezTo>
                    <a:cubicBezTo>
                      <a:pt x="774" y="179"/>
                      <a:pt x="619" y="1"/>
                      <a:pt x="40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41"/>
              <p:cNvSpPr/>
              <p:nvPr/>
            </p:nvSpPr>
            <p:spPr>
              <a:xfrm>
                <a:off x="1337950" y="3095450"/>
                <a:ext cx="16100" cy="16100"/>
              </a:xfrm>
              <a:custGeom>
                <a:avLst/>
                <a:gdLst/>
                <a:ahLst/>
                <a:cxnLst/>
                <a:rect l="l" t="t" r="r" b="b"/>
                <a:pathLst>
                  <a:path w="644" h="644" extrusionOk="0">
                    <a:moveTo>
                      <a:pt x="322" y="1"/>
                    </a:moveTo>
                    <a:cubicBezTo>
                      <a:pt x="143" y="1"/>
                      <a:pt x="1" y="131"/>
                      <a:pt x="1" y="310"/>
                    </a:cubicBezTo>
                    <a:cubicBezTo>
                      <a:pt x="1" y="489"/>
                      <a:pt x="132" y="643"/>
                      <a:pt x="310" y="643"/>
                    </a:cubicBezTo>
                    <a:cubicBezTo>
                      <a:pt x="489" y="643"/>
                      <a:pt x="644" y="501"/>
                      <a:pt x="644" y="334"/>
                    </a:cubicBezTo>
                    <a:cubicBezTo>
                      <a:pt x="644" y="155"/>
                      <a:pt x="513" y="1"/>
                      <a:pt x="32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41"/>
              <p:cNvSpPr/>
              <p:nvPr/>
            </p:nvSpPr>
            <p:spPr>
              <a:xfrm>
                <a:off x="1664175" y="2887675"/>
                <a:ext cx="32775" cy="32475"/>
              </a:xfrm>
              <a:custGeom>
                <a:avLst/>
                <a:gdLst/>
                <a:ahLst/>
                <a:cxnLst/>
                <a:rect l="l" t="t" r="r" b="b"/>
                <a:pathLst>
                  <a:path w="1311" h="1299" extrusionOk="0">
                    <a:moveTo>
                      <a:pt x="647" y="1"/>
                    </a:moveTo>
                    <a:cubicBezTo>
                      <a:pt x="322" y="1"/>
                      <a:pt x="36" y="282"/>
                      <a:pt x="25" y="632"/>
                    </a:cubicBezTo>
                    <a:cubicBezTo>
                      <a:pt x="1" y="989"/>
                      <a:pt x="287" y="1287"/>
                      <a:pt x="644" y="1299"/>
                    </a:cubicBezTo>
                    <a:lnTo>
                      <a:pt x="739" y="1299"/>
                    </a:lnTo>
                    <a:cubicBezTo>
                      <a:pt x="1049" y="1275"/>
                      <a:pt x="1299" y="1001"/>
                      <a:pt x="1299" y="680"/>
                    </a:cubicBezTo>
                    <a:cubicBezTo>
                      <a:pt x="1311" y="346"/>
                      <a:pt x="1072" y="84"/>
                      <a:pt x="763" y="25"/>
                    </a:cubicBezTo>
                    <a:cubicBezTo>
                      <a:pt x="739" y="25"/>
                      <a:pt x="703" y="1"/>
                      <a:pt x="668" y="1"/>
                    </a:cubicBezTo>
                    <a:cubicBezTo>
                      <a:pt x="661" y="1"/>
                      <a:pt x="654" y="1"/>
                      <a:pt x="64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41"/>
              <p:cNvSpPr/>
              <p:nvPr/>
            </p:nvSpPr>
            <p:spPr>
              <a:xfrm>
                <a:off x="1471300" y="3129675"/>
                <a:ext cx="43175" cy="42600"/>
              </a:xfrm>
              <a:custGeom>
                <a:avLst/>
                <a:gdLst/>
                <a:ahLst/>
                <a:cxnLst/>
                <a:rect l="l" t="t" r="r" b="b"/>
                <a:pathLst>
                  <a:path w="1727" h="1704" extrusionOk="0">
                    <a:moveTo>
                      <a:pt x="871" y="0"/>
                    </a:moveTo>
                    <a:cubicBezTo>
                      <a:pt x="417" y="0"/>
                      <a:pt x="36" y="354"/>
                      <a:pt x="13" y="822"/>
                    </a:cubicBezTo>
                    <a:cubicBezTo>
                      <a:pt x="1" y="1287"/>
                      <a:pt x="358" y="1668"/>
                      <a:pt x="834" y="1703"/>
                    </a:cubicBezTo>
                    <a:cubicBezTo>
                      <a:pt x="842" y="1704"/>
                      <a:pt x="849" y="1704"/>
                      <a:pt x="857" y="1704"/>
                    </a:cubicBezTo>
                    <a:cubicBezTo>
                      <a:pt x="1323" y="1704"/>
                      <a:pt x="1691" y="1350"/>
                      <a:pt x="1703" y="882"/>
                    </a:cubicBezTo>
                    <a:cubicBezTo>
                      <a:pt x="1727" y="417"/>
                      <a:pt x="1370" y="25"/>
                      <a:pt x="894" y="1"/>
                    </a:cubicBezTo>
                    <a:cubicBezTo>
                      <a:pt x="886" y="1"/>
                      <a:pt x="879" y="0"/>
                      <a:pt x="87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1"/>
              <p:cNvSpPr/>
              <p:nvPr/>
            </p:nvSpPr>
            <p:spPr>
              <a:xfrm>
                <a:off x="1378725" y="2466750"/>
                <a:ext cx="28000" cy="27175"/>
              </a:xfrm>
              <a:custGeom>
                <a:avLst/>
                <a:gdLst/>
                <a:ahLst/>
                <a:cxnLst/>
                <a:rect l="l" t="t" r="r" b="b"/>
                <a:pathLst>
                  <a:path w="1120" h="1087" extrusionOk="0">
                    <a:moveTo>
                      <a:pt x="543" y="1"/>
                    </a:moveTo>
                    <a:cubicBezTo>
                      <a:pt x="264" y="1"/>
                      <a:pt x="36" y="231"/>
                      <a:pt x="25" y="515"/>
                    </a:cubicBezTo>
                    <a:cubicBezTo>
                      <a:pt x="1" y="812"/>
                      <a:pt x="251" y="1074"/>
                      <a:pt x="548" y="1086"/>
                    </a:cubicBezTo>
                    <a:cubicBezTo>
                      <a:pt x="556" y="1086"/>
                      <a:pt x="563" y="1086"/>
                      <a:pt x="570" y="1086"/>
                    </a:cubicBezTo>
                    <a:cubicBezTo>
                      <a:pt x="858" y="1086"/>
                      <a:pt x="1096" y="853"/>
                      <a:pt x="1108" y="562"/>
                    </a:cubicBezTo>
                    <a:cubicBezTo>
                      <a:pt x="1120" y="265"/>
                      <a:pt x="882" y="14"/>
                      <a:pt x="584" y="3"/>
                    </a:cubicBezTo>
                    <a:cubicBezTo>
                      <a:pt x="570" y="1"/>
                      <a:pt x="557" y="1"/>
                      <a:pt x="54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1"/>
              <p:cNvSpPr/>
              <p:nvPr/>
            </p:nvSpPr>
            <p:spPr>
              <a:xfrm>
                <a:off x="1287350" y="2218550"/>
                <a:ext cx="15200" cy="15225"/>
              </a:xfrm>
              <a:custGeom>
                <a:avLst/>
                <a:gdLst/>
                <a:ahLst/>
                <a:cxnLst/>
                <a:rect l="l" t="t" r="r" b="b"/>
                <a:pathLst>
                  <a:path w="608" h="609" extrusionOk="0">
                    <a:moveTo>
                      <a:pt x="310" y="1"/>
                    </a:moveTo>
                    <a:cubicBezTo>
                      <a:pt x="155" y="1"/>
                      <a:pt x="1" y="120"/>
                      <a:pt x="1" y="298"/>
                    </a:cubicBezTo>
                    <a:cubicBezTo>
                      <a:pt x="1" y="465"/>
                      <a:pt x="120" y="608"/>
                      <a:pt x="298" y="608"/>
                    </a:cubicBezTo>
                    <a:cubicBezTo>
                      <a:pt x="477" y="608"/>
                      <a:pt x="608" y="477"/>
                      <a:pt x="608" y="310"/>
                    </a:cubicBezTo>
                    <a:cubicBezTo>
                      <a:pt x="608" y="144"/>
                      <a:pt x="489" y="1"/>
                      <a:pt x="31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1"/>
              <p:cNvSpPr/>
              <p:nvPr/>
            </p:nvSpPr>
            <p:spPr>
              <a:xfrm>
                <a:off x="1573400" y="2189975"/>
                <a:ext cx="17275" cy="17000"/>
              </a:xfrm>
              <a:custGeom>
                <a:avLst/>
                <a:gdLst/>
                <a:ahLst/>
                <a:cxnLst/>
                <a:rect l="l" t="t" r="r" b="b"/>
                <a:pathLst>
                  <a:path w="691" h="680" extrusionOk="0">
                    <a:moveTo>
                      <a:pt x="358" y="1"/>
                    </a:moveTo>
                    <a:cubicBezTo>
                      <a:pt x="167" y="1"/>
                      <a:pt x="24" y="132"/>
                      <a:pt x="0" y="322"/>
                    </a:cubicBezTo>
                    <a:cubicBezTo>
                      <a:pt x="0" y="513"/>
                      <a:pt x="143" y="668"/>
                      <a:pt x="334" y="679"/>
                    </a:cubicBezTo>
                    <a:cubicBezTo>
                      <a:pt x="524" y="679"/>
                      <a:pt x="679" y="537"/>
                      <a:pt x="691" y="358"/>
                    </a:cubicBezTo>
                    <a:cubicBezTo>
                      <a:pt x="691" y="156"/>
                      <a:pt x="560" y="13"/>
                      <a:pt x="35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1"/>
              <p:cNvSpPr/>
              <p:nvPr/>
            </p:nvSpPr>
            <p:spPr>
              <a:xfrm>
                <a:off x="1552575" y="1951850"/>
                <a:ext cx="16975" cy="16700"/>
              </a:xfrm>
              <a:custGeom>
                <a:avLst/>
                <a:gdLst/>
                <a:ahLst/>
                <a:cxnLst/>
                <a:rect l="l" t="t" r="r" b="b"/>
                <a:pathLst>
                  <a:path w="679" h="668" extrusionOk="0">
                    <a:moveTo>
                      <a:pt x="345" y="1"/>
                    </a:moveTo>
                    <a:cubicBezTo>
                      <a:pt x="167" y="1"/>
                      <a:pt x="0" y="132"/>
                      <a:pt x="0" y="322"/>
                    </a:cubicBezTo>
                    <a:cubicBezTo>
                      <a:pt x="0" y="501"/>
                      <a:pt x="143" y="668"/>
                      <a:pt x="333" y="668"/>
                    </a:cubicBezTo>
                    <a:cubicBezTo>
                      <a:pt x="512" y="668"/>
                      <a:pt x="655" y="537"/>
                      <a:pt x="679" y="334"/>
                    </a:cubicBezTo>
                    <a:cubicBezTo>
                      <a:pt x="679" y="156"/>
                      <a:pt x="536" y="1"/>
                      <a:pt x="34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1"/>
              <p:cNvSpPr/>
              <p:nvPr/>
            </p:nvSpPr>
            <p:spPr>
              <a:xfrm>
                <a:off x="2634550" y="2707000"/>
                <a:ext cx="153300" cy="218800"/>
              </a:xfrm>
              <a:custGeom>
                <a:avLst/>
                <a:gdLst/>
                <a:ahLst/>
                <a:cxnLst/>
                <a:rect l="l" t="t" r="r" b="b"/>
                <a:pathLst>
                  <a:path w="6132" h="8752" extrusionOk="0">
                    <a:moveTo>
                      <a:pt x="822" y="1"/>
                    </a:moveTo>
                    <a:cubicBezTo>
                      <a:pt x="822" y="1"/>
                      <a:pt x="0" y="2263"/>
                      <a:pt x="1465" y="4692"/>
                    </a:cubicBezTo>
                    <a:cubicBezTo>
                      <a:pt x="2917" y="7097"/>
                      <a:pt x="6120" y="8752"/>
                      <a:pt x="6120" y="8752"/>
                    </a:cubicBezTo>
                    <a:cubicBezTo>
                      <a:pt x="6120" y="8752"/>
                      <a:pt x="6132" y="5168"/>
                      <a:pt x="4679" y="2739"/>
                    </a:cubicBezTo>
                    <a:cubicBezTo>
                      <a:pt x="3215" y="311"/>
                      <a:pt x="822" y="1"/>
                      <a:pt x="82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1"/>
              <p:cNvSpPr/>
              <p:nvPr/>
            </p:nvSpPr>
            <p:spPr>
              <a:xfrm>
                <a:off x="2139850" y="2353225"/>
                <a:ext cx="245275" cy="104350"/>
              </a:xfrm>
              <a:custGeom>
                <a:avLst/>
                <a:gdLst/>
                <a:ahLst/>
                <a:cxnLst/>
                <a:rect l="l" t="t" r="r" b="b"/>
                <a:pathLst>
                  <a:path w="9811" h="4174" extrusionOk="0">
                    <a:moveTo>
                      <a:pt x="6165" y="0"/>
                    </a:moveTo>
                    <a:cubicBezTo>
                      <a:pt x="5328" y="0"/>
                      <a:pt x="4445" y="85"/>
                      <a:pt x="3631" y="329"/>
                    </a:cubicBezTo>
                    <a:cubicBezTo>
                      <a:pt x="917" y="1126"/>
                      <a:pt x="0" y="3353"/>
                      <a:pt x="0" y="3353"/>
                    </a:cubicBezTo>
                    <a:cubicBezTo>
                      <a:pt x="0" y="3353"/>
                      <a:pt x="286" y="3567"/>
                      <a:pt x="822" y="3770"/>
                    </a:cubicBezTo>
                    <a:cubicBezTo>
                      <a:pt x="798" y="3793"/>
                      <a:pt x="798" y="3829"/>
                      <a:pt x="798" y="3853"/>
                    </a:cubicBezTo>
                    <a:cubicBezTo>
                      <a:pt x="798" y="3984"/>
                      <a:pt x="893" y="4091"/>
                      <a:pt x="1024" y="4091"/>
                    </a:cubicBezTo>
                    <a:cubicBezTo>
                      <a:pt x="1131" y="4091"/>
                      <a:pt x="1214" y="4020"/>
                      <a:pt x="1250" y="3913"/>
                    </a:cubicBezTo>
                    <a:cubicBezTo>
                      <a:pt x="1723" y="4055"/>
                      <a:pt x="2316" y="4173"/>
                      <a:pt x="2996" y="4173"/>
                    </a:cubicBezTo>
                    <a:cubicBezTo>
                      <a:pt x="3515" y="4173"/>
                      <a:pt x="4084" y="4105"/>
                      <a:pt x="4691" y="3924"/>
                    </a:cubicBezTo>
                    <a:cubicBezTo>
                      <a:pt x="7394" y="3127"/>
                      <a:pt x="9811" y="460"/>
                      <a:pt x="9811" y="460"/>
                    </a:cubicBezTo>
                    <a:cubicBezTo>
                      <a:pt x="9811" y="460"/>
                      <a:pt x="8112" y="0"/>
                      <a:pt x="616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1"/>
              <p:cNvSpPr/>
              <p:nvPr/>
            </p:nvSpPr>
            <p:spPr>
              <a:xfrm>
                <a:off x="1845450" y="2125100"/>
                <a:ext cx="117000" cy="251825"/>
              </a:xfrm>
              <a:custGeom>
                <a:avLst/>
                <a:gdLst/>
                <a:ahLst/>
                <a:cxnLst/>
                <a:rect l="l" t="t" r="r" b="b"/>
                <a:pathLst>
                  <a:path w="4680" h="10073" extrusionOk="0">
                    <a:moveTo>
                      <a:pt x="1596" y="0"/>
                    </a:moveTo>
                    <a:cubicBezTo>
                      <a:pt x="1596" y="0"/>
                      <a:pt x="1" y="1810"/>
                      <a:pt x="477" y="4596"/>
                    </a:cubicBezTo>
                    <a:cubicBezTo>
                      <a:pt x="953" y="7382"/>
                      <a:pt x="3335" y="10073"/>
                      <a:pt x="3335" y="10073"/>
                    </a:cubicBezTo>
                    <a:cubicBezTo>
                      <a:pt x="3335" y="10073"/>
                      <a:pt x="4680" y="6739"/>
                      <a:pt x="4180" y="3965"/>
                    </a:cubicBezTo>
                    <a:cubicBezTo>
                      <a:pt x="3704" y="1179"/>
                      <a:pt x="1596" y="0"/>
                      <a:pt x="159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1"/>
              <p:cNvSpPr/>
              <p:nvPr/>
            </p:nvSpPr>
            <p:spPr>
              <a:xfrm>
                <a:off x="3060200" y="3408275"/>
                <a:ext cx="133950" cy="237875"/>
              </a:xfrm>
              <a:custGeom>
                <a:avLst/>
                <a:gdLst/>
                <a:ahLst/>
                <a:cxnLst/>
                <a:rect l="l" t="t" r="r" b="b"/>
                <a:pathLst>
                  <a:path w="5358" h="9515" extrusionOk="0">
                    <a:moveTo>
                      <a:pt x="4167" y="1"/>
                    </a:moveTo>
                    <a:cubicBezTo>
                      <a:pt x="4167" y="1"/>
                      <a:pt x="1858" y="715"/>
                      <a:pt x="834" y="3347"/>
                    </a:cubicBezTo>
                    <a:cubicBezTo>
                      <a:pt x="679" y="3775"/>
                      <a:pt x="560" y="4228"/>
                      <a:pt x="465" y="4692"/>
                    </a:cubicBezTo>
                    <a:cubicBezTo>
                      <a:pt x="0" y="7049"/>
                      <a:pt x="441" y="9514"/>
                      <a:pt x="441" y="9514"/>
                    </a:cubicBezTo>
                    <a:cubicBezTo>
                      <a:pt x="441" y="9514"/>
                      <a:pt x="3239" y="7407"/>
                      <a:pt x="4286" y="4823"/>
                    </a:cubicBezTo>
                    <a:cubicBezTo>
                      <a:pt x="4310" y="4799"/>
                      <a:pt x="4322" y="4763"/>
                      <a:pt x="4334" y="4728"/>
                    </a:cubicBezTo>
                    <a:cubicBezTo>
                      <a:pt x="5358" y="2085"/>
                      <a:pt x="4167" y="1"/>
                      <a:pt x="416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1"/>
              <p:cNvSpPr/>
              <p:nvPr/>
            </p:nvSpPr>
            <p:spPr>
              <a:xfrm>
                <a:off x="2696450" y="2212825"/>
                <a:ext cx="241425" cy="108575"/>
              </a:xfrm>
              <a:custGeom>
                <a:avLst/>
                <a:gdLst/>
                <a:ahLst/>
                <a:cxnLst/>
                <a:rect l="l" t="t" r="r" b="b"/>
                <a:pathLst>
                  <a:path w="9657" h="4343" extrusionOk="0">
                    <a:moveTo>
                      <a:pt x="6299" y="516"/>
                    </a:moveTo>
                    <a:cubicBezTo>
                      <a:pt x="6478" y="516"/>
                      <a:pt x="6609" y="658"/>
                      <a:pt x="6597" y="837"/>
                    </a:cubicBezTo>
                    <a:cubicBezTo>
                      <a:pt x="6597" y="1008"/>
                      <a:pt x="6455" y="1135"/>
                      <a:pt x="6286" y="1135"/>
                    </a:cubicBezTo>
                    <a:cubicBezTo>
                      <a:pt x="6278" y="1135"/>
                      <a:pt x="6271" y="1135"/>
                      <a:pt x="6263" y="1135"/>
                    </a:cubicBezTo>
                    <a:cubicBezTo>
                      <a:pt x="6085" y="1135"/>
                      <a:pt x="5954" y="992"/>
                      <a:pt x="5966" y="813"/>
                    </a:cubicBezTo>
                    <a:cubicBezTo>
                      <a:pt x="5978" y="647"/>
                      <a:pt x="6132" y="516"/>
                      <a:pt x="6299" y="516"/>
                    </a:cubicBezTo>
                    <a:close/>
                    <a:moveTo>
                      <a:pt x="6733" y="1848"/>
                    </a:moveTo>
                    <a:cubicBezTo>
                      <a:pt x="6739" y="1848"/>
                      <a:pt x="6745" y="1848"/>
                      <a:pt x="6752" y="1849"/>
                    </a:cubicBezTo>
                    <a:cubicBezTo>
                      <a:pt x="6811" y="1861"/>
                      <a:pt x="6871" y="1920"/>
                      <a:pt x="6871" y="1980"/>
                    </a:cubicBezTo>
                    <a:cubicBezTo>
                      <a:pt x="6871" y="2051"/>
                      <a:pt x="6828" y="2104"/>
                      <a:pt x="6771" y="2104"/>
                    </a:cubicBezTo>
                    <a:cubicBezTo>
                      <a:pt x="6761" y="2104"/>
                      <a:pt x="6750" y="2103"/>
                      <a:pt x="6740" y="2099"/>
                    </a:cubicBezTo>
                    <a:cubicBezTo>
                      <a:pt x="6668" y="2099"/>
                      <a:pt x="6609" y="2040"/>
                      <a:pt x="6621" y="1968"/>
                    </a:cubicBezTo>
                    <a:cubicBezTo>
                      <a:pt x="6621" y="1903"/>
                      <a:pt x="6670" y="1848"/>
                      <a:pt x="6733" y="1848"/>
                    </a:cubicBezTo>
                    <a:close/>
                    <a:moveTo>
                      <a:pt x="6912" y="0"/>
                    </a:moveTo>
                    <a:cubicBezTo>
                      <a:pt x="6318" y="0"/>
                      <a:pt x="5653" y="91"/>
                      <a:pt x="4942" y="337"/>
                    </a:cubicBezTo>
                    <a:cubicBezTo>
                      <a:pt x="2275" y="1266"/>
                      <a:pt x="1" y="4040"/>
                      <a:pt x="1" y="4040"/>
                    </a:cubicBezTo>
                    <a:cubicBezTo>
                      <a:pt x="1" y="4040"/>
                      <a:pt x="1373" y="4342"/>
                      <a:pt x="3053" y="4342"/>
                    </a:cubicBezTo>
                    <a:cubicBezTo>
                      <a:pt x="4061" y="4342"/>
                      <a:pt x="5180" y="4233"/>
                      <a:pt x="6180" y="3885"/>
                    </a:cubicBezTo>
                    <a:cubicBezTo>
                      <a:pt x="8835" y="2968"/>
                      <a:pt x="9657" y="694"/>
                      <a:pt x="9657" y="694"/>
                    </a:cubicBezTo>
                    <a:cubicBezTo>
                      <a:pt x="9657" y="694"/>
                      <a:pt x="8558" y="0"/>
                      <a:pt x="691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1"/>
              <p:cNvSpPr/>
              <p:nvPr/>
            </p:nvSpPr>
            <p:spPr>
              <a:xfrm>
                <a:off x="2461000" y="1826850"/>
                <a:ext cx="139050" cy="229500"/>
              </a:xfrm>
              <a:custGeom>
                <a:avLst/>
                <a:gdLst/>
                <a:ahLst/>
                <a:cxnLst/>
                <a:rect l="l" t="t" r="r" b="b"/>
                <a:pathLst>
                  <a:path w="5562" h="9180" extrusionOk="0">
                    <a:moveTo>
                      <a:pt x="37" y="0"/>
                    </a:moveTo>
                    <a:cubicBezTo>
                      <a:pt x="37" y="0"/>
                      <a:pt x="1" y="548"/>
                      <a:pt x="1" y="1369"/>
                    </a:cubicBezTo>
                    <a:cubicBezTo>
                      <a:pt x="13" y="2643"/>
                      <a:pt x="179" y="4560"/>
                      <a:pt x="930" y="6096"/>
                    </a:cubicBezTo>
                    <a:cubicBezTo>
                      <a:pt x="2180" y="8644"/>
                      <a:pt x="4537" y="9180"/>
                      <a:pt x="4537" y="9180"/>
                    </a:cubicBezTo>
                    <a:cubicBezTo>
                      <a:pt x="4537" y="9180"/>
                      <a:pt x="5561" y="6989"/>
                      <a:pt x="4311" y="4465"/>
                    </a:cubicBezTo>
                    <a:cubicBezTo>
                      <a:pt x="3728" y="3274"/>
                      <a:pt x="2751" y="2215"/>
                      <a:pt x="1882" y="1441"/>
                    </a:cubicBezTo>
                    <a:cubicBezTo>
                      <a:pt x="906" y="548"/>
                      <a:pt x="37" y="0"/>
                      <a:pt x="3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1"/>
              <p:cNvSpPr/>
              <p:nvPr/>
            </p:nvSpPr>
            <p:spPr>
              <a:xfrm>
                <a:off x="1902000" y="3385675"/>
                <a:ext cx="170600" cy="199150"/>
              </a:xfrm>
              <a:custGeom>
                <a:avLst/>
                <a:gdLst/>
                <a:ahLst/>
                <a:cxnLst/>
                <a:rect l="l" t="t" r="r" b="b"/>
                <a:pathLst>
                  <a:path w="6824" h="7966" extrusionOk="0">
                    <a:moveTo>
                      <a:pt x="6823" y="0"/>
                    </a:moveTo>
                    <a:cubicBezTo>
                      <a:pt x="6823" y="0"/>
                      <a:pt x="3454" y="1203"/>
                      <a:pt x="1668" y="3405"/>
                    </a:cubicBezTo>
                    <a:cubicBezTo>
                      <a:pt x="1489" y="3632"/>
                      <a:pt x="1323" y="3870"/>
                      <a:pt x="1192" y="4096"/>
                    </a:cubicBezTo>
                    <a:cubicBezTo>
                      <a:pt x="1" y="6072"/>
                      <a:pt x="406" y="7965"/>
                      <a:pt x="406" y="7965"/>
                    </a:cubicBezTo>
                    <a:cubicBezTo>
                      <a:pt x="406" y="7965"/>
                      <a:pt x="2811" y="7965"/>
                      <a:pt x="4585" y="5763"/>
                    </a:cubicBezTo>
                    <a:cubicBezTo>
                      <a:pt x="4954" y="5298"/>
                      <a:pt x="5275" y="4763"/>
                      <a:pt x="5537" y="4227"/>
                    </a:cubicBezTo>
                    <a:cubicBezTo>
                      <a:pt x="6537" y="2215"/>
                      <a:pt x="6823" y="0"/>
                      <a:pt x="682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1"/>
              <p:cNvSpPr/>
              <p:nvPr/>
            </p:nvSpPr>
            <p:spPr>
              <a:xfrm>
                <a:off x="1976425" y="2704325"/>
                <a:ext cx="128900" cy="245600"/>
              </a:xfrm>
              <a:custGeom>
                <a:avLst/>
                <a:gdLst/>
                <a:ahLst/>
                <a:cxnLst/>
                <a:rect l="l" t="t" r="r" b="b"/>
                <a:pathLst>
                  <a:path w="5156" h="9824" extrusionOk="0">
                    <a:moveTo>
                      <a:pt x="4180" y="1"/>
                    </a:moveTo>
                    <a:cubicBezTo>
                      <a:pt x="4180" y="1"/>
                      <a:pt x="1548" y="2418"/>
                      <a:pt x="774" y="5132"/>
                    </a:cubicBezTo>
                    <a:cubicBezTo>
                      <a:pt x="1" y="7847"/>
                      <a:pt x="1382" y="9823"/>
                      <a:pt x="1382" y="9823"/>
                    </a:cubicBezTo>
                    <a:cubicBezTo>
                      <a:pt x="1382" y="9823"/>
                      <a:pt x="3608" y="8895"/>
                      <a:pt x="4382" y="6180"/>
                    </a:cubicBezTo>
                    <a:cubicBezTo>
                      <a:pt x="5156" y="3465"/>
                      <a:pt x="4180" y="1"/>
                      <a:pt x="418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1"/>
              <p:cNvSpPr/>
              <p:nvPr/>
            </p:nvSpPr>
            <p:spPr>
              <a:xfrm>
                <a:off x="2567875" y="3010325"/>
                <a:ext cx="27400" cy="26500"/>
              </a:xfrm>
              <a:custGeom>
                <a:avLst/>
                <a:gdLst/>
                <a:ahLst/>
                <a:cxnLst/>
                <a:rect l="l" t="t" r="r" b="b"/>
                <a:pathLst>
                  <a:path w="1096" h="1060" extrusionOk="0">
                    <a:moveTo>
                      <a:pt x="572" y="0"/>
                    </a:moveTo>
                    <a:cubicBezTo>
                      <a:pt x="488" y="0"/>
                      <a:pt x="393" y="24"/>
                      <a:pt x="322" y="60"/>
                    </a:cubicBezTo>
                    <a:cubicBezTo>
                      <a:pt x="155" y="143"/>
                      <a:pt x="36" y="310"/>
                      <a:pt x="24" y="500"/>
                    </a:cubicBezTo>
                    <a:cubicBezTo>
                      <a:pt x="0" y="798"/>
                      <a:pt x="238" y="1036"/>
                      <a:pt x="536" y="1060"/>
                    </a:cubicBezTo>
                    <a:cubicBezTo>
                      <a:pt x="584" y="1060"/>
                      <a:pt x="619" y="1036"/>
                      <a:pt x="655" y="1036"/>
                    </a:cubicBezTo>
                    <a:cubicBezTo>
                      <a:pt x="893" y="1000"/>
                      <a:pt x="1072" y="798"/>
                      <a:pt x="1096" y="548"/>
                    </a:cubicBezTo>
                    <a:cubicBezTo>
                      <a:pt x="1096" y="250"/>
                      <a:pt x="869" y="12"/>
                      <a:pt x="57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1"/>
              <p:cNvSpPr/>
              <p:nvPr/>
            </p:nvSpPr>
            <p:spPr>
              <a:xfrm>
                <a:off x="2734850" y="2614450"/>
                <a:ext cx="23250" cy="22975"/>
              </a:xfrm>
              <a:custGeom>
                <a:avLst/>
                <a:gdLst/>
                <a:ahLst/>
                <a:cxnLst/>
                <a:rect l="l" t="t" r="r" b="b"/>
                <a:pathLst>
                  <a:path w="930" h="919" extrusionOk="0">
                    <a:moveTo>
                      <a:pt x="501" y="0"/>
                    </a:moveTo>
                    <a:cubicBezTo>
                      <a:pt x="334" y="0"/>
                      <a:pt x="191" y="83"/>
                      <a:pt x="96" y="226"/>
                    </a:cubicBezTo>
                    <a:cubicBezTo>
                      <a:pt x="60" y="298"/>
                      <a:pt x="13" y="369"/>
                      <a:pt x="13" y="441"/>
                    </a:cubicBezTo>
                    <a:cubicBezTo>
                      <a:pt x="1" y="703"/>
                      <a:pt x="203" y="905"/>
                      <a:pt x="453" y="917"/>
                    </a:cubicBezTo>
                    <a:cubicBezTo>
                      <a:pt x="467" y="918"/>
                      <a:pt x="482" y="919"/>
                      <a:pt x="496" y="919"/>
                    </a:cubicBezTo>
                    <a:cubicBezTo>
                      <a:pt x="715" y="919"/>
                      <a:pt x="895" y="748"/>
                      <a:pt x="917" y="524"/>
                    </a:cubicBezTo>
                    <a:cubicBezTo>
                      <a:pt x="917" y="500"/>
                      <a:pt x="929" y="488"/>
                      <a:pt x="929" y="476"/>
                    </a:cubicBezTo>
                    <a:cubicBezTo>
                      <a:pt x="929" y="405"/>
                      <a:pt x="917" y="345"/>
                      <a:pt x="906" y="286"/>
                    </a:cubicBezTo>
                    <a:cubicBezTo>
                      <a:pt x="834" y="119"/>
                      <a:pt x="679" y="0"/>
                      <a:pt x="50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1"/>
              <p:cNvSpPr/>
              <p:nvPr/>
            </p:nvSpPr>
            <p:spPr>
              <a:xfrm>
                <a:off x="2374700" y="2242025"/>
                <a:ext cx="26800" cy="25975"/>
              </a:xfrm>
              <a:custGeom>
                <a:avLst/>
                <a:gdLst/>
                <a:ahLst/>
                <a:cxnLst/>
                <a:rect l="l" t="t" r="r" b="b"/>
                <a:pathLst>
                  <a:path w="1072" h="1039" extrusionOk="0">
                    <a:moveTo>
                      <a:pt x="508" y="1"/>
                    </a:moveTo>
                    <a:cubicBezTo>
                      <a:pt x="239" y="1"/>
                      <a:pt x="12" y="230"/>
                      <a:pt x="12" y="502"/>
                    </a:cubicBezTo>
                    <a:cubicBezTo>
                      <a:pt x="0" y="788"/>
                      <a:pt x="214" y="1026"/>
                      <a:pt x="512" y="1038"/>
                    </a:cubicBezTo>
                    <a:cubicBezTo>
                      <a:pt x="519" y="1039"/>
                      <a:pt x="526" y="1039"/>
                      <a:pt x="533" y="1039"/>
                    </a:cubicBezTo>
                    <a:cubicBezTo>
                      <a:pt x="810" y="1039"/>
                      <a:pt x="1048" y="805"/>
                      <a:pt x="1048" y="538"/>
                    </a:cubicBezTo>
                    <a:cubicBezTo>
                      <a:pt x="1072" y="252"/>
                      <a:pt x="834" y="2"/>
                      <a:pt x="548" y="2"/>
                    </a:cubicBezTo>
                    <a:cubicBezTo>
                      <a:pt x="535" y="1"/>
                      <a:pt x="521" y="1"/>
                      <a:pt x="50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1"/>
              <p:cNvSpPr/>
              <p:nvPr/>
            </p:nvSpPr>
            <p:spPr>
              <a:xfrm>
                <a:off x="2758675" y="2090250"/>
                <a:ext cx="39300" cy="38750"/>
              </a:xfrm>
              <a:custGeom>
                <a:avLst/>
                <a:gdLst/>
                <a:ahLst/>
                <a:cxnLst/>
                <a:rect l="l" t="t" r="r" b="b"/>
                <a:pathLst>
                  <a:path w="1572" h="1550" extrusionOk="0">
                    <a:moveTo>
                      <a:pt x="767" y="0"/>
                    </a:moveTo>
                    <a:cubicBezTo>
                      <a:pt x="357" y="0"/>
                      <a:pt x="24" y="325"/>
                      <a:pt x="12" y="739"/>
                    </a:cubicBezTo>
                    <a:cubicBezTo>
                      <a:pt x="0" y="1168"/>
                      <a:pt x="322" y="1525"/>
                      <a:pt x="750" y="1549"/>
                    </a:cubicBezTo>
                    <a:cubicBezTo>
                      <a:pt x="758" y="1549"/>
                      <a:pt x="765" y="1549"/>
                      <a:pt x="773" y="1549"/>
                    </a:cubicBezTo>
                    <a:cubicBezTo>
                      <a:pt x="1203" y="1549"/>
                      <a:pt x="1548" y="1220"/>
                      <a:pt x="1560" y="799"/>
                    </a:cubicBezTo>
                    <a:cubicBezTo>
                      <a:pt x="1572" y="370"/>
                      <a:pt x="1250" y="13"/>
                      <a:pt x="810" y="1"/>
                    </a:cubicBezTo>
                    <a:cubicBezTo>
                      <a:pt x="795" y="0"/>
                      <a:pt x="781" y="0"/>
                      <a:pt x="76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1"/>
              <p:cNvSpPr/>
              <p:nvPr/>
            </p:nvSpPr>
            <p:spPr>
              <a:xfrm>
                <a:off x="2430650" y="2314075"/>
                <a:ext cx="42875" cy="42350"/>
              </a:xfrm>
              <a:custGeom>
                <a:avLst/>
                <a:gdLst/>
                <a:ahLst/>
                <a:cxnLst/>
                <a:rect l="l" t="t" r="r" b="b"/>
                <a:pathLst>
                  <a:path w="1715" h="1694" extrusionOk="0">
                    <a:moveTo>
                      <a:pt x="852" y="1"/>
                    </a:moveTo>
                    <a:cubicBezTo>
                      <a:pt x="417" y="1"/>
                      <a:pt x="36" y="362"/>
                      <a:pt x="24" y="823"/>
                    </a:cubicBezTo>
                    <a:cubicBezTo>
                      <a:pt x="0" y="1299"/>
                      <a:pt x="370" y="1680"/>
                      <a:pt x="834" y="1692"/>
                    </a:cubicBezTo>
                    <a:cubicBezTo>
                      <a:pt x="850" y="1693"/>
                      <a:pt x="865" y="1694"/>
                      <a:pt x="881" y="1694"/>
                    </a:cubicBezTo>
                    <a:cubicBezTo>
                      <a:pt x="1277" y="1694"/>
                      <a:pt x="1611" y="1404"/>
                      <a:pt x="1703" y="1026"/>
                    </a:cubicBezTo>
                    <a:cubicBezTo>
                      <a:pt x="1715" y="978"/>
                      <a:pt x="1715" y="930"/>
                      <a:pt x="1715" y="883"/>
                    </a:cubicBezTo>
                    <a:cubicBezTo>
                      <a:pt x="1715" y="788"/>
                      <a:pt x="1703" y="704"/>
                      <a:pt x="1679" y="633"/>
                    </a:cubicBezTo>
                    <a:cubicBezTo>
                      <a:pt x="1596" y="276"/>
                      <a:pt x="1286" y="14"/>
                      <a:pt x="893" y="2"/>
                    </a:cubicBezTo>
                    <a:cubicBezTo>
                      <a:pt x="880" y="1"/>
                      <a:pt x="866" y="1"/>
                      <a:pt x="85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1"/>
              <p:cNvSpPr/>
              <p:nvPr/>
            </p:nvSpPr>
            <p:spPr>
              <a:xfrm>
                <a:off x="2247600" y="1879175"/>
                <a:ext cx="21750" cy="20925"/>
              </a:xfrm>
              <a:custGeom>
                <a:avLst/>
                <a:gdLst/>
                <a:ahLst/>
                <a:cxnLst/>
                <a:rect l="l" t="t" r="r" b="b"/>
                <a:pathLst>
                  <a:path w="870" h="837" extrusionOk="0">
                    <a:moveTo>
                      <a:pt x="416" y="1"/>
                    </a:moveTo>
                    <a:cubicBezTo>
                      <a:pt x="206" y="1"/>
                      <a:pt x="35" y="193"/>
                      <a:pt x="12" y="408"/>
                    </a:cubicBezTo>
                    <a:cubicBezTo>
                      <a:pt x="0" y="622"/>
                      <a:pt x="203" y="824"/>
                      <a:pt x="417" y="836"/>
                    </a:cubicBezTo>
                    <a:cubicBezTo>
                      <a:pt x="424" y="837"/>
                      <a:pt x="431" y="837"/>
                      <a:pt x="438" y="837"/>
                    </a:cubicBezTo>
                    <a:cubicBezTo>
                      <a:pt x="655" y="837"/>
                      <a:pt x="834" y="662"/>
                      <a:pt x="845" y="431"/>
                    </a:cubicBezTo>
                    <a:cubicBezTo>
                      <a:pt x="869" y="205"/>
                      <a:pt x="667" y="15"/>
                      <a:pt x="453" y="3"/>
                    </a:cubicBezTo>
                    <a:cubicBezTo>
                      <a:pt x="440" y="1"/>
                      <a:pt x="428" y="1"/>
                      <a:pt x="41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1"/>
              <p:cNvSpPr/>
              <p:nvPr/>
            </p:nvSpPr>
            <p:spPr>
              <a:xfrm>
                <a:off x="2662525" y="1867625"/>
                <a:ext cx="20850" cy="8650"/>
              </a:xfrm>
              <a:custGeom>
                <a:avLst/>
                <a:gdLst/>
                <a:ahLst/>
                <a:cxnLst/>
                <a:rect l="l" t="t" r="r" b="b"/>
                <a:pathLst>
                  <a:path w="834" h="346" extrusionOk="0">
                    <a:moveTo>
                      <a:pt x="0" y="0"/>
                    </a:moveTo>
                    <a:cubicBezTo>
                      <a:pt x="24" y="179"/>
                      <a:pt x="191" y="334"/>
                      <a:pt x="405" y="346"/>
                    </a:cubicBezTo>
                    <a:cubicBezTo>
                      <a:pt x="608" y="346"/>
                      <a:pt x="774" y="215"/>
                      <a:pt x="834" y="24"/>
                    </a:cubicBezTo>
                    <a:lnTo>
                      <a:pt x="0"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1"/>
              <p:cNvSpPr/>
              <p:nvPr/>
            </p:nvSpPr>
            <p:spPr>
              <a:xfrm>
                <a:off x="2197000" y="2085800"/>
                <a:ext cx="10125" cy="9850"/>
              </a:xfrm>
              <a:custGeom>
                <a:avLst/>
                <a:gdLst/>
                <a:ahLst/>
                <a:cxnLst/>
                <a:rect l="l" t="t" r="r" b="b"/>
                <a:pathLst>
                  <a:path w="405" h="394" extrusionOk="0">
                    <a:moveTo>
                      <a:pt x="214" y="1"/>
                    </a:moveTo>
                    <a:cubicBezTo>
                      <a:pt x="107" y="1"/>
                      <a:pt x="24" y="72"/>
                      <a:pt x="0" y="191"/>
                    </a:cubicBezTo>
                    <a:cubicBezTo>
                      <a:pt x="0" y="310"/>
                      <a:pt x="95" y="394"/>
                      <a:pt x="191" y="394"/>
                    </a:cubicBezTo>
                    <a:cubicBezTo>
                      <a:pt x="298" y="394"/>
                      <a:pt x="393" y="322"/>
                      <a:pt x="405" y="203"/>
                    </a:cubicBezTo>
                    <a:cubicBezTo>
                      <a:pt x="405" y="96"/>
                      <a:pt x="333" y="13"/>
                      <a:pt x="21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1"/>
              <p:cNvSpPr/>
              <p:nvPr/>
            </p:nvSpPr>
            <p:spPr>
              <a:xfrm>
                <a:off x="2130900" y="2189975"/>
                <a:ext cx="18500" cy="18475"/>
              </a:xfrm>
              <a:custGeom>
                <a:avLst/>
                <a:gdLst/>
                <a:ahLst/>
                <a:cxnLst/>
                <a:rect l="l" t="t" r="r" b="b"/>
                <a:pathLst>
                  <a:path w="740" h="739" extrusionOk="0">
                    <a:moveTo>
                      <a:pt x="382" y="1"/>
                    </a:moveTo>
                    <a:cubicBezTo>
                      <a:pt x="179" y="1"/>
                      <a:pt x="1" y="156"/>
                      <a:pt x="1" y="358"/>
                    </a:cubicBezTo>
                    <a:cubicBezTo>
                      <a:pt x="1" y="560"/>
                      <a:pt x="144" y="727"/>
                      <a:pt x="358" y="739"/>
                    </a:cubicBezTo>
                    <a:cubicBezTo>
                      <a:pt x="560" y="739"/>
                      <a:pt x="727" y="596"/>
                      <a:pt x="739" y="382"/>
                    </a:cubicBezTo>
                    <a:cubicBezTo>
                      <a:pt x="739" y="179"/>
                      <a:pt x="596" y="13"/>
                      <a:pt x="38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1"/>
              <p:cNvSpPr/>
              <p:nvPr/>
            </p:nvSpPr>
            <p:spPr>
              <a:xfrm>
                <a:off x="1956775" y="2355775"/>
                <a:ext cx="22950" cy="22350"/>
              </a:xfrm>
              <a:custGeom>
                <a:avLst/>
                <a:gdLst/>
                <a:ahLst/>
                <a:cxnLst/>
                <a:rect l="l" t="t" r="r" b="b"/>
                <a:pathLst>
                  <a:path w="918" h="894" extrusionOk="0">
                    <a:moveTo>
                      <a:pt x="456" y="0"/>
                    </a:moveTo>
                    <a:cubicBezTo>
                      <a:pt x="215" y="0"/>
                      <a:pt x="13" y="198"/>
                      <a:pt x="13" y="429"/>
                    </a:cubicBezTo>
                    <a:cubicBezTo>
                      <a:pt x="1" y="679"/>
                      <a:pt x="191" y="894"/>
                      <a:pt x="441" y="894"/>
                    </a:cubicBezTo>
                    <a:cubicBezTo>
                      <a:pt x="679" y="894"/>
                      <a:pt x="894" y="703"/>
                      <a:pt x="906" y="465"/>
                    </a:cubicBezTo>
                    <a:cubicBezTo>
                      <a:pt x="917" y="215"/>
                      <a:pt x="715" y="1"/>
                      <a:pt x="477" y="1"/>
                    </a:cubicBezTo>
                    <a:cubicBezTo>
                      <a:pt x="470" y="0"/>
                      <a:pt x="463" y="0"/>
                      <a:pt x="45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1"/>
              <p:cNvSpPr/>
              <p:nvPr/>
            </p:nvSpPr>
            <p:spPr>
              <a:xfrm>
                <a:off x="1998750" y="2303400"/>
                <a:ext cx="40200" cy="39325"/>
              </a:xfrm>
              <a:custGeom>
                <a:avLst/>
                <a:gdLst/>
                <a:ahLst/>
                <a:cxnLst/>
                <a:rect l="l" t="t" r="r" b="b"/>
                <a:pathLst>
                  <a:path w="1608" h="1573" extrusionOk="0">
                    <a:moveTo>
                      <a:pt x="834" y="0"/>
                    </a:moveTo>
                    <a:cubicBezTo>
                      <a:pt x="786" y="0"/>
                      <a:pt x="727" y="0"/>
                      <a:pt x="679" y="12"/>
                    </a:cubicBezTo>
                    <a:cubicBezTo>
                      <a:pt x="310" y="72"/>
                      <a:pt x="36" y="381"/>
                      <a:pt x="12" y="762"/>
                    </a:cubicBezTo>
                    <a:cubicBezTo>
                      <a:pt x="0" y="1095"/>
                      <a:pt x="227" y="1393"/>
                      <a:pt x="524" y="1512"/>
                    </a:cubicBezTo>
                    <a:cubicBezTo>
                      <a:pt x="596" y="1548"/>
                      <a:pt x="679" y="1560"/>
                      <a:pt x="774" y="1572"/>
                    </a:cubicBezTo>
                    <a:cubicBezTo>
                      <a:pt x="789" y="1572"/>
                      <a:pt x="804" y="1573"/>
                      <a:pt x="818" y="1573"/>
                    </a:cubicBezTo>
                    <a:cubicBezTo>
                      <a:pt x="1250" y="1573"/>
                      <a:pt x="1584" y="1236"/>
                      <a:pt x="1596" y="822"/>
                    </a:cubicBezTo>
                    <a:cubicBezTo>
                      <a:pt x="1608" y="381"/>
                      <a:pt x="1263" y="12"/>
                      <a:pt x="8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1"/>
              <p:cNvSpPr/>
              <p:nvPr/>
            </p:nvSpPr>
            <p:spPr>
              <a:xfrm>
                <a:off x="2218125" y="2796000"/>
                <a:ext cx="24725" cy="23850"/>
              </a:xfrm>
              <a:custGeom>
                <a:avLst/>
                <a:gdLst/>
                <a:ahLst/>
                <a:cxnLst/>
                <a:rect l="l" t="t" r="r" b="b"/>
                <a:pathLst>
                  <a:path w="989" h="954" extrusionOk="0">
                    <a:moveTo>
                      <a:pt x="512" y="1"/>
                    </a:moveTo>
                    <a:cubicBezTo>
                      <a:pt x="239" y="1"/>
                      <a:pt x="24" y="191"/>
                      <a:pt x="24" y="465"/>
                    </a:cubicBezTo>
                    <a:cubicBezTo>
                      <a:pt x="0" y="715"/>
                      <a:pt x="215" y="941"/>
                      <a:pt x="489" y="953"/>
                    </a:cubicBezTo>
                    <a:cubicBezTo>
                      <a:pt x="496" y="954"/>
                      <a:pt x="503" y="954"/>
                      <a:pt x="510" y="954"/>
                    </a:cubicBezTo>
                    <a:cubicBezTo>
                      <a:pt x="751" y="954"/>
                      <a:pt x="965" y="755"/>
                      <a:pt x="977" y="489"/>
                    </a:cubicBezTo>
                    <a:cubicBezTo>
                      <a:pt x="989" y="239"/>
                      <a:pt x="786" y="13"/>
                      <a:pt x="51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1"/>
              <p:cNvSpPr/>
              <p:nvPr/>
            </p:nvSpPr>
            <p:spPr>
              <a:xfrm>
                <a:off x="2494650" y="2720700"/>
                <a:ext cx="12525" cy="12525"/>
              </a:xfrm>
              <a:custGeom>
                <a:avLst/>
                <a:gdLst/>
                <a:ahLst/>
                <a:cxnLst/>
                <a:rect l="l" t="t" r="r" b="b"/>
                <a:pathLst>
                  <a:path w="501" h="501" extrusionOk="0">
                    <a:moveTo>
                      <a:pt x="262" y="1"/>
                    </a:moveTo>
                    <a:cubicBezTo>
                      <a:pt x="119" y="1"/>
                      <a:pt x="0" y="108"/>
                      <a:pt x="0" y="239"/>
                    </a:cubicBezTo>
                    <a:cubicBezTo>
                      <a:pt x="0" y="382"/>
                      <a:pt x="107" y="501"/>
                      <a:pt x="238" y="501"/>
                    </a:cubicBezTo>
                    <a:cubicBezTo>
                      <a:pt x="381" y="501"/>
                      <a:pt x="500" y="393"/>
                      <a:pt x="500" y="263"/>
                    </a:cubicBezTo>
                    <a:cubicBezTo>
                      <a:pt x="488" y="120"/>
                      <a:pt x="393" y="24"/>
                      <a:pt x="26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41"/>
              <p:cNvSpPr/>
              <p:nvPr/>
            </p:nvSpPr>
            <p:spPr>
              <a:xfrm>
                <a:off x="2281525" y="3226100"/>
                <a:ext cx="44675" cy="43825"/>
              </a:xfrm>
              <a:custGeom>
                <a:avLst/>
                <a:gdLst/>
                <a:ahLst/>
                <a:cxnLst/>
                <a:rect l="l" t="t" r="r" b="b"/>
                <a:pathLst>
                  <a:path w="1787" h="1753" extrusionOk="0">
                    <a:moveTo>
                      <a:pt x="886" y="0"/>
                    </a:moveTo>
                    <a:cubicBezTo>
                      <a:pt x="417" y="0"/>
                      <a:pt x="35" y="373"/>
                      <a:pt x="12" y="847"/>
                    </a:cubicBezTo>
                    <a:cubicBezTo>
                      <a:pt x="0" y="1335"/>
                      <a:pt x="370" y="1740"/>
                      <a:pt x="870" y="1752"/>
                    </a:cubicBezTo>
                    <a:cubicBezTo>
                      <a:pt x="884" y="1752"/>
                      <a:pt x="898" y="1753"/>
                      <a:pt x="912" y="1753"/>
                    </a:cubicBezTo>
                    <a:cubicBezTo>
                      <a:pt x="1370" y="1753"/>
                      <a:pt x="1763" y="1380"/>
                      <a:pt x="1774" y="906"/>
                    </a:cubicBezTo>
                    <a:cubicBezTo>
                      <a:pt x="1786" y="430"/>
                      <a:pt x="1417" y="13"/>
                      <a:pt x="929" y="1"/>
                    </a:cubicBezTo>
                    <a:cubicBezTo>
                      <a:pt x="915" y="1"/>
                      <a:pt x="900" y="0"/>
                      <a:pt x="88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41"/>
              <p:cNvSpPr/>
              <p:nvPr/>
            </p:nvSpPr>
            <p:spPr>
              <a:xfrm>
                <a:off x="1995775" y="3269275"/>
                <a:ext cx="37525" cy="36950"/>
              </a:xfrm>
              <a:custGeom>
                <a:avLst/>
                <a:gdLst/>
                <a:ahLst/>
                <a:cxnLst/>
                <a:rect l="l" t="t" r="r" b="b"/>
                <a:pathLst>
                  <a:path w="1501" h="1478" extrusionOk="0">
                    <a:moveTo>
                      <a:pt x="752" y="0"/>
                    </a:moveTo>
                    <a:cubicBezTo>
                      <a:pt x="357" y="0"/>
                      <a:pt x="36" y="306"/>
                      <a:pt x="12" y="715"/>
                    </a:cubicBezTo>
                    <a:cubicBezTo>
                      <a:pt x="0" y="1120"/>
                      <a:pt x="310" y="1453"/>
                      <a:pt x="727" y="1477"/>
                    </a:cubicBezTo>
                    <a:cubicBezTo>
                      <a:pt x="1132" y="1477"/>
                      <a:pt x="1477" y="1156"/>
                      <a:pt x="1489" y="763"/>
                    </a:cubicBezTo>
                    <a:cubicBezTo>
                      <a:pt x="1501" y="358"/>
                      <a:pt x="1191" y="13"/>
                      <a:pt x="774" y="1"/>
                    </a:cubicBezTo>
                    <a:cubicBezTo>
                      <a:pt x="767" y="1"/>
                      <a:pt x="759" y="0"/>
                      <a:pt x="75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1"/>
              <p:cNvSpPr/>
              <p:nvPr/>
            </p:nvSpPr>
            <p:spPr>
              <a:xfrm>
                <a:off x="2132100" y="3224925"/>
                <a:ext cx="6875" cy="7200"/>
              </a:xfrm>
              <a:custGeom>
                <a:avLst/>
                <a:gdLst/>
                <a:ahLst/>
                <a:cxnLst/>
                <a:rect l="l" t="t" r="r" b="b"/>
                <a:pathLst>
                  <a:path w="275" h="288" extrusionOk="0">
                    <a:moveTo>
                      <a:pt x="143" y="1"/>
                    </a:moveTo>
                    <a:cubicBezTo>
                      <a:pt x="72" y="1"/>
                      <a:pt x="0" y="60"/>
                      <a:pt x="0" y="132"/>
                    </a:cubicBezTo>
                    <a:cubicBezTo>
                      <a:pt x="0" y="215"/>
                      <a:pt x="60" y="286"/>
                      <a:pt x="131" y="286"/>
                    </a:cubicBezTo>
                    <a:cubicBezTo>
                      <a:pt x="139" y="288"/>
                      <a:pt x="146" y="288"/>
                      <a:pt x="152" y="288"/>
                    </a:cubicBezTo>
                    <a:cubicBezTo>
                      <a:pt x="225" y="288"/>
                      <a:pt x="274" y="232"/>
                      <a:pt x="274" y="156"/>
                    </a:cubicBezTo>
                    <a:cubicBezTo>
                      <a:pt x="274" y="72"/>
                      <a:pt x="215" y="1"/>
                      <a:pt x="14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1"/>
              <p:cNvSpPr/>
              <p:nvPr/>
            </p:nvSpPr>
            <p:spPr>
              <a:xfrm>
                <a:off x="2199675" y="3230875"/>
                <a:ext cx="15800" cy="15800"/>
              </a:xfrm>
              <a:custGeom>
                <a:avLst/>
                <a:gdLst/>
                <a:ahLst/>
                <a:cxnLst/>
                <a:rect l="l" t="t" r="r" b="b"/>
                <a:pathLst>
                  <a:path w="632" h="632" extrusionOk="0">
                    <a:moveTo>
                      <a:pt x="314" y="0"/>
                    </a:moveTo>
                    <a:cubicBezTo>
                      <a:pt x="155" y="0"/>
                      <a:pt x="12" y="138"/>
                      <a:pt x="0" y="299"/>
                    </a:cubicBezTo>
                    <a:cubicBezTo>
                      <a:pt x="0" y="477"/>
                      <a:pt x="131" y="632"/>
                      <a:pt x="298" y="632"/>
                    </a:cubicBezTo>
                    <a:cubicBezTo>
                      <a:pt x="476" y="632"/>
                      <a:pt x="607" y="489"/>
                      <a:pt x="631" y="334"/>
                    </a:cubicBezTo>
                    <a:cubicBezTo>
                      <a:pt x="631" y="144"/>
                      <a:pt x="488" y="13"/>
                      <a:pt x="334" y="1"/>
                    </a:cubicBezTo>
                    <a:cubicBezTo>
                      <a:pt x="327" y="0"/>
                      <a:pt x="321" y="0"/>
                      <a:pt x="31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1"/>
              <p:cNvSpPr/>
              <p:nvPr/>
            </p:nvSpPr>
            <p:spPr>
              <a:xfrm>
                <a:off x="2567575" y="3449350"/>
                <a:ext cx="39600" cy="38750"/>
              </a:xfrm>
              <a:custGeom>
                <a:avLst/>
                <a:gdLst/>
                <a:ahLst/>
                <a:cxnLst/>
                <a:rect l="l" t="t" r="r" b="b"/>
                <a:pathLst>
                  <a:path w="1584" h="1550" extrusionOk="0">
                    <a:moveTo>
                      <a:pt x="800" y="1"/>
                    </a:moveTo>
                    <a:cubicBezTo>
                      <a:pt x="381" y="1"/>
                      <a:pt x="36" y="330"/>
                      <a:pt x="24" y="739"/>
                    </a:cubicBezTo>
                    <a:cubicBezTo>
                      <a:pt x="0" y="1180"/>
                      <a:pt x="334" y="1537"/>
                      <a:pt x="762" y="1549"/>
                    </a:cubicBezTo>
                    <a:cubicBezTo>
                      <a:pt x="770" y="1549"/>
                      <a:pt x="777" y="1549"/>
                      <a:pt x="784" y="1549"/>
                    </a:cubicBezTo>
                    <a:cubicBezTo>
                      <a:pt x="1203" y="1549"/>
                      <a:pt x="1549" y="1208"/>
                      <a:pt x="1572" y="799"/>
                    </a:cubicBezTo>
                    <a:cubicBezTo>
                      <a:pt x="1584" y="370"/>
                      <a:pt x="1239" y="13"/>
                      <a:pt x="822" y="1"/>
                    </a:cubicBezTo>
                    <a:cubicBezTo>
                      <a:pt x="814" y="1"/>
                      <a:pt x="807" y="1"/>
                      <a:pt x="80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1"/>
              <p:cNvSpPr/>
              <p:nvPr/>
            </p:nvSpPr>
            <p:spPr>
              <a:xfrm>
                <a:off x="2619375" y="3363625"/>
                <a:ext cx="40500" cy="39925"/>
              </a:xfrm>
              <a:custGeom>
                <a:avLst/>
                <a:gdLst/>
                <a:ahLst/>
                <a:cxnLst/>
                <a:rect l="l" t="t" r="r" b="b"/>
                <a:pathLst>
                  <a:path w="1620" h="1597" extrusionOk="0">
                    <a:moveTo>
                      <a:pt x="811" y="1"/>
                    </a:moveTo>
                    <a:cubicBezTo>
                      <a:pt x="369" y="1"/>
                      <a:pt x="24" y="342"/>
                      <a:pt x="12" y="775"/>
                    </a:cubicBezTo>
                    <a:cubicBezTo>
                      <a:pt x="0" y="1227"/>
                      <a:pt x="345" y="1585"/>
                      <a:pt x="786" y="1596"/>
                    </a:cubicBezTo>
                    <a:cubicBezTo>
                      <a:pt x="793" y="1597"/>
                      <a:pt x="801" y="1597"/>
                      <a:pt x="809" y="1597"/>
                    </a:cubicBezTo>
                    <a:cubicBezTo>
                      <a:pt x="1239" y="1597"/>
                      <a:pt x="1596" y="1267"/>
                      <a:pt x="1607" y="823"/>
                    </a:cubicBezTo>
                    <a:cubicBezTo>
                      <a:pt x="1619" y="382"/>
                      <a:pt x="1274" y="25"/>
                      <a:pt x="833" y="1"/>
                    </a:cubicBezTo>
                    <a:cubicBezTo>
                      <a:pt x="826" y="1"/>
                      <a:pt x="818" y="1"/>
                      <a:pt x="81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1"/>
              <p:cNvSpPr/>
              <p:nvPr/>
            </p:nvSpPr>
            <p:spPr>
              <a:xfrm>
                <a:off x="2979825" y="3238325"/>
                <a:ext cx="19075" cy="19075"/>
              </a:xfrm>
              <a:custGeom>
                <a:avLst/>
                <a:gdLst/>
                <a:ahLst/>
                <a:cxnLst/>
                <a:rect l="l" t="t" r="r" b="b"/>
                <a:pathLst>
                  <a:path w="763" h="763" extrusionOk="0">
                    <a:moveTo>
                      <a:pt x="393" y="1"/>
                    </a:moveTo>
                    <a:cubicBezTo>
                      <a:pt x="179" y="1"/>
                      <a:pt x="0" y="167"/>
                      <a:pt x="0" y="370"/>
                    </a:cubicBezTo>
                    <a:cubicBezTo>
                      <a:pt x="0" y="584"/>
                      <a:pt x="155" y="763"/>
                      <a:pt x="358" y="763"/>
                    </a:cubicBezTo>
                    <a:cubicBezTo>
                      <a:pt x="584" y="763"/>
                      <a:pt x="762" y="596"/>
                      <a:pt x="762" y="393"/>
                    </a:cubicBezTo>
                    <a:cubicBezTo>
                      <a:pt x="762" y="179"/>
                      <a:pt x="596" y="1"/>
                      <a:pt x="39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1"/>
              <p:cNvSpPr/>
              <p:nvPr/>
            </p:nvSpPr>
            <p:spPr>
              <a:xfrm>
                <a:off x="3195325" y="3178500"/>
                <a:ext cx="19075" cy="18775"/>
              </a:xfrm>
              <a:custGeom>
                <a:avLst/>
                <a:gdLst/>
                <a:ahLst/>
                <a:cxnLst/>
                <a:rect l="l" t="t" r="r" b="b"/>
                <a:pathLst>
                  <a:path w="763" h="751" extrusionOk="0">
                    <a:moveTo>
                      <a:pt x="394" y="0"/>
                    </a:moveTo>
                    <a:cubicBezTo>
                      <a:pt x="179" y="0"/>
                      <a:pt x="1" y="155"/>
                      <a:pt x="1" y="369"/>
                    </a:cubicBezTo>
                    <a:cubicBezTo>
                      <a:pt x="1" y="584"/>
                      <a:pt x="167" y="750"/>
                      <a:pt x="370" y="750"/>
                    </a:cubicBezTo>
                    <a:cubicBezTo>
                      <a:pt x="584" y="750"/>
                      <a:pt x="763" y="596"/>
                      <a:pt x="763" y="381"/>
                    </a:cubicBezTo>
                    <a:cubicBezTo>
                      <a:pt x="763" y="179"/>
                      <a:pt x="596" y="0"/>
                      <a:pt x="39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1"/>
              <p:cNvSpPr/>
              <p:nvPr/>
            </p:nvSpPr>
            <p:spPr>
              <a:xfrm>
                <a:off x="2980725" y="3149925"/>
                <a:ext cx="16100" cy="15800"/>
              </a:xfrm>
              <a:custGeom>
                <a:avLst/>
                <a:gdLst/>
                <a:ahLst/>
                <a:cxnLst/>
                <a:rect l="l" t="t" r="r" b="b"/>
                <a:pathLst>
                  <a:path w="644" h="632" extrusionOk="0">
                    <a:moveTo>
                      <a:pt x="322" y="0"/>
                    </a:moveTo>
                    <a:cubicBezTo>
                      <a:pt x="143" y="0"/>
                      <a:pt x="0" y="131"/>
                      <a:pt x="0" y="310"/>
                    </a:cubicBezTo>
                    <a:cubicBezTo>
                      <a:pt x="0" y="489"/>
                      <a:pt x="131" y="631"/>
                      <a:pt x="310" y="631"/>
                    </a:cubicBezTo>
                    <a:cubicBezTo>
                      <a:pt x="488" y="631"/>
                      <a:pt x="643" y="500"/>
                      <a:pt x="643" y="322"/>
                    </a:cubicBezTo>
                    <a:cubicBezTo>
                      <a:pt x="643" y="143"/>
                      <a:pt x="500" y="0"/>
                      <a:pt x="32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1"/>
              <p:cNvSpPr/>
              <p:nvPr/>
            </p:nvSpPr>
            <p:spPr>
              <a:xfrm>
                <a:off x="3306950" y="2942150"/>
                <a:ext cx="32775" cy="32475"/>
              </a:xfrm>
              <a:custGeom>
                <a:avLst/>
                <a:gdLst/>
                <a:ahLst/>
                <a:cxnLst/>
                <a:rect l="l" t="t" r="r" b="b"/>
                <a:pathLst>
                  <a:path w="1311" h="1299" extrusionOk="0">
                    <a:moveTo>
                      <a:pt x="647" y="0"/>
                    </a:moveTo>
                    <a:cubicBezTo>
                      <a:pt x="321" y="0"/>
                      <a:pt x="12" y="282"/>
                      <a:pt x="12" y="632"/>
                    </a:cubicBezTo>
                    <a:cubicBezTo>
                      <a:pt x="0" y="977"/>
                      <a:pt x="286" y="1275"/>
                      <a:pt x="643" y="1299"/>
                    </a:cubicBezTo>
                    <a:lnTo>
                      <a:pt x="727" y="1299"/>
                    </a:lnTo>
                    <a:cubicBezTo>
                      <a:pt x="1048" y="1263"/>
                      <a:pt x="1298" y="1001"/>
                      <a:pt x="1298" y="668"/>
                    </a:cubicBezTo>
                    <a:cubicBezTo>
                      <a:pt x="1310" y="346"/>
                      <a:pt x="1072" y="72"/>
                      <a:pt x="762" y="13"/>
                    </a:cubicBezTo>
                    <a:cubicBezTo>
                      <a:pt x="727" y="13"/>
                      <a:pt x="703" y="1"/>
                      <a:pt x="667" y="1"/>
                    </a:cubicBezTo>
                    <a:cubicBezTo>
                      <a:pt x="660" y="1"/>
                      <a:pt x="654" y="0"/>
                      <a:pt x="64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1"/>
              <p:cNvSpPr/>
              <p:nvPr/>
            </p:nvSpPr>
            <p:spPr>
              <a:xfrm>
                <a:off x="3114375" y="3184125"/>
                <a:ext cx="43175" cy="42325"/>
              </a:xfrm>
              <a:custGeom>
                <a:avLst/>
                <a:gdLst/>
                <a:ahLst/>
                <a:cxnLst/>
                <a:rect l="l" t="t" r="r" b="b"/>
                <a:pathLst>
                  <a:path w="1727" h="1693" extrusionOk="0">
                    <a:moveTo>
                      <a:pt x="851" y="1"/>
                    </a:moveTo>
                    <a:cubicBezTo>
                      <a:pt x="394" y="1"/>
                      <a:pt x="24" y="372"/>
                      <a:pt x="12" y="811"/>
                    </a:cubicBezTo>
                    <a:cubicBezTo>
                      <a:pt x="0" y="1276"/>
                      <a:pt x="357" y="1668"/>
                      <a:pt x="834" y="1692"/>
                    </a:cubicBezTo>
                    <a:cubicBezTo>
                      <a:pt x="841" y="1692"/>
                      <a:pt x="848" y="1693"/>
                      <a:pt x="855" y="1693"/>
                    </a:cubicBezTo>
                    <a:cubicBezTo>
                      <a:pt x="1299" y="1693"/>
                      <a:pt x="1679" y="1339"/>
                      <a:pt x="1703" y="871"/>
                    </a:cubicBezTo>
                    <a:cubicBezTo>
                      <a:pt x="1727" y="418"/>
                      <a:pt x="1369" y="25"/>
                      <a:pt x="893" y="2"/>
                    </a:cubicBezTo>
                    <a:cubicBezTo>
                      <a:pt x="879" y="1"/>
                      <a:pt x="865" y="1"/>
                      <a:pt x="85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1"/>
              <p:cNvSpPr/>
              <p:nvPr/>
            </p:nvSpPr>
            <p:spPr>
              <a:xfrm>
                <a:off x="3021500" y="2521250"/>
                <a:ext cx="27700" cy="27450"/>
              </a:xfrm>
              <a:custGeom>
                <a:avLst/>
                <a:gdLst/>
                <a:ahLst/>
                <a:cxnLst/>
                <a:rect l="l" t="t" r="r" b="b"/>
                <a:pathLst>
                  <a:path w="1108" h="1098" extrusionOk="0">
                    <a:moveTo>
                      <a:pt x="549" y="1"/>
                    </a:moveTo>
                    <a:cubicBezTo>
                      <a:pt x="262" y="1"/>
                      <a:pt x="36" y="224"/>
                      <a:pt x="24" y="525"/>
                    </a:cubicBezTo>
                    <a:cubicBezTo>
                      <a:pt x="0" y="823"/>
                      <a:pt x="238" y="1073"/>
                      <a:pt x="536" y="1097"/>
                    </a:cubicBezTo>
                    <a:cubicBezTo>
                      <a:pt x="543" y="1097"/>
                      <a:pt x="550" y="1097"/>
                      <a:pt x="558" y="1097"/>
                    </a:cubicBezTo>
                    <a:cubicBezTo>
                      <a:pt x="846" y="1097"/>
                      <a:pt x="1096" y="863"/>
                      <a:pt x="1096" y="573"/>
                    </a:cubicBezTo>
                    <a:cubicBezTo>
                      <a:pt x="1108" y="275"/>
                      <a:pt x="870" y="25"/>
                      <a:pt x="572" y="1"/>
                    </a:cubicBezTo>
                    <a:cubicBezTo>
                      <a:pt x="564" y="1"/>
                      <a:pt x="557" y="1"/>
                      <a:pt x="54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1"/>
              <p:cNvSpPr/>
              <p:nvPr/>
            </p:nvSpPr>
            <p:spPr>
              <a:xfrm>
                <a:off x="2930425" y="2272425"/>
                <a:ext cx="15200" cy="15225"/>
              </a:xfrm>
              <a:custGeom>
                <a:avLst/>
                <a:gdLst/>
                <a:ahLst/>
                <a:cxnLst/>
                <a:rect l="l" t="t" r="r" b="b"/>
                <a:pathLst>
                  <a:path w="608" h="609" extrusionOk="0">
                    <a:moveTo>
                      <a:pt x="310" y="1"/>
                    </a:moveTo>
                    <a:cubicBezTo>
                      <a:pt x="131" y="1"/>
                      <a:pt x="0" y="132"/>
                      <a:pt x="0" y="298"/>
                    </a:cubicBezTo>
                    <a:cubicBezTo>
                      <a:pt x="0" y="465"/>
                      <a:pt x="119" y="608"/>
                      <a:pt x="298" y="608"/>
                    </a:cubicBezTo>
                    <a:cubicBezTo>
                      <a:pt x="476" y="608"/>
                      <a:pt x="607" y="489"/>
                      <a:pt x="607" y="310"/>
                    </a:cubicBezTo>
                    <a:cubicBezTo>
                      <a:pt x="607" y="156"/>
                      <a:pt x="488" y="1"/>
                      <a:pt x="31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1"/>
              <p:cNvSpPr/>
              <p:nvPr/>
            </p:nvSpPr>
            <p:spPr>
              <a:xfrm>
                <a:off x="3216175" y="2243850"/>
                <a:ext cx="17275" cy="17050"/>
              </a:xfrm>
              <a:custGeom>
                <a:avLst/>
                <a:gdLst/>
                <a:ahLst/>
                <a:cxnLst/>
                <a:rect l="l" t="t" r="r" b="b"/>
                <a:pathLst>
                  <a:path w="691" h="682" extrusionOk="0">
                    <a:moveTo>
                      <a:pt x="357" y="1"/>
                    </a:moveTo>
                    <a:cubicBezTo>
                      <a:pt x="167" y="1"/>
                      <a:pt x="12" y="132"/>
                      <a:pt x="0" y="322"/>
                    </a:cubicBezTo>
                    <a:cubicBezTo>
                      <a:pt x="0" y="525"/>
                      <a:pt x="131" y="668"/>
                      <a:pt x="333" y="679"/>
                    </a:cubicBezTo>
                    <a:cubicBezTo>
                      <a:pt x="346" y="681"/>
                      <a:pt x="359" y="682"/>
                      <a:pt x="372" y="682"/>
                    </a:cubicBezTo>
                    <a:cubicBezTo>
                      <a:pt x="543" y="682"/>
                      <a:pt x="668" y="535"/>
                      <a:pt x="691" y="358"/>
                    </a:cubicBezTo>
                    <a:cubicBezTo>
                      <a:pt x="691" y="168"/>
                      <a:pt x="548" y="13"/>
                      <a:pt x="35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1"/>
              <p:cNvSpPr/>
              <p:nvPr/>
            </p:nvSpPr>
            <p:spPr>
              <a:xfrm>
                <a:off x="3195325" y="2006025"/>
                <a:ext cx="16700" cy="16700"/>
              </a:xfrm>
              <a:custGeom>
                <a:avLst/>
                <a:gdLst/>
                <a:ahLst/>
                <a:cxnLst/>
                <a:rect l="l" t="t" r="r" b="b"/>
                <a:pathLst>
                  <a:path w="668" h="668" extrusionOk="0">
                    <a:moveTo>
                      <a:pt x="346" y="1"/>
                    </a:moveTo>
                    <a:cubicBezTo>
                      <a:pt x="167" y="1"/>
                      <a:pt x="1" y="132"/>
                      <a:pt x="1" y="322"/>
                    </a:cubicBezTo>
                    <a:cubicBezTo>
                      <a:pt x="1" y="501"/>
                      <a:pt x="132" y="667"/>
                      <a:pt x="334" y="667"/>
                    </a:cubicBezTo>
                    <a:cubicBezTo>
                      <a:pt x="513" y="667"/>
                      <a:pt x="655" y="525"/>
                      <a:pt x="667" y="346"/>
                    </a:cubicBezTo>
                    <a:cubicBezTo>
                      <a:pt x="667" y="167"/>
                      <a:pt x="536" y="1"/>
                      <a:pt x="34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1"/>
              <p:cNvSpPr/>
              <p:nvPr/>
            </p:nvSpPr>
            <p:spPr>
              <a:xfrm>
                <a:off x="3245625" y="2647775"/>
                <a:ext cx="108975" cy="253025"/>
              </a:xfrm>
              <a:custGeom>
                <a:avLst/>
                <a:gdLst/>
                <a:ahLst/>
                <a:cxnLst/>
                <a:rect l="l" t="t" r="r" b="b"/>
                <a:pathLst>
                  <a:path w="4359" h="10121" extrusionOk="0">
                    <a:moveTo>
                      <a:pt x="2918" y="1"/>
                    </a:moveTo>
                    <a:cubicBezTo>
                      <a:pt x="2918" y="1"/>
                      <a:pt x="834" y="1227"/>
                      <a:pt x="417" y="4025"/>
                    </a:cubicBezTo>
                    <a:cubicBezTo>
                      <a:pt x="1" y="6823"/>
                      <a:pt x="1418" y="10121"/>
                      <a:pt x="1418" y="10121"/>
                    </a:cubicBezTo>
                    <a:cubicBezTo>
                      <a:pt x="1418" y="10121"/>
                      <a:pt x="2251" y="9133"/>
                      <a:pt x="3001" y="7728"/>
                    </a:cubicBezTo>
                    <a:cubicBezTo>
                      <a:pt x="2858" y="7644"/>
                      <a:pt x="2751" y="7466"/>
                      <a:pt x="2751" y="7263"/>
                    </a:cubicBezTo>
                    <a:cubicBezTo>
                      <a:pt x="2763" y="6996"/>
                      <a:pt x="2990" y="6763"/>
                      <a:pt x="3266" y="6763"/>
                    </a:cubicBezTo>
                    <a:cubicBezTo>
                      <a:pt x="3273" y="6763"/>
                      <a:pt x="3280" y="6763"/>
                      <a:pt x="3287" y="6763"/>
                    </a:cubicBezTo>
                    <a:cubicBezTo>
                      <a:pt x="3323" y="6763"/>
                      <a:pt x="3358" y="6775"/>
                      <a:pt x="3394" y="6787"/>
                    </a:cubicBezTo>
                    <a:cubicBezTo>
                      <a:pt x="3400" y="6781"/>
                      <a:pt x="3412" y="6778"/>
                      <a:pt x="3424" y="6778"/>
                    </a:cubicBezTo>
                    <a:cubicBezTo>
                      <a:pt x="3436" y="6778"/>
                      <a:pt x="3448" y="6781"/>
                      <a:pt x="3454" y="6787"/>
                    </a:cubicBezTo>
                    <a:cubicBezTo>
                      <a:pt x="3763" y="6097"/>
                      <a:pt x="4013" y="5335"/>
                      <a:pt x="4132" y="4573"/>
                    </a:cubicBezTo>
                    <a:cubicBezTo>
                      <a:pt x="4358" y="3060"/>
                      <a:pt x="3989" y="1846"/>
                      <a:pt x="3585" y="1048"/>
                    </a:cubicBezTo>
                    <a:cubicBezTo>
                      <a:pt x="3263" y="382"/>
                      <a:pt x="2918" y="1"/>
                      <a:pt x="291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1"/>
              <p:cNvSpPr/>
              <p:nvPr/>
            </p:nvSpPr>
            <p:spPr>
              <a:xfrm>
                <a:off x="4277300" y="2761475"/>
                <a:ext cx="153325" cy="218800"/>
              </a:xfrm>
              <a:custGeom>
                <a:avLst/>
                <a:gdLst/>
                <a:ahLst/>
                <a:cxnLst/>
                <a:rect l="l" t="t" r="r" b="b"/>
                <a:pathLst>
                  <a:path w="6133" h="8752" extrusionOk="0">
                    <a:moveTo>
                      <a:pt x="822" y="1"/>
                    </a:moveTo>
                    <a:lnTo>
                      <a:pt x="822" y="1"/>
                    </a:lnTo>
                    <a:cubicBezTo>
                      <a:pt x="822" y="1"/>
                      <a:pt x="1" y="2263"/>
                      <a:pt x="1453" y="4680"/>
                    </a:cubicBezTo>
                    <a:cubicBezTo>
                      <a:pt x="2918" y="7097"/>
                      <a:pt x="6121" y="8752"/>
                      <a:pt x="6121" y="8752"/>
                    </a:cubicBezTo>
                    <a:cubicBezTo>
                      <a:pt x="6121" y="8752"/>
                      <a:pt x="6133" y="5156"/>
                      <a:pt x="4668" y="2739"/>
                    </a:cubicBezTo>
                    <a:cubicBezTo>
                      <a:pt x="3216" y="310"/>
                      <a:pt x="823" y="1"/>
                      <a:pt x="82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1"/>
              <p:cNvSpPr/>
              <p:nvPr/>
            </p:nvSpPr>
            <p:spPr>
              <a:xfrm>
                <a:off x="3782000" y="2407575"/>
                <a:ext cx="245300" cy="104475"/>
              </a:xfrm>
              <a:custGeom>
                <a:avLst/>
                <a:gdLst/>
                <a:ahLst/>
                <a:cxnLst/>
                <a:rect l="l" t="t" r="r" b="b"/>
                <a:pathLst>
                  <a:path w="9812" h="4179" extrusionOk="0">
                    <a:moveTo>
                      <a:pt x="6146" y="1"/>
                    </a:moveTo>
                    <a:cubicBezTo>
                      <a:pt x="5315" y="1"/>
                      <a:pt x="4441" y="84"/>
                      <a:pt x="3632" y="322"/>
                    </a:cubicBezTo>
                    <a:cubicBezTo>
                      <a:pt x="930" y="1131"/>
                      <a:pt x="1" y="3346"/>
                      <a:pt x="1" y="3346"/>
                    </a:cubicBezTo>
                    <a:cubicBezTo>
                      <a:pt x="1" y="3346"/>
                      <a:pt x="298" y="3560"/>
                      <a:pt x="822" y="3763"/>
                    </a:cubicBezTo>
                    <a:cubicBezTo>
                      <a:pt x="810" y="3798"/>
                      <a:pt x="810" y="3822"/>
                      <a:pt x="810" y="3858"/>
                    </a:cubicBezTo>
                    <a:cubicBezTo>
                      <a:pt x="810" y="3989"/>
                      <a:pt x="894" y="4096"/>
                      <a:pt x="1037" y="4096"/>
                    </a:cubicBezTo>
                    <a:cubicBezTo>
                      <a:pt x="1132" y="4096"/>
                      <a:pt x="1227" y="4013"/>
                      <a:pt x="1251" y="3917"/>
                    </a:cubicBezTo>
                    <a:cubicBezTo>
                      <a:pt x="1724" y="4059"/>
                      <a:pt x="2320" y="4178"/>
                      <a:pt x="3002" y="4178"/>
                    </a:cubicBezTo>
                    <a:cubicBezTo>
                      <a:pt x="3521" y="4178"/>
                      <a:pt x="4090" y="4109"/>
                      <a:pt x="4692" y="3929"/>
                    </a:cubicBezTo>
                    <a:cubicBezTo>
                      <a:pt x="7407" y="3120"/>
                      <a:pt x="9812" y="465"/>
                      <a:pt x="9812" y="465"/>
                    </a:cubicBezTo>
                    <a:cubicBezTo>
                      <a:pt x="9812" y="465"/>
                      <a:pt x="8103" y="1"/>
                      <a:pt x="614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1"/>
              <p:cNvSpPr/>
              <p:nvPr/>
            </p:nvSpPr>
            <p:spPr>
              <a:xfrm>
                <a:off x="3488225" y="2179575"/>
                <a:ext cx="116700" cy="251825"/>
              </a:xfrm>
              <a:custGeom>
                <a:avLst/>
                <a:gdLst/>
                <a:ahLst/>
                <a:cxnLst/>
                <a:rect l="l" t="t" r="r" b="b"/>
                <a:pathLst>
                  <a:path w="4668" h="10073" extrusionOk="0">
                    <a:moveTo>
                      <a:pt x="1596" y="0"/>
                    </a:moveTo>
                    <a:cubicBezTo>
                      <a:pt x="1596" y="0"/>
                      <a:pt x="0" y="1810"/>
                      <a:pt x="477" y="4596"/>
                    </a:cubicBezTo>
                    <a:cubicBezTo>
                      <a:pt x="953" y="7370"/>
                      <a:pt x="3334" y="10073"/>
                      <a:pt x="3334" y="10073"/>
                    </a:cubicBezTo>
                    <a:cubicBezTo>
                      <a:pt x="3334" y="10073"/>
                      <a:pt x="4668" y="6739"/>
                      <a:pt x="4179" y="3953"/>
                    </a:cubicBezTo>
                    <a:cubicBezTo>
                      <a:pt x="3703" y="1167"/>
                      <a:pt x="1596" y="0"/>
                      <a:pt x="159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1"/>
              <p:cNvSpPr/>
              <p:nvPr/>
            </p:nvSpPr>
            <p:spPr>
              <a:xfrm>
                <a:off x="4702950" y="3462450"/>
                <a:ext cx="134275" cy="238150"/>
              </a:xfrm>
              <a:custGeom>
                <a:avLst/>
                <a:gdLst/>
                <a:ahLst/>
                <a:cxnLst/>
                <a:rect l="l" t="t" r="r" b="b"/>
                <a:pathLst>
                  <a:path w="5371" h="9526" extrusionOk="0">
                    <a:moveTo>
                      <a:pt x="4180" y="1"/>
                    </a:moveTo>
                    <a:cubicBezTo>
                      <a:pt x="4180" y="1"/>
                      <a:pt x="1882" y="715"/>
                      <a:pt x="846" y="3347"/>
                    </a:cubicBezTo>
                    <a:cubicBezTo>
                      <a:pt x="691" y="3775"/>
                      <a:pt x="548" y="4240"/>
                      <a:pt x="465" y="4704"/>
                    </a:cubicBezTo>
                    <a:cubicBezTo>
                      <a:pt x="1" y="7049"/>
                      <a:pt x="429" y="9526"/>
                      <a:pt x="429" y="9526"/>
                    </a:cubicBezTo>
                    <a:cubicBezTo>
                      <a:pt x="429" y="9526"/>
                      <a:pt x="3227" y="7407"/>
                      <a:pt x="4287" y="4835"/>
                    </a:cubicBezTo>
                    <a:cubicBezTo>
                      <a:pt x="4323" y="4787"/>
                      <a:pt x="4335" y="4763"/>
                      <a:pt x="4347" y="4716"/>
                    </a:cubicBezTo>
                    <a:cubicBezTo>
                      <a:pt x="5370" y="2084"/>
                      <a:pt x="4180" y="1"/>
                      <a:pt x="418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1"/>
              <p:cNvSpPr/>
              <p:nvPr/>
            </p:nvSpPr>
            <p:spPr>
              <a:xfrm>
                <a:off x="4338925" y="2266975"/>
                <a:ext cx="241725" cy="108650"/>
              </a:xfrm>
              <a:custGeom>
                <a:avLst/>
                <a:gdLst/>
                <a:ahLst/>
                <a:cxnLst/>
                <a:rect l="l" t="t" r="r" b="b"/>
                <a:pathLst>
                  <a:path w="9669" h="4346" extrusionOk="0">
                    <a:moveTo>
                      <a:pt x="6276" y="516"/>
                    </a:moveTo>
                    <a:cubicBezTo>
                      <a:pt x="6284" y="516"/>
                      <a:pt x="6291" y="516"/>
                      <a:pt x="6299" y="516"/>
                    </a:cubicBezTo>
                    <a:cubicBezTo>
                      <a:pt x="6477" y="516"/>
                      <a:pt x="6608" y="671"/>
                      <a:pt x="6596" y="850"/>
                    </a:cubicBezTo>
                    <a:cubicBezTo>
                      <a:pt x="6596" y="1021"/>
                      <a:pt x="6465" y="1148"/>
                      <a:pt x="6297" y="1148"/>
                    </a:cubicBezTo>
                    <a:cubicBezTo>
                      <a:pt x="6290" y="1148"/>
                      <a:pt x="6283" y="1148"/>
                      <a:pt x="6275" y="1148"/>
                    </a:cubicBezTo>
                    <a:cubicBezTo>
                      <a:pt x="6108" y="1124"/>
                      <a:pt x="5977" y="993"/>
                      <a:pt x="5977" y="814"/>
                    </a:cubicBezTo>
                    <a:cubicBezTo>
                      <a:pt x="5977" y="643"/>
                      <a:pt x="6108" y="516"/>
                      <a:pt x="6276" y="516"/>
                    </a:cubicBezTo>
                    <a:close/>
                    <a:moveTo>
                      <a:pt x="6745" y="1872"/>
                    </a:moveTo>
                    <a:cubicBezTo>
                      <a:pt x="6751" y="1872"/>
                      <a:pt x="6757" y="1873"/>
                      <a:pt x="6763" y="1874"/>
                    </a:cubicBezTo>
                    <a:cubicBezTo>
                      <a:pt x="6835" y="1874"/>
                      <a:pt x="6894" y="1933"/>
                      <a:pt x="6882" y="2005"/>
                    </a:cubicBezTo>
                    <a:cubicBezTo>
                      <a:pt x="6882" y="2070"/>
                      <a:pt x="6833" y="2125"/>
                      <a:pt x="6769" y="2125"/>
                    </a:cubicBezTo>
                    <a:cubicBezTo>
                      <a:pt x="6764" y="2125"/>
                      <a:pt x="6757" y="2125"/>
                      <a:pt x="6751" y="2124"/>
                    </a:cubicBezTo>
                    <a:cubicBezTo>
                      <a:pt x="6680" y="2112"/>
                      <a:pt x="6608" y="2052"/>
                      <a:pt x="6632" y="1993"/>
                    </a:cubicBezTo>
                    <a:cubicBezTo>
                      <a:pt x="6632" y="1928"/>
                      <a:pt x="6682" y="1872"/>
                      <a:pt x="6745" y="1872"/>
                    </a:cubicBezTo>
                    <a:close/>
                    <a:moveTo>
                      <a:pt x="6914" y="1"/>
                    </a:moveTo>
                    <a:cubicBezTo>
                      <a:pt x="6319" y="1"/>
                      <a:pt x="5652" y="91"/>
                      <a:pt x="4942" y="338"/>
                    </a:cubicBezTo>
                    <a:cubicBezTo>
                      <a:pt x="2286" y="1267"/>
                      <a:pt x="0" y="4041"/>
                      <a:pt x="0" y="4041"/>
                    </a:cubicBezTo>
                    <a:cubicBezTo>
                      <a:pt x="0" y="4041"/>
                      <a:pt x="1386" y="4346"/>
                      <a:pt x="3077" y="4346"/>
                    </a:cubicBezTo>
                    <a:cubicBezTo>
                      <a:pt x="4079" y="4346"/>
                      <a:pt x="5188" y="4239"/>
                      <a:pt x="6180" y="3898"/>
                    </a:cubicBezTo>
                    <a:cubicBezTo>
                      <a:pt x="8847" y="2969"/>
                      <a:pt x="9668" y="695"/>
                      <a:pt x="9668" y="695"/>
                    </a:cubicBezTo>
                    <a:cubicBezTo>
                      <a:pt x="9668" y="695"/>
                      <a:pt x="8563" y="1"/>
                      <a:pt x="691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1"/>
              <p:cNvSpPr/>
              <p:nvPr/>
            </p:nvSpPr>
            <p:spPr>
              <a:xfrm>
                <a:off x="4103475" y="1880725"/>
                <a:ext cx="138725" cy="229225"/>
              </a:xfrm>
              <a:custGeom>
                <a:avLst/>
                <a:gdLst/>
                <a:ahLst/>
                <a:cxnLst/>
                <a:rect l="l" t="t" r="r" b="b"/>
                <a:pathLst>
                  <a:path w="5549" h="9169" extrusionOk="0">
                    <a:moveTo>
                      <a:pt x="48" y="0"/>
                    </a:moveTo>
                    <a:cubicBezTo>
                      <a:pt x="48" y="0"/>
                      <a:pt x="1" y="548"/>
                      <a:pt x="1" y="1369"/>
                    </a:cubicBezTo>
                    <a:cubicBezTo>
                      <a:pt x="12" y="2643"/>
                      <a:pt x="179" y="4572"/>
                      <a:pt x="941" y="6096"/>
                    </a:cubicBezTo>
                    <a:cubicBezTo>
                      <a:pt x="2179" y="8632"/>
                      <a:pt x="4525" y="9168"/>
                      <a:pt x="4525" y="9168"/>
                    </a:cubicBezTo>
                    <a:cubicBezTo>
                      <a:pt x="4525" y="9168"/>
                      <a:pt x="5549" y="6977"/>
                      <a:pt x="4299" y="4453"/>
                    </a:cubicBezTo>
                    <a:cubicBezTo>
                      <a:pt x="3739" y="3274"/>
                      <a:pt x="2775" y="2227"/>
                      <a:pt x="1894" y="1441"/>
                    </a:cubicBezTo>
                    <a:cubicBezTo>
                      <a:pt x="917" y="548"/>
                      <a:pt x="48" y="0"/>
                      <a:pt x="4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1"/>
              <p:cNvSpPr/>
              <p:nvPr/>
            </p:nvSpPr>
            <p:spPr>
              <a:xfrm>
                <a:off x="3544775" y="3439550"/>
                <a:ext cx="170275" cy="199150"/>
              </a:xfrm>
              <a:custGeom>
                <a:avLst/>
                <a:gdLst/>
                <a:ahLst/>
                <a:cxnLst/>
                <a:rect l="l" t="t" r="r" b="b"/>
                <a:pathLst>
                  <a:path w="6811" h="7966" extrusionOk="0">
                    <a:moveTo>
                      <a:pt x="6811" y="0"/>
                    </a:moveTo>
                    <a:lnTo>
                      <a:pt x="6811" y="0"/>
                    </a:lnTo>
                    <a:cubicBezTo>
                      <a:pt x="6811" y="0"/>
                      <a:pt x="3441" y="1227"/>
                      <a:pt x="1667" y="3417"/>
                    </a:cubicBezTo>
                    <a:cubicBezTo>
                      <a:pt x="1489" y="3632"/>
                      <a:pt x="1322" y="3870"/>
                      <a:pt x="1191" y="4096"/>
                    </a:cubicBezTo>
                    <a:cubicBezTo>
                      <a:pt x="1" y="6072"/>
                      <a:pt x="405" y="7965"/>
                      <a:pt x="405" y="7965"/>
                    </a:cubicBezTo>
                    <a:cubicBezTo>
                      <a:pt x="405" y="7965"/>
                      <a:pt x="2810" y="7965"/>
                      <a:pt x="4584" y="5763"/>
                    </a:cubicBezTo>
                    <a:cubicBezTo>
                      <a:pt x="4954" y="5298"/>
                      <a:pt x="5263" y="4763"/>
                      <a:pt x="5537" y="4227"/>
                    </a:cubicBezTo>
                    <a:cubicBezTo>
                      <a:pt x="6537" y="2227"/>
                      <a:pt x="6811" y="0"/>
                      <a:pt x="681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1"/>
              <p:cNvSpPr/>
              <p:nvPr/>
            </p:nvSpPr>
            <p:spPr>
              <a:xfrm>
                <a:off x="3619200" y="2758200"/>
                <a:ext cx="128600" cy="245600"/>
              </a:xfrm>
              <a:custGeom>
                <a:avLst/>
                <a:gdLst/>
                <a:ahLst/>
                <a:cxnLst/>
                <a:rect l="l" t="t" r="r" b="b"/>
                <a:pathLst>
                  <a:path w="5144" h="9824" extrusionOk="0">
                    <a:moveTo>
                      <a:pt x="4179" y="1"/>
                    </a:moveTo>
                    <a:cubicBezTo>
                      <a:pt x="4179" y="1"/>
                      <a:pt x="1548" y="2430"/>
                      <a:pt x="774" y="5144"/>
                    </a:cubicBezTo>
                    <a:cubicBezTo>
                      <a:pt x="0" y="7847"/>
                      <a:pt x="1381" y="9823"/>
                      <a:pt x="1381" y="9823"/>
                    </a:cubicBezTo>
                    <a:cubicBezTo>
                      <a:pt x="1381" y="9823"/>
                      <a:pt x="3596" y="8895"/>
                      <a:pt x="4370" y="6180"/>
                    </a:cubicBezTo>
                    <a:cubicBezTo>
                      <a:pt x="5144" y="3477"/>
                      <a:pt x="4179" y="1"/>
                      <a:pt x="417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1"/>
              <p:cNvSpPr/>
              <p:nvPr/>
            </p:nvSpPr>
            <p:spPr>
              <a:xfrm>
                <a:off x="4210325" y="3064500"/>
                <a:ext cx="27725" cy="26500"/>
              </a:xfrm>
              <a:custGeom>
                <a:avLst/>
                <a:gdLst/>
                <a:ahLst/>
                <a:cxnLst/>
                <a:rect l="l" t="t" r="r" b="b"/>
                <a:pathLst>
                  <a:path w="1109" h="1060" extrusionOk="0">
                    <a:moveTo>
                      <a:pt x="572" y="0"/>
                    </a:moveTo>
                    <a:cubicBezTo>
                      <a:pt x="477" y="0"/>
                      <a:pt x="394" y="36"/>
                      <a:pt x="310" y="60"/>
                    </a:cubicBezTo>
                    <a:cubicBezTo>
                      <a:pt x="156" y="155"/>
                      <a:pt x="37" y="310"/>
                      <a:pt x="13" y="512"/>
                    </a:cubicBezTo>
                    <a:cubicBezTo>
                      <a:pt x="1" y="810"/>
                      <a:pt x="239" y="1048"/>
                      <a:pt x="537" y="1060"/>
                    </a:cubicBezTo>
                    <a:cubicBezTo>
                      <a:pt x="584" y="1060"/>
                      <a:pt x="608" y="1048"/>
                      <a:pt x="656" y="1048"/>
                    </a:cubicBezTo>
                    <a:cubicBezTo>
                      <a:pt x="894" y="1000"/>
                      <a:pt x="1084" y="810"/>
                      <a:pt x="1084" y="548"/>
                    </a:cubicBezTo>
                    <a:cubicBezTo>
                      <a:pt x="1108" y="250"/>
                      <a:pt x="870" y="12"/>
                      <a:pt x="57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1"/>
              <p:cNvSpPr/>
              <p:nvPr/>
            </p:nvSpPr>
            <p:spPr>
              <a:xfrm>
                <a:off x="4377625" y="2668625"/>
                <a:ext cx="23225" cy="23250"/>
              </a:xfrm>
              <a:custGeom>
                <a:avLst/>
                <a:gdLst/>
                <a:ahLst/>
                <a:cxnLst/>
                <a:rect l="l" t="t" r="r" b="b"/>
                <a:pathLst>
                  <a:path w="929" h="930" extrusionOk="0">
                    <a:moveTo>
                      <a:pt x="500" y="0"/>
                    </a:moveTo>
                    <a:cubicBezTo>
                      <a:pt x="334" y="0"/>
                      <a:pt x="179" y="95"/>
                      <a:pt x="95" y="226"/>
                    </a:cubicBezTo>
                    <a:cubicBezTo>
                      <a:pt x="48" y="286"/>
                      <a:pt x="24" y="357"/>
                      <a:pt x="24" y="452"/>
                    </a:cubicBezTo>
                    <a:cubicBezTo>
                      <a:pt x="0" y="702"/>
                      <a:pt x="203" y="929"/>
                      <a:pt x="453" y="929"/>
                    </a:cubicBezTo>
                    <a:cubicBezTo>
                      <a:pt x="460" y="929"/>
                      <a:pt x="468" y="929"/>
                      <a:pt x="475" y="929"/>
                    </a:cubicBezTo>
                    <a:cubicBezTo>
                      <a:pt x="703" y="929"/>
                      <a:pt x="882" y="754"/>
                      <a:pt x="917" y="524"/>
                    </a:cubicBezTo>
                    <a:cubicBezTo>
                      <a:pt x="917" y="512"/>
                      <a:pt x="929" y="500"/>
                      <a:pt x="929" y="476"/>
                    </a:cubicBezTo>
                    <a:cubicBezTo>
                      <a:pt x="929" y="405"/>
                      <a:pt x="917" y="345"/>
                      <a:pt x="893" y="286"/>
                    </a:cubicBezTo>
                    <a:cubicBezTo>
                      <a:pt x="822" y="119"/>
                      <a:pt x="679" y="0"/>
                      <a:pt x="50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1"/>
              <p:cNvSpPr/>
              <p:nvPr/>
            </p:nvSpPr>
            <p:spPr>
              <a:xfrm>
                <a:off x="4017150" y="2295925"/>
                <a:ext cx="26825" cy="25975"/>
              </a:xfrm>
              <a:custGeom>
                <a:avLst/>
                <a:gdLst/>
                <a:ahLst/>
                <a:cxnLst/>
                <a:rect l="l" t="t" r="r" b="b"/>
                <a:pathLst>
                  <a:path w="1073" h="1039" extrusionOk="0">
                    <a:moveTo>
                      <a:pt x="540" y="1"/>
                    </a:moveTo>
                    <a:cubicBezTo>
                      <a:pt x="263" y="1"/>
                      <a:pt x="25" y="234"/>
                      <a:pt x="25" y="501"/>
                    </a:cubicBezTo>
                    <a:cubicBezTo>
                      <a:pt x="1" y="787"/>
                      <a:pt x="239" y="1037"/>
                      <a:pt x="525" y="1037"/>
                    </a:cubicBezTo>
                    <a:cubicBezTo>
                      <a:pt x="538" y="1038"/>
                      <a:pt x="552" y="1039"/>
                      <a:pt x="566" y="1039"/>
                    </a:cubicBezTo>
                    <a:cubicBezTo>
                      <a:pt x="833" y="1039"/>
                      <a:pt x="1049" y="820"/>
                      <a:pt x="1060" y="537"/>
                    </a:cubicBezTo>
                    <a:cubicBezTo>
                      <a:pt x="1072" y="251"/>
                      <a:pt x="834" y="1"/>
                      <a:pt x="560" y="1"/>
                    </a:cubicBezTo>
                    <a:cubicBezTo>
                      <a:pt x="553" y="1"/>
                      <a:pt x="547" y="1"/>
                      <a:pt x="54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1"/>
              <p:cNvSpPr/>
              <p:nvPr/>
            </p:nvSpPr>
            <p:spPr>
              <a:xfrm>
                <a:off x="4400825" y="2144425"/>
                <a:ext cx="39625" cy="38750"/>
              </a:xfrm>
              <a:custGeom>
                <a:avLst/>
                <a:gdLst/>
                <a:ahLst/>
                <a:cxnLst/>
                <a:rect l="l" t="t" r="r" b="b"/>
                <a:pathLst>
                  <a:path w="1585" h="1550" extrusionOk="0">
                    <a:moveTo>
                      <a:pt x="799" y="1"/>
                    </a:moveTo>
                    <a:cubicBezTo>
                      <a:pt x="381" y="1"/>
                      <a:pt x="36" y="319"/>
                      <a:pt x="13" y="751"/>
                    </a:cubicBezTo>
                    <a:cubicBezTo>
                      <a:pt x="1" y="1180"/>
                      <a:pt x="334" y="1537"/>
                      <a:pt x="763" y="1549"/>
                    </a:cubicBezTo>
                    <a:cubicBezTo>
                      <a:pt x="771" y="1549"/>
                      <a:pt x="778" y="1549"/>
                      <a:pt x="786" y="1549"/>
                    </a:cubicBezTo>
                    <a:cubicBezTo>
                      <a:pt x="1204" y="1549"/>
                      <a:pt x="1549" y="1232"/>
                      <a:pt x="1561" y="811"/>
                    </a:cubicBezTo>
                    <a:cubicBezTo>
                      <a:pt x="1584" y="370"/>
                      <a:pt x="1251" y="13"/>
                      <a:pt x="822" y="1"/>
                    </a:cubicBezTo>
                    <a:cubicBezTo>
                      <a:pt x="815" y="1"/>
                      <a:pt x="807" y="1"/>
                      <a:pt x="79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1"/>
              <p:cNvSpPr/>
              <p:nvPr/>
            </p:nvSpPr>
            <p:spPr>
              <a:xfrm>
                <a:off x="4073425" y="2367975"/>
                <a:ext cx="42875" cy="42600"/>
              </a:xfrm>
              <a:custGeom>
                <a:avLst/>
                <a:gdLst/>
                <a:ahLst/>
                <a:cxnLst/>
                <a:rect l="l" t="t" r="r" b="b"/>
                <a:pathLst>
                  <a:path w="1715" h="1704" extrusionOk="0">
                    <a:moveTo>
                      <a:pt x="871" y="0"/>
                    </a:moveTo>
                    <a:cubicBezTo>
                      <a:pt x="405" y="0"/>
                      <a:pt x="35" y="365"/>
                      <a:pt x="12" y="822"/>
                    </a:cubicBezTo>
                    <a:cubicBezTo>
                      <a:pt x="0" y="1298"/>
                      <a:pt x="369" y="1691"/>
                      <a:pt x="833" y="1703"/>
                    </a:cubicBezTo>
                    <a:cubicBezTo>
                      <a:pt x="842" y="1704"/>
                      <a:pt x="850" y="1704"/>
                      <a:pt x="858" y="1704"/>
                    </a:cubicBezTo>
                    <a:cubicBezTo>
                      <a:pt x="1264" y="1704"/>
                      <a:pt x="1609" y="1410"/>
                      <a:pt x="1691" y="1025"/>
                    </a:cubicBezTo>
                    <a:cubicBezTo>
                      <a:pt x="1715" y="989"/>
                      <a:pt x="1715" y="929"/>
                      <a:pt x="1715" y="882"/>
                    </a:cubicBezTo>
                    <a:cubicBezTo>
                      <a:pt x="1715" y="787"/>
                      <a:pt x="1691" y="703"/>
                      <a:pt x="1679" y="632"/>
                    </a:cubicBezTo>
                    <a:cubicBezTo>
                      <a:pt x="1595" y="286"/>
                      <a:pt x="1286" y="25"/>
                      <a:pt x="893" y="1"/>
                    </a:cubicBezTo>
                    <a:cubicBezTo>
                      <a:pt x="886" y="1"/>
                      <a:pt x="878" y="0"/>
                      <a:pt x="87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1"/>
              <p:cNvSpPr/>
              <p:nvPr/>
            </p:nvSpPr>
            <p:spPr>
              <a:xfrm>
                <a:off x="3890350" y="1933400"/>
                <a:ext cx="21750" cy="20900"/>
              </a:xfrm>
              <a:custGeom>
                <a:avLst/>
                <a:gdLst/>
                <a:ahLst/>
                <a:cxnLst/>
                <a:rect l="l" t="t" r="r" b="b"/>
                <a:pathLst>
                  <a:path w="870" h="836" extrusionOk="0">
                    <a:moveTo>
                      <a:pt x="431" y="0"/>
                    </a:moveTo>
                    <a:cubicBezTo>
                      <a:pt x="202" y="0"/>
                      <a:pt x="13" y="175"/>
                      <a:pt x="13" y="405"/>
                    </a:cubicBezTo>
                    <a:cubicBezTo>
                      <a:pt x="1" y="632"/>
                      <a:pt x="191" y="822"/>
                      <a:pt x="417" y="834"/>
                    </a:cubicBezTo>
                    <a:cubicBezTo>
                      <a:pt x="430" y="835"/>
                      <a:pt x="442" y="836"/>
                      <a:pt x="454" y="836"/>
                    </a:cubicBezTo>
                    <a:cubicBezTo>
                      <a:pt x="664" y="836"/>
                      <a:pt x="835" y="644"/>
                      <a:pt x="846" y="441"/>
                    </a:cubicBezTo>
                    <a:cubicBezTo>
                      <a:pt x="870" y="215"/>
                      <a:pt x="667" y="24"/>
                      <a:pt x="453" y="1"/>
                    </a:cubicBezTo>
                    <a:cubicBezTo>
                      <a:pt x="446" y="0"/>
                      <a:pt x="438" y="0"/>
                      <a:pt x="43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1"/>
              <p:cNvSpPr/>
              <p:nvPr/>
            </p:nvSpPr>
            <p:spPr>
              <a:xfrm>
                <a:off x="4305000" y="1921500"/>
                <a:ext cx="20850" cy="8650"/>
              </a:xfrm>
              <a:custGeom>
                <a:avLst/>
                <a:gdLst/>
                <a:ahLst/>
                <a:cxnLst/>
                <a:rect l="l" t="t" r="r" b="b"/>
                <a:pathLst>
                  <a:path w="834" h="346" extrusionOk="0">
                    <a:moveTo>
                      <a:pt x="0" y="0"/>
                    </a:moveTo>
                    <a:cubicBezTo>
                      <a:pt x="36" y="203"/>
                      <a:pt x="203" y="346"/>
                      <a:pt x="393" y="346"/>
                    </a:cubicBezTo>
                    <a:cubicBezTo>
                      <a:pt x="607" y="346"/>
                      <a:pt x="774" y="215"/>
                      <a:pt x="834" y="36"/>
                    </a:cubicBezTo>
                    <a:lnTo>
                      <a:pt x="0"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1"/>
              <p:cNvSpPr/>
              <p:nvPr/>
            </p:nvSpPr>
            <p:spPr>
              <a:xfrm>
                <a:off x="3839750" y="2140275"/>
                <a:ext cx="10150" cy="10150"/>
              </a:xfrm>
              <a:custGeom>
                <a:avLst/>
                <a:gdLst/>
                <a:ahLst/>
                <a:cxnLst/>
                <a:rect l="l" t="t" r="r" b="b"/>
                <a:pathLst>
                  <a:path w="406" h="406" extrusionOk="0">
                    <a:moveTo>
                      <a:pt x="215" y="0"/>
                    </a:moveTo>
                    <a:cubicBezTo>
                      <a:pt x="96" y="0"/>
                      <a:pt x="1" y="84"/>
                      <a:pt x="1" y="203"/>
                    </a:cubicBezTo>
                    <a:cubicBezTo>
                      <a:pt x="1" y="298"/>
                      <a:pt x="72" y="393"/>
                      <a:pt x="191" y="405"/>
                    </a:cubicBezTo>
                    <a:cubicBezTo>
                      <a:pt x="298" y="405"/>
                      <a:pt x="382" y="334"/>
                      <a:pt x="405" y="215"/>
                    </a:cubicBezTo>
                    <a:cubicBezTo>
                      <a:pt x="405" y="108"/>
                      <a:pt x="334" y="12"/>
                      <a:pt x="21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1"/>
              <p:cNvSpPr/>
              <p:nvPr/>
            </p:nvSpPr>
            <p:spPr>
              <a:xfrm>
                <a:off x="3773675" y="2244150"/>
                <a:ext cx="18475" cy="18775"/>
              </a:xfrm>
              <a:custGeom>
                <a:avLst/>
                <a:gdLst/>
                <a:ahLst/>
                <a:cxnLst/>
                <a:rect l="l" t="t" r="r" b="b"/>
                <a:pathLst>
                  <a:path w="739" h="751" extrusionOk="0">
                    <a:moveTo>
                      <a:pt x="361" y="0"/>
                    </a:moveTo>
                    <a:cubicBezTo>
                      <a:pt x="167" y="0"/>
                      <a:pt x="0" y="162"/>
                      <a:pt x="0" y="358"/>
                    </a:cubicBezTo>
                    <a:cubicBezTo>
                      <a:pt x="0" y="572"/>
                      <a:pt x="143" y="727"/>
                      <a:pt x="358" y="751"/>
                    </a:cubicBezTo>
                    <a:cubicBezTo>
                      <a:pt x="560" y="751"/>
                      <a:pt x="727" y="596"/>
                      <a:pt x="739" y="394"/>
                    </a:cubicBezTo>
                    <a:cubicBezTo>
                      <a:pt x="739" y="179"/>
                      <a:pt x="596" y="13"/>
                      <a:pt x="381" y="1"/>
                    </a:cubicBezTo>
                    <a:cubicBezTo>
                      <a:pt x="375" y="0"/>
                      <a:pt x="368" y="0"/>
                      <a:pt x="36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1"/>
              <p:cNvSpPr/>
              <p:nvPr/>
            </p:nvSpPr>
            <p:spPr>
              <a:xfrm>
                <a:off x="3599550" y="2409650"/>
                <a:ext cx="22950" cy="22400"/>
              </a:xfrm>
              <a:custGeom>
                <a:avLst/>
                <a:gdLst/>
                <a:ahLst/>
                <a:cxnLst/>
                <a:rect l="l" t="t" r="r" b="b"/>
                <a:pathLst>
                  <a:path w="918" h="896" extrusionOk="0">
                    <a:moveTo>
                      <a:pt x="453" y="0"/>
                    </a:moveTo>
                    <a:cubicBezTo>
                      <a:pt x="203" y="0"/>
                      <a:pt x="12" y="187"/>
                      <a:pt x="12" y="429"/>
                    </a:cubicBezTo>
                    <a:cubicBezTo>
                      <a:pt x="0" y="691"/>
                      <a:pt x="191" y="894"/>
                      <a:pt x="441" y="894"/>
                    </a:cubicBezTo>
                    <a:cubicBezTo>
                      <a:pt x="454" y="895"/>
                      <a:pt x="466" y="895"/>
                      <a:pt x="479" y="895"/>
                    </a:cubicBezTo>
                    <a:cubicBezTo>
                      <a:pt x="701" y="895"/>
                      <a:pt x="894" y="702"/>
                      <a:pt x="905" y="465"/>
                    </a:cubicBezTo>
                    <a:cubicBezTo>
                      <a:pt x="917" y="215"/>
                      <a:pt x="715" y="1"/>
                      <a:pt x="477" y="1"/>
                    </a:cubicBezTo>
                    <a:cubicBezTo>
                      <a:pt x="469" y="0"/>
                      <a:pt x="461" y="0"/>
                      <a:pt x="45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1"/>
              <p:cNvSpPr/>
              <p:nvPr/>
            </p:nvSpPr>
            <p:spPr>
              <a:xfrm>
                <a:off x="3641525" y="2357550"/>
                <a:ext cx="40200" cy="39625"/>
              </a:xfrm>
              <a:custGeom>
                <a:avLst/>
                <a:gdLst/>
                <a:ahLst/>
                <a:cxnLst/>
                <a:rect l="l" t="t" r="r" b="b"/>
                <a:pathLst>
                  <a:path w="1608" h="1585" extrusionOk="0">
                    <a:moveTo>
                      <a:pt x="834" y="1"/>
                    </a:moveTo>
                    <a:cubicBezTo>
                      <a:pt x="786" y="1"/>
                      <a:pt x="726" y="1"/>
                      <a:pt x="679" y="25"/>
                    </a:cubicBezTo>
                    <a:cubicBezTo>
                      <a:pt x="310" y="84"/>
                      <a:pt x="24" y="394"/>
                      <a:pt x="12" y="763"/>
                    </a:cubicBezTo>
                    <a:cubicBezTo>
                      <a:pt x="0" y="1108"/>
                      <a:pt x="226" y="1406"/>
                      <a:pt x="524" y="1525"/>
                    </a:cubicBezTo>
                    <a:cubicBezTo>
                      <a:pt x="595" y="1549"/>
                      <a:pt x="679" y="1573"/>
                      <a:pt x="774" y="1585"/>
                    </a:cubicBezTo>
                    <a:cubicBezTo>
                      <a:pt x="781" y="1585"/>
                      <a:pt x="789" y="1585"/>
                      <a:pt x="796" y="1585"/>
                    </a:cubicBezTo>
                    <a:cubicBezTo>
                      <a:pt x="1226" y="1585"/>
                      <a:pt x="1572" y="1244"/>
                      <a:pt x="1596" y="823"/>
                    </a:cubicBezTo>
                    <a:cubicBezTo>
                      <a:pt x="1607" y="394"/>
                      <a:pt x="1262" y="25"/>
                      <a:pt x="8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1"/>
              <p:cNvSpPr/>
              <p:nvPr/>
            </p:nvSpPr>
            <p:spPr>
              <a:xfrm>
                <a:off x="3860600" y="2850175"/>
                <a:ext cx="24725" cy="23850"/>
              </a:xfrm>
              <a:custGeom>
                <a:avLst/>
                <a:gdLst/>
                <a:ahLst/>
                <a:cxnLst/>
                <a:rect l="l" t="t" r="r" b="b"/>
                <a:pathLst>
                  <a:path w="989" h="954" extrusionOk="0">
                    <a:moveTo>
                      <a:pt x="490" y="0"/>
                    </a:moveTo>
                    <a:cubicBezTo>
                      <a:pt x="238" y="0"/>
                      <a:pt x="35" y="199"/>
                      <a:pt x="12" y="465"/>
                    </a:cubicBezTo>
                    <a:cubicBezTo>
                      <a:pt x="0" y="715"/>
                      <a:pt x="214" y="941"/>
                      <a:pt x="476" y="953"/>
                    </a:cubicBezTo>
                    <a:cubicBezTo>
                      <a:pt x="726" y="953"/>
                      <a:pt x="953" y="751"/>
                      <a:pt x="964" y="489"/>
                    </a:cubicBezTo>
                    <a:cubicBezTo>
                      <a:pt x="988" y="239"/>
                      <a:pt x="774" y="13"/>
                      <a:pt x="512" y="1"/>
                    </a:cubicBezTo>
                    <a:cubicBezTo>
                      <a:pt x="505" y="0"/>
                      <a:pt x="497" y="0"/>
                      <a:pt x="49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1"/>
              <p:cNvSpPr/>
              <p:nvPr/>
            </p:nvSpPr>
            <p:spPr>
              <a:xfrm>
                <a:off x="4137100" y="2775175"/>
                <a:ext cx="12250" cy="12225"/>
              </a:xfrm>
              <a:custGeom>
                <a:avLst/>
                <a:gdLst/>
                <a:ahLst/>
                <a:cxnLst/>
                <a:rect l="l" t="t" r="r" b="b"/>
                <a:pathLst>
                  <a:path w="490" h="489" extrusionOk="0">
                    <a:moveTo>
                      <a:pt x="251" y="0"/>
                    </a:moveTo>
                    <a:cubicBezTo>
                      <a:pt x="120" y="0"/>
                      <a:pt x="1" y="108"/>
                      <a:pt x="1" y="239"/>
                    </a:cubicBezTo>
                    <a:cubicBezTo>
                      <a:pt x="1" y="370"/>
                      <a:pt x="96" y="477"/>
                      <a:pt x="239" y="489"/>
                    </a:cubicBezTo>
                    <a:cubicBezTo>
                      <a:pt x="370" y="489"/>
                      <a:pt x="489" y="381"/>
                      <a:pt x="489" y="250"/>
                    </a:cubicBezTo>
                    <a:cubicBezTo>
                      <a:pt x="489" y="119"/>
                      <a:pt x="382" y="0"/>
                      <a:pt x="25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1"/>
              <p:cNvSpPr/>
              <p:nvPr/>
            </p:nvSpPr>
            <p:spPr>
              <a:xfrm>
                <a:off x="3923700" y="3280300"/>
                <a:ext cx="44975" cy="44075"/>
              </a:xfrm>
              <a:custGeom>
                <a:avLst/>
                <a:gdLst/>
                <a:ahLst/>
                <a:cxnLst/>
                <a:rect l="l" t="t" r="r" b="b"/>
                <a:pathLst>
                  <a:path w="1799" h="1763" extrusionOk="0">
                    <a:moveTo>
                      <a:pt x="906" y="0"/>
                    </a:moveTo>
                    <a:cubicBezTo>
                      <a:pt x="440" y="0"/>
                      <a:pt x="36" y="365"/>
                      <a:pt x="24" y="858"/>
                    </a:cubicBezTo>
                    <a:cubicBezTo>
                      <a:pt x="0" y="1334"/>
                      <a:pt x="381" y="1751"/>
                      <a:pt x="869" y="1762"/>
                    </a:cubicBezTo>
                    <a:cubicBezTo>
                      <a:pt x="877" y="1763"/>
                      <a:pt x="885" y="1763"/>
                      <a:pt x="892" y="1763"/>
                    </a:cubicBezTo>
                    <a:cubicBezTo>
                      <a:pt x="1370" y="1763"/>
                      <a:pt x="1763" y="1398"/>
                      <a:pt x="1774" y="917"/>
                    </a:cubicBezTo>
                    <a:cubicBezTo>
                      <a:pt x="1798" y="441"/>
                      <a:pt x="1417" y="24"/>
                      <a:pt x="929" y="0"/>
                    </a:cubicBezTo>
                    <a:cubicBezTo>
                      <a:pt x="921" y="0"/>
                      <a:pt x="914" y="0"/>
                      <a:pt x="90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1"/>
              <p:cNvSpPr/>
              <p:nvPr/>
            </p:nvSpPr>
            <p:spPr>
              <a:xfrm>
                <a:off x="3638550" y="3323150"/>
                <a:ext cx="37525" cy="36950"/>
              </a:xfrm>
              <a:custGeom>
                <a:avLst/>
                <a:gdLst/>
                <a:ahLst/>
                <a:cxnLst/>
                <a:rect l="l" t="t" r="r" b="b"/>
                <a:pathLst>
                  <a:path w="1501" h="1478" extrusionOk="0">
                    <a:moveTo>
                      <a:pt x="774" y="1"/>
                    </a:moveTo>
                    <a:cubicBezTo>
                      <a:pt x="369" y="1"/>
                      <a:pt x="24" y="310"/>
                      <a:pt x="12" y="715"/>
                    </a:cubicBezTo>
                    <a:cubicBezTo>
                      <a:pt x="0" y="1120"/>
                      <a:pt x="310" y="1465"/>
                      <a:pt x="726" y="1477"/>
                    </a:cubicBezTo>
                    <a:cubicBezTo>
                      <a:pt x="734" y="1477"/>
                      <a:pt x="741" y="1478"/>
                      <a:pt x="749" y="1478"/>
                    </a:cubicBezTo>
                    <a:cubicBezTo>
                      <a:pt x="1144" y="1478"/>
                      <a:pt x="1477" y="1172"/>
                      <a:pt x="1488" y="763"/>
                    </a:cubicBezTo>
                    <a:cubicBezTo>
                      <a:pt x="1500" y="358"/>
                      <a:pt x="1191" y="13"/>
                      <a:pt x="77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1"/>
              <p:cNvSpPr/>
              <p:nvPr/>
            </p:nvSpPr>
            <p:spPr>
              <a:xfrm>
                <a:off x="3774575" y="3279400"/>
                <a:ext cx="7150" cy="6875"/>
              </a:xfrm>
              <a:custGeom>
                <a:avLst/>
                <a:gdLst/>
                <a:ahLst/>
                <a:cxnLst/>
                <a:rect l="l" t="t" r="r" b="b"/>
                <a:pathLst>
                  <a:path w="286" h="275" extrusionOk="0">
                    <a:moveTo>
                      <a:pt x="155" y="1"/>
                    </a:moveTo>
                    <a:cubicBezTo>
                      <a:pt x="84" y="1"/>
                      <a:pt x="0" y="60"/>
                      <a:pt x="0" y="132"/>
                    </a:cubicBezTo>
                    <a:cubicBezTo>
                      <a:pt x="0" y="215"/>
                      <a:pt x="60" y="274"/>
                      <a:pt x="143" y="274"/>
                    </a:cubicBezTo>
                    <a:cubicBezTo>
                      <a:pt x="214" y="274"/>
                      <a:pt x="286" y="215"/>
                      <a:pt x="286" y="143"/>
                    </a:cubicBezTo>
                    <a:cubicBezTo>
                      <a:pt x="286" y="72"/>
                      <a:pt x="226" y="1"/>
                      <a:pt x="15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1"/>
              <p:cNvSpPr/>
              <p:nvPr/>
            </p:nvSpPr>
            <p:spPr>
              <a:xfrm>
                <a:off x="3842425" y="3284750"/>
                <a:ext cx="15500" cy="15825"/>
              </a:xfrm>
              <a:custGeom>
                <a:avLst/>
                <a:gdLst/>
                <a:ahLst/>
                <a:cxnLst/>
                <a:rect l="l" t="t" r="r" b="b"/>
                <a:pathLst>
                  <a:path w="620" h="633" extrusionOk="0">
                    <a:moveTo>
                      <a:pt x="305" y="0"/>
                    </a:moveTo>
                    <a:cubicBezTo>
                      <a:pt x="156" y="0"/>
                      <a:pt x="12" y="149"/>
                      <a:pt x="1" y="299"/>
                    </a:cubicBezTo>
                    <a:cubicBezTo>
                      <a:pt x="1" y="477"/>
                      <a:pt x="132" y="620"/>
                      <a:pt x="298" y="632"/>
                    </a:cubicBezTo>
                    <a:cubicBezTo>
                      <a:pt x="306" y="632"/>
                      <a:pt x="313" y="633"/>
                      <a:pt x="321" y="633"/>
                    </a:cubicBezTo>
                    <a:cubicBezTo>
                      <a:pt x="489" y="633"/>
                      <a:pt x="620" y="505"/>
                      <a:pt x="620" y="334"/>
                    </a:cubicBezTo>
                    <a:cubicBezTo>
                      <a:pt x="620" y="156"/>
                      <a:pt x="489" y="25"/>
                      <a:pt x="322" y="1"/>
                    </a:cubicBezTo>
                    <a:cubicBezTo>
                      <a:pt x="317" y="0"/>
                      <a:pt x="311" y="0"/>
                      <a:pt x="30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1"/>
              <p:cNvSpPr/>
              <p:nvPr/>
            </p:nvSpPr>
            <p:spPr>
              <a:xfrm>
                <a:off x="4210325" y="3503525"/>
                <a:ext cx="39625" cy="38750"/>
              </a:xfrm>
              <a:custGeom>
                <a:avLst/>
                <a:gdLst/>
                <a:ahLst/>
                <a:cxnLst/>
                <a:rect l="l" t="t" r="r" b="b"/>
                <a:pathLst>
                  <a:path w="1585" h="1550" extrusionOk="0">
                    <a:moveTo>
                      <a:pt x="801" y="1"/>
                    </a:moveTo>
                    <a:cubicBezTo>
                      <a:pt x="382" y="1"/>
                      <a:pt x="36" y="341"/>
                      <a:pt x="13" y="751"/>
                    </a:cubicBezTo>
                    <a:cubicBezTo>
                      <a:pt x="1" y="1180"/>
                      <a:pt x="334" y="1537"/>
                      <a:pt x="763" y="1549"/>
                    </a:cubicBezTo>
                    <a:cubicBezTo>
                      <a:pt x="777" y="1550"/>
                      <a:pt x="791" y="1550"/>
                      <a:pt x="805" y="1550"/>
                    </a:cubicBezTo>
                    <a:cubicBezTo>
                      <a:pt x="1215" y="1550"/>
                      <a:pt x="1549" y="1214"/>
                      <a:pt x="1561" y="811"/>
                    </a:cubicBezTo>
                    <a:cubicBezTo>
                      <a:pt x="1584" y="382"/>
                      <a:pt x="1239" y="25"/>
                      <a:pt x="822" y="1"/>
                    </a:cubicBezTo>
                    <a:cubicBezTo>
                      <a:pt x="815" y="1"/>
                      <a:pt x="808" y="1"/>
                      <a:pt x="80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1"/>
              <p:cNvSpPr/>
              <p:nvPr/>
            </p:nvSpPr>
            <p:spPr>
              <a:xfrm>
                <a:off x="4261825" y="3417800"/>
                <a:ext cx="40500" cy="39650"/>
              </a:xfrm>
              <a:custGeom>
                <a:avLst/>
                <a:gdLst/>
                <a:ahLst/>
                <a:cxnLst/>
                <a:rect l="l" t="t" r="r" b="b"/>
                <a:pathLst>
                  <a:path w="1620" h="1586" extrusionOk="0">
                    <a:moveTo>
                      <a:pt x="834" y="1"/>
                    </a:moveTo>
                    <a:cubicBezTo>
                      <a:pt x="394" y="1"/>
                      <a:pt x="25" y="334"/>
                      <a:pt x="13" y="775"/>
                    </a:cubicBezTo>
                    <a:cubicBezTo>
                      <a:pt x="1" y="1215"/>
                      <a:pt x="334" y="1573"/>
                      <a:pt x="787" y="1585"/>
                    </a:cubicBezTo>
                    <a:cubicBezTo>
                      <a:pt x="801" y="1585"/>
                      <a:pt x="815" y="1586"/>
                      <a:pt x="829" y="1586"/>
                    </a:cubicBezTo>
                    <a:cubicBezTo>
                      <a:pt x="1250" y="1586"/>
                      <a:pt x="1585" y="1248"/>
                      <a:pt x="1608" y="811"/>
                    </a:cubicBezTo>
                    <a:cubicBezTo>
                      <a:pt x="1620" y="370"/>
                      <a:pt x="1275" y="13"/>
                      <a:pt x="8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1"/>
              <p:cNvSpPr/>
              <p:nvPr/>
            </p:nvSpPr>
            <p:spPr>
              <a:xfrm>
                <a:off x="4622600" y="3292750"/>
                <a:ext cx="18775" cy="18525"/>
              </a:xfrm>
              <a:custGeom>
                <a:avLst/>
                <a:gdLst/>
                <a:ahLst/>
                <a:cxnLst/>
                <a:rect l="l" t="t" r="r" b="b"/>
                <a:pathLst>
                  <a:path w="751" h="741" extrusionOk="0">
                    <a:moveTo>
                      <a:pt x="335" y="0"/>
                    </a:moveTo>
                    <a:cubicBezTo>
                      <a:pt x="168" y="0"/>
                      <a:pt x="11" y="159"/>
                      <a:pt x="0" y="360"/>
                    </a:cubicBezTo>
                    <a:cubicBezTo>
                      <a:pt x="0" y="562"/>
                      <a:pt x="167" y="741"/>
                      <a:pt x="357" y="741"/>
                    </a:cubicBezTo>
                    <a:cubicBezTo>
                      <a:pt x="572" y="741"/>
                      <a:pt x="750" y="574"/>
                      <a:pt x="750" y="383"/>
                    </a:cubicBezTo>
                    <a:cubicBezTo>
                      <a:pt x="750" y="181"/>
                      <a:pt x="583" y="2"/>
                      <a:pt x="369" y="2"/>
                    </a:cubicBezTo>
                    <a:cubicBezTo>
                      <a:pt x="358" y="1"/>
                      <a:pt x="346" y="0"/>
                      <a:pt x="33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1"/>
              <p:cNvSpPr/>
              <p:nvPr/>
            </p:nvSpPr>
            <p:spPr>
              <a:xfrm>
                <a:off x="4838100" y="3232675"/>
                <a:ext cx="18775" cy="19075"/>
              </a:xfrm>
              <a:custGeom>
                <a:avLst/>
                <a:gdLst/>
                <a:ahLst/>
                <a:cxnLst/>
                <a:rect l="l" t="t" r="r" b="b"/>
                <a:pathLst>
                  <a:path w="751" h="763" extrusionOk="0">
                    <a:moveTo>
                      <a:pt x="381" y="0"/>
                    </a:moveTo>
                    <a:cubicBezTo>
                      <a:pt x="179" y="0"/>
                      <a:pt x="0" y="167"/>
                      <a:pt x="0" y="369"/>
                    </a:cubicBezTo>
                    <a:cubicBezTo>
                      <a:pt x="0" y="572"/>
                      <a:pt x="167" y="750"/>
                      <a:pt x="369" y="762"/>
                    </a:cubicBezTo>
                    <a:cubicBezTo>
                      <a:pt x="584" y="762"/>
                      <a:pt x="750" y="596"/>
                      <a:pt x="750" y="393"/>
                    </a:cubicBezTo>
                    <a:cubicBezTo>
                      <a:pt x="750" y="179"/>
                      <a:pt x="596" y="0"/>
                      <a:pt x="38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1"/>
              <p:cNvSpPr/>
              <p:nvPr/>
            </p:nvSpPr>
            <p:spPr>
              <a:xfrm>
                <a:off x="4623175" y="3203800"/>
                <a:ext cx="16100" cy="16100"/>
              </a:xfrm>
              <a:custGeom>
                <a:avLst/>
                <a:gdLst/>
                <a:ahLst/>
                <a:cxnLst/>
                <a:rect l="l" t="t" r="r" b="b"/>
                <a:pathLst>
                  <a:path w="644" h="644" extrusionOk="0">
                    <a:moveTo>
                      <a:pt x="334" y="0"/>
                    </a:moveTo>
                    <a:cubicBezTo>
                      <a:pt x="168" y="0"/>
                      <a:pt x="25" y="131"/>
                      <a:pt x="1" y="310"/>
                    </a:cubicBezTo>
                    <a:cubicBezTo>
                      <a:pt x="1" y="489"/>
                      <a:pt x="144" y="643"/>
                      <a:pt x="322" y="643"/>
                    </a:cubicBezTo>
                    <a:cubicBezTo>
                      <a:pt x="501" y="643"/>
                      <a:pt x="644" y="500"/>
                      <a:pt x="644" y="322"/>
                    </a:cubicBezTo>
                    <a:cubicBezTo>
                      <a:pt x="644" y="143"/>
                      <a:pt x="513" y="0"/>
                      <a:pt x="3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1"/>
              <p:cNvSpPr/>
              <p:nvPr/>
            </p:nvSpPr>
            <p:spPr>
              <a:xfrm>
                <a:off x="4756525" y="3238325"/>
                <a:ext cx="43200" cy="42325"/>
              </a:xfrm>
              <a:custGeom>
                <a:avLst/>
                <a:gdLst/>
                <a:ahLst/>
                <a:cxnLst/>
                <a:rect l="l" t="t" r="r" b="b"/>
                <a:pathLst>
                  <a:path w="1728" h="1693" extrusionOk="0">
                    <a:moveTo>
                      <a:pt x="872" y="0"/>
                    </a:moveTo>
                    <a:cubicBezTo>
                      <a:pt x="417" y="0"/>
                      <a:pt x="25" y="365"/>
                      <a:pt x="13" y="822"/>
                    </a:cubicBezTo>
                    <a:cubicBezTo>
                      <a:pt x="1" y="1286"/>
                      <a:pt x="358" y="1667"/>
                      <a:pt x="834" y="1691"/>
                    </a:cubicBezTo>
                    <a:cubicBezTo>
                      <a:pt x="849" y="1692"/>
                      <a:pt x="864" y="1692"/>
                      <a:pt x="878" y="1692"/>
                    </a:cubicBezTo>
                    <a:cubicBezTo>
                      <a:pt x="1322" y="1692"/>
                      <a:pt x="1681" y="1343"/>
                      <a:pt x="1715" y="882"/>
                    </a:cubicBezTo>
                    <a:cubicBezTo>
                      <a:pt x="1727" y="417"/>
                      <a:pt x="1370" y="24"/>
                      <a:pt x="894" y="1"/>
                    </a:cubicBezTo>
                    <a:cubicBezTo>
                      <a:pt x="887" y="0"/>
                      <a:pt x="879" y="0"/>
                      <a:pt x="87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1"/>
              <p:cNvSpPr/>
              <p:nvPr/>
            </p:nvSpPr>
            <p:spPr>
              <a:xfrm>
                <a:off x="4664250" y="2575400"/>
                <a:ext cx="28025" cy="27175"/>
              </a:xfrm>
              <a:custGeom>
                <a:avLst/>
                <a:gdLst/>
                <a:ahLst/>
                <a:cxnLst/>
                <a:rect l="l" t="t" r="r" b="b"/>
                <a:pathLst>
                  <a:path w="1121" h="1087" extrusionOk="0">
                    <a:moveTo>
                      <a:pt x="542" y="1"/>
                    </a:moveTo>
                    <a:cubicBezTo>
                      <a:pt x="251" y="1"/>
                      <a:pt x="13" y="230"/>
                      <a:pt x="13" y="514"/>
                    </a:cubicBezTo>
                    <a:cubicBezTo>
                      <a:pt x="1" y="812"/>
                      <a:pt x="239" y="1074"/>
                      <a:pt x="537" y="1086"/>
                    </a:cubicBezTo>
                    <a:cubicBezTo>
                      <a:pt x="544" y="1086"/>
                      <a:pt x="551" y="1086"/>
                      <a:pt x="558" y="1086"/>
                    </a:cubicBezTo>
                    <a:cubicBezTo>
                      <a:pt x="846" y="1086"/>
                      <a:pt x="1085" y="852"/>
                      <a:pt x="1108" y="562"/>
                    </a:cubicBezTo>
                    <a:cubicBezTo>
                      <a:pt x="1120" y="264"/>
                      <a:pt x="882" y="14"/>
                      <a:pt x="584" y="2"/>
                    </a:cubicBezTo>
                    <a:cubicBezTo>
                      <a:pt x="570" y="1"/>
                      <a:pt x="556" y="1"/>
                      <a:pt x="54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1"/>
              <p:cNvSpPr/>
              <p:nvPr/>
            </p:nvSpPr>
            <p:spPr>
              <a:xfrm>
                <a:off x="4572875" y="2326900"/>
                <a:ext cx="15200" cy="15200"/>
              </a:xfrm>
              <a:custGeom>
                <a:avLst/>
                <a:gdLst/>
                <a:ahLst/>
                <a:cxnLst/>
                <a:rect l="l" t="t" r="r" b="b"/>
                <a:pathLst>
                  <a:path w="608" h="608" extrusionOk="0">
                    <a:moveTo>
                      <a:pt x="310" y="1"/>
                    </a:moveTo>
                    <a:cubicBezTo>
                      <a:pt x="144" y="1"/>
                      <a:pt x="13" y="132"/>
                      <a:pt x="1" y="298"/>
                    </a:cubicBezTo>
                    <a:cubicBezTo>
                      <a:pt x="1" y="453"/>
                      <a:pt x="120" y="608"/>
                      <a:pt x="298" y="608"/>
                    </a:cubicBezTo>
                    <a:cubicBezTo>
                      <a:pt x="453" y="608"/>
                      <a:pt x="608" y="489"/>
                      <a:pt x="608" y="310"/>
                    </a:cubicBezTo>
                    <a:cubicBezTo>
                      <a:pt x="608" y="144"/>
                      <a:pt x="489" y="1"/>
                      <a:pt x="31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1"/>
              <p:cNvSpPr/>
              <p:nvPr/>
            </p:nvSpPr>
            <p:spPr>
              <a:xfrm>
                <a:off x="4858925" y="2298575"/>
                <a:ext cx="17000" cy="17050"/>
              </a:xfrm>
              <a:custGeom>
                <a:avLst/>
                <a:gdLst/>
                <a:ahLst/>
                <a:cxnLst/>
                <a:rect l="l" t="t" r="r" b="b"/>
                <a:pathLst>
                  <a:path w="680" h="682" extrusionOk="0">
                    <a:moveTo>
                      <a:pt x="319" y="0"/>
                    </a:moveTo>
                    <a:cubicBezTo>
                      <a:pt x="145" y="0"/>
                      <a:pt x="1" y="147"/>
                      <a:pt x="1" y="324"/>
                    </a:cubicBezTo>
                    <a:cubicBezTo>
                      <a:pt x="1" y="515"/>
                      <a:pt x="132" y="669"/>
                      <a:pt x="322" y="681"/>
                    </a:cubicBezTo>
                    <a:cubicBezTo>
                      <a:pt x="525" y="681"/>
                      <a:pt x="667" y="550"/>
                      <a:pt x="679" y="360"/>
                    </a:cubicBezTo>
                    <a:cubicBezTo>
                      <a:pt x="679" y="157"/>
                      <a:pt x="548" y="14"/>
                      <a:pt x="358" y="3"/>
                    </a:cubicBezTo>
                    <a:cubicBezTo>
                      <a:pt x="345" y="1"/>
                      <a:pt x="332" y="0"/>
                      <a:pt x="319"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1"/>
              <p:cNvSpPr/>
              <p:nvPr/>
            </p:nvSpPr>
            <p:spPr>
              <a:xfrm>
                <a:off x="4838100" y="2060500"/>
                <a:ext cx="16675" cy="16700"/>
              </a:xfrm>
              <a:custGeom>
                <a:avLst/>
                <a:gdLst/>
                <a:ahLst/>
                <a:cxnLst/>
                <a:rect l="l" t="t" r="r" b="b"/>
                <a:pathLst>
                  <a:path w="667" h="668" extrusionOk="0">
                    <a:moveTo>
                      <a:pt x="334" y="1"/>
                    </a:moveTo>
                    <a:cubicBezTo>
                      <a:pt x="155" y="1"/>
                      <a:pt x="0" y="132"/>
                      <a:pt x="0" y="322"/>
                    </a:cubicBezTo>
                    <a:cubicBezTo>
                      <a:pt x="0" y="501"/>
                      <a:pt x="131" y="667"/>
                      <a:pt x="322" y="667"/>
                    </a:cubicBezTo>
                    <a:cubicBezTo>
                      <a:pt x="500" y="667"/>
                      <a:pt x="655" y="513"/>
                      <a:pt x="667" y="334"/>
                    </a:cubicBezTo>
                    <a:cubicBezTo>
                      <a:pt x="667" y="155"/>
                      <a:pt x="536" y="1"/>
                      <a:pt x="3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1"/>
              <p:cNvSpPr/>
              <p:nvPr/>
            </p:nvSpPr>
            <p:spPr>
              <a:xfrm>
                <a:off x="4888400" y="2701950"/>
                <a:ext cx="108975" cy="253025"/>
              </a:xfrm>
              <a:custGeom>
                <a:avLst/>
                <a:gdLst/>
                <a:ahLst/>
                <a:cxnLst/>
                <a:rect l="l" t="t" r="r" b="b"/>
                <a:pathLst>
                  <a:path w="4359" h="10121" extrusionOk="0">
                    <a:moveTo>
                      <a:pt x="2905" y="1"/>
                    </a:moveTo>
                    <a:cubicBezTo>
                      <a:pt x="2905" y="1"/>
                      <a:pt x="822" y="1215"/>
                      <a:pt x="405" y="4013"/>
                    </a:cubicBezTo>
                    <a:cubicBezTo>
                      <a:pt x="0" y="6811"/>
                      <a:pt x="1405" y="10121"/>
                      <a:pt x="1405" y="10121"/>
                    </a:cubicBezTo>
                    <a:cubicBezTo>
                      <a:pt x="1405" y="10121"/>
                      <a:pt x="2239" y="9121"/>
                      <a:pt x="3001" y="7716"/>
                    </a:cubicBezTo>
                    <a:cubicBezTo>
                      <a:pt x="2858" y="7632"/>
                      <a:pt x="2751" y="7454"/>
                      <a:pt x="2751" y="7263"/>
                    </a:cubicBezTo>
                    <a:cubicBezTo>
                      <a:pt x="2762" y="6984"/>
                      <a:pt x="2989" y="6751"/>
                      <a:pt x="3266" y="6751"/>
                    </a:cubicBezTo>
                    <a:cubicBezTo>
                      <a:pt x="3273" y="6751"/>
                      <a:pt x="3280" y="6751"/>
                      <a:pt x="3286" y="6751"/>
                    </a:cubicBezTo>
                    <a:cubicBezTo>
                      <a:pt x="3310" y="6751"/>
                      <a:pt x="3358" y="6763"/>
                      <a:pt x="3382" y="6787"/>
                    </a:cubicBezTo>
                    <a:lnTo>
                      <a:pt x="3453" y="6787"/>
                    </a:lnTo>
                    <a:cubicBezTo>
                      <a:pt x="3763" y="6085"/>
                      <a:pt x="4013" y="5323"/>
                      <a:pt x="4132" y="4561"/>
                    </a:cubicBezTo>
                    <a:cubicBezTo>
                      <a:pt x="4358" y="3048"/>
                      <a:pt x="3977" y="1846"/>
                      <a:pt x="3584" y="1036"/>
                    </a:cubicBezTo>
                    <a:cubicBezTo>
                      <a:pt x="3251" y="370"/>
                      <a:pt x="2905" y="1"/>
                      <a:pt x="290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1"/>
              <p:cNvSpPr/>
              <p:nvPr/>
            </p:nvSpPr>
            <p:spPr>
              <a:xfrm>
                <a:off x="6530875" y="2756425"/>
                <a:ext cx="109250" cy="252725"/>
              </a:xfrm>
              <a:custGeom>
                <a:avLst/>
                <a:gdLst/>
                <a:ahLst/>
                <a:cxnLst/>
                <a:rect l="l" t="t" r="r" b="b"/>
                <a:pathLst>
                  <a:path w="4370" h="10109" extrusionOk="0">
                    <a:moveTo>
                      <a:pt x="2917" y="0"/>
                    </a:moveTo>
                    <a:cubicBezTo>
                      <a:pt x="2917" y="0"/>
                      <a:pt x="833" y="1215"/>
                      <a:pt x="417" y="4013"/>
                    </a:cubicBezTo>
                    <a:cubicBezTo>
                      <a:pt x="0" y="6811"/>
                      <a:pt x="1417" y="10109"/>
                      <a:pt x="1417" y="10109"/>
                    </a:cubicBezTo>
                    <a:cubicBezTo>
                      <a:pt x="1417" y="10109"/>
                      <a:pt x="2250" y="9109"/>
                      <a:pt x="3012" y="7716"/>
                    </a:cubicBezTo>
                    <a:cubicBezTo>
                      <a:pt x="2858" y="7620"/>
                      <a:pt x="2762" y="7442"/>
                      <a:pt x="2762" y="7251"/>
                    </a:cubicBezTo>
                    <a:cubicBezTo>
                      <a:pt x="2774" y="6979"/>
                      <a:pt x="2991" y="6750"/>
                      <a:pt x="3259" y="6750"/>
                    </a:cubicBezTo>
                    <a:cubicBezTo>
                      <a:pt x="3272" y="6750"/>
                      <a:pt x="3285" y="6750"/>
                      <a:pt x="3298" y="6751"/>
                    </a:cubicBezTo>
                    <a:cubicBezTo>
                      <a:pt x="3322" y="6751"/>
                      <a:pt x="3370" y="6763"/>
                      <a:pt x="3393" y="6775"/>
                    </a:cubicBezTo>
                    <a:cubicBezTo>
                      <a:pt x="3405" y="6775"/>
                      <a:pt x="3441" y="6775"/>
                      <a:pt x="3453" y="6787"/>
                    </a:cubicBezTo>
                    <a:cubicBezTo>
                      <a:pt x="3774" y="6096"/>
                      <a:pt x="4024" y="5334"/>
                      <a:pt x="4143" y="4572"/>
                    </a:cubicBezTo>
                    <a:cubicBezTo>
                      <a:pt x="4370" y="3060"/>
                      <a:pt x="3989" y="1846"/>
                      <a:pt x="3596" y="1048"/>
                    </a:cubicBezTo>
                    <a:cubicBezTo>
                      <a:pt x="3262" y="381"/>
                      <a:pt x="2917" y="0"/>
                      <a:pt x="291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1"/>
              <p:cNvSpPr/>
              <p:nvPr/>
            </p:nvSpPr>
            <p:spPr>
              <a:xfrm>
                <a:off x="5920075" y="2815350"/>
                <a:ext cx="153325" cy="218800"/>
              </a:xfrm>
              <a:custGeom>
                <a:avLst/>
                <a:gdLst/>
                <a:ahLst/>
                <a:cxnLst/>
                <a:rect l="l" t="t" r="r" b="b"/>
                <a:pathLst>
                  <a:path w="6133" h="8752" extrusionOk="0">
                    <a:moveTo>
                      <a:pt x="822" y="1"/>
                    </a:moveTo>
                    <a:cubicBezTo>
                      <a:pt x="822" y="1"/>
                      <a:pt x="0" y="2263"/>
                      <a:pt x="1453" y="4692"/>
                    </a:cubicBezTo>
                    <a:cubicBezTo>
                      <a:pt x="2917" y="7097"/>
                      <a:pt x="6108" y="8752"/>
                      <a:pt x="6108" y="8752"/>
                    </a:cubicBezTo>
                    <a:cubicBezTo>
                      <a:pt x="6108" y="8752"/>
                      <a:pt x="6132" y="5156"/>
                      <a:pt x="4668" y="2739"/>
                    </a:cubicBezTo>
                    <a:cubicBezTo>
                      <a:pt x="3215" y="322"/>
                      <a:pt x="822" y="1"/>
                      <a:pt x="82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1"/>
              <p:cNvSpPr/>
              <p:nvPr/>
            </p:nvSpPr>
            <p:spPr>
              <a:xfrm>
                <a:off x="5424775" y="2461850"/>
                <a:ext cx="245300" cy="104375"/>
              </a:xfrm>
              <a:custGeom>
                <a:avLst/>
                <a:gdLst/>
                <a:ahLst/>
                <a:cxnLst/>
                <a:rect l="l" t="t" r="r" b="b"/>
                <a:pathLst>
                  <a:path w="9812" h="4175" extrusionOk="0">
                    <a:moveTo>
                      <a:pt x="6171" y="1"/>
                    </a:moveTo>
                    <a:cubicBezTo>
                      <a:pt x="5333" y="1"/>
                      <a:pt x="4449" y="86"/>
                      <a:pt x="3632" y="330"/>
                    </a:cubicBezTo>
                    <a:cubicBezTo>
                      <a:pt x="929" y="1115"/>
                      <a:pt x="0" y="3354"/>
                      <a:pt x="0" y="3354"/>
                    </a:cubicBezTo>
                    <a:cubicBezTo>
                      <a:pt x="0" y="3354"/>
                      <a:pt x="298" y="3556"/>
                      <a:pt x="822" y="3770"/>
                    </a:cubicBezTo>
                    <a:cubicBezTo>
                      <a:pt x="810" y="3794"/>
                      <a:pt x="810" y="3830"/>
                      <a:pt x="810" y="3854"/>
                    </a:cubicBezTo>
                    <a:cubicBezTo>
                      <a:pt x="810" y="3985"/>
                      <a:pt x="893" y="4092"/>
                      <a:pt x="1024" y="4092"/>
                    </a:cubicBezTo>
                    <a:cubicBezTo>
                      <a:pt x="1132" y="4092"/>
                      <a:pt x="1227" y="4020"/>
                      <a:pt x="1251" y="3913"/>
                    </a:cubicBezTo>
                    <a:cubicBezTo>
                      <a:pt x="1724" y="4055"/>
                      <a:pt x="2316" y="4174"/>
                      <a:pt x="2997" y="4174"/>
                    </a:cubicBezTo>
                    <a:cubicBezTo>
                      <a:pt x="3515" y="4174"/>
                      <a:pt x="4084" y="4105"/>
                      <a:pt x="4691" y="3925"/>
                    </a:cubicBezTo>
                    <a:cubicBezTo>
                      <a:pt x="7394" y="3128"/>
                      <a:pt x="9811" y="461"/>
                      <a:pt x="9811" y="461"/>
                    </a:cubicBezTo>
                    <a:cubicBezTo>
                      <a:pt x="9811" y="461"/>
                      <a:pt x="8118" y="1"/>
                      <a:pt x="617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1"/>
              <p:cNvSpPr/>
              <p:nvPr/>
            </p:nvSpPr>
            <p:spPr>
              <a:xfrm>
                <a:off x="5130975" y="2233450"/>
                <a:ext cx="116725" cy="251825"/>
              </a:xfrm>
              <a:custGeom>
                <a:avLst/>
                <a:gdLst/>
                <a:ahLst/>
                <a:cxnLst/>
                <a:rect l="l" t="t" r="r" b="b"/>
                <a:pathLst>
                  <a:path w="4669" h="10073" extrusionOk="0">
                    <a:moveTo>
                      <a:pt x="1584" y="0"/>
                    </a:moveTo>
                    <a:cubicBezTo>
                      <a:pt x="1584" y="0"/>
                      <a:pt x="1" y="1834"/>
                      <a:pt x="477" y="4596"/>
                    </a:cubicBezTo>
                    <a:cubicBezTo>
                      <a:pt x="953" y="7382"/>
                      <a:pt x="3335" y="10073"/>
                      <a:pt x="3335" y="10073"/>
                    </a:cubicBezTo>
                    <a:cubicBezTo>
                      <a:pt x="3335" y="10073"/>
                      <a:pt x="4668" y="6739"/>
                      <a:pt x="4180" y="3953"/>
                    </a:cubicBezTo>
                    <a:cubicBezTo>
                      <a:pt x="3704" y="1179"/>
                      <a:pt x="1584" y="0"/>
                      <a:pt x="158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1"/>
              <p:cNvSpPr/>
              <p:nvPr/>
            </p:nvSpPr>
            <p:spPr>
              <a:xfrm>
                <a:off x="6399600" y="1873875"/>
                <a:ext cx="134275" cy="238150"/>
              </a:xfrm>
              <a:custGeom>
                <a:avLst/>
                <a:gdLst/>
                <a:ahLst/>
                <a:cxnLst/>
                <a:rect l="l" t="t" r="r" b="b"/>
                <a:pathLst>
                  <a:path w="5371" h="9526" extrusionOk="0">
                    <a:moveTo>
                      <a:pt x="4179" y="0"/>
                    </a:moveTo>
                    <a:cubicBezTo>
                      <a:pt x="4179" y="0"/>
                      <a:pt x="1882" y="715"/>
                      <a:pt x="846" y="3358"/>
                    </a:cubicBezTo>
                    <a:cubicBezTo>
                      <a:pt x="691" y="3787"/>
                      <a:pt x="548" y="4251"/>
                      <a:pt x="465" y="4703"/>
                    </a:cubicBezTo>
                    <a:cubicBezTo>
                      <a:pt x="0" y="7061"/>
                      <a:pt x="429" y="9525"/>
                      <a:pt x="429" y="9525"/>
                    </a:cubicBezTo>
                    <a:cubicBezTo>
                      <a:pt x="429" y="9525"/>
                      <a:pt x="3251" y="7406"/>
                      <a:pt x="4299" y="4822"/>
                    </a:cubicBezTo>
                    <a:cubicBezTo>
                      <a:pt x="4322" y="4799"/>
                      <a:pt x="4334" y="4763"/>
                      <a:pt x="4346" y="4727"/>
                    </a:cubicBezTo>
                    <a:cubicBezTo>
                      <a:pt x="5370" y="2084"/>
                      <a:pt x="4179" y="0"/>
                      <a:pt x="4179"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1"/>
              <p:cNvSpPr/>
              <p:nvPr/>
            </p:nvSpPr>
            <p:spPr>
              <a:xfrm>
                <a:off x="5981700" y="2321450"/>
                <a:ext cx="241700" cy="108575"/>
              </a:xfrm>
              <a:custGeom>
                <a:avLst/>
                <a:gdLst/>
                <a:ahLst/>
                <a:cxnLst/>
                <a:rect l="l" t="t" r="r" b="b"/>
                <a:pathLst>
                  <a:path w="9668" h="4343" extrusionOk="0">
                    <a:moveTo>
                      <a:pt x="6260" y="514"/>
                    </a:moveTo>
                    <a:cubicBezTo>
                      <a:pt x="6272" y="514"/>
                      <a:pt x="6285" y="515"/>
                      <a:pt x="6298" y="516"/>
                    </a:cubicBezTo>
                    <a:cubicBezTo>
                      <a:pt x="6477" y="516"/>
                      <a:pt x="6608" y="659"/>
                      <a:pt x="6596" y="838"/>
                    </a:cubicBezTo>
                    <a:cubicBezTo>
                      <a:pt x="6596" y="1009"/>
                      <a:pt x="6465" y="1136"/>
                      <a:pt x="6297" y="1136"/>
                    </a:cubicBezTo>
                    <a:cubicBezTo>
                      <a:pt x="6290" y="1136"/>
                      <a:pt x="6282" y="1136"/>
                      <a:pt x="6275" y="1135"/>
                    </a:cubicBezTo>
                    <a:cubicBezTo>
                      <a:pt x="6108" y="1124"/>
                      <a:pt x="5977" y="969"/>
                      <a:pt x="5977" y="814"/>
                    </a:cubicBezTo>
                    <a:cubicBezTo>
                      <a:pt x="5977" y="649"/>
                      <a:pt x="6100" y="514"/>
                      <a:pt x="6260" y="514"/>
                    </a:cubicBezTo>
                    <a:close/>
                    <a:moveTo>
                      <a:pt x="6730" y="1848"/>
                    </a:moveTo>
                    <a:cubicBezTo>
                      <a:pt x="6737" y="1848"/>
                      <a:pt x="6744" y="1849"/>
                      <a:pt x="6751" y="1850"/>
                    </a:cubicBezTo>
                    <a:cubicBezTo>
                      <a:pt x="6822" y="1850"/>
                      <a:pt x="6882" y="1909"/>
                      <a:pt x="6870" y="1981"/>
                    </a:cubicBezTo>
                    <a:cubicBezTo>
                      <a:pt x="6870" y="2052"/>
                      <a:pt x="6827" y="2105"/>
                      <a:pt x="6763" y="2105"/>
                    </a:cubicBezTo>
                    <a:cubicBezTo>
                      <a:pt x="6752" y="2105"/>
                      <a:pt x="6740" y="2103"/>
                      <a:pt x="6727" y="2100"/>
                    </a:cubicBezTo>
                    <a:cubicBezTo>
                      <a:pt x="6668" y="2100"/>
                      <a:pt x="6608" y="2040"/>
                      <a:pt x="6608" y="1969"/>
                    </a:cubicBezTo>
                    <a:cubicBezTo>
                      <a:pt x="6608" y="1904"/>
                      <a:pt x="6658" y="1848"/>
                      <a:pt x="6730" y="1848"/>
                    </a:cubicBezTo>
                    <a:close/>
                    <a:moveTo>
                      <a:pt x="6914" y="1"/>
                    </a:moveTo>
                    <a:cubicBezTo>
                      <a:pt x="6318" y="1"/>
                      <a:pt x="5652" y="91"/>
                      <a:pt x="4941" y="338"/>
                    </a:cubicBezTo>
                    <a:cubicBezTo>
                      <a:pt x="2274" y="1255"/>
                      <a:pt x="0" y="4041"/>
                      <a:pt x="0" y="4041"/>
                    </a:cubicBezTo>
                    <a:cubicBezTo>
                      <a:pt x="0" y="4041"/>
                      <a:pt x="1372" y="4343"/>
                      <a:pt x="3052" y="4343"/>
                    </a:cubicBezTo>
                    <a:cubicBezTo>
                      <a:pt x="4060" y="4343"/>
                      <a:pt x="5179" y="4234"/>
                      <a:pt x="6179" y="3886"/>
                    </a:cubicBezTo>
                    <a:cubicBezTo>
                      <a:pt x="8846" y="2957"/>
                      <a:pt x="9668" y="695"/>
                      <a:pt x="9668" y="695"/>
                    </a:cubicBezTo>
                    <a:cubicBezTo>
                      <a:pt x="9668" y="695"/>
                      <a:pt x="8562" y="1"/>
                      <a:pt x="691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1"/>
              <p:cNvSpPr/>
              <p:nvPr/>
            </p:nvSpPr>
            <p:spPr>
              <a:xfrm>
                <a:off x="5692075" y="3577650"/>
                <a:ext cx="138725" cy="229225"/>
              </a:xfrm>
              <a:custGeom>
                <a:avLst/>
                <a:gdLst/>
                <a:ahLst/>
                <a:cxnLst/>
                <a:rect l="l" t="t" r="r" b="b"/>
                <a:pathLst>
                  <a:path w="5549" h="9169" extrusionOk="0">
                    <a:moveTo>
                      <a:pt x="36" y="1"/>
                    </a:moveTo>
                    <a:cubicBezTo>
                      <a:pt x="36" y="1"/>
                      <a:pt x="0" y="548"/>
                      <a:pt x="0" y="1370"/>
                    </a:cubicBezTo>
                    <a:cubicBezTo>
                      <a:pt x="12" y="2656"/>
                      <a:pt x="179" y="4573"/>
                      <a:pt x="929" y="6109"/>
                    </a:cubicBezTo>
                    <a:cubicBezTo>
                      <a:pt x="2167" y="8633"/>
                      <a:pt x="4513" y="9168"/>
                      <a:pt x="4513" y="9168"/>
                    </a:cubicBezTo>
                    <a:cubicBezTo>
                      <a:pt x="4513" y="9168"/>
                      <a:pt x="5549" y="6978"/>
                      <a:pt x="4298" y="4454"/>
                    </a:cubicBezTo>
                    <a:cubicBezTo>
                      <a:pt x="3715" y="3263"/>
                      <a:pt x="2727" y="2203"/>
                      <a:pt x="1870" y="1429"/>
                    </a:cubicBezTo>
                    <a:cubicBezTo>
                      <a:pt x="905" y="548"/>
                      <a:pt x="36" y="1"/>
                      <a:pt x="3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1"/>
              <p:cNvSpPr/>
              <p:nvPr/>
            </p:nvSpPr>
            <p:spPr>
              <a:xfrm>
                <a:off x="5187250" y="3494300"/>
                <a:ext cx="170875" cy="199175"/>
              </a:xfrm>
              <a:custGeom>
                <a:avLst/>
                <a:gdLst/>
                <a:ahLst/>
                <a:cxnLst/>
                <a:rect l="l" t="t" r="r" b="b"/>
                <a:pathLst>
                  <a:path w="6835" h="7967" extrusionOk="0">
                    <a:moveTo>
                      <a:pt x="6834" y="1"/>
                    </a:moveTo>
                    <a:cubicBezTo>
                      <a:pt x="6834" y="1"/>
                      <a:pt x="3441" y="1204"/>
                      <a:pt x="1679" y="3406"/>
                    </a:cubicBezTo>
                    <a:cubicBezTo>
                      <a:pt x="1489" y="3632"/>
                      <a:pt x="1334" y="3870"/>
                      <a:pt x="1191" y="4097"/>
                    </a:cubicBezTo>
                    <a:cubicBezTo>
                      <a:pt x="0" y="6073"/>
                      <a:pt x="405" y="7966"/>
                      <a:pt x="405" y="7966"/>
                    </a:cubicBezTo>
                    <a:cubicBezTo>
                      <a:pt x="405" y="7966"/>
                      <a:pt x="2822" y="7966"/>
                      <a:pt x="4584" y="5763"/>
                    </a:cubicBezTo>
                    <a:cubicBezTo>
                      <a:pt x="4965" y="5299"/>
                      <a:pt x="5275" y="4763"/>
                      <a:pt x="5549" y="4228"/>
                    </a:cubicBezTo>
                    <a:cubicBezTo>
                      <a:pt x="6537" y="2204"/>
                      <a:pt x="6834" y="1"/>
                      <a:pt x="68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1"/>
              <p:cNvSpPr/>
              <p:nvPr/>
            </p:nvSpPr>
            <p:spPr>
              <a:xfrm>
                <a:off x="5261950" y="2812675"/>
                <a:ext cx="128625" cy="245600"/>
              </a:xfrm>
              <a:custGeom>
                <a:avLst/>
                <a:gdLst/>
                <a:ahLst/>
                <a:cxnLst/>
                <a:rect l="l" t="t" r="r" b="b"/>
                <a:pathLst>
                  <a:path w="5145" h="9824" extrusionOk="0">
                    <a:moveTo>
                      <a:pt x="4180" y="1"/>
                    </a:moveTo>
                    <a:cubicBezTo>
                      <a:pt x="4180" y="1"/>
                      <a:pt x="1549" y="2429"/>
                      <a:pt x="775" y="5132"/>
                    </a:cubicBezTo>
                    <a:cubicBezTo>
                      <a:pt x="1" y="7847"/>
                      <a:pt x="1382" y="9823"/>
                      <a:pt x="1382" y="9823"/>
                    </a:cubicBezTo>
                    <a:cubicBezTo>
                      <a:pt x="1382" y="9823"/>
                      <a:pt x="3596" y="8883"/>
                      <a:pt x="4370" y="6180"/>
                    </a:cubicBezTo>
                    <a:cubicBezTo>
                      <a:pt x="5144" y="3465"/>
                      <a:pt x="4180" y="1"/>
                      <a:pt x="418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1"/>
              <p:cNvSpPr/>
              <p:nvPr/>
            </p:nvSpPr>
            <p:spPr>
              <a:xfrm>
                <a:off x="5853100" y="3118900"/>
                <a:ext cx="27400" cy="26575"/>
              </a:xfrm>
              <a:custGeom>
                <a:avLst/>
                <a:gdLst/>
                <a:ahLst/>
                <a:cxnLst/>
                <a:rect l="l" t="t" r="r" b="b"/>
                <a:pathLst>
                  <a:path w="1096" h="1063" extrusionOk="0">
                    <a:moveTo>
                      <a:pt x="518" y="0"/>
                    </a:moveTo>
                    <a:cubicBezTo>
                      <a:pt x="452" y="0"/>
                      <a:pt x="389" y="23"/>
                      <a:pt x="310" y="63"/>
                    </a:cubicBezTo>
                    <a:cubicBezTo>
                      <a:pt x="143" y="146"/>
                      <a:pt x="24" y="313"/>
                      <a:pt x="12" y="503"/>
                    </a:cubicBezTo>
                    <a:cubicBezTo>
                      <a:pt x="1" y="801"/>
                      <a:pt x="239" y="1039"/>
                      <a:pt x="536" y="1063"/>
                    </a:cubicBezTo>
                    <a:cubicBezTo>
                      <a:pt x="584" y="1063"/>
                      <a:pt x="608" y="1039"/>
                      <a:pt x="655" y="1039"/>
                    </a:cubicBezTo>
                    <a:cubicBezTo>
                      <a:pt x="893" y="1003"/>
                      <a:pt x="1072" y="801"/>
                      <a:pt x="1084" y="551"/>
                    </a:cubicBezTo>
                    <a:cubicBezTo>
                      <a:pt x="1096" y="253"/>
                      <a:pt x="858" y="15"/>
                      <a:pt x="560" y="3"/>
                    </a:cubicBezTo>
                    <a:cubicBezTo>
                      <a:pt x="546" y="1"/>
                      <a:pt x="532" y="0"/>
                      <a:pt x="51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1"/>
              <p:cNvSpPr/>
              <p:nvPr/>
            </p:nvSpPr>
            <p:spPr>
              <a:xfrm>
                <a:off x="6020375" y="2723075"/>
                <a:ext cx="23250" cy="22950"/>
              </a:xfrm>
              <a:custGeom>
                <a:avLst/>
                <a:gdLst/>
                <a:ahLst/>
                <a:cxnLst/>
                <a:rect l="l" t="t" r="r" b="b"/>
                <a:pathLst>
                  <a:path w="930" h="918" extrusionOk="0">
                    <a:moveTo>
                      <a:pt x="501" y="1"/>
                    </a:moveTo>
                    <a:cubicBezTo>
                      <a:pt x="334" y="1"/>
                      <a:pt x="179" y="84"/>
                      <a:pt x="96" y="227"/>
                    </a:cubicBezTo>
                    <a:cubicBezTo>
                      <a:pt x="48" y="287"/>
                      <a:pt x="13" y="358"/>
                      <a:pt x="13" y="441"/>
                    </a:cubicBezTo>
                    <a:cubicBezTo>
                      <a:pt x="1" y="703"/>
                      <a:pt x="215" y="906"/>
                      <a:pt x="465" y="918"/>
                    </a:cubicBezTo>
                    <a:cubicBezTo>
                      <a:pt x="691" y="918"/>
                      <a:pt x="882" y="739"/>
                      <a:pt x="918" y="525"/>
                    </a:cubicBezTo>
                    <a:cubicBezTo>
                      <a:pt x="918" y="501"/>
                      <a:pt x="930" y="489"/>
                      <a:pt x="930" y="477"/>
                    </a:cubicBezTo>
                    <a:cubicBezTo>
                      <a:pt x="930" y="406"/>
                      <a:pt x="918" y="346"/>
                      <a:pt x="894" y="287"/>
                    </a:cubicBezTo>
                    <a:cubicBezTo>
                      <a:pt x="822" y="120"/>
                      <a:pt x="679" y="1"/>
                      <a:pt x="50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1"/>
              <p:cNvSpPr/>
              <p:nvPr/>
            </p:nvSpPr>
            <p:spPr>
              <a:xfrm>
                <a:off x="5659925" y="2350100"/>
                <a:ext cx="26800" cy="26250"/>
              </a:xfrm>
              <a:custGeom>
                <a:avLst/>
                <a:gdLst/>
                <a:ahLst/>
                <a:cxnLst/>
                <a:rect l="l" t="t" r="r" b="b"/>
                <a:pathLst>
                  <a:path w="1072" h="1050" extrusionOk="0">
                    <a:moveTo>
                      <a:pt x="527" y="1"/>
                    </a:moveTo>
                    <a:cubicBezTo>
                      <a:pt x="250" y="1"/>
                      <a:pt x="12" y="234"/>
                      <a:pt x="12" y="513"/>
                    </a:cubicBezTo>
                    <a:cubicBezTo>
                      <a:pt x="0" y="787"/>
                      <a:pt x="238" y="1049"/>
                      <a:pt x="524" y="1049"/>
                    </a:cubicBezTo>
                    <a:cubicBezTo>
                      <a:pt x="531" y="1049"/>
                      <a:pt x="539" y="1050"/>
                      <a:pt x="546" y="1050"/>
                    </a:cubicBezTo>
                    <a:cubicBezTo>
                      <a:pt x="822" y="1050"/>
                      <a:pt x="1048" y="827"/>
                      <a:pt x="1060" y="537"/>
                    </a:cubicBezTo>
                    <a:cubicBezTo>
                      <a:pt x="1072" y="263"/>
                      <a:pt x="834" y="1"/>
                      <a:pt x="548" y="1"/>
                    </a:cubicBezTo>
                    <a:cubicBezTo>
                      <a:pt x="541" y="1"/>
                      <a:pt x="534" y="1"/>
                      <a:pt x="52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1"/>
              <p:cNvSpPr/>
              <p:nvPr/>
            </p:nvSpPr>
            <p:spPr>
              <a:xfrm>
                <a:off x="6043600" y="2198300"/>
                <a:ext cx="39325" cy="38775"/>
              </a:xfrm>
              <a:custGeom>
                <a:avLst/>
                <a:gdLst/>
                <a:ahLst/>
                <a:cxnLst/>
                <a:rect l="l" t="t" r="r" b="b"/>
                <a:pathLst>
                  <a:path w="1573" h="1551" extrusionOk="0">
                    <a:moveTo>
                      <a:pt x="800" y="1"/>
                    </a:moveTo>
                    <a:cubicBezTo>
                      <a:pt x="370" y="1"/>
                      <a:pt x="24" y="342"/>
                      <a:pt x="12" y="751"/>
                    </a:cubicBezTo>
                    <a:cubicBezTo>
                      <a:pt x="1" y="1180"/>
                      <a:pt x="322" y="1537"/>
                      <a:pt x="763" y="1549"/>
                    </a:cubicBezTo>
                    <a:cubicBezTo>
                      <a:pt x="777" y="1550"/>
                      <a:pt x="790" y="1550"/>
                      <a:pt x="804" y="1550"/>
                    </a:cubicBezTo>
                    <a:cubicBezTo>
                      <a:pt x="1214" y="1550"/>
                      <a:pt x="1549" y="1214"/>
                      <a:pt x="1560" y="811"/>
                    </a:cubicBezTo>
                    <a:cubicBezTo>
                      <a:pt x="1572" y="382"/>
                      <a:pt x="1251" y="25"/>
                      <a:pt x="822" y="1"/>
                    </a:cubicBezTo>
                    <a:cubicBezTo>
                      <a:pt x="815" y="1"/>
                      <a:pt x="807" y="1"/>
                      <a:pt x="80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1"/>
              <p:cNvSpPr/>
              <p:nvPr/>
            </p:nvSpPr>
            <p:spPr>
              <a:xfrm>
                <a:off x="5716175" y="2422450"/>
                <a:ext cx="42900" cy="42325"/>
              </a:xfrm>
              <a:custGeom>
                <a:avLst/>
                <a:gdLst/>
                <a:ahLst/>
                <a:cxnLst/>
                <a:rect l="l" t="t" r="r" b="b"/>
                <a:pathLst>
                  <a:path w="1716" h="1693" extrusionOk="0">
                    <a:moveTo>
                      <a:pt x="870" y="0"/>
                    </a:moveTo>
                    <a:cubicBezTo>
                      <a:pt x="405" y="0"/>
                      <a:pt x="24" y="354"/>
                      <a:pt x="13" y="822"/>
                    </a:cubicBezTo>
                    <a:cubicBezTo>
                      <a:pt x="1" y="1298"/>
                      <a:pt x="370" y="1679"/>
                      <a:pt x="834" y="1691"/>
                    </a:cubicBezTo>
                    <a:cubicBezTo>
                      <a:pt x="850" y="1692"/>
                      <a:pt x="865" y="1693"/>
                      <a:pt x="881" y="1693"/>
                    </a:cubicBezTo>
                    <a:cubicBezTo>
                      <a:pt x="1277" y="1693"/>
                      <a:pt x="1611" y="1403"/>
                      <a:pt x="1691" y="1024"/>
                    </a:cubicBezTo>
                    <a:cubicBezTo>
                      <a:pt x="1715" y="977"/>
                      <a:pt x="1715" y="917"/>
                      <a:pt x="1715" y="882"/>
                    </a:cubicBezTo>
                    <a:cubicBezTo>
                      <a:pt x="1715" y="786"/>
                      <a:pt x="1691" y="703"/>
                      <a:pt x="1679" y="620"/>
                    </a:cubicBezTo>
                    <a:cubicBezTo>
                      <a:pt x="1596" y="262"/>
                      <a:pt x="1275" y="12"/>
                      <a:pt x="894" y="1"/>
                    </a:cubicBezTo>
                    <a:cubicBezTo>
                      <a:pt x="886" y="0"/>
                      <a:pt x="878" y="0"/>
                      <a:pt x="87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1"/>
              <p:cNvSpPr/>
              <p:nvPr/>
            </p:nvSpPr>
            <p:spPr>
              <a:xfrm>
                <a:off x="5533125" y="1987850"/>
                <a:ext cx="21450" cy="20900"/>
              </a:xfrm>
              <a:custGeom>
                <a:avLst/>
                <a:gdLst/>
                <a:ahLst/>
                <a:cxnLst/>
                <a:rect l="l" t="t" r="r" b="b"/>
                <a:pathLst>
                  <a:path w="858" h="836" extrusionOk="0">
                    <a:moveTo>
                      <a:pt x="418" y="1"/>
                    </a:moveTo>
                    <a:cubicBezTo>
                      <a:pt x="191" y="1"/>
                      <a:pt x="12" y="175"/>
                      <a:pt x="12" y="394"/>
                    </a:cubicBezTo>
                    <a:cubicBezTo>
                      <a:pt x="0" y="621"/>
                      <a:pt x="191" y="823"/>
                      <a:pt x="417" y="835"/>
                    </a:cubicBezTo>
                    <a:cubicBezTo>
                      <a:pt x="424" y="835"/>
                      <a:pt x="430" y="835"/>
                      <a:pt x="437" y="835"/>
                    </a:cubicBezTo>
                    <a:cubicBezTo>
                      <a:pt x="654" y="835"/>
                      <a:pt x="834" y="650"/>
                      <a:pt x="846" y="430"/>
                    </a:cubicBezTo>
                    <a:cubicBezTo>
                      <a:pt x="858" y="204"/>
                      <a:pt x="667" y="13"/>
                      <a:pt x="441" y="1"/>
                    </a:cubicBezTo>
                    <a:cubicBezTo>
                      <a:pt x="433" y="1"/>
                      <a:pt x="426" y="1"/>
                      <a:pt x="41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1"/>
              <p:cNvSpPr/>
              <p:nvPr/>
            </p:nvSpPr>
            <p:spPr>
              <a:xfrm>
                <a:off x="5947450" y="1975975"/>
                <a:ext cx="20875" cy="8650"/>
              </a:xfrm>
              <a:custGeom>
                <a:avLst/>
                <a:gdLst/>
                <a:ahLst/>
                <a:cxnLst/>
                <a:rect l="l" t="t" r="r" b="b"/>
                <a:pathLst>
                  <a:path w="835" h="346" extrusionOk="0">
                    <a:moveTo>
                      <a:pt x="1" y="0"/>
                    </a:moveTo>
                    <a:lnTo>
                      <a:pt x="1" y="0"/>
                    </a:lnTo>
                    <a:cubicBezTo>
                      <a:pt x="48" y="191"/>
                      <a:pt x="215" y="322"/>
                      <a:pt x="406" y="346"/>
                    </a:cubicBezTo>
                    <a:cubicBezTo>
                      <a:pt x="620" y="346"/>
                      <a:pt x="775" y="203"/>
                      <a:pt x="834" y="24"/>
                    </a:cubicBezTo>
                    <a:lnTo>
                      <a:pt x="1"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1"/>
              <p:cNvSpPr/>
              <p:nvPr/>
            </p:nvSpPr>
            <p:spPr>
              <a:xfrm>
                <a:off x="5482225" y="2194450"/>
                <a:ext cx="9850" cy="9850"/>
              </a:xfrm>
              <a:custGeom>
                <a:avLst/>
                <a:gdLst/>
                <a:ahLst/>
                <a:cxnLst/>
                <a:rect l="l" t="t" r="r" b="b"/>
                <a:pathLst>
                  <a:path w="394" h="394" extrusionOk="0">
                    <a:moveTo>
                      <a:pt x="203" y="0"/>
                    </a:moveTo>
                    <a:cubicBezTo>
                      <a:pt x="96" y="0"/>
                      <a:pt x="12" y="72"/>
                      <a:pt x="0" y="191"/>
                    </a:cubicBezTo>
                    <a:cubicBezTo>
                      <a:pt x="0" y="298"/>
                      <a:pt x="72" y="381"/>
                      <a:pt x="191" y="393"/>
                    </a:cubicBezTo>
                    <a:cubicBezTo>
                      <a:pt x="310" y="393"/>
                      <a:pt x="393" y="310"/>
                      <a:pt x="393" y="203"/>
                    </a:cubicBezTo>
                    <a:cubicBezTo>
                      <a:pt x="393" y="96"/>
                      <a:pt x="322" y="12"/>
                      <a:pt x="20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1"/>
              <p:cNvSpPr/>
              <p:nvPr/>
            </p:nvSpPr>
            <p:spPr>
              <a:xfrm>
                <a:off x="5416150" y="2298575"/>
                <a:ext cx="18775" cy="18525"/>
              </a:xfrm>
              <a:custGeom>
                <a:avLst/>
                <a:gdLst/>
                <a:ahLst/>
                <a:cxnLst/>
                <a:rect l="l" t="t" r="r" b="b"/>
                <a:pathLst>
                  <a:path w="751" h="741" extrusionOk="0">
                    <a:moveTo>
                      <a:pt x="352" y="0"/>
                    </a:moveTo>
                    <a:cubicBezTo>
                      <a:pt x="157" y="0"/>
                      <a:pt x="0" y="159"/>
                      <a:pt x="0" y="360"/>
                    </a:cubicBezTo>
                    <a:cubicBezTo>
                      <a:pt x="0" y="562"/>
                      <a:pt x="155" y="729"/>
                      <a:pt x="357" y="741"/>
                    </a:cubicBezTo>
                    <a:cubicBezTo>
                      <a:pt x="572" y="741"/>
                      <a:pt x="738" y="598"/>
                      <a:pt x="750" y="384"/>
                    </a:cubicBezTo>
                    <a:cubicBezTo>
                      <a:pt x="750" y="181"/>
                      <a:pt x="595" y="14"/>
                      <a:pt x="393" y="3"/>
                    </a:cubicBezTo>
                    <a:cubicBezTo>
                      <a:pt x="379" y="1"/>
                      <a:pt x="366" y="0"/>
                      <a:pt x="35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1"/>
              <p:cNvSpPr/>
              <p:nvPr/>
            </p:nvSpPr>
            <p:spPr>
              <a:xfrm>
                <a:off x="5241725" y="2464100"/>
                <a:ext cx="23225" cy="22375"/>
              </a:xfrm>
              <a:custGeom>
                <a:avLst/>
                <a:gdLst/>
                <a:ahLst/>
                <a:cxnLst/>
                <a:rect l="l" t="t" r="r" b="b"/>
                <a:pathLst>
                  <a:path w="929" h="895" extrusionOk="0">
                    <a:moveTo>
                      <a:pt x="455" y="1"/>
                    </a:moveTo>
                    <a:cubicBezTo>
                      <a:pt x="226" y="1"/>
                      <a:pt x="35" y="187"/>
                      <a:pt x="12" y="430"/>
                    </a:cubicBezTo>
                    <a:cubicBezTo>
                      <a:pt x="0" y="680"/>
                      <a:pt x="191" y="894"/>
                      <a:pt x="453" y="894"/>
                    </a:cubicBezTo>
                    <a:cubicBezTo>
                      <a:pt x="460" y="895"/>
                      <a:pt x="467" y="895"/>
                      <a:pt x="475" y="895"/>
                    </a:cubicBezTo>
                    <a:cubicBezTo>
                      <a:pt x="714" y="895"/>
                      <a:pt x="905" y="708"/>
                      <a:pt x="905" y="466"/>
                    </a:cubicBezTo>
                    <a:cubicBezTo>
                      <a:pt x="929" y="204"/>
                      <a:pt x="714" y="1"/>
                      <a:pt x="476" y="1"/>
                    </a:cubicBezTo>
                    <a:cubicBezTo>
                      <a:pt x="469" y="1"/>
                      <a:pt x="462" y="1"/>
                      <a:pt x="45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1"/>
              <p:cNvSpPr/>
              <p:nvPr/>
            </p:nvSpPr>
            <p:spPr>
              <a:xfrm>
                <a:off x="5284275" y="2412025"/>
                <a:ext cx="40200" cy="39350"/>
              </a:xfrm>
              <a:custGeom>
                <a:avLst/>
                <a:gdLst/>
                <a:ahLst/>
                <a:cxnLst/>
                <a:rect l="l" t="t" r="r" b="b"/>
                <a:pathLst>
                  <a:path w="1608" h="1574" extrusionOk="0">
                    <a:moveTo>
                      <a:pt x="834" y="1"/>
                    </a:moveTo>
                    <a:cubicBezTo>
                      <a:pt x="786" y="1"/>
                      <a:pt x="727" y="1"/>
                      <a:pt x="679" y="13"/>
                    </a:cubicBezTo>
                    <a:cubicBezTo>
                      <a:pt x="310" y="72"/>
                      <a:pt x="24" y="370"/>
                      <a:pt x="13" y="763"/>
                    </a:cubicBezTo>
                    <a:cubicBezTo>
                      <a:pt x="1" y="1096"/>
                      <a:pt x="215" y="1394"/>
                      <a:pt x="513" y="1513"/>
                    </a:cubicBezTo>
                    <a:cubicBezTo>
                      <a:pt x="596" y="1549"/>
                      <a:pt x="679" y="1561"/>
                      <a:pt x="775" y="1572"/>
                    </a:cubicBezTo>
                    <a:cubicBezTo>
                      <a:pt x="789" y="1573"/>
                      <a:pt x="803" y="1574"/>
                      <a:pt x="816" y="1574"/>
                    </a:cubicBezTo>
                    <a:cubicBezTo>
                      <a:pt x="1227" y="1574"/>
                      <a:pt x="1573" y="1237"/>
                      <a:pt x="1584" y="822"/>
                    </a:cubicBezTo>
                    <a:cubicBezTo>
                      <a:pt x="1608" y="382"/>
                      <a:pt x="1263" y="13"/>
                      <a:pt x="8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1"/>
              <p:cNvSpPr/>
              <p:nvPr/>
            </p:nvSpPr>
            <p:spPr>
              <a:xfrm>
                <a:off x="5503350" y="2904350"/>
                <a:ext cx="24425" cy="23850"/>
              </a:xfrm>
              <a:custGeom>
                <a:avLst/>
                <a:gdLst/>
                <a:ahLst/>
                <a:cxnLst/>
                <a:rect l="l" t="t" r="r" b="b"/>
                <a:pathLst>
                  <a:path w="977" h="954" extrusionOk="0">
                    <a:moveTo>
                      <a:pt x="501" y="1"/>
                    </a:moveTo>
                    <a:cubicBezTo>
                      <a:pt x="239" y="1"/>
                      <a:pt x="24" y="203"/>
                      <a:pt x="13" y="453"/>
                    </a:cubicBezTo>
                    <a:cubicBezTo>
                      <a:pt x="1" y="715"/>
                      <a:pt x="203" y="929"/>
                      <a:pt x="477" y="953"/>
                    </a:cubicBezTo>
                    <a:cubicBezTo>
                      <a:pt x="484" y="954"/>
                      <a:pt x="490" y="954"/>
                      <a:pt x="497" y="954"/>
                    </a:cubicBezTo>
                    <a:cubicBezTo>
                      <a:pt x="739" y="954"/>
                      <a:pt x="953" y="744"/>
                      <a:pt x="965" y="489"/>
                    </a:cubicBezTo>
                    <a:cubicBezTo>
                      <a:pt x="977" y="227"/>
                      <a:pt x="775" y="13"/>
                      <a:pt x="50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1"/>
              <p:cNvSpPr/>
              <p:nvPr/>
            </p:nvSpPr>
            <p:spPr>
              <a:xfrm>
                <a:off x="5779875" y="2829050"/>
                <a:ext cx="12225" cy="12225"/>
              </a:xfrm>
              <a:custGeom>
                <a:avLst/>
                <a:gdLst/>
                <a:ahLst/>
                <a:cxnLst/>
                <a:rect l="l" t="t" r="r" b="b"/>
                <a:pathLst>
                  <a:path w="489" h="489" extrusionOk="0">
                    <a:moveTo>
                      <a:pt x="251" y="0"/>
                    </a:moveTo>
                    <a:cubicBezTo>
                      <a:pt x="120" y="0"/>
                      <a:pt x="1" y="108"/>
                      <a:pt x="1" y="239"/>
                    </a:cubicBezTo>
                    <a:cubicBezTo>
                      <a:pt x="1" y="370"/>
                      <a:pt x="96" y="489"/>
                      <a:pt x="239" y="489"/>
                    </a:cubicBezTo>
                    <a:cubicBezTo>
                      <a:pt x="370" y="489"/>
                      <a:pt x="489" y="393"/>
                      <a:pt x="489" y="250"/>
                    </a:cubicBezTo>
                    <a:cubicBezTo>
                      <a:pt x="489" y="120"/>
                      <a:pt x="382" y="0"/>
                      <a:pt x="25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1"/>
              <p:cNvSpPr/>
              <p:nvPr/>
            </p:nvSpPr>
            <p:spPr>
              <a:xfrm>
                <a:off x="5567050" y="3334750"/>
                <a:ext cx="44375" cy="43825"/>
              </a:xfrm>
              <a:custGeom>
                <a:avLst/>
                <a:gdLst/>
                <a:ahLst/>
                <a:cxnLst/>
                <a:rect l="l" t="t" r="r" b="b"/>
                <a:pathLst>
                  <a:path w="1775" h="1753" extrusionOk="0">
                    <a:moveTo>
                      <a:pt x="895" y="1"/>
                    </a:moveTo>
                    <a:cubicBezTo>
                      <a:pt x="417" y="1"/>
                      <a:pt x="24" y="377"/>
                      <a:pt x="13" y="846"/>
                    </a:cubicBezTo>
                    <a:cubicBezTo>
                      <a:pt x="1" y="1323"/>
                      <a:pt x="370" y="1739"/>
                      <a:pt x="858" y="1751"/>
                    </a:cubicBezTo>
                    <a:cubicBezTo>
                      <a:pt x="872" y="1752"/>
                      <a:pt x="886" y="1752"/>
                      <a:pt x="900" y="1752"/>
                    </a:cubicBezTo>
                    <a:cubicBezTo>
                      <a:pt x="1359" y="1752"/>
                      <a:pt x="1751" y="1380"/>
                      <a:pt x="1763" y="906"/>
                    </a:cubicBezTo>
                    <a:cubicBezTo>
                      <a:pt x="1775" y="430"/>
                      <a:pt x="1406" y="13"/>
                      <a:pt x="917" y="1"/>
                    </a:cubicBezTo>
                    <a:cubicBezTo>
                      <a:pt x="910" y="1"/>
                      <a:pt x="903" y="1"/>
                      <a:pt x="89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1"/>
              <p:cNvSpPr/>
              <p:nvPr/>
            </p:nvSpPr>
            <p:spPr>
              <a:xfrm>
                <a:off x="5281300" y="3377600"/>
                <a:ext cx="37525" cy="36700"/>
              </a:xfrm>
              <a:custGeom>
                <a:avLst/>
                <a:gdLst/>
                <a:ahLst/>
                <a:cxnLst/>
                <a:rect l="l" t="t" r="r" b="b"/>
                <a:pathLst>
                  <a:path w="1501" h="1468" extrusionOk="0">
                    <a:moveTo>
                      <a:pt x="734" y="0"/>
                    </a:moveTo>
                    <a:cubicBezTo>
                      <a:pt x="347" y="0"/>
                      <a:pt x="24" y="325"/>
                      <a:pt x="13" y="716"/>
                    </a:cubicBezTo>
                    <a:cubicBezTo>
                      <a:pt x="1" y="1109"/>
                      <a:pt x="310" y="1454"/>
                      <a:pt x="727" y="1466"/>
                    </a:cubicBezTo>
                    <a:cubicBezTo>
                      <a:pt x="741" y="1467"/>
                      <a:pt x="756" y="1467"/>
                      <a:pt x="770" y="1467"/>
                    </a:cubicBezTo>
                    <a:cubicBezTo>
                      <a:pt x="1166" y="1467"/>
                      <a:pt x="1466" y="1154"/>
                      <a:pt x="1489" y="752"/>
                    </a:cubicBezTo>
                    <a:cubicBezTo>
                      <a:pt x="1501" y="359"/>
                      <a:pt x="1191" y="14"/>
                      <a:pt x="775" y="2"/>
                    </a:cubicBezTo>
                    <a:cubicBezTo>
                      <a:pt x="761" y="1"/>
                      <a:pt x="747" y="0"/>
                      <a:pt x="7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1"/>
              <p:cNvSpPr/>
              <p:nvPr/>
            </p:nvSpPr>
            <p:spPr>
              <a:xfrm>
                <a:off x="5417325" y="3333575"/>
                <a:ext cx="7175" cy="7175"/>
              </a:xfrm>
              <a:custGeom>
                <a:avLst/>
                <a:gdLst/>
                <a:ahLst/>
                <a:cxnLst/>
                <a:rect l="l" t="t" r="r" b="b"/>
                <a:pathLst>
                  <a:path w="287" h="287" extrusionOk="0">
                    <a:moveTo>
                      <a:pt x="156" y="1"/>
                    </a:moveTo>
                    <a:cubicBezTo>
                      <a:pt x="60" y="1"/>
                      <a:pt x="1" y="60"/>
                      <a:pt x="1" y="131"/>
                    </a:cubicBezTo>
                    <a:cubicBezTo>
                      <a:pt x="1" y="215"/>
                      <a:pt x="60" y="286"/>
                      <a:pt x="132" y="286"/>
                    </a:cubicBezTo>
                    <a:cubicBezTo>
                      <a:pt x="215" y="286"/>
                      <a:pt x="287" y="227"/>
                      <a:pt x="287" y="155"/>
                    </a:cubicBezTo>
                    <a:cubicBezTo>
                      <a:pt x="287" y="72"/>
                      <a:pt x="227" y="1"/>
                      <a:pt x="15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1"/>
              <p:cNvSpPr/>
              <p:nvPr/>
            </p:nvSpPr>
            <p:spPr>
              <a:xfrm>
                <a:off x="5485200" y="3339500"/>
                <a:ext cx="15500" cy="15850"/>
              </a:xfrm>
              <a:custGeom>
                <a:avLst/>
                <a:gdLst/>
                <a:ahLst/>
                <a:cxnLst/>
                <a:rect l="l" t="t" r="r" b="b"/>
                <a:pathLst>
                  <a:path w="620" h="634" extrusionOk="0">
                    <a:moveTo>
                      <a:pt x="299" y="1"/>
                    </a:moveTo>
                    <a:cubicBezTo>
                      <a:pt x="131" y="1"/>
                      <a:pt x="0" y="128"/>
                      <a:pt x="0" y="299"/>
                    </a:cubicBezTo>
                    <a:cubicBezTo>
                      <a:pt x="0" y="478"/>
                      <a:pt x="131" y="609"/>
                      <a:pt x="298" y="633"/>
                    </a:cubicBezTo>
                    <a:cubicBezTo>
                      <a:pt x="304" y="633"/>
                      <a:pt x="309" y="633"/>
                      <a:pt x="315" y="633"/>
                    </a:cubicBezTo>
                    <a:cubicBezTo>
                      <a:pt x="464" y="633"/>
                      <a:pt x="608" y="484"/>
                      <a:pt x="620" y="335"/>
                    </a:cubicBezTo>
                    <a:cubicBezTo>
                      <a:pt x="620" y="156"/>
                      <a:pt x="489" y="14"/>
                      <a:pt x="322" y="2"/>
                    </a:cubicBezTo>
                    <a:cubicBezTo>
                      <a:pt x="314" y="1"/>
                      <a:pt x="307" y="1"/>
                      <a:pt x="29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1"/>
              <p:cNvSpPr/>
              <p:nvPr/>
            </p:nvSpPr>
            <p:spPr>
              <a:xfrm>
                <a:off x="5852800" y="3557950"/>
                <a:ext cx="39325" cy="38775"/>
              </a:xfrm>
              <a:custGeom>
                <a:avLst/>
                <a:gdLst/>
                <a:ahLst/>
                <a:cxnLst/>
                <a:rect l="l" t="t" r="r" b="b"/>
                <a:pathLst>
                  <a:path w="1573" h="1551" extrusionOk="0">
                    <a:moveTo>
                      <a:pt x="749" y="0"/>
                    </a:moveTo>
                    <a:cubicBezTo>
                      <a:pt x="348" y="0"/>
                      <a:pt x="24" y="333"/>
                      <a:pt x="13" y="741"/>
                    </a:cubicBezTo>
                    <a:cubicBezTo>
                      <a:pt x="1" y="1182"/>
                      <a:pt x="334" y="1539"/>
                      <a:pt x="751" y="1551"/>
                    </a:cubicBezTo>
                    <a:cubicBezTo>
                      <a:pt x="758" y="1551"/>
                      <a:pt x="765" y="1551"/>
                      <a:pt x="773" y="1551"/>
                    </a:cubicBezTo>
                    <a:cubicBezTo>
                      <a:pt x="1203" y="1551"/>
                      <a:pt x="1549" y="1210"/>
                      <a:pt x="1560" y="801"/>
                    </a:cubicBezTo>
                    <a:cubicBezTo>
                      <a:pt x="1572" y="372"/>
                      <a:pt x="1227" y="15"/>
                      <a:pt x="810" y="3"/>
                    </a:cubicBezTo>
                    <a:cubicBezTo>
                      <a:pt x="790" y="1"/>
                      <a:pt x="769" y="0"/>
                      <a:pt x="749"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1"/>
              <p:cNvSpPr/>
              <p:nvPr/>
            </p:nvSpPr>
            <p:spPr>
              <a:xfrm>
                <a:off x="5904300" y="3471975"/>
                <a:ext cx="40800" cy="39925"/>
              </a:xfrm>
              <a:custGeom>
                <a:avLst/>
                <a:gdLst/>
                <a:ahLst/>
                <a:cxnLst/>
                <a:rect l="l" t="t" r="r" b="b"/>
                <a:pathLst>
                  <a:path w="1632" h="1597" extrusionOk="0">
                    <a:moveTo>
                      <a:pt x="813" y="1"/>
                    </a:moveTo>
                    <a:cubicBezTo>
                      <a:pt x="393" y="1"/>
                      <a:pt x="36" y="353"/>
                      <a:pt x="24" y="775"/>
                    </a:cubicBezTo>
                    <a:cubicBezTo>
                      <a:pt x="0" y="1227"/>
                      <a:pt x="346" y="1584"/>
                      <a:pt x="798" y="1596"/>
                    </a:cubicBezTo>
                    <a:cubicBezTo>
                      <a:pt x="805" y="1597"/>
                      <a:pt x="813" y="1597"/>
                      <a:pt x="820" y="1597"/>
                    </a:cubicBezTo>
                    <a:cubicBezTo>
                      <a:pt x="1251" y="1597"/>
                      <a:pt x="1596" y="1256"/>
                      <a:pt x="1608" y="822"/>
                    </a:cubicBezTo>
                    <a:cubicBezTo>
                      <a:pt x="1632" y="370"/>
                      <a:pt x="1286" y="13"/>
                      <a:pt x="834" y="1"/>
                    </a:cubicBezTo>
                    <a:cubicBezTo>
                      <a:pt x="827" y="1"/>
                      <a:pt x="820" y="1"/>
                      <a:pt x="81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1"/>
              <p:cNvSpPr/>
              <p:nvPr/>
            </p:nvSpPr>
            <p:spPr>
              <a:xfrm>
                <a:off x="6265350" y="3346675"/>
                <a:ext cx="19075" cy="19075"/>
              </a:xfrm>
              <a:custGeom>
                <a:avLst/>
                <a:gdLst/>
                <a:ahLst/>
                <a:cxnLst/>
                <a:rect l="l" t="t" r="r" b="b"/>
                <a:pathLst>
                  <a:path w="763" h="763" extrusionOk="0">
                    <a:moveTo>
                      <a:pt x="382" y="0"/>
                    </a:moveTo>
                    <a:cubicBezTo>
                      <a:pt x="179" y="0"/>
                      <a:pt x="13" y="167"/>
                      <a:pt x="1" y="369"/>
                    </a:cubicBezTo>
                    <a:cubicBezTo>
                      <a:pt x="1" y="584"/>
                      <a:pt x="167" y="762"/>
                      <a:pt x="370" y="762"/>
                    </a:cubicBezTo>
                    <a:cubicBezTo>
                      <a:pt x="584" y="762"/>
                      <a:pt x="763" y="596"/>
                      <a:pt x="763" y="381"/>
                    </a:cubicBezTo>
                    <a:cubicBezTo>
                      <a:pt x="763" y="179"/>
                      <a:pt x="596" y="0"/>
                      <a:pt x="38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1"/>
              <p:cNvSpPr/>
              <p:nvPr/>
            </p:nvSpPr>
            <p:spPr>
              <a:xfrm>
                <a:off x="6481150" y="3286850"/>
                <a:ext cx="19075" cy="18775"/>
              </a:xfrm>
              <a:custGeom>
                <a:avLst/>
                <a:gdLst/>
                <a:ahLst/>
                <a:cxnLst/>
                <a:rect l="l" t="t" r="r" b="b"/>
                <a:pathLst>
                  <a:path w="763" h="751" extrusionOk="0">
                    <a:moveTo>
                      <a:pt x="382" y="0"/>
                    </a:moveTo>
                    <a:cubicBezTo>
                      <a:pt x="179" y="0"/>
                      <a:pt x="1" y="155"/>
                      <a:pt x="1" y="369"/>
                    </a:cubicBezTo>
                    <a:cubicBezTo>
                      <a:pt x="1" y="572"/>
                      <a:pt x="167" y="750"/>
                      <a:pt x="370" y="750"/>
                    </a:cubicBezTo>
                    <a:cubicBezTo>
                      <a:pt x="584" y="750"/>
                      <a:pt x="763" y="596"/>
                      <a:pt x="763" y="381"/>
                    </a:cubicBezTo>
                    <a:cubicBezTo>
                      <a:pt x="763" y="191"/>
                      <a:pt x="596" y="12"/>
                      <a:pt x="38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1"/>
              <p:cNvSpPr/>
              <p:nvPr/>
            </p:nvSpPr>
            <p:spPr>
              <a:xfrm>
                <a:off x="6265950" y="3257975"/>
                <a:ext cx="16100" cy="16100"/>
              </a:xfrm>
              <a:custGeom>
                <a:avLst/>
                <a:gdLst/>
                <a:ahLst/>
                <a:cxnLst/>
                <a:rect l="l" t="t" r="r" b="b"/>
                <a:pathLst>
                  <a:path w="644" h="644" extrusionOk="0">
                    <a:moveTo>
                      <a:pt x="334" y="0"/>
                    </a:moveTo>
                    <a:cubicBezTo>
                      <a:pt x="155" y="0"/>
                      <a:pt x="24" y="143"/>
                      <a:pt x="0" y="322"/>
                    </a:cubicBezTo>
                    <a:cubicBezTo>
                      <a:pt x="0" y="500"/>
                      <a:pt x="143" y="643"/>
                      <a:pt x="310" y="643"/>
                    </a:cubicBezTo>
                    <a:cubicBezTo>
                      <a:pt x="501" y="643"/>
                      <a:pt x="643" y="512"/>
                      <a:pt x="643" y="334"/>
                    </a:cubicBezTo>
                    <a:cubicBezTo>
                      <a:pt x="643" y="155"/>
                      <a:pt x="512" y="0"/>
                      <a:pt x="3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1"/>
              <p:cNvSpPr/>
              <p:nvPr/>
            </p:nvSpPr>
            <p:spPr>
              <a:xfrm>
                <a:off x="6591875" y="3050500"/>
                <a:ext cx="32475" cy="32475"/>
              </a:xfrm>
              <a:custGeom>
                <a:avLst/>
                <a:gdLst/>
                <a:ahLst/>
                <a:cxnLst/>
                <a:rect l="l" t="t" r="r" b="b"/>
                <a:pathLst>
                  <a:path w="1299" h="1299" extrusionOk="0">
                    <a:moveTo>
                      <a:pt x="658" y="0"/>
                    </a:moveTo>
                    <a:cubicBezTo>
                      <a:pt x="322" y="0"/>
                      <a:pt x="36" y="270"/>
                      <a:pt x="25" y="620"/>
                    </a:cubicBezTo>
                    <a:cubicBezTo>
                      <a:pt x="1" y="977"/>
                      <a:pt x="287" y="1275"/>
                      <a:pt x="644" y="1298"/>
                    </a:cubicBezTo>
                    <a:lnTo>
                      <a:pt x="739" y="1298"/>
                    </a:lnTo>
                    <a:cubicBezTo>
                      <a:pt x="1049" y="1263"/>
                      <a:pt x="1299" y="1001"/>
                      <a:pt x="1299" y="667"/>
                    </a:cubicBezTo>
                    <a:cubicBezTo>
                      <a:pt x="1299" y="334"/>
                      <a:pt x="1072" y="72"/>
                      <a:pt x="763" y="13"/>
                    </a:cubicBezTo>
                    <a:cubicBezTo>
                      <a:pt x="739" y="13"/>
                      <a:pt x="703" y="1"/>
                      <a:pt x="679" y="1"/>
                    </a:cubicBezTo>
                    <a:cubicBezTo>
                      <a:pt x="672" y="0"/>
                      <a:pt x="665" y="0"/>
                      <a:pt x="65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1"/>
              <p:cNvSpPr/>
              <p:nvPr/>
            </p:nvSpPr>
            <p:spPr>
              <a:xfrm>
                <a:off x="4949725" y="2996025"/>
                <a:ext cx="32450" cy="32475"/>
              </a:xfrm>
              <a:custGeom>
                <a:avLst/>
                <a:gdLst/>
                <a:ahLst/>
                <a:cxnLst/>
                <a:rect l="l" t="t" r="r" b="b"/>
                <a:pathLst>
                  <a:path w="1298" h="1299" extrusionOk="0">
                    <a:moveTo>
                      <a:pt x="657" y="0"/>
                    </a:moveTo>
                    <a:cubicBezTo>
                      <a:pt x="310" y="0"/>
                      <a:pt x="24" y="282"/>
                      <a:pt x="12" y="632"/>
                    </a:cubicBezTo>
                    <a:cubicBezTo>
                      <a:pt x="0" y="989"/>
                      <a:pt x="286" y="1287"/>
                      <a:pt x="643" y="1299"/>
                    </a:cubicBezTo>
                    <a:lnTo>
                      <a:pt x="726" y="1299"/>
                    </a:lnTo>
                    <a:cubicBezTo>
                      <a:pt x="1036" y="1263"/>
                      <a:pt x="1298" y="1001"/>
                      <a:pt x="1298" y="668"/>
                    </a:cubicBezTo>
                    <a:cubicBezTo>
                      <a:pt x="1298" y="346"/>
                      <a:pt x="1084" y="84"/>
                      <a:pt x="774" y="13"/>
                    </a:cubicBezTo>
                    <a:cubicBezTo>
                      <a:pt x="738" y="13"/>
                      <a:pt x="714" y="1"/>
                      <a:pt x="679" y="1"/>
                    </a:cubicBezTo>
                    <a:cubicBezTo>
                      <a:pt x="671" y="1"/>
                      <a:pt x="664" y="0"/>
                      <a:pt x="65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1"/>
              <p:cNvSpPr/>
              <p:nvPr/>
            </p:nvSpPr>
            <p:spPr>
              <a:xfrm>
                <a:off x="6399300" y="3292775"/>
                <a:ext cx="43175" cy="42325"/>
              </a:xfrm>
              <a:custGeom>
                <a:avLst/>
                <a:gdLst/>
                <a:ahLst/>
                <a:cxnLst/>
                <a:rect l="l" t="t" r="r" b="b"/>
                <a:pathLst>
                  <a:path w="1727" h="1693" extrusionOk="0">
                    <a:moveTo>
                      <a:pt x="850" y="0"/>
                    </a:moveTo>
                    <a:cubicBezTo>
                      <a:pt x="405" y="0"/>
                      <a:pt x="47" y="350"/>
                      <a:pt x="12" y="811"/>
                    </a:cubicBezTo>
                    <a:cubicBezTo>
                      <a:pt x="0" y="1275"/>
                      <a:pt x="358" y="1668"/>
                      <a:pt x="834" y="1692"/>
                    </a:cubicBezTo>
                    <a:cubicBezTo>
                      <a:pt x="841" y="1692"/>
                      <a:pt x="849" y="1692"/>
                      <a:pt x="856" y="1692"/>
                    </a:cubicBezTo>
                    <a:cubicBezTo>
                      <a:pt x="1311" y="1692"/>
                      <a:pt x="1680" y="1339"/>
                      <a:pt x="1715" y="871"/>
                    </a:cubicBezTo>
                    <a:cubicBezTo>
                      <a:pt x="1727" y="394"/>
                      <a:pt x="1358" y="13"/>
                      <a:pt x="893" y="1"/>
                    </a:cubicBezTo>
                    <a:cubicBezTo>
                      <a:pt x="879" y="1"/>
                      <a:pt x="864" y="0"/>
                      <a:pt x="85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1"/>
              <p:cNvSpPr/>
              <p:nvPr/>
            </p:nvSpPr>
            <p:spPr>
              <a:xfrm>
                <a:off x="6307025" y="2629600"/>
                <a:ext cx="28000" cy="27175"/>
              </a:xfrm>
              <a:custGeom>
                <a:avLst/>
                <a:gdLst/>
                <a:ahLst/>
                <a:cxnLst/>
                <a:rect l="l" t="t" r="r" b="b"/>
                <a:pathLst>
                  <a:path w="1120" h="1087" extrusionOk="0">
                    <a:moveTo>
                      <a:pt x="561" y="1"/>
                    </a:moveTo>
                    <a:cubicBezTo>
                      <a:pt x="251" y="1"/>
                      <a:pt x="12" y="235"/>
                      <a:pt x="12" y="525"/>
                    </a:cubicBezTo>
                    <a:cubicBezTo>
                      <a:pt x="1" y="823"/>
                      <a:pt x="239" y="1073"/>
                      <a:pt x="536" y="1085"/>
                    </a:cubicBezTo>
                    <a:cubicBezTo>
                      <a:pt x="550" y="1086"/>
                      <a:pt x="564" y="1086"/>
                      <a:pt x="577" y="1086"/>
                    </a:cubicBezTo>
                    <a:cubicBezTo>
                      <a:pt x="857" y="1086"/>
                      <a:pt x="1085" y="857"/>
                      <a:pt x="1096" y="573"/>
                    </a:cubicBezTo>
                    <a:cubicBezTo>
                      <a:pt x="1120" y="275"/>
                      <a:pt x="882" y="13"/>
                      <a:pt x="584" y="1"/>
                    </a:cubicBezTo>
                    <a:cubicBezTo>
                      <a:pt x="576" y="1"/>
                      <a:pt x="569" y="1"/>
                      <a:pt x="56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1"/>
              <p:cNvSpPr/>
              <p:nvPr/>
            </p:nvSpPr>
            <p:spPr>
              <a:xfrm>
                <a:off x="6215350" y="2381075"/>
                <a:ext cx="15500" cy="15200"/>
              </a:xfrm>
              <a:custGeom>
                <a:avLst/>
                <a:gdLst/>
                <a:ahLst/>
                <a:cxnLst/>
                <a:rect l="l" t="t" r="r" b="b"/>
                <a:pathLst>
                  <a:path w="620" h="608" extrusionOk="0">
                    <a:moveTo>
                      <a:pt x="322" y="1"/>
                    </a:moveTo>
                    <a:cubicBezTo>
                      <a:pt x="155" y="1"/>
                      <a:pt x="24" y="120"/>
                      <a:pt x="0" y="298"/>
                    </a:cubicBezTo>
                    <a:cubicBezTo>
                      <a:pt x="0" y="465"/>
                      <a:pt x="119" y="608"/>
                      <a:pt x="298" y="608"/>
                    </a:cubicBezTo>
                    <a:cubicBezTo>
                      <a:pt x="465" y="608"/>
                      <a:pt x="620" y="489"/>
                      <a:pt x="620" y="310"/>
                    </a:cubicBezTo>
                    <a:cubicBezTo>
                      <a:pt x="620" y="155"/>
                      <a:pt x="500" y="1"/>
                      <a:pt x="32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41"/>
              <p:cNvSpPr/>
              <p:nvPr/>
            </p:nvSpPr>
            <p:spPr>
              <a:xfrm>
                <a:off x="6501700" y="2352500"/>
                <a:ext cx="16975" cy="17000"/>
              </a:xfrm>
              <a:custGeom>
                <a:avLst/>
                <a:gdLst/>
                <a:ahLst/>
                <a:cxnLst/>
                <a:rect l="l" t="t" r="r" b="b"/>
                <a:pathLst>
                  <a:path w="679" h="680" extrusionOk="0">
                    <a:moveTo>
                      <a:pt x="357" y="1"/>
                    </a:moveTo>
                    <a:cubicBezTo>
                      <a:pt x="155" y="1"/>
                      <a:pt x="0" y="143"/>
                      <a:pt x="0" y="322"/>
                    </a:cubicBezTo>
                    <a:cubicBezTo>
                      <a:pt x="0" y="524"/>
                      <a:pt x="131" y="667"/>
                      <a:pt x="322" y="679"/>
                    </a:cubicBezTo>
                    <a:cubicBezTo>
                      <a:pt x="512" y="679"/>
                      <a:pt x="667" y="548"/>
                      <a:pt x="679" y="358"/>
                    </a:cubicBezTo>
                    <a:cubicBezTo>
                      <a:pt x="679" y="155"/>
                      <a:pt x="548" y="13"/>
                      <a:pt x="35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41"/>
              <p:cNvSpPr/>
              <p:nvPr/>
            </p:nvSpPr>
            <p:spPr>
              <a:xfrm>
                <a:off x="6480850" y="2114375"/>
                <a:ext cx="16700" cy="16700"/>
              </a:xfrm>
              <a:custGeom>
                <a:avLst/>
                <a:gdLst/>
                <a:ahLst/>
                <a:cxnLst/>
                <a:rect l="l" t="t" r="r" b="b"/>
                <a:pathLst>
                  <a:path w="668" h="668" extrusionOk="0">
                    <a:moveTo>
                      <a:pt x="334" y="1"/>
                    </a:moveTo>
                    <a:cubicBezTo>
                      <a:pt x="156" y="1"/>
                      <a:pt x="1" y="143"/>
                      <a:pt x="1" y="322"/>
                    </a:cubicBezTo>
                    <a:cubicBezTo>
                      <a:pt x="1" y="501"/>
                      <a:pt x="132" y="667"/>
                      <a:pt x="322" y="667"/>
                    </a:cubicBezTo>
                    <a:cubicBezTo>
                      <a:pt x="501" y="667"/>
                      <a:pt x="668" y="536"/>
                      <a:pt x="668" y="346"/>
                    </a:cubicBezTo>
                    <a:cubicBezTo>
                      <a:pt x="668" y="167"/>
                      <a:pt x="537" y="1"/>
                      <a:pt x="3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41"/>
              <p:cNvSpPr/>
              <p:nvPr/>
            </p:nvSpPr>
            <p:spPr>
              <a:xfrm>
                <a:off x="6773450" y="2287625"/>
                <a:ext cx="117000" cy="252125"/>
              </a:xfrm>
              <a:custGeom>
                <a:avLst/>
                <a:gdLst/>
                <a:ahLst/>
                <a:cxnLst/>
                <a:rect l="l" t="t" r="r" b="b"/>
                <a:pathLst>
                  <a:path w="4680" h="10085" extrusionOk="0">
                    <a:moveTo>
                      <a:pt x="1596" y="0"/>
                    </a:moveTo>
                    <a:cubicBezTo>
                      <a:pt x="1596" y="0"/>
                      <a:pt x="1" y="1822"/>
                      <a:pt x="477" y="4608"/>
                    </a:cubicBezTo>
                    <a:cubicBezTo>
                      <a:pt x="953" y="7382"/>
                      <a:pt x="3334" y="10085"/>
                      <a:pt x="3334" y="10085"/>
                    </a:cubicBezTo>
                    <a:cubicBezTo>
                      <a:pt x="3334" y="10085"/>
                      <a:pt x="4680" y="6751"/>
                      <a:pt x="4192" y="3965"/>
                    </a:cubicBezTo>
                    <a:cubicBezTo>
                      <a:pt x="3715" y="1179"/>
                      <a:pt x="1596" y="0"/>
                      <a:pt x="159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41"/>
              <p:cNvSpPr/>
              <p:nvPr/>
            </p:nvSpPr>
            <p:spPr>
              <a:xfrm>
                <a:off x="6830000" y="3548175"/>
                <a:ext cx="170600" cy="199175"/>
              </a:xfrm>
              <a:custGeom>
                <a:avLst/>
                <a:gdLst/>
                <a:ahLst/>
                <a:cxnLst/>
                <a:rect l="l" t="t" r="r" b="b"/>
                <a:pathLst>
                  <a:path w="6824" h="7967" extrusionOk="0">
                    <a:moveTo>
                      <a:pt x="6823" y="1"/>
                    </a:moveTo>
                    <a:lnTo>
                      <a:pt x="6823" y="1"/>
                    </a:lnTo>
                    <a:cubicBezTo>
                      <a:pt x="6823" y="1"/>
                      <a:pt x="3442" y="1215"/>
                      <a:pt x="1668" y="3418"/>
                    </a:cubicBezTo>
                    <a:cubicBezTo>
                      <a:pt x="1489" y="3632"/>
                      <a:pt x="1334" y="3870"/>
                      <a:pt x="1191" y="4097"/>
                    </a:cubicBezTo>
                    <a:cubicBezTo>
                      <a:pt x="1" y="6073"/>
                      <a:pt x="406" y="7966"/>
                      <a:pt x="406" y="7966"/>
                    </a:cubicBezTo>
                    <a:cubicBezTo>
                      <a:pt x="406" y="7966"/>
                      <a:pt x="2823" y="7966"/>
                      <a:pt x="4585" y="5764"/>
                    </a:cubicBezTo>
                    <a:cubicBezTo>
                      <a:pt x="4966" y="5299"/>
                      <a:pt x="5275" y="4763"/>
                      <a:pt x="5537" y="4228"/>
                    </a:cubicBezTo>
                    <a:cubicBezTo>
                      <a:pt x="6537" y="2227"/>
                      <a:pt x="6823" y="1"/>
                      <a:pt x="682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41"/>
              <p:cNvSpPr/>
              <p:nvPr/>
            </p:nvSpPr>
            <p:spPr>
              <a:xfrm>
                <a:off x="6904125" y="2866550"/>
                <a:ext cx="129200" cy="245600"/>
              </a:xfrm>
              <a:custGeom>
                <a:avLst/>
                <a:gdLst/>
                <a:ahLst/>
                <a:cxnLst/>
                <a:rect l="l" t="t" r="r" b="b"/>
                <a:pathLst>
                  <a:path w="5168" h="9824" extrusionOk="0">
                    <a:moveTo>
                      <a:pt x="4203" y="1"/>
                    </a:moveTo>
                    <a:cubicBezTo>
                      <a:pt x="4203" y="1"/>
                      <a:pt x="1548" y="2430"/>
                      <a:pt x="774" y="5156"/>
                    </a:cubicBezTo>
                    <a:cubicBezTo>
                      <a:pt x="0" y="7859"/>
                      <a:pt x="1405" y="9823"/>
                      <a:pt x="1405" y="9823"/>
                    </a:cubicBezTo>
                    <a:cubicBezTo>
                      <a:pt x="1405" y="9823"/>
                      <a:pt x="3620" y="8895"/>
                      <a:pt x="4394" y="6180"/>
                    </a:cubicBezTo>
                    <a:cubicBezTo>
                      <a:pt x="5168" y="3465"/>
                      <a:pt x="4203" y="1"/>
                      <a:pt x="420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41"/>
              <p:cNvSpPr/>
              <p:nvPr/>
            </p:nvSpPr>
            <p:spPr>
              <a:xfrm>
                <a:off x="6884475" y="2518275"/>
                <a:ext cx="22950" cy="22425"/>
              </a:xfrm>
              <a:custGeom>
                <a:avLst/>
                <a:gdLst/>
                <a:ahLst/>
                <a:cxnLst/>
                <a:rect l="l" t="t" r="r" b="b"/>
                <a:pathLst>
                  <a:path w="918" h="897" extrusionOk="0">
                    <a:moveTo>
                      <a:pt x="456" y="1"/>
                    </a:moveTo>
                    <a:cubicBezTo>
                      <a:pt x="226" y="1"/>
                      <a:pt x="24" y="188"/>
                      <a:pt x="13" y="442"/>
                    </a:cubicBezTo>
                    <a:cubicBezTo>
                      <a:pt x="1" y="692"/>
                      <a:pt x="191" y="894"/>
                      <a:pt x="441" y="894"/>
                    </a:cubicBezTo>
                    <a:cubicBezTo>
                      <a:pt x="455" y="896"/>
                      <a:pt x="469" y="896"/>
                      <a:pt x="483" y="896"/>
                    </a:cubicBezTo>
                    <a:cubicBezTo>
                      <a:pt x="724" y="896"/>
                      <a:pt x="906" y="702"/>
                      <a:pt x="906" y="466"/>
                    </a:cubicBezTo>
                    <a:cubicBezTo>
                      <a:pt x="917" y="216"/>
                      <a:pt x="715" y="1"/>
                      <a:pt x="477" y="1"/>
                    </a:cubicBezTo>
                    <a:cubicBezTo>
                      <a:pt x="470" y="1"/>
                      <a:pt x="463" y="1"/>
                      <a:pt x="45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41"/>
              <p:cNvSpPr/>
              <p:nvPr/>
            </p:nvSpPr>
            <p:spPr>
              <a:xfrm>
                <a:off x="6926750" y="2465900"/>
                <a:ext cx="40200" cy="39625"/>
              </a:xfrm>
              <a:custGeom>
                <a:avLst/>
                <a:gdLst/>
                <a:ahLst/>
                <a:cxnLst/>
                <a:rect l="l" t="t" r="r" b="b"/>
                <a:pathLst>
                  <a:path w="1608" h="1585" extrusionOk="0">
                    <a:moveTo>
                      <a:pt x="834" y="1"/>
                    </a:moveTo>
                    <a:cubicBezTo>
                      <a:pt x="774" y="13"/>
                      <a:pt x="739" y="13"/>
                      <a:pt x="691" y="13"/>
                    </a:cubicBezTo>
                    <a:cubicBezTo>
                      <a:pt x="322" y="72"/>
                      <a:pt x="36" y="394"/>
                      <a:pt x="24" y="763"/>
                    </a:cubicBezTo>
                    <a:cubicBezTo>
                      <a:pt x="0" y="1108"/>
                      <a:pt x="227" y="1406"/>
                      <a:pt x="524" y="1525"/>
                    </a:cubicBezTo>
                    <a:cubicBezTo>
                      <a:pt x="596" y="1549"/>
                      <a:pt x="691" y="1561"/>
                      <a:pt x="774" y="1584"/>
                    </a:cubicBezTo>
                    <a:cubicBezTo>
                      <a:pt x="782" y="1585"/>
                      <a:pt x="789" y="1585"/>
                      <a:pt x="796" y="1585"/>
                    </a:cubicBezTo>
                    <a:cubicBezTo>
                      <a:pt x="1227" y="1585"/>
                      <a:pt x="1584" y="1244"/>
                      <a:pt x="1596" y="822"/>
                    </a:cubicBezTo>
                    <a:cubicBezTo>
                      <a:pt x="1608" y="394"/>
                      <a:pt x="1274" y="13"/>
                      <a:pt x="8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41"/>
              <p:cNvSpPr/>
              <p:nvPr/>
            </p:nvSpPr>
            <p:spPr>
              <a:xfrm>
                <a:off x="6923775" y="3431800"/>
                <a:ext cx="37525" cy="36950"/>
              </a:xfrm>
              <a:custGeom>
                <a:avLst/>
                <a:gdLst/>
                <a:ahLst/>
                <a:cxnLst/>
                <a:rect l="l" t="t" r="r" b="b"/>
                <a:pathLst>
                  <a:path w="1501" h="1478" extrusionOk="0">
                    <a:moveTo>
                      <a:pt x="752" y="0"/>
                    </a:moveTo>
                    <a:cubicBezTo>
                      <a:pt x="369" y="0"/>
                      <a:pt x="36" y="306"/>
                      <a:pt x="24" y="715"/>
                    </a:cubicBezTo>
                    <a:cubicBezTo>
                      <a:pt x="0" y="1120"/>
                      <a:pt x="322" y="1465"/>
                      <a:pt x="738" y="1477"/>
                    </a:cubicBezTo>
                    <a:cubicBezTo>
                      <a:pt x="746" y="1477"/>
                      <a:pt x="753" y="1477"/>
                      <a:pt x="760" y="1477"/>
                    </a:cubicBezTo>
                    <a:cubicBezTo>
                      <a:pt x="1144" y="1477"/>
                      <a:pt x="1477" y="1172"/>
                      <a:pt x="1489" y="763"/>
                    </a:cubicBezTo>
                    <a:cubicBezTo>
                      <a:pt x="1500" y="358"/>
                      <a:pt x="1191" y="12"/>
                      <a:pt x="774" y="1"/>
                    </a:cubicBezTo>
                    <a:cubicBezTo>
                      <a:pt x="767" y="0"/>
                      <a:pt x="760" y="0"/>
                      <a:pt x="75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41"/>
              <p:cNvSpPr/>
              <p:nvPr/>
            </p:nvSpPr>
            <p:spPr>
              <a:xfrm>
                <a:off x="1548700" y="4236375"/>
                <a:ext cx="108950" cy="253025"/>
              </a:xfrm>
              <a:custGeom>
                <a:avLst/>
                <a:gdLst/>
                <a:ahLst/>
                <a:cxnLst/>
                <a:rect l="l" t="t" r="r" b="b"/>
                <a:pathLst>
                  <a:path w="4358" h="10121" extrusionOk="0">
                    <a:moveTo>
                      <a:pt x="2917" y="0"/>
                    </a:moveTo>
                    <a:cubicBezTo>
                      <a:pt x="2917" y="0"/>
                      <a:pt x="834" y="1215"/>
                      <a:pt x="417" y="4012"/>
                    </a:cubicBezTo>
                    <a:cubicBezTo>
                      <a:pt x="0" y="6810"/>
                      <a:pt x="1405" y="10120"/>
                      <a:pt x="1405" y="10120"/>
                    </a:cubicBezTo>
                    <a:cubicBezTo>
                      <a:pt x="1405" y="10120"/>
                      <a:pt x="2239" y="9108"/>
                      <a:pt x="3001" y="7703"/>
                    </a:cubicBezTo>
                    <a:cubicBezTo>
                      <a:pt x="2858" y="7620"/>
                      <a:pt x="2751" y="7441"/>
                      <a:pt x="2751" y="7239"/>
                    </a:cubicBezTo>
                    <a:cubicBezTo>
                      <a:pt x="2762" y="6972"/>
                      <a:pt x="2989" y="6739"/>
                      <a:pt x="3266" y="6739"/>
                    </a:cubicBezTo>
                    <a:cubicBezTo>
                      <a:pt x="3273" y="6739"/>
                      <a:pt x="3279" y="6739"/>
                      <a:pt x="3286" y="6739"/>
                    </a:cubicBezTo>
                    <a:cubicBezTo>
                      <a:pt x="3310" y="6739"/>
                      <a:pt x="3358" y="6751"/>
                      <a:pt x="3394" y="6763"/>
                    </a:cubicBezTo>
                    <a:cubicBezTo>
                      <a:pt x="3405" y="6763"/>
                      <a:pt x="3429" y="6763"/>
                      <a:pt x="3453" y="6787"/>
                    </a:cubicBezTo>
                    <a:cubicBezTo>
                      <a:pt x="3763" y="6084"/>
                      <a:pt x="4013" y="5322"/>
                      <a:pt x="4132" y="4560"/>
                    </a:cubicBezTo>
                    <a:cubicBezTo>
                      <a:pt x="4358" y="3048"/>
                      <a:pt x="3989" y="1846"/>
                      <a:pt x="3584" y="1036"/>
                    </a:cubicBezTo>
                    <a:cubicBezTo>
                      <a:pt x="3251" y="369"/>
                      <a:pt x="2917" y="0"/>
                      <a:pt x="291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41"/>
              <p:cNvSpPr/>
              <p:nvPr/>
            </p:nvSpPr>
            <p:spPr>
              <a:xfrm>
                <a:off x="937900" y="4295300"/>
                <a:ext cx="153325" cy="218800"/>
              </a:xfrm>
              <a:custGeom>
                <a:avLst/>
                <a:gdLst/>
                <a:ahLst/>
                <a:cxnLst/>
                <a:rect l="l" t="t" r="r" b="b"/>
                <a:pathLst>
                  <a:path w="6133" h="8752" extrusionOk="0">
                    <a:moveTo>
                      <a:pt x="822" y="1"/>
                    </a:moveTo>
                    <a:lnTo>
                      <a:pt x="822" y="1"/>
                    </a:lnTo>
                    <a:cubicBezTo>
                      <a:pt x="822" y="1"/>
                      <a:pt x="1" y="2263"/>
                      <a:pt x="1465" y="4692"/>
                    </a:cubicBezTo>
                    <a:cubicBezTo>
                      <a:pt x="2918" y="7109"/>
                      <a:pt x="6120" y="8752"/>
                      <a:pt x="6120" y="8752"/>
                    </a:cubicBezTo>
                    <a:cubicBezTo>
                      <a:pt x="6120" y="8752"/>
                      <a:pt x="6132" y="5168"/>
                      <a:pt x="4680" y="2739"/>
                    </a:cubicBezTo>
                    <a:cubicBezTo>
                      <a:pt x="3203" y="334"/>
                      <a:pt x="822" y="1"/>
                      <a:pt x="82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41"/>
              <p:cNvSpPr/>
              <p:nvPr/>
            </p:nvSpPr>
            <p:spPr>
              <a:xfrm>
                <a:off x="1417425" y="3354125"/>
                <a:ext cx="134575" cy="238150"/>
              </a:xfrm>
              <a:custGeom>
                <a:avLst/>
                <a:gdLst/>
                <a:ahLst/>
                <a:cxnLst/>
                <a:rect l="l" t="t" r="r" b="b"/>
                <a:pathLst>
                  <a:path w="5383" h="9526" extrusionOk="0">
                    <a:moveTo>
                      <a:pt x="4192" y="0"/>
                    </a:moveTo>
                    <a:cubicBezTo>
                      <a:pt x="4192" y="0"/>
                      <a:pt x="1882" y="714"/>
                      <a:pt x="858" y="3346"/>
                    </a:cubicBezTo>
                    <a:cubicBezTo>
                      <a:pt x="691" y="3774"/>
                      <a:pt x="560" y="4239"/>
                      <a:pt x="465" y="4703"/>
                    </a:cubicBezTo>
                    <a:cubicBezTo>
                      <a:pt x="1" y="7049"/>
                      <a:pt x="441" y="9525"/>
                      <a:pt x="441" y="9525"/>
                    </a:cubicBezTo>
                    <a:cubicBezTo>
                      <a:pt x="441" y="9525"/>
                      <a:pt x="3251" y="7394"/>
                      <a:pt x="4311" y="4822"/>
                    </a:cubicBezTo>
                    <a:cubicBezTo>
                      <a:pt x="4323" y="4786"/>
                      <a:pt x="4334" y="4763"/>
                      <a:pt x="4358" y="4715"/>
                    </a:cubicBezTo>
                    <a:cubicBezTo>
                      <a:pt x="5382" y="2084"/>
                      <a:pt x="4192" y="0"/>
                      <a:pt x="419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41"/>
              <p:cNvSpPr/>
              <p:nvPr/>
            </p:nvSpPr>
            <p:spPr>
              <a:xfrm>
                <a:off x="999825" y="3801100"/>
                <a:ext cx="241425" cy="108650"/>
              </a:xfrm>
              <a:custGeom>
                <a:avLst/>
                <a:gdLst/>
                <a:ahLst/>
                <a:cxnLst/>
                <a:rect l="l" t="t" r="r" b="b"/>
                <a:pathLst>
                  <a:path w="9657" h="4346" extrusionOk="0">
                    <a:moveTo>
                      <a:pt x="6276" y="515"/>
                    </a:moveTo>
                    <a:cubicBezTo>
                      <a:pt x="6283" y="515"/>
                      <a:pt x="6291" y="516"/>
                      <a:pt x="6299" y="516"/>
                    </a:cubicBezTo>
                    <a:cubicBezTo>
                      <a:pt x="6477" y="516"/>
                      <a:pt x="6608" y="659"/>
                      <a:pt x="6596" y="838"/>
                    </a:cubicBezTo>
                    <a:cubicBezTo>
                      <a:pt x="6596" y="1003"/>
                      <a:pt x="6463" y="1138"/>
                      <a:pt x="6302" y="1138"/>
                    </a:cubicBezTo>
                    <a:cubicBezTo>
                      <a:pt x="6289" y="1138"/>
                      <a:pt x="6276" y="1137"/>
                      <a:pt x="6263" y="1135"/>
                    </a:cubicBezTo>
                    <a:cubicBezTo>
                      <a:pt x="6096" y="1135"/>
                      <a:pt x="5965" y="992"/>
                      <a:pt x="5965" y="814"/>
                    </a:cubicBezTo>
                    <a:cubicBezTo>
                      <a:pt x="5965" y="643"/>
                      <a:pt x="6107" y="515"/>
                      <a:pt x="6276" y="515"/>
                    </a:cubicBezTo>
                    <a:close/>
                    <a:moveTo>
                      <a:pt x="6708" y="1868"/>
                    </a:moveTo>
                    <a:cubicBezTo>
                      <a:pt x="6718" y="1868"/>
                      <a:pt x="6728" y="1870"/>
                      <a:pt x="6739" y="1873"/>
                    </a:cubicBezTo>
                    <a:cubicBezTo>
                      <a:pt x="6810" y="1873"/>
                      <a:pt x="6870" y="1933"/>
                      <a:pt x="6858" y="2004"/>
                    </a:cubicBezTo>
                    <a:cubicBezTo>
                      <a:pt x="6858" y="2070"/>
                      <a:pt x="6808" y="2125"/>
                      <a:pt x="6745" y="2125"/>
                    </a:cubicBezTo>
                    <a:cubicBezTo>
                      <a:pt x="6739" y="2125"/>
                      <a:pt x="6733" y="2125"/>
                      <a:pt x="6727" y="2124"/>
                    </a:cubicBezTo>
                    <a:cubicBezTo>
                      <a:pt x="6668" y="2124"/>
                      <a:pt x="6608" y="2064"/>
                      <a:pt x="6608" y="1993"/>
                    </a:cubicBezTo>
                    <a:cubicBezTo>
                      <a:pt x="6608" y="1922"/>
                      <a:pt x="6651" y="1868"/>
                      <a:pt x="6708" y="1868"/>
                    </a:cubicBezTo>
                    <a:close/>
                    <a:moveTo>
                      <a:pt x="6912" y="1"/>
                    </a:moveTo>
                    <a:cubicBezTo>
                      <a:pt x="6317" y="1"/>
                      <a:pt x="5652" y="91"/>
                      <a:pt x="4941" y="338"/>
                    </a:cubicBezTo>
                    <a:cubicBezTo>
                      <a:pt x="2274" y="1254"/>
                      <a:pt x="0" y="4040"/>
                      <a:pt x="0" y="4040"/>
                    </a:cubicBezTo>
                    <a:cubicBezTo>
                      <a:pt x="0" y="4040"/>
                      <a:pt x="1385" y="4346"/>
                      <a:pt x="3077" y="4346"/>
                    </a:cubicBezTo>
                    <a:cubicBezTo>
                      <a:pt x="4078" y="4346"/>
                      <a:pt x="5187" y="4239"/>
                      <a:pt x="6179" y="3898"/>
                    </a:cubicBezTo>
                    <a:cubicBezTo>
                      <a:pt x="8835" y="2969"/>
                      <a:pt x="9656" y="695"/>
                      <a:pt x="9656" y="695"/>
                    </a:cubicBezTo>
                    <a:cubicBezTo>
                      <a:pt x="9656" y="695"/>
                      <a:pt x="8557" y="1"/>
                      <a:pt x="691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41"/>
              <p:cNvSpPr/>
              <p:nvPr/>
            </p:nvSpPr>
            <p:spPr>
              <a:xfrm>
                <a:off x="764075" y="3415125"/>
                <a:ext cx="139025" cy="229225"/>
              </a:xfrm>
              <a:custGeom>
                <a:avLst/>
                <a:gdLst/>
                <a:ahLst/>
                <a:cxnLst/>
                <a:rect l="l" t="t" r="r" b="b"/>
                <a:pathLst>
                  <a:path w="5561" h="9169" extrusionOk="0">
                    <a:moveTo>
                      <a:pt x="48" y="1"/>
                    </a:moveTo>
                    <a:cubicBezTo>
                      <a:pt x="48" y="1"/>
                      <a:pt x="0" y="549"/>
                      <a:pt x="0" y="1370"/>
                    </a:cubicBezTo>
                    <a:cubicBezTo>
                      <a:pt x="24" y="2644"/>
                      <a:pt x="179" y="4573"/>
                      <a:pt x="941" y="6097"/>
                    </a:cubicBezTo>
                    <a:cubicBezTo>
                      <a:pt x="2179" y="8633"/>
                      <a:pt x="4537" y="9169"/>
                      <a:pt x="4537" y="9169"/>
                    </a:cubicBezTo>
                    <a:cubicBezTo>
                      <a:pt x="4537" y="9169"/>
                      <a:pt x="5561" y="6990"/>
                      <a:pt x="4322" y="4466"/>
                    </a:cubicBezTo>
                    <a:cubicBezTo>
                      <a:pt x="3739" y="3275"/>
                      <a:pt x="2763" y="2215"/>
                      <a:pt x="1893" y="1441"/>
                    </a:cubicBezTo>
                    <a:cubicBezTo>
                      <a:pt x="917" y="549"/>
                      <a:pt x="48" y="1"/>
                      <a:pt x="4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41"/>
              <p:cNvSpPr/>
              <p:nvPr/>
            </p:nvSpPr>
            <p:spPr>
              <a:xfrm>
                <a:off x="870925" y="4598850"/>
                <a:ext cx="27700" cy="26575"/>
              </a:xfrm>
              <a:custGeom>
                <a:avLst/>
                <a:gdLst/>
                <a:ahLst/>
                <a:cxnLst/>
                <a:rect l="l" t="t" r="r" b="b"/>
                <a:pathLst>
                  <a:path w="1108" h="1063" extrusionOk="0">
                    <a:moveTo>
                      <a:pt x="535" y="1"/>
                    </a:moveTo>
                    <a:cubicBezTo>
                      <a:pt x="455" y="1"/>
                      <a:pt x="384" y="31"/>
                      <a:pt x="322" y="62"/>
                    </a:cubicBezTo>
                    <a:cubicBezTo>
                      <a:pt x="155" y="158"/>
                      <a:pt x="36" y="324"/>
                      <a:pt x="25" y="515"/>
                    </a:cubicBezTo>
                    <a:cubicBezTo>
                      <a:pt x="1" y="812"/>
                      <a:pt x="239" y="1051"/>
                      <a:pt x="536" y="1063"/>
                    </a:cubicBezTo>
                    <a:cubicBezTo>
                      <a:pt x="584" y="1063"/>
                      <a:pt x="620" y="1051"/>
                      <a:pt x="656" y="1051"/>
                    </a:cubicBezTo>
                    <a:cubicBezTo>
                      <a:pt x="894" y="1003"/>
                      <a:pt x="1072" y="812"/>
                      <a:pt x="1096" y="562"/>
                    </a:cubicBezTo>
                    <a:cubicBezTo>
                      <a:pt x="1108" y="265"/>
                      <a:pt x="870" y="27"/>
                      <a:pt x="572" y="3"/>
                    </a:cubicBezTo>
                    <a:cubicBezTo>
                      <a:pt x="559" y="1"/>
                      <a:pt x="547" y="1"/>
                      <a:pt x="53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41"/>
              <p:cNvSpPr/>
              <p:nvPr/>
            </p:nvSpPr>
            <p:spPr>
              <a:xfrm>
                <a:off x="1038500" y="4203025"/>
                <a:ext cx="22950" cy="23250"/>
              </a:xfrm>
              <a:custGeom>
                <a:avLst/>
                <a:gdLst/>
                <a:ahLst/>
                <a:cxnLst/>
                <a:rect l="l" t="t" r="r" b="b"/>
                <a:pathLst>
                  <a:path w="918" h="930" extrusionOk="0">
                    <a:moveTo>
                      <a:pt x="489" y="1"/>
                    </a:moveTo>
                    <a:cubicBezTo>
                      <a:pt x="322" y="1"/>
                      <a:pt x="180" y="96"/>
                      <a:pt x="84" y="227"/>
                    </a:cubicBezTo>
                    <a:cubicBezTo>
                      <a:pt x="49" y="286"/>
                      <a:pt x="13" y="358"/>
                      <a:pt x="13" y="453"/>
                    </a:cubicBezTo>
                    <a:cubicBezTo>
                      <a:pt x="1" y="703"/>
                      <a:pt x="203" y="917"/>
                      <a:pt x="465" y="929"/>
                    </a:cubicBezTo>
                    <a:cubicBezTo>
                      <a:pt x="680" y="929"/>
                      <a:pt x="882" y="751"/>
                      <a:pt x="906" y="524"/>
                    </a:cubicBezTo>
                    <a:cubicBezTo>
                      <a:pt x="906" y="513"/>
                      <a:pt x="918" y="501"/>
                      <a:pt x="918" y="477"/>
                    </a:cubicBezTo>
                    <a:cubicBezTo>
                      <a:pt x="918" y="405"/>
                      <a:pt x="906" y="346"/>
                      <a:pt x="894" y="286"/>
                    </a:cubicBezTo>
                    <a:cubicBezTo>
                      <a:pt x="822" y="120"/>
                      <a:pt x="668" y="1"/>
                      <a:pt x="48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41"/>
              <p:cNvSpPr/>
              <p:nvPr/>
            </p:nvSpPr>
            <p:spPr>
              <a:xfrm>
                <a:off x="677450" y="3830350"/>
                <a:ext cx="26825" cy="25925"/>
              </a:xfrm>
              <a:custGeom>
                <a:avLst/>
                <a:gdLst/>
                <a:ahLst/>
                <a:cxnLst/>
                <a:rect l="l" t="t" r="r" b="b"/>
                <a:pathLst>
                  <a:path w="1073" h="1037" extrusionOk="0">
                    <a:moveTo>
                      <a:pt x="540" y="1"/>
                    </a:moveTo>
                    <a:cubicBezTo>
                      <a:pt x="263" y="1"/>
                      <a:pt x="24" y="234"/>
                      <a:pt x="24" y="501"/>
                    </a:cubicBezTo>
                    <a:cubicBezTo>
                      <a:pt x="1" y="787"/>
                      <a:pt x="239" y="1037"/>
                      <a:pt x="525" y="1037"/>
                    </a:cubicBezTo>
                    <a:cubicBezTo>
                      <a:pt x="810" y="1037"/>
                      <a:pt x="1060" y="823"/>
                      <a:pt x="1060" y="537"/>
                    </a:cubicBezTo>
                    <a:cubicBezTo>
                      <a:pt x="1072" y="251"/>
                      <a:pt x="834" y="1"/>
                      <a:pt x="560" y="1"/>
                    </a:cubicBezTo>
                    <a:cubicBezTo>
                      <a:pt x="553" y="1"/>
                      <a:pt x="546" y="1"/>
                      <a:pt x="54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41"/>
              <p:cNvSpPr/>
              <p:nvPr/>
            </p:nvSpPr>
            <p:spPr>
              <a:xfrm>
                <a:off x="1061425" y="3678550"/>
                <a:ext cx="39625" cy="38725"/>
              </a:xfrm>
              <a:custGeom>
                <a:avLst/>
                <a:gdLst/>
                <a:ahLst/>
                <a:cxnLst/>
                <a:rect l="l" t="t" r="r" b="b"/>
                <a:pathLst>
                  <a:path w="1585" h="1549" extrusionOk="0">
                    <a:moveTo>
                      <a:pt x="799" y="1"/>
                    </a:moveTo>
                    <a:cubicBezTo>
                      <a:pt x="381" y="1"/>
                      <a:pt x="36" y="318"/>
                      <a:pt x="25" y="739"/>
                    </a:cubicBezTo>
                    <a:cubicBezTo>
                      <a:pt x="1" y="1180"/>
                      <a:pt x="334" y="1537"/>
                      <a:pt x="763" y="1549"/>
                    </a:cubicBezTo>
                    <a:cubicBezTo>
                      <a:pt x="770" y="1549"/>
                      <a:pt x="777" y="1549"/>
                      <a:pt x="784" y="1549"/>
                    </a:cubicBezTo>
                    <a:cubicBezTo>
                      <a:pt x="1203" y="1549"/>
                      <a:pt x="1549" y="1208"/>
                      <a:pt x="1572" y="799"/>
                    </a:cubicBezTo>
                    <a:cubicBezTo>
                      <a:pt x="1584" y="370"/>
                      <a:pt x="1251" y="13"/>
                      <a:pt x="822" y="1"/>
                    </a:cubicBezTo>
                    <a:cubicBezTo>
                      <a:pt x="815" y="1"/>
                      <a:pt x="807" y="1"/>
                      <a:pt x="79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41"/>
              <p:cNvSpPr/>
              <p:nvPr/>
            </p:nvSpPr>
            <p:spPr>
              <a:xfrm>
                <a:off x="734000" y="3902400"/>
                <a:ext cx="42900" cy="42600"/>
              </a:xfrm>
              <a:custGeom>
                <a:avLst/>
                <a:gdLst/>
                <a:ahLst/>
                <a:cxnLst/>
                <a:rect l="l" t="t" r="r" b="b"/>
                <a:pathLst>
                  <a:path w="1716" h="1704" extrusionOk="0">
                    <a:moveTo>
                      <a:pt x="871" y="0"/>
                    </a:moveTo>
                    <a:cubicBezTo>
                      <a:pt x="406" y="0"/>
                      <a:pt x="36" y="365"/>
                      <a:pt x="13" y="822"/>
                    </a:cubicBezTo>
                    <a:cubicBezTo>
                      <a:pt x="1" y="1298"/>
                      <a:pt x="370" y="1679"/>
                      <a:pt x="834" y="1703"/>
                    </a:cubicBezTo>
                    <a:cubicBezTo>
                      <a:pt x="842" y="1703"/>
                      <a:pt x="850" y="1703"/>
                      <a:pt x="858" y="1703"/>
                    </a:cubicBezTo>
                    <a:cubicBezTo>
                      <a:pt x="1265" y="1703"/>
                      <a:pt x="1610" y="1410"/>
                      <a:pt x="1703" y="1036"/>
                    </a:cubicBezTo>
                    <a:cubicBezTo>
                      <a:pt x="1715" y="989"/>
                      <a:pt x="1715" y="929"/>
                      <a:pt x="1715" y="881"/>
                    </a:cubicBezTo>
                    <a:cubicBezTo>
                      <a:pt x="1715" y="798"/>
                      <a:pt x="1703" y="703"/>
                      <a:pt x="1692" y="631"/>
                    </a:cubicBezTo>
                    <a:cubicBezTo>
                      <a:pt x="1596" y="274"/>
                      <a:pt x="1287" y="24"/>
                      <a:pt x="894" y="0"/>
                    </a:cubicBezTo>
                    <a:cubicBezTo>
                      <a:pt x="886" y="0"/>
                      <a:pt x="879" y="0"/>
                      <a:pt x="87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41"/>
              <p:cNvSpPr/>
              <p:nvPr/>
            </p:nvSpPr>
            <p:spPr>
              <a:xfrm>
                <a:off x="550650" y="3467500"/>
                <a:ext cx="21750" cy="20900"/>
              </a:xfrm>
              <a:custGeom>
                <a:avLst/>
                <a:gdLst/>
                <a:ahLst/>
                <a:cxnLst/>
                <a:rect l="l" t="t" r="r" b="b"/>
                <a:pathLst>
                  <a:path w="870" h="836" extrusionOk="0">
                    <a:moveTo>
                      <a:pt x="433" y="1"/>
                    </a:moveTo>
                    <a:cubicBezTo>
                      <a:pt x="216" y="1"/>
                      <a:pt x="36" y="187"/>
                      <a:pt x="12" y="406"/>
                    </a:cubicBezTo>
                    <a:cubicBezTo>
                      <a:pt x="1" y="632"/>
                      <a:pt x="191" y="823"/>
                      <a:pt x="417" y="835"/>
                    </a:cubicBezTo>
                    <a:cubicBezTo>
                      <a:pt x="425" y="835"/>
                      <a:pt x="432" y="835"/>
                      <a:pt x="440" y="835"/>
                    </a:cubicBezTo>
                    <a:cubicBezTo>
                      <a:pt x="667" y="835"/>
                      <a:pt x="846" y="661"/>
                      <a:pt x="846" y="430"/>
                    </a:cubicBezTo>
                    <a:cubicBezTo>
                      <a:pt x="870" y="216"/>
                      <a:pt x="667" y="13"/>
                      <a:pt x="453" y="1"/>
                    </a:cubicBezTo>
                    <a:cubicBezTo>
                      <a:pt x="446" y="1"/>
                      <a:pt x="440" y="1"/>
                      <a:pt x="43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41"/>
              <p:cNvSpPr/>
              <p:nvPr/>
            </p:nvSpPr>
            <p:spPr>
              <a:xfrm>
                <a:off x="965575" y="3455900"/>
                <a:ext cx="20875" cy="8675"/>
              </a:xfrm>
              <a:custGeom>
                <a:avLst/>
                <a:gdLst/>
                <a:ahLst/>
                <a:cxnLst/>
                <a:rect l="l" t="t" r="r" b="b"/>
                <a:pathLst>
                  <a:path w="835" h="347" extrusionOk="0">
                    <a:moveTo>
                      <a:pt x="1" y="1"/>
                    </a:moveTo>
                    <a:lnTo>
                      <a:pt x="1" y="1"/>
                    </a:lnTo>
                    <a:cubicBezTo>
                      <a:pt x="49" y="203"/>
                      <a:pt x="191" y="334"/>
                      <a:pt x="406" y="346"/>
                    </a:cubicBezTo>
                    <a:cubicBezTo>
                      <a:pt x="608" y="346"/>
                      <a:pt x="775" y="215"/>
                      <a:pt x="834" y="37"/>
                    </a:cubicBezTo>
                    <a:lnTo>
                      <a:pt x="1"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41"/>
              <p:cNvSpPr/>
              <p:nvPr/>
            </p:nvSpPr>
            <p:spPr>
              <a:xfrm>
                <a:off x="520875" y="4384275"/>
                <a:ext cx="24750" cy="23850"/>
              </a:xfrm>
              <a:custGeom>
                <a:avLst/>
                <a:gdLst/>
                <a:ahLst/>
                <a:cxnLst/>
                <a:rect l="l" t="t" r="r" b="b"/>
                <a:pathLst>
                  <a:path w="990" h="954" extrusionOk="0">
                    <a:moveTo>
                      <a:pt x="491" y="1"/>
                    </a:moveTo>
                    <a:cubicBezTo>
                      <a:pt x="239" y="1"/>
                      <a:pt x="36" y="200"/>
                      <a:pt x="13" y="466"/>
                    </a:cubicBezTo>
                    <a:cubicBezTo>
                      <a:pt x="1" y="716"/>
                      <a:pt x="215" y="942"/>
                      <a:pt x="477" y="954"/>
                    </a:cubicBezTo>
                    <a:cubicBezTo>
                      <a:pt x="751" y="954"/>
                      <a:pt x="965" y="763"/>
                      <a:pt x="965" y="490"/>
                    </a:cubicBezTo>
                    <a:cubicBezTo>
                      <a:pt x="989" y="240"/>
                      <a:pt x="775" y="13"/>
                      <a:pt x="513" y="1"/>
                    </a:cubicBezTo>
                    <a:cubicBezTo>
                      <a:pt x="506" y="1"/>
                      <a:pt x="498" y="1"/>
                      <a:pt x="49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41"/>
              <p:cNvSpPr/>
              <p:nvPr/>
            </p:nvSpPr>
            <p:spPr>
              <a:xfrm>
                <a:off x="797700" y="4309000"/>
                <a:ext cx="12225" cy="12525"/>
              </a:xfrm>
              <a:custGeom>
                <a:avLst/>
                <a:gdLst/>
                <a:ahLst/>
                <a:cxnLst/>
                <a:rect l="l" t="t" r="r" b="b"/>
                <a:pathLst>
                  <a:path w="489" h="501" extrusionOk="0">
                    <a:moveTo>
                      <a:pt x="251" y="0"/>
                    </a:moveTo>
                    <a:cubicBezTo>
                      <a:pt x="120" y="0"/>
                      <a:pt x="1" y="107"/>
                      <a:pt x="1" y="250"/>
                    </a:cubicBezTo>
                    <a:cubicBezTo>
                      <a:pt x="1" y="381"/>
                      <a:pt x="108" y="500"/>
                      <a:pt x="239" y="500"/>
                    </a:cubicBezTo>
                    <a:cubicBezTo>
                      <a:pt x="370" y="500"/>
                      <a:pt x="477" y="393"/>
                      <a:pt x="489" y="262"/>
                    </a:cubicBezTo>
                    <a:cubicBezTo>
                      <a:pt x="489" y="131"/>
                      <a:pt x="394" y="0"/>
                      <a:pt x="25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41"/>
              <p:cNvSpPr/>
              <p:nvPr/>
            </p:nvSpPr>
            <p:spPr>
              <a:xfrm>
                <a:off x="1610000" y="4530450"/>
                <a:ext cx="32475" cy="32475"/>
              </a:xfrm>
              <a:custGeom>
                <a:avLst/>
                <a:gdLst/>
                <a:ahLst/>
                <a:cxnLst/>
                <a:rect l="l" t="t" r="r" b="b"/>
                <a:pathLst>
                  <a:path w="1299" h="1299" extrusionOk="0">
                    <a:moveTo>
                      <a:pt x="647" y="0"/>
                    </a:moveTo>
                    <a:cubicBezTo>
                      <a:pt x="310" y="0"/>
                      <a:pt x="24" y="281"/>
                      <a:pt x="13" y="631"/>
                    </a:cubicBezTo>
                    <a:cubicBezTo>
                      <a:pt x="1" y="989"/>
                      <a:pt x="287" y="1286"/>
                      <a:pt x="644" y="1298"/>
                    </a:cubicBezTo>
                    <a:lnTo>
                      <a:pt x="727" y="1298"/>
                    </a:lnTo>
                    <a:cubicBezTo>
                      <a:pt x="1037" y="1263"/>
                      <a:pt x="1299" y="1001"/>
                      <a:pt x="1299" y="667"/>
                    </a:cubicBezTo>
                    <a:cubicBezTo>
                      <a:pt x="1299" y="346"/>
                      <a:pt x="1072" y="72"/>
                      <a:pt x="763" y="24"/>
                    </a:cubicBezTo>
                    <a:cubicBezTo>
                      <a:pt x="727" y="24"/>
                      <a:pt x="703" y="0"/>
                      <a:pt x="668" y="0"/>
                    </a:cubicBezTo>
                    <a:cubicBezTo>
                      <a:pt x="661" y="0"/>
                      <a:pt x="654" y="0"/>
                      <a:pt x="64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41"/>
              <p:cNvSpPr/>
              <p:nvPr/>
            </p:nvSpPr>
            <p:spPr>
              <a:xfrm>
                <a:off x="1324550" y="4109825"/>
                <a:ext cx="28000" cy="27150"/>
              </a:xfrm>
              <a:custGeom>
                <a:avLst/>
                <a:gdLst/>
                <a:ahLst/>
                <a:cxnLst/>
                <a:rect l="l" t="t" r="r" b="b"/>
                <a:pathLst>
                  <a:path w="1120" h="1086" extrusionOk="0">
                    <a:moveTo>
                      <a:pt x="543" y="0"/>
                    </a:moveTo>
                    <a:cubicBezTo>
                      <a:pt x="264" y="0"/>
                      <a:pt x="35" y="230"/>
                      <a:pt x="13" y="514"/>
                    </a:cubicBezTo>
                    <a:cubicBezTo>
                      <a:pt x="1" y="812"/>
                      <a:pt x="239" y="1074"/>
                      <a:pt x="537" y="1085"/>
                    </a:cubicBezTo>
                    <a:cubicBezTo>
                      <a:pt x="544" y="1086"/>
                      <a:pt x="551" y="1086"/>
                      <a:pt x="558" y="1086"/>
                    </a:cubicBezTo>
                    <a:cubicBezTo>
                      <a:pt x="846" y="1086"/>
                      <a:pt x="1085" y="852"/>
                      <a:pt x="1108" y="562"/>
                    </a:cubicBezTo>
                    <a:cubicBezTo>
                      <a:pt x="1120" y="264"/>
                      <a:pt x="882" y="14"/>
                      <a:pt x="584" y="2"/>
                    </a:cubicBezTo>
                    <a:cubicBezTo>
                      <a:pt x="570" y="1"/>
                      <a:pt x="557" y="0"/>
                      <a:pt x="54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41"/>
              <p:cNvSpPr/>
              <p:nvPr/>
            </p:nvSpPr>
            <p:spPr>
              <a:xfrm>
                <a:off x="1233475" y="3861325"/>
                <a:ext cx="15200" cy="15200"/>
              </a:xfrm>
              <a:custGeom>
                <a:avLst/>
                <a:gdLst/>
                <a:ahLst/>
                <a:cxnLst/>
                <a:rect l="l" t="t" r="r" b="b"/>
                <a:pathLst>
                  <a:path w="608" h="608" extrusionOk="0">
                    <a:moveTo>
                      <a:pt x="310" y="0"/>
                    </a:moveTo>
                    <a:cubicBezTo>
                      <a:pt x="143" y="0"/>
                      <a:pt x="1" y="107"/>
                      <a:pt x="1" y="298"/>
                    </a:cubicBezTo>
                    <a:cubicBezTo>
                      <a:pt x="1" y="453"/>
                      <a:pt x="120" y="607"/>
                      <a:pt x="298" y="607"/>
                    </a:cubicBezTo>
                    <a:cubicBezTo>
                      <a:pt x="465" y="607"/>
                      <a:pt x="596" y="476"/>
                      <a:pt x="608" y="310"/>
                    </a:cubicBezTo>
                    <a:cubicBezTo>
                      <a:pt x="608" y="143"/>
                      <a:pt x="489" y="0"/>
                      <a:pt x="31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41"/>
              <p:cNvSpPr/>
              <p:nvPr/>
            </p:nvSpPr>
            <p:spPr>
              <a:xfrm>
                <a:off x="1519225" y="3832450"/>
                <a:ext cx="17000" cy="17275"/>
              </a:xfrm>
              <a:custGeom>
                <a:avLst/>
                <a:gdLst/>
                <a:ahLst/>
                <a:cxnLst/>
                <a:rect l="l" t="t" r="r" b="b"/>
                <a:pathLst>
                  <a:path w="680" h="691" extrusionOk="0">
                    <a:moveTo>
                      <a:pt x="358" y="0"/>
                    </a:moveTo>
                    <a:cubicBezTo>
                      <a:pt x="167" y="0"/>
                      <a:pt x="12" y="143"/>
                      <a:pt x="1" y="334"/>
                    </a:cubicBezTo>
                    <a:cubicBezTo>
                      <a:pt x="1" y="524"/>
                      <a:pt x="131" y="679"/>
                      <a:pt x="322" y="691"/>
                    </a:cubicBezTo>
                    <a:cubicBezTo>
                      <a:pt x="524" y="691"/>
                      <a:pt x="679" y="536"/>
                      <a:pt x="679" y="358"/>
                    </a:cubicBezTo>
                    <a:cubicBezTo>
                      <a:pt x="679" y="167"/>
                      <a:pt x="548" y="24"/>
                      <a:pt x="35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41"/>
              <p:cNvSpPr/>
              <p:nvPr/>
            </p:nvSpPr>
            <p:spPr>
              <a:xfrm>
                <a:off x="1498400" y="3594325"/>
                <a:ext cx="16675" cy="17000"/>
              </a:xfrm>
              <a:custGeom>
                <a:avLst/>
                <a:gdLst/>
                <a:ahLst/>
                <a:cxnLst/>
                <a:rect l="l" t="t" r="r" b="b"/>
                <a:pathLst>
                  <a:path w="667" h="680" extrusionOk="0">
                    <a:moveTo>
                      <a:pt x="345" y="0"/>
                    </a:moveTo>
                    <a:cubicBezTo>
                      <a:pt x="167" y="0"/>
                      <a:pt x="0" y="143"/>
                      <a:pt x="0" y="334"/>
                    </a:cubicBezTo>
                    <a:cubicBezTo>
                      <a:pt x="0" y="512"/>
                      <a:pt x="131" y="679"/>
                      <a:pt x="322" y="679"/>
                    </a:cubicBezTo>
                    <a:cubicBezTo>
                      <a:pt x="500" y="679"/>
                      <a:pt x="667" y="536"/>
                      <a:pt x="667" y="346"/>
                    </a:cubicBezTo>
                    <a:cubicBezTo>
                      <a:pt x="667" y="167"/>
                      <a:pt x="536" y="0"/>
                      <a:pt x="345"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41"/>
              <p:cNvSpPr/>
              <p:nvPr/>
            </p:nvSpPr>
            <p:spPr>
              <a:xfrm>
                <a:off x="2580375" y="4349775"/>
                <a:ext cx="153300" cy="218800"/>
              </a:xfrm>
              <a:custGeom>
                <a:avLst/>
                <a:gdLst/>
                <a:ahLst/>
                <a:cxnLst/>
                <a:rect l="l" t="t" r="r" b="b"/>
                <a:pathLst>
                  <a:path w="6132" h="8752" extrusionOk="0">
                    <a:moveTo>
                      <a:pt x="822" y="0"/>
                    </a:moveTo>
                    <a:lnTo>
                      <a:pt x="822" y="0"/>
                    </a:lnTo>
                    <a:cubicBezTo>
                      <a:pt x="822" y="0"/>
                      <a:pt x="0" y="2263"/>
                      <a:pt x="1453" y="4691"/>
                    </a:cubicBezTo>
                    <a:cubicBezTo>
                      <a:pt x="2917" y="7096"/>
                      <a:pt x="6108" y="8751"/>
                      <a:pt x="6108" y="8751"/>
                    </a:cubicBezTo>
                    <a:cubicBezTo>
                      <a:pt x="6108" y="8751"/>
                      <a:pt x="6132" y="5168"/>
                      <a:pt x="4668" y="2739"/>
                    </a:cubicBezTo>
                    <a:cubicBezTo>
                      <a:pt x="3215" y="310"/>
                      <a:pt x="822" y="0"/>
                      <a:pt x="82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41"/>
              <p:cNvSpPr/>
              <p:nvPr/>
            </p:nvSpPr>
            <p:spPr>
              <a:xfrm>
                <a:off x="2085375" y="3996275"/>
                <a:ext cx="245275" cy="104350"/>
              </a:xfrm>
              <a:custGeom>
                <a:avLst/>
                <a:gdLst/>
                <a:ahLst/>
                <a:cxnLst/>
                <a:rect l="l" t="t" r="r" b="b"/>
                <a:pathLst>
                  <a:path w="9811" h="4174" extrusionOk="0">
                    <a:moveTo>
                      <a:pt x="6171" y="0"/>
                    </a:moveTo>
                    <a:cubicBezTo>
                      <a:pt x="5333" y="0"/>
                      <a:pt x="4448" y="86"/>
                      <a:pt x="3632" y="329"/>
                    </a:cubicBezTo>
                    <a:cubicBezTo>
                      <a:pt x="929" y="1127"/>
                      <a:pt x="0" y="3353"/>
                      <a:pt x="0" y="3353"/>
                    </a:cubicBezTo>
                    <a:cubicBezTo>
                      <a:pt x="0" y="3353"/>
                      <a:pt x="298" y="3556"/>
                      <a:pt x="822" y="3770"/>
                    </a:cubicBezTo>
                    <a:cubicBezTo>
                      <a:pt x="810" y="3794"/>
                      <a:pt x="810" y="3830"/>
                      <a:pt x="810" y="3853"/>
                    </a:cubicBezTo>
                    <a:cubicBezTo>
                      <a:pt x="810" y="3984"/>
                      <a:pt x="893" y="4092"/>
                      <a:pt x="1036" y="4092"/>
                    </a:cubicBezTo>
                    <a:cubicBezTo>
                      <a:pt x="1131" y="4092"/>
                      <a:pt x="1227" y="4020"/>
                      <a:pt x="1250" y="3913"/>
                    </a:cubicBezTo>
                    <a:cubicBezTo>
                      <a:pt x="1724" y="4055"/>
                      <a:pt x="2320" y="4174"/>
                      <a:pt x="3002" y="4174"/>
                    </a:cubicBezTo>
                    <a:cubicBezTo>
                      <a:pt x="3521" y="4174"/>
                      <a:pt x="4089" y="4105"/>
                      <a:pt x="4691" y="3925"/>
                    </a:cubicBezTo>
                    <a:cubicBezTo>
                      <a:pt x="7406" y="3127"/>
                      <a:pt x="9811" y="460"/>
                      <a:pt x="9811" y="460"/>
                    </a:cubicBezTo>
                    <a:cubicBezTo>
                      <a:pt x="9811" y="460"/>
                      <a:pt x="8118" y="0"/>
                      <a:pt x="617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41"/>
              <p:cNvSpPr/>
              <p:nvPr/>
            </p:nvSpPr>
            <p:spPr>
              <a:xfrm>
                <a:off x="1791275" y="3767850"/>
                <a:ext cx="116725" cy="251850"/>
              </a:xfrm>
              <a:custGeom>
                <a:avLst/>
                <a:gdLst/>
                <a:ahLst/>
                <a:cxnLst/>
                <a:rect l="l" t="t" r="r" b="b"/>
                <a:pathLst>
                  <a:path w="4669" h="10074" extrusionOk="0">
                    <a:moveTo>
                      <a:pt x="1584" y="1"/>
                    </a:moveTo>
                    <a:cubicBezTo>
                      <a:pt x="1584" y="1"/>
                      <a:pt x="1" y="1810"/>
                      <a:pt x="477" y="4596"/>
                    </a:cubicBezTo>
                    <a:cubicBezTo>
                      <a:pt x="965" y="7383"/>
                      <a:pt x="3335" y="10073"/>
                      <a:pt x="3335" y="10073"/>
                    </a:cubicBezTo>
                    <a:cubicBezTo>
                      <a:pt x="3335" y="10073"/>
                      <a:pt x="4668" y="6740"/>
                      <a:pt x="4180" y="3954"/>
                    </a:cubicBezTo>
                    <a:cubicBezTo>
                      <a:pt x="3704" y="1168"/>
                      <a:pt x="1584" y="1"/>
                      <a:pt x="158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41"/>
              <p:cNvSpPr/>
              <p:nvPr/>
            </p:nvSpPr>
            <p:spPr>
              <a:xfrm>
                <a:off x="2642575" y="3855400"/>
                <a:ext cx="241425" cy="108750"/>
              </a:xfrm>
              <a:custGeom>
                <a:avLst/>
                <a:gdLst/>
                <a:ahLst/>
                <a:cxnLst/>
                <a:rect l="l" t="t" r="r" b="b"/>
                <a:pathLst>
                  <a:path w="9657" h="4350" extrusionOk="0">
                    <a:moveTo>
                      <a:pt x="6287" y="511"/>
                    </a:moveTo>
                    <a:cubicBezTo>
                      <a:pt x="6466" y="511"/>
                      <a:pt x="6609" y="666"/>
                      <a:pt x="6585" y="844"/>
                    </a:cubicBezTo>
                    <a:cubicBezTo>
                      <a:pt x="6585" y="1016"/>
                      <a:pt x="6454" y="1143"/>
                      <a:pt x="6286" y="1143"/>
                    </a:cubicBezTo>
                    <a:cubicBezTo>
                      <a:pt x="6278" y="1143"/>
                      <a:pt x="6271" y="1143"/>
                      <a:pt x="6263" y="1142"/>
                    </a:cubicBezTo>
                    <a:cubicBezTo>
                      <a:pt x="6085" y="1142"/>
                      <a:pt x="5954" y="987"/>
                      <a:pt x="5966" y="809"/>
                    </a:cubicBezTo>
                    <a:cubicBezTo>
                      <a:pt x="5966" y="654"/>
                      <a:pt x="6109" y="511"/>
                      <a:pt x="6287" y="511"/>
                    </a:cubicBezTo>
                    <a:close/>
                    <a:moveTo>
                      <a:pt x="6721" y="1855"/>
                    </a:moveTo>
                    <a:cubicBezTo>
                      <a:pt x="6727" y="1855"/>
                      <a:pt x="6733" y="1855"/>
                      <a:pt x="6740" y="1856"/>
                    </a:cubicBezTo>
                    <a:cubicBezTo>
                      <a:pt x="6811" y="1856"/>
                      <a:pt x="6871" y="1916"/>
                      <a:pt x="6859" y="1987"/>
                    </a:cubicBezTo>
                    <a:cubicBezTo>
                      <a:pt x="6859" y="2053"/>
                      <a:pt x="6809" y="2108"/>
                      <a:pt x="6746" y="2108"/>
                    </a:cubicBezTo>
                    <a:cubicBezTo>
                      <a:pt x="6740" y="2108"/>
                      <a:pt x="6734" y="2108"/>
                      <a:pt x="6728" y="2107"/>
                    </a:cubicBezTo>
                    <a:cubicBezTo>
                      <a:pt x="6644" y="2107"/>
                      <a:pt x="6585" y="2047"/>
                      <a:pt x="6609" y="1976"/>
                    </a:cubicBezTo>
                    <a:cubicBezTo>
                      <a:pt x="6609" y="1910"/>
                      <a:pt x="6658" y="1855"/>
                      <a:pt x="6721" y="1855"/>
                    </a:cubicBezTo>
                    <a:close/>
                    <a:moveTo>
                      <a:pt x="6907" y="1"/>
                    </a:moveTo>
                    <a:cubicBezTo>
                      <a:pt x="6314" y="1"/>
                      <a:pt x="5651" y="90"/>
                      <a:pt x="4942" y="332"/>
                    </a:cubicBezTo>
                    <a:cubicBezTo>
                      <a:pt x="2275" y="1273"/>
                      <a:pt x="1" y="4047"/>
                      <a:pt x="1" y="4047"/>
                    </a:cubicBezTo>
                    <a:cubicBezTo>
                      <a:pt x="1" y="4047"/>
                      <a:pt x="1373" y="4350"/>
                      <a:pt x="3050" y="4350"/>
                    </a:cubicBezTo>
                    <a:cubicBezTo>
                      <a:pt x="4056" y="4350"/>
                      <a:pt x="5172" y="4241"/>
                      <a:pt x="6168" y="3892"/>
                    </a:cubicBezTo>
                    <a:cubicBezTo>
                      <a:pt x="8835" y="2964"/>
                      <a:pt x="9657" y="690"/>
                      <a:pt x="9657" y="690"/>
                    </a:cubicBezTo>
                    <a:cubicBezTo>
                      <a:pt x="9657" y="690"/>
                      <a:pt x="8556" y="1"/>
                      <a:pt x="690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41"/>
              <p:cNvSpPr/>
              <p:nvPr/>
            </p:nvSpPr>
            <p:spPr>
              <a:xfrm>
                <a:off x="2406550" y="3469300"/>
                <a:ext cx="139025" cy="229825"/>
              </a:xfrm>
              <a:custGeom>
                <a:avLst/>
                <a:gdLst/>
                <a:ahLst/>
                <a:cxnLst/>
                <a:rect l="l" t="t" r="r" b="b"/>
                <a:pathLst>
                  <a:path w="5561" h="9193" extrusionOk="0">
                    <a:moveTo>
                      <a:pt x="48" y="1"/>
                    </a:moveTo>
                    <a:cubicBezTo>
                      <a:pt x="48" y="1"/>
                      <a:pt x="0" y="560"/>
                      <a:pt x="0" y="1370"/>
                    </a:cubicBezTo>
                    <a:cubicBezTo>
                      <a:pt x="12" y="2656"/>
                      <a:pt x="179" y="4573"/>
                      <a:pt x="941" y="6109"/>
                    </a:cubicBezTo>
                    <a:cubicBezTo>
                      <a:pt x="2191" y="8657"/>
                      <a:pt x="4536" y="9192"/>
                      <a:pt x="4536" y="9192"/>
                    </a:cubicBezTo>
                    <a:cubicBezTo>
                      <a:pt x="4536" y="9192"/>
                      <a:pt x="5560" y="7002"/>
                      <a:pt x="4310" y="4466"/>
                    </a:cubicBezTo>
                    <a:cubicBezTo>
                      <a:pt x="3739" y="3275"/>
                      <a:pt x="2750" y="2227"/>
                      <a:pt x="1893" y="1453"/>
                    </a:cubicBezTo>
                    <a:cubicBezTo>
                      <a:pt x="905" y="560"/>
                      <a:pt x="48" y="1"/>
                      <a:pt x="4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41"/>
              <p:cNvSpPr/>
              <p:nvPr/>
            </p:nvSpPr>
            <p:spPr>
              <a:xfrm>
                <a:off x="1922250" y="4346800"/>
                <a:ext cx="128625" cy="245575"/>
              </a:xfrm>
              <a:custGeom>
                <a:avLst/>
                <a:gdLst/>
                <a:ahLst/>
                <a:cxnLst/>
                <a:rect l="l" t="t" r="r" b="b"/>
                <a:pathLst>
                  <a:path w="5145" h="9823" extrusionOk="0">
                    <a:moveTo>
                      <a:pt x="4180" y="0"/>
                    </a:moveTo>
                    <a:cubicBezTo>
                      <a:pt x="4180" y="0"/>
                      <a:pt x="1548" y="2429"/>
                      <a:pt x="774" y="5132"/>
                    </a:cubicBezTo>
                    <a:cubicBezTo>
                      <a:pt x="1" y="7847"/>
                      <a:pt x="1382" y="9823"/>
                      <a:pt x="1382" y="9823"/>
                    </a:cubicBezTo>
                    <a:cubicBezTo>
                      <a:pt x="1382" y="9823"/>
                      <a:pt x="3596" y="8882"/>
                      <a:pt x="4370" y="6180"/>
                    </a:cubicBezTo>
                    <a:cubicBezTo>
                      <a:pt x="5144" y="3465"/>
                      <a:pt x="4180" y="0"/>
                      <a:pt x="418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41"/>
              <p:cNvSpPr/>
              <p:nvPr/>
            </p:nvSpPr>
            <p:spPr>
              <a:xfrm>
                <a:off x="2680675" y="4257200"/>
                <a:ext cx="23550" cy="22950"/>
              </a:xfrm>
              <a:custGeom>
                <a:avLst/>
                <a:gdLst/>
                <a:ahLst/>
                <a:cxnLst/>
                <a:rect l="l" t="t" r="r" b="b"/>
                <a:pathLst>
                  <a:path w="942" h="918" extrusionOk="0">
                    <a:moveTo>
                      <a:pt x="513" y="1"/>
                    </a:moveTo>
                    <a:cubicBezTo>
                      <a:pt x="346" y="1"/>
                      <a:pt x="203" y="84"/>
                      <a:pt x="108" y="215"/>
                    </a:cubicBezTo>
                    <a:cubicBezTo>
                      <a:pt x="48" y="298"/>
                      <a:pt x="25" y="370"/>
                      <a:pt x="25" y="441"/>
                    </a:cubicBezTo>
                    <a:cubicBezTo>
                      <a:pt x="1" y="691"/>
                      <a:pt x="215" y="905"/>
                      <a:pt x="465" y="917"/>
                    </a:cubicBezTo>
                    <a:cubicBezTo>
                      <a:pt x="473" y="918"/>
                      <a:pt x="480" y="918"/>
                      <a:pt x="487" y="918"/>
                    </a:cubicBezTo>
                    <a:cubicBezTo>
                      <a:pt x="715" y="918"/>
                      <a:pt x="895" y="743"/>
                      <a:pt x="929" y="512"/>
                    </a:cubicBezTo>
                    <a:cubicBezTo>
                      <a:pt x="929" y="501"/>
                      <a:pt x="941" y="489"/>
                      <a:pt x="941" y="477"/>
                    </a:cubicBezTo>
                    <a:cubicBezTo>
                      <a:pt x="941" y="393"/>
                      <a:pt x="929" y="334"/>
                      <a:pt x="917" y="274"/>
                    </a:cubicBezTo>
                    <a:cubicBezTo>
                      <a:pt x="834" y="120"/>
                      <a:pt x="691" y="1"/>
                      <a:pt x="51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41"/>
              <p:cNvSpPr/>
              <p:nvPr/>
            </p:nvSpPr>
            <p:spPr>
              <a:xfrm>
                <a:off x="2320225" y="3884525"/>
                <a:ext cx="26800" cy="26250"/>
              </a:xfrm>
              <a:custGeom>
                <a:avLst/>
                <a:gdLst/>
                <a:ahLst/>
                <a:cxnLst/>
                <a:rect l="l" t="t" r="r" b="b"/>
                <a:pathLst>
                  <a:path w="1072" h="1050" extrusionOk="0">
                    <a:moveTo>
                      <a:pt x="528" y="1"/>
                    </a:moveTo>
                    <a:cubicBezTo>
                      <a:pt x="262" y="1"/>
                      <a:pt x="12" y="234"/>
                      <a:pt x="12" y="513"/>
                    </a:cubicBezTo>
                    <a:cubicBezTo>
                      <a:pt x="0" y="799"/>
                      <a:pt x="226" y="1037"/>
                      <a:pt x="524" y="1049"/>
                    </a:cubicBezTo>
                    <a:cubicBezTo>
                      <a:pt x="531" y="1049"/>
                      <a:pt x="538" y="1049"/>
                      <a:pt x="545" y="1049"/>
                    </a:cubicBezTo>
                    <a:cubicBezTo>
                      <a:pt x="822" y="1049"/>
                      <a:pt x="1060" y="816"/>
                      <a:pt x="1060" y="537"/>
                    </a:cubicBezTo>
                    <a:cubicBezTo>
                      <a:pt x="1072" y="263"/>
                      <a:pt x="834" y="1"/>
                      <a:pt x="548" y="1"/>
                    </a:cubicBezTo>
                    <a:cubicBezTo>
                      <a:pt x="541" y="1"/>
                      <a:pt x="535" y="1"/>
                      <a:pt x="52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41"/>
              <p:cNvSpPr/>
              <p:nvPr/>
            </p:nvSpPr>
            <p:spPr>
              <a:xfrm>
                <a:off x="2704200" y="3732725"/>
                <a:ext cx="39600" cy="38750"/>
              </a:xfrm>
              <a:custGeom>
                <a:avLst/>
                <a:gdLst/>
                <a:ahLst/>
                <a:cxnLst/>
                <a:rect l="l" t="t" r="r" b="b"/>
                <a:pathLst>
                  <a:path w="1584" h="1550" extrusionOk="0">
                    <a:moveTo>
                      <a:pt x="800" y="0"/>
                    </a:moveTo>
                    <a:cubicBezTo>
                      <a:pt x="381" y="0"/>
                      <a:pt x="36" y="330"/>
                      <a:pt x="12" y="751"/>
                    </a:cubicBezTo>
                    <a:cubicBezTo>
                      <a:pt x="0" y="1179"/>
                      <a:pt x="334" y="1537"/>
                      <a:pt x="762" y="1549"/>
                    </a:cubicBezTo>
                    <a:cubicBezTo>
                      <a:pt x="777" y="1549"/>
                      <a:pt x="791" y="1550"/>
                      <a:pt x="805" y="1550"/>
                    </a:cubicBezTo>
                    <a:cubicBezTo>
                      <a:pt x="1215" y="1550"/>
                      <a:pt x="1548" y="1225"/>
                      <a:pt x="1560" y="810"/>
                    </a:cubicBezTo>
                    <a:cubicBezTo>
                      <a:pt x="1584" y="382"/>
                      <a:pt x="1250" y="25"/>
                      <a:pt x="822" y="1"/>
                    </a:cubicBezTo>
                    <a:cubicBezTo>
                      <a:pt x="814" y="1"/>
                      <a:pt x="807" y="0"/>
                      <a:pt x="80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41"/>
              <p:cNvSpPr/>
              <p:nvPr/>
            </p:nvSpPr>
            <p:spPr>
              <a:xfrm>
                <a:off x="2376475" y="3956275"/>
                <a:ext cx="42600" cy="42600"/>
              </a:xfrm>
              <a:custGeom>
                <a:avLst/>
                <a:gdLst/>
                <a:ahLst/>
                <a:cxnLst/>
                <a:rect l="l" t="t" r="r" b="b"/>
                <a:pathLst>
                  <a:path w="1704" h="1704" extrusionOk="0">
                    <a:moveTo>
                      <a:pt x="872" y="0"/>
                    </a:moveTo>
                    <a:cubicBezTo>
                      <a:pt x="417" y="0"/>
                      <a:pt x="24" y="376"/>
                      <a:pt x="12" y="822"/>
                    </a:cubicBezTo>
                    <a:cubicBezTo>
                      <a:pt x="1" y="1298"/>
                      <a:pt x="370" y="1691"/>
                      <a:pt x="834" y="1703"/>
                    </a:cubicBezTo>
                    <a:cubicBezTo>
                      <a:pt x="842" y="1703"/>
                      <a:pt x="850" y="1703"/>
                      <a:pt x="858" y="1703"/>
                    </a:cubicBezTo>
                    <a:cubicBezTo>
                      <a:pt x="1264" y="1703"/>
                      <a:pt x="1609" y="1410"/>
                      <a:pt x="1691" y="1036"/>
                    </a:cubicBezTo>
                    <a:cubicBezTo>
                      <a:pt x="1703" y="989"/>
                      <a:pt x="1703" y="929"/>
                      <a:pt x="1703" y="881"/>
                    </a:cubicBezTo>
                    <a:cubicBezTo>
                      <a:pt x="1703" y="798"/>
                      <a:pt x="1691" y="703"/>
                      <a:pt x="1679" y="631"/>
                    </a:cubicBezTo>
                    <a:cubicBezTo>
                      <a:pt x="1584" y="274"/>
                      <a:pt x="1274" y="24"/>
                      <a:pt x="893" y="0"/>
                    </a:cubicBezTo>
                    <a:cubicBezTo>
                      <a:pt x="886" y="0"/>
                      <a:pt x="879" y="0"/>
                      <a:pt x="87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41"/>
              <p:cNvSpPr/>
              <p:nvPr/>
            </p:nvSpPr>
            <p:spPr>
              <a:xfrm>
                <a:off x="2193425" y="3521950"/>
                <a:ext cx="21450" cy="20925"/>
              </a:xfrm>
              <a:custGeom>
                <a:avLst/>
                <a:gdLst/>
                <a:ahLst/>
                <a:cxnLst/>
                <a:rect l="l" t="t" r="r" b="b"/>
                <a:pathLst>
                  <a:path w="858" h="837" extrusionOk="0">
                    <a:moveTo>
                      <a:pt x="406" y="0"/>
                    </a:moveTo>
                    <a:cubicBezTo>
                      <a:pt x="205" y="0"/>
                      <a:pt x="23" y="192"/>
                      <a:pt x="12" y="395"/>
                    </a:cubicBezTo>
                    <a:cubicBezTo>
                      <a:pt x="0" y="621"/>
                      <a:pt x="191" y="812"/>
                      <a:pt x="417" y="836"/>
                    </a:cubicBezTo>
                    <a:cubicBezTo>
                      <a:pt x="424" y="836"/>
                      <a:pt x="431" y="836"/>
                      <a:pt x="438" y="836"/>
                    </a:cubicBezTo>
                    <a:cubicBezTo>
                      <a:pt x="666" y="836"/>
                      <a:pt x="846" y="650"/>
                      <a:pt x="846" y="431"/>
                    </a:cubicBezTo>
                    <a:cubicBezTo>
                      <a:pt x="857" y="205"/>
                      <a:pt x="667" y="14"/>
                      <a:pt x="441" y="2"/>
                    </a:cubicBezTo>
                    <a:cubicBezTo>
                      <a:pt x="429" y="1"/>
                      <a:pt x="418" y="0"/>
                      <a:pt x="40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41"/>
              <p:cNvSpPr/>
              <p:nvPr/>
            </p:nvSpPr>
            <p:spPr>
              <a:xfrm>
                <a:off x="2608350" y="3510075"/>
                <a:ext cx="20850" cy="8375"/>
              </a:xfrm>
              <a:custGeom>
                <a:avLst/>
                <a:gdLst/>
                <a:ahLst/>
                <a:cxnLst/>
                <a:rect l="l" t="t" r="r" b="b"/>
                <a:pathLst>
                  <a:path w="834" h="335" extrusionOk="0">
                    <a:moveTo>
                      <a:pt x="0" y="1"/>
                    </a:moveTo>
                    <a:cubicBezTo>
                      <a:pt x="36" y="191"/>
                      <a:pt x="191" y="334"/>
                      <a:pt x="393" y="334"/>
                    </a:cubicBezTo>
                    <a:cubicBezTo>
                      <a:pt x="608" y="334"/>
                      <a:pt x="774" y="203"/>
                      <a:pt x="834" y="25"/>
                    </a:cubicBezTo>
                    <a:lnTo>
                      <a:pt x="0"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41"/>
              <p:cNvSpPr/>
              <p:nvPr/>
            </p:nvSpPr>
            <p:spPr>
              <a:xfrm>
                <a:off x="2142825" y="3728275"/>
                <a:ext cx="10125" cy="10125"/>
              </a:xfrm>
              <a:custGeom>
                <a:avLst/>
                <a:gdLst/>
                <a:ahLst/>
                <a:cxnLst/>
                <a:rect l="l" t="t" r="r" b="b"/>
                <a:pathLst>
                  <a:path w="405" h="405" extrusionOk="0">
                    <a:moveTo>
                      <a:pt x="203" y="0"/>
                    </a:moveTo>
                    <a:cubicBezTo>
                      <a:pt x="107" y="0"/>
                      <a:pt x="12" y="84"/>
                      <a:pt x="0" y="203"/>
                    </a:cubicBezTo>
                    <a:cubicBezTo>
                      <a:pt x="0" y="322"/>
                      <a:pt x="83" y="405"/>
                      <a:pt x="191" y="405"/>
                    </a:cubicBezTo>
                    <a:cubicBezTo>
                      <a:pt x="298" y="405"/>
                      <a:pt x="381" y="334"/>
                      <a:pt x="405" y="214"/>
                    </a:cubicBezTo>
                    <a:cubicBezTo>
                      <a:pt x="405" y="107"/>
                      <a:pt x="322" y="24"/>
                      <a:pt x="20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41"/>
              <p:cNvSpPr/>
              <p:nvPr/>
            </p:nvSpPr>
            <p:spPr>
              <a:xfrm>
                <a:off x="2076450" y="3832450"/>
                <a:ext cx="18775" cy="18775"/>
              </a:xfrm>
              <a:custGeom>
                <a:avLst/>
                <a:gdLst/>
                <a:ahLst/>
                <a:cxnLst/>
                <a:rect l="l" t="t" r="r" b="b"/>
                <a:pathLst>
                  <a:path w="751" h="751" extrusionOk="0">
                    <a:moveTo>
                      <a:pt x="393" y="0"/>
                    </a:moveTo>
                    <a:cubicBezTo>
                      <a:pt x="179" y="0"/>
                      <a:pt x="24" y="155"/>
                      <a:pt x="0" y="358"/>
                    </a:cubicBezTo>
                    <a:cubicBezTo>
                      <a:pt x="0" y="572"/>
                      <a:pt x="155" y="739"/>
                      <a:pt x="357" y="750"/>
                    </a:cubicBezTo>
                    <a:cubicBezTo>
                      <a:pt x="572" y="750"/>
                      <a:pt x="738" y="596"/>
                      <a:pt x="750" y="393"/>
                    </a:cubicBezTo>
                    <a:cubicBezTo>
                      <a:pt x="750" y="179"/>
                      <a:pt x="595" y="24"/>
                      <a:pt x="39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41"/>
              <p:cNvSpPr/>
              <p:nvPr/>
            </p:nvSpPr>
            <p:spPr>
              <a:xfrm>
                <a:off x="1902300" y="3998525"/>
                <a:ext cx="23250" cy="22350"/>
              </a:xfrm>
              <a:custGeom>
                <a:avLst/>
                <a:gdLst/>
                <a:ahLst/>
                <a:cxnLst/>
                <a:rect l="l" t="t" r="r" b="b"/>
                <a:pathLst>
                  <a:path w="930" h="894" extrusionOk="0">
                    <a:moveTo>
                      <a:pt x="456" y="1"/>
                    </a:moveTo>
                    <a:cubicBezTo>
                      <a:pt x="216" y="1"/>
                      <a:pt x="25" y="198"/>
                      <a:pt x="25" y="430"/>
                    </a:cubicBezTo>
                    <a:cubicBezTo>
                      <a:pt x="1" y="680"/>
                      <a:pt x="203" y="894"/>
                      <a:pt x="453" y="894"/>
                    </a:cubicBezTo>
                    <a:cubicBezTo>
                      <a:pt x="703" y="894"/>
                      <a:pt x="918" y="703"/>
                      <a:pt x="918" y="465"/>
                    </a:cubicBezTo>
                    <a:cubicBezTo>
                      <a:pt x="930" y="203"/>
                      <a:pt x="715" y="1"/>
                      <a:pt x="477" y="1"/>
                    </a:cubicBezTo>
                    <a:cubicBezTo>
                      <a:pt x="470" y="1"/>
                      <a:pt x="463" y="1"/>
                      <a:pt x="45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41"/>
              <p:cNvSpPr/>
              <p:nvPr/>
            </p:nvSpPr>
            <p:spPr>
              <a:xfrm>
                <a:off x="1944875" y="3946150"/>
                <a:ext cx="40200" cy="39325"/>
              </a:xfrm>
              <a:custGeom>
                <a:avLst/>
                <a:gdLst/>
                <a:ahLst/>
                <a:cxnLst/>
                <a:rect l="l" t="t" r="r" b="b"/>
                <a:pathLst>
                  <a:path w="1608" h="1573" extrusionOk="0">
                    <a:moveTo>
                      <a:pt x="834" y="1"/>
                    </a:moveTo>
                    <a:cubicBezTo>
                      <a:pt x="786" y="1"/>
                      <a:pt x="727" y="1"/>
                      <a:pt x="679" y="12"/>
                    </a:cubicBezTo>
                    <a:cubicBezTo>
                      <a:pt x="310" y="72"/>
                      <a:pt x="24" y="382"/>
                      <a:pt x="12" y="751"/>
                    </a:cubicBezTo>
                    <a:cubicBezTo>
                      <a:pt x="0" y="1096"/>
                      <a:pt x="215" y="1394"/>
                      <a:pt x="512" y="1513"/>
                    </a:cubicBezTo>
                    <a:cubicBezTo>
                      <a:pt x="596" y="1548"/>
                      <a:pt x="679" y="1560"/>
                      <a:pt x="774" y="1572"/>
                    </a:cubicBezTo>
                    <a:cubicBezTo>
                      <a:pt x="782" y="1572"/>
                      <a:pt x="789" y="1572"/>
                      <a:pt x="797" y="1572"/>
                    </a:cubicBezTo>
                    <a:cubicBezTo>
                      <a:pt x="1216" y="1572"/>
                      <a:pt x="1572" y="1243"/>
                      <a:pt x="1596" y="810"/>
                    </a:cubicBezTo>
                    <a:cubicBezTo>
                      <a:pt x="1608" y="382"/>
                      <a:pt x="1263" y="12"/>
                      <a:pt x="83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41"/>
              <p:cNvSpPr/>
              <p:nvPr/>
            </p:nvSpPr>
            <p:spPr>
              <a:xfrm>
                <a:off x="2163950" y="4438775"/>
                <a:ext cx="24725" cy="23850"/>
              </a:xfrm>
              <a:custGeom>
                <a:avLst/>
                <a:gdLst/>
                <a:ahLst/>
                <a:cxnLst/>
                <a:rect l="l" t="t" r="r" b="b"/>
                <a:pathLst>
                  <a:path w="989" h="954" extrusionOk="0">
                    <a:moveTo>
                      <a:pt x="512" y="0"/>
                    </a:moveTo>
                    <a:cubicBezTo>
                      <a:pt x="239" y="0"/>
                      <a:pt x="12" y="191"/>
                      <a:pt x="12" y="453"/>
                    </a:cubicBezTo>
                    <a:cubicBezTo>
                      <a:pt x="0" y="715"/>
                      <a:pt x="215" y="929"/>
                      <a:pt x="477" y="953"/>
                    </a:cubicBezTo>
                    <a:cubicBezTo>
                      <a:pt x="483" y="953"/>
                      <a:pt x="490" y="953"/>
                      <a:pt x="497" y="953"/>
                    </a:cubicBezTo>
                    <a:cubicBezTo>
                      <a:pt x="739" y="953"/>
                      <a:pt x="953" y="743"/>
                      <a:pt x="965" y="488"/>
                    </a:cubicBezTo>
                    <a:cubicBezTo>
                      <a:pt x="989" y="227"/>
                      <a:pt x="774" y="12"/>
                      <a:pt x="51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41"/>
              <p:cNvSpPr/>
              <p:nvPr/>
            </p:nvSpPr>
            <p:spPr>
              <a:xfrm>
                <a:off x="2440475" y="4363475"/>
                <a:ext cx="12225" cy="12225"/>
              </a:xfrm>
              <a:custGeom>
                <a:avLst/>
                <a:gdLst/>
                <a:ahLst/>
                <a:cxnLst/>
                <a:rect l="l" t="t" r="r" b="b"/>
                <a:pathLst>
                  <a:path w="489" h="489" extrusionOk="0">
                    <a:moveTo>
                      <a:pt x="250" y="0"/>
                    </a:moveTo>
                    <a:cubicBezTo>
                      <a:pt x="119" y="0"/>
                      <a:pt x="0" y="107"/>
                      <a:pt x="0" y="238"/>
                    </a:cubicBezTo>
                    <a:cubicBezTo>
                      <a:pt x="0" y="369"/>
                      <a:pt x="108" y="476"/>
                      <a:pt x="238" y="488"/>
                    </a:cubicBezTo>
                    <a:cubicBezTo>
                      <a:pt x="369" y="488"/>
                      <a:pt x="489" y="393"/>
                      <a:pt x="489" y="250"/>
                    </a:cubicBezTo>
                    <a:cubicBezTo>
                      <a:pt x="489" y="119"/>
                      <a:pt x="381" y="0"/>
                      <a:pt x="25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41"/>
              <p:cNvSpPr/>
              <p:nvPr/>
            </p:nvSpPr>
            <p:spPr>
              <a:xfrm>
                <a:off x="3252775" y="4584325"/>
                <a:ext cx="32775" cy="32475"/>
              </a:xfrm>
              <a:custGeom>
                <a:avLst/>
                <a:gdLst/>
                <a:ahLst/>
                <a:cxnLst/>
                <a:rect l="l" t="t" r="r" b="b"/>
                <a:pathLst>
                  <a:path w="1311" h="1299" extrusionOk="0">
                    <a:moveTo>
                      <a:pt x="667" y="0"/>
                    </a:moveTo>
                    <a:cubicBezTo>
                      <a:pt x="322" y="12"/>
                      <a:pt x="24" y="274"/>
                      <a:pt x="12" y="631"/>
                    </a:cubicBezTo>
                    <a:cubicBezTo>
                      <a:pt x="1" y="989"/>
                      <a:pt x="274" y="1286"/>
                      <a:pt x="632" y="1298"/>
                    </a:cubicBezTo>
                    <a:lnTo>
                      <a:pt x="727" y="1298"/>
                    </a:lnTo>
                    <a:cubicBezTo>
                      <a:pt x="1036" y="1274"/>
                      <a:pt x="1286" y="1001"/>
                      <a:pt x="1286" y="679"/>
                    </a:cubicBezTo>
                    <a:cubicBezTo>
                      <a:pt x="1310" y="346"/>
                      <a:pt x="1072" y="84"/>
                      <a:pt x="751" y="24"/>
                    </a:cubicBezTo>
                    <a:cubicBezTo>
                      <a:pt x="727" y="24"/>
                      <a:pt x="691" y="0"/>
                      <a:pt x="66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41"/>
              <p:cNvSpPr/>
              <p:nvPr/>
            </p:nvSpPr>
            <p:spPr>
              <a:xfrm>
                <a:off x="2967325" y="4164025"/>
                <a:ext cx="28000" cy="27125"/>
              </a:xfrm>
              <a:custGeom>
                <a:avLst/>
                <a:gdLst/>
                <a:ahLst/>
                <a:cxnLst/>
                <a:rect l="l" t="t" r="r" b="b"/>
                <a:pathLst>
                  <a:path w="1120" h="1085" extrusionOk="0">
                    <a:moveTo>
                      <a:pt x="562" y="0"/>
                    </a:moveTo>
                    <a:cubicBezTo>
                      <a:pt x="274" y="0"/>
                      <a:pt x="24" y="234"/>
                      <a:pt x="12" y="525"/>
                    </a:cubicBezTo>
                    <a:cubicBezTo>
                      <a:pt x="0" y="822"/>
                      <a:pt x="239" y="1072"/>
                      <a:pt x="536" y="1084"/>
                    </a:cubicBezTo>
                    <a:cubicBezTo>
                      <a:pt x="834" y="1084"/>
                      <a:pt x="1084" y="846"/>
                      <a:pt x="1096" y="549"/>
                    </a:cubicBezTo>
                    <a:cubicBezTo>
                      <a:pt x="1120" y="251"/>
                      <a:pt x="881" y="1"/>
                      <a:pt x="584" y="1"/>
                    </a:cubicBezTo>
                    <a:cubicBezTo>
                      <a:pt x="577" y="1"/>
                      <a:pt x="570" y="0"/>
                      <a:pt x="56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41"/>
              <p:cNvSpPr/>
              <p:nvPr/>
            </p:nvSpPr>
            <p:spPr>
              <a:xfrm>
                <a:off x="2876250" y="3915200"/>
                <a:ext cx="15200" cy="15200"/>
              </a:xfrm>
              <a:custGeom>
                <a:avLst/>
                <a:gdLst/>
                <a:ahLst/>
                <a:cxnLst/>
                <a:rect l="l" t="t" r="r" b="b"/>
                <a:pathLst>
                  <a:path w="608" h="608" extrusionOk="0">
                    <a:moveTo>
                      <a:pt x="310" y="0"/>
                    </a:moveTo>
                    <a:cubicBezTo>
                      <a:pt x="143" y="0"/>
                      <a:pt x="0" y="131"/>
                      <a:pt x="0" y="298"/>
                    </a:cubicBezTo>
                    <a:cubicBezTo>
                      <a:pt x="0" y="465"/>
                      <a:pt x="119" y="607"/>
                      <a:pt x="298" y="607"/>
                    </a:cubicBezTo>
                    <a:cubicBezTo>
                      <a:pt x="453" y="607"/>
                      <a:pt x="607" y="488"/>
                      <a:pt x="607" y="310"/>
                    </a:cubicBezTo>
                    <a:cubicBezTo>
                      <a:pt x="607" y="143"/>
                      <a:pt x="488" y="0"/>
                      <a:pt x="31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41"/>
              <p:cNvSpPr/>
              <p:nvPr/>
            </p:nvSpPr>
            <p:spPr>
              <a:xfrm>
                <a:off x="3162000" y="3886625"/>
                <a:ext cx="16975" cy="17000"/>
              </a:xfrm>
              <a:custGeom>
                <a:avLst/>
                <a:gdLst/>
                <a:ahLst/>
                <a:cxnLst/>
                <a:rect l="l" t="t" r="r" b="b"/>
                <a:pathLst>
                  <a:path w="679" h="680" extrusionOk="0">
                    <a:moveTo>
                      <a:pt x="357" y="0"/>
                    </a:moveTo>
                    <a:cubicBezTo>
                      <a:pt x="155" y="0"/>
                      <a:pt x="12" y="131"/>
                      <a:pt x="0" y="322"/>
                    </a:cubicBezTo>
                    <a:cubicBezTo>
                      <a:pt x="0" y="512"/>
                      <a:pt x="131" y="667"/>
                      <a:pt x="322" y="679"/>
                    </a:cubicBezTo>
                    <a:cubicBezTo>
                      <a:pt x="329" y="679"/>
                      <a:pt x="336" y="680"/>
                      <a:pt x="344" y="680"/>
                    </a:cubicBezTo>
                    <a:cubicBezTo>
                      <a:pt x="525" y="680"/>
                      <a:pt x="679" y="541"/>
                      <a:pt x="679" y="357"/>
                    </a:cubicBezTo>
                    <a:cubicBezTo>
                      <a:pt x="679" y="155"/>
                      <a:pt x="548" y="12"/>
                      <a:pt x="357"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41"/>
              <p:cNvSpPr/>
              <p:nvPr/>
            </p:nvSpPr>
            <p:spPr>
              <a:xfrm>
                <a:off x="3141150" y="3648800"/>
                <a:ext cx="16700" cy="16675"/>
              </a:xfrm>
              <a:custGeom>
                <a:avLst/>
                <a:gdLst/>
                <a:ahLst/>
                <a:cxnLst/>
                <a:rect l="l" t="t" r="r" b="b"/>
                <a:pathLst>
                  <a:path w="668" h="667" extrusionOk="0">
                    <a:moveTo>
                      <a:pt x="334" y="0"/>
                    </a:moveTo>
                    <a:cubicBezTo>
                      <a:pt x="155" y="0"/>
                      <a:pt x="1" y="131"/>
                      <a:pt x="1" y="322"/>
                    </a:cubicBezTo>
                    <a:cubicBezTo>
                      <a:pt x="1" y="500"/>
                      <a:pt x="132" y="667"/>
                      <a:pt x="322" y="667"/>
                    </a:cubicBezTo>
                    <a:cubicBezTo>
                      <a:pt x="501" y="667"/>
                      <a:pt x="667" y="524"/>
                      <a:pt x="667" y="345"/>
                    </a:cubicBezTo>
                    <a:cubicBezTo>
                      <a:pt x="667" y="167"/>
                      <a:pt x="536" y="0"/>
                      <a:pt x="3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41"/>
              <p:cNvSpPr/>
              <p:nvPr/>
            </p:nvSpPr>
            <p:spPr>
              <a:xfrm>
                <a:off x="3191750" y="4290250"/>
                <a:ext cx="108975" cy="253025"/>
              </a:xfrm>
              <a:custGeom>
                <a:avLst/>
                <a:gdLst/>
                <a:ahLst/>
                <a:cxnLst/>
                <a:rect l="l" t="t" r="r" b="b"/>
                <a:pathLst>
                  <a:path w="4359" h="10121" extrusionOk="0">
                    <a:moveTo>
                      <a:pt x="2918" y="0"/>
                    </a:moveTo>
                    <a:cubicBezTo>
                      <a:pt x="2918" y="0"/>
                      <a:pt x="834" y="1215"/>
                      <a:pt x="417" y="4013"/>
                    </a:cubicBezTo>
                    <a:cubicBezTo>
                      <a:pt x="1" y="6810"/>
                      <a:pt x="1406" y="10120"/>
                      <a:pt x="1406" y="10120"/>
                    </a:cubicBezTo>
                    <a:cubicBezTo>
                      <a:pt x="1406" y="10120"/>
                      <a:pt x="2239" y="9120"/>
                      <a:pt x="3001" y="7727"/>
                    </a:cubicBezTo>
                    <a:cubicBezTo>
                      <a:pt x="2858" y="7632"/>
                      <a:pt x="2751" y="7453"/>
                      <a:pt x="2751" y="7263"/>
                    </a:cubicBezTo>
                    <a:cubicBezTo>
                      <a:pt x="2763" y="6984"/>
                      <a:pt x="2990" y="6751"/>
                      <a:pt x="3266" y="6751"/>
                    </a:cubicBezTo>
                    <a:cubicBezTo>
                      <a:pt x="3273" y="6751"/>
                      <a:pt x="3280" y="6751"/>
                      <a:pt x="3287" y="6751"/>
                    </a:cubicBezTo>
                    <a:cubicBezTo>
                      <a:pt x="3311" y="6751"/>
                      <a:pt x="3358" y="6775"/>
                      <a:pt x="3394" y="6787"/>
                    </a:cubicBezTo>
                    <a:lnTo>
                      <a:pt x="3454" y="6787"/>
                    </a:lnTo>
                    <a:cubicBezTo>
                      <a:pt x="3763" y="6084"/>
                      <a:pt x="4013" y="5322"/>
                      <a:pt x="4132" y="4572"/>
                    </a:cubicBezTo>
                    <a:cubicBezTo>
                      <a:pt x="4358" y="3048"/>
                      <a:pt x="3989" y="1846"/>
                      <a:pt x="3585" y="1036"/>
                    </a:cubicBezTo>
                    <a:cubicBezTo>
                      <a:pt x="3251" y="369"/>
                      <a:pt x="2918" y="0"/>
                      <a:pt x="291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41"/>
              <p:cNvSpPr/>
              <p:nvPr/>
            </p:nvSpPr>
            <p:spPr>
              <a:xfrm>
                <a:off x="4223125" y="4403950"/>
                <a:ext cx="153025" cy="218800"/>
              </a:xfrm>
              <a:custGeom>
                <a:avLst/>
                <a:gdLst/>
                <a:ahLst/>
                <a:cxnLst/>
                <a:rect l="l" t="t" r="r" b="b"/>
                <a:pathLst>
                  <a:path w="6121" h="8752" extrusionOk="0">
                    <a:moveTo>
                      <a:pt x="811" y="0"/>
                    </a:moveTo>
                    <a:cubicBezTo>
                      <a:pt x="810" y="0"/>
                      <a:pt x="1" y="2263"/>
                      <a:pt x="1453" y="4691"/>
                    </a:cubicBezTo>
                    <a:cubicBezTo>
                      <a:pt x="2906" y="7108"/>
                      <a:pt x="6109" y="8751"/>
                      <a:pt x="6109" y="8751"/>
                    </a:cubicBezTo>
                    <a:cubicBezTo>
                      <a:pt x="6109" y="8751"/>
                      <a:pt x="6121" y="5168"/>
                      <a:pt x="4668" y="2739"/>
                    </a:cubicBezTo>
                    <a:cubicBezTo>
                      <a:pt x="3204" y="322"/>
                      <a:pt x="811" y="0"/>
                      <a:pt x="81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41"/>
              <p:cNvSpPr/>
              <p:nvPr/>
            </p:nvSpPr>
            <p:spPr>
              <a:xfrm>
                <a:off x="3727825" y="4050275"/>
                <a:ext cx="245300" cy="104500"/>
              </a:xfrm>
              <a:custGeom>
                <a:avLst/>
                <a:gdLst/>
                <a:ahLst/>
                <a:cxnLst/>
                <a:rect l="l" t="t" r="r" b="b"/>
                <a:pathLst>
                  <a:path w="9812" h="4180" extrusionOk="0">
                    <a:moveTo>
                      <a:pt x="6163" y="1"/>
                    </a:moveTo>
                    <a:cubicBezTo>
                      <a:pt x="5326" y="1"/>
                      <a:pt x="4444" y="84"/>
                      <a:pt x="3632" y="324"/>
                    </a:cubicBezTo>
                    <a:cubicBezTo>
                      <a:pt x="918" y="1134"/>
                      <a:pt x="1" y="3348"/>
                      <a:pt x="1" y="3348"/>
                    </a:cubicBezTo>
                    <a:cubicBezTo>
                      <a:pt x="1" y="3348"/>
                      <a:pt x="299" y="3551"/>
                      <a:pt x="822" y="3765"/>
                    </a:cubicBezTo>
                    <a:cubicBezTo>
                      <a:pt x="799" y="3789"/>
                      <a:pt x="799" y="3825"/>
                      <a:pt x="799" y="3848"/>
                    </a:cubicBezTo>
                    <a:cubicBezTo>
                      <a:pt x="799" y="3991"/>
                      <a:pt x="894" y="4087"/>
                      <a:pt x="1025" y="4087"/>
                    </a:cubicBezTo>
                    <a:cubicBezTo>
                      <a:pt x="1132" y="4087"/>
                      <a:pt x="1215" y="4015"/>
                      <a:pt x="1251" y="3908"/>
                    </a:cubicBezTo>
                    <a:cubicBezTo>
                      <a:pt x="1727" y="4057"/>
                      <a:pt x="2323" y="4180"/>
                      <a:pt x="3008" y="4180"/>
                    </a:cubicBezTo>
                    <a:cubicBezTo>
                      <a:pt x="3523" y="4180"/>
                      <a:pt x="4089" y="4111"/>
                      <a:pt x="4692" y="3932"/>
                    </a:cubicBezTo>
                    <a:cubicBezTo>
                      <a:pt x="7395" y="3122"/>
                      <a:pt x="9812" y="455"/>
                      <a:pt x="9812" y="455"/>
                    </a:cubicBezTo>
                    <a:cubicBezTo>
                      <a:pt x="9812" y="455"/>
                      <a:pt x="8110" y="1"/>
                      <a:pt x="616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41"/>
              <p:cNvSpPr/>
              <p:nvPr/>
            </p:nvSpPr>
            <p:spPr>
              <a:xfrm>
                <a:off x="3433750" y="3822025"/>
                <a:ext cx="117000" cy="252150"/>
              </a:xfrm>
              <a:custGeom>
                <a:avLst/>
                <a:gdLst/>
                <a:ahLst/>
                <a:cxnLst/>
                <a:rect l="l" t="t" r="r" b="b"/>
                <a:pathLst>
                  <a:path w="4680" h="10086" extrusionOk="0">
                    <a:moveTo>
                      <a:pt x="1596" y="1"/>
                    </a:moveTo>
                    <a:cubicBezTo>
                      <a:pt x="1596" y="1"/>
                      <a:pt x="1" y="1822"/>
                      <a:pt x="477" y="4608"/>
                    </a:cubicBezTo>
                    <a:cubicBezTo>
                      <a:pt x="953" y="7382"/>
                      <a:pt x="3334" y="10085"/>
                      <a:pt x="3334" y="10085"/>
                    </a:cubicBezTo>
                    <a:cubicBezTo>
                      <a:pt x="3334" y="10085"/>
                      <a:pt x="4680" y="6751"/>
                      <a:pt x="4192" y="3965"/>
                    </a:cubicBezTo>
                    <a:cubicBezTo>
                      <a:pt x="3715" y="1179"/>
                      <a:pt x="1596" y="1"/>
                      <a:pt x="159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41"/>
              <p:cNvSpPr/>
              <p:nvPr/>
            </p:nvSpPr>
            <p:spPr>
              <a:xfrm>
                <a:off x="4284750" y="3909750"/>
                <a:ext cx="241425" cy="108650"/>
              </a:xfrm>
              <a:custGeom>
                <a:avLst/>
                <a:gdLst/>
                <a:ahLst/>
                <a:cxnLst/>
                <a:rect l="l" t="t" r="r" b="b"/>
                <a:pathLst>
                  <a:path w="9657" h="4346" extrusionOk="0">
                    <a:moveTo>
                      <a:pt x="6288" y="515"/>
                    </a:moveTo>
                    <a:cubicBezTo>
                      <a:pt x="6296" y="515"/>
                      <a:pt x="6303" y="515"/>
                      <a:pt x="6311" y="516"/>
                    </a:cubicBezTo>
                    <a:cubicBezTo>
                      <a:pt x="6489" y="516"/>
                      <a:pt x="6620" y="659"/>
                      <a:pt x="6608" y="837"/>
                    </a:cubicBezTo>
                    <a:cubicBezTo>
                      <a:pt x="6608" y="1003"/>
                      <a:pt x="6486" y="1138"/>
                      <a:pt x="6326" y="1138"/>
                    </a:cubicBezTo>
                    <a:cubicBezTo>
                      <a:pt x="6313" y="1138"/>
                      <a:pt x="6300" y="1137"/>
                      <a:pt x="6287" y="1135"/>
                    </a:cubicBezTo>
                    <a:cubicBezTo>
                      <a:pt x="6096" y="1123"/>
                      <a:pt x="5966" y="980"/>
                      <a:pt x="5989" y="814"/>
                    </a:cubicBezTo>
                    <a:cubicBezTo>
                      <a:pt x="5989" y="643"/>
                      <a:pt x="6120" y="515"/>
                      <a:pt x="6288" y="515"/>
                    </a:cubicBezTo>
                    <a:close/>
                    <a:moveTo>
                      <a:pt x="6742" y="1848"/>
                    </a:moveTo>
                    <a:cubicBezTo>
                      <a:pt x="6749" y="1848"/>
                      <a:pt x="6756" y="1848"/>
                      <a:pt x="6763" y="1849"/>
                    </a:cubicBezTo>
                    <a:cubicBezTo>
                      <a:pt x="6835" y="1849"/>
                      <a:pt x="6894" y="1909"/>
                      <a:pt x="6882" y="1992"/>
                    </a:cubicBezTo>
                    <a:cubicBezTo>
                      <a:pt x="6882" y="2058"/>
                      <a:pt x="6823" y="2113"/>
                      <a:pt x="6758" y="2113"/>
                    </a:cubicBezTo>
                    <a:cubicBezTo>
                      <a:pt x="6752" y="2113"/>
                      <a:pt x="6746" y="2112"/>
                      <a:pt x="6739" y="2111"/>
                    </a:cubicBezTo>
                    <a:cubicBezTo>
                      <a:pt x="6668" y="2111"/>
                      <a:pt x="6620" y="2052"/>
                      <a:pt x="6620" y="1968"/>
                    </a:cubicBezTo>
                    <a:cubicBezTo>
                      <a:pt x="6620" y="1903"/>
                      <a:pt x="6670" y="1848"/>
                      <a:pt x="6742" y="1848"/>
                    </a:cubicBezTo>
                    <a:close/>
                    <a:moveTo>
                      <a:pt x="6912" y="0"/>
                    </a:moveTo>
                    <a:cubicBezTo>
                      <a:pt x="6318" y="0"/>
                      <a:pt x="5652" y="91"/>
                      <a:pt x="4942" y="337"/>
                    </a:cubicBezTo>
                    <a:cubicBezTo>
                      <a:pt x="2275" y="1254"/>
                      <a:pt x="0" y="4040"/>
                      <a:pt x="0" y="4040"/>
                    </a:cubicBezTo>
                    <a:cubicBezTo>
                      <a:pt x="0" y="4040"/>
                      <a:pt x="1386" y="4345"/>
                      <a:pt x="3077" y="4345"/>
                    </a:cubicBezTo>
                    <a:cubicBezTo>
                      <a:pt x="4079" y="4345"/>
                      <a:pt x="5188" y="4238"/>
                      <a:pt x="6180" y="3897"/>
                    </a:cubicBezTo>
                    <a:cubicBezTo>
                      <a:pt x="8859" y="2957"/>
                      <a:pt x="9656" y="695"/>
                      <a:pt x="9656" y="695"/>
                    </a:cubicBezTo>
                    <a:cubicBezTo>
                      <a:pt x="9656" y="695"/>
                      <a:pt x="8557" y="0"/>
                      <a:pt x="691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41"/>
              <p:cNvSpPr/>
              <p:nvPr/>
            </p:nvSpPr>
            <p:spPr>
              <a:xfrm>
                <a:off x="4049300" y="3523475"/>
                <a:ext cx="138725" cy="229225"/>
              </a:xfrm>
              <a:custGeom>
                <a:avLst/>
                <a:gdLst/>
                <a:ahLst/>
                <a:cxnLst/>
                <a:rect l="l" t="t" r="r" b="b"/>
                <a:pathLst>
                  <a:path w="5549" h="9169" extrusionOk="0">
                    <a:moveTo>
                      <a:pt x="36" y="1"/>
                    </a:moveTo>
                    <a:cubicBezTo>
                      <a:pt x="36" y="1"/>
                      <a:pt x="1" y="548"/>
                      <a:pt x="1" y="1370"/>
                    </a:cubicBezTo>
                    <a:cubicBezTo>
                      <a:pt x="13" y="2644"/>
                      <a:pt x="179" y="4561"/>
                      <a:pt x="929" y="6097"/>
                    </a:cubicBezTo>
                    <a:cubicBezTo>
                      <a:pt x="2168" y="8633"/>
                      <a:pt x="4525" y="9168"/>
                      <a:pt x="4525" y="9168"/>
                    </a:cubicBezTo>
                    <a:cubicBezTo>
                      <a:pt x="4525" y="9168"/>
                      <a:pt x="5549" y="6978"/>
                      <a:pt x="4299" y="4442"/>
                    </a:cubicBezTo>
                    <a:cubicBezTo>
                      <a:pt x="3739" y="3275"/>
                      <a:pt x="2763" y="2227"/>
                      <a:pt x="1894" y="1441"/>
                    </a:cubicBezTo>
                    <a:cubicBezTo>
                      <a:pt x="906" y="548"/>
                      <a:pt x="36" y="1"/>
                      <a:pt x="3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41"/>
              <p:cNvSpPr/>
              <p:nvPr/>
            </p:nvSpPr>
            <p:spPr>
              <a:xfrm>
                <a:off x="3564725" y="4400975"/>
                <a:ext cx="128900" cy="245575"/>
              </a:xfrm>
              <a:custGeom>
                <a:avLst/>
                <a:gdLst/>
                <a:ahLst/>
                <a:cxnLst/>
                <a:rect l="l" t="t" r="r" b="b"/>
                <a:pathLst>
                  <a:path w="5156" h="9823" extrusionOk="0">
                    <a:moveTo>
                      <a:pt x="4191" y="0"/>
                    </a:moveTo>
                    <a:cubicBezTo>
                      <a:pt x="4191" y="0"/>
                      <a:pt x="1548" y="2429"/>
                      <a:pt x="774" y="5144"/>
                    </a:cubicBezTo>
                    <a:cubicBezTo>
                      <a:pt x="0" y="7846"/>
                      <a:pt x="1393" y="9823"/>
                      <a:pt x="1393" y="9823"/>
                    </a:cubicBezTo>
                    <a:cubicBezTo>
                      <a:pt x="1393" y="9823"/>
                      <a:pt x="3608" y="8894"/>
                      <a:pt x="4382" y="6180"/>
                    </a:cubicBezTo>
                    <a:cubicBezTo>
                      <a:pt x="5156" y="3465"/>
                      <a:pt x="4191" y="0"/>
                      <a:pt x="419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41"/>
              <p:cNvSpPr/>
              <p:nvPr/>
            </p:nvSpPr>
            <p:spPr>
              <a:xfrm>
                <a:off x="4323450" y="4311375"/>
                <a:ext cx="22950" cy="23250"/>
              </a:xfrm>
              <a:custGeom>
                <a:avLst/>
                <a:gdLst/>
                <a:ahLst/>
                <a:cxnLst/>
                <a:rect l="l" t="t" r="r" b="b"/>
                <a:pathLst>
                  <a:path w="918" h="930" extrusionOk="0">
                    <a:moveTo>
                      <a:pt x="488" y="0"/>
                    </a:moveTo>
                    <a:cubicBezTo>
                      <a:pt x="322" y="0"/>
                      <a:pt x="179" y="96"/>
                      <a:pt x="84" y="227"/>
                    </a:cubicBezTo>
                    <a:cubicBezTo>
                      <a:pt x="48" y="286"/>
                      <a:pt x="12" y="358"/>
                      <a:pt x="12" y="453"/>
                    </a:cubicBezTo>
                    <a:cubicBezTo>
                      <a:pt x="0" y="703"/>
                      <a:pt x="191" y="905"/>
                      <a:pt x="453" y="929"/>
                    </a:cubicBezTo>
                    <a:cubicBezTo>
                      <a:pt x="460" y="930"/>
                      <a:pt x="467" y="930"/>
                      <a:pt x="474" y="930"/>
                    </a:cubicBezTo>
                    <a:cubicBezTo>
                      <a:pt x="692" y="930"/>
                      <a:pt x="882" y="755"/>
                      <a:pt x="905" y="524"/>
                    </a:cubicBezTo>
                    <a:cubicBezTo>
                      <a:pt x="905" y="501"/>
                      <a:pt x="917" y="489"/>
                      <a:pt x="917" y="477"/>
                    </a:cubicBezTo>
                    <a:cubicBezTo>
                      <a:pt x="917" y="405"/>
                      <a:pt x="905" y="346"/>
                      <a:pt x="893" y="286"/>
                    </a:cubicBezTo>
                    <a:cubicBezTo>
                      <a:pt x="822" y="120"/>
                      <a:pt x="667" y="0"/>
                      <a:pt x="48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41"/>
              <p:cNvSpPr/>
              <p:nvPr/>
            </p:nvSpPr>
            <p:spPr>
              <a:xfrm>
                <a:off x="3962975" y="3938675"/>
                <a:ext cx="26825" cy="25975"/>
              </a:xfrm>
              <a:custGeom>
                <a:avLst/>
                <a:gdLst/>
                <a:ahLst/>
                <a:cxnLst/>
                <a:rect l="l" t="t" r="r" b="b"/>
                <a:pathLst>
                  <a:path w="1073" h="1039" extrusionOk="0">
                    <a:moveTo>
                      <a:pt x="509" y="0"/>
                    </a:moveTo>
                    <a:cubicBezTo>
                      <a:pt x="240" y="0"/>
                      <a:pt x="13" y="229"/>
                      <a:pt x="13" y="502"/>
                    </a:cubicBezTo>
                    <a:cubicBezTo>
                      <a:pt x="1" y="788"/>
                      <a:pt x="239" y="1038"/>
                      <a:pt x="525" y="1038"/>
                    </a:cubicBezTo>
                    <a:cubicBezTo>
                      <a:pt x="532" y="1038"/>
                      <a:pt x="539" y="1038"/>
                      <a:pt x="546" y="1038"/>
                    </a:cubicBezTo>
                    <a:cubicBezTo>
                      <a:pt x="811" y="1038"/>
                      <a:pt x="1037" y="827"/>
                      <a:pt x="1060" y="538"/>
                    </a:cubicBezTo>
                    <a:cubicBezTo>
                      <a:pt x="1072" y="252"/>
                      <a:pt x="834" y="2"/>
                      <a:pt x="549" y="2"/>
                    </a:cubicBezTo>
                    <a:cubicBezTo>
                      <a:pt x="535" y="1"/>
                      <a:pt x="522" y="0"/>
                      <a:pt x="509"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41"/>
              <p:cNvSpPr/>
              <p:nvPr/>
            </p:nvSpPr>
            <p:spPr>
              <a:xfrm>
                <a:off x="4346950" y="3786875"/>
                <a:ext cx="39325" cy="38750"/>
              </a:xfrm>
              <a:custGeom>
                <a:avLst/>
                <a:gdLst/>
                <a:ahLst/>
                <a:cxnLst/>
                <a:rect l="l" t="t" r="r" b="b"/>
                <a:pathLst>
                  <a:path w="1573" h="1550" extrusionOk="0">
                    <a:moveTo>
                      <a:pt x="779" y="1"/>
                    </a:moveTo>
                    <a:cubicBezTo>
                      <a:pt x="359" y="1"/>
                      <a:pt x="24" y="337"/>
                      <a:pt x="13" y="740"/>
                    </a:cubicBezTo>
                    <a:cubicBezTo>
                      <a:pt x="1" y="1169"/>
                      <a:pt x="322" y="1526"/>
                      <a:pt x="763" y="1550"/>
                    </a:cubicBezTo>
                    <a:cubicBezTo>
                      <a:pt x="770" y="1550"/>
                      <a:pt x="778" y="1550"/>
                      <a:pt x="785" y="1550"/>
                    </a:cubicBezTo>
                    <a:cubicBezTo>
                      <a:pt x="1204" y="1550"/>
                      <a:pt x="1549" y="1221"/>
                      <a:pt x="1561" y="799"/>
                    </a:cubicBezTo>
                    <a:cubicBezTo>
                      <a:pt x="1573" y="371"/>
                      <a:pt x="1251" y="14"/>
                      <a:pt x="822" y="2"/>
                    </a:cubicBezTo>
                    <a:cubicBezTo>
                      <a:pt x="808" y="1"/>
                      <a:pt x="794" y="1"/>
                      <a:pt x="77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41"/>
              <p:cNvSpPr/>
              <p:nvPr/>
            </p:nvSpPr>
            <p:spPr>
              <a:xfrm>
                <a:off x="4019250" y="4010725"/>
                <a:ext cx="42575" cy="42625"/>
              </a:xfrm>
              <a:custGeom>
                <a:avLst/>
                <a:gdLst/>
                <a:ahLst/>
                <a:cxnLst/>
                <a:rect l="l" t="t" r="r" b="b"/>
                <a:pathLst>
                  <a:path w="1703" h="1705" extrusionOk="0">
                    <a:moveTo>
                      <a:pt x="871" y="1"/>
                    </a:moveTo>
                    <a:cubicBezTo>
                      <a:pt x="405" y="1"/>
                      <a:pt x="24" y="366"/>
                      <a:pt x="12" y="823"/>
                    </a:cubicBezTo>
                    <a:cubicBezTo>
                      <a:pt x="0" y="1299"/>
                      <a:pt x="369" y="1680"/>
                      <a:pt x="834" y="1704"/>
                    </a:cubicBezTo>
                    <a:cubicBezTo>
                      <a:pt x="842" y="1704"/>
                      <a:pt x="850" y="1704"/>
                      <a:pt x="858" y="1704"/>
                    </a:cubicBezTo>
                    <a:cubicBezTo>
                      <a:pt x="1264" y="1704"/>
                      <a:pt x="1609" y="1410"/>
                      <a:pt x="1691" y="1025"/>
                    </a:cubicBezTo>
                    <a:cubicBezTo>
                      <a:pt x="1703" y="989"/>
                      <a:pt x="1703" y="918"/>
                      <a:pt x="1703" y="882"/>
                    </a:cubicBezTo>
                    <a:cubicBezTo>
                      <a:pt x="1703" y="787"/>
                      <a:pt x="1691" y="704"/>
                      <a:pt x="1679" y="620"/>
                    </a:cubicBezTo>
                    <a:cubicBezTo>
                      <a:pt x="1584" y="275"/>
                      <a:pt x="1274" y="13"/>
                      <a:pt x="893" y="1"/>
                    </a:cubicBezTo>
                    <a:cubicBezTo>
                      <a:pt x="886" y="1"/>
                      <a:pt x="878" y="1"/>
                      <a:pt x="87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41"/>
              <p:cNvSpPr/>
              <p:nvPr/>
            </p:nvSpPr>
            <p:spPr>
              <a:xfrm>
                <a:off x="3836175" y="3576150"/>
                <a:ext cx="21450" cy="20875"/>
              </a:xfrm>
              <a:custGeom>
                <a:avLst/>
                <a:gdLst/>
                <a:ahLst/>
                <a:cxnLst/>
                <a:rect l="l" t="t" r="r" b="b"/>
                <a:pathLst>
                  <a:path w="858" h="835" extrusionOk="0">
                    <a:moveTo>
                      <a:pt x="421" y="1"/>
                    </a:moveTo>
                    <a:cubicBezTo>
                      <a:pt x="204" y="1"/>
                      <a:pt x="24" y="186"/>
                      <a:pt x="13" y="406"/>
                    </a:cubicBezTo>
                    <a:cubicBezTo>
                      <a:pt x="1" y="632"/>
                      <a:pt x="191" y="823"/>
                      <a:pt x="417" y="835"/>
                    </a:cubicBezTo>
                    <a:cubicBezTo>
                      <a:pt x="656" y="835"/>
                      <a:pt x="834" y="656"/>
                      <a:pt x="846" y="430"/>
                    </a:cubicBezTo>
                    <a:cubicBezTo>
                      <a:pt x="858" y="215"/>
                      <a:pt x="668" y="13"/>
                      <a:pt x="441" y="1"/>
                    </a:cubicBezTo>
                    <a:cubicBezTo>
                      <a:pt x="435" y="1"/>
                      <a:pt x="428" y="1"/>
                      <a:pt x="42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41"/>
              <p:cNvSpPr/>
              <p:nvPr/>
            </p:nvSpPr>
            <p:spPr>
              <a:xfrm>
                <a:off x="4250825" y="3564250"/>
                <a:ext cx="20850" cy="8675"/>
              </a:xfrm>
              <a:custGeom>
                <a:avLst/>
                <a:gdLst/>
                <a:ahLst/>
                <a:cxnLst/>
                <a:rect l="l" t="t" r="r" b="b"/>
                <a:pathLst>
                  <a:path w="834" h="347" extrusionOk="0">
                    <a:moveTo>
                      <a:pt x="0" y="1"/>
                    </a:moveTo>
                    <a:lnTo>
                      <a:pt x="0" y="1"/>
                    </a:lnTo>
                    <a:cubicBezTo>
                      <a:pt x="36" y="191"/>
                      <a:pt x="203" y="346"/>
                      <a:pt x="405" y="346"/>
                    </a:cubicBezTo>
                    <a:cubicBezTo>
                      <a:pt x="619" y="346"/>
                      <a:pt x="774" y="215"/>
                      <a:pt x="834" y="37"/>
                    </a:cubicBezTo>
                    <a:lnTo>
                      <a:pt x="0"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41"/>
              <p:cNvSpPr/>
              <p:nvPr/>
            </p:nvSpPr>
            <p:spPr>
              <a:xfrm>
                <a:off x="3785575" y="3782750"/>
                <a:ext cx="9850" cy="10125"/>
              </a:xfrm>
              <a:custGeom>
                <a:avLst/>
                <a:gdLst/>
                <a:ahLst/>
                <a:cxnLst/>
                <a:rect l="l" t="t" r="r" b="b"/>
                <a:pathLst>
                  <a:path w="394" h="405" extrusionOk="0">
                    <a:moveTo>
                      <a:pt x="203" y="0"/>
                    </a:moveTo>
                    <a:cubicBezTo>
                      <a:pt x="96" y="0"/>
                      <a:pt x="13" y="83"/>
                      <a:pt x="1" y="191"/>
                    </a:cubicBezTo>
                    <a:cubicBezTo>
                      <a:pt x="1" y="298"/>
                      <a:pt x="72" y="381"/>
                      <a:pt x="191" y="405"/>
                    </a:cubicBezTo>
                    <a:cubicBezTo>
                      <a:pt x="298" y="405"/>
                      <a:pt x="382" y="321"/>
                      <a:pt x="394" y="202"/>
                    </a:cubicBezTo>
                    <a:cubicBezTo>
                      <a:pt x="394" y="107"/>
                      <a:pt x="322" y="12"/>
                      <a:pt x="20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41"/>
              <p:cNvSpPr/>
              <p:nvPr/>
            </p:nvSpPr>
            <p:spPr>
              <a:xfrm>
                <a:off x="3719200" y="3886900"/>
                <a:ext cx="18775" cy="18500"/>
              </a:xfrm>
              <a:custGeom>
                <a:avLst/>
                <a:gdLst/>
                <a:ahLst/>
                <a:cxnLst/>
                <a:rect l="l" t="t" r="r" b="b"/>
                <a:pathLst>
                  <a:path w="751" h="740" extrusionOk="0">
                    <a:moveTo>
                      <a:pt x="370" y="1"/>
                    </a:moveTo>
                    <a:cubicBezTo>
                      <a:pt x="167" y="1"/>
                      <a:pt x="1" y="152"/>
                      <a:pt x="1" y="358"/>
                    </a:cubicBezTo>
                    <a:cubicBezTo>
                      <a:pt x="1" y="561"/>
                      <a:pt x="155" y="727"/>
                      <a:pt x="358" y="739"/>
                    </a:cubicBezTo>
                    <a:cubicBezTo>
                      <a:pt x="572" y="739"/>
                      <a:pt x="727" y="596"/>
                      <a:pt x="751" y="382"/>
                    </a:cubicBezTo>
                    <a:cubicBezTo>
                      <a:pt x="751" y="180"/>
                      <a:pt x="596" y="13"/>
                      <a:pt x="394" y="1"/>
                    </a:cubicBezTo>
                    <a:cubicBezTo>
                      <a:pt x="386" y="1"/>
                      <a:pt x="378" y="1"/>
                      <a:pt x="37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41"/>
              <p:cNvSpPr/>
              <p:nvPr/>
            </p:nvSpPr>
            <p:spPr>
              <a:xfrm>
                <a:off x="3545075" y="4052400"/>
                <a:ext cx="23250" cy="22375"/>
              </a:xfrm>
              <a:custGeom>
                <a:avLst/>
                <a:gdLst/>
                <a:ahLst/>
                <a:cxnLst/>
                <a:rect l="l" t="t" r="r" b="b"/>
                <a:pathLst>
                  <a:path w="930" h="895" extrusionOk="0">
                    <a:moveTo>
                      <a:pt x="454" y="1"/>
                    </a:moveTo>
                    <a:cubicBezTo>
                      <a:pt x="214" y="1"/>
                      <a:pt x="12" y="187"/>
                      <a:pt x="12" y="430"/>
                    </a:cubicBezTo>
                    <a:cubicBezTo>
                      <a:pt x="0" y="692"/>
                      <a:pt x="191" y="894"/>
                      <a:pt x="453" y="894"/>
                    </a:cubicBezTo>
                    <a:cubicBezTo>
                      <a:pt x="460" y="894"/>
                      <a:pt x="467" y="895"/>
                      <a:pt x="474" y="895"/>
                    </a:cubicBezTo>
                    <a:cubicBezTo>
                      <a:pt x="703" y="895"/>
                      <a:pt x="894" y="708"/>
                      <a:pt x="905" y="465"/>
                    </a:cubicBezTo>
                    <a:cubicBezTo>
                      <a:pt x="929" y="215"/>
                      <a:pt x="715" y="1"/>
                      <a:pt x="477" y="1"/>
                    </a:cubicBezTo>
                    <a:cubicBezTo>
                      <a:pt x="469" y="1"/>
                      <a:pt x="462" y="1"/>
                      <a:pt x="45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41"/>
              <p:cNvSpPr/>
              <p:nvPr/>
            </p:nvSpPr>
            <p:spPr>
              <a:xfrm>
                <a:off x="3587650" y="4000325"/>
                <a:ext cx="40200" cy="39625"/>
              </a:xfrm>
              <a:custGeom>
                <a:avLst/>
                <a:gdLst/>
                <a:ahLst/>
                <a:cxnLst/>
                <a:rect l="l" t="t" r="r" b="b"/>
                <a:pathLst>
                  <a:path w="1608" h="1585" extrusionOk="0">
                    <a:moveTo>
                      <a:pt x="833" y="0"/>
                    </a:moveTo>
                    <a:cubicBezTo>
                      <a:pt x="786" y="0"/>
                      <a:pt x="726" y="0"/>
                      <a:pt x="679" y="12"/>
                    </a:cubicBezTo>
                    <a:cubicBezTo>
                      <a:pt x="310" y="72"/>
                      <a:pt x="24" y="393"/>
                      <a:pt x="12" y="762"/>
                    </a:cubicBezTo>
                    <a:cubicBezTo>
                      <a:pt x="0" y="1108"/>
                      <a:pt x="214" y="1405"/>
                      <a:pt x="512" y="1524"/>
                    </a:cubicBezTo>
                    <a:cubicBezTo>
                      <a:pt x="595" y="1548"/>
                      <a:pt x="679" y="1560"/>
                      <a:pt x="774" y="1584"/>
                    </a:cubicBezTo>
                    <a:cubicBezTo>
                      <a:pt x="781" y="1584"/>
                      <a:pt x="788" y="1584"/>
                      <a:pt x="795" y="1584"/>
                    </a:cubicBezTo>
                    <a:cubicBezTo>
                      <a:pt x="1215" y="1584"/>
                      <a:pt x="1572" y="1243"/>
                      <a:pt x="1584" y="822"/>
                    </a:cubicBezTo>
                    <a:cubicBezTo>
                      <a:pt x="1607" y="393"/>
                      <a:pt x="1262" y="12"/>
                      <a:pt x="83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41"/>
              <p:cNvSpPr/>
              <p:nvPr/>
            </p:nvSpPr>
            <p:spPr>
              <a:xfrm>
                <a:off x="3806725" y="4492650"/>
                <a:ext cx="24425" cy="23850"/>
              </a:xfrm>
              <a:custGeom>
                <a:avLst/>
                <a:gdLst/>
                <a:ahLst/>
                <a:cxnLst/>
                <a:rect l="l" t="t" r="r" b="b"/>
                <a:pathLst>
                  <a:path w="977" h="954" extrusionOk="0">
                    <a:moveTo>
                      <a:pt x="500" y="0"/>
                    </a:moveTo>
                    <a:cubicBezTo>
                      <a:pt x="238" y="0"/>
                      <a:pt x="12" y="203"/>
                      <a:pt x="12" y="465"/>
                    </a:cubicBezTo>
                    <a:cubicBezTo>
                      <a:pt x="0" y="715"/>
                      <a:pt x="202" y="941"/>
                      <a:pt x="476" y="953"/>
                    </a:cubicBezTo>
                    <a:cubicBezTo>
                      <a:pt x="483" y="953"/>
                      <a:pt x="490" y="953"/>
                      <a:pt x="497" y="953"/>
                    </a:cubicBezTo>
                    <a:cubicBezTo>
                      <a:pt x="739" y="953"/>
                      <a:pt x="953" y="755"/>
                      <a:pt x="964" y="489"/>
                    </a:cubicBezTo>
                    <a:cubicBezTo>
                      <a:pt x="976" y="238"/>
                      <a:pt x="774" y="12"/>
                      <a:pt x="50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41"/>
              <p:cNvSpPr/>
              <p:nvPr/>
            </p:nvSpPr>
            <p:spPr>
              <a:xfrm>
                <a:off x="4083225" y="4417350"/>
                <a:ext cx="12250" cy="12525"/>
              </a:xfrm>
              <a:custGeom>
                <a:avLst/>
                <a:gdLst/>
                <a:ahLst/>
                <a:cxnLst/>
                <a:rect l="l" t="t" r="r" b="b"/>
                <a:pathLst>
                  <a:path w="490" h="501" extrusionOk="0">
                    <a:moveTo>
                      <a:pt x="251" y="0"/>
                    </a:moveTo>
                    <a:cubicBezTo>
                      <a:pt x="120" y="0"/>
                      <a:pt x="1" y="107"/>
                      <a:pt x="1" y="238"/>
                    </a:cubicBezTo>
                    <a:cubicBezTo>
                      <a:pt x="1" y="393"/>
                      <a:pt x="96" y="500"/>
                      <a:pt x="239" y="500"/>
                    </a:cubicBezTo>
                    <a:cubicBezTo>
                      <a:pt x="370" y="500"/>
                      <a:pt x="489" y="393"/>
                      <a:pt x="489" y="262"/>
                    </a:cubicBezTo>
                    <a:cubicBezTo>
                      <a:pt x="489" y="119"/>
                      <a:pt x="382" y="0"/>
                      <a:pt x="25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41"/>
              <p:cNvSpPr/>
              <p:nvPr/>
            </p:nvSpPr>
            <p:spPr>
              <a:xfrm>
                <a:off x="4895250" y="4638775"/>
                <a:ext cx="32750" cy="32500"/>
              </a:xfrm>
              <a:custGeom>
                <a:avLst/>
                <a:gdLst/>
                <a:ahLst/>
                <a:cxnLst/>
                <a:rect l="l" t="t" r="r" b="b"/>
                <a:pathLst>
                  <a:path w="1310" h="1300" extrusionOk="0">
                    <a:moveTo>
                      <a:pt x="658" y="1"/>
                    </a:moveTo>
                    <a:cubicBezTo>
                      <a:pt x="322" y="1"/>
                      <a:pt x="36" y="282"/>
                      <a:pt x="24" y="632"/>
                    </a:cubicBezTo>
                    <a:cubicBezTo>
                      <a:pt x="0" y="990"/>
                      <a:pt x="286" y="1287"/>
                      <a:pt x="643" y="1299"/>
                    </a:cubicBezTo>
                    <a:lnTo>
                      <a:pt x="726" y="1299"/>
                    </a:lnTo>
                    <a:cubicBezTo>
                      <a:pt x="1048" y="1263"/>
                      <a:pt x="1298" y="1001"/>
                      <a:pt x="1298" y="668"/>
                    </a:cubicBezTo>
                    <a:cubicBezTo>
                      <a:pt x="1310" y="347"/>
                      <a:pt x="1072" y="73"/>
                      <a:pt x="762" y="13"/>
                    </a:cubicBezTo>
                    <a:cubicBezTo>
                      <a:pt x="726" y="13"/>
                      <a:pt x="703" y="1"/>
                      <a:pt x="679" y="1"/>
                    </a:cubicBezTo>
                    <a:cubicBezTo>
                      <a:pt x="672" y="1"/>
                      <a:pt x="665" y="1"/>
                      <a:pt x="65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41"/>
              <p:cNvSpPr/>
              <p:nvPr/>
            </p:nvSpPr>
            <p:spPr>
              <a:xfrm>
                <a:off x="4610100" y="4218425"/>
                <a:ext cx="27700" cy="26900"/>
              </a:xfrm>
              <a:custGeom>
                <a:avLst/>
                <a:gdLst/>
                <a:ahLst/>
                <a:cxnLst/>
                <a:rect l="l" t="t" r="r" b="b"/>
                <a:pathLst>
                  <a:path w="1108" h="1076" extrusionOk="0">
                    <a:moveTo>
                      <a:pt x="510" y="0"/>
                    </a:moveTo>
                    <a:cubicBezTo>
                      <a:pt x="231" y="0"/>
                      <a:pt x="23" y="226"/>
                      <a:pt x="12" y="504"/>
                    </a:cubicBezTo>
                    <a:cubicBezTo>
                      <a:pt x="0" y="801"/>
                      <a:pt x="226" y="1051"/>
                      <a:pt x="524" y="1075"/>
                    </a:cubicBezTo>
                    <a:cubicBezTo>
                      <a:pt x="531" y="1076"/>
                      <a:pt x="538" y="1076"/>
                      <a:pt x="545" y="1076"/>
                    </a:cubicBezTo>
                    <a:cubicBezTo>
                      <a:pt x="834" y="1076"/>
                      <a:pt x="1084" y="842"/>
                      <a:pt x="1095" y="551"/>
                    </a:cubicBezTo>
                    <a:cubicBezTo>
                      <a:pt x="1107" y="254"/>
                      <a:pt x="869" y="4"/>
                      <a:pt x="572" y="4"/>
                    </a:cubicBezTo>
                    <a:cubicBezTo>
                      <a:pt x="551" y="1"/>
                      <a:pt x="530" y="0"/>
                      <a:pt x="51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41"/>
              <p:cNvSpPr/>
              <p:nvPr/>
            </p:nvSpPr>
            <p:spPr>
              <a:xfrm>
                <a:off x="4518700" y="3969375"/>
                <a:ext cx="15200" cy="15500"/>
              </a:xfrm>
              <a:custGeom>
                <a:avLst/>
                <a:gdLst/>
                <a:ahLst/>
                <a:cxnLst/>
                <a:rect l="l" t="t" r="r" b="b"/>
                <a:pathLst>
                  <a:path w="608" h="620" extrusionOk="0">
                    <a:moveTo>
                      <a:pt x="310" y="0"/>
                    </a:moveTo>
                    <a:cubicBezTo>
                      <a:pt x="156" y="0"/>
                      <a:pt x="1" y="143"/>
                      <a:pt x="1" y="298"/>
                    </a:cubicBezTo>
                    <a:cubicBezTo>
                      <a:pt x="1" y="465"/>
                      <a:pt x="120" y="619"/>
                      <a:pt x="298" y="619"/>
                    </a:cubicBezTo>
                    <a:cubicBezTo>
                      <a:pt x="465" y="619"/>
                      <a:pt x="608" y="500"/>
                      <a:pt x="608" y="322"/>
                    </a:cubicBezTo>
                    <a:cubicBezTo>
                      <a:pt x="608" y="155"/>
                      <a:pt x="501" y="0"/>
                      <a:pt x="31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41"/>
              <p:cNvSpPr/>
              <p:nvPr/>
            </p:nvSpPr>
            <p:spPr>
              <a:xfrm>
                <a:off x="4804450" y="3940800"/>
                <a:ext cx="17300" cy="17275"/>
              </a:xfrm>
              <a:custGeom>
                <a:avLst/>
                <a:gdLst/>
                <a:ahLst/>
                <a:cxnLst/>
                <a:rect l="l" t="t" r="r" b="b"/>
                <a:pathLst>
                  <a:path w="692" h="691" extrusionOk="0">
                    <a:moveTo>
                      <a:pt x="358" y="0"/>
                    </a:moveTo>
                    <a:cubicBezTo>
                      <a:pt x="167" y="0"/>
                      <a:pt x="1" y="155"/>
                      <a:pt x="1" y="334"/>
                    </a:cubicBezTo>
                    <a:cubicBezTo>
                      <a:pt x="1" y="524"/>
                      <a:pt x="144" y="667"/>
                      <a:pt x="334" y="691"/>
                    </a:cubicBezTo>
                    <a:cubicBezTo>
                      <a:pt x="525" y="691"/>
                      <a:pt x="679" y="548"/>
                      <a:pt x="691" y="357"/>
                    </a:cubicBezTo>
                    <a:cubicBezTo>
                      <a:pt x="691" y="167"/>
                      <a:pt x="560" y="12"/>
                      <a:pt x="35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41"/>
              <p:cNvSpPr/>
              <p:nvPr/>
            </p:nvSpPr>
            <p:spPr>
              <a:xfrm>
                <a:off x="4783625" y="3702975"/>
                <a:ext cx="16975" cy="16975"/>
              </a:xfrm>
              <a:custGeom>
                <a:avLst/>
                <a:gdLst/>
                <a:ahLst/>
                <a:cxnLst/>
                <a:rect l="l" t="t" r="r" b="b"/>
                <a:pathLst>
                  <a:path w="679" h="679" extrusionOk="0">
                    <a:moveTo>
                      <a:pt x="346" y="0"/>
                    </a:moveTo>
                    <a:cubicBezTo>
                      <a:pt x="167" y="0"/>
                      <a:pt x="0" y="143"/>
                      <a:pt x="0" y="334"/>
                    </a:cubicBezTo>
                    <a:cubicBezTo>
                      <a:pt x="0" y="512"/>
                      <a:pt x="143" y="679"/>
                      <a:pt x="334" y="679"/>
                    </a:cubicBezTo>
                    <a:cubicBezTo>
                      <a:pt x="512" y="679"/>
                      <a:pt x="655" y="524"/>
                      <a:pt x="679" y="345"/>
                    </a:cubicBezTo>
                    <a:cubicBezTo>
                      <a:pt x="679" y="167"/>
                      <a:pt x="536" y="0"/>
                      <a:pt x="34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41"/>
              <p:cNvSpPr/>
              <p:nvPr/>
            </p:nvSpPr>
            <p:spPr>
              <a:xfrm>
                <a:off x="4833925" y="4344425"/>
                <a:ext cx="108975" cy="253025"/>
              </a:xfrm>
              <a:custGeom>
                <a:avLst/>
                <a:gdLst/>
                <a:ahLst/>
                <a:cxnLst/>
                <a:rect l="l" t="t" r="r" b="b"/>
                <a:pathLst>
                  <a:path w="4359" h="10121" extrusionOk="0">
                    <a:moveTo>
                      <a:pt x="2918" y="0"/>
                    </a:moveTo>
                    <a:cubicBezTo>
                      <a:pt x="2918" y="0"/>
                      <a:pt x="834" y="1226"/>
                      <a:pt x="417" y="4024"/>
                    </a:cubicBezTo>
                    <a:cubicBezTo>
                      <a:pt x="1" y="6822"/>
                      <a:pt x="1417" y="10120"/>
                      <a:pt x="1417" y="10120"/>
                    </a:cubicBezTo>
                    <a:cubicBezTo>
                      <a:pt x="1417" y="10120"/>
                      <a:pt x="2251" y="9132"/>
                      <a:pt x="3013" y="7727"/>
                    </a:cubicBezTo>
                    <a:cubicBezTo>
                      <a:pt x="2858" y="7644"/>
                      <a:pt x="2751" y="7465"/>
                      <a:pt x="2751" y="7263"/>
                    </a:cubicBezTo>
                    <a:cubicBezTo>
                      <a:pt x="2774" y="6996"/>
                      <a:pt x="3001" y="6762"/>
                      <a:pt x="3267" y="6762"/>
                    </a:cubicBezTo>
                    <a:cubicBezTo>
                      <a:pt x="3273" y="6762"/>
                      <a:pt x="3280" y="6763"/>
                      <a:pt x="3287" y="6763"/>
                    </a:cubicBezTo>
                    <a:cubicBezTo>
                      <a:pt x="3322" y="6763"/>
                      <a:pt x="3370" y="6775"/>
                      <a:pt x="3394" y="6787"/>
                    </a:cubicBezTo>
                    <a:cubicBezTo>
                      <a:pt x="3406" y="6783"/>
                      <a:pt x="3415" y="6781"/>
                      <a:pt x="3422" y="6781"/>
                    </a:cubicBezTo>
                    <a:cubicBezTo>
                      <a:pt x="3437" y="6781"/>
                      <a:pt x="3445" y="6787"/>
                      <a:pt x="3453" y="6787"/>
                    </a:cubicBezTo>
                    <a:cubicBezTo>
                      <a:pt x="3763" y="6096"/>
                      <a:pt x="4025" y="5334"/>
                      <a:pt x="4144" y="4572"/>
                    </a:cubicBezTo>
                    <a:cubicBezTo>
                      <a:pt x="4358" y="3060"/>
                      <a:pt x="3989" y="1846"/>
                      <a:pt x="3584" y="1048"/>
                    </a:cubicBezTo>
                    <a:cubicBezTo>
                      <a:pt x="3263" y="381"/>
                      <a:pt x="2918" y="0"/>
                      <a:pt x="291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41"/>
              <p:cNvSpPr/>
              <p:nvPr/>
            </p:nvSpPr>
            <p:spPr>
              <a:xfrm>
                <a:off x="6476700" y="4399175"/>
                <a:ext cx="108950" cy="252750"/>
              </a:xfrm>
              <a:custGeom>
                <a:avLst/>
                <a:gdLst/>
                <a:ahLst/>
                <a:cxnLst/>
                <a:rect l="l" t="t" r="r" b="b"/>
                <a:pathLst>
                  <a:path w="4358" h="10110" extrusionOk="0">
                    <a:moveTo>
                      <a:pt x="2917" y="1"/>
                    </a:moveTo>
                    <a:cubicBezTo>
                      <a:pt x="2917" y="1"/>
                      <a:pt x="834" y="1203"/>
                      <a:pt x="417" y="4001"/>
                    </a:cubicBezTo>
                    <a:cubicBezTo>
                      <a:pt x="0" y="6799"/>
                      <a:pt x="1417" y="10109"/>
                      <a:pt x="1417" y="10109"/>
                    </a:cubicBezTo>
                    <a:cubicBezTo>
                      <a:pt x="1417" y="10109"/>
                      <a:pt x="2250" y="9109"/>
                      <a:pt x="3000" y="7716"/>
                    </a:cubicBezTo>
                    <a:cubicBezTo>
                      <a:pt x="2858" y="7621"/>
                      <a:pt x="2750" y="7442"/>
                      <a:pt x="2750" y="7252"/>
                    </a:cubicBezTo>
                    <a:cubicBezTo>
                      <a:pt x="2762" y="6973"/>
                      <a:pt x="2989" y="6739"/>
                      <a:pt x="3266" y="6739"/>
                    </a:cubicBezTo>
                    <a:cubicBezTo>
                      <a:pt x="3273" y="6739"/>
                      <a:pt x="3279" y="6739"/>
                      <a:pt x="3286" y="6740"/>
                    </a:cubicBezTo>
                    <a:cubicBezTo>
                      <a:pt x="3322" y="6740"/>
                      <a:pt x="3358" y="6764"/>
                      <a:pt x="3393" y="6775"/>
                    </a:cubicBezTo>
                    <a:cubicBezTo>
                      <a:pt x="3405" y="6775"/>
                      <a:pt x="3441" y="6775"/>
                      <a:pt x="3453" y="6787"/>
                    </a:cubicBezTo>
                    <a:cubicBezTo>
                      <a:pt x="3762" y="6085"/>
                      <a:pt x="4013" y="5335"/>
                      <a:pt x="4132" y="4573"/>
                    </a:cubicBezTo>
                    <a:cubicBezTo>
                      <a:pt x="4358" y="3049"/>
                      <a:pt x="3989" y="1846"/>
                      <a:pt x="3584" y="1049"/>
                    </a:cubicBezTo>
                    <a:cubicBezTo>
                      <a:pt x="3262" y="370"/>
                      <a:pt x="2917" y="1"/>
                      <a:pt x="291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41"/>
              <p:cNvSpPr/>
              <p:nvPr/>
            </p:nvSpPr>
            <p:spPr>
              <a:xfrm>
                <a:off x="5865600" y="4458125"/>
                <a:ext cx="153325" cy="218800"/>
              </a:xfrm>
              <a:custGeom>
                <a:avLst/>
                <a:gdLst/>
                <a:ahLst/>
                <a:cxnLst/>
                <a:rect l="l" t="t" r="r" b="b"/>
                <a:pathLst>
                  <a:path w="6133" h="8752" extrusionOk="0">
                    <a:moveTo>
                      <a:pt x="822" y="0"/>
                    </a:moveTo>
                    <a:cubicBezTo>
                      <a:pt x="822" y="0"/>
                      <a:pt x="1" y="2262"/>
                      <a:pt x="1465" y="4679"/>
                    </a:cubicBezTo>
                    <a:cubicBezTo>
                      <a:pt x="2918" y="7096"/>
                      <a:pt x="6120" y="8751"/>
                      <a:pt x="6120" y="8751"/>
                    </a:cubicBezTo>
                    <a:cubicBezTo>
                      <a:pt x="6120" y="8751"/>
                      <a:pt x="6132" y="5156"/>
                      <a:pt x="4680" y="2739"/>
                    </a:cubicBezTo>
                    <a:cubicBezTo>
                      <a:pt x="3215" y="322"/>
                      <a:pt x="822" y="0"/>
                      <a:pt x="82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41"/>
              <p:cNvSpPr/>
              <p:nvPr/>
            </p:nvSpPr>
            <p:spPr>
              <a:xfrm>
                <a:off x="5370600" y="4104625"/>
                <a:ext cx="245000" cy="104350"/>
              </a:xfrm>
              <a:custGeom>
                <a:avLst/>
                <a:gdLst/>
                <a:ahLst/>
                <a:cxnLst/>
                <a:rect l="l" t="t" r="r" b="b"/>
                <a:pathLst>
                  <a:path w="9800" h="4174" extrusionOk="0">
                    <a:moveTo>
                      <a:pt x="6163" y="0"/>
                    </a:moveTo>
                    <a:cubicBezTo>
                      <a:pt x="5327" y="0"/>
                      <a:pt x="4445" y="85"/>
                      <a:pt x="3632" y="329"/>
                    </a:cubicBezTo>
                    <a:cubicBezTo>
                      <a:pt x="917" y="1115"/>
                      <a:pt x="0" y="3341"/>
                      <a:pt x="0" y="3341"/>
                    </a:cubicBezTo>
                    <a:cubicBezTo>
                      <a:pt x="0" y="3341"/>
                      <a:pt x="298" y="3556"/>
                      <a:pt x="810" y="3758"/>
                    </a:cubicBezTo>
                    <a:cubicBezTo>
                      <a:pt x="798" y="3794"/>
                      <a:pt x="798" y="3818"/>
                      <a:pt x="798" y="3853"/>
                    </a:cubicBezTo>
                    <a:cubicBezTo>
                      <a:pt x="798" y="3984"/>
                      <a:pt x="893" y="4091"/>
                      <a:pt x="1024" y="4091"/>
                    </a:cubicBezTo>
                    <a:cubicBezTo>
                      <a:pt x="1132" y="4091"/>
                      <a:pt x="1215" y="4020"/>
                      <a:pt x="1251" y="3913"/>
                    </a:cubicBezTo>
                    <a:cubicBezTo>
                      <a:pt x="1724" y="4055"/>
                      <a:pt x="2316" y="4174"/>
                      <a:pt x="2995" y="4174"/>
                    </a:cubicBezTo>
                    <a:cubicBezTo>
                      <a:pt x="3511" y="4174"/>
                      <a:pt x="4078" y="4105"/>
                      <a:pt x="4680" y="3925"/>
                    </a:cubicBezTo>
                    <a:cubicBezTo>
                      <a:pt x="7394" y="3127"/>
                      <a:pt x="9799" y="460"/>
                      <a:pt x="9799" y="460"/>
                    </a:cubicBezTo>
                    <a:cubicBezTo>
                      <a:pt x="9799" y="460"/>
                      <a:pt x="8106" y="0"/>
                      <a:pt x="616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41"/>
              <p:cNvSpPr/>
              <p:nvPr/>
            </p:nvSpPr>
            <p:spPr>
              <a:xfrm>
                <a:off x="5076525" y="3876200"/>
                <a:ext cx="117000" cy="251850"/>
              </a:xfrm>
              <a:custGeom>
                <a:avLst/>
                <a:gdLst/>
                <a:ahLst/>
                <a:cxnLst/>
                <a:rect l="l" t="t" r="r" b="b"/>
                <a:pathLst>
                  <a:path w="4680" h="10074" extrusionOk="0">
                    <a:moveTo>
                      <a:pt x="1596" y="1"/>
                    </a:moveTo>
                    <a:cubicBezTo>
                      <a:pt x="1596" y="1"/>
                      <a:pt x="0" y="1810"/>
                      <a:pt x="476" y="4596"/>
                    </a:cubicBezTo>
                    <a:cubicBezTo>
                      <a:pt x="953" y="7382"/>
                      <a:pt x="3334" y="10073"/>
                      <a:pt x="3334" y="10073"/>
                    </a:cubicBezTo>
                    <a:cubicBezTo>
                      <a:pt x="3334" y="10073"/>
                      <a:pt x="4679" y="6739"/>
                      <a:pt x="4179" y="3953"/>
                    </a:cubicBezTo>
                    <a:cubicBezTo>
                      <a:pt x="3703" y="1167"/>
                      <a:pt x="1596" y="1"/>
                      <a:pt x="159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41"/>
              <p:cNvSpPr/>
              <p:nvPr/>
            </p:nvSpPr>
            <p:spPr>
              <a:xfrm>
                <a:off x="6345725" y="3516625"/>
                <a:ext cx="134275" cy="238150"/>
              </a:xfrm>
              <a:custGeom>
                <a:avLst/>
                <a:gdLst/>
                <a:ahLst/>
                <a:cxnLst/>
                <a:rect l="l" t="t" r="r" b="b"/>
                <a:pathLst>
                  <a:path w="5371" h="9526" extrusionOk="0">
                    <a:moveTo>
                      <a:pt x="4179" y="1"/>
                    </a:moveTo>
                    <a:cubicBezTo>
                      <a:pt x="4179" y="1"/>
                      <a:pt x="1870" y="715"/>
                      <a:pt x="846" y="3346"/>
                    </a:cubicBezTo>
                    <a:cubicBezTo>
                      <a:pt x="679" y="3775"/>
                      <a:pt x="548" y="4239"/>
                      <a:pt x="465" y="4704"/>
                    </a:cubicBezTo>
                    <a:cubicBezTo>
                      <a:pt x="0" y="7049"/>
                      <a:pt x="429" y="9526"/>
                      <a:pt x="429" y="9526"/>
                    </a:cubicBezTo>
                    <a:cubicBezTo>
                      <a:pt x="429" y="9526"/>
                      <a:pt x="3227" y="7395"/>
                      <a:pt x="4299" y="4823"/>
                    </a:cubicBezTo>
                    <a:cubicBezTo>
                      <a:pt x="4310" y="4799"/>
                      <a:pt x="4334" y="4763"/>
                      <a:pt x="4346" y="4716"/>
                    </a:cubicBezTo>
                    <a:cubicBezTo>
                      <a:pt x="5370" y="2084"/>
                      <a:pt x="4179" y="1"/>
                      <a:pt x="4179"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41"/>
              <p:cNvSpPr/>
              <p:nvPr/>
            </p:nvSpPr>
            <p:spPr>
              <a:xfrm>
                <a:off x="5927525" y="3963750"/>
                <a:ext cx="241425" cy="108525"/>
              </a:xfrm>
              <a:custGeom>
                <a:avLst/>
                <a:gdLst/>
                <a:ahLst/>
                <a:cxnLst/>
                <a:rect l="l" t="t" r="r" b="b"/>
                <a:pathLst>
                  <a:path w="9657" h="4341" extrusionOk="0">
                    <a:moveTo>
                      <a:pt x="6288" y="522"/>
                    </a:moveTo>
                    <a:cubicBezTo>
                      <a:pt x="6295" y="522"/>
                      <a:pt x="6303" y="522"/>
                      <a:pt x="6310" y="523"/>
                    </a:cubicBezTo>
                    <a:cubicBezTo>
                      <a:pt x="6489" y="523"/>
                      <a:pt x="6620" y="678"/>
                      <a:pt x="6608" y="856"/>
                    </a:cubicBezTo>
                    <a:cubicBezTo>
                      <a:pt x="6608" y="1027"/>
                      <a:pt x="6466" y="1155"/>
                      <a:pt x="6297" y="1155"/>
                    </a:cubicBezTo>
                    <a:cubicBezTo>
                      <a:pt x="6290" y="1155"/>
                      <a:pt x="6282" y="1154"/>
                      <a:pt x="6275" y="1154"/>
                    </a:cubicBezTo>
                    <a:cubicBezTo>
                      <a:pt x="6096" y="1142"/>
                      <a:pt x="5965" y="987"/>
                      <a:pt x="5977" y="821"/>
                    </a:cubicBezTo>
                    <a:cubicBezTo>
                      <a:pt x="5977" y="649"/>
                      <a:pt x="6119" y="522"/>
                      <a:pt x="6288" y="522"/>
                    </a:cubicBezTo>
                    <a:close/>
                    <a:moveTo>
                      <a:pt x="6733" y="1867"/>
                    </a:moveTo>
                    <a:cubicBezTo>
                      <a:pt x="6739" y="1867"/>
                      <a:pt x="6745" y="1867"/>
                      <a:pt x="6751" y="1868"/>
                    </a:cubicBezTo>
                    <a:cubicBezTo>
                      <a:pt x="6834" y="1868"/>
                      <a:pt x="6894" y="1928"/>
                      <a:pt x="6870" y="1999"/>
                    </a:cubicBezTo>
                    <a:cubicBezTo>
                      <a:pt x="6870" y="2064"/>
                      <a:pt x="6820" y="2120"/>
                      <a:pt x="6757" y="2120"/>
                    </a:cubicBezTo>
                    <a:cubicBezTo>
                      <a:pt x="6751" y="2120"/>
                      <a:pt x="6745" y="2119"/>
                      <a:pt x="6739" y="2118"/>
                    </a:cubicBezTo>
                    <a:cubicBezTo>
                      <a:pt x="6668" y="2118"/>
                      <a:pt x="6620" y="2059"/>
                      <a:pt x="6620" y="1987"/>
                    </a:cubicBezTo>
                    <a:cubicBezTo>
                      <a:pt x="6620" y="1922"/>
                      <a:pt x="6670" y="1867"/>
                      <a:pt x="6733" y="1867"/>
                    </a:cubicBezTo>
                    <a:close/>
                    <a:moveTo>
                      <a:pt x="6907" y="1"/>
                    </a:moveTo>
                    <a:cubicBezTo>
                      <a:pt x="6314" y="1"/>
                      <a:pt x="5650" y="90"/>
                      <a:pt x="4941" y="332"/>
                    </a:cubicBezTo>
                    <a:cubicBezTo>
                      <a:pt x="2274" y="1261"/>
                      <a:pt x="0" y="4035"/>
                      <a:pt x="0" y="4035"/>
                    </a:cubicBezTo>
                    <a:cubicBezTo>
                      <a:pt x="0" y="4035"/>
                      <a:pt x="1385" y="4340"/>
                      <a:pt x="3077" y="4340"/>
                    </a:cubicBezTo>
                    <a:cubicBezTo>
                      <a:pt x="4078" y="4340"/>
                      <a:pt x="5187" y="4233"/>
                      <a:pt x="6179" y="3892"/>
                    </a:cubicBezTo>
                    <a:cubicBezTo>
                      <a:pt x="8858" y="2964"/>
                      <a:pt x="9656" y="690"/>
                      <a:pt x="9656" y="690"/>
                    </a:cubicBezTo>
                    <a:cubicBezTo>
                      <a:pt x="9656" y="690"/>
                      <a:pt x="8555" y="1"/>
                      <a:pt x="6907"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41"/>
              <p:cNvSpPr/>
              <p:nvPr/>
            </p:nvSpPr>
            <p:spPr>
              <a:xfrm>
                <a:off x="5966200" y="4365850"/>
                <a:ext cx="22950" cy="22950"/>
              </a:xfrm>
              <a:custGeom>
                <a:avLst/>
                <a:gdLst/>
                <a:ahLst/>
                <a:cxnLst/>
                <a:rect l="l" t="t" r="r" b="b"/>
                <a:pathLst>
                  <a:path w="918" h="918" extrusionOk="0">
                    <a:moveTo>
                      <a:pt x="489" y="0"/>
                    </a:moveTo>
                    <a:cubicBezTo>
                      <a:pt x="322" y="0"/>
                      <a:pt x="179" y="84"/>
                      <a:pt x="84" y="215"/>
                    </a:cubicBezTo>
                    <a:cubicBezTo>
                      <a:pt x="37" y="274"/>
                      <a:pt x="13" y="357"/>
                      <a:pt x="13" y="441"/>
                    </a:cubicBezTo>
                    <a:cubicBezTo>
                      <a:pt x="1" y="691"/>
                      <a:pt x="203" y="905"/>
                      <a:pt x="453" y="917"/>
                    </a:cubicBezTo>
                    <a:cubicBezTo>
                      <a:pt x="680" y="917"/>
                      <a:pt x="882" y="738"/>
                      <a:pt x="906" y="512"/>
                    </a:cubicBezTo>
                    <a:cubicBezTo>
                      <a:pt x="906" y="500"/>
                      <a:pt x="918" y="488"/>
                      <a:pt x="918" y="477"/>
                    </a:cubicBezTo>
                    <a:cubicBezTo>
                      <a:pt x="918" y="393"/>
                      <a:pt x="906" y="334"/>
                      <a:pt x="894" y="274"/>
                    </a:cubicBezTo>
                    <a:cubicBezTo>
                      <a:pt x="811" y="119"/>
                      <a:pt x="668" y="0"/>
                      <a:pt x="489"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41"/>
              <p:cNvSpPr/>
              <p:nvPr/>
            </p:nvSpPr>
            <p:spPr>
              <a:xfrm>
                <a:off x="5605750" y="3992875"/>
                <a:ext cx="26800" cy="26225"/>
              </a:xfrm>
              <a:custGeom>
                <a:avLst/>
                <a:gdLst/>
                <a:ahLst/>
                <a:cxnLst/>
                <a:rect l="l" t="t" r="r" b="b"/>
                <a:pathLst>
                  <a:path w="1072" h="1049" extrusionOk="0">
                    <a:moveTo>
                      <a:pt x="528" y="0"/>
                    </a:moveTo>
                    <a:cubicBezTo>
                      <a:pt x="250" y="0"/>
                      <a:pt x="12" y="234"/>
                      <a:pt x="12" y="513"/>
                    </a:cubicBezTo>
                    <a:cubicBezTo>
                      <a:pt x="0" y="787"/>
                      <a:pt x="239" y="1049"/>
                      <a:pt x="512" y="1049"/>
                    </a:cubicBezTo>
                    <a:cubicBezTo>
                      <a:pt x="519" y="1049"/>
                      <a:pt x="526" y="1049"/>
                      <a:pt x="533" y="1049"/>
                    </a:cubicBezTo>
                    <a:cubicBezTo>
                      <a:pt x="809" y="1049"/>
                      <a:pt x="1037" y="815"/>
                      <a:pt x="1048" y="537"/>
                    </a:cubicBezTo>
                    <a:cubicBezTo>
                      <a:pt x="1072" y="251"/>
                      <a:pt x="834" y="1"/>
                      <a:pt x="548" y="1"/>
                    </a:cubicBezTo>
                    <a:cubicBezTo>
                      <a:pt x="541" y="1"/>
                      <a:pt x="534" y="0"/>
                      <a:pt x="52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41"/>
              <p:cNvSpPr/>
              <p:nvPr/>
            </p:nvSpPr>
            <p:spPr>
              <a:xfrm>
                <a:off x="5989125" y="3841075"/>
                <a:ext cx="39625" cy="38725"/>
              </a:xfrm>
              <a:custGeom>
                <a:avLst/>
                <a:gdLst/>
                <a:ahLst/>
                <a:cxnLst/>
                <a:rect l="l" t="t" r="r" b="b"/>
                <a:pathLst>
                  <a:path w="1585" h="1549" extrusionOk="0">
                    <a:moveTo>
                      <a:pt x="801" y="0"/>
                    </a:moveTo>
                    <a:cubicBezTo>
                      <a:pt x="382" y="0"/>
                      <a:pt x="36" y="341"/>
                      <a:pt x="24" y="751"/>
                    </a:cubicBezTo>
                    <a:cubicBezTo>
                      <a:pt x="1" y="1179"/>
                      <a:pt x="334" y="1537"/>
                      <a:pt x="763" y="1548"/>
                    </a:cubicBezTo>
                    <a:cubicBezTo>
                      <a:pt x="770" y="1549"/>
                      <a:pt x="778" y="1549"/>
                      <a:pt x="785" y="1549"/>
                    </a:cubicBezTo>
                    <a:cubicBezTo>
                      <a:pt x="1204" y="1549"/>
                      <a:pt x="1549" y="1220"/>
                      <a:pt x="1572" y="810"/>
                    </a:cubicBezTo>
                    <a:cubicBezTo>
                      <a:pt x="1584" y="370"/>
                      <a:pt x="1251" y="13"/>
                      <a:pt x="822" y="1"/>
                    </a:cubicBezTo>
                    <a:cubicBezTo>
                      <a:pt x="815" y="0"/>
                      <a:pt x="808" y="0"/>
                      <a:pt x="80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41"/>
              <p:cNvSpPr/>
              <p:nvPr/>
            </p:nvSpPr>
            <p:spPr>
              <a:xfrm>
                <a:off x="5661700" y="4064900"/>
                <a:ext cx="42900" cy="42625"/>
              </a:xfrm>
              <a:custGeom>
                <a:avLst/>
                <a:gdLst/>
                <a:ahLst/>
                <a:cxnLst/>
                <a:rect l="l" t="t" r="r" b="b"/>
                <a:pathLst>
                  <a:path w="1716" h="1705" extrusionOk="0">
                    <a:moveTo>
                      <a:pt x="852" y="0"/>
                    </a:moveTo>
                    <a:cubicBezTo>
                      <a:pt x="417" y="0"/>
                      <a:pt x="36" y="361"/>
                      <a:pt x="25" y="823"/>
                    </a:cubicBezTo>
                    <a:cubicBezTo>
                      <a:pt x="1" y="1299"/>
                      <a:pt x="382" y="1692"/>
                      <a:pt x="834" y="1704"/>
                    </a:cubicBezTo>
                    <a:cubicBezTo>
                      <a:pt x="842" y="1704"/>
                      <a:pt x="850" y="1704"/>
                      <a:pt x="858" y="1704"/>
                    </a:cubicBezTo>
                    <a:cubicBezTo>
                      <a:pt x="1265" y="1704"/>
                      <a:pt x="1610" y="1411"/>
                      <a:pt x="1703" y="1037"/>
                    </a:cubicBezTo>
                    <a:cubicBezTo>
                      <a:pt x="1715" y="989"/>
                      <a:pt x="1715" y="930"/>
                      <a:pt x="1715" y="882"/>
                    </a:cubicBezTo>
                    <a:cubicBezTo>
                      <a:pt x="1715" y="799"/>
                      <a:pt x="1703" y="704"/>
                      <a:pt x="1680" y="632"/>
                    </a:cubicBezTo>
                    <a:cubicBezTo>
                      <a:pt x="1596" y="275"/>
                      <a:pt x="1287" y="25"/>
                      <a:pt x="894" y="1"/>
                    </a:cubicBezTo>
                    <a:cubicBezTo>
                      <a:pt x="880" y="0"/>
                      <a:pt x="866" y="0"/>
                      <a:pt x="85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41"/>
              <p:cNvSpPr/>
              <p:nvPr/>
            </p:nvSpPr>
            <p:spPr>
              <a:xfrm>
                <a:off x="5478650" y="3630050"/>
                <a:ext cx="21750" cy="20900"/>
              </a:xfrm>
              <a:custGeom>
                <a:avLst/>
                <a:gdLst/>
                <a:ahLst/>
                <a:cxnLst/>
                <a:rect l="l" t="t" r="r" b="b"/>
                <a:pathLst>
                  <a:path w="870" h="836" extrusionOk="0">
                    <a:moveTo>
                      <a:pt x="453" y="0"/>
                    </a:moveTo>
                    <a:cubicBezTo>
                      <a:pt x="215" y="0"/>
                      <a:pt x="24" y="179"/>
                      <a:pt x="24" y="405"/>
                    </a:cubicBezTo>
                    <a:cubicBezTo>
                      <a:pt x="0" y="631"/>
                      <a:pt x="203" y="822"/>
                      <a:pt x="417" y="834"/>
                    </a:cubicBezTo>
                    <a:cubicBezTo>
                      <a:pt x="429" y="835"/>
                      <a:pt x="441" y="835"/>
                      <a:pt x="453" y="835"/>
                    </a:cubicBezTo>
                    <a:cubicBezTo>
                      <a:pt x="663" y="835"/>
                      <a:pt x="835" y="643"/>
                      <a:pt x="858" y="429"/>
                    </a:cubicBezTo>
                    <a:cubicBezTo>
                      <a:pt x="870" y="214"/>
                      <a:pt x="679" y="24"/>
                      <a:pt x="45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41"/>
              <p:cNvSpPr/>
              <p:nvPr/>
            </p:nvSpPr>
            <p:spPr>
              <a:xfrm>
                <a:off x="5893275" y="3618725"/>
                <a:ext cx="20875" cy="8375"/>
              </a:xfrm>
              <a:custGeom>
                <a:avLst/>
                <a:gdLst/>
                <a:ahLst/>
                <a:cxnLst/>
                <a:rect l="l" t="t" r="r" b="b"/>
                <a:pathLst>
                  <a:path w="835" h="335" extrusionOk="0">
                    <a:moveTo>
                      <a:pt x="1" y="1"/>
                    </a:moveTo>
                    <a:lnTo>
                      <a:pt x="1" y="1"/>
                    </a:lnTo>
                    <a:cubicBezTo>
                      <a:pt x="48" y="191"/>
                      <a:pt x="203" y="322"/>
                      <a:pt x="406" y="334"/>
                    </a:cubicBezTo>
                    <a:cubicBezTo>
                      <a:pt x="608" y="334"/>
                      <a:pt x="775" y="203"/>
                      <a:pt x="834" y="24"/>
                    </a:cubicBezTo>
                    <a:lnTo>
                      <a:pt x="1"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41"/>
              <p:cNvSpPr/>
              <p:nvPr/>
            </p:nvSpPr>
            <p:spPr>
              <a:xfrm>
                <a:off x="5428050" y="3836900"/>
                <a:ext cx="10150" cy="10150"/>
              </a:xfrm>
              <a:custGeom>
                <a:avLst/>
                <a:gdLst/>
                <a:ahLst/>
                <a:cxnLst/>
                <a:rect l="l" t="t" r="r" b="b"/>
                <a:pathLst>
                  <a:path w="406" h="406" extrusionOk="0">
                    <a:moveTo>
                      <a:pt x="215" y="1"/>
                    </a:moveTo>
                    <a:cubicBezTo>
                      <a:pt x="108" y="1"/>
                      <a:pt x="24" y="84"/>
                      <a:pt x="0" y="203"/>
                    </a:cubicBezTo>
                    <a:cubicBezTo>
                      <a:pt x="0" y="299"/>
                      <a:pt x="84" y="394"/>
                      <a:pt x="191" y="406"/>
                    </a:cubicBezTo>
                    <a:cubicBezTo>
                      <a:pt x="298" y="406"/>
                      <a:pt x="393" y="322"/>
                      <a:pt x="405" y="215"/>
                    </a:cubicBezTo>
                    <a:cubicBezTo>
                      <a:pt x="405" y="108"/>
                      <a:pt x="334" y="25"/>
                      <a:pt x="21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41"/>
              <p:cNvSpPr/>
              <p:nvPr/>
            </p:nvSpPr>
            <p:spPr>
              <a:xfrm>
                <a:off x="5361975" y="3941075"/>
                <a:ext cx="18475" cy="18800"/>
              </a:xfrm>
              <a:custGeom>
                <a:avLst/>
                <a:gdLst/>
                <a:ahLst/>
                <a:cxnLst/>
                <a:rect l="l" t="t" r="r" b="b"/>
                <a:pathLst>
                  <a:path w="739" h="752" extrusionOk="0">
                    <a:moveTo>
                      <a:pt x="361" y="1"/>
                    </a:moveTo>
                    <a:cubicBezTo>
                      <a:pt x="167" y="1"/>
                      <a:pt x="0" y="163"/>
                      <a:pt x="0" y="358"/>
                    </a:cubicBezTo>
                    <a:cubicBezTo>
                      <a:pt x="0" y="573"/>
                      <a:pt x="143" y="739"/>
                      <a:pt x="357" y="751"/>
                    </a:cubicBezTo>
                    <a:cubicBezTo>
                      <a:pt x="560" y="751"/>
                      <a:pt x="726" y="596"/>
                      <a:pt x="738" y="394"/>
                    </a:cubicBezTo>
                    <a:cubicBezTo>
                      <a:pt x="738" y="180"/>
                      <a:pt x="596" y="25"/>
                      <a:pt x="381" y="1"/>
                    </a:cubicBezTo>
                    <a:cubicBezTo>
                      <a:pt x="374" y="1"/>
                      <a:pt x="368" y="1"/>
                      <a:pt x="361"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41"/>
              <p:cNvSpPr/>
              <p:nvPr/>
            </p:nvSpPr>
            <p:spPr>
              <a:xfrm>
                <a:off x="5187850" y="4106825"/>
                <a:ext cx="22925" cy="22425"/>
              </a:xfrm>
              <a:custGeom>
                <a:avLst/>
                <a:gdLst/>
                <a:ahLst/>
                <a:cxnLst/>
                <a:rect l="l" t="t" r="r" b="b"/>
                <a:pathLst>
                  <a:path w="917" h="897" extrusionOk="0">
                    <a:moveTo>
                      <a:pt x="436" y="1"/>
                    </a:moveTo>
                    <a:cubicBezTo>
                      <a:pt x="204" y="1"/>
                      <a:pt x="12" y="195"/>
                      <a:pt x="12" y="432"/>
                    </a:cubicBezTo>
                    <a:cubicBezTo>
                      <a:pt x="0" y="682"/>
                      <a:pt x="191" y="896"/>
                      <a:pt x="441" y="896"/>
                    </a:cubicBezTo>
                    <a:cubicBezTo>
                      <a:pt x="448" y="896"/>
                      <a:pt x="456" y="896"/>
                      <a:pt x="464" y="896"/>
                    </a:cubicBezTo>
                    <a:cubicBezTo>
                      <a:pt x="714" y="896"/>
                      <a:pt x="905" y="709"/>
                      <a:pt x="905" y="455"/>
                    </a:cubicBezTo>
                    <a:cubicBezTo>
                      <a:pt x="917" y="205"/>
                      <a:pt x="726" y="3"/>
                      <a:pt x="476" y="3"/>
                    </a:cubicBezTo>
                    <a:cubicBezTo>
                      <a:pt x="463" y="2"/>
                      <a:pt x="450" y="1"/>
                      <a:pt x="436"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41"/>
              <p:cNvSpPr/>
              <p:nvPr/>
            </p:nvSpPr>
            <p:spPr>
              <a:xfrm>
                <a:off x="5230100" y="4054800"/>
                <a:ext cx="40225" cy="39325"/>
              </a:xfrm>
              <a:custGeom>
                <a:avLst/>
                <a:gdLst/>
                <a:ahLst/>
                <a:cxnLst/>
                <a:rect l="l" t="t" r="r" b="b"/>
                <a:pathLst>
                  <a:path w="1609" h="1573" extrusionOk="0">
                    <a:moveTo>
                      <a:pt x="834" y="0"/>
                    </a:moveTo>
                    <a:cubicBezTo>
                      <a:pt x="798" y="0"/>
                      <a:pt x="739" y="0"/>
                      <a:pt x="691" y="12"/>
                    </a:cubicBezTo>
                    <a:cubicBezTo>
                      <a:pt x="322" y="60"/>
                      <a:pt x="36" y="369"/>
                      <a:pt x="25" y="750"/>
                    </a:cubicBezTo>
                    <a:cubicBezTo>
                      <a:pt x="1" y="1096"/>
                      <a:pt x="227" y="1393"/>
                      <a:pt x="525" y="1512"/>
                    </a:cubicBezTo>
                    <a:cubicBezTo>
                      <a:pt x="596" y="1548"/>
                      <a:pt x="691" y="1560"/>
                      <a:pt x="775" y="1572"/>
                    </a:cubicBezTo>
                    <a:cubicBezTo>
                      <a:pt x="782" y="1572"/>
                      <a:pt x="789" y="1572"/>
                      <a:pt x="797" y="1572"/>
                    </a:cubicBezTo>
                    <a:cubicBezTo>
                      <a:pt x="1227" y="1572"/>
                      <a:pt x="1584" y="1231"/>
                      <a:pt x="1596" y="810"/>
                    </a:cubicBezTo>
                    <a:cubicBezTo>
                      <a:pt x="1608" y="381"/>
                      <a:pt x="1275" y="12"/>
                      <a:pt x="8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41"/>
              <p:cNvSpPr/>
              <p:nvPr/>
            </p:nvSpPr>
            <p:spPr>
              <a:xfrm>
                <a:off x="5449475" y="4546825"/>
                <a:ext cx="24425" cy="23875"/>
              </a:xfrm>
              <a:custGeom>
                <a:avLst/>
                <a:gdLst/>
                <a:ahLst/>
                <a:cxnLst/>
                <a:rect l="l" t="t" r="r" b="b"/>
                <a:pathLst>
                  <a:path w="977" h="955" extrusionOk="0">
                    <a:moveTo>
                      <a:pt x="501" y="0"/>
                    </a:moveTo>
                    <a:cubicBezTo>
                      <a:pt x="239" y="0"/>
                      <a:pt x="13" y="215"/>
                      <a:pt x="13" y="465"/>
                    </a:cubicBezTo>
                    <a:cubicBezTo>
                      <a:pt x="1" y="715"/>
                      <a:pt x="203" y="941"/>
                      <a:pt x="477" y="953"/>
                    </a:cubicBezTo>
                    <a:cubicBezTo>
                      <a:pt x="490" y="954"/>
                      <a:pt x="502" y="955"/>
                      <a:pt x="515" y="955"/>
                    </a:cubicBezTo>
                    <a:cubicBezTo>
                      <a:pt x="749" y="955"/>
                      <a:pt x="954" y="749"/>
                      <a:pt x="965" y="500"/>
                    </a:cubicBezTo>
                    <a:cubicBezTo>
                      <a:pt x="977" y="238"/>
                      <a:pt x="775" y="12"/>
                      <a:pt x="50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41"/>
              <p:cNvSpPr/>
              <p:nvPr/>
            </p:nvSpPr>
            <p:spPr>
              <a:xfrm>
                <a:off x="5725400" y="4471800"/>
                <a:ext cx="12825" cy="12250"/>
              </a:xfrm>
              <a:custGeom>
                <a:avLst/>
                <a:gdLst/>
                <a:ahLst/>
                <a:cxnLst/>
                <a:rect l="l" t="t" r="r" b="b"/>
                <a:pathLst>
                  <a:path w="513" h="490" extrusionOk="0">
                    <a:moveTo>
                      <a:pt x="275" y="1"/>
                    </a:moveTo>
                    <a:cubicBezTo>
                      <a:pt x="132" y="1"/>
                      <a:pt x="13" y="108"/>
                      <a:pt x="13" y="239"/>
                    </a:cubicBezTo>
                    <a:cubicBezTo>
                      <a:pt x="1" y="370"/>
                      <a:pt x="120" y="489"/>
                      <a:pt x="251" y="489"/>
                    </a:cubicBezTo>
                    <a:cubicBezTo>
                      <a:pt x="394" y="489"/>
                      <a:pt x="513" y="382"/>
                      <a:pt x="513" y="251"/>
                    </a:cubicBezTo>
                    <a:cubicBezTo>
                      <a:pt x="513" y="120"/>
                      <a:pt x="406" y="1"/>
                      <a:pt x="27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41"/>
              <p:cNvSpPr/>
              <p:nvPr/>
            </p:nvSpPr>
            <p:spPr>
              <a:xfrm>
                <a:off x="6252550" y="4272650"/>
                <a:ext cx="28000" cy="26850"/>
              </a:xfrm>
              <a:custGeom>
                <a:avLst/>
                <a:gdLst/>
                <a:ahLst/>
                <a:cxnLst/>
                <a:rect l="l" t="t" r="r" b="b"/>
                <a:pathLst>
                  <a:path w="1120" h="1074" extrusionOk="0">
                    <a:moveTo>
                      <a:pt x="542" y="0"/>
                    </a:moveTo>
                    <a:cubicBezTo>
                      <a:pt x="253" y="0"/>
                      <a:pt x="36" y="230"/>
                      <a:pt x="25" y="514"/>
                    </a:cubicBezTo>
                    <a:cubicBezTo>
                      <a:pt x="1" y="811"/>
                      <a:pt x="239" y="1061"/>
                      <a:pt x="536" y="1073"/>
                    </a:cubicBezTo>
                    <a:cubicBezTo>
                      <a:pt x="544" y="1073"/>
                      <a:pt x="551" y="1074"/>
                      <a:pt x="558" y="1074"/>
                    </a:cubicBezTo>
                    <a:cubicBezTo>
                      <a:pt x="847" y="1074"/>
                      <a:pt x="1096" y="840"/>
                      <a:pt x="1108" y="549"/>
                    </a:cubicBezTo>
                    <a:cubicBezTo>
                      <a:pt x="1120" y="252"/>
                      <a:pt x="882" y="2"/>
                      <a:pt x="584" y="2"/>
                    </a:cubicBezTo>
                    <a:cubicBezTo>
                      <a:pt x="570" y="1"/>
                      <a:pt x="556" y="0"/>
                      <a:pt x="54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41"/>
              <p:cNvSpPr/>
              <p:nvPr/>
            </p:nvSpPr>
            <p:spPr>
              <a:xfrm>
                <a:off x="6161475" y="4023550"/>
                <a:ext cx="15200" cy="15200"/>
              </a:xfrm>
              <a:custGeom>
                <a:avLst/>
                <a:gdLst/>
                <a:ahLst/>
                <a:cxnLst/>
                <a:rect l="l" t="t" r="r" b="b"/>
                <a:pathLst>
                  <a:path w="608" h="608" extrusionOk="0">
                    <a:moveTo>
                      <a:pt x="310" y="0"/>
                    </a:moveTo>
                    <a:cubicBezTo>
                      <a:pt x="131" y="0"/>
                      <a:pt x="0" y="131"/>
                      <a:pt x="0" y="298"/>
                    </a:cubicBezTo>
                    <a:cubicBezTo>
                      <a:pt x="0" y="453"/>
                      <a:pt x="119" y="607"/>
                      <a:pt x="298" y="607"/>
                    </a:cubicBezTo>
                    <a:cubicBezTo>
                      <a:pt x="477" y="607"/>
                      <a:pt x="608" y="488"/>
                      <a:pt x="608" y="310"/>
                    </a:cubicBezTo>
                    <a:cubicBezTo>
                      <a:pt x="608" y="143"/>
                      <a:pt x="489" y="0"/>
                      <a:pt x="31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41"/>
              <p:cNvSpPr/>
              <p:nvPr/>
            </p:nvSpPr>
            <p:spPr>
              <a:xfrm>
                <a:off x="6447225" y="3995275"/>
                <a:ext cx="17275" cy="16975"/>
              </a:xfrm>
              <a:custGeom>
                <a:avLst/>
                <a:gdLst/>
                <a:ahLst/>
                <a:cxnLst/>
                <a:rect l="l" t="t" r="r" b="b"/>
                <a:pathLst>
                  <a:path w="691" h="679" extrusionOk="0">
                    <a:moveTo>
                      <a:pt x="358" y="0"/>
                    </a:moveTo>
                    <a:cubicBezTo>
                      <a:pt x="167" y="0"/>
                      <a:pt x="0" y="143"/>
                      <a:pt x="0" y="322"/>
                    </a:cubicBezTo>
                    <a:cubicBezTo>
                      <a:pt x="0" y="512"/>
                      <a:pt x="131" y="667"/>
                      <a:pt x="334" y="679"/>
                    </a:cubicBezTo>
                    <a:cubicBezTo>
                      <a:pt x="524" y="679"/>
                      <a:pt x="667" y="548"/>
                      <a:pt x="691" y="345"/>
                    </a:cubicBezTo>
                    <a:cubicBezTo>
                      <a:pt x="691" y="155"/>
                      <a:pt x="548" y="12"/>
                      <a:pt x="35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41"/>
              <p:cNvSpPr/>
              <p:nvPr/>
            </p:nvSpPr>
            <p:spPr>
              <a:xfrm>
                <a:off x="6426375" y="3757150"/>
                <a:ext cx="16700" cy="16675"/>
              </a:xfrm>
              <a:custGeom>
                <a:avLst/>
                <a:gdLst/>
                <a:ahLst/>
                <a:cxnLst/>
                <a:rect l="l" t="t" r="r" b="b"/>
                <a:pathLst>
                  <a:path w="668" h="667" extrusionOk="0">
                    <a:moveTo>
                      <a:pt x="346" y="0"/>
                    </a:moveTo>
                    <a:cubicBezTo>
                      <a:pt x="156" y="0"/>
                      <a:pt x="13" y="143"/>
                      <a:pt x="1" y="322"/>
                    </a:cubicBezTo>
                    <a:cubicBezTo>
                      <a:pt x="1" y="500"/>
                      <a:pt x="132" y="667"/>
                      <a:pt x="334" y="667"/>
                    </a:cubicBezTo>
                    <a:cubicBezTo>
                      <a:pt x="513" y="667"/>
                      <a:pt x="668" y="536"/>
                      <a:pt x="668" y="333"/>
                    </a:cubicBezTo>
                    <a:cubicBezTo>
                      <a:pt x="668" y="155"/>
                      <a:pt x="537" y="0"/>
                      <a:pt x="34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41"/>
              <p:cNvSpPr/>
              <p:nvPr/>
            </p:nvSpPr>
            <p:spPr>
              <a:xfrm>
                <a:off x="6719275" y="3930375"/>
                <a:ext cx="116700" cy="251850"/>
              </a:xfrm>
              <a:custGeom>
                <a:avLst/>
                <a:gdLst/>
                <a:ahLst/>
                <a:cxnLst/>
                <a:rect l="l" t="t" r="r" b="b"/>
                <a:pathLst>
                  <a:path w="4668" h="10074" extrusionOk="0">
                    <a:moveTo>
                      <a:pt x="1596" y="0"/>
                    </a:moveTo>
                    <a:cubicBezTo>
                      <a:pt x="1596" y="0"/>
                      <a:pt x="1" y="1822"/>
                      <a:pt x="477" y="4596"/>
                    </a:cubicBezTo>
                    <a:cubicBezTo>
                      <a:pt x="953" y="7382"/>
                      <a:pt x="3334" y="10073"/>
                      <a:pt x="3334" y="10073"/>
                    </a:cubicBezTo>
                    <a:cubicBezTo>
                      <a:pt x="3334" y="10073"/>
                      <a:pt x="4668" y="6739"/>
                      <a:pt x="4180" y="3965"/>
                    </a:cubicBezTo>
                    <a:cubicBezTo>
                      <a:pt x="3704" y="1179"/>
                      <a:pt x="1596" y="0"/>
                      <a:pt x="1596"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41"/>
              <p:cNvSpPr/>
              <p:nvPr/>
            </p:nvSpPr>
            <p:spPr>
              <a:xfrm>
                <a:off x="7004725" y="3995275"/>
                <a:ext cx="18775" cy="18475"/>
              </a:xfrm>
              <a:custGeom>
                <a:avLst/>
                <a:gdLst/>
                <a:ahLst/>
                <a:cxnLst/>
                <a:rect l="l" t="t" r="r" b="b"/>
                <a:pathLst>
                  <a:path w="751" h="739" extrusionOk="0">
                    <a:moveTo>
                      <a:pt x="382" y="0"/>
                    </a:moveTo>
                    <a:cubicBezTo>
                      <a:pt x="179" y="0"/>
                      <a:pt x="1" y="143"/>
                      <a:pt x="1" y="357"/>
                    </a:cubicBezTo>
                    <a:cubicBezTo>
                      <a:pt x="1" y="560"/>
                      <a:pt x="144" y="726"/>
                      <a:pt x="358" y="738"/>
                    </a:cubicBezTo>
                    <a:cubicBezTo>
                      <a:pt x="560" y="738"/>
                      <a:pt x="727" y="595"/>
                      <a:pt x="739" y="381"/>
                    </a:cubicBezTo>
                    <a:cubicBezTo>
                      <a:pt x="751" y="179"/>
                      <a:pt x="596" y="12"/>
                      <a:pt x="382"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41"/>
              <p:cNvSpPr/>
              <p:nvPr/>
            </p:nvSpPr>
            <p:spPr>
              <a:xfrm>
                <a:off x="6830600" y="4161050"/>
                <a:ext cx="22950" cy="22350"/>
              </a:xfrm>
              <a:custGeom>
                <a:avLst/>
                <a:gdLst/>
                <a:ahLst/>
                <a:cxnLst/>
                <a:rect l="l" t="t" r="r" b="b"/>
                <a:pathLst>
                  <a:path w="918" h="894" extrusionOk="0">
                    <a:moveTo>
                      <a:pt x="454" y="0"/>
                    </a:moveTo>
                    <a:cubicBezTo>
                      <a:pt x="203" y="0"/>
                      <a:pt x="13" y="187"/>
                      <a:pt x="13" y="429"/>
                    </a:cubicBezTo>
                    <a:cubicBezTo>
                      <a:pt x="1" y="691"/>
                      <a:pt x="191" y="894"/>
                      <a:pt x="441" y="894"/>
                    </a:cubicBezTo>
                    <a:cubicBezTo>
                      <a:pt x="679" y="894"/>
                      <a:pt x="894" y="703"/>
                      <a:pt x="906" y="465"/>
                    </a:cubicBezTo>
                    <a:cubicBezTo>
                      <a:pt x="917" y="215"/>
                      <a:pt x="715" y="1"/>
                      <a:pt x="477" y="1"/>
                    </a:cubicBezTo>
                    <a:cubicBezTo>
                      <a:pt x="469" y="0"/>
                      <a:pt x="461" y="0"/>
                      <a:pt x="45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41"/>
              <p:cNvSpPr/>
              <p:nvPr/>
            </p:nvSpPr>
            <p:spPr>
              <a:xfrm>
                <a:off x="6872575" y="4108675"/>
                <a:ext cx="40200" cy="39350"/>
              </a:xfrm>
              <a:custGeom>
                <a:avLst/>
                <a:gdLst/>
                <a:ahLst/>
                <a:cxnLst/>
                <a:rect l="l" t="t" r="r" b="b"/>
                <a:pathLst>
                  <a:path w="1608" h="1574" extrusionOk="0">
                    <a:moveTo>
                      <a:pt x="834" y="0"/>
                    </a:moveTo>
                    <a:cubicBezTo>
                      <a:pt x="786" y="12"/>
                      <a:pt x="727" y="12"/>
                      <a:pt x="679" y="12"/>
                    </a:cubicBezTo>
                    <a:cubicBezTo>
                      <a:pt x="310" y="72"/>
                      <a:pt x="24" y="381"/>
                      <a:pt x="12" y="762"/>
                    </a:cubicBezTo>
                    <a:cubicBezTo>
                      <a:pt x="0" y="1096"/>
                      <a:pt x="227" y="1393"/>
                      <a:pt x="524" y="1512"/>
                    </a:cubicBezTo>
                    <a:cubicBezTo>
                      <a:pt x="596" y="1548"/>
                      <a:pt x="679" y="1560"/>
                      <a:pt x="774" y="1572"/>
                    </a:cubicBezTo>
                    <a:cubicBezTo>
                      <a:pt x="788" y="1573"/>
                      <a:pt x="802" y="1573"/>
                      <a:pt x="816" y="1573"/>
                    </a:cubicBezTo>
                    <a:cubicBezTo>
                      <a:pt x="1227" y="1573"/>
                      <a:pt x="1573" y="1236"/>
                      <a:pt x="1596" y="822"/>
                    </a:cubicBezTo>
                    <a:cubicBezTo>
                      <a:pt x="1608" y="381"/>
                      <a:pt x="1262" y="12"/>
                      <a:pt x="83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41"/>
              <p:cNvSpPr/>
              <p:nvPr/>
            </p:nvSpPr>
            <p:spPr>
              <a:xfrm>
                <a:off x="516125" y="4041400"/>
                <a:ext cx="625" cy="139925"/>
              </a:xfrm>
              <a:custGeom>
                <a:avLst/>
                <a:gdLst/>
                <a:ahLst/>
                <a:cxnLst/>
                <a:rect l="l" t="t" r="r" b="b"/>
                <a:pathLst>
                  <a:path w="25" h="5597" extrusionOk="0">
                    <a:moveTo>
                      <a:pt x="0" y="1"/>
                    </a:moveTo>
                    <a:lnTo>
                      <a:pt x="0" y="5596"/>
                    </a:lnTo>
                    <a:cubicBezTo>
                      <a:pt x="12" y="5561"/>
                      <a:pt x="12" y="5549"/>
                      <a:pt x="24" y="5537"/>
                    </a:cubicBezTo>
                    <a:lnTo>
                      <a:pt x="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41"/>
              <p:cNvSpPr/>
              <p:nvPr/>
            </p:nvSpPr>
            <p:spPr>
              <a:xfrm>
                <a:off x="516125" y="4431325"/>
                <a:ext cx="5075" cy="189050"/>
              </a:xfrm>
              <a:custGeom>
                <a:avLst/>
                <a:gdLst/>
                <a:ahLst/>
                <a:cxnLst/>
                <a:rect l="l" t="t" r="r" b="b"/>
                <a:pathLst>
                  <a:path w="203" h="7562" extrusionOk="0">
                    <a:moveTo>
                      <a:pt x="24" y="1"/>
                    </a:moveTo>
                    <a:cubicBezTo>
                      <a:pt x="12" y="1"/>
                      <a:pt x="12" y="13"/>
                      <a:pt x="0" y="24"/>
                    </a:cubicBezTo>
                    <a:lnTo>
                      <a:pt x="0" y="6442"/>
                    </a:lnTo>
                    <a:cubicBezTo>
                      <a:pt x="0" y="6823"/>
                      <a:pt x="72" y="7204"/>
                      <a:pt x="203" y="7561"/>
                    </a:cubicBezTo>
                    <a:cubicBezTo>
                      <a:pt x="84" y="7228"/>
                      <a:pt x="24" y="6882"/>
                      <a:pt x="24" y="6513"/>
                    </a:cubicBezTo>
                    <a:lnTo>
                      <a:pt x="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41"/>
              <p:cNvSpPr/>
              <p:nvPr/>
            </p:nvSpPr>
            <p:spPr>
              <a:xfrm>
                <a:off x="3926075" y="1212475"/>
                <a:ext cx="12825" cy="18525"/>
              </a:xfrm>
              <a:custGeom>
                <a:avLst/>
                <a:gdLst/>
                <a:ahLst/>
                <a:cxnLst/>
                <a:rect l="l" t="t" r="r" b="b"/>
                <a:pathLst>
                  <a:path w="513" h="741" extrusionOk="0">
                    <a:moveTo>
                      <a:pt x="417" y="1"/>
                    </a:moveTo>
                    <a:lnTo>
                      <a:pt x="0" y="739"/>
                    </a:lnTo>
                    <a:lnTo>
                      <a:pt x="36" y="739"/>
                    </a:lnTo>
                    <a:cubicBezTo>
                      <a:pt x="49" y="740"/>
                      <a:pt x="62" y="741"/>
                      <a:pt x="74" y="741"/>
                    </a:cubicBezTo>
                    <a:cubicBezTo>
                      <a:pt x="309" y="741"/>
                      <a:pt x="512" y="536"/>
                      <a:pt x="512" y="298"/>
                    </a:cubicBezTo>
                    <a:cubicBezTo>
                      <a:pt x="512" y="191"/>
                      <a:pt x="477" y="84"/>
                      <a:pt x="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41"/>
              <p:cNvSpPr/>
              <p:nvPr/>
            </p:nvSpPr>
            <p:spPr>
              <a:xfrm>
                <a:off x="516125" y="1989350"/>
                <a:ext cx="108675" cy="284900"/>
              </a:xfrm>
              <a:custGeom>
                <a:avLst/>
                <a:gdLst/>
                <a:ahLst/>
                <a:cxnLst/>
                <a:rect l="l" t="t" r="r" b="b"/>
                <a:pathLst>
                  <a:path w="4347" h="11396" extrusionOk="0">
                    <a:moveTo>
                      <a:pt x="1739" y="1704"/>
                    </a:moveTo>
                    <a:cubicBezTo>
                      <a:pt x="1846" y="1704"/>
                      <a:pt x="1929" y="1799"/>
                      <a:pt x="1929" y="1906"/>
                    </a:cubicBezTo>
                    <a:cubicBezTo>
                      <a:pt x="1917" y="2013"/>
                      <a:pt x="1834" y="2096"/>
                      <a:pt x="1727" y="2096"/>
                    </a:cubicBezTo>
                    <a:cubicBezTo>
                      <a:pt x="1620" y="2096"/>
                      <a:pt x="1536" y="2001"/>
                      <a:pt x="1536" y="1906"/>
                    </a:cubicBezTo>
                    <a:cubicBezTo>
                      <a:pt x="1536" y="1799"/>
                      <a:pt x="1620" y="1704"/>
                      <a:pt x="1739" y="1704"/>
                    </a:cubicBezTo>
                    <a:close/>
                    <a:moveTo>
                      <a:pt x="4346" y="1"/>
                    </a:moveTo>
                    <a:cubicBezTo>
                      <a:pt x="4346" y="1"/>
                      <a:pt x="4096" y="132"/>
                      <a:pt x="3703" y="322"/>
                    </a:cubicBezTo>
                    <a:lnTo>
                      <a:pt x="3525" y="418"/>
                    </a:lnTo>
                    <a:cubicBezTo>
                      <a:pt x="3215" y="561"/>
                      <a:pt x="2846" y="763"/>
                      <a:pt x="2417" y="1001"/>
                    </a:cubicBezTo>
                    <a:cubicBezTo>
                      <a:pt x="2382" y="1025"/>
                      <a:pt x="2334" y="1061"/>
                      <a:pt x="2275" y="1073"/>
                    </a:cubicBezTo>
                    <a:cubicBezTo>
                      <a:pt x="2191" y="1132"/>
                      <a:pt x="2084" y="1180"/>
                      <a:pt x="1977" y="1239"/>
                    </a:cubicBezTo>
                    <a:cubicBezTo>
                      <a:pt x="1917" y="1263"/>
                      <a:pt x="1870" y="1299"/>
                      <a:pt x="1822" y="1323"/>
                    </a:cubicBezTo>
                    <a:cubicBezTo>
                      <a:pt x="1274" y="1656"/>
                      <a:pt x="655" y="2037"/>
                      <a:pt x="24" y="2489"/>
                    </a:cubicBezTo>
                    <a:lnTo>
                      <a:pt x="24" y="2728"/>
                    </a:lnTo>
                    <a:cubicBezTo>
                      <a:pt x="12" y="2728"/>
                      <a:pt x="12" y="2739"/>
                      <a:pt x="0" y="2739"/>
                    </a:cubicBezTo>
                    <a:lnTo>
                      <a:pt x="0" y="11145"/>
                    </a:lnTo>
                    <a:lnTo>
                      <a:pt x="12" y="11133"/>
                    </a:lnTo>
                    <a:lnTo>
                      <a:pt x="24" y="11121"/>
                    </a:lnTo>
                    <a:lnTo>
                      <a:pt x="24" y="11395"/>
                    </a:lnTo>
                    <a:lnTo>
                      <a:pt x="155" y="11264"/>
                    </a:lnTo>
                    <a:cubicBezTo>
                      <a:pt x="512" y="10895"/>
                      <a:pt x="870" y="10478"/>
                      <a:pt x="1203" y="10002"/>
                    </a:cubicBezTo>
                    <a:cubicBezTo>
                      <a:pt x="3953" y="6085"/>
                      <a:pt x="4346" y="1"/>
                      <a:pt x="4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41"/>
              <p:cNvSpPr/>
              <p:nvPr/>
            </p:nvSpPr>
            <p:spPr>
              <a:xfrm>
                <a:off x="516725" y="1796775"/>
                <a:ext cx="199150" cy="129800"/>
              </a:xfrm>
              <a:custGeom>
                <a:avLst/>
                <a:gdLst/>
                <a:ahLst/>
                <a:cxnLst/>
                <a:rect l="l" t="t" r="r" b="b"/>
                <a:pathLst>
                  <a:path w="7966" h="5192" extrusionOk="0">
                    <a:moveTo>
                      <a:pt x="3977" y="1120"/>
                    </a:moveTo>
                    <a:cubicBezTo>
                      <a:pt x="4203" y="1144"/>
                      <a:pt x="4394" y="1322"/>
                      <a:pt x="4382" y="1548"/>
                    </a:cubicBezTo>
                    <a:cubicBezTo>
                      <a:pt x="4370" y="1768"/>
                      <a:pt x="4202" y="1954"/>
                      <a:pt x="3974" y="1954"/>
                    </a:cubicBezTo>
                    <a:cubicBezTo>
                      <a:pt x="3967" y="1954"/>
                      <a:pt x="3960" y="1954"/>
                      <a:pt x="3953" y="1953"/>
                    </a:cubicBezTo>
                    <a:cubicBezTo>
                      <a:pt x="3727" y="1941"/>
                      <a:pt x="3536" y="1763"/>
                      <a:pt x="3548" y="1525"/>
                    </a:cubicBezTo>
                    <a:cubicBezTo>
                      <a:pt x="3548" y="1298"/>
                      <a:pt x="3739" y="1120"/>
                      <a:pt x="3977" y="1120"/>
                    </a:cubicBezTo>
                    <a:close/>
                    <a:moveTo>
                      <a:pt x="381" y="1"/>
                    </a:moveTo>
                    <a:cubicBezTo>
                      <a:pt x="238" y="263"/>
                      <a:pt x="119" y="513"/>
                      <a:pt x="0" y="763"/>
                    </a:cubicBezTo>
                    <a:lnTo>
                      <a:pt x="0" y="1239"/>
                    </a:lnTo>
                    <a:lnTo>
                      <a:pt x="0" y="4977"/>
                    </a:lnTo>
                    <a:lnTo>
                      <a:pt x="0" y="5192"/>
                    </a:lnTo>
                    <a:cubicBezTo>
                      <a:pt x="2012" y="4466"/>
                      <a:pt x="5299" y="3049"/>
                      <a:pt x="7489" y="798"/>
                    </a:cubicBezTo>
                    <a:cubicBezTo>
                      <a:pt x="7668" y="620"/>
                      <a:pt x="7823" y="441"/>
                      <a:pt x="7966" y="263"/>
                    </a:cubicBezTo>
                    <a:lnTo>
                      <a:pt x="3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41"/>
              <p:cNvSpPr/>
              <p:nvPr/>
            </p:nvSpPr>
            <p:spPr>
              <a:xfrm>
                <a:off x="526250" y="1628900"/>
                <a:ext cx="259575" cy="174450"/>
              </a:xfrm>
              <a:custGeom>
                <a:avLst/>
                <a:gdLst/>
                <a:ahLst/>
                <a:cxnLst/>
                <a:rect l="l" t="t" r="r" b="b"/>
                <a:pathLst>
                  <a:path w="10383" h="6978" extrusionOk="0">
                    <a:moveTo>
                      <a:pt x="9584" y="1"/>
                    </a:moveTo>
                    <a:cubicBezTo>
                      <a:pt x="8519" y="1"/>
                      <a:pt x="5268" y="251"/>
                      <a:pt x="2524" y="3072"/>
                    </a:cubicBezTo>
                    <a:cubicBezTo>
                      <a:pt x="1500" y="4132"/>
                      <a:pt x="667" y="5442"/>
                      <a:pt x="0" y="6728"/>
                    </a:cubicBezTo>
                    <a:lnTo>
                      <a:pt x="7585" y="6978"/>
                    </a:lnTo>
                    <a:cubicBezTo>
                      <a:pt x="10383" y="3668"/>
                      <a:pt x="9942" y="12"/>
                      <a:pt x="9942" y="12"/>
                    </a:cubicBezTo>
                    <a:cubicBezTo>
                      <a:pt x="9942" y="12"/>
                      <a:pt x="9814" y="1"/>
                      <a:pt x="9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41"/>
              <p:cNvSpPr/>
              <p:nvPr/>
            </p:nvSpPr>
            <p:spPr>
              <a:xfrm>
                <a:off x="6938650" y="2299825"/>
                <a:ext cx="108375" cy="262250"/>
              </a:xfrm>
              <a:custGeom>
                <a:avLst/>
                <a:gdLst/>
                <a:ahLst/>
                <a:cxnLst/>
                <a:rect l="l" t="t" r="r" b="b"/>
                <a:pathLst>
                  <a:path w="4335" h="10490" extrusionOk="0">
                    <a:moveTo>
                      <a:pt x="4334" y="0"/>
                    </a:moveTo>
                    <a:cubicBezTo>
                      <a:pt x="3870" y="393"/>
                      <a:pt x="3442" y="810"/>
                      <a:pt x="3025" y="1238"/>
                    </a:cubicBezTo>
                    <a:cubicBezTo>
                      <a:pt x="2918" y="1346"/>
                      <a:pt x="2822" y="1465"/>
                      <a:pt x="2727" y="1572"/>
                    </a:cubicBezTo>
                    <a:cubicBezTo>
                      <a:pt x="2680" y="1631"/>
                      <a:pt x="2620" y="1691"/>
                      <a:pt x="2584" y="1739"/>
                    </a:cubicBezTo>
                    <a:cubicBezTo>
                      <a:pt x="2537" y="1798"/>
                      <a:pt x="2489" y="1858"/>
                      <a:pt x="2429" y="1917"/>
                    </a:cubicBezTo>
                    <a:cubicBezTo>
                      <a:pt x="2239" y="2131"/>
                      <a:pt x="2060" y="2370"/>
                      <a:pt x="1894" y="2631"/>
                    </a:cubicBezTo>
                    <a:cubicBezTo>
                      <a:pt x="917" y="4036"/>
                      <a:pt x="417" y="5441"/>
                      <a:pt x="215" y="6680"/>
                    </a:cubicBezTo>
                    <a:cubicBezTo>
                      <a:pt x="263" y="6656"/>
                      <a:pt x="322" y="6656"/>
                      <a:pt x="358" y="6656"/>
                    </a:cubicBezTo>
                    <a:cubicBezTo>
                      <a:pt x="798" y="6680"/>
                      <a:pt x="1132" y="7049"/>
                      <a:pt x="1120" y="7477"/>
                    </a:cubicBezTo>
                    <a:cubicBezTo>
                      <a:pt x="1108" y="7899"/>
                      <a:pt x="763" y="8240"/>
                      <a:pt x="321" y="8240"/>
                    </a:cubicBezTo>
                    <a:cubicBezTo>
                      <a:pt x="313" y="8240"/>
                      <a:pt x="306" y="8239"/>
                      <a:pt x="298" y="8239"/>
                    </a:cubicBezTo>
                    <a:cubicBezTo>
                      <a:pt x="215" y="8239"/>
                      <a:pt x="120" y="8204"/>
                      <a:pt x="48" y="8180"/>
                    </a:cubicBezTo>
                    <a:lnTo>
                      <a:pt x="48" y="8180"/>
                    </a:lnTo>
                    <a:cubicBezTo>
                      <a:pt x="1" y="9561"/>
                      <a:pt x="274" y="10490"/>
                      <a:pt x="274" y="10490"/>
                    </a:cubicBezTo>
                    <a:cubicBezTo>
                      <a:pt x="274" y="10490"/>
                      <a:pt x="346" y="10490"/>
                      <a:pt x="477" y="10466"/>
                    </a:cubicBezTo>
                    <a:cubicBezTo>
                      <a:pt x="513" y="10466"/>
                      <a:pt x="560" y="10454"/>
                      <a:pt x="596" y="10454"/>
                    </a:cubicBezTo>
                    <a:cubicBezTo>
                      <a:pt x="620" y="10454"/>
                      <a:pt x="632" y="10454"/>
                      <a:pt x="644" y="10442"/>
                    </a:cubicBezTo>
                    <a:cubicBezTo>
                      <a:pt x="691" y="10442"/>
                      <a:pt x="739" y="10418"/>
                      <a:pt x="798" y="10406"/>
                    </a:cubicBezTo>
                    <a:cubicBezTo>
                      <a:pt x="1179" y="10335"/>
                      <a:pt x="1763" y="10204"/>
                      <a:pt x="2465" y="9930"/>
                    </a:cubicBezTo>
                    <a:cubicBezTo>
                      <a:pt x="2525" y="9906"/>
                      <a:pt x="2584" y="9882"/>
                      <a:pt x="2644" y="9859"/>
                    </a:cubicBezTo>
                    <a:cubicBezTo>
                      <a:pt x="2715" y="9835"/>
                      <a:pt x="2775" y="9799"/>
                      <a:pt x="2846" y="9763"/>
                    </a:cubicBezTo>
                    <a:cubicBezTo>
                      <a:pt x="2906" y="9739"/>
                      <a:pt x="2953" y="9728"/>
                      <a:pt x="3013" y="9692"/>
                    </a:cubicBezTo>
                    <a:cubicBezTo>
                      <a:pt x="3072" y="9668"/>
                      <a:pt x="3120" y="9644"/>
                      <a:pt x="3180" y="9620"/>
                    </a:cubicBezTo>
                    <a:cubicBezTo>
                      <a:pt x="3239" y="9585"/>
                      <a:pt x="3275" y="9573"/>
                      <a:pt x="3334" y="9549"/>
                    </a:cubicBezTo>
                    <a:cubicBezTo>
                      <a:pt x="3596" y="9406"/>
                      <a:pt x="3858" y="9275"/>
                      <a:pt x="4144" y="9097"/>
                    </a:cubicBezTo>
                    <a:cubicBezTo>
                      <a:pt x="4204" y="9073"/>
                      <a:pt x="4251" y="9025"/>
                      <a:pt x="4311" y="8989"/>
                    </a:cubicBezTo>
                    <a:cubicBezTo>
                      <a:pt x="4323" y="8989"/>
                      <a:pt x="4323" y="8977"/>
                      <a:pt x="4334" y="8977"/>
                    </a:cubicBezTo>
                    <a:lnTo>
                      <a:pt x="4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41"/>
              <p:cNvSpPr/>
              <p:nvPr/>
            </p:nvSpPr>
            <p:spPr>
              <a:xfrm>
                <a:off x="7043725" y="2140275"/>
                <a:ext cx="4200" cy="16400"/>
              </a:xfrm>
              <a:custGeom>
                <a:avLst/>
                <a:gdLst/>
                <a:ahLst/>
                <a:cxnLst/>
                <a:rect l="l" t="t" r="r" b="b"/>
                <a:pathLst>
                  <a:path w="168" h="656" extrusionOk="0">
                    <a:moveTo>
                      <a:pt x="167" y="0"/>
                    </a:moveTo>
                    <a:cubicBezTo>
                      <a:pt x="143" y="48"/>
                      <a:pt x="131" y="84"/>
                      <a:pt x="131" y="96"/>
                    </a:cubicBezTo>
                    <a:cubicBezTo>
                      <a:pt x="131" y="120"/>
                      <a:pt x="120" y="155"/>
                      <a:pt x="120" y="167"/>
                    </a:cubicBezTo>
                    <a:cubicBezTo>
                      <a:pt x="108" y="215"/>
                      <a:pt x="108" y="239"/>
                      <a:pt x="84" y="274"/>
                    </a:cubicBezTo>
                    <a:cubicBezTo>
                      <a:pt x="48" y="477"/>
                      <a:pt x="12" y="620"/>
                      <a:pt x="1" y="643"/>
                    </a:cubicBezTo>
                    <a:lnTo>
                      <a:pt x="1" y="655"/>
                    </a:lnTo>
                    <a:cubicBezTo>
                      <a:pt x="1" y="655"/>
                      <a:pt x="1" y="643"/>
                      <a:pt x="24" y="643"/>
                    </a:cubicBezTo>
                    <a:lnTo>
                      <a:pt x="72" y="643"/>
                    </a:lnTo>
                    <a:cubicBezTo>
                      <a:pt x="84" y="643"/>
                      <a:pt x="108" y="631"/>
                      <a:pt x="120" y="631"/>
                    </a:cubicBezTo>
                    <a:lnTo>
                      <a:pt x="167" y="631"/>
                    </a:lnTo>
                    <a:lnTo>
                      <a:pt x="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41"/>
              <p:cNvSpPr/>
              <p:nvPr/>
            </p:nvSpPr>
            <p:spPr>
              <a:xfrm>
                <a:off x="1150725" y="4511100"/>
                <a:ext cx="147075" cy="179225"/>
              </a:xfrm>
              <a:custGeom>
                <a:avLst/>
                <a:gdLst/>
                <a:ahLst/>
                <a:cxnLst/>
                <a:rect l="l" t="t" r="r" b="b"/>
                <a:pathLst>
                  <a:path w="5883" h="7169" extrusionOk="0">
                    <a:moveTo>
                      <a:pt x="1489" y="1"/>
                    </a:moveTo>
                    <a:cubicBezTo>
                      <a:pt x="1489" y="1"/>
                      <a:pt x="179" y="3430"/>
                      <a:pt x="1" y="7168"/>
                    </a:cubicBezTo>
                    <a:lnTo>
                      <a:pt x="5882" y="7168"/>
                    </a:lnTo>
                    <a:cubicBezTo>
                      <a:pt x="5263" y="5418"/>
                      <a:pt x="4323" y="3811"/>
                      <a:pt x="3453" y="2548"/>
                    </a:cubicBezTo>
                    <a:cubicBezTo>
                      <a:pt x="3251" y="2239"/>
                      <a:pt x="3037" y="1953"/>
                      <a:pt x="2846" y="1691"/>
                    </a:cubicBezTo>
                    <a:cubicBezTo>
                      <a:pt x="2787" y="1596"/>
                      <a:pt x="2715" y="1513"/>
                      <a:pt x="2656" y="1429"/>
                    </a:cubicBezTo>
                    <a:cubicBezTo>
                      <a:pt x="2596" y="1358"/>
                      <a:pt x="2537" y="1275"/>
                      <a:pt x="2477" y="1191"/>
                    </a:cubicBezTo>
                    <a:cubicBezTo>
                      <a:pt x="1894" y="453"/>
                      <a:pt x="1489" y="1"/>
                      <a:pt x="1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41"/>
              <p:cNvSpPr/>
              <p:nvPr/>
            </p:nvSpPr>
            <p:spPr>
              <a:xfrm>
                <a:off x="516425" y="3632725"/>
                <a:ext cx="53900" cy="208075"/>
              </a:xfrm>
              <a:custGeom>
                <a:avLst/>
                <a:gdLst/>
                <a:ahLst/>
                <a:cxnLst/>
                <a:rect l="l" t="t" r="r" b="b"/>
                <a:pathLst>
                  <a:path w="2156" h="8323" extrusionOk="0">
                    <a:moveTo>
                      <a:pt x="2155" y="0"/>
                    </a:moveTo>
                    <a:lnTo>
                      <a:pt x="2155" y="0"/>
                    </a:lnTo>
                    <a:cubicBezTo>
                      <a:pt x="2155" y="0"/>
                      <a:pt x="1715" y="191"/>
                      <a:pt x="1012" y="548"/>
                    </a:cubicBezTo>
                    <a:cubicBezTo>
                      <a:pt x="941" y="596"/>
                      <a:pt x="846" y="643"/>
                      <a:pt x="774" y="691"/>
                    </a:cubicBezTo>
                    <a:cubicBezTo>
                      <a:pt x="715" y="715"/>
                      <a:pt x="655" y="762"/>
                      <a:pt x="596" y="786"/>
                    </a:cubicBezTo>
                    <a:cubicBezTo>
                      <a:pt x="536" y="822"/>
                      <a:pt x="489" y="846"/>
                      <a:pt x="429" y="881"/>
                    </a:cubicBezTo>
                    <a:lnTo>
                      <a:pt x="36" y="1108"/>
                    </a:lnTo>
                    <a:lnTo>
                      <a:pt x="36" y="1322"/>
                    </a:lnTo>
                    <a:cubicBezTo>
                      <a:pt x="12" y="1322"/>
                      <a:pt x="12" y="1346"/>
                      <a:pt x="0" y="1346"/>
                    </a:cubicBezTo>
                    <a:lnTo>
                      <a:pt x="0" y="7918"/>
                    </a:lnTo>
                    <a:cubicBezTo>
                      <a:pt x="12" y="7906"/>
                      <a:pt x="12" y="7870"/>
                      <a:pt x="36" y="7858"/>
                    </a:cubicBezTo>
                    <a:lnTo>
                      <a:pt x="36" y="8323"/>
                    </a:lnTo>
                    <a:cubicBezTo>
                      <a:pt x="1858" y="4560"/>
                      <a:pt x="2155" y="0"/>
                      <a:pt x="2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41"/>
              <p:cNvSpPr/>
              <p:nvPr/>
            </p:nvSpPr>
            <p:spPr>
              <a:xfrm>
                <a:off x="607500" y="4450075"/>
                <a:ext cx="186950" cy="240525"/>
              </a:xfrm>
              <a:custGeom>
                <a:avLst/>
                <a:gdLst/>
                <a:ahLst/>
                <a:cxnLst/>
                <a:rect l="l" t="t" r="r" b="b"/>
                <a:pathLst>
                  <a:path w="7478" h="9621" extrusionOk="0">
                    <a:moveTo>
                      <a:pt x="1013" y="1"/>
                    </a:moveTo>
                    <a:cubicBezTo>
                      <a:pt x="1013" y="1"/>
                      <a:pt x="286" y="1251"/>
                      <a:pt x="60" y="3215"/>
                    </a:cubicBezTo>
                    <a:cubicBezTo>
                      <a:pt x="48" y="3311"/>
                      <a:pt x="48" y="3406"/>
                      <a:pt x="36" y="3513"/>
                    </a:cubicBezTo>
                    <a:cubicBezTo>
                      <a:pt x="24" y="3668"/>
                      <a:pt x="1" y="3823"/>
                      <a:pt x="1" y="3989"/>
                    </a:cubicBezTo>
                    <a:lnTo>
                      <a:pt x="1" y="4323"/>
                    </a:lnTo>
                    <a:lnTo>
                      <a:pt x="1" y="4656"/>
                    </a:lnTo>
                    <a:cubicBezTo>
                      <a:pt x="1" y="4823"/>
                      <a:pt x="24" y="5001"/>
                      <a:pt x="36" y="5180"/>
                    </a:cubicBezTo>
                    <a:cubicBezTo>
                      <a:pt x="36" y="5240"/>
                      <a:pt x="48" y="5299"/>
                      <a:pt x="48" y="5359"/>
                    </a:cubicBezTo>
                    <a:lnTo>
                      <a:pt x="96" y="5716"/>
                    </a:lnTo>
                    <a:cubicBezTo>
                      <a:pt x="108" y="5847"/>
                      <a:pt x="144" y="5966"/>
                      <a:pt x="155" y="6085"/>
                    </a:cubicBezTo>
                    <a:cubicBezTo>
                      <a:pt x="155" y="6168"/>
                      <a:pt x="167" y="6228"/>
                      <a:pt x="179" y="6287"/>
                    </a:cubicBezTo>
                    <a:cubicBezTo>
                      <a:pt x="203" y="6406"/>
                      <a:pt x="227" y="6537"/>
                      <a:pt x="263" y="6656"/>
                    </a:cubicBezTo>
                    <a:cubicBezTo>
                      <a:pt x="275" y="6787"/>
                      <a:pt x="322" y="6906"/>
                      <a:pt x="346" y="7037"/>
                    </a:cubicBezTo>
                    <a:cubicBezTo>
                      <a:pt x="394" y="7156"/>
                      <a:pt x="417" y="7299"/>
                      <a:pt x="465" y="7430"/>
                    </a:cubicBezTo>
                    <a:lnTo>
                      <a:pt x="596" y="7835"/>
                    </a:lnTo>
                    <a:cubicBezTo>
                      <a:pt x="632" y="7895"/>
                      <a:pt x="644" y="7954"/>
                      <a:pt x="679" y="8026"/>
                    </a:cubicBezTo>
                    <a:cubicBezTo>
                      <a:pt x="882" y="8561"/>
                      <a:pt x="1132" y="9097"/>
                      <a:pt x="1418" y="9621"/>
                    </a:cubicBezTo>
                    <a:lnTo>
                      <a:pt x="7478" y="9621"/>
                    </a:lnTo>
                    <a:cubicBezTo>
                      <a:pt x="7430" y="9204"/>
                      <a:pt x="7383" y="8776"/>
                      <a:pt x="7323" y="8347"/>
                    </a:cubicBezTo>
                    <a:lnTo>
                      <a:pt x="7144" y="7454"/>
                    </a:lnTo>
                    <a:cubicBezTo>
                      <a:pt x="7013" y="6883"/>
                      <a:pt x="6835" y="6299"/>
                      <a:pt x="6632" y="5728"/>
                    </a:cubicBezTo>
                    <a:cubicBezTo>
                      <a:pt x="4918" y="1251"/>
                      <a:pt x="1013" y="1"/>
                      <a:pt x="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41"/>
              <p:cNvSpPr/>
              <p:nvPr/>
            </p:nvSpPr>
            <p:spPr>
              <a:xfrm>
                <a:off x="516125" y="3441025"/>
                <a:ext cx="145575" cy="106300"/>
              </a:xfrm>
              <a:custGeom>
                <a:avLst/>
                <a:gdLst/>
                <a:ahLst/>
                <a:cxnLst/>
                <a:rect l="l" t="t" r="r" b="b"/>
                <a:pathLst>
                  <a:path w="5823" h="4252" extrusionOk="0">
                    <a:moveTo>
                      <a:pt x="1812" y="1060"/>
                    </a:moveTo>
                    <a:cubicBezTo>
                      <a:pt x="1819" y="1060"/>
                      <a:pt x="1826" y="1060"/>
                      <a:pt x="1834" y="1060"/>
                    </a:cubicBezTo>
                    <a:cubicBezTo>
                      <a:pt x="2072" y="1060"/>
                      <a:pt x="2251" y="1251"/>
                      <a:pt x="2227" y="1489"/>
                    </a:cubicBezTo>
                    <a:cubicBezTo>
                      <a:pt x="2227" y="1720"/>
                      <a:pt x="2048" y="1894"/>
                      <a:pt x="1821" y="1894"/>
                    </a:cubicBezTo>
                    <a:cubicBezTo>
                      <a:pt x="1813" y="1894"/>
                      <a:pt x="1806" y="1894"/>
                      <a:pt x="1798" y="1894"/>
                    </a:cubicBezTo>
                    <a:cubicBezTo>
                      <a:pt x="1560" y="1894"/>
                      <a:pt x="1382" y="1703"/>
                      <a:pt x="1393" y="1465"/>
                    </a:cubicBezTo>
                    <a:cubicBezTo>
                      <a:pt x="1393" y="1235"/>
                      <a:pt x="1583" y="1060"/>
                      <a:pt x="1812" y="1060"/>
                    </a:cubicBezTo>
                    <a:close/>
                    <a:moveTo>
                      <a:pt x="0" y="1"/>
                    </a:moveTo>
                    <a:lnTo>
                      <a:pt x="0" y="4037"/>
                    </a:lnTo>
                    <a:cubicBezTo>
                      <a:pt x="12" y="4037"/>
                      <a:pt x="12" y="4025"/>
                      <a:pt x="24" y="4025"/>
                    </a:cubicBezTo>
                    <a:lnTo>
                      <a:pt x="24" y="4251"/>
                    </a:lnTo>
                    <a:cubicBezTo>
                      <a:pt x="572" y="3989"/>
                      <a:pt x="1143" y="3715"/>
                      <a:pt x="1727" y="3394"/>
                    </a:cubicBezTo>
                    <a:cubicBezTo>
                      <a:pt x="1846" y="3334"/>
                      <a:pt x="1965" y="3263"/>
                      <a:pt x="2084" y="3192"/>
                    </a:cubicBezTo>
                    <a:cubicBezTo>
                      <a:pt x="2227" y="3096"/>
                      <a:pt x="2394" y="3013"/>
                      <a:pt x="2548" y="2918"/>
                    </a:cubicBezTo>
                    <a:cubicBezTo>
                      <a:pt x="2644" y="2846"/>
                      <a:pt x="2763" y="2787"/>
                      <a:pt x="2870" y="2715"/>
                    </a:cubicBezTo>
                    <a:cubicBezTo>
                      <a:pt x="3156" y="2537"/>
                      <a:pt x="3418" y="2358"/>
                      <a:pt x="3679" y="2168"/>
                    </a:cubicBezTo>
                    <a:cubicBezTo>
                      <a:pt x="3775" y="2084"/>
                      <a:pt x="3882" y="2013"/>
                      <a:pt x="3977" y="1941"/>
                    </a:cubicBezTo>
                    <a:cubicBezTo>
                      <a:pt x="4096" y="1846"/>
                      <a:pt x="4215" y="1763"/>
                      <a:pt x="4334" y="1656"/>
                    </a:cubicBezTo>
                    <a:cubicBezTo>
                      <a:pt x="4453" y="1572"/>
                      <a:pt x="4572" y="1465"/>
                      <a:pt x="4668" y="1358"/>
                    </a:cubicBezTo>
                    <a:cubicBezTo>
                      <a:pt x="4775" y="1275"/>
                      <a:pt x="4894" y="1167"/>
                      <a:pt x="5001" y="1060"/>
                    </a:cubicBezTo>
                    <a:cubicBezTo>
                      <a:pt x="5120" y="953"/>
                      <a:pt x="5227" y="858"/>
                      <a:pt x="5323" y="739"/>
                    </a:cubicBezTo>
                    <a:cubicBezTo>
                      <a:pt x="5501" y="560"/>
                      <a:pt x="5668" y="382"/>
                      <a:pt x="5823" y="203"/>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41"/>
              <p:cNvSpPr/>
              <p:nvPr/>
            </p:nvSpPr>
            <p:spPr>
              <a:xfrm>
                <a:off x="516125" y="3271375"/>
                <a:ext cx="215525" cy="174750"/>
              </a:xfrm>
              <a:custGeom>
                <a:avLst/>
                <a:gdLst/>
                <a:ahLst/>
                <a:cxnLst/>
                <a:rect l="l" t="t" r="r" b="b"/>
                <a:pathLst>
                  <a:path w="8621" h="6990" extrusionOk="0">
                    <a:moveTo>
                      <a:pt x="7813" y="0"/>
                    </a:moveTo>
                    <a:cubicBezTo>
                      <a:pt x="6749" y="0"/>
                      <a:pt x="3498" y="251"/>
                      <a:pt x="762" y="3084"/>
                    </a:cubicBezTo>
                    <a:cubicBezTo>
                      <a:pt x="501" y="3334"/>
                      <a:pt x="262" y="3620"/>
                      <a:pt x="24" y="3917"/>
                    </a:cubicBezTo>
                    <a:lnTo>
                      <a:pt x="24" y="4227"/>
                    </a:lnTo>
                    <a:cubicBezTo>
                      <a:pt x="12" y="4251"/>
                      <a:pt x="12" y="4263"/>
                      <a:pt x="0" y="4274"/>
                    </a:cubicBezTo>
                    <a:lnTo>
                      <a:pt x="0" y="6787"/>
                    </a:lnTo>
                    <a:lnTo>
                      <a:pt x="5823" y="6989"/>
                    </a:lnTo>
                    <a:cubicBezTo>
                      <a:pt x="8621" y="3667"/>
                      <a:pt x="8168" y="12"/>
                      <a:pt x="8168" y="12"/>
                    </a:cubicBezTo>
                    <a:cubicBezTo>
                      <a:pt x="8168" y="12"/>
                      <a:pt x="8041" y="0"/>
                      <a:pt x="7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41"/>
              <p:cNvSpPr/>
              <p:nvPr/>
            </p:nvSpPr>
            <p:spPr>
              <a:xfrm>
                <a:off x="1487675" y="4517950"/>
                <a:ext cx="142300" cy="168600"/>
              </a:xfrm>
              <a:custGeom>
                <a:avLst/>
                <a:gdLst/>
                <a:ahLst/>
                <a:cxnLst/>
                <a:rect l="l" t="t" r="r" b="b"/>
                <a:pathLst>
                  <a:path w="5692" h="6744" extrusionOk="0">
                    <a:moveTo>
                      <a:pt x="5692" y="0"/>
                    </a:moveTo>
                    <a:cubicBezTo>
                      <a:pt x="2298" y="2608"/>
                      <a:pt x="0" y="6739"/>
                      <a:pt x="0" y="6739"/>
                    </a:cubicBezTo>
                    <a:cubicBezTo>
                      <a:pt x="0" y="6739"/>
                      <a:pt x="131" y="6744"/>
                      <a:pt x="367" y="6744"/>
                    </a:cubicBezTo>
                    <a:cubicBezTo>
                      <a:pt x="1175" y="6744"/>
                      <a:pt x="3222" y="6694"/>
                      <a:pt x="5489" y="6251"/>
                    </a:cubicBezTo>
                    <a:lnTo>
                      <a:pt x="5632" y="1786"/>
                    </a:lnTo>
                    <a:cubicBezTo>
                      <a:pt x="5616" y="1786"/>
                      <a:pt x="5595" y="1792"/>
                      <a:pt x="5576" y="1792"/>
                    </a:cubicBezTo>
                    <a:cubicBezTo>
                      <a:pt x="5566" y="1792"/>
                      <a:pt x="5557" y="1790"/>
                      <a:pt x="5549" y="1786"/>
                    </a:cubicBezTo>
                    <a:cubicBezTo>
                      <a:pt x="5192" y="1774"/>
                      <a:pt x="4906" y="1477"/>
                      <a:pt x="4918" y="1120"/>
                    </a:cubicBezTo>
                    <a:cubicBezTo>
                      <a:pt x="4941" y="770"/>
                      <a:pt x="5227" y="488"/>
                      <a:pt x="5575" y="488"/>
                    </a:cubicBezTo>
                    <a:cubicBezTo>
                      <a:pt x="5582" y="488"/>
                      <a:pt x="5589" y="488"/>
                      <a:pt x="5596" y="489"/>
                    </a:cubicBezTo>
                    <a:cubicBezTo>
                      <a:pt x="5620" y="489"/>
                      <a:pt x="5644" y="489"/>
                      <a:pt x="5680" y="500"/>
                    </a:cubicBezTo>
                    <a:lnTo>
                      <a:pt x="56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41"/>
              <p:cNvSpPr/>
              <p:nvPr/>
            </p:nvSpPr>
            <p:spPr>
              <a:xfrm>
                <a:off x="1624900" y="4461475"/>
                <a:ext cx="239925" cy="213350"/>
              </a:xfrm>
              <a:custGeom>
                <a:avLst/>
                <a:gdLst/>
                <a:ahLst/>
                <a:cxnLst/>
                <a:rect l="l" t="t" r="r" b="b"/>
                <a:pathLst>
                  <a:path w="9597" h="8534" extrusionOk="0">
                    <a:moveTo>
                      <a:pt x="6607" y="1"/>
                    </a:moveTo>
                    <a:cubicBezTo>
                      <a:pt x="5207" y="1"/>
                      <a:pt x="3448" y="290"/>
                      <a:pt x="1619" y="1319"/>
                    </a:cubicBezTo>
                    <a:cubicBezTo>
                      <a:pt x="1131" y="1605"/>
                      <a:pt x="655" y="1914"/>
                      <a:pt x="191" y="2271"/>
                    </a:cubicBezTo>
                    <a:lnTo>
                      <a:pt x="179" y="2783"/>
                    </a:lnTo>
                    <a:cubicBezTo>
                      <a:pt x="488" y="2843"/>
                      <a:pt x="715" y="3105"/>
                      <a:pt x="715" y="3438"/>
                    </a:cubicBezTo>
                    <a:cubicBezTo>
                      <a:pt x="691" y="3760"/>
                      <a:pt x="453" y="4010"/>
                      <a:pt x="143" y="4057"/>
                    </a:cubicBezTo>
                    <a:lnTo>
                      <a:pt x="0" y="8534"/>
                    </a:lnTo>
                    <a:cubicBezTo>
                      <a:pt x="1596" y="8212"/>
                      <a:pt x="3298" y="7701"/>
                      <a:pt x="4763" y="6867"/>
                    </a:cubicBezTo>
                    <a:cubicBezTo>
                      <a:pt x="8930" y="4510"/>
                      <a:pt x="9597" y="473"/>
                      <a:pt x="9597" y="473"/>
                    </a:cubicBezTo>
                    <a:cubicBezTo>
                      <a:pt x="9597" y="473"/>
                      <a:pt x="8397" y="1"/>
                      <a:pt x="6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41"/>
              <p:cNvSpPr/>
              <p:nvPr/>
            </p:nvSpPr>
            <p:spPr>
              <a:xfrm>
                <a:off x="2799450" y="4565875"/>
                <a:ext cx="117300" cy="124725"/>
              </a:xfrm>
              <a:custGeom>
                <a:avLst/>
                <a:gdLst/>
                <a:ahLst/>
                <a:cxnLst/>
                <a:rect l="l" t="t" r="r" b="b"/>
                <a:pathLst>
                  <a:path w="4692" h="4989" extrusionOk="0">
                    <a:moveTo>
                      <a:pt x="1262" y="0"/>
                    </a:moveTo>
                    <a:cubicBezTo>
                      <a:pt x="1262" y="0"/>
                      <a:pt x="429" y="2191"/>
                      <a:pt x="0" y="4989"/>
                    </a:cubicBezTo>
                    <a:lnTo>
                      <a:pt x="4691" y="4989"/>
                    </a:lnTo>
                    <a:cubicBezTo>
                      <a:pt x="3203" y="2120"/>
                      <a:pt x="1262"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41"/>
              <p:cNvSpPr/>
              <p:nvPr/>
            </p:nvSpPr>
            <p:spPr>
              <a:xfrm>
                <a:off x="2228250" y="4504550"/>
                <a:ext cx="200350" cy="186050"/>
              </a:xfrm>
              <a:custGeom>
                <a:avLst/>
                <a:gdLst/>
                <a:ahLst/>
                <a:cxnLst/>
                <a:rect l="l" t="t" r="r" b="b"/>
                <a:pathLst>
                  <a:path w="8014" h="7442" extrusionOk="0">
                    <a:moveTo>
                      <a:pt x="1881" y="1"/>
                    </a:moveTo>
                    <a:cubicBezTo>
                      <a:pt x="1881" y="1"/>
                      <a:pt x="0" y="3239"/>
                      <a:pt x="1346" y="7442"/>
                    </a:cubicBezTo>
                    <a:lnTo>
                      <a:pt x="8013" y="7442"/>
                    </a:lnTo>
                    <a:cubicBezTo>
                      <a:pt x="7870" y="6847"/>
                      <a:pt x="7715" y="6275"/>
                      <a:pt x="7489" y="5727"/>
                    </a:cubicBezTo>
                    <a:cubicBezTo>
                      <a:pt x="5775" y="1251"/>
                      <a:pt x="1881" y="1"/>
                      <a:pt x="1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41"/>
              <p:cNvSpPr/>
              <p:nvPr/>
            </p:nvSpPr>
            <p:spPr>
              <a:xfrm>
                <a:off x="3161400" y="4572425"/>
                <a:ext cx="111350" cy="119975"/>
              </a:xfrm>
              <a:custGeom>
                <a:avLst/>
                <a:gdLst/>
                <a:ahLst/>
                <a:cxnLst/>
                <a:rect l="l" t="t" r="r" b="b"/>
                <a:pathLst>
                  <a:path w="4454" h="4799" extrusionOk="0">
                    <a:moveTo>
                      <a:pt x="4453" y="0"/>
                    </a:moveTo>
                    <a:cubicBezTo>
                      <a:pt x="3501" y="738"/>
                      <a:pt x="2643" y="1584"/>
                      <a:pt x="1893" y="2417"/>
                    </a:cubicBezTo>
                    <a:cubicBezTo>
                      <a:pt x="1179" y="3215"/>
                      <a:pt x="560" y="4025"/>
                      <a:pt x="60" y="4727"/>
                    </a:cubicBezTo>
                    <a:cubicBezTo>
                      <a:pt x="36" y="4751"/>
                      <a:pt x="24" y="4763"/>
                      <a:pt x="0" y="4798"/>
                    </a:cubicBezTo>
                    <a:lnTo>
                      <a:pt x="4287" y="4798"/>
                    </a:lnTo>
                    <a:lnTo>
                      <a:pt x="4287" y="4727"/>
                    </a:lnTo>
                    <a:lnTo>
                      <a:pt x="4382" y="1774"/>
                    </a:lnTo>
                    <a:lnTo>
                      <a:pt x="4287" y="1774"/>
                    </a:lnTo>
                    <a:cubicBezTo>
                      <a:pt x="3929" y="1762"/>
                      <a:pt x="3656" y="1465"/>
                      <a:pt x="3667" y="1107"/>
                    </a:cubicBezTo>
                    <a:cubicBezTo>
                      <a:pt x="3679" y="769"/>
                      <a:pt x="3965" y="500"/>
                      <a:pt x="4323" y="500"/>
                    </a:cubicBezTo>
                    <a:cubicBezTo>
                      <a:pt x="4331" y="500"/>
                      <a:pt x="4338" y="500"/>
                      <a:pt x="4346" y="500"/>
                    </a:cubicBezTo>
                    <a:cubicBezTo>
                      <a:pt x="4382" y="500"/>
                      <a:pt x="4406" y="512"/>
                      <a:pt x="4441" y="512"/>
                    </a:cubicBezTo>
                    <a:lnTo>
                      <a:pt x="44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41"/>
              <p:cNvSpPr/>
              <p:nvPr/>
            </p:nvSpPr>
            <p:spPr>
              <a:xfrm>
                <a:off x="3268550" y="4515350"/>
                <a:ext cx="239050" cy="176750"/>
              </a:xfrm>
              <a:custGeom>
                <a:avLst/>
                <a:gdLst/>
                <a:ahLst/>
                <a:cxnLst/>
                <a:rect l="l" t="t" r="r" b="b"/>
                <a:pathLst>
                  <a:path w="9562" h="7070" extrusionOk="0">
                    <a:moveTo>
                      <a:pt x="6569" y="1"/>
                    </a:moveTo>
                    <a:cubicBezTo>
                      <a:pt x="5168" y="1"/>
                      <a:pt x="3406" y="290"/>
                      <a:pt x="1572" y="1319"/>
                    </a:cubicBezTo>
                    <a:cubicBezTo>
                      <a:pt x="1072" y="1605"/>
                      <a:pt x="596" y="1938"/>
                      <a:pt x="143" y="2271"/>
                    </a:cubicBezTo>
                    <a:lnTo>
                      <a:pt x="120" y="2783"/>
                    </a:lnTo>
                    <a:cubicBezTo>
                      <a:pt x="441" y="2843"/>
                      <a:pt x="679" y="3105"/>
                      <a:pt x="655" y="3438"/>
                    </a:cubicBezTo>
                    <a:cubicBezTo>
                      <a:pt x="655" y="3748"/>
                      <a:pt x="405" y="4022"/>
                      <a:pt x="96" y="4045"/>
                    </a:cubicBezTo>
                    <a:lnTo>
                      <a:pt x="1" y="6998"/>
                    </a:lnTo>
                    <a:lnTo>
                      <a:pt x="1" y="7070"/>
                    </a:lnTo>
                    <a:lnTo>
                      <a:pt x="4346" y="7070"/>
                    </a:lnTo>
                    <a:cubicBezTo>
                      <a:pt x="4394" y="7034"/>
                      <a:pt x="4442" y="7022"/>
                      <a:pt x="4501" y="6998"/>
                    </a:cubicBezTo>
                    <a:cubicBezTo>
                      <a:pt x="4573" y="6962"/>
                      <a:pt x="4644" y="6915"/>
                      <a:pt x="4727" y="6879"/>
                    </a:cubicBezTo>
                    <a:cubicBezTo>
                      <a:pt x="8895" y="4522"/>
                      <a:pt x="9561" y="473"/>
                      <a:pt x="9561" y="473"/>
                    </a:cubicBezTo>
                    <a:cubicBezTo>
                      <a:pt x="9561" y="473"/>
                      <a:pt x="8361" y="1"/>
                      <a:pt x="6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41"/>
              <p:cNvSpPr/>
              <p:nvPr/>
            </p:nvSpPr>
            <p:spPr>
              <a:xfrm>
                <a:off x="4452925" y="4620650"/>
                <a:ext cx="74450" cy="69950"/>
              </a:xfrm>
              <a:custGeom>
                <a:avLst/>
                <a:gdLst/>
                <a:ahLst/>
                <a:cxnLst/>
                <a:rect l="l" t="t" r="r" b="b"/>
                <a:pathLst>
                  <a:path w="2978" h="2798" extrusionOk="0">
                    <a:moveTo>
                      <a:pt x="858" y="0"/>
                    </a:moveTo>
                    <a:lnTo>
                      <a:pt x="858" y="12"/>
                    </a:lnTo>
                    <a:cubicBezTo>
                      <a:pt x="858" y="12"/>
                      <a:pt x="846" y="24"/>
                      <a:pt x="846" y="36"/>
                    </a:cubicBezTo>
                    <a:cubicBezTo>
                      <a:pt x="822" y="95"/>
                      <a:pt x="786" y="191"/>
                      <a:pt x="751" y="321"/>
                    </a:cubicBezTo>
                    <a:cubicBezTo>
                      <a:pt x="727" y="357"/>
                      <a:pt x="715" y="393"/>
                      <a:pt x="703" y="441"/>
                    </a:cubicBezTo>
                    <a:cubicBezTo>
                      <a:pt x="679" y="476"/>
                      <a:pt x="679" y="500"/>
                      <a:pt x="667" y="536"/>
                    </a:cubicBezTo>
                    <a:lnTo>
                      <a:pt x="632" y="667"/>
                    </a:lnTo>
                    <a:cubicBezTo>
                      <a:pt x="584" y="786"/>
                      <a:pt x="536" y="917"/>
                      <a:pt x="489" y="1072"/>
                    </a:cubicBezTo>
                    <a:cubicBezTo>
                      <a:pt x="465" y="1143"/>
                      <a:pt x="429" y="1214"/>
                      <a:pt x="417" y="1286"/>
                    </a:cubicBezTo>
                    <a:cubicBezTo>
                      <a:pt x="393" y="1381"/>
                      <a:pt x="358" y="1464"/>
                      <a:pt x="334" y="1572"/>
                    </a:cubicBezTo>
                    <a:cubicBezTo>
                      <a:pt x="310" y="1631"/>
                      <a:pt x="286" y="1715"/>
                      <a:pt x="262" y="1786"/>
                    </a:cubicBezTo>
                    <a:cubicBezTo>
                      <a:pt x="239" y="1893"/>
                      <a:pt x="215" y="1988"/>
                      <a:pt x="179" y="2107"/>
                    </a:cubicBezTo>
                    <a:cubicBezTo>
                      <a:pt x="167" y="2191"/>
                      <a:pt x="131" y="2262"/>
                      <a:pt x="120" y="2334"/>
                    </a:cubicBezTo>
                    <a:cubicBezTo>
                      <a:pt x="72" y="2488"/>
                      <a:pt x="36" y="2631"/>
                      <a:pt x="1" y="2798"/>
                    </a:cubicBezTo>
                    <a:lnTo>
                      <a:pt x="2977" y="2798"/>
                    </a:lnTo>
                    <a:cubicBezTo>
                      <a:pt x="2548" y="2155"/>
                      <a:pt x="2144" y="1595"/>
                      <a:pt x="1834" y="1179"/>
                    </a:cubicBezTo>
                    <a:cubicBezTo>
                      <a:pt x="1775" y="1119"/>
                      <a:pt x="1727" y="1060"/>
                      <a:pt x="1679" y="1000"/>
                    </a:cubicBezTo>
                    <a:cubicBezTo>
                      <a:pt x="1679" y="976"/>
                      <a:pt x="1667" y="976"/>
                      <a:pt x="1667" y="964"/>
                    </a:cubicBezTo>
                    <a:cubicBezTo>
                      <a:pt x="1620" y="893"/>
                      <a:pt x="1560" y="833"/>
                      <a:pt x="1513" y="774"/>
                    </a:cubicBezTo>
                    <a:cubicBezTo>
                      <a:pt x="1489" y="738"/>
                      <a:pt x="1477" y="714"/>
                      <a:pt x="1441" y="679"/>
                    </a:cubicBezTo>
                    <a:cubicBezTo>
                      <a:pt x="1394" y="619"/>
                      <a:pt x="1370" y="583"/>
                      <a:pt x="1322" y="536"/>
                    </a:cubicBezTo>
                    <a:cubicBezTo>
                      <a:pt x="1298" y="500"/>
                      <a:pt x="1263" y="464"/>
                      <a:pt x="1239" y="429"/>
                    </a:cubicBezTo>
                    <a:cubicBezTo>
                      <a:pt x="1203" y="393"/>
                      <a:pt x="1179" y="357"/>
                      <a:pt x="1144" y="321"/>
                    </a:cubicBezTo>
                    <a:cubicBezTo>
                      <a:pt x="1072" y="238"/>
                      <a:pt x="1013" y="155"/>
                      <a:pt x="965" y="119"/>
                    </a:cubicBezTo>
                    <a:cubicBezTo>
                      <a:pt x="917" y="60"/>
                      <a:pt x="893" y="24"/>
                      <a:pt x="882" y="12"/>
                    </a:cubicBezTo>
                    <a:lnTo>
                      <a:pt x="8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41"/>
              <p:cNvSpPr/>
              <p:nvPr/>
            </p:nvSpPr>
            <p:spPr>
              <a:xfrm>
                <a:off x="3886200" y="4558725"/>
                <a:ext cx="167300" cy="131875"/>
              </a:xfrm>
              <a:custGeom>
                <a:avLst/>
                <a:gdLst/>
                <a:ahLst/>
                <a:cxnLst/>
                <a:rect l="l" t="t" r="r" b="b"/>
                <a:pathLst>
                  <a:path w="6692" h="5275" extrusionOk="0">
                    <a:moveTo>
                      <a:pt x="1274" y="1"/>
                    </a:moveTo>
                    <a:cubicBezTo>
                      <a:pt x="1274" y="1"/>
                      <a:pt x="0" y="2179"/>
                      <a:pt x="286" y="5275"/>
                    </a:cubicBezTo>
                    <a:lnTo>
                      <a:pt x="6691" y="5275"/>
                    </a:lnTo>
                    <a:cubicBezTo>
                      <a:pt x="4905" y="1167"/>
                      <a:pt x="127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41"/>
              <p:cNvSpPr/>
              <p:nvPr/>
            </p:nvSpPr>
            <p:spPr>
              <a:xfrm>
                <a:off x="4848225" y="4627175"/>
                <a:ext cx="67275" cy="63425"/>
              </a:xfrm>
              <a:custGeom>
                <a:avLst/>
                <a:gdLst/>
                <a:ahLst/>
                <a:cxnLst/>
                <a:rect l="l" t="t" r="r" b="b"/>
                <a:pathLst>
                  <a:path w="2691" h="2537" extrusionOk="0">
                    <a:moveTo>
                      <a:pt x="2691" y="1"/>
                    </a:moveTo>
                    <a:cubicBezTo>
                      <a:pt x="2417" y="215"/>
                      <a:pt x="2155" y="418"/>
                      <a:pt x="1905" y="644"/>
                    </a:cubicBezTo>
                    <a:cubicBezTo>
                      <a:pt x="1857" y="692"/>
                      <a:pt x="1798" y="739"/>
                      <a:pt x="1750" y="775"/>
                    </a:cubicBezTo>
                    <a:lnTo>
                      <a:pt x="1214" y="1275"/>
                    </a:lnTo>
                    <a:cubicBezTo>
                      <a:pt x="1143" y="1346"/>
                      <a:pt x="1048" y="1418"/>
                      <a:pt x="976" y="1513"/>
                    </a:cubicBezTo>
                    <a:cubicBezTo>
                      <a:pt x="929" y="1537"/>
                      <a:pt x="905" y="1561"/>
                      <a:pt x="869" y="1596"/>
                    </a:cubicBezTo>
                    <a:cubicBezTo>
                      <a:pt x="786" y="1692"/>
                      <a:pt x="691" y="1787"/>
                      <a:pt x="607" y="1882"/>
                    </a:cubicBezTo>
                    <a:cubicBezTo>
                      <a:pt x="572" y="1894"/>
                      <a:pt x="560" y="1930"/>
                      <a:pt x="548" y="1942"/>
                    </a:cubicBezTo>
                    <a:cubicBezTo>
                      <a:pt x="452" y="2025"/>
                      <a:pt x="381" y="2120"/>
                      <a:pt x="298" y="2204"/>
                    </a:cubicBezTo>
                    <a:cubicBezTo>
                      <a:pt x="191" y="2311"/>
                      <a:pt x="95" y="2418"/>
                      <a:pt x="0" y="2537"/>
                    </a:cubicBezTo>
                    <a:lnTo>
                      <a:pt x="2584" y="2537"/>
                    </a:lnTo>
                    <a:lnTo>
                      <a:pt x="2607" y="1763"/>
                    </a:lnTo>
                    <a:lnTo>
                      <a:pt x="2524" y="1763"/>
                    </a:lnTo>
                    <a:cubicBezTo>
                      <a:pt x="2167" y="1751"/>
                      <a:pt x="1881" y="1454"/>
                      <a:pt x="1905" y="1096"/>
                    </a:cubicBezTo>
                    <a:cubicBezTo>
                      <a:pt x="1916" y="765"/>
                      <a:pt x="2172" y="496"/>
                      <a:pt x="2503" y="496"/>
                    </a:cubicBezTo>
                    <a:cubicBezTo>
                      <a:pt x="2530" y="496"/>
                      <a:pt x="2557" y="498"/>
                      <a:pt x="2584" y="501"/>
                    </a:cubicBezTo>
                    <a:cubicBezTo>
                      <a:pt x="2607" y="501"/>
                      <a:pt x="2643" y="513"/>
                      <a:pt x="2679" y="513"/>
                    </a:cubicBezTo>
                    <a:lnTo>
                      <a:pt x="2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41"/>
              <p:cNvSpPr/>
              <p:nvPr/>
            </p:nvSpPr>
            <p:spPr>
              <a:xfrm>
                <a:off x="4913100" y="4569650"/>
                <a:ext cx="237250" cy="120675"/>
              </a:xfrm>
              <a:custGeom>
                <a:avLst/>
                <a:gdLst/>
                <a:ahLst/>
                <a:cxnLst/>
                <a:rect l="l" t="t" r="r" b="b"/>
                <a:pathLst>
                  <a:path w="9490" h="4827" extrusionOk="0">
                    <a:moveTo>
                      <a:pt x="6474" y="1"/>
                    </a:moveTo>
                    <a:cubicBezTo>
                      <a:pt x="5075" y="1"/>
                      <a:pt x="3321" y="289"/>
                      <a:pt x="1501" y="1314"/>
                    </a:cubicBezTo>
                    <a:cubicBezTo>
                      <a:pt x="1013" y="1588"/>
                      <a:pt x="536" y="1921"/>
                      <a:pt x="84" y="2266"/>
                    </a:cubicBezTo>
                    <a:lnTo>
                      <a:pt x="60" y="2766"/>
                    </a:lnTo>
                    <a:cubicBezTo>
                      <a:pt x="382" y="2826"/>
                      <a:pt x="608" y="3088"/>
                      <a:pt x="596" y="3421"/>
                    </a:cubicBezTo>
                    <a:cubicBezTo>
                      <a:pt x="596" y="3755"/>
                      <a:pt x="346" y="4005"/>
                      <a:pt x="36" y="4052"/>
                    </a:cubicBezTo>
                    <a:lnTo>
                      <a:pt x="1" y="4826"/>
                    </a:lnTo>
                    <a:lnTo>
                      <a:pt x="7204" y="4826"/>
                    </a:lnTo>
                    <a:cubicBezTo>
                      <a:pt x="9109" y="2707"/>
                      <a:pt x="9490" y="480"/>
                      <a:pt x="9490" y="480"/>
                    </a:cubicBezTo>
                    <a:cubicBezTo>
                      <a:pt x="9490" y="480"/>
                      <a:pt x="8278" y="1"/>
                      <a:pt x="64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41"/>
              <p:cNvSpPr/>
              <p:nvPr/>
            </p:nvSpPr>
            <p:spPr>
              <a:xfrm>
                <a:off x="6110275" y="4674225"/>
                <a:ext cx="21450" cy="18175"/>
              </a:xfrm>
              <a:custGeom>
                <a:avLst/>
                <a:gdLst/>
                <a:ahLst/>
                <a:cxnLst/>
                <a:rect l="l" t="t" r="r" b="b"/>
                <a:pathLst>
                  <a:path w="858" h="727" extrusionOk="0">
                    <a:moveTo>
                      <a:pt x="251" y="0"/>
                    </a:moveTo>
                    <a:cubicBezTo>
                      <a:pt x="251" y="0"/>
                      <a:pt x="143" y="262"/>
                      <a:pt x="1" y="726"/>
                    </a:cubicBezTo>
                    <a:lnTo>
                      <a:pt x="858" y="726"/>
                    </a:lnTo>
                    <a:cubicBezTo>
                      <a:pt x="489" y="262"/>
                      <a:pt x="251"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41"/>
              <p:cNvSpPr/>
              <p:nvPr/>
            </p:nvSpPr>
            <p:spPr>
              <a:xfrm>
                <a:off x="5537275" y="4613200"/>
                <a:ext cx="126850" cy="77400"/>
              </a:xfrm>
              <a:custGeom>
                <a:avLst/>
                <a:gdLst/>
                <a:ahLst/>
                <a:cxnLst/>
                <a:rect l="l" t="t" r="r" b="b"/>
                <a:pathLst>
                  <a:path w="5074" h="3096" extrusionOk="0">
                    <a:moveTo>
                      <a:pt x="930" y="0"/>
                    </a:moveTo>
                    <a:cubicBezTo>
                      <a:pt x="930" y="0"/>
                      <a:pt x="239" y="1203"/>
                      <a:pt x="1" y="3096"/>
                    </a:cubicBezTo>
                    <a:lnTo>
                      <a:pt x="5073" y="3096"/>
                    </a:lnTo>
                    <a:cubicBezTo>
                      <a:pt x="3228" y="727"/>
                      <a:pt x="930"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41"/>
              <p:cNvSpPr/>
              <p:nvPr/>
            </p:nvSpPr>
            <p:spPr>
              <a:xfrm>
                <a:off x="6557350" y="4623800"/>
                <a:ext cx="235475" cy="66800"/>
              </a:xfrm>
              <a:custGeom>
                <a:avLst/>
                <a:gdLst/>
                <a:ahLst/>
                <a:cxnLst/>
                <a:rect l="l" t="t" r="r" b="b"/>
                <a:pathLst>
                  <a:path w="9419" h="2672" extrusionOk="0">
                    <a:moveTo>
                      <a:pt x="6416" y="1"/>
                    </a:moveTo>
                    <a:cubicBezTo>
                      <a:pt x="5932" y="1"/>
                      <a:pt x="5405" y="36"/>
                      <a:pt x="4847" y="124"/>
                    </a:cubicBezTo>
                    <a:cubicBezTo>
                      <a:pt x="4716" y="136"/>
                      <a:pt x="4585" y="172"/>
                      <a:pt x="4454" y="195"/>
                    </a:cubicBezTo>
                    <a:cubicBezTo>
                      <a:pt x="4299" y="231"/>
                      <a:pt x="4132" y="255"/>
                      <a:pt x="3977" y="303"/>
                    </a:cubicBezTo>
                    <a:lnTo>
                      <a:pt x="3477" y="434"/>
                    </a:lnTo>
                    <a:cubicBezTo>
                      <a:pt x="2989" y="600"/>
                      <a:pt x="2489" y="791"/>
                      <a:pt x="1965" y="1053"/>
                    </a:cubicBezTo>
                    <a:cubicBezTo>
                      <a:pt x="1787" y="1136"/>
                      <a:pt x="1620" y="1231"/>
                      <a:pt x="1441" y="1327"/>
                    </a:cubicBezTo>
                    <a:cubicBezTo>
                      <a:pt x="1310" y="1410"/>
                      <a:pt x="1191" y="1481"/>
                      <a:pt x="1072" y="1553"/>
                    </a:cubicBezTo>
                    <a:cubicBezTo>
                      <a:pt x="953" y="1624"/>
                      <a:pt x="834" y="1719"/>
                      <a:pt x="715" y="1791"/>
                    </a:cubicBezTo>
                    <a:cubicBezTo>
                      <a:pt x="536" y="1910"/>
                      <a:pt x="358" y="2029"/>
                      <a:pt x="179" y="2160"/>
                    </a:cubicBezTo>
                    <a:cubicBezTo>
                      <a:pt x="120" y="2196"/>
                      <a:pt x="72" y="2243"/>
                      <a:pt x="13" y="2279"/>
                    </a:cubicBezTo>
                    <a:lnTo>
                      <a:pt x="1" y="2672"/>
                    </a:lnTo>
                    <a:lnTo>
                      <a:pt x="8633" y="2672"/>
                    </a:lnTo>
                    <a:cubicBezTo>
                      <a:pt x="8788" y="2386"/>
                      <a:pt x="8907" y="2136"/>
                      <a:pt x="8990" y="1898"/>
                    </a:cubicBezTo>
                    <a:cubicBezTo>
                      <a:pt x="9026" y="1839"/>
                      <a:pt x="9038" y="1767"/>
                      <a:pt x="9061" y="1696"/>
                    </a:cubicBezTo>
                    <a:cubicBezTo>
                      <a:pt x="9347" y="969"/>
                      <a:pt x="9419" y="481"/>
                      <a:pt x="9419" y="481"/>
                    </a:cubicBezTo>
                    <a:cubicBezTo>
                      <a:pt x="9419" y="481"/>
                      <a:pt x="8214" y="1"/>
                      <a:pt x="6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41"/>
              <p:cNvSpPr/>
              <p:nvPr/>
            </p:nvSpPr>
            <p:spPr>
              <a:xfrm>
                <a:off x="6543675" y="4680775"/>
                <a:ext cx="14000" cy="13100"/>
              </a:xfrm>
              <a:custGeom>
                <a:avLst/>
                <a:gdLst/>
                <a:ahLst/>
                <a:cxnLst/>
                <a:rect l="l" t="t" r="r" b="b"/>
                <a:pathLst>
                  <a:path w="560" h="524" extrusionOk="0">
                    <a:moveTo>
                      <a:pt x="560" y="0"/>
                    </a:moveTo>
                    <a:cubicBezTo>
                      <a:pt x="476" y="83"/>
                      <a:pt x="381" y="143"/>
                      <a:pt x="298" y="226"/>
                    </a:cubicBezTo>
                    <a:cubicBezTo>
                      <a:pt x="226" y="274"/>
                      <a:pt x="167" y="333"/>
                      <a:pt x="83" y="393"/>
                    </a:cubicBezTo>
                    <a:cubicBezTo>
                      <a:pt x="60" y="405"/>
                      <a:pt x="24" y="429"/>
                      <a:pt x="0" y="464"/>
                    </a:cubicBezTo>
                    <a:lnTo>
                      <a:pt x="310" y="464"/>
                    </a:lnTo>
                    <a:cubicBezTo>
                      <a:pt x="286" y="476"/>
                      <a:pt x="262" y="512"/>
                      <a:pt x="238" y="524"/>
                    </a:cubicBezTo>
                    <a:cubicBezTo>
                      <a:pt x="310" y="512"/>
                      <a:pt x="381" y="500"/>
                      <a:pt x="464" y="500"/>
                    </a:cubicBezTo>
                    <a:cubicBezTo>
                      <a:pt x="488" y="500"/>
                      <a:pt x="524" y="512"/>
                      <a:pt x="548" y="512"/>
                    </a:cubicBezTo>
                    <a:lnTo>
                      <a:pt x="548" y="393"/>
                    </a:lnTo>
                    <a:lnTo>
                      <a:pt x="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41"/>
              <p:cNvSpPr/>
              <p:nvPr/>
            </p:nvSpPr>
            <p:spPr>
              <a:xfrm>
                <a:off x="6884775" y="3901800"/>
                <a:ext cx="161950" cy="302450"/>
              </a:xfrm>
              <a:custGeom>
                <a:avLst/>
                <a:gdLst/>
                <a:ahLst/>
                <a:cxnLst/>
                <a:rect l="l" t="t" r="r" b="b"/>
                <a:pathLst>
                  <a:path w="6478" h="12098" extrusionOk="0">
                    <a:moveTo>
                      <a:pt x="5141" y="3737"/>
                    </a:moveTo>
                    <a:cubicBezTo>
                      <a:pt x="5154" y="3737"/>
                      <a:pt x="5167" y="3738"/>
                      <a:pt x="5180" y="3739"/>
                    </a:cubicBezTo>
                    <a:cubicBezTo>
                      <a:pt x="5394" y="3751"/>
                      <a:pt x="5549" y="3918"/>
                      <a:pt x="5537" y="4120"/>
                    </a:cubicBezTo>
                    <a:cubicBezTo>
                      <a:pt x="5537" y="4327"/>
                      <a:pt x="5371" y="4478"/>
                      <a:pt x="5178" y="4478"/>
                    </a:cubicBezTo>
                    <a:cubicBezTo>
                      <a:pt x="5171" y="4478"/>
                      <a:pt x="5163" y="4478"/>
                      <a:pt x="5156" y="4477"/>
                    </a:cubicBezTo>
                    <a:cubicBezTo>
                      <a:pt x="4942" y="4477"/>
                      <a:pt x="4775" y="4299"/>
                      <a:pt x="4799" y="4096"/>
                    </a:cubicBezTo>
                    <a:cubicBezTo>
                      <a:pt x="4799" y="3896"/>
                      <a:pt x="4955" y="3737"/>
                      <a:pt x="5141" y="3737"/>
                    </a:cubicBezTo>
                    <a:close/>
                    <a:moveTo>
                      <a:pt x="6478" y="0"/>
                    </a:moveTo>
                    <a:cubicBezTo>
                      <a:pt x="4882" y="1072"/>
                      <a:pt x="3108" y="2513"/>
                      <a:pt x="1894" y="4251"/>
                    </a:cubicBezTo>
                    <a:cubicBezTo>
                      <a:pt x="905" y="5668"/>
                      <a:pt x="417" y="7073"/>
                      <a:pt x="191" y="8299"/>
                    </a:cubicBezTo>
                    <a:cubicBezTo>
                      <a:pt x="239" y="8287"/>
                      <a:pt x="298" y="8287"/>
                      <a:pt x="346" y="8287"/>
                    </a:cubicBezTo>
                    <a:cubicBezTo>
                      <a:pt x="774" y="8299"/>
                      <a:pt x="1120" y="8656"/>
                      <a:pt x="1096" y="9097"/>
                    </a:cubicBezTo>
                    <a:cubicBezTo>
                      <a:pt x="1084" y="9511"/>
                      <a:pt x="750" y="9848"/>
                      <a:pt x="329" y="9848"/>
                    </a:cubicBezTo>
                    <a:cubicBezTo>
                      <a:pt x="315" y="9848"/>
                      <a:pt x="301" y="9848"/>
                      <a:pt x="286" y="9847"/>
                    </a:cubicBezTo>
                    <a:cubicBezTo>
                      <a:pt x="191" y="9847"/>
                      <a:pt x="120" y="9835"/>
                      <a:pt x="24" y="9787"/>
                    </a:cubicBezTo>
                    <a:lnTo>
                      <a:pt x="24" y="9787"/>
                    </a:lnTo>
                    <a:cubicBezTo>
                      <a:pt x="1" y="11180"/>
                      <a:pt x="251" y="12097"/>
                      <a:pt x="251" y="12097"/>
                    </a:cubicBezTo>
                    <a:cubicBezTo>
                      <a:pt x="251" y="12097"/>
                      <a:pt x="3763" y="11859"/>
                      <a:pt x="6478" y="8704"/>
                    </a:cubicBezTo>
                    <a:lnTo>
                      <a:pt x="64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41"/>
              <p:cNvSpPr/>
              <p:nvPr/>
            </p:nvSpPr>
            <p:spPr>
              <a:xfrm>
                <a:off x="6989250" y="3656525"/>
                <a:ext cx="57775" cy="143200"/>
              </a:xfrm>
              <a:custGeom>
                <a:avLst/>
                <a:gdLst/>
                <a:ahLst/>
                <a:cxnLst/>
                <a:rect l="l" t="t" r="r" b="b"/>
                <a:pathLst>
                  <a:path w="2311" h="5728" extrusionOk="0">
                    <a:moveTo>
                      <a:pt x="2132" y="1"/>
                    </a:moveTo>
                    <a:cubicBezTo>
                      <a:pt x="644" y="2894"/>
                      <a:pt x="1" y="5728"/>
                      <a:pt x="1" y="5728"/>
                    </a:cubicBezTo>
                    <a:cubicBezTo>
                      <a:pt x="1" y="5728"/>
                      <a:pt x="953" y="5490"/>
                      <a:pt x="2310" y="4978"/>
                    </a:cubicBezTo>
                    <a:lnTo>
                      <a:pt x="2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41"/>
              <p:cNvSpPr/>
              <p:nvPr/>
            </p:nvSpPr>
            <p:spPr>
              <a:xfrm>
                <a:off x="7042525" y="3646400"/>
                <a:ext cx="5400" cy="10150"/>
              </a:xfrm>
              <a:custGeom>
                <a:avLst/>
                <a:gdLst/>
                <a:ahLst/>
                <a:cxnLst/>
                <a:rect l="l" t="t" r="r" b="b"/>
                <a:pathLst>
                  <a:path w="216" h="406" extrusionOk="0">
                    <a:moveTo>
                      <a:pt x="215" y="1"/>
                    </a:moveTo>
                    <a:cubicBezTo>
                      <a:pt x="191" y="37"/>
                      <a:pt x="179" y="49"/>
                      <a:pt x="179" y="60"/>
                    </a:cubicBezTo>
                    <a:cubicBezTo>
                      <a:pt x="120" y="180"/>
                      <a:pt x="60" y="287"/>
                      <a:pt x="1" y="406"/>
                    </a:cubicBezTo>
                    <a:lnTo>
                      <a:pt x="215" y="406"/>
                    </a:lnTo>
                    <a:lnTo>
                      <a:pt x="2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41"/>
              <p:cNvSpPr/>
              <p:nvPr/>
            </p:nvSpPr>
            <p:spPr>
              <a:xfrm>
                <a:off x="3071200" y="1128250"/>
                <a:ext cx="158075" cy="313450"/>
              </a:xfrm>
              <a:custGeom>
                <a:avLst/>
                <a:gdLst/>
                <a:ahLst/>
                <a:cxnLst/>
                <a:rect l="l" t="t" r="r" b="b"/>
                <a:pathLst>
                  <a:path w="6323" h="12538" extrusionOk="0">
                    <a:moveTo>
                      <a:pt x="5156" y="0"/>
                    </a:moveTo>
                    <a:cubicBezTo>
                      <a:pt x="4477" y="60"/>
                      <a:pt x="3811" y="107"/>
                      <a:pt x="3132" y="155"/>
                    </a:cubicBezTo>
                    <a:cubicBezTo>
                      <a:pt x="2275" y="977"/>
                      <a:pt x="1263" y="2298"/>
                      <a:pt x="834" y="4227"/>
                    </a:cubicBezTo>
                    <a:cubicBezTo>
                      <a:pt x="1" y="7954"/>
                      <a:pt x="1560" y="12538"/>
                      <a:pt x="1560" y="12538"/>
                    </a:cubicBezTo>
                    <a:cubicBezTo>
                      <a:pt x="1560" y="12538"/>
                      <a:pt x="4954" y="9049"/>
                      <a:pt x="5787" y="5346"/>
                    </a:cubicBezTo>
                    <a:cubicBezTo>
                      <a:pt x="6323" y="2965"/>
                      <a:pt x="5680" y="1072"/>
                      <a:pt x="5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41"/>
              <p:cNvSpPr/>
              <p:nvPr/>
            </p:nvSpPr>
            <p:spPr>
              <a:xfrm>
                <a:off x="3915050" y="1207675"/>
                <a:ext cx="21475" cy="23275"/>
              </a:xfrm>
              <a:custGeom>
                <a:avLst/>
                <a:gdLst/>
                <a:ahLst/>
                <a:cxnLst/>
                <a:rect l="l" t="t" r="r" b="b"/>
                <a:pathLst>
                  <a:path w="859" h="931" extrusionOk="0">
                    <a:moveTo>
                      <a:pt x="463" y="0"/>
                    </a:moveTo>
                    <a:cubicBezTo>
                      <a:pt x="228" y="0"/>
                      <a:pt x="24" y="206"/>
                      <a:pt x="13" y="455"/>
                    </a:cubicBezTo>
                    <a:cubicBezTo>
                      <a:pt x="1" y="717"/>
                      <a:pt x="191" y="919"/>
                      <a:pt x="441" y="931"/>
                    </a:cubicBezTo>
                    <a:lnTo>
                      <a:pt x="858" y="193"/>
                    </a:lnTo>
                    <a:cubicBezTo>
                      <a:pt x="775" y="74"/>
                      <a:pt x="656" y="2"/>
                      <a:pt x="501" y="2"/>
                    </a:cubicBezTo>
                    <a:cubicBezTo>
                      <a:pt x="488" y="1"/>
                      <a:pt x="476" y="0"/>
                      <a:pt x="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41"/>
              <p:cNvSpPr/>
              <p:nvPr/>
            </p:nvSpPr>
            <p:spPr>
              <a:xfrm>
                <a:off x="5755175" y="1121700"/>
                <a:ext cx="144375" cy="207475"/>
              </a:xfrm>
              <a:custGeom>
                <a:avLst/>
                <a:gdLst/>
                <a:ahLst/>
                <a:cxnLst/>
                <a:rect l="l" t="t" r="r" b="b"/>
                <a:pathLst>
                  <a:path w="5775" h="8299" extrusionOk="0">
                    <a:moveTo>
                      <a:pt x="3372" y="2605"/>
                    </a:moveTo>
                    <a:cubicBezTo>
                      <a:pt x="3383" y="2605"/>
                      <a:pt x="3394" y="2606"/>
                      <a:pt x="3406" y="2608"/>
                    </a:cubicBezTo>
                    <a:cubicBezTo>
                      <a:pt x="3548" y="2608"/>
                      <a:pt x="3644" y="2727"/>
                      <a:pt x="3644" y="2858"/>
                    </a:cubicBezTo>
                    <a:cubicBezTo>
                      <a:pt x="3644" y="2989"/>
                      <a:pt x="3525" y="3096"/>
                      <a:pt x="3394" y="3096"/>
                    </a:cubicBezTo>
                    <a:cubicBezTo>
                      <a:pt x="3263" y="3096"/>
                      <a:pt x="3156" y="2977"/>
                      <a:pt x="3156" y="2846"/>
                    </a:cubicBezTo>
                    <a:cubicBezTo>
                      <a:pt x="3156" y="2715"/>
                      <a:pt x="3255" y="2605"/>
                      <a:pt x="3372" y="2605"/>
                    </a:cubicBezTo>
                    <a:close/>
                    <a:moveTo>
                      <a:pt x="4977" y="0"/>
                    </a:moveTo>
                    <a:lnTo>
                      <a:pt x="4775" y="36"/>
                    </a:lnTo>
                    <a:cubicBezTo>
                      <a:pt x="4822" y="215"/>
                      <a:pt x="4858" y="417"/>
                      <a:pt x="4882" y="608"/>
                    </a:cubicBezTo>
                    <a:lnTo>
                      <a:pt x="2155" y="608"/>
                    </a:lnTo>
                    <a:lnTo>
                      <a:pt x="0" y="1072"/>
                    </a:lnTo>
                    <a:cubicBezTo>
                      <a:pt x="822" y="4787"/>
                      <a:pt x="4168" y="8299"/>
                      <a:pt x="4168" y="8299"/>
                    </a:cubicBezTo>
                    <a:cubicBezTo>
                      <a:pt x="4168" y="8299"/>
                      <a:pt x="5775" y="3715"/>
                      <a:pt x="4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41"/>
              <p:cNvSpPr/>
              <p:nvPr/>
            </p:nvSpPr>
            <p:spPr>
              <a:xfrm>
                <a:off x="5506625" y="1114550"/>
                <a:ext cx="143800" cy="207200"/>
              </a:xfrm>
              <a:custGeom>
                <a:avLst/>
                <a:gdLst/>
                <a:ahLst/>
                <a:cxnLst/>
                <a:rect l="l" t="t" r="r" b="b"/>
                <a:pathLst>
                  <a:path w="5752" h="8288" extrusionOk="0">
                    <a:moveTo>
                      <a:pt x="2526" y="5894"/>
                    </a:moveTo>
                    <a:cubicBezTo>
                      <a:pt x="2533" y="5894"/>
                      <a:pt x="2541" y="5894"/>
                      <a:pt x="2549" y="5894"/>
                    </a:cubicBezTo>
                    <a:cubicBezTo>
                      <a:pt x="2799" y="5906"/>
                      <a:pt x="3001" y="6120"/>
                      <a:pt x="3001" y="6382"/>
                    </a:cubicBezTo>
                    <a:cubicBezTo>
                      <a:pt x="2989" y="6644"/>
                      <a:pt x="2787" y="6847"/>
                      <a:pt x="2513" y="6847"/>
                    </a:cubicBezTo>
                    <a:cubicBezTo>
                      <a:pt x="2263" y="6835"/>
                      <a:pt x="2060" y="6620"/>
                      <a:pt x="2060" y="6359"/>
                    </a:cubicBezTo>
                    <a:cubicBezTo>
                      <a:pt x="2072" y="6092"/>
                      <a:pt x="2264" y="5894"/>
                      <a:pt x="2526" y="5894"/>
                    </a:cubicBezTo>
                    <a:close/>
                    <a:moveTo>
                      <a:pt x="775" y="1"/>
                    </a:moveTo>
                    <a:cubicBezTo>
                      <a:pt x="1" y="3739"/>
                      <a:pt x="1656" y="8287"/>
                      <a:pt x="1656" y="8287"/>
                    </a:cubicBezTo>
                    <a:cubicBezTo>
                      <a:pt x="1656" y="8287"/>
                      <a:pt x="4977" y="4763"/>
                      <a:pt x="5751" y="1048"/>
                    </a:cubicBezTo>
                    <a:lnTo>
                      <a:pt x="5049" y="894"/>
                    </a:lnTo>
                    <a:lnTo>
                      <a:pt x="834" y="894"/>
                    </a:lnTo>
                    <a:cubicBezTo>
                      <a:pt x="870" y="655"/>
                      <a:pt x="894" y="429"/>
                      <a:pt x="941" y="191"/>
                    </a:cubicBezTo>
                    <a:cubicBezTo>
                      <a:pt x="953" y="155"/>
                      <a:pt x="953" y="84"/>
                      <a:pt x="965" y="48"/>
                    </a:cubicBezTo>
                    <a:lnTo>
                      <a:pt x="7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41"/>
              <p:cNvSpPr/>
              <p:nvPr/>
            </p:nvSpPr>
            <p:spPr>
              <a:xfrm>
                <a:off x="6724925" y="1718050"/>
                <a:ext cx="323300" cy="129100"/>
              </a:xfrm>
              <a:custGeom>
                <a:avLst/>
                <a:gdLst/>
                <a:ahLst/>
                <a:cxnLst/>
                <a:rect l="l" t="t" r="r" b="b"/>
                <a:pathLst>
                  <a:path w="12932" h="5164" extrusionOk="0">
                    <a:moveTo>
                      <a:pt x="10873" y="2840"/>
                    </a:moveTo>
                    <a:cubicBezTo>
                      <a:pt x="10881" y="2840"/>
                      <a:pt x="10888" y="2840"/>
                      <a:pt x="10895" y="2840"/>
                    </a:cubicBezTo>
                    <a:cubicBezTo>
                      <a:pt x="11288" y="2852"/>
                      <a:pt x="11621" y="3197"/>
                      <a:pt x="11610" y="3602"/>
                    </a:cubicBezTo>
                    <a:cubicBezTo>
                      <a:pt x="11586" y="4000"/>
                      <a:pt x="11276" y="4317"/>
                      <a:pt x="10870" y="4317"/>
                    </a:cubicBezTo>
                    <a:cubicBezTo>
                      <a:pt x="10862" y="4317"/>
                      <a:pt x="10855" y="4317"/>
                      <a:pt x="10848" y="4316"/>
                    </a:cubicBezTo>
                    <a:cubicBezTo>
                      <a:pt x="10443" y="4305"/>
                      <a:pt x="10121" y="3959"/>
                      <a:pt x="10133" y="3554"/>
                    </a:cubicBezTo>
                    <a:cubicBezTo>
                      <a:pt x="10145" y="3157"/>
                      <a:pt x="10478" y="2840"/>
                      <a:pt x="10873" y="2840"/>
                    </a:cubicBezTo>
                    <a:close/>
                    <a:moveTo>
                      <a:pt x="5070" y="0"/>
                    </a:moveTo>
                    <a:cubicBezTo>
                      <a:pt x="1911" y="0"/>
                      <a:pt x="1" y="1852"/>
                      <a:pt x="1" y="1852"/>
                    </a:cubicBezTo>
                    <a:cubicBezTo>
                      <a:pt x="1" y="1852"/>
                      <a:pt x="1704" y="4614"/>
                      <a:pt x="5490" y="5090"/>
                    </a:cubicBezTo>
                    <a:cubicBezTo>
                      <a:pt x="5887" y="5141"/>
                      <a:pt x="6291" y="5163"/>
                      <a:pt x="6697" y="5163"/>
                    </a:cubicBezTo>
                    <a:cubicBezTo>
                      <a:pt x="9175" y="5163"/>
                      <a:pt x="11703" y="4326"/>
                      <a:pt x="12931" y="3876"/>
                    </a:cubicBezTo>
                    <a:lnTo>
                      <a:pt x="12931" y="3662"/>
                    </a:lnTo>
                    <a:lnTo>
                      <a:pt x="12931" y="3245"/>
                    </a:lnTo>
                    <a:lnTo>
                      <a:pt x="12919" y="3245"/>
                    </a:lnTo>
                    <a:lnTo>
                      <a:pt x="12919" y="3007"/>
                    </a:lnTo>
                    <a:cubicBezTo>
                      <a:pt x="11621" y="2114"/>
                      <a:pt x="8871" y="399"/>
                      <a:pt x="6109" y="66"/>
                    </a:cubicBezTo>
                    <a:cubicBezTo>
                      <a:pt x="5749" y="21"/>
                      <a:pt x="5403" y="0"/>
                      <a:pt x="50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41"/>
              <p:cNvSpPr/>
              <p:nvPr/>
            </p:nvSpPr>
            <p:spPr>
              <a:xfrm>
                <a:off x="516125" y="4106875"/>
                <a:ext cx="117300" cy="332525"/>
              </a:xfrm>
              <a:custGeom>
                <a:avLst/>
                <a:gdLst/>
                <a:ahLst/>
                <a:cxnLst/>
                <a:rect l="l" t="t" r="r" b="b"/>
                <a:pathLst>
                  <a:path w="4692" h="13301" extrusionOk="0">
                    <a:moveTo>
                      <a:pt x="727" y="11097"/>
                    </a:moveTo>
                    <a:cubicBezTo>
                      <a:pt x="989" y="11109"/>
                      <a:pt x="1191" y="11324"/>
                      <a:pt x="1191" y="11586"/>
                    </a:cubicBezTo>
                    <a:cubicBezTo>
                      <a:pt x="1155" y="11848"/>
                      <a:pt x="941" y="12050"/>
                      <a:pt x="679" y="12050"/>
                    </a:cubicBezTo>
                    <a:cubicBezTo>
                      <a:pt x="429" y="12038"/>
                      <a:pt x="227" y="11824"/>
                      <a:pt x="239" y="11562"/>
                    </a:cubicBezTo>
                    <a:cubicBezTo>
                      <a:pt x="250" y="11288"/>
                      <a:pt x="465" y="11097"/>
                      <a:pt x="727" y="11097"/>
                    </a:cubicBezTo>
                    <a:close/>
                    <a:moveTo>
                      <a:pt x="2620" y="1"/>
                    </a:moveTo>
                    <a:cubicBezTo>
                      <a:pt x="2620" y="1"/>
                      <a:pt x="1143" y="739"/>
                      <a:pt x="24" y="2525"/>
                    </a:cubicBezTo>
                    <a:cubicBezTo>
                      <a:pt x="12" y="2537"/>
                      <a:pt x="12" y="2561"/>
                      <a:pt x="0" y="2573"/>
                    </a:cubicBezTo>
                    <a:lnTo>
                      <a:pt x="0" y="2977"/>
                    </a:lnTo>
                    <a:cubicBezTo>
                      <a:pt x="12" y="2954"/>
                      <a:pt x="12" y="2942"/>
                      <a:pt x="24" y="2918"/>
                    </a:cubicBezTo>
                    <a:lnTo>
                      <a:pt x="24" y="12979"/>
                    </a:lnTo>
                    <a:cubicBezTo>
                      <a:pt x="12" y="12991"/>
                      <a:pt x="12" y="13002"/>
                      <a:pt x="0" y="13002"/>
                    </a:cubicBezTo>
                    <a:lnTo>
                      <a:pt x="0" y="13300"/>
                    </a:lnTo>
                    <a:lnTo>
                      <a:pt x="24" y="13276"/>
                    </a:lnTo>
                    <a:cubicBezTo>
                      <a:pt x="774" y="12419"/>
                      <a:pt x="3263" y="9407"/>
                      <a:pt x="3918" y="6228"/>
                    </a:cubicBezTo>
                    <a:cubicBezTo>
                      <a:pt x="4692" y="2513"/>
                      <a:pt x="2620" y="1"/>
                      <a:pt x="2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41"/>
              <p:cNvSpPr/>
              <p:nvPr/>
            </p:nvSpPr>
            <p:spPr>
              <a:xfrm>
                <a:off x="2969100" y="4390550"/>
                <a:ext cx="158675" cy="301850"/>
              </a:xfrm>
              <a:custGeom>
                <a:avLst/>
                <a:gdLst/>
                <a:ahLst/>
                <a:cxnLst/>
                <a:rect l="l" t="t" r="r" b="b"/>
                <a:pathLst>
                  <a:path w="6347" h="12074" extrusionOk="0">
                    <a:moveTo>
                      <a:pt x="4323" y="1"/>
                    </a:moveTo>
                    <a:cubicBezTo>
                      <a:pt x="4323" y="1"/>
                      <a:pt x="1382" y="1429"/>
                      <a:pt x="549" y="5156"/>
                    </a:cubicBezTo>
                    <a:cubicBezTo>
                      <a:pt x="1" y="7597"/>
                      <a:pt x="489" y="10418"/>
                      <a:pt x="882" y="12073"/>
                    </a:cubicBezTo>
                    <a:lnTo>
                      <a:pt x="2477" y="12073"/>
                    </a:lnTo>
                    <a:cubicBezTo>
                      <a:pt x="3525" y="10716"/>
                      <a:pt x="4990" y="8549"/>
                      <a:pt x="5513" y="6263"/>
                    </a:cubicBezTo>
                    <a:cubicBezTo>
                      <a:pt x="6347" y="2548"/>
                      <a:pt x="4323" y="1"/>
                      <a:pt x="4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41"/>
              <p:cNvSpPr/>
              <p:nvPr/>
            </p:nvSpPr>
            <p:spPr>
              <a:xfrm>
                <a:off x="4618725" y="4444125"/>
                <a:ext cx="152125" cy="245600"/>
              </a:xfrm>
              <a:custGeom>
                <a:avLst/>
                <a:gdLst/>
                <a:ahLst/>
                <a:cxnLst/>
                <a:rect l="l" t="t" r="r" b="b"/>
                <a:pathLst>
                  <a:path w="6085" h="9824" extrusionOk="0">
                    <a:moveTo>
                      <a:pt x="4048" y="1"/>
                    </a:moveTo>
                    <a:cubicBezTo>
                      <a:pt x="4048" y="1"/>
                      <a:pt x="1119" y="1429"/>
                      <a:pt x="286" y="5156"/>
                    </a:cubicBezTo>
                    <a:cubicBezTo>
                      <a:pt x="60" y="6132"/>
                      <a:pt x="0" y="7156"/>
                      <a:pt x="48" y="8156"/>
                    </a:cubicBezTo>
                    <a:cubicBezTo>
                      <a:pt x="48" y="8252"/>
                      <a:pt x="60" y="8347"/>
                      <a:pt x="60" y="8442"/>
                    </a:cubicBezTo>
                    <a:cubicBezTo>
                      <a:pt x="84" y="8680"/>
                      <a:pt x="96" y="8918"/>
                      <a:pt x="119" y="9145"/>
                    </a:cubicBezTo>
                    <a:cubicBezTo>
                      <a:pt x="119" y="9216"/>
                      <a:pt x="119" y="9276"/>
                      <a:pt x="143" y="9347"/>
                    </a:cubicBezTo>
                    <a:cubicBezTo>
                      <a:pt x="155" y="9514"/>
                      <a:pt x="179" y="9668"/>
                      <a:pt x="203" y="9823"/>
                    </a:cubicBezTo>
                    <a:lnTo>
                      <a:pt x="3739" y="9823"/>
                    </a:lnTo>
                    <a:cubicBezTo>
                      <a:pt x="3846" y="9645"/>
                      <a:pt x="3953" y="9466"/>
                      <a:pt x="4048" y="9276"/>
                    </a:cubicBezTo>
                    <a:cubicBezTo>
                      <a:pt x="4084" y="9228"/>
                      <a:pt x="4108" y="9168"/>
                      <a:pt x="4144" y="9133"/>
                    </a:cubicBezTo>
                    <a:cubicBezTo>
                      <a:pt x="4156" y="9097"/>
                      <a:pt x="4191" y="9049"/>
                      <a:pt x="4203" y="9014"/>
                    </a:cubicBezTo>
                    <a:cubicBezTo>
                      <a:pt x="4227" y="8954"/>
                      <a:pt x="4275" y="8871"/>
                      <a:pt x="4310" y="8799"/>
                    </a:cubicBezTo>
                    <a:cubicBezTo>
                      <a:pt x="4584" y="8216"/>
                      <a:pt x="4846" y="7621"/>
                      <a:pt x="5037" y="7001"/>
                    </a:cubicBezTo>
                    <a:cubicBezTo>
                      <a:pt x="5084" y="6847"/>
                      <a:pt x="5132" y="6692"/>
                      <a:pt x="5168" y="6537"/>
                    </a:cubicBezTo>
                    <a:cubicBezTo>
                      <a:pt x="5203" y="6466"/>
                      <a:pt x="5215" y="6370"/>
                      <a:pt x="5227" y="6299"/>
                    </a:cubicBezTo>
                    <a:cubicBezTo>
                      <a:pt x="6084" y="2584"/>
                      <a:pt x="4048" y="1"/>
                      <a:pt x="4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41"/>
              <p:cNvSpPr/>
              <p:nvPr/>
            </p:nvSpPr>
            <p:spPr>
              <a:xfrm>
                <a:off x="6262075" y="4499200"/>
                <a:ext cx="150950" cy="191400"/>
              </a:xfrm>
              <a:custGeom>
                <a:avLst/>
                <a:gdLst/>
                <a:ahLst/>
                <a:cxnLst/>
                <a:rect l="l" t="t" r="r" b="b"/>
                <a:pathLst>
                  <a:path w="6038" h="7656" extrusionOk="0">
                    <a:moveTo>
                      <a:pt x="4013" y="0"/>
                    </a:moveTo>
                    <a:cubicBezTo>
                      <a:pt x="4013" y="0"/>
                      <a:pt x="1084" y="1429"/>
                      <a:pt x="251" y="5156"/>
                    </a:cubicBezTo>
                    <a:cubicBezTo>
                      <a:pt x="203" y="5346"/>
                      <a:pt x="155" y="5537"/>
                      <a:pt x="132" y="5751"/>
                    </a:cubicBezTo>
                    <a:cubicBezTo>
                      <a:pt x="96" y="5953"/>
                      <a:pt x="72" y="6156"/>
                      <a:pt x="60" y="6358"/>
                    </a:cubicBezTo>
                    <a:cubicBezTo>
                      <a:pt x="36" y="6465"/>
                      <a:pt x="36" y="6573"/>
                      <a:pt x="25" y="6668"/>
                    </a:cubicBezTo>
                    <a:cubicBezTo>
                      <a:pt x="13" y="7001"/>
                      <a:pt x="1" y="7323"/>
                      <a:pt x="1" y="7656"/>
                    </a:cubicBezTo>
                    <a:lnTo>
                      <a:pt x="4775" y="7656"/>
                    </a:lnTo>
                    <a:cubicBezTo>
                      <a:pt x="4847" y="7442"/>
                      <a:pt x="4918" y="7239"/>
                      <a:pt x="5001" y="7013"/>
                    </a:cubicBezTo>
                    <a:cubicBezTo>
                      <a:pt x="5025" y="6954"/>
                      <a:pt x="5037" y="6894"/>
                      <a:pt x="5061" y="6834"/>
                    </a:cubicBezTo>
                    <a:cubicBezTo>
                      <a:pt x="5120" y="6644"/>
                      <a:pt x="5156" y="6465"/>
                      <a:pt x="5204" y="6275"/>
                    </a:cubicBezTo>
                    <a:cubicBezTo>
                      <a:pt x="6037" y="2548"/>
                      <a:pt x="4013" y="0"/>
                      <a:pt x="4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41"/>
              <p:cNvSpPr/>
              <p:nvPr/>
            </p:nvSpPr>
            <p:spPr>
              <a:xfrm>
                <a:off x="516125" y="1339575"/>
                <a:ext cx="132475" cy="145525"/>
              </a:xfrm>
              <a:custGeom>
                <a:avLst/>
                <a:gdLst/>
                <a:ahLst/>
                <a:cxnLst/>
                <a:rect l="l" t="t" r="r" b="b"/>
                <a:pathLst>
                  <a:path w="5299" h="5821" extrusionOk="0">
                    <a:moveTo>
                      <a:pt x="0" y="1"/>
                    </a:moveTo>
                    <a:lnTo>
                      <a:pt x="0" y="5263"/>
                    </a:lnTo>
                    <a:cubicBezTo>
                      <a:pt x="12" y="5275"/>
                      <a:pt x="12" y="5275"/>
                      <a:pt x="24" y="5275"/>
                    </a:cubicBezTo>
                    <a:lnTo>
                      <a:pt x="24" y="5478"/>
                    </a:lnTo>
                    <a:cubicBezTo>
                      <a:pt x="860" y="5730"/>
                      <a:pt x="1645" y="5821"/>
                      <a:pt x="2341" y="5821"/>
                    </a:cubicBezTo>
                    <a:cubicBezTo>
                      <a:pt x="4105" y="5821"/>
                      <a:pt x="5299" y="5239"/>
                      <a:pt x="5299" y="5239"/>
                    </a:cubicBezTo>
                    <a:cubicBezTo>
                      <a:pt x="5299" y="5239"/>
                      <a:pt x="4525" y="2072"/>
                      <a:pt x="1072" y="441"/>
                    </a:cubicBezTo>
                    <a:cubicBezTo>
                      <a:pt x="739" y="275"/>
                      <a:pt x="381" y="144"/>
                      <a:pt x="48" y="25"/>
                    </a:cubicBezTo>
                    <a:cubicBezTo>
                      <a:pt x="24" y="25"/>
                      <a:pt x="12" y="1"/>
                      <a:pt x="0"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41"/>
              <p:cNvSpPr/>
              <p:nvPr/>
            </p:nvSpPr>
            <p:spPr>
              <a:xfrm>
                <a:off x="6192125" y="1134500"/>
                <a:ext cx="158375" cy="100425"/>
              </a:xfrm>
              <a:custGeom>
                <a:avLst/>
                <a:gdLst/>
                <a:ahLst/>
                <a:cxnLst/>
                <a:rect l="l" t="t" r="r" b="b"/>
                <a:pathLst>
                  <a:path w="6335" h="4017" extrusionOk="0">
                    <a:moveTo>
                      <a:pt x="1810" y="0"/>
                    </a:moveTo>
                    <a:cubicBezTo>
                      <a:pt x="239" y="1810"/>
                      <a:pt x="1" y="3727"/>
                      <a:pt x="1" y="3727"/>
                    </a:cubicBezTo>
                    <a:cubicBezTo>
                      <a:pt x="1" y="3727"/>
                      <a:pt x="822" y="4017"/>
                      <a:pt x="2066" y="4017"/>
                    </a:cubicBezTo>
                    <a:cubicBezTo>
                      <a:pt x="3228" y="4017"/>
                      <a:pt x="4759" y="3764"/>
                      <a:pt x="6335" y="2786"/>
                    </a:cubicBezTo>
                    <a:lnTo>
                      <a:pt x="4656" y="84"/>
                    </a:lnTo>
                    <a:lnTo>
                      <a:pt x="4608" y="0"/>
                    </a:ln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41"/>
              <p:cNvSpPr/>
              <p:nvPr/>
            </p:nvSpPr>
            <p:spPr>
              <a:xfrm>
                <a:off x="5047950" y="1125250"/>
                <a:ext cx="37825" cy="37275"/>
              </a:xfrm>
              <a:custGeom>
                <a:avLst/>
                <a:gdLst/>
                <a:ahLst/>
                <a:cxnLst/>
                <a:rect l="l" t="t" r="r" b="b"/>
                <a:pathLst>
                  <a:path w="1513" h="1491" extrusionOk="0">
                    <a:moveTo>
                      <a:pt x="774" y="204"/>
                    </a:moveTo>
                    <a:cubicBezTo>
                      <a:pt x="917" y="204"/>
                      <a:pt x="1060" y="263"/>
                      <a:pt x="1155" y="382"/>
                    </a:cubicBezTo>
                    <a:cubicBezTo>
                      <a:pt x="1191" y="406"/>
                      <a:pt x="1203" y="442"/>
                      <a:pt x="1215" y="466"/>
                    </a:cubicBezTo>
                    <a:lnTo>
                      <a:pt x="298" y="466"/>
                    </a:lnTo>
                    <a:cubicBezTo>
                      <a:pt x="322" y="418"/>
                      <a:pt x="345" y="394"/>
                      <a:pt x="381" y="347"/>
                    </a:cubicBezTo>
                    <a:cubicBezTo>
                      <a:pt x="488" y="239"/>
                      <a:pt x="643" y="204"/>
                      <a:pt x="774" y="204"/>
                    </a:cubicBezTo>
                    <a:close/>
                    <a:moveTo>
                      <a:pt x="764" y="1"/>
                    </a:moveTo>
                    <a:cubicBezTo>
                      <a:pt x="357" y="1"/>
                      <a:pt x="24" y="330"/>
                      <a:pt x="12" y="716"/>
                    </a:cubicBezTo>
                    <a:cubicBezTo>
                      <a:pt x="0" y="1132"/>
                      <a:pt x="322" y="1478"/>
                      <a:pt x="726" y="1490"/>
                    </a:cubicBezTo>
                    <a:cubicBezTo>
                      <a:pt x="740" y="1490"/>
                      <a:pt x="754" y="1491"/>
                      <a:pt x="768" y="1491"/>
                    </a:cubicBezTo>
                    <a:cubicBezTo>
                      <a:pt x="1166" y="1491"/>
                      <a:pt x="1489" y="1166"/>
                      <a:pt x="1500" y="775"/>
                    </a:cubicBezTo>
                    <a:cubicBezTo>
                      <a:pt x="1512" y="358"/>
                      <a:pt x="1191" y="25"/>
                      <a:pt x="786" y="1"/>
                    </a:cubicBezTo>
                    <a:cubicBezTo>
                      <a:pt x="779" y="1"/>
                      <a:pt x="771" y="1"/>
                      <a:pt x="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41"/>
              <p:cNvSpPr/>
              <p:nvPr/>
            </p:nvSpPr>
            <p:spPr>
              <a:xfrm>
                <a:off x="6905625" y="1537400"/>
                <a:ext cx="141400" cy="139150"/>
              </a:xfrm>
              <a:custGeom>
                <a:avLst/>
                <a:gdLst/>
                <a:ahLst/>
                <a:cxnLst/>
                <a:rect l="l" t="t" r="r" b="b"/>
                <a:pathLst>
                  <a:path w="5656" h="5566" extrusionOk="0">
                    <a:moveTo>
                      <a:pt x="1908" y="0"/>
                    </a:moveTo>
                    <a:cubicBezTo>
                      <a:pt x="766" y="0"/>
                      <a:pt x="0" y="89"/>
                      <a:pt x="0" y="89"/>
                    </a:cubicBezTo>
                    <a:cubicBezTo>
                      <a:pt x="0" y="89"/>
                      <a:pt x="2429" y="3803"/>
                      <a:pt x="5655" y="5566"/>
                    </a:cubicBezTo>
                    <a:lnTo>
                      <a:pt x="5655" y="351"/>
                    </a:lnTo>
                    <a:cubicBezTo>
                      <a:pt x="4290" y="73"/>
                      <a:pt x="2944" y="0"/>
                      <a:pt x="1908"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41"/>
              <p:cNvSpPr/>
              <p:nvPr/>
            </p:nvSpPr>
            <p:spPr>
              <a:xfrm>
                <a:off x="6793400" y="1135100"/>
                <a:ext cx="198250" cy="57350"/>
              </a:xfrm>
              <a:custGeom>
                <a:avLst/>
                <a:gdLst/>
                <a:ahLst/>
                <a:cxnLst/>
                <a:rect l="l" t="t" r="r" b="b"/>
                <a:pathLst>
                  <a:path w="7930" h="2294" extrusionOk="0">
                    <a:moveTo>
                      <a:pt x="5334" y="0"/>
                    </a:moveTo>
                    <a:lnTo>
                      <a:pt x="0" y="1619"/>
                    </a:lnTo>
                    <a:cubicBezTo>
                      <a:pt x="0" y="1619"/>
                      <a:pt x="1280" y="2293"/>
                      <a:pt x="3169" y="2293"/>
                    </a:cubicBezTo>
                    <a:cubicBezTo>
                      <a:pt x="4122" y="2293"/>
                      <a:pt x="5229" y="2122"/>
                      <a:pt x="6406" y="1607"/>
                    </a:cubicBezTo>
                    <a:cubicBezTo>
                      <a:pt x="6930" y="1369"/>
                      <a:pt x="7442" y="1084"/>
                      <a:pt x="7930" y="774"/>
                    </a:cubicBezTo>
                    <a:cubicBezTo>
                      <a:pt x="7870" y="726"/>
                      <a:pt x="7799" y="703"/>
                      <a:pt x="7716" y="655"/>
                    </a:cubicBezTo>
                    <a:cubicBezTo>
                      <a:pt x="7751" y="655"/>
                      <a:pt x="7763" y="631"/>
                      <a:pt x="7775" y="619"/>
                    </a:cubicBezTo>
                    <a:cubicBezTo>
                      <a:pt x="7061" y="262"/>
                      <a:pt x="6227" y="36"/>
                      <a:pt x="5334"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41"/>
              <p:cNvSpPr/>
              <p:nvPr/>
            </p:nvSpPr>
            <p:spPr>
              <a:xfrm>
                <a:off x="516125" y="3009425"/>
                <a:ext cx="78000" cy="118500"/>
              </a:xfrm>
              <a:custGeom>
                <a:avLst/>
                <a:gdLst/>
                <a:ahLst/>
                <a:cxnLst/>
                <a:rect l="l" t="t" r="r" b="b"/>
                <a:pathLst>
                  <a:path w="3120" h="4740" extrusionOk="0">
                    <a:moveTo>
                      <a:pt x="24" y="1"/>
                    </a:moveTo>
                    <a:lnTo>
                      <a:pt x="24" y="239"/>
                    </a:lnTo>
                    <a:cubicBezTo>
                      <a:pt x="12" y="239"/>
                      <a:pt x="12" y="227"/>
                      <a:pt x="0" y="227"/>
                    </a:cubicBezTo>
                    <a:lnTo>
                      <a:pt x="0" y="4549"/>
                    </a:lnTo>
                    <a:lnTo>
                      <a:pt x="24" y="4549"/>
                    </a:lnTo>
                    <a:lnTo>
                      <a:pt x="24" y="4739"/>
                    </a:lnTo>
                    <a:cubicBezTo>
                      <a:pt x="60" y="4740"/>
                      <a:pt x="96" y="4740"/>
                      <a:pt x="131" y="4740"/>
                    </a:cubicBezTo>
                    <a:cubicBezTo>
                      <a:pt x="1907" y="4740"/>
                      <a:pt x="3120" y="4168"/>
                      <a:pt x="3120" y="4168"/>
                    </a:cubicBezTo>
                    <a:cubicBezTo>
                      <a:pt x="3120" y="4168"/>
                      <a:pt x="2525" y="1715"/>
                      <a:pt x="24"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41"/>
              <p:cNvSpPr/>
              <p:nvPr/>
            </p:nvSpPr>
            <p:spPr>
              <a:xfrm>
                <a:off x="516725" y="2698975"/>
                <a:ext cx="15800" cy="29825"/>
              </a:xfrm>
              <a:custGeom>
                <a:avLst/>
                <a:gdLst/>
                <a:ahLst/>
                <a:cxnLst/>
                <a:rect l="l" t="t" r="r" b="b"/>
                <a:pathLst>
                  <a:path w="632" h="1193" extrusionOk="0">
                    <a:moveTo>
                      <a:pt x="0" y="0"/>
                    </a:moveTo>
                    <a:lnTo>
                      <a:pt x="0" y="191"/>
                    </a:lnTo>
                    <a:lnTo>
                      <a:pt x="0" y="989"/>
                    </a:lnTo>
                    <a:lnTo>
                      <a:pt x="0" y="1191"/>
                    </a:lnTo>
                    <a:cubicBezTo>
                      <a:pt x="14" y="1192"/>
                      <a:pt x="28" y="1193"/>
                      <a:pt x="42" y="1193"/>
                    </a:cubicBezTo>
                    <a:cubicBezTo>
                      <a:pt x="355" y="1193"/>
                      <a:pt x="597" y="939"/>
                      <a:pt x="619" y="620"/>
                    </a:cubicBezTo>
                    <a:cubicBezTo>
                      <a:pt x="631" y="298"/>
                      <a:pt x="357" y="12"/>
                      <a:pt x="3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41"/>
              <p:cNvSpPr/>
              <p:nvPr/>
            </p:nvSpPr>
            <p:spPr>
              <a:xfrm>
                <a:off x="6851450" y="3180075"/>
                <a:ext cx="195575" cy="159475"/>
              </a:xfrm>
              <a:custGeom>
                <a:avLst/>
                <a:gdLst/>
                <a:ahLst/>
                <a:cxnLst/>
                <a:rect l="l" t="t" r="r" b="b"/>
                <a:pathLst>
                  <a:path w="7823" h="6379" extrusionOk="0">
                    <a:moveTo>
                      <a:pt x="1852" y="0"/>
                    </a:moveTo>
                    <a:cubicBezTo>
                      <a:pt x="742" y="0"/>
                      <a:pt x="0" y="80"/>
                      <a:pt x="0" y="80"/>
                    </a:cubicBezTo>
                    <a:cubicBezTo>
                      <a:pt x="0" y="80"/>
                      <a:pt x="2655" y="4164"/>
                      <a:pt x="6132" y="5795"/>
                    </a:cubicBezTo>
                    <a:cubicBezTo>
                      <a:pt x="6703" y="6069"/>
                      <a:pt x="7275" y="6260"/>
                      <a:pt x="7822" y="6379"/>
                    </a:cubicBezTo>
                    <a:lnTo>
                      <a:pt x="7822" y="973"/>
                    </a:lnTo>
                    <a:cubicBezTo>
                      <a:pt x="5807" y="166"/>
                      <a:pt x="3448" y="0"/>
                      <a:pt x="1852"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41"/>
              <p:cNvSpPr/>
              <p:nvPr/>
            </p:nvSpPr>
            <p:spPr>
              <a:xfrm>
                <a:off x="6739225" y="2675875"/>
                <a:ext cx="308700" cy="159200"/>
              </a:xfrm>
              <a:custGeom>
                <a:avLst/>
                <a:gdLst/>
                <a:ahLst/>
                <a:cxnLst/>
                <a:rect l="l" t="t" r="r" b="b"/>
                <a:pathLst>
                  <a:path w="12348" h="6368" extrusionOk="0">
                    <a:moveTo>
                      <a:pt x="10202" y="1"/>
                    </a:moveTo>
                    <a:cubicBezTo>
                      <a:pt x="8510" y="1"/>
                      <a:pt x="6252" y="191"/>
                      <a:pt x="4382" y="1008"/>
                    </a:cubicBezTo>
                    <a:cubicBezTo>
                      <a:pt x="870" y="2544"/>
                      <a:pt x="0" y="5699"/>
                      <a:pt x="0" y="5699"/>
                    </a:cubicBezTo>
                    <a:cubicBezTo>
                      <a:pt x="0" y="5699"/>
                      <a:pt x="1285" y="6367"/>
                      <a:pt x="3178" y="6367"/>
                    </a:cubicBezTo>
                    <a:cubicBezTo>
                      <a:pt x="4132" y="6367"/>
                      <a:pt x="5241" y="6198"/>
                      <a:pt x="6418" y="5687"/>
                    </a:cubicBezTo>
                    <a:cubicBezTo>
                      <a:pt x="9168" y="4472"/>
                      <a:pt x="11478" y="1770"/>
                      <a:pt x="12335" y="651"/>
                    </a:cubicBezTo>
                    <a:lnTo>
                      <a:pt x="12335" y="293"/>
                    </a:lnTo>
                    <a:lnTo>
                      <a:pt x="12347" y="293"/>
                    </a:lnTo>
                    <a:lnTo>
                      <a:pt x="12347" y="103"/>
                    </a:lnTo>
                    <a:cubicBezTo>
                      <a:pt x="11920" y="60"/>
                      <a:pt x="11150" y="1"/>
                      <a:pt x="10202"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41"/>
              <p:cNvSpPr/>
              <p:nvPr/>
            </p:nvSpPr>
            <p:spPr>
              <a:xfrm>
                <a:off x="7044925" y="2996025"/>
                <a:ext cx="3000" cy="15800"/>
              </a:xfrm>
              <a:custGeom>
                <a:avLst/>
                <a:gdLst/>
                <a:ahLst/>
                <a:cxnLst/>
                <a:rect l="l" t="t" r="r" b="b"/>
                <a:pathLst>
                  <a:path w="120" h="632" extrusionOk="0">
                    <a:moveTo>
                      <a:pt x="119" y="1"/>
                    </a:moveTo>
                    <a:cubicBezTo>
                      <a:pt x="36" y="84"/>
                      <a:pt x="0" y="179"/>
                      <a:pt x="0" y="299"/>
                    </a:cubicBezTo>
                    <a:cubicBezTo>
                      <a:pt x="0" y="418"/>
                      <a:pt x="36" y="537"/>
                      <a:pt x="119" y="632"/>
                    </a:cubicBezTo>
                    <a:lnTo>
                      <a:pt x="119" y="1"/>
                    </a:ln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41"/>
              <p:cNvSpPr/>
              <p:nvPr/>
            </p:nvSpPr>
            <p:spPr>
              <a:xfrm>
                <a:off x="870925" y="4484025"/>
                <a:ext cx="171175" cy="208375"/>
              </a:xfrm>
              <a:custGeom>
                <a:avLst/>
                <a:gdLst/>
                <a:ahLst/>
                <a:cxnLst/>
                <a:rect l="l" t="t" r="r" b="b"/>
                <a:pathLst>
                  <a:path w="6847" h="8335" extrusionOk="0">
                    <a:moveTo>
                      <a:pt x="453" y="0"/>
                    </a:moveTo>
                    <a:cubicBezTo>
                      <a:pt x="453" y="0"/>
                      <a:pt x="167" y="679"/>
                      <a:pt x="60" y="1750"/>
                    </a:cubicBezTo>
                    <a:cubicBezTo>
                      <a:pt x="48" y="1893"/>
                      <a:pt x="36" y="2024"/>
                      <a:pt x="36" y="2167"/>
                    </a:cubicBezTo>
                    <a:cubicBezTo>
                      <a:pt x="1" y="2881"/>
                      <a:pt x="60" y="3751"/>
                      <a:pt x="322" y="4667"/>
                    </a:cubicBezTo>
                    <a:cubicBezTo>
                      <a:pt x="394" y="4632"/>
                      <a:pt x="477" y="4596"/>
                      <a:pt x="572" y="4596"/>
                    </a:cubicBezTo>
                    <a:cubicBezTo>
                      <a:pt x="870" y="4608"/>
                      <a:pt x="1108" y="4846"/>
                      <a:pt x="1084" y="5144"/>
                    </a:cubicBezTo>
                    <a:cubicBezTo>
                      <a:pt x="1072" y="5405"/>
                      <a:pt x="894" y="5596"/>
                      <a:pt x="656" y="5644"/>
                    </a:cubicBezTo>
                    <a:cubicBezTo>
                      <a:pt x="667" y="5703"/>
                      <a:pt x="703" y="5763"/>
                      <a:pt x="727" y="5822"/>
                    </a:cubicBezTo>
                    <a:cubicBezTo>
                      <a:pt x="822" y="6013"/>
                      <a:pt x="917" y="6191"/>
                      <a:pt x="1013" y="6382"/>
                    </a:cubicBezTo>
                    <a:cubicBezTo>
                      <a:pt x="1179" y="6691"/>
                      <a:pt x="1370" y="7013"/>
                      <a:pt x="1584" y="7310"/>
                    </a:cubicBezTo>
                    <a:cubicBezTo>
                      <a:pt x="1644" y="7406"/>
                      <a:pt x="1715" y="7501"/>
                      <a:pt x="1787" y="7608"/>
                    </a:cubicBezTo>
                    <a:cubicBezTo>
                      <a:pt x="1965" y="7822"/>
                      <a:pt x="2144" y="8049"/>
                      <a:pt x="2322" y="8263"/>
                    </a:cubicBezTo>
                    <a:lnTo>
                      <a:pt x="2406" y="8334"/>
                    </a:lnTo>
                    <a:lnTo>
                      <a:pt x="6847" y="8334"/>
                    </a:lnTo>
                    <a:cubicBezTo>
                      <a:pt x="6835" y="8311"/>
                      <a:pt x="6835" y="8275"/>
                      <a:pt x="6799" y="8275"/>
                    </a:cubicBezTo>
                    <a:cubicBezTo>
                      <a:pt x="6775" y="8084"/>
                      <a:pt x="6740" y="7906"/>
                      <a:pt x="6716" y="7715"/>
                    </a:cubicBezTo>
                    <a:cubicBezTo>
                      <a:pt x="6656" y="7370"/>
                      <a:pt x="6585" y="7013"/>
                      <a:pt x="6490" y="6668"/>
                    </a:cubicBezTo>
                    <a:cubicBezTo>
                      <a:pt x="6263" y="5751"/>
                      <a:pt x="5942" y="4798"/>
                      <a:pt x="5478" y="3965"/>
                    </a:cubicBezTo>
                    <a:cubicBezTo>
                      <a:pt x="5430" y="3882"/>
                      <a:pt x="5394" y="3798"/>
                      <a:pt x="5347" y="3715"/>
                    </a:cubicBezTo>
                    <a:cubicBezTo>
                      <a:pt x="5299" y="3643"/>
                      <a:pt x="5251" y="3584"/>
                      <a:pt x="5216" y="3512"/>
                    </a:cubicBezTo>
                    <a:lnTo>
                      <a:pt x="5120" y="3381"/>
                    </a:lnTo>
                    <a:cubicBezTo>
                      <a:pt x="5073" y="3322"/>
                      <a:pt x="5049" y="3274"/>
                      <a:pt x="5013" y="3227"/>
                    </a:cubicBezTo>
                    <a:cubicBezTo>
                      <a:pt x="4680" y="2727"/>
                      <a:pt x="4287" y="2298"/>
                      <a:pt x="3906" y="1917"/>
                    </a:cubicBezTo>
                    <a:cubicBezTo>
                      <a:pt x="3846" y="1857"/>
                      <a:pt x="3787" y="1822"/>
                      <a:pt x="3727" y="1762"/>
                    </a:cubicBezTo>
                    <a:cubicBezTo>
                      <a:pt x="3620" y="1655"/>
                      <a:pt x="3513" y="1560"/>
                      <a:pt x="3406" y="1488"/>
                    </a:cubicBezTo>
                    <a:cubicBezTo>
                      <a:pt x="3334" y="1429"/>
                      <a:pt x="3275" y="1381"/>
                      <a:pt x="3215" y="1345"/>
                    </a:cubicBezTo>
                    <a:lnTo>
                      <a:pt x="3203" y="1322"/>
                    </a:lnTo>
                    <a:lnTo>
                      <a:pt x="3025" y="1191"/>
                    </a:lnTo>
                    <a:cubicBezTo>
                      <a:pt x="3013" y="1191"/>
                      <a:pt x="3013" y="1179"/>
                      <a:pt x="2989" y="1179"/>
                    </a:cubicBezTo>
                    <a:cubicBezTo>
                      <a:pt x="2930" y="1131"/>
                      <a:pt x="2894" y="1084"/>
                      <a:pt x="2834" y="1060"/>
                    </a:cubicBezTo>
                    <a:cubicBezTo>
                      <a:pt x="2799" y="1024"/>
                      <a:pt x="2775" y="1012"/>
                      <a:pt x="2739" y="1000"/>
                    </a:cubicBezTo>
                    <a:cubicBezTo>
                      <a:pt x="2715" y="964"/>
                      <a:pt x="2680" y="953"/>
                      <a:pt x="2656" y="941"/>
                    </a:cubicBezTo>
                    <a:cubicBezTo>
                      <a:pt x="2370" y="762"/>
                      <a:pt x="2084" y="607"/>
                      <a:pt x="1834" y="488"/>
                    </a:cubicBezTo>
                    <a:cubicBezTo>
                      <a:pt x="1644" y="405"/>
                      <a:pt x="1441" y="310"/>
                      <a:pt x="1263" y="250"/>
                    </a:cubicBezTo>
                    <a:cubicBezTo>
                      <a:pt x="1144" y="214"/>
                      <a:pt x="1048" y="167"/>
                      <a:pt x="941" y="131"/>
                    </a:cubicBezTo>
                    <a:cubicBezTo>
                      <a:pt x="906" y="119"/>
                      <a:pt x="894" y="107"/>
                      <a:pt x="870" y="107"/>
                    </a:cubicBezTo>
                    <a:cubicBezTo>
                      <a:pt x="834" y="107"/>
                      <a:pt x="822" y="95"/>
                      <a:pt x="787" y="95"/>
                    </a:cubicBezTo>
                    <a:lnTo>
                      <a:pt x="775" y="95"/>
                    </a:lnTo>
                    <a:cubicBezTo>
                      <a:pt x="751" y="72"/>
                      <a:pt x="715" y="60"/>
                      <a:pt x="691" y="60"/>
                    </a:cubicBezTo>
                    <a:cubicBezTo>
                      <a:pt x="656" y="60"/>
                      <a:pt x="644" y="48"/>
                      <a:pt x="608" y="48"/>
                    </a:cubicBezTo>
                    <a:cubicBezTo>
                      <a:pt x="596" y="48"/>
                      <a:pt x="572" y="36"/>
                      <a:pt x="548" y="36"/>
                    </a:cubicBezTo>
                    <a:cubicBezTo>
                      <a:pt x="477" y="0"/>
                      <a:pt x="453" y="0"/>
                      <a:pt x="453"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41"/>
              <p:cNvSpPr/>
              <p:nvPr/>
            </p:nvSpPr>
            <p:spPr>
              <a:xfrm>
                <a:off x="860800" y="4677775"/>
                <a:ext cx="25925" cy="14625"/>
              </a:xfrm>
              <a:custGeom>
                <a:avLst/>
                <a:gdLst/>
                <a:ahLst/>
                <a:cxnLst/>
                <a:rect l="l" t="t" r="r" b="b"/>
                <a:pathLst>
                  <a:path w="1037" h="585" extrusionOk="0">
                    <a:moveTo>
                      <a:pt x="503" y="1"/>
                    </a:moveTo>
                    <a:cubicBezTo>
                      <a:pt x="228" y="1"/>
                      <a:pt x="24" y="222"/>
                      <a:pt x="1" y="489"/>
                    </a:cubicBezTo>
                    <a:lnTo>
                      <a:pt x="1" y="584"/>
                    </a:lnTo>
                    <a:lnTo>
                      <a:pt x="1001" y="584"/>
                    </a:lnTo>
                    <a:cubicBezTo>
                      <a:pt x="1001" y="573"/>
                      <a:pt x="1001" y="537"/>
                      <a:pt x="1025" y="525"/>
                    </a:cubicBezTo>
                    <a:cubicBezTo>
                      <a:pt x="1037" y="239"/>
                      <a:pt x="811" y="13"/>
                      <a:pt x="525" y="1"/>
                    </a:cubicBezTo>
                    <a:cubicBezTo>
                      <a:pt x="518" y="1"/>
                      <a:pt x="510" y="1"/>
                      <a:pt x="503"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41"/>
              <p:cNvSpPr/>
              <p:nvPr/>
            </p:nvSpPr>
            <p:spPr>
              <a:xfrm>
                <a:off x="1868975" y="4660325"/>
                <a:ext cx="208975" cy="30275"/>
              </a:xfrm>
              <a:custGeom>
                <a:avLst/>
                <a:gdLst/>
                <a:ahLst/>
                <a:cxnLst/>
                <a:rect l="l" t="t" r="r" b="b"/>
                <a:pathLst>
                  <a:path w="8359" h="1211" extrusionOk="0">
                    <a:moveTo>
                      <a:pt x="1836" y="0"/>
                    </a:moveTo>
                    <a:cubicBezTo>
                      <a:pt x="735" y="0"/>
                      <a:pt x="0" y="80"/>
                      <a:pt x="0" y="80"/>
                    </a:cubicBezTo>
                    <a:cubicBezTo>
                      <a:pt x="0" y="80"/>
                      <a:pt x="298" y="532"/>
                      <a:pt x="834" y="1211"/>
                    </a:cubicBezTo>
                    <a:lnTo>
                      <a:pt x="8359" y="1211"/>
                    </a:lnTo>
                    <a:cubicBezTo>
                      <a:pt x="8350" y="1203"/>
                      <a:pt x="8342" y="1189"/>
                      <a:pt x="8326" y="1189"/>
                    </a:cubicBezTo>
                    <a:cubicBezTo>
                      <a:pt x="8319" y="1189"/>
                      <a:pt x="8310" y="1192"/>
                      <a:pt x="8299" y="1199"/>
                    </a:cubicBezTo>
                    <a:cubicBezTo>
                      <a:pt x="6191" y="196"/>
                      <a:pt x="3563" y="0"/>
                      <a:pt x="1836"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41"/>
              <p:cNvSpPr/>
              <p:nvPr/>
            </p:nvSpPr>
            <p:spPr>
              <a:xfrm>
                <a:off x="2503275" y="4538775"/>
                <a:ext cx="169400" cy="151825"/>
              </a:xfrm>
              <a:custGeom>
                <a:avLst/>
                <a:gdLst/>
                <a:ahLst/>
                <a:cxnLst/>
                <a:rect l="l" t="t" r="r" b="b"/>
                <a:pathLst>
                  <a:path w="6776" h="6073" extrusionOk="0">
                    <a:moveTo>
                      <a:pt x="858" y="1"/>
                    </a:moveTo>
                    <a:cubicBezTo>
                      <a:pt x="858" y="1"/>
                      <a:pt x="1" y="2049"/>
                      <a:pt x="727" y="4656"/>
                    </a:cubicBezTo>
                    <a:cubicBezTo>
                      <a:pt x="763" y="4644"/>
                      <a:pt x="798" y="4632"/>
                      <a:pt x="834" y="4609"/>
                    </a:cubicBezTo>
                    <a:cubicBezTo>
                      <a:pt x="894" y="4597"/>
                      <a:pt x="941" y="4585"/>
                      <a:pt x="1001" y="4585"/>
                    </a:cubicBezTo>
                    <a:cubicBezTo>
                      <a:pt x="1191" y="4597"/>
                      <a:pt x="1358" y="4704"/>
                      <a:pt x="1441" y="4870"/>
                    </a:cubicBezTo>
                    <a:cubicBezTo>
                      <a:pt x="1441" y="4882"/>
                      <a:pt x="1453" y="4894"/>
                      <a:pt x="1453" y="4906"/>
                    </a:cubicBezTo>
                    <a:cubicBezTo>
                      <a:pt x="1453" y="4930"/>
                      <a:pt x="1477" y="4942"/>
                      <a:pt x="1477" y="4954"/>
                    </a:cubicBezTo>
                    <a:cubicBezTo>
                      <a:pt x="1489" y="4966"/>
                      <a:pt x="1489" y="4990"/>
                      <a:pt x="1489" y="5001"/>
                    </a:cubicBezTo>
                    <a:cubicBezTo>
                      <a:pt x="1501" y="5025"/>
                      <a:pt x="1501" y="5073"/>
                      <a:pt x="1501" y="5120"/>
                    </a:cubicBezTo>
                    <a:cubicBezTo>
                      <a:pt x="1501" y="5144"/>
                      <a:pt x="1501" y="5180"/>
                      <a:pt x="1489" y="5204"/>
                    </a:cubicBezTo>
                    <a:cubicBezTo>
                      <a:pt x="1477" y="5251"/>
                      <a:pt x="1465" y="5299"/>
                      <a:pt x="1441" y="5323"/>
                    </a:cubicBezTo>
                    <a:cubicBezTo>
                      <a:pt x="1441" y="5347"/>
                      <a:pt x="1429" y="5359"/>
                      <a:pt x="1429" y="5371"/>
                    </a:cubicBezTo>
                    <a:cubicBezTo>
                      <a:pt x="1406" y="5406"/>
                      <a:pt x="1382" y="5418"/>
                      <a:pt x="1370" y="5442"/>
                    </a:cubicBezTo>
                    <a:cubicBezTo>
                      <a:pt x="1298" y="5525"/>
                      <a:pt x="1191" y="5585"/>
                      <a:pt x="1072" y="5609"/>
                    </a:cubicBezTo>
                    <a:cubicBezTo>
                      <a:pt x="1132" y="5775"/>
                      <a:pt x="1203" y="5918"/>
                      <a:pt x="1286" y="6073"/>
                    </a:cubicBezTo>
                    <a:lnTo>
                      <a:pt x="6775" y="6073"/>
                    </a:lnTo>
                    <a:cubicBezTo>
                      <a:pt x="6549" y="5323"/>
                      <a:pt x="6287" y="4597"/>
                      <a:pt x="5906" y="3954"/>
                    </a:cubicBezTo>
                    <a:cubicBezTo>
                      <a:pt x="4073" y="596"/>
                      <a:pt x="858" y="1"/>
                      <a:pt x="85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41"/>
              <p:cNvSpPr/>
              <p:nvPr/>
            </p:nvSpPr>
            <p:spPr>
              <a:xfrm>
                <a:off x="4155275" y="4592350"/>
                <a:ext cx="138125" cy="98250"/>
              </a:xfrm>
              <a:custGeom>
                <a:avLst/>
                <a:gdLst/>
                <a:ahLst/>
                <a:cxnLst/>
                <a:rect l="l" t="t" r="r" b="b"/>
                <a:pathLst>
                  <a:path w="5525" h="3930" extrusionOk="0">
                    <a:moveTo>
                      <a:pt x="488" y="1"/>
                    </a:moveTo>
                    <a:cubicBezTo>
                      <a:pt x="488" y="1"/>
                      <a:pt x="0" y="1156"/>
                      <a:pt x="72" y="2847"/>
                    </a:cubicBezTo>
                    <a:cubicBezTo>
                      <a:pt x="72" y="2882"/>
                      <a:pt x="96" y="2942"/>
                      <a:pt x="96" y="3001"/>
                    </a:cubicBezTo>
                    <a:cubicBezTo>
                      <a:pt x="96" y="3120"/>
                      <a:pt x="107" y="3239"/>
                      <a:pt x="119" y="3358"/>
                    </a:cubicBezTo>
                    <a:cubicBezTo>
                      <a:pt x="131" y="3478"/>
                      <a:pt x="155" y="3620"/>
                      <a:pt x="167" y="3739"/>
                    </a:cubicBezTo>
                    <a:cubicBezTo>
                      <a:pt x="179" y="3811"/>
                      <a:pt x="179" y="3870"/>
                      <a:pt x="191" y="3930"/>
                    </a:cubicBezTo>
                    <a:lnTo>
                      <a:pt x="5525" y="3930"/>
                    </a:lnTo>
                    <a:cubicBezTo>
                      <a:pt x="5310" y="3549"/>
                      <a:pt x="5108" y="3228"/>
                      <a:pt x="4858" y="2918"/>
                    </a:cubicBezTo>
                    <a:cubicBezTo>
                      <a:pt x="4810" y="2870"/>
                      <a:pt x="4775" y="2823"/>
                      <a:pt x="4751" y="2775"/>
                    </a:cubicBezTo>
                    <a:cubicBezTo>
                      <a:pt x="4644" y="2632"/>
                      <a:pt x="4537" y="2501"/>
                      <a:pt x="4417" y="2382"/>
                    </a:cubicBezTo>
                    <a:cubicBezTo>
                      <a:pt x="4394" y="2358"/>
                      <a:pt x="4382" y="2335"/>
                      <a:pt x="4346" y="2299"/>
                    </a:cubicBezTo>
                    <a:cubicBezTo>
                      <a:pt x="4298" y="2275"/>
                      <a:pt x="4275" y="2227"/>
                      <a:pt x="4227" y="2180"/>
                    </a:cubicBezTo>
                    <a:lnTo>
                      <a:pt x="4036" y="1989"/>
                    </a:lnTo>
                    <a:cubicBezTo>
                      <a:pt x="3965" y="1930"/>
                      <a:pt x="3906" y="1858"/>
                      <a:pt x="3822" y="1799"/>
                    </a:cubicBezTo>
                    <a:lnTo>
                      <a:pt x="3513" y="1525"/>
                    </a:lnTo>
                    <a:cubicBezTo>
                      <a:pt x="3441" y="1465"/>
                      <a:pt x="3382" y="1430"/>
                      <a:pt x="3310" y="1370"/>
                    </a:cubicBezTo>
                    <a:cubicBezTo>
                      <a:pt x="3227" y="1323"/>
                      <a:pt x="3167" y="1263"/>
                      <a:pt x="3096" y="1215"/>
                    </a:cubicBezTo>
                    <a:cubicBezTo>
                      <a:pt x="3036" y="1168"/>
                      <a:pt x="2965" y="1132"/>
                      <a:pt x="2905" y="1084"/>
                    </a:cubicBezTo>
                    <a:lnTo>
                      <a:pt x="2893" y="1084"/>
                    </a:lnTo>
                    <a:cubicBezTo>
                      <a:pt x="2798" y="1013"/>
                      <a:pt x="2691" y="953"/>
                      <a:pt x="2596" y="894"/>
                    </a:cubicBezTo>
                    <a:cubicBezTo>
                      <a:pt x="2536" y="846"/>
                      <a:pt x="2453" y="799"/>
                      <a:pt x="2393" y="775"/>
                    </a:cubicBezTo>
                    <a:cubicBezTo>
                      <a:pt x="2370" y="739"/>
                      <a:pt x="2334" y="727"/>
                      <a:pt x="2310" y="715"/>
                    </a:cubicBezTo>
                    <a:cubicBezTo>
                      <a:pt x="2239" y="668"/>
                      <a:pt x="2179" y="632"/>
                      <a:pt x="2120" y="608"/>
                    </a:cubicBezTo>
                    <a:lnTo>
                      <a:pt x="1941" y="513"/>
                    </a:lnTo>
                    <a:cubicBezTo>
                      <a:pt x="1834" y="477"/>
                      <a:pt x="1739" y="430"/>
                      <a:pt x="1655" y="382"/>
                    </a:cubicBezTo>
                    <a:cubicBezTo>
                      <a:pt x="1608" y="370"/>
                      <a:pt x="1548" y="334"/>
                      <a:pt x="1500" y="322"/>
                    </a:cubicBezTo>
                    <a:cubicBezTo>
                      <a:pt x="1500" y="322"/>
                      <a:pt x="1489" y="310"/>
                      <a:pt x="1477" y="310"/>
                    </a:cubicBezTo>
                    <a:cubicBezTo>
                      <a:pt x="1429" y="299"/>
                      <a:pt x="1405" y="275"/>
                      <a:pt x="1358" y="263"/>
                    </a:cubicBezTo>
                    <a:cubicBezTo>
                      <a:pt x="1119" y="180"/>
                      <a:pt x="929" y="120"/>
                      <a:pt x="774" y="72"/>
                    </a:cubicBezTo>
                    <a:cubicBezTo>
                      <a:pt x="715" y="60"/>
                      <a:pt x="667" y="49"/>
                      <a:pt x="631" y="25"/>
                    </a:cubicBezTo>
                    <a:cubicBezTo>
                      <a:pt x="536" y="13"/>
                      <a:pt x="488" y="1"/>
                      <a:pt x="488"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41"/>
              <p:cNvSpPr/>
              <p:nvPr/>
            </p:nvSpPr>
            <p:spPr>
              <a:xfrm>
                <a:off x="5800725" y="4646525"/>
                <a:ext cx="92275" cy="44075"/>
              </a:xfrm>
              <a:custGeom>
                <a:avLst/>
                <a:gdLst/>
                <a:ahLst/>
                <a:cxnLst/>
                <a:rect l="l" t="t" r="r" b="b"/>
                <a:pathLst>
                  <a:path w="3691" h="1763" extrusionOk="0">
                    <a:moveTo>
                      <a:pt x="381" y="1"/>
                    </a:moveTo>
                    <a:cubicBezTo>
                      <a:pt x="381" y="1"/>
                      <a:pt x="333" y="108"/>
                      <a:pt x="274" y="287"/>
                    </a:cubicBezTo>
                    <a:cubicBezTo>
                      <a:pt x="274" y="299"/>
                      <a:pt x="262" y="334"/>
                      <a:pt x="262" y="358"/>
                    </a:cubicBezTo>
                    <a:cubicBezTo>
                      <a:pt x="167" y="644"/>
                      <a:pt x="71" y="1084"/>
                      <a:pt x="12" y="1656"/>
                    </a:cubicBezTo>
                    <a:cubicBezTo>
                      <a:pt x="0" y="1680"/>
                      <a:pt x="0" y="1727"/>
                      <a:pt x="0" y="1763"/>
                    </a:cubicBezTo>
                    <a:lnTo>
                      <a:pt x="3691" y="1763"/>
                    </a:lnTo>
                    <a:cubicBezTo>
                      <a:pt x="3584" y="1656"/>
                      <a:pt x="3477" y="1584"/>
                      <a:pt x="3393" y="1477"/>
                    </a:cubicBezTo>
                    <a:cubicBezTo>
                      <a:pt x="3346" y="1442"/>
                      <a:pt x="3310" y="1418"/>
                      <a:pt x="3274" y="1382"/>
                    </a:cubicBezTo>
                    <a:cubicBezTo>
                      <a:pt x="3191" y="1346"/>
                      <a:pt x="3131" y="1287"/>
                      <a:pt x="3060" y="1239"/>
                    </a:cubicBezTo>
                    <a:cubicBezTo>
                      <a:pt x="3012" y="1203"/>
                      <a:pt x="2977" y="1191"/>
                      <a:pt x="2941" y="1168"/>
                    </a:cubicBezTo>
                    <a:cubicBezTo>
                      <a:pt x="2810" y="1061"/>
                      <a:pt x="2679" y="965"/>
                      <a:pt x="2536" y="894"/>
                    </a:cubicBezTo>
                    <a:lnTo>
                      <a:pt x="2405" y="810"/>
                    </a:lnTo>
                    <a:cubicBezTo>
                      <a:pt x="2357" y="775"/>
                      <a:pt x="2298" y="751"/>
                      <a:pt x="2262" y="715"/>
                    </a:cubicBezTo>
                    <a:cubicBezTo>
                      <a:pt x="2215" y="691"/>
                      <a:pt x="2167" y="680"/>
                      <a:pt x="2119" y="644"/>
                    </a:cubicBezTo>
                    <a:cubicBezTo>
                      <a:pt x="1988" y="572"/>
                      <a:pt x="1857" y="513"/>
                      <a:pt x="1726" y="453"/>
                    </a:cubicBezTo>
                    <a:cubicBezTo>
                      <a:pt x="1679" y="429"/>
                      <a:pt x="1631" y="406"/>
                      <a:pt x="1584" y="394"/>
                    </a:cubicBezTo>
                    <a:cubicBezTo>
                      <a:pt x="1548" y="382"/>
                      <a:pt x="1512" y="358"/>
                      <a:pt x="1464" y="346"/>
                    </a:cubicBezTo>
                    <a:cubicBezTo>
                      <a:pt x="1381" y="310"/>
                      <a:pt x="1310" y="287"/>
                      <a:pt x="1226" y="251"/>
                    </a:cubicBezTo>
                    <a:cubicBezTo>
                      <a:pt x="714" y="60"/>
                      <a:pt x="381" y="1"/>
                      <a:pt x="381"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41"/>
              <p:cNvSpPr/>
              <p:nvPr/>
            </p:nvSpPr>
            <p:spPr>
              <a:xfrm>
                <a:off x="1692450" y="1142525"/>
                <a:ext cx="39925" cy="61350"/>
              </a:xfrm>
              <a:custGeom>
                <a:avLst/>
                <a:gdLst/>
                <a:ahLst/>
                <a:cxnLst/>
                <a:rect l="l" t="t" r="r" b="b"/>
                <a:pathLst>
                  <a:path w="1597" h="2454" extrusionOk="0">
                    <a:moveTo>
                      <a:pt x="1525" y="1"/>
                    </a:moveTo>
                    <a:lnTo>
                      <a:pt x="1" y="2453"/>
                    </a:lnTo>
                    <a:cubicBezTo>
                      <a:pt x="1" y="2453"/>
                      <a:pt x="834" y="1453"/>
                      <a:pt x="1596" y="60"/>
                    </a:cubicBezTo>
                    <a:cubicBezTo>
                      <a:pt x="1573" y="48"/>
                      <a:pt x="1537" y="13"/>
                      <a:pt x="1525"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41"/>
              <p:cNvSpPr/>
              <p:nvPr/>
            </p:nvSpPr>
            <p:spPr>
              <a:xfrm>
                <a:off x="1726700" y="1136875"/>
                <a:ext cx="6850" cy="5375"/>
              </a:xfrm>
              <a:custGeom>
                <a:avLst/>
                <a:gdLst/>
                <a:ahLst/>
                <a:cxnLst/>
                <a:rect l="l" t="t" r="r" b="b"/>
                <a:pathLst>
                  <a:path w="274" h="215" extrusionOk="0">
                    <a:moveTo>
                      <a:pt x="0" y="1"/>
                    </a:moveTo>
                    <a:cubicBezTo>
                      <a:pt x="36" y="72"/>
                      <a:pt x="84" y="155"/>
                      <a:pt x="143" y="215"/>
                    </a:cubicBezTo>
                    <a:lnTo>
                      <a:pt x="274"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41"/>
              <p:cNvSpPr/>
              <p:nvPr/>
            </p:nvSpPr>
            <p:spPr>
              <a:xfrm>
                <a:off x="1082850" y="1127350"/>
                <a:ext cx="116425" cy="101525"/>
              </a:xfrm>
              <a:custGeom>
                <a:avLst/>
                <a:gdLst/>
                <a:ahLst/>
                <a:cxnLst/>
                <a:rect l="l" t="t" r="r" b="b"/>
                <a:pathLst>
                  <a:path w="4657" h="4061" extrusionOk="0">
                    <a:moveTo>
                      <a:pt x="1" y="1"/>
                    </a:moveTo>
                    <a:lnTo>
                      <a:pt x="1" y="1"/>
                    </a:lnTo>
                    <a:cubicBezTo>
                      <a:pt x="1454" y="2406"/>
                      <a:pt x="4656" y="4061"/>
                      <a:pt x="4656" y="4061"/>
                    </a:cubicBezTo>
                    <a:lnTo>
                      <a:pt x="1"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41"/>
              <p:cNvSpPr/>
              <p:nvPr/>
            </p:nvSpPr>
            <p:spPr>
              <a:xfrm>
                <a:off x="488150" y="2136400"/>
                <a:ext cx="19375" cy="18175"/>
              </a:xfrm>
              <a:custGeom>
                <a:avLst/>
                <a:gdLst/>
                <a:ahLst/>
                <a:cxnLst/>
                <a:rect l="l" t="t" r="r" b="b"/>
                <a:pathLst>
                  <a:path w="775" h="727" fill="none" extrusionOk="0">
                    <a:moveTo>
                      <a:pt x="715" y="489"/>
                    </a:moveTo>
                    <a:cubicBezTo>
                      <a:pt x="715" y="501"/>
                      <a:pt x="715" y="501"/>
                      <a:pt x="715" y="489"/>
                    </a:cubicBezTo>
                    <a:lnTo>
                      <a:pt x="715" y="501"/>
                    </a:lnTo>
                    <a:cubicBezTo>
                      <a:pt x="703" y="536"/>
                      <a:pt x="691" y="548"/>
                      <a:pt x="667" y="572"/>
                    </a:cubicBezTo>
                    <a:cubicBezTo>
                      <a:pt x="655" y="596"/>
                      <a:pt x="643" y="620"/>
                      <a:pt x="631" y="632"/>
                    </a:cubicBezTo>
                    <a:cubicBezTo>
                      <a:pt x="596" y="667"/>
                      <a:pt x="572" y="679"/>
                      <a:pt x="536" y="691"/>
                    </a:cubicBezTo>
                    <a:cubicBezTo>
                      <a:pt x="524" y="691"/>
                      <a:pt x="512" y="715"/>
                      <a:pt x="488" y="715"/>
                    </a:cubicBezTo>
                    <a:cubicBezTo>
                      <a:pt x="465" y="727"/>
                      <a:pt x="417" y="727"/>
                      <a:pt x="369" y="727"/>
                    </a:cubicBezTo>
                    <a:cubicBezTo>
                      <a:pt x="334" y="727"/>
                      <a:pt x="298" y="715"/>
                      <a:pt x="250" y="715"/>
                    </a:cubicBezTo>
                    <a:cubicBezTo>
                      <a:pt x="238" y="691"/>
                      <a:pt x="215" y="691"/>
                      <a:pt x="191" y="679"/>
                    </a:cubicBezTo>
                    <a:cubicBezTo>
                      <a:pt x="167" y="667"/>
                      <a:pt x="131" y="632"/>
                      <a:pt x="107" y="608"/>
                    </a:cubicBezTo>
                    <a:cubicBezTo>
                      <a:pt x="72" y="572"/>
                      <a:pt x="60" y="548"/>
                      <a:pt x="48" y="513"/>
                    </a:cubicBezTo>
                    <a:cubicBezTo>
                      <a:pt x="12" y="465"/>
                      <a:pt x="0" y="394"/>
                      <a:pt x="0" y="334"/>
                    </a:cubicBezTo>
                    <a:cubicBezTo>
                      <a:pt x="0" y="275"/>
                      <a:pt x="12" y="215"/>
                      <a:pt x="48" y="167"/>
                    </a:cubicBezTo>
                    <a:cubicBezTo>
                      <a:pt x="60" y="155"/>
                      <a:pt x="60" y="144"/>
                      <a:pt x="72" y="132"/>
                    </a:cubicBezTo>
                    <a:cubicBezTo>
                      <a:pt x="96" y="108"/>
                      <a:pt x="96" y="96"/>
                      <a:pt x="107" y="96"/>
                    </a:cubicBezTo>
                    <a:lnTo>
                      <a:pt x="131" y="72"/>
                    </a:lnTo>
                    <a:cubicBezTo>
                      <a:pt x="167" y="36"/>
                      <a:pt x="191" y="24"/>
                      <a:pt x="238" y="13"/>
                    </a:cubicBezTo>
                    <a:cubicBezTo>
                      <a:pt x="250" y="13"/>
                      <a:pt x="274" y="1"/>
                      <a:pt x="274" y="1"/>
                    </a:cubicBezTo>
                    <a:lnTo>
                      <a:pt x="286" y="1"/>
                    </a:lnTo>
                    <a:lnTo>
                      <a:pt x="310" y="1"/>
                    </a:lnTo>
                    <a:lnTo>
                      <a:pt x="393" y="1"/>
                    </a:lnTo>
                    <a:cubicBezTo>
                      <a:pt x="417" y="1"/>
                      <a:pt x="429" y="1"/>
                      <a:pt x="465" y="13"/>
                    </a:cubicBezTo>
                    <a:cubicBezTo>
                      <a:pt x="488" y="13"/>
                      <a:pt x="512" y="24"/>
                      <a:pt x="536" y="24"/>
                    </a:cubicBezTo>
                    <a:cubicBezTo>
                      <a:pt x="548" y="36"/>
                      <a:pt x="584" y="60"/>
                      <a:pt x="596" y="60"/>
                    </a:cubicBezTo>
                    <a:cubicBezTo>
                      <a:pt x="607" y="72"/>
                      <a:pt x="631" y="84"/>
                      <a:pt x="655" y="96"/>
                    </a:cubicBezTo>
                    <a:lnTo>
                      <a:pt x="691" y="132"/>
                    </a:lnTo>
                    <a:cubicBezTo>
                      <a:pt x="703" y="144"/>
                      <a:pt x="715" y="179"/>
                      <a:pt x="727" y="191"/>
                    </a:cubicBezTo>
                    <a:cubicBezTo>
                      <a:pt x="762" y="251"/>
                      <a:pt x="774" y="310"/>
                      <a:pt x="774" y="370"/>
                    </a:cubicBezTo>
                    <a:cubicBezTo>
                      <a:pt x="750" y="394"/>
                      <a:pt x="727" y="441"/>
                      <a:pt x="715" y="489"/>
                    </a:cubicBezTo>
                    <a:close/>
                  </a:path>
                </a:pathLst>
              </a:custGeom>
              <a:no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41"/>
              <p:cNvSpPr/>
              <p:nvPr/>
            </p:nvSpPr>
            <p:spPr>
              <a:xfrm>
                <a:off x="500350" y="3674700"/>
                <a:ext cx="9550" cy="9825"/>
              </a:xfrm>
              <a:custGeom>
                <a:avLst/>
                <a:gdLst/>
                <a:ahLst/>
                <a:cxnLst/>
                <a:rect l="l" t="t" r="r" b="b"/>
                <a:pathLst>
                  <a:path w="382" h="393" fill="none" extrusionOk="0">
                    <a:moveTo>
                      <a:pt x="0" y="167"/>
                    </a:moveTo>
                    <a:lnTo>
                      <a:pt x="0" y="143"/>
                    </a:lnTo>
                    <a:cubicBezTo>
                      <a:pt x="0" y="119"/>
                      <a:pt x="0" y="119"/>
                      <a:pt x="12" y="107"/>
                    </a:cubicBezTo>
                    <a:lnTo>
                      <a:pt x="12" y="107"/>
                    </a:lnTo>
                    <a:cubicBezTo>
                      <a:pt x="36" y="95"/>
                      <a:pt x="48" y="60"/>
                      <a:pt x="60" y="48"/>
                    </a:cubicBezTo>
                    <a:lnTo>
                      <a:pt x="60" y="48"/>
                    </a:lnTo>
                    <a:cubicBezTo>
                      <a:pt x="72" y="36"/>
                      <a:pt x="96" y="24"/>
                      <a:pt x="119" y="24"/>
                    </a:cubicBezTo>
                    <a:lnTo>
                      <a:pt x="119" y="24"/>
                    </a:lnTo>
                    <a:cubicBezTo>
                      <a:pt x="131" y="24"/>
                      <a:pt x="131" y="24"/>
                      <a:pt x="155" y="0"/>
                    </a:cubicBezTo>
                    <a:lnTo>
                      <a:pt x="179" y="0"/>
                    </a:lnTo>
                    <a:lnTo>
                      <a:pt x="203" y="0"/>
                    </a:lnTo>
                    <a:lnTo>
                      <a:pt x="239" y="0"/>
                    </a:lnTo>
                    <a:cubicBezTo>
                      <a:pt x="250" y="0"/>
                      <a:pt x="274" y="0"/>
                      <a:pt x="274" y="24"/>
                    </a:cubicBezTo>
                    <a:cubicBezTo>
                      <a:pt x="286" y="36"/>
                      <a:pt x="310" y="48"/>
                      <a:pt x="334" y="60"/>
                    </a:cubicBezTo>
                    <a:lnTo>
                      <a:pt x="334" y="60"/>
                    </a:lnTo>
                    <a:cubicBezTo>
                      <a:pt x="346" y="71"/>
                      <a:pt x="358" y="95"/>
                      <a:pt x="358" y="119"/>
                    </a:cubicBezTo>
                    <a:lnTo>
                      <a:pt x="358" y="119"/>
                    </a:lnTo>
                    <a:cubicBezTo>
                      <a:pt x="381" y="131"/>
                      <a:pt x="381" y="167"/>
                      <a:pt x="381" y="179"/>
                    </a:cubicBezTo>
                    <a:lnTo>
                      <a:pt x="381" y="191"/>
                    </a:lnTo>
                    <a:lnTo>
                      <a:pt x="381" y="191"/>
                    </a:lnTo>
                    <a:cubicBezTo>
                      <a:pt x="381" y="226"/>
                      <a:pt x="358" y="238"/>
                      <a:pt x="358" y="274"/>
                    </a:cubicBezTo>
                    <a:cubicBezTo>
                      <a:pt x="346" y="298"/>
                      <a:pt x="334" y="310"/>
                      <a:pt x="322" y="333"/>
                    </a:cubicBezTo>
                    <a:lnTo>
                      <a:pt x="322" y="333"/>
                    </a:lnTo>
                    <a:cubicBezTo>
                      <a:pt x="298" y="345"/>
                      <a:pt x="286" y="357"/>
                      <a:pt x="262" y="369"/>
                    </a:cubicBezTo>
                    <a:lnTo>
                      <a:pt x="262" y="369"/>
                    </a:lnTo>
                    <a:cubicBezTo>
                      <a:pt x="239" y="369"/>
                      <a:pt x="239" y="369"/>
                      <a:pt x="227" y="393"/>
                    </a:cubicBezTo>
                    <a:lnTo>
                      <a:pt x="215" y="393"/>
                    </a:lnTo>
                    <a:lnTo>
                      <a:pt x="203" y="393"/>
                    </a:lnTo>
                    <a:cubicBezTo>
                      <a:pt x="167" y="393"/>
                      <a:pt x="155" y="393"/>
                      <a:pt x="119" y="369"/>
                    </a:cubicBezTo>
                    <a:lnTo>
                      <a:pt x="119" y="369"/>
                    </a:lnTo>
                    <a:cubicBezTo>
                      <a:pt x="108" y="369"/>
                      <a:pt x="96" y="357"/>
                      <a:pt x="84" y="345"/>
                    </a:cubicBezTo>
                    <a:cubicBezTo>
                      <a:pt x="60" y="345"/>
                      <a:pt x="60" y="333"/>
                      <a:pt x="60" y="333"/>
                    </a:cubicBezTo>
                    <a:cubicBezTo>
                      <a:pt x="60" y="333"/>
                      <a:pt x="60" y="310"/>
                      <a:pt x="48" y="310"/>
                    </a:cubicBezTo>
                    <a:cubicBezTo>
                      <a:pt x="36" y="298"/>
                      <a:pt x="36" y="286"/>
                      <a:pt x="24" y="274"/>
                    </a:cubicBezTo>
                    <a:lnTo>
                      <a:pt x="24" y="250"/>
                    </a:lnTo>
                    <a:lnTo>
                      <a:pt x="24" y="238"/>
                    </a:lnTo>
                    <a:lnTo>
                      <a:pt x="24" y="226"/>
                    </a:lnTo>
                    <a:cubicBezTo>
                      <a:pt x="0" y="214"/>
                      <a:pt x="0" y="202"/>
                      <a:pt x="0" y="167"/>
                    </a:cubicBezTo>
                    <a:cubicBezTo>
                      <a:pt x="0" y="179"/>
                      <a:pt x="0" y="179"/>
                      <a:pt x="0" y="167"/>
                    </a:cubicBezTo>
                    <a:close/>
                  </a:path>
                </a:pathLst>
              </a:custGeom>
              <a:no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41"/>
              <p:cNvSpPr/>
              <p:nvPr/>
            </p:nvSpPr>
            <p:spPr>
              <a:xfrm>
                <a:off x="489325" y="3170750"/>
                <a:ext cx="7475" cy="7475"/>
              </a:xfrm>
              <a:custGeom>
                <a:avLst/>
                <a:gdLst/>
                <a:ahLst/>
                <a:cxnLst/>
                <a:rect l="l" t="t" r="r" b="b"/>
                <a:pathLst>
                  <a:path w="299" h="299" fill="none" extrusionOk="0">
                    <a:moveTo>
                      <a:pt x="144" y="13"/>
                    </a:moveTo>
                    <a:cubicBezTo>
                      <a:pt x="227" y="13"/>
                      <a:pt x="299" y="84"/>
                      <a:pt x="287" y="156"/>
                    </a:cubicBezTo>
                    <a:cubicBezTo>
                      <a:pt x="287" y="239"/>
                      <a:pt x="203" y="298"/>
                      <a:pt x="132" y="298"/>
                    </a:cubicBezTo>
                    <a:cubicBezTo>
                      <a:pt x="60" y="298"/>
                      <a:pt x="1" y="215"/>
                      <a:pt x="1" y="144"/>
                    </a:cubicBezTo>
                    <a:cubicBezTo>
                      <a:pt x="1" y="72"/>
                      <a:pt x="72" y="1"/>
                      <a:pt x="144" y="13"/>
                    </a:cubicBezTo>
                    <a:close/>
                  </a:path>
                </a:pathLst>
              </a:custGeom>
              <a:no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41"/>
              <p:cNvSpPr/>
              <p:nvPr/>
            </p:nvSpPr>
            <p:spPr>
              <a:xfrm>
                <a:off x="2673250" y="1132700"/>
                <a:ext cx="169075" cy="150350"/>
              </a:xfrm>
              <a:custGeom>
                <a:avLst/>
                <a:gdLst/>
                <a:ahLst/>
                <a:cxnLst/>
                <a:rect l="l" t="t" r="r" b="b"/>
                <a:pathLst>
                  <a:path w="6763" h="6014" extrusionOk="0">
                    <a:moveTo>
                      <a:pt x="5298" y="1"/>
                    </a:moveTo>
                    <a:lnTo>
                      <a:pt x="5132" y="108"/>
                    </a:lnTo>
                    <a:cubicBezTo>
                      <a:pt x="5155" y="120"/>
                      <a:pt x="5167" y="156"/>
                      <a:pt x="5167" y="168"/>
                    </a:cubicBezTo>
                    <a:lnTo>
                      <a:pt x="5036" y="168"/>
                    </a:lnTo>
                    <a:lnTo>
                      <a:pt x="0" y="144"/>
                    </a:lnTo>
                    <a:lnTo>
                      <a:pt x="0" y="144"/>
                    </a:lnTo>
                    <a:cubicBezTo>
                      <a:pt x="929" y="3930"/>
                      <a:pt x="6751" y="6014"/>
                      <a:pt x="6751" y="6014"/>
                    </a:cubicBezTo>
                    <a:cubicBezTo>
                      <a:pt x="6751" y="6014"/>
                      <a:pt x="6763" y="2430"/>
                      <a:pt x="5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41"/>
              <p:cNvSpPr/>
              <p:nvPr/>
            </p:nvSpPr>
            <p:spPr>
              <a:xfrm>
                <a:off x="2799150" y="1135400"/>
                <a:ext cx="3300" cy="1500"/>
              </a:xfrm>
              <a:custGeom>
                <a:avLst/>
                <a:gdLst/>
                <a:ahLst/>
                <a:cxnLst/>
                <a:rect l="l" t="t" r="r" b="b"/>
                <a:pathLst>
                  <a:path w="132" h="60" extrusionOk="0">
                    <a:moveTo>
                      <a:pt x="108" y="0"/>
                    </a:moveTo>
                    <a:lnTo>
                      <a:pt x="0" y="60"/>
                    </a:lnTo>
                    <a:lnTo>
                      <a:pt x="131" y="60"/>
                    </a:lnTo>
                    <a:cubicBezTo>
                      <a:pt x="119" y="48"/>
                      <a:pt x="108" y="12"/>
                      <a:pt x="10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41"/>
              <p:cNvSpPr/>
              <p:nvPr/>
            </p:nvSpPr>
            <p:spPr>
              <a:xfrm>
                <a:off x="3308150" y="1132400"/>
                <a:ext cx="92000" cy="125350"/>
              </a:xfrm>
              <a:custGeom>
                <a:avLst/>
                <a:gdLst/>
                <a:ahLst/>
                <a:cxnLst/>
                <a:rect l="l" t="t" r="r" b="b"/>
                <a:pathLst>
                  <a:path w="3680" h="5014" extrusionOk="0">
                    <a:moveTo>
                      <a:pt x="0" y="1"/>
                    </a:moveTo>
                    <a:cubicBezTo>
                      <a:pt x="0" y="2501"/>
                      <a:pt x="1072" y="5013"/>
                      <a:pt x="1072" y="5013"/>
                    </a:cubicBezTo>
                    <a:cubicBezTo>
                      <a:pt x="1072" y="5013"/>
                      <a:pt x="1905" y="4025"/>
                      <a:pt x="2667" y="2620"/>
                    </a:cubicBezTo>
                    <a:cubicBezTo>
                      <a:pt x="2512" y="2537"/>
                      <a:pt x="2405" y="2358"/>
                      <a:pt x="2405" y="2156"/>
                    </a:cubicBezTo>
                    <a:cubicBezTo>
                      <a:pt x="2428" y="1889"/>
                      <a:pt x="2656" y="1656"/>
                      <a:pt x="2921" y="1656"/>
                    </a:cubicBezTo>
                    <a:cubicBezTo>
                      <a:pt x="2928" y="1656"/>
                      <a:pt x="2934" y="1656"/>
                      <a:pt x="2941" y="1656"/>
                    </a:cubicBezTo>
                    <a:cubicBezTo>
                      <a:pt x="2977" y="1656"/>
                      <a:pt x="3024" y="1668"/>
                      <a:pt x="3048" y="1680"/>
                    </a:cubicBezTo>
                    <a:cubicBezTo>
                      <a:pt x="3060" y="1680"/>
                      <a:pt x="3096" y="1680"/>
                      <a:pt x="3108" y="1704"/>
                    </a:cubicBezTo>
                    <a:cubicBezTo>
                      <a:pt x="3346" y="1180"/>
                      <a:pt x="3536" y="632"/>
                      <a:pt x="3679" y="61"/>
                    </a:cubicBezTo>
                    <a:cubicBezTo>
                      <a:pt x="2512" y="49"/>
                      <a:pt x="1334" y="13"/>
                      <a:pt x="167" y="13"/>
                    </a:cubicBezTo>
                    <a:cubicBezTo>
                      <a:pt x="107" y="13"/>
                      <a:pt x="60" y="1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41"/>
              <p:cNvSpPr/>
              <p:nvPr/>
            </p:nvSpPr>
            <p:spPr>
              <a:xfrm>
                <a:off x="4343400" y="1135100"/>
                <a:ext cx="141700" cy="202425"/>
              </a:xfrm>
              <a:custGeom>
                <a:avLst/>
                <a:gdLst/>
                <a:ahLst/>
                <a:cxnLst/>
                <a:rect l="l" t="t" r="r" b="b"/>
                <a:pathLst>
                  <a:path w="5668" h="8097" extrusionOk="0">
                    <a:moveTo>
                      <a:pt x="202" y="0"/>
                    </a:moveTo>
                    <a:cubicBezTo>
                      <a:pt x="60" y="845"/>
                      <a:pt x="0" y="2405"/>
                      <a:pt x="1000" y="4036"/>
                    </a:cubicBezTo>
                    <a:cubicBezTo>
                      <a:pt x="2465" y="6441"/>
                      <a:pt x="5655" y="8096"/>
                      <a:pt x="5655" y="8096"/>
                    </a:cubicBezTo>
                    <a:cubicBezTo>
                      <a:pt x="5655" y="8096"/>
                      <a:pt x="5667" y="4489"/>
                      <a:pt x="4203" y="2084"/>
                    </a:cubicBezTo>
                    <a:cubicBezTo>
                      <a:pt x="3572" y="1060"/>
                      <a:pt x="2786" y="405"/>
                      <a:pt x="2084" y="0"/>
                    </a:cubicBezTo>
                    <a:lnTo>
                      <a:pt x="1655" y="0"/>
                    </a:lnTo>
                    <a:cubicBezTo>
                      <a:pt x="1703" y="24"/>
                      <a:pt x="1762" y="48"/>
                      <a:pt x="1810" y="72"/>
                    </a:cubicBezTo>
                    <a:lnTo>
                      <a:pt x="393" y="72"/>
                    </a:lnTo>
                    <a:cubicBezTo>
                      <a:pt x="393" y="48"/>
                      <a:pt x="393" y="12"/>
                      <a:pt x="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41"/>
              <p:cNvSpPr/>
              <p:nvPr/>
            </p:nvSpPr>
            <p:spPr>
              <a:xfrm>
                <a:off x="4191275" y="1136875"/>
                <a:ext cx="12525" cy="7775"/>
              </a:xfrm>
              <a:custGeom>
                <a:avLst/>
                <a:gdLst/>
                <a:ahLst/>
                <a:cxnLst/>
                <a:rect l="l" t="t" r="r" b="b"/>
                <a:pathLst>
                  <a:path w="501" h="311" extrusionOk="0">
                    <a:moveTo>
                      <a:pt x="25" y="1"/>
                    </a:moveTo>
                    <a:cubicBezTo>
                      <a:pt x="25" y="12"/>
                      <a:pt x="1" y="48"/>
                      <a:pt x="1" y="60"/>
                    </a:cubicBezTo>
                    <a:cubicBezTo>
                      <a:pt x="1" y="191"/>
                      <a:pt x="108" y="298"/>
                      <a:pt x="239" y="310"/>
                    </a:cubicBezTo>
                    <a:cubicBezTo>
                      <a:pt x="382" y="310"/>
                      <a:pt x="501" y="203"/>
                      <a:pt x="501" y="72"/>
                    </a:cubicBezTo>
                    <a:cubicBezTo>
                      <a:pt x="501" y="48"/>
                      <a:pt x="501" y="36"/>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41"/>
              <p:cNvSpPr/>
              <p:nvPr/>
            </p:nvSpPr>
            <p:spPr>
              <a:xfrm>
                <a:off x="4191875" y="1132400"/>
                <a:ext cx="11350" cy="4500"/>
              </a:xfrm>
              <a:custGeom>
                <a:avLst/>
                <a:gdLst/>
                <a:ahLst/>
                <a:cxnLst/>
                <a:rect l="l" t="t" r="r" b="b"/>
                <a:pathLst>
                  <a:path w="454" h="180" extrusionOk="0">
                    <a:moveTo>
                      <a:pt x="239" y="1"/>
                    </a:moveTo>
                    <a:cubicBezTo>
                      <a:pt x="120" y="1"/>
                      <a:pt x="25" y="72"/>
                      <a:pt x="1" y="180"/>
                    </a:cubicBezTo>
                    <a:lnTo>
                      <a:pt x="453" y="180"/>
                    </a:lnTo>
                    <a:cubicBezTo>
                      <a:pt x="429" y="72"/>
                      <a:pt x="334"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41"/>
              <p:cNvSpPr/>
              <p:nvPr/>
            </p:nvSpPr>
            <p:spPr>
              <a:xfrm>
                <a:off x="4976800" y="1135100"/>
                <a:ext cx="64925" cy="1800"/>
              </a:xfrm>
              <a:custGeom>
                <a:avLst/>
                <a:gdLst/>
                <a:ahLst/>
                <a:cxnLst/>
                <a:rect l="l" t="t" r="r" b="b"/>
                <a:pathLst>
                  <a:path w="2597" h="72" extrusionOk="0">
                    <a:moveTo>
                      <a:pt x="84" y="0"/>
                    </a:moveTo>
                    <a:lnTo>
                      <a:pt x="1" y="72"/>
                    </a:lnTo>
                    <a:lnTo>
                      <a:pt x="2596" y="72"/>
                    </a:lnTo>
                    <a:lnTo>
                      <a:pt x="25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41"/>
              <p:cNvSpPr/>
              <p:nvPr/>
            </p:nvSpPr>
            <p:spPr>
              <a:xfrm>
                <a:off x="4942275" y="1134800"/>
                <a:ext cx="105700" cy="177125"/>
              </a:xfrm>
              <a:custGeom>
                <a:avLst/>
                <a:gdLst/>
                <a:ahLst/>
                <a:cxnLst/>
                <a:rect l="l" t="t" r="r" b="b"/>
                <a:pathLst>
                  <a:path w="4228" h="7085" extrusionOk="0">
                    <a:moveTo>
                      <a:pt x="3953" y="0"/>
                    </a:moveTo>
                    <a:cubicBezTo>
                      <a:pt x="3977" y="12"/>
                      <a:pt x="3977" y="36"/>
                      <a:pt x="3977" y="72"/>
                    </a:cubicBezTo>
                    <a:lnTo>
                      <a:pt x="1382" y="72"/>
                    </a:lnTo>
                    <a:lnTo>
                      <a:pt x="417" y="977"/>
                    </a:lnTo>
                    <a:cubicBezTo>
                      <a:pt x="0" y="3775"/>
                      <a:pt x="1417" y="7084"/>
                      <a:pt x="1417" y="7084"/>
                    </a:cubicBezTo>
                    <a:cubicBezTo>
                      <a:pt x="1417" y="7084"/>
                      <a:pt x="2251" y="6084"/>
                      <a:pt x="3001" y="4679"/>
                    </a:cubicBezTo>
                    <a:cubicBezTo>
                      <a:pt x="2858" y="4584"/>
                      <a:pt x="2751" y="4417"/>
                      <a:pt x="2751" y="4227"/>
                    </a:cubicBezTo>
                    <a:cubicBezTo>
                      <a:pt x="2751" y="3948"/>
                      <a:pt x="2989" y="3715"/>
                      <a:pt x="3266" y="3715"/>
                    </a:cubicBezTo>
                    <a:cubicBezTo>
                      <a:pt x="3273" y="3715"/>
                      <a:pt x="3280" y="3715"/>
                      <a:pt x="3287" y="3715"/>
                    </a:cubicBezTo>
                    <a:cubicBezTo>
                      <a:pt x="3334" y="3715"/>
                      <a:pt x="3358" y="3727"/>
                      <a:pt x="3394" y="3751"/>
                    </a:cubicBezTo>
                    <a:cubicBezTo>
                      <a:pt x="3406" y="3751"/>
                      <a:pt x="3441" y="3763"/>
                      <a:pt x="3453" y="3763"/>
                    </a:cubicBezTo>
                    <a:cubicBezTo>
                      <a:pt x="3763" y="3060"/>
                      <a:pt x="4013" y="2298"/>
                      <a:pt x="4132" y="1548"/>
                    </a:cubicBezTo>
                    <a:cubicBezTo>
                      <a:pt x="4227" y="988"/>
                      <a:pt x="4227" y="465"/>
                      <a:pt x="4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41"/>
              <p:cNvSpPr/>
              <p:nvPr/>
            </p:nvSpPr>
            <p:spPr>
              <a:xfrm>
                <a:off x="6585025" y="1113350"/>
                <a:ext cx="108975" cy="253050"/>
              </a:xfrm>
              <a:custGeom>
                <a:avLst/>
                <a:gdLst/>
                <a:ahLst/>
                <a:cxnLst/>
                <a:rect l="l" t="t" r="r" b="b"/>
                <a:pathLst>
                  <a:path w="4359" h="10122" extrusionOk="0">
                    <a:moveTo>
                      <a:pt x="2870" y="275"/>
                    </a:moveTo>
                    <a:cubicBezTo>
                      <a:pt x="2978" y="406"/>
                      <a:pt x="3132" y="632"/>
                      <a:pt x="3299" y="942"/>
                    </a:cubicBezTo>
                    <a:lnTo>
                      <a:pt x="2108" y="942"/>
                    </a:lnTo>
                    <a:cubicBezTo>
                      <a:pt x="2442" y="620"/>
                      <a:pt x="2716" y="394"/>
                      <a:pt x="2870" y="275"/>
                    </a:cubicBezTo>
                    <a:close/>
                    <a:moveTo>
                      <a:pt x="2918" y="1"/>
                    </a:moveTo>
                    <a:cubicBezTo>
                      <a:pt x="2918" y="1"/>
                      <a:pt x="834" y="1227"/>
                      <a:pt x="418" y="4025"/>
                    </a:cubicBezTo>
                    <a:cubicBezTo>
                      <a:pt x="1" y="6823"/>
                      <a:pt x="1406" y="10121"/>
                      <a:pt x="1406" y="10121"/>
                    </a:cubicBezTo>
                    <a:cubicBezTo>
                      <a:pt x="1406" y="10121"/>
                      <a:pt x="2239" y="9109"/>
                      <a:pt x="3001" y="7716"/>
                    </a:cubicBezTo>
                    <a:cubicBezTo>
                      <a:pt x="2858" y="7621"/>
                      <a:pt x="2751" y="7442"/>
                      <a:pt x="2751" y="7252"/>
                    </a:cubicBezTo>
                    <a:cubicBezTo>
                      <a:pt x="2763" y="6979"/>
                      <a:pt x="2980" y="6750"/>
                      <a:pt x="3248" y="6750"/>
                    </a:cubicBezTo>
                    <a:cubicBezTo>
                      <a:pt x="3261" y="6750"/>
                      <a:pt x="3274" y="6751"/>
                      <a:pt x="3287" y="6752"/>
                    </a:cubicBezTo>
                    <a:cubicBezTo>
                      <a:pt x="3311" y="6752"/>
                      <a:pt x="3359" y="6764"/>
                      <a:pt x="3394" y="6776"/>
                    </a:cubicBezTo>
                    <a:cubicBezTo>
                      <a:pt x="3406" y="6776"/>
                      <a:pt x="3430" y="6776"/>
                      <a:pt x="3454" y="6788"/>
                    </a:cubicBezTo>
                    <a:cubicBezTo>
                      <a:pt x="3763" y="6097"/>
                      <a:pt x="4013" y="5335"/>
                      <a:pt x="4132" y="4573"/>
                    </a:cubicBezTo>
                    <a:cubicBezTo>
                      <a:pt x="4359" y="3049"/>
                      <a:pt x="3990" y="1846"/>
                      <a:pt x="3585" y="1049"/>
                    </a:cubicBezTo>
                    <a:cubicBezTo>
                      <a:pt x="3251" y="370"/>
                      <a:pt x="2918" y="1"/>
                      <a:pt x="2918"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41"/>
              <p:cNvSpPr/>
              <p:nvPr/>
            </p:nvSpPr>
            <p:spPr>
              <a:xfrm>
                <a:off x="6913650" y="1908700"/>
                <a:ext cx="133675" cy="103000"/>
              </a:xfrm>
              <a:custGeom>
                <a:avLst/>
                <a:gdLst/>
                <a:ahLst/>
                <a:cxnLst/>
                <a:rect l="l" t="t" r="r" b="b"/>
                <a:pathLst>
                  <a:path w="5347" h="4120" extrusionOk="0">
                    <a:moveTo>
                      <a:pt x="5346" y="0"/>
                    </a:moveTo>
                    <a:cubicBezTo>
                      <a:pt x="4489" y="334"/>
                      <a:pt x="1941" y="1489"/>
                      <a:pt x="489" y="3287"/>
                    </a:cubicBezTo>
                    <a:cubicBezTo>
                      <a:pt x="298" y="3513"/>
                      <a:pt x="143" y="3751"/>
                      <a:pt x="0" y="3965"/>
                    </a:cubicBezTo>
                    <a:lnTo>
                      <a:pt x="4370" y="4120"/>
                    </a:lnTo>
                    <a:cubicBezTo>
                      <a:pt x="4846" y="3156"/>
                      <a:pt x="5156" y="2144"/>
                      <a:pt x="5346" y="1346"/>
                    </a:cubicBezTo>
                    <a:lnTo>
                      <a:pt x="5346" y="429"/>
                    </a:lnTo>
                    <a:lnTo>
                      <a:pt x="5346" y="215"/>
                    </a:lnTo>
                    <a:lnTo>
                      <a:pt x="5346"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41"/>
              <p:cNvSpPr/>
              <p:nvPr/>
            </p:nvSpPr>
            <p:spPr>
              <a:xfrm>
                <a:off x="6884475" y="2007525"/>
                <a:ext cx="138450" cy="97050"/>
              </a:xfrm>
              <a:custGeom>
                <a:avLst/>
                <a:gdLst/>
                <a:ahLst/>
                <a:cxnLst/>
                <a:rect l="l" t="t" r="r" b="b"/>
                <a:pathLst>
                  <a:path w="5538" h="3882" extrusionOk="0">
                    <a:moveTo>
                      <a:pt x="1191" y="0"/>
                    </a:moveTo>
                    <a:cubicBezTo>
                      <a:pt x="1" y="1989"/>
                      <a:pt x="405" y="3882"/>
                      <a:pt x="405" y="3882"/>
                    </a:cubicBezTo>
                    <a:cubicBezTo>
                      <a:pt x="405" y="3882"/>
                      <a:pt x="2811" y="3882"/>
                      <a:pt x="4585" y="1679"/>
                    </a:cubicBezTo>
                    <a:cubicBezTo>
                      <a:pt x="4954" y="1227"/>
                      <a:pt x="5263" y="691"/>
                      <a:pt x="5537" y="155"/>
                    </a:cubicBezTo>
                    <a:lnTo>
                      <a:pt x="1191"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41"/>
              <p:cNvSpPr/>
              <p:nvPr/>
            </p:nvSpPr>
            <p:spPr>
              <a:xfrm>
                <a:off x="6958300" y="1240750"/>
                <a:ext cx="88725" cy="228925"/>
              </a:xfrm>
              <a:custGeom>
                <a:avLst/>
                <a:gdLst/>
                <a:ahLst/>
                <a:cxnLst/>
                <a:rect l="l" t="t" r="r" b="b"/>
                <a:pathLst>
                  <a:path w="3549" h="9157" extrusionOk="0">
                    <a:moveTo>
                      <a:pt x="3548" y="1"/>
                    </a:moveTo>
                    <a:cubicBezTo>
                      <a:pt x="2703" y="906"/>
                      <a:pt x="1322" y="2632"/>
                      <a:pt x="798" y="4466"/>
                    </a:cubicBezTo>
                    <a:cubicBezTo>
                      <a:pt x="0" y="7192"/>
                      <a:pt x="1405" y="9157"/>
                      <a:pt x="1405" y="9157"/>
                    </a:cubicBezTo>
                    <a:cubicBezTo>
                      <a:pt x="1405" y="9157"/>
                      <a:pt x="2608" y="8645"/>
                      <a:pt x="3548" y="7287"/>
                    </a:cubicBezTo>
                    <a:lnTo>
                      <a:pt x="3548"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41"/>
              <p:cNvSpPr/>
              <p:nvPr/>
            </p:nvSpPr>
            <p:spPr>
              <a:xfrm>
                <a:off x="516425" y="2298925"/>
                <a:ext cx="225650" cy="104475"/>
              </a:xfrm>
              <a:custGeom>
                <a:avLst/>
                <a:gdLst/>
                <a:ahLst/>
                <a:cxnLst/>
                <a:rect l="l" t="t" r="r" b="b"/>
                <a:pathLst>
                  <a:path w="9026" h="4179" extrusionOk="0">
                    <a:moveTo>
                      <a:pt x="5354" y="1"/>
                    </a:moveTo>
                    <a:cubicBezTo>
                      <a:pt x="4524" y="1"/>
                      <a:pt x="3651" y="84"/>
                      <a:pt x="2846" y="322"/>
                    </a:cubicBezTo>
                    <a:cubicBezTo>
                      <a:pt x="1489" y="727"/>
                      <a:pt x="584" y="1489"/>
                      <a:pt x="0" y="2144"/>
                    </a:cubicBezTo>
                    <a:lnTo>
                      <a:pt x="0" y="2453"/>
                    </a:lnTo>
                    <a:lnTo>
                      <a:pt x="0" y="3525"/>
                    </a:lnTo>
                    <a:lnTo>
                      <a:pt x="0" y="3751"/>
                    </a:lnTo>
                    <a:cubicBezTo>
                      <a:pt x="12" y="3751"/>
                      <a:pt x="12" y="3763"/>
                      <a:pt x="36" y="3763"/>
                    </a:cubicBezTo>
                    <a:cubicBezTo>
                      <a:pt x="36" y="3810"/>
                      <a:pt x="12" y="3822"/>
                      <a:pt x="12" y="3858"/>
                    </a:cubicBezTo>
                    <a:cubicBezTo>
                      <a:pt x="12" y="3989"/>
                      <a:pt x="108" y="4096"/>
                      <a:pt x="238" y="4096"/>
                    </a:cubicBezTo>
                    <a:cubicBezTo>
                      <a:pt x="346" y="4096"/>
                      <a:pt x="429" y="4013"/>
                      <a:pt x="465" y="3918"/>
                    </a:cubicBezTo>
                    <a:cubicBezTo>
                      <a:pt x="938" y="4060"/>
                      <a:pt x="1530" y="4179"/>
                      <a:pt x="2211" y="4179"/>
                    </a:cubicBezTo>
                    <a:cubicBezTo>
                      <a:pt x="2729" y="4179"/>
                      <a:pt x="3298" y="4110"/>
                      <a:pt x="3906" y="3930"/>
                    </a:cubicBezTo>
                    <a:cubicBezTo>
                      <a:pt x="6608" y="3120"/>
                      <a:pt x="9025" y="465"/>
                      <a:pt x="9025" y="465"/>
                    </a:cubicBezTo>
                    <a:cubicBezTo>
                      <a:pt x="9025" y="465"/>
                      <a:pt x="7311" y="1"/>
                      <a:pt x="5354"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41"/>
              <p:cNvSpPr/>
              <p:nvPr/>
            </p:nvSpPr>
            <p:spPr>
              <a:xfrm>
                <a:off x="488450" y="2136400"/>
                <a:ext cx="18475" cy="18175"/>
              </a:xfrm>
              <a:custGeom>
                <a:avLst/>
                <a:gdLst/>
                <a:ahLst/>
                <a:cxnLst/>
                <a:rect l="l" t="t" r="r" b="b"/>
                <a:pathLst>
                  <a:path w="739" h="727" extrusionOk="0">
                    <a:moveTo>
                      <a:pt x="274" y="1"/>
                    </a:moveTo>
                    <a:cubicBezTo>
                      <a:pt x="274" y="1"/>
                      <a:pt x="262" y="13"/>
                      <a:pt x="238" y="13"/>
                    </a:cubicBezTo>
                    <a:cubicBezTo>
                      <a:pt x="203" y="24"/>
                      <a:pt x="167" y="36"/>
                      <a:pt x="143" y="72"/>
                    </a:cubicBezTo>
                    <a:lnTo>
                      <a:pt x="107" y="96"/>
                    </a:lnTo>
                    <a:cubicBezTo>
                      <a:pt x="95" y="96"/>
                      <a:pt x="95" y="108"/>
                      <a:pt x="84" y="132"/>
                    </a:cubicBezTo>
                    <a:cubicBezTo>
                      <a:pt x="60" y="144"/>
                      <a:pt x="60" y="155"/>
                      <a:pt x="48" y="167"/>
                    </a:cubicBezTo>
                    <a:cubicBezTo>
                      <a:pt x="24" y="215"/>
                      <a:pt x="0" y="275"/>
                      <a:pt x="0" y="334"/>
                    </a:cubicBezTo>
                    <a:cubicBezTo>
                      <a:pt x="0" y="394"/>
                      <a:pt x="24" y="465"/>
                      <a:pt x="48" y="513"/>
                    </a:cubicBezTo>
                    <a:cubicBezTo>
                      <a:pt x="60" y="548"/>
                      <a:pt x="84" y="572"/>
                      <a:pt x="107" y="608"/>
                    </a:cubicBezTo>
                    <a:cubicBezTo>
                      <a:pt x="143" y="632"/>
                      <a:pt x="167" y="667"/>
                      <a:pt x="203" y="679"/>
                    </a:cubicBezTo>
                    <a:cubicBezTo>
                      <a:pt x="214" y="691"/>
                      <a:pt x="226" y="691"/>
                      <a:pt x="262" y="715"/>
                    </a:cubicBezTo>
                    <a:cubicBezTo>
                      <a:pt x="286" y="727"/>
                      <a:pt x="322" y="727"/>
                      <a:pt x="357" y="727"/>
                    </a:cubicBezTo>
                    <a:cubicBezTo>
                      <a:pt x="405" y="727"/>
                      <a:pt x="453" y="727"/>
                      <a:pt x="476" y="715"/>
                    </a:cubicBezTo>
                    <a:cubicBezTo>
                      <a:pt x="500" y="715"/>
                      <a:pt x="512" y="691"/>
                      <a:pt x="524" y="691"/>
                    </a:cubicBezTo>
                    <a:cubicBezTo>
                      <a:pt x="560" y="679"/>
                      <a:pt x="584" y="667"/>
                      <a:pt x="619" y="632"/>
                    </a:cubicBezTo>
                    <a:cubicBezTo>
                      <a:pt x="631" y="620"/>
                      <a:pt x="643" y="596"/>
                      <a:pt x="655" y="572"/>
                    </a:cubicBezTo>
                    <a:cubicBezTo>
                      <a:pt x="679" y="548"/>
                      <a:pt x="691" y="536"/>
                      <a:pt x="703" y="501"/>
                    </a:cubicBezTo>
                    <a:lnTo>
                      <a:pt x="703" y="489"/>
                    </a:lnTo>
                    <a:cubicBezTo>
                      <a:pt x="715" y="441"/>
                      <a:pt x="738" y="394"/>
                      <a:pt x="738" y="358"/>
                    </a:cubicBezTo>
                    <a:cubicBezTo>
                      <a:pt x="738" y="298"/>
                      <a:pt x="715" y="215"/>
                      <a:pt x="738" y="191"/>
                    </a:cubicBezTo>
                    <a:cubicBezTo>
                      <a:pt x="715" y="179"/>
                      <a:pt x="703" y="144"/>
                      <a:pt x="691" y="132"/>
                    </a:cubicBezTo>
                    <a:lnTo>
                      <a:pt x="655" y="96"/>
                    </a:lnTo>
                    <a:cubicBezTo>
                      <a:pt x="631" y="84"/>
                      <a:pt x="619" y="72"/>
                      <a:pt x="595" y="60"/>
                    </a:cubicBezTo>
                    <a:cubicBezTo>
                      <a:pt x="584" y="60"/>
                      <a:pt x="560" y="36"/>
                      <a:pt x="536" y="24"/>
                    </a:cubicBezTo>
                    <a:cubicBezTo>
                      <a:pt x="512" y="24"/>
                      <a:pt x="500" y="13"/>
                      <a:pt x="465" y="13"/>
                    </a:cubicBezTo>
                    <a:cubicBezTo>
                      <a:pt x="441" y="1"/>
                      <a:pt x="417" y="1"/>
                      <a:pt x="393"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41"/>
              <p:cNvSpPr/>
              <p:nvPr/>
            </p:nvSpPr>
            <p:spPr>
              <a:xfrm>
                <a:off x="497975" y="2135500"/>
                <a:ext cx="1800" cy="325"/>
              </a:xfrm>
              <a:custGeom>
                <a:avLst/>
                <a:gdLst/>
                <a:ahLst/>
                <a:cxnLst/>
                <a:rect l="l" t="t" r="r" b="b"/>
                <a:pathLst>
                  <a:path w="72" h="13" extrusionOk="0">
                    <a:moveTo>
                      <a:pt x="0" y="1"/>
                    </a:moveTo>
                    <a:cubicBezTo>
                      <a:pt x="24" y="13"/>
                      <a:pt x="36" y="13"/>
                      <a:pt x="72" y="13"/>
                    </a:cubicBezTo>
                    <a:cubicBezTo>
                      <a:pt x="36" y="1"/>
                      <a:pt x="24" y="1"/>
                      <a:pt x="0"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41"/>
              <p:cNvSpPr/>
              <p:nvPr/>
            </p:nvSpPr>
            <p:spPr>
              <a:xfrm>
                <a:off x="516125" y="3942000"/>
                <a:ext cx="171775" cy="104475"/>
              </a:xfrm>
              <a:custGeom>
                <a:avLst/>
                <a:gdLst/>
                <a:ahLst/>
                <a:cxnLst/>
                <a:rect l="l" t="t" r="r" b="b"/>
                <a:pathLst>
                  <a:path w="6871" h="4179" extrusionOk="0">
                    <a:moveTo>
                      <a:pt x="3204" y="0"/>
                    </a:moveTo>
                    <a:cubicBezTo>
                      <a:pt x="2374" y="0"/>
                      <a:pt x="1499" y="84"/>
                      <a:pt x="691" y="321"/>
                    </a:cubicBezTo>
                    <a:cubicBezTo>
                      <a:pt x="512" y="369"/>
                      <a:pt x="358" y="428"/>
                      <a:pt x="203" y="488"/>
                    </a:cubicBezTo>
                    <a:cubicBezTo>
                      <a:pt x="167" y="524"/>
                      <a:pt x="108" y="536"/>
                      <a:pt x="48" y="559"/>
                    </a:cubicBezTo>
                    <a:lnTo>
                      <a:pt x="24" y="559"/>
                    </a:lnTo>
                    <a:lnTo>
                      <a:pt x="24" y="786"/>
                    </a:lnTo>
                    <a:cubicBezTo>
                      <a:pt x="12" y="786"/>
                      <a:pt x="12" y="798"/>
                      <a:pt x="0" y="798"/>
                    </a:cubicBezTo>
                    <a:lnTo>
                      <a:pt x="0" y="4179"/>
                    </a:lnTo>
                    <a:lnTo>
                      <a:pt x="24" y="4179"/>
                    </a:lnTo>
                    <a:cubicBezTo>
                      <a:pt x="548" y="4179"/>
                      <a:pt x="1132" y="4107"/>
                      <a:pt x="1751" y="3929"/>
                    </a:cubicBezTo>
                    <a:cubicBezTo>
                      <a:pt x="4465" y="3119"/>
                      <a:pt x="6870" y="464"/>
                      <a:pt x="6870" y="464"/>
                    </a:cubicBezTo>
                    <a:cubicBezTo>
                      <a:pt x="6870" y="464"/>
                      <a:pt x="5162" y="0"/>
                      <a:pt x="3204"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41"/>
              <p:cNvSpPr/>
              <p:nvPr/>
            </p:nvSpPr>
            <p:spPr>
              <a:xfrm>
                <a:off x="501250" y="3674700"/>
                <a:ext cx="8950" cy="9825"/>
              </a:xfrm>
              <a:custGeom>
                <a:avLst/>
                <a:gdLst/>
                <a:ahLst/>
                <a:cxnLst/>
                <a:rect l="l" t="t" r="r" b="b"/>
                <a:pathLst>
                  <a:path w="358" h="393" extrusionOk="0">
                    <a:moveTo>
                      <a:pt x="143" y="0"/>
                    </a:moveTo>
                    <a:cubicBezTo>
                      <a:pt x="131" y="12"/>
                      <a:pt x="131" y="12"/>
                      <a:pt x="119" y="12"/>
                    </a:cubicBezTo>
                    <a:cubicBezTo>
                      <a:pt x="83" y="12"/>
                      <a:pt x="72" y="36"/>
                      <a:pt x="60" y="48"/>
                    </a:cubicBezTo>
                    <a:cubicBezTo>
                      <a:pt x="48" y="60"/>
                      <a:pt x="24" y="95"/>
                      <a:pt x="12" y="107"/>
                    </a:cubicBezTo>
                    <a:cubicBezTo>
                      <a:pt x="0" y="119"/>
                      <a:pt x="0" y="119"/>
                      <a:pt x="0" y="131"/>
                    </a:cubicBezTo>
                    <a:lnTo>
                      <a:pt x="0" y="167"/>
                    </a:lnTo>
                    <a:lnTo>
                      <a:pt x="0" y="179"/>
                    </a:lnTo>
                    <a:lnTo>
                      <a:pt x="0" y="226"/>
                    </a:lnTo>
                    <a:lnTo>
                      <a:pt x="0" y="238"/>
                    </a:lnTo>
                    <a:lnTo>
                      <a:pt x="0" y="250"/>
                    </a:lnTo>
                    <a:lnTo>
                      <a:pt x="0" y="274"/>
                    </a:lnTo>
                    <a:cubicBezTo>
                      <a:pt x="12" y="286"/>
                      <a:pt x="12" y="298"/>
                      <a:pt x="24" y="310"/>
                    </a:cubicBezTo>
                    <a:cubicBezTo>
                      <a:pt x="48" y="310"/>
                      <a:pt x="48" y="333"/>
                      <a:pt x="48" y="333"/>
                    </a:cubicBezTo>
                    <a:cubicBezTo>
                      <a:pt x="48" y="333"/>
                      <a:pt x="48" y="345"/>
                      <a:pt x="60" y="345"/>
                    </a:cubicBezTo>
                    <a:cubicBezTo>
                      <a:pt x="72" y="357"/>
                      <a:pt x="83" y="369"/>
                      <a:pt x="107" y="369"/>
                    </a:cubicBezTo>
                    <a:cubicBezTo>
                      <a:pt x="131" y="393"/>
                      <a:pt x="143" y="393"/>
                      <a:pt x="179" y="393"/>
                    </a:cubicBezTo>
                    <a:lnTo>
                      <a:pt x="203" y="393"/>
                    </a:lnTo>
                    <a:cubicBezTo>
                      <a:pt x="226" y="369"/>
                      <a:pt x="226" y="369"/>
                      <a:pt x="238" y="369"/>
                    </a:cubicBezTo>
                    <a:cubicBezTo>
                      <a:pt x="262" y="357"/>
                      <a:pt x="286" y="345"/>
                      <a:pt x="298" y="333"/>
                    </a:cubicBezTo>
                    <a:cubicBezTo>
                      <a:pt x="310" y="322"/>
                      <a:pt x="322" y="298"/>
                      <a:pt x="345" y="274"/>
                    </a:cubicBezTo>
                    <a:cubicBezTo>
                      <a:pt x="345" y="262"/>
                      <a:pt x="357" y="226"/>
                      <a:pt x="357" y="202"/>
                    </a:cubicBezTo>
                    <a:lnTo>
                      <a:pt x="357" y="119"/>
                    </a:lnTo>
                    <a:cubicBezTo>
                      <a:pt x="357" y="95"/>
                      <a:pt x="345" y="71"/>
                      <a:pt x="322" y="60"/>
                    </a:cubicBezTo>
                    <a:cubicBezTo>
                      <a:pt x="310" y="48"/>
                      <a:pt x="286" y="36"/>
                      <a:pt x="262" y="12"/>
                    </a:cubicBezTo>
                    <a:cubicBezTo>
                      <a:pt x="262" y="0"/>
                      <a:pt x="250" y="0"/>
                      <a:pt x="238"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41"/>
              <p:cNvSpPr/>
              <p:nvPr/>
            </p:nvSpPr>
            <p:spPr>
              <a:xfrm>
                <a:off x="507200" y="3674700"/>
                <a:ext cx="25" cy="25"/>
              </a:xfrm>
              <a:custGeom>
                <a:avLst/>
                <a:gdLst/>
                <a:ahLst/>
                <a:cxnLst/>
                <a:rect l="l" t="t" r="r" b="b"/>
                <a:pathLst>
                  <a:path w="1" h="1" extrusionOk="0">
                    <a:moveTo>
                      <a:pt x="0" y="0"/>
                    </a:moveTo>
                    <a:lnTo>
                      <a:pt x="0"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41"/>
              <p:cNvSpPr/>
              <p:nvPr/>
            </p:nvSpPr>
            <p:spPr>
              <a:xfrm>
                <a:off x="500350" y="3679150"/>
                <a:ext cx="25" cy="1225"/>
              </a:xfrm>
              <a:custGeom>
                <a:avLst/>
                <a:gdLst/>
                <a:ahLst/>
                <a:cxnLst/>
                <a:rect l="l" t="t" r="r" b="b"/>
                <a:pathLst>
                  <a:path w="1" h="49" extrusionOk="0">
                    <a:moveTo>
                      <a:pt x="0" y="1"/>
                    </a:moveTo>
                    <a:lnTo>
                      <a:pt x="0" y="48"/>
                    </a:lnTo>
                    <a:lnTo>
                      <a:pt x="0"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41"/>
              <p:cNvSpPr/>
              <p:nvPr/>
            </p:nvSpPr>
            <p:spPr>
              <a:xfrm>
                <a:off x="2513700" y="4653075"/>
                <a:ext cx="27700" cy="26225"/>
              </a:xfrm>
              <a:custGeom>
                <a:avLst/>
                <a:gdLst/>
                <a:ahLst/>
                <a:cxnLst/>
                <a:rect l="l" t="t" r="r" b="b"/>
                <a:pathLst>
                  <a:path w="1108" h="1049" extrusionOk="0">
                    <a:moveTo>
                      <a:pt x="572" y="1"/>
                    </a:moveTo>
                    <a:cubicBezTo>
                      <a:pt x="512" y="1"/>
                      <a:pt x="465" y="13"/>
                      <a:pt x="405" y="25"/>
                    </a:cubicBezTo>
                    <a:cubicBezTo>
                      <a:pt x="369" y="25"/>
                      <a:pt x="346" y="37"/>
                      <a:pt x="310" y="60"/>
                    </a:cubicBezTo>
                    <a:cubicBezTo>
                      <a:pt x="155" y="144"/>
                      <a:pt x="36" y="310"/>
                      <a:pt x="12" y="501"/>
                    </a:cubicBezTo>
                    <a:cubicBezTo>
                      <a:pt x="0" y="799"/>
                      <a:pt x="238" y="1037"/>
                      <a:pt x="536" y="1049"/>
                    </a:cubicBezTo>
                    <a:cubicBezTo>
                      <a:pt x="584" y="1049"/>
                      <a:pt x="608" y="1037"/>
                      <a:pt x="655" y="1037"/>
                    </a:cubicBezTo>
                    <a:cubicBezTo>
                      <a:pt x="893" y="989"/>
                      <a:pt x="1072" y="799"/>
                      <a:pt x="1084" y="548"/>
                    </a:cubicBezTo>
                    <a:cubicBezTo>
                      <a:pt x="1108" y="251"/>
                      <a:pt x="869" y="13"/>
                      <a:pt x="57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41"/>
              <p:cNvSpPr/>
              <p:nvPr/>
            </p:nvSpPr>
            <p:spPr>
              <a:xfrm>
                <a:off x="2521425" y="4653375"/>
                <a:ext cx="2700" cy="1525"/>
              </a:xfrm>
              <a:custGeom>
                <a:avLst/>
                <a:gdLst/>
                <a:ahLst/>
                <a:cxnLst/>
                <a:rect l="l" t="t" r="r" b="b"/>
                <a:pathLst>
                  <a:path w="108" h="61" extrusionOk="0">
                    <a:moveTo>
                      <a:pt x="1" y="48"/>
                    </a:moveTo>
                    <a:cubicBezTo>
                      <a:pt x="1" y="48"/>
                      <a:pt x="1" y="60"/>
                      <a:pt x="1" y="48"/>
                    </a:cubicBezTo>
                    <a:cubicBezTo>
                      <a:pt x="37" y="25"/>
                      <a:pt x="60" y="13"/>
                      <a:pt x="108" y="1"/>
                    </a:cubicBezTo>
                    <a:cubicBezTo>
                      <a:pt x="60" y="13"/>
                      <a:pt x="37" y="25"/>
                      <a:pt x="1" y="48"/>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41"/>
              <p:cNvSpPr/>
              <p:nvPr/>
            </p:nvSpPr>
            <p:spPr>
              <a:xfrm>
                <a:off x="5212250" y="4455150"/>
                <a:ext cx="124450" cy="237250"/>
              </a:xfrm>
              <a:custGeom>
                <a:avLst/>
                <a:gdLst/>
                <a:ahLst/>
                <a:cxnLst/>
                <a:rect l="l" t="t" r="r" b="b"/>
                <a:pathLst>
                  <a:path w="4978" h="9490" extrusionOk="0">
                    <a:moveTo>
                      <a:pt x="4013" y="0"/>
                    </a:moveTo>
                    <a:cubicBezTo>
                      <a:pt x="4013" y="0"/>
                      <a:pt x="1358" y="2417"/>
                      <a:pt x="584" y="5144"/>
                    </a:cubicBezTo>
                    <a:cubicBezTo>
                      <a:pt x="0" y="7203"/>
                      <a:pt x="643" y="8823"/>
                      <a:pt x="1000" y="9489"/>
                    </a:cubicBezTo>
                    <a:lnTo>
                      <a:pt x="1810" y="9489"/>
                    </a:lnTo>
                    <a:cubicBezTo>
                      <a:pt x="2524" y="9013"/>
                      <a:pt x="3691" y="7989"/>
                      <a:pt x="4203" y="6168"/>
                    </a:cubicBezTo>
                    <a:cubicBezTo>
                      <a:pt x="4977" y="3465"/>
                      <a:pt x="4013" y="0"/>
                      <a:pt x="4013"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41"/>
              <p:cNvSpPr/>
              <p:nvPr/>
            </p:nvSpPr>
            <p:spPr>
              <a:xfrm>
                <a:off x="7013950" y="4198275"/>
                <a:ext cx="33075" cy="62525"/>
              </a:xfrm>
              <a:custGeom>
                <a:avLst/>
                <a:gdLst/>
                <a:ahLst/>
                <a:cxnLst/>
                <a:rect l="l" t="t" r="r" b="b"/>
                <a:pathLst>
                  <a:path w="1323" h="2501" extrusionOk="0">
                    <a:moveTo>
                      <a:pt x="1322" y="0"/>
                    </a:moveTo>
                    <a:cubicBezTo>
                      <a:pt x="346" y="869"/>
                      <a:pt x="1" y="1750"/>
                      <a:pt x="1" y="1750"/>
                    </a:cubicBezTo>
                    <a:cubicBezTo>
                      <a:pt x="1" y="1750"/>
                      <a:pt x="299" y="1965"/>
                      <a:pt x="822" y="2167"/>
                    </a:cubicBezTo>
                    <a:cubicBezTo>
                      <a:pt x="799" y="2203"/>
                      <a:pt x="787" y="2227"/>
                      <a:pt x="787" y="2262"/>
                    </a:cubicBezTo>
                    <a:cubicBezTo>
                      <a:pt x="787" y="2381"/>
                      <a:pt x="882" y="2500"/>
                      <a:pt x="1013" y="2500"/>
                    </a:cubicBezTo>
                    <a:cubicBezTo>
                      <a:pt x="1120" y="2500"/>
                      <a:pt x="1203" y="2429"/>
                      <a:pt x="1239" y="2322"/>
                    </a:cubicBezTo>
                    <a:cubicBezTo>
                      <a:pt x="1263" y="2334"/>
                      <a:pt x="1299" y="2334"/>
                      <a:pt x="1322" y="2346"/>
                    </a:cubicBezTo>
                    <a:lnTo>
                      <a:pt x="1322"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41"/>
              <p:cNvSpPr/>
              <p:nvPr/>
            </p:nvSpPr>
            <p:spPr>
              <a:xfrm>
                <a:off x="6862450" y="4509325"/>
                <a:ext cx="104500" cy="182175"/>
              </a:xfrm>
              <a:custGeom>
                <a:avLst/>
                <a:gdLst/>
                <a:ahLst/>
                <a:cxnLst/>
                <a:rect l="l" t="t" r="r" b="b"/>
                <a:pathLst>
                  <a:path w="4180" h="7287" extrusionOk="0">
                    <a:moveTo>
                      <a:pt x="3692" y="0"/>
                    </a:move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lnTo>
                      <a:pt x="3251" y="7251"/>
                    </a:ln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41"/>
              <p:cNvSpPr/>
              <p:nvPr/>
            </p:nvSpPr>
            <p:spPr>
              <a:xfrm>
                <a:off x="6862450" y="4509325"/>
                <a:ext cx="104500" cy="182175"/>
              </a:xfrm>
              <a:custGeom>
                <a:avLst/>
                <a:gdLst/>
                <a:ahLst/>
                <a:cxnLst/>
                <a:rect l="l" t="t" r="r" b="b"/>
                <a:pathLst>
                  <a:path w="4180" h="7287" fill="none" extrusionOk="0">
                    <a:moveTo>
                      <a:pt x="3251" y="7251"/>
                    </a:move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lnTo>
                      <a:pt x="3692" y="0"/>
                    </a:lnTo>
                    <a:lnTo>
                      <a:pt x="3692" y="0"/>
                    </a:lnTo>
                    <a:lnTo>
                      <a:pt x="3692" y="0"/>
                    </a:ln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path>
                </a:pathLst>
              </a:custGeom>
              <a:no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41"/>
              <p:cNvSpPr/>
              <p:nvPr/>
            </p:nvSpPr>
            <p:spPr>
              <a:xfrm>
                <a:off x="516125" y="4179800"/>
                <a:ext cx="625" cy="252150"/>
              </a:xfrm>
              <a:custGeom>
                <a:avLst/>
                <a:gdLst/>
                <a:ahLst/>
                <a:cxnLst/>
                <a:rect l="l" t="t" r="r" b="b"/>
                <a:pathLst>
                  <a:path w="25" h="10086" extrusionOk="0">
                    <a:moveTo>
                      <a:pt x="24" y="1"/>
                    </a:moveTo>
                    <a:cubicBezTo>
                      <a:pt x="12" y="25"/>
                      <a:pt x="0" y="37"/>
                      <a:pt x="0" y="37"/>
                    </a:cubicBezTo>
                    <a:lnTo>
                      <a:pt x="0" y="10085"/>
                    </a:lnTo>
                    <a:cubicBezTo>
                      <a:pt x="12" y="10085"/>
                      <a:pt x="12" y="10074"/>
                      <a:pt x="24" y="10062"/>
                    </a:cubicBezTo>
                    <a:lnTo>
                      <a:pt x="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41"/>
              <p:cNvSpPr/>
              <p:nvPr/>
            </p:nvSpPr>
            <p:spPr>
              <a:xfrm>
                <a:off x="503325" y="2360550"/>
                <a:ext cx="13425" cy="26800"/>
              </a:xfrm>
              <a:custGeom>
                <a:avLst/>
                <a:gdLst/>
                <a:ahLst/>
                <a:cxnLst/>
                <a:rect l="l" t="t" r="r" b="b"/>
                <a:pathLst>
                  <a:path w="537" h="1072" extrusionOk="0">
                    <a:moveTo>
                      <a:pt x="536" y="0"/>
                    </a:moveTo>
                    <a:cubicBezTo>
                      <a:pt x="274" y="345"/>
                      <a:pt x="96" y="643"/>
                      <a:pt x="0" y="822"/>
                    </a:cubicBezTo>
                    <a:cubicBezTo>
                      <a:pt x="108" y="881"/>
                      <a:pt x="298" y="988"/>
                      <a:pt x="536" y="1072"/>
                    </a:cubicBezTo>
                    <a:lnTo>
                      <a:pt x="536" y="0"/>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41"/>
              <p:cNvSpPr/>
              <p:nvPr/>
            </p:nvSpPr>
            <p:spPr>
              <a:xfrm>
                <a:off x="5055375" y="1130325"/>
                <a:ext cx="22950" cy="6575"/>
              </a:xfrm>
              <a:custGeom>
                <a:avLst/>
                <a:gdLst/>
                <a:ahLst/>
                <a:cxnLst/>
                <a:rect l="l" t="t" r="r" b="b"/>
                <a:pathLst>
                  <a:path w="918" h="263" extrusionOk="0">
                    <a:moveTo>
                      <a:pt x="477" y="1"/>
                    </a:moveTo>
                    <a:cubicBezTo>
                      <a:pt x="322" y="1"/>
                      <a:pt x="191" y="36"/>
                      <a:pt x="84" y="144"/>
                    </a:cubicBezTo>
                    <a:cubicBezTo>
                      <a:pt x="60" y="179"/>
                      <a:pt x="25" y="215"/>
                      <a:pt x="1" y="263"/>
                    </a:cubicBezTo>
                    <a:lnTo>
                      <a:pt x="918" y="263"/>
                    </a:lnTo>
                    <a:cubicBezTo>
                      <a:pt x="906" y="239"/>
                      <a:pt x="894" y="203"/>
                      <a:pt x="858" y="179"/>
                    </a:cubicBezTo>
                    <a:cubicBezTo>
                      <a:pt x="763" y="72"/>
                      <a:pt x="620" y="13"/>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41"/>
              <p:cNvSpPr/>
              <p:nvPr/>
            </p:nvSpPr>
            <p:spPr>
              <a:xfrm>
                <a:off x="6637725" y="1120200"/>
                <a:ext cx="29775" cy="16700"/>
              </a:xfrm>
              <a:custGeom>
                <a:avLst/>
                <a:gdLst/>
                <a:ahLst/>
                <a:cxnLst/>
                <a:rect l="l" t="t" r="r" b="b"/>
                <a:pathLst>
                  <a:path w="1191" h="668" extrusionOk="0">
                    <a:moveTo>
                      <a:pt x="762" y="1"/>
                    </a:moveTo>
                    <a:cubicBezTo>
                      <a:pt x="596" y="120"/>
                      <a:pt x="310" y="346"/>
                      <a:pt x="0" y="668"/>
                    </a:cubicBezTo>
                    <a:lnTo>
                      <a:pt x="1191" y="668"/>
                    </a:lnTo>
                    <a:cubicBezTo>
                      <a:pt x="1024" y="358"/>
                      <a:pt x="870" y="132"/>
                      <a:pt x="762" y="1"/>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41"/>
              <p:cNvSpPr/>
              <p:nvPr/>
            </p:nvSpPr>
            <p:spPr>
              <a:xfrm>
                <a:off x="7047300" y="1799150"/>
                <a:ext cx="9550" cy="10450"/>
              </a:xfrm>
              <a:custGeom>
                <a:avLst/>
                <a:gdLst/>
                <a:ahLst/>
                <a:cxnLst/>
                <a:rect l="l" t="t" r="r" b="b"/>
                <a:pathLst>
                  <a:path w="382" h="418" extrusionOk="0">
                    <a:moveTo>
                      <a:pt x="0" y="1"/>
                    </a:moveTo>
                    <a:lnTo>
                      <a:pt x="0" y="418"/>
                    </a:lnTo>
                    <a:cubicBezTo>
                      <a:pt x="155" y="358"/>
                      <a:pt x="286" y="310"/>
                      <a:pt x="381" y="275"/>
                    </a:cubicBezTo>
                    <a:cubicBezTo>
                      <a:pt x="274" y="191"/>
                      <a:pt x="155" y="10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41"/>
              <p:cNvSpPr/>
              <p:nvPr/>
            </p:nvSpPr>
            <p:spPr>
              <a:xfrm>
                <a:off x="5242900" y="4692375"/>
                <a:ext cx="4800" cy="1800"/>
              </a:xfrm>
              <a:custGeom>
                <a:avLst/>
                <a:gdLst/>
                <a:ahLst/>
                <a:cxnLst/>
                <a:rect l="l" t="t" r="r" b="b"/>
                <a:pathLst>
                  <a:path w="192" h="72" extrusionOk="0">
                    <a:moveTo>
                      <a:pt x="1" y="0"/>
                    </a:moveTo>
                    <a:cubicBezTo>
                      <a:pt x="13" y="36"/>
                      <a:pt x="25" y="60"/>
                      <a:pt x="48" y="72"/>
                    </a:cubicBezTo>
                    <a:cubicBezTo>
                      <a:pt x="84" y="60"/>
                      <a:pt x="132" y="36"/>
                      <a:pt x="191"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41"/>
              <p:cNvSpPr/>
              <p:nvPr/>
            </p:nvSpPr>
            <p:spPr>
              <a:xfrm>
                <a:off x="7047900" y="1913450"/>
                <a:ext cx="900" cy="5700"/>
              </a:xfrm>
              <a:custGeom>
                <a:avLst/>
                <a:gdLst/>
                <a:ahLst/>
                <a:cxnLst/>
                <a:rect l="l" t="t" r="r" b="b"/>
                <a:pathLst>
                  <a:path w="36" h="228" extrusionOk="0">
                    <a:moveTo>
                      <a:pt x="36" y="1"/>
                    </a:moveTo>
                    <a:lnTo>
                      <a:pt x="36" y="1"/>
                    </a:lnTo>
                    <a:cubicBezTo>
                      <a:pt x="12" y="13"/>
                      <a:pt x="0" y="13"/>
                      <a:pt x="0" y="13"/>
                    </a:cubicBezTo>
                    <a:lnTo>
                      <a:pt x="0" y="227"/>
                    </a:lnTo>
                    <a:lnTo>
                      <a:pt x="36" y="1"/>
                    </a:ln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41"/>
              <p:cNvSpPr/>
              <p:nvPr/>
            </p:nvSpPr>
            <p:spPr>
              <a:xfrm>
                <a:off x="2996800" y="4692375"/>
                <a:ext cx="27700" cy="25325"/>
              </a:xfrm>
              <a:custGeom>
                <a:avLst/>
                <a:gdLst/>
                <a:ahLst/>
                <a:cxnLst/>
                <a:rect l="l" t="t" r="r" b="b"/>
                <a:pathLst>
                  <a:path w="1108" h="1013" extrusionOk="0">
                    <a:moveTo>
                      <a:pt x="0" y="0"/>
                    </a:moveTo>
                    <a:cubicBezTo>
                      <a:pt x="95" y="429"/>
                      <a:pt x="203" y="774"/>
                      <a:pt x="262" y="1012"/>
                    </a:cubicBezTo>
                    <a:cubicBezTo>
                      <a:pt x="453" y="810"/>
                      <a:pt x="750" y="453"/>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41"/>
              <p:cNvSpPr/>
              <p:nvPr/>
            </p:nvSpPr>
            <p:spPr>
              <a:xfrm>
                <a:off x="7047900" y="2683200"/>
                <a:ext cx="25" cy="325"/>
              </a:xfrm>
              <a:custGeom>
                <a:avLst/>
                <a:gdLst/>
                <a:ahLst/>
                <a:cxnLst/>
                <a:rect l="l" t="t" r="r" b="b"/>
                <a:pathLst>
                  <a:path w="1" h="13" extrusionOk="0">
                    <a:moveTo>
                      <a:pt x="0" y="0"/>
                    </a:moveTo>
                    <a:lnTo>
                      <a:pt x="0" y="0"/>
                    </a:lnTo>
                    <a:lnTo>
                      <a:pt x="0" y="0"/>
                    </a:lnTo>
                    <a:cubicBezTo>
                      <a:pt x="0" y="12"/>
                      <a:pt x="0" y="0"/>
                      <a:pt x="0" y="0"/>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41"/>
              <p:cNvSpPr/>
              <p:nvPr/>
            </p:nvSpPr>
            <p:spPr>
              <a:xfrm>
                <a:off x="491125" y="3172850"/>
                <a:ext cx="3000" cy="3000"/>
              </a:xfrm>
              <a:custGeom>
                <a:avLst/>
                <a:gdLst/>
                <a:ahLst/>
                <a:cxnLst/>
                <a:rect l="l" t="t" r="r" b="b"/>
                <a:pathLst>
                  <a:path w="120" h="120" extrusionOk="0">
                    <a:moveTo>
                      <a:pt x="60" y="0"/>
                    </a:moveTo>
                    <a:cubicBezTo>
                      <a:pt x="48" y="0"/>
                      <a:pt x="36" y="0"/>
                      <a:pt x="12" y="12"/>
                    </a:cubicBezTo>
                    <a:cubicBezTo>
                      <a:pt x="0" y="36"/>
                      <a:pt x="0" y="36"/>
                      <a:pt x="0" y="48"/>
                    </a:cubicBezTo>
                    <a:lnTo>
                      <a:pt x="0" y="60"/>
                    </a:lnTo>
                    <a:cubicBezTo>
                      <a:pt x="0" y="72"/>
                      <a:pt x="0" y="95"/>
                      <a:pt x="12" y="107"/>
                    </a:cubicBezTo>
                    <a:cubicBezTo>
                      <a:pt x="48" y="119"/>
                      <a:pt x="60" y="119"/>
                      <a:pt x="60" y="119"/>
                    </a:cubicBezTo>
                    <a:cubicBezTo>
                      <a:pt x="96" y="119"/>
                      <a:pt x="119" y="83"/>
                      <a:pt x="119" y="60"/>
                    </a:cubicBezTo>
                    <a:cubicBezTo>
                      <a:pt x="119" y="48"/>
                      <a:pt x="119" y="36"/>
                      <a:pt x="107" y="12"/>
                    </a:cubicBezTo>
                    <a:cubicBezTo>
                      <a:pt x="96" y="0"/>
                      <a:pt x="72" y="0"/>
                      <a:pt x="60" y="0"/>
                    </a:cubicBezTo>
                    <a:close/>
                  </a:path>
                </a:pathLst>
              </a:custGeom>
              <a:solidFill>
                <a:srgbClr val="FFFFFF"/>
              </a:solidFill>
              <a:ln w="745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41"/>
              <p:cNvSpPr/>
              <p:nvPr/>
            </p:nvSpPr>
            <p:spPr>
              <a:xfrm>
                <a:off x="865875" y="4692075"/>
                <a:ext cx="14900" cy="5975"/>
              </a:xfrm>
              <a:custGeom>
                <a:avLst/>
                <a:gdLst/>
                <a:ahLst/>
                <a:cxnLst/>
                <a:rect l="l" t="t" r="r" b="b"/>
                <a:pathLst>
                  <a:path w="596" h="239" extrusionOk="0">
                    <a:moveTo>
                      <a:pt x="0" y="1"/>
                    </a:moveTo>
                    <a:lnTo>
                      <a:pt x="0" y="24"/>
                    </a:lnTo>
                    <a:cubicBezTo>
                      <a:pt x="48" y="167"/>
                      <a:pt x="143" y="239"/>
                      <a:pt x="286" y="239"/>
                    </a:cubicBezTo>
                    <a:cubicBezTo>
                      <a:pt x="357" y="239"/>
                      <a:pt x="441" y="203"/>
                      <a:pt x="500" y="143"/>
                    </a:cubicBezTo>
                    <a:cubicBezTo>
                      <a:pt x="548" y="108"/>
                      <a:pt x="584" y="60"/>
                      <a:pt x="596" y="1"/>
                    </a:cubicBezTo>
                    <a:close/>
                  </a:path>
                </a:pathLst>
              </a:custGeom>
              <a:solidFill>
                <a:schemeClr val="accent2"/>
              </a:solidFill>
              <a:ln w="74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41"/>
              <p:cNvSpPr/>
              <p:nvPr/>
            </p:nvSpPr>
            <p:spPr>
              <a:xfrm>
                <a:off x="516125" y="3127900"/>
                <a:ext cx="625" cy="242600"/>
              </a:xfrm>
              <a:custGeom>
                <a:avLst/>
                <a:gdLst/>
                <a:ahLst/>
                <a:cxnLst/>
                <a:rect l="l" t="t" r="r" b="b"/>
                <a:pathLst>
                  <a:path w="25" h="9704" extrusionOk="0">
                    <a:moveTo>
                      <a:pt x="0" y="0"/>
                    </a:moveTo>
                    <a:lnTo>
                      <a:pt x="0" y="9704"/>
                    </a:lnTo>
                    <a:cubicBezTo>
                      <a:pt x="12" y="9692"/>
                      <a:pt x="12" y="9668"/>
                      <a:pt x="24" y="9656"/>
                    </a:cubicBezTo>
                    <a:lnTo>
                      <a:pt x="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41"/>
              <p:cNvSpPr/>
              <p:nvPr/>
            </p:nvSpPr>
            <p:spPr>
              <a:xfrm>
                <a:off x="516125" y="3369300"/>
                <a:ext cx="625" cy="9250"/>
              </a:xfrm>
              <a:custGeom>
                <a:avLst/>
                <a:gdLst/>
                <a:ahLst/>
                <a:cxnLst/>
                <a:rect l="l" t="t" r="r" b="b"/>
                <a:pathLst>
                  <a:path w="25" h="370" extrusionOk="0">
                    <a:moveTo>
                      <a:pt x="24" y="0"/>
                    </a:moveTo>
                    <a:cubicBezTo>
                      <a:pt x="12" y="12"/>
                      <a:pt x="0" y="36"/>
                      <a:pt x="0" y="48"/>
                    </a:cubicBezTo>
                    <a:lnTo>
                      <a:pt x="0" y="369"/>
                    </a:lnTo>
                    <a:cubicBezTo>
                      <a:pt x="12" y="357"/>
                      <a:pt x="12" y="346"/>
                      <a:pt x="24" y="334"/>
                    </a:cubicBezTo>
                    <a:lnTo>
                      <a:pt x="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41"/>
              <p:cNvSpPr/>
              <p:nvPr/>
            </p:nvSpPr>
            <p:spPr>
              <a:xfrm>
                <a:off x="489325" y="3171050"/>
                <a:ext cx="7175" cy="7175"/>
              </a:xfrm>
              <a:custGeom>
                <a:avLst/>
                <a:gdLst/>
                <a:ahLst/>
                <a:cxnLst/>
                <a:rect l="l" t="t" r="r" b="b"/>
                <a:pathLst>
                  <a:path w="287" h="287" extrusionOk="0">
                    <a:moveTo>
                      <a:pt x="144" y="72"/>
                    </a:moveTo>
                    <a:cubicBezTo>
                      <a:pt x="156" y="72"/>
                      <a:pt x="179" y="72"/>
                      <a:pt x="191" y="84"/>
                    </a:cubicBezTo>
                    <a:cubicBezTo>
                      <a:pt x="203" y="108"/>
                      <a:pt x="203" y="120"/>
                      <a:pt x="203" y="132"/>
                    </a:cubicBezTo>
                    <a:cubicBezTo>
                      <a:pt x="191" y="155"/>
                      <a:pt x="179" y="191"/>
                      <a:pt x="132" y="191"/>
                    </a:cubicBezTo>
                    <a:cubicBezTo>
                      <a:pt x="120" y="191"/>
                      <a:pt x="108" y="191"/>
                      <a:pt x="108" y="179"/>
                    </a:cubicBezTo>
                    <a:cubicBezTo>
                      <a:pt x="84" y="155"/>
                      <a:pt x="84" y="144"/>
                      <a:pt x="84" y="132"/>
                    </a:cubicBezTo>
                    <a:lnTo>
                      <a:pt x="84" y="120"/>
                    </a:lnTo>
                    <a:cubicBezTo>
                      <a:pt x="84" y="108"/>
                      <a:pt x="108" y="84"/>
                      <a:pt x="108" y="84"/>
                    </a:cubicBezTo>
                    <a:cubicBezTo>
                      <a:pt x="120" y="72"/>
                      <a:pt x="132" y="72"/>
                      <a:pt x="144" y="72"/>
                    </a:cubicBezTo>
                    <a:close/>
                    <a:moveTo>
                      <a:pt x="144" y="1"/>
                    </a:moveTo>
                    <a:cubicBezTo>
                      <a:pt x="72" y="1"/>
                      <a:pt x="1" y="60"/>
                      <a:pt x="1" y="132"/>
                    </a:cubicBezTo>
                    <a:cubicBezTo>
                      <a:pt x="1" y="203"/>
                      <a:pt x="60" y="286"/>
                      <a:pt x="132" y="286"/>
                    </a:cubicBezTo>
                    <a:cubicBezTo>
                      <a:pt x="203" y="286"/>
                      <a:pt x="287" y="227"/>
                      <a:pt x="287" y="144"/>
                    </a:cubicBezTo>
                    <a:cubicBezTo>
                      <a:pt x="287" y="60"/>
                      <a:pt x="227"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41"/>
              <p:cNvSpPr/>
              <p:nvPr/>
            </p:nvSpPr>
            <p:spPr>
              <a:xfrm>
                <a:off x="6375475" y="4692375"/>
                <a:ext cx="5100" cy="25"/>
              </a:xfrm>
              <a:custGeom>
                <a:avLst/>
                <a:gdLst/>
                <a:ahLst/>
                <a:cxnLst/>
                <a:rect l="l" t="t" r="r" b="b"/>
                <a:pathLst>
                  <a:path w="204" h="1" extrusionOk="0">
                    <a:moveTo>
                      <a:pt x="1" y="0"/>
                    </a:moveTo>
                    <a:lnTo>
                      <a:pt x="2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41"/>
              <p:cNvSpPr/>
              <p:nvPr/>
            </p:nvSpPr>
            <p:spPr>
              <a:xfrm>
                <a:off x="516125" y="2275100"/>
                <a:ext cx="625" cy="733750"/>
              </a:xfrm>
              <a:custGeom>
                <a:avLst/>
                <a:gdLst/>
                <a:ahLst/>
                <a:cxnLst/>
                <a:rect l="l" t="t" r="r" b="b"/>
                <a:pathLst>
                  <a:path w="25" h="29350" extrusionOk="0">
                    <a:moveTo>
                      <a:pt x="24" y="1"/>
                    </a:moveTo>
                    <a:cubicBezTo>
                      <a:pt x="12" y="13"/>
                      <a:pt x="0" y="13"/>
                      <a:pt x="0" y="25"/>
                    </a:cubicBezTo>
                    <a:lnTo>
                      <a:pt x="0" y="3144"/>
                    </a:lnTo>
                    <a:lnTo>
                      <a:pt x="24" y="3109"/>
                    </a:lnTo>
                    <a:lnTo>
                      <a:pt x="24" y="1"/>
                    </a:lnTo>
                    <a:close/>
                    <a:moveTo>
                      <a:pt x="0" y="4704"/>
                    </a:moveTo>
                    <a:lnTo>
                      <a:pt x="0" y="16967"/>
                    </a:lnTo>
                    <a:lnTo>
                      <a:pt x="24" y="16967"/>
                    </a:lnTo>
                    <a:lnTo>
                      <a:pt x="24" y="4716"/>
                    </a:lnTo>
                    <a:cubicBezTo>
                      <a:pt x="12" y="4716"/>
                      <a:pt x="12" y="4716"/>
                      <a:pt x="0" y="4704"/>
                    </a:cubicBezTo>
                    <a:close/>
                    <a:moveTo>
                      <a:pt x="0" y="18158"/>
                    </a:moveTo>
                    <a:lnTo>
                      <a:pt x="0" y="29338"/>
                    </a:lnTo>
                    <a:cubicBezTo>
                      <a:pt x="12" y="29338"/>
                      <a:pt x="12" y="29350"/>
                      <a:pt x="24" y="29350"/>
                    </a:cubicBezTo>
                    <a:lnTo>
                      <a:pt x="24" y="18158"/>
                    </a:lnTo>
                    <a:lnTo>
                      <a:pt x="12" y="18158"/>
                    </a:lnTo>
                    <a:cubicBezTo>
                      <a:pt x="6" y="18164"/>
                      <a:pt x="3" y="18167"/>
                      <a:pt x="2" y="18167"/>
                    </a:cubicBezTo>
                    <a:cubicBezTo>
                      <a:pt x="0" y="18167"/>
                      <a:pt x="0" y="18164"/>
                      <a:pt x="0" y="181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41"/>
              <p:cNvSpPr/>
              <p:nvPr/>
            </p:nvSpPr>
            <p:spPr>
              <a:xfrm>
                <a:off x="516125" y="2267975"/>
                <a:ext cx="625" cy="7750"/>
              </a:xfrm>
              <a:custGeom>
                <a:avLst/>
                <a:gdLst/>
                <a:ahLst/>
                <a:cxnLst/>
                <a:rect l="l" t="t" r="r" b="b"/>
                <a:pathLst>
                  <a:path w="25" h="310" extrusionOk="0">
                    <a:moveTo>
                      <a:pt x="24" y="0"/>
                    </a:moveTo>
                    <a:cubicBezTo>
                      <a:pt x="12" y="0"/>
                      <a:pt x="12" y="12"/>
                      <a:pt x="12" y="12"/>
                    </a:cubicBezTo>
                    <a:lnTo>
                      <a:pt x="0" y="36"/>
                    </a:lnTo>
                    <a:lnTo>
                      <a:pt x="0" y="310"/>
                    </a:lnTo>
                    <a:lnTo>
                      <a:pt x="24" y="286"/>
                    </a:lnTo>
                    <a:lnTo>
                      <a:pt x="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41"/>
              <p:cNvSpPr/>
              <p:nvPr/>
            </p:nvSpPr>
            <p:spPr>
              <a:xfrm>
                <a:off x="516125" y="3008825"/>
                <a:ext cx="625" cy="6275"/>
              </a:xfrm>
              <a:custGeom>
                <a:avLst/>
                <a:gdLst/>
                <a:ahLst/>
                <a:cxnLst/>
                <a:rect l="l" t="t" r="r" b="b"/>
                <a:pathLst>
                  <a:path w="25" h="251" extrusionOk="0">
                    <a:moveTo>
                      <a:pt x="0" y="1"/>
                    </a:moveTo>
                    <a:lnTo>
                      <a:pt x="0" y="239"/>
                    </a:lnTo>
                    <a:cubicBezTo>
                      <a:pt x="12" y="239"/>
                      <a:pt x="12" y="251"/>
                      <a:pt x="24" y="251"/>
                    </a:cubicBezTo>
                    <a:lnTo>
                      <a:pt x="24" y="13"/>
                    </a:lnTo>
                    <a:cubicBezTo>
                      <a:pt x="12"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41"/>
              <p:cNvSpPr/>
              <p:nvPr/>
            </p:nvSpPr>
            <p:spPr>
              <a:xfrm>
                <a:off x="516125" y="3547300"/>
                <a:ext cx="625" cy="113425"/>
              </a:xfrm>
              <a:custGeom>
                <a:avLst/>
                <a:gdLst/>
                <a:ahLst/>
                <a:cxnLst/>
                <a:rect l="l" t="t" r="r" b="b"/>
                <a:pathLst>
                  <a:path w="25" h="4537" extrusionOk="0">
                    <a:moveTo>
                      <a:pt x="24" y="0"/>
                    </a:moveTo>
                    <a:cubicBezTo>
                      <a:pt x="12" y="12"/>
                      <a:pt x="0" y="12"/>
                      <a:pt x="0" y="12"/>
                    </a:cubicBezTo>
                    <a:lnTo>
                      <a:pt x="0" y="4536"/>
                    </a:lnTo>
                    <a:cubicBezTo>
                      <a:pt x="12" y="4536"/>
                      <a:pt x="12" y="4525"/>
                      <a:pt x="24" y="4525"/>
                    </a:cubicBezTo>
                    <a:lnTo>
                      <a:pt x="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41"/>
              <p:cNvSpPr/>
              <p:nvPr/>
            </p:nvSpPr>
            <p:spPr>
              <a:xfrm>
                <a:off x="516125" y="3541925"/>
                <a:ext cx="625" cy="5975"/>
              </a:xfrm>
              <a:custGeom>
                <a:avLst/>
                <a:gdLst/>
                <a:ahLst/>
                <a:cxnLst/>
                <a:rect l="l" t="t" r="r" b="b"/>
                <a:pathLst>
                  <a:path w="25" h="239" extrusionOk="0">
                    <a:moveTo>
                      <a:pt x="24" y="1"/>
                    </a:moveTo>
                    <a:cubicBezTo>
                      <a:pt x="12" y="1"/>
                      <a:pt x="0" y="1"/>
                      <a:pt x="0" y="13"/>
                    </a:cubicBezTo>
                    <a:lnTo>
                      <a:pt x="0" y="239"/>
                    </a:lnTo>
                    <a:cubicBezTo>
                      <a:pt x="12" y="239"/>
                      <a:pt x="12" y="227"/>
                      <a:pt x="24" y="227"/>
                    </a:cubicBezTo>
                    <a:lnTo>
                      <a:pt x="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41"/>
              <p:cNvSpPr/>
              <p:nvPr/>
            </p:nvSpPr>
            <p:spPr>
              <a:xfrm>
                <a:off x="6943725" y="4689400"/>
                <a:ext cx="6275" cy="1200"/>
              </a:xfrm>
              <a:custGeom>
                <a:avLst/>
                <a:gdLst/>
                <a:ahLst/>
                <a:cxnLst/>
                <a:rect l="l" t="t" r="r" b="b"/>
                <a:pathLst>
                  <a:path w="251" h="48" extrusionOk="0">
                    <a:moveTo>
                      <a:pt x="250" y="0"/>
                    </a:moveTo>
                    <a:cubicBezTo>
                      <a:pt x="192" y="8"/>
                      <a:pt x="143" y="19"/>
                      <a:pt x="94" y="30"/>
                    </a:cubicBezTo>
                    <a:lnTo>
                      <a:pt x="94" y="30"/>
                    </a:lnTo>
                    <a:lnTo>
                      <a:pt x="250" y="0"/>
                    </a:lnTo>
                    <a:close/>
                    <a:moveTo>
                      <a:pt x="94" y="30"/>
                    </a:moveTo>
                    <a:lnTo>
                      <a:pt x="0" y="48"/>
                    </a:lnTo>
                    <a:cubicBezTo>
                      <a:pt x="32" y="43"/>
                      <a:pt x="63" y="37"/>
                      <a:pt x="94" y="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41"/>
              <p:cNvSpPr/>
              <p:nvPr/>
            </p:nvSpPr>
            <p:spPr>
              <a:xfrm>
                <a:off x="6772550" y="4692375"/>
                <a:ext cx="91725" cy="25"/>
              </a:xfrm>
              <a:custGeom>
                <a:avLst/>
                <a:gdLst/>
                <a:ahLst/>
                <a:cxnLst/>
                <a:rect l="l" t="t" r="r" b="b"/>
                <a:pathLst>
                  <a:path w="3669" h="1" extrusionOk="0">
                    <a:moveTo>
                      <a:pt x="3668" y="0"/>
                    </a:moveTo>
                    <a:lnTo>
                      <a:pt x="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41"/>
              <p:cNvSpPr/>
              <p:nvPr/>
            </p:nvSpPr>
            <p:spPr>
              <a:xfrm>
                <a:off x="6766600" y="4692375"/>
                <a:ext cx="5400" cy="25"/>
              </a:xfrm>
              <a:custGeom>
                <a:avLst/>
                <a:gdLst/>
                <a:ahLst/>
                <a:cxnLst/>
                <a:rect l="l" t="t" r="r" b="b"/>
                <a:pathLst>
                  <a:path w="216" h="1" extrusionOk="0">
                    <a:moveTo>
                      <a:pt x="1" y="0"/>
                    </a:moveTo>
                    <a:lnTo>
                      <a:pt x="21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41"/>
              <p:cNvSpPr/>
              <p:nvPr/>
            </p:nvSpPr>
            <p:spPr>
              <a:xfrm>
                <a:off x="6864250" y="4692375"/>
                <a:ext cx="5075" cy="25"/>
              </a:xfrm>
              <a:custGeom>
                <a:avLst/>
                <a:gdLst/>
                <a:ahLst/>
                <a:cxnLst/>
                <a:rect l="l" t="t" r="r" b="b"/>
                <a:pathLst>
                  <a:path w="203" h="1" extrusionOk="0">
                    <a:moveTo>
                      <a:pt x="202" y="0"/>
                    </a:moveTo>
                    <a:lnTo>
                      <a:pt x="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41"/>
              <p:cNvSpPr/>
              <p:nvPr/>
            </p:nvSpPr>
            <p:spPr>
              <a:xfrm>
                <a:off x="516125" y="1796475"/>
                <a:ext cx="625" cy="20875"/>
              </a:xfrm>
              <a:custGeom>
                <a:avLst/>
                <a:gdLst/>
                <a:ahLst/>
                <a:cxnLst/>
                <a:rect l="l" t="t" r="r" b="b"/>
                <a:pathLst>
                  <a:path w="25" h="835" extrusionOk="0">
                    <a:moveTo>
                      <a:pt x="0" y="1"/>
                    </a:moveTo>
                    <a:lnTo>
                      <a:pt x="0" y="834"/>
                    </a:lnTo>
                    <a:cubicBezTo>
                      <a:pt x="12" y="822"/>
                      <a:pt x="12" y="798"/>
                      <a:pt x="24" y="775"/>
                    </a:cubicBezTo>
                    <a:lnTo>
                      <a:pt x="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41"/>
              <p:cNvSpPr/>
              <p:nvPr/>
            </p:nvSpPr>
            <p:spPr>
              <a:xfrm>
                <a:off x="516125" y="1926550"/>
                <a:ext cx="625" cy="125950"/>
              </a:xfrm>
              <a:custGeom>
                <a:avLst/>
                <a:gdLst/>
                <a:ahLst/>
                <a:cxnLst/>
                <a:rect l="l" t="t" r="r" b="b"/>
                <a:pathLst>
                  <a:path w="25" h="5038" extrusionOk="0">
                    <a:moveTo>
                      <a:pt x="24" y="1"/>
                    </a:moveTo>
                    <a:cubicBezTo>
                      <a:pt x="12" y="13"/>
                      <a:pt x="12" y="13"/>
                      <a:pt x="0" y="13"/>
                    </a:cubicBezTo>
                    <a:lnTo>
                      <a:pt x="0" y="5037"/>
                    </a:lnTo>
                    <a:cubicBezTo>
                      <a:pt x="12" y="5037"/>
                      <a:pt x="12" y="5037"/>
                      <a:pt x="24" y="5025"/>
                    </a:cubicBezTo>
                    <a:lnTo>
                      <a:pt x="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41"/>
              <p:cNvSpPr/>
              <p:nvPr/>
            </p:nvSpPr>
            <p:spPr>
              <a:xfrm>
                <a:off x="516125" y="1476200"/>
                <a:ext cx="625" cy="320300"/>
              </a:xfrm>
              <a:custGeom>
                <a:avLst/>
                <a:gdLst/>
                <a:ahLst/>
                <a:cxnLst/>
                <a:rect l="l" t="t" r="r" b="b"/>
                <a:pathLst>
                  <a:path w="25" h="12812" extrusionOk="0">
                    <a:moveTo>
                      <a:pt x="0" y="1"/>
                    </a:moveTo>
                    <a:lnTo>
                      <a:pt x="0" y="12812"/>
                    </a:lnTo>
                    <a:lnTo>
                      <a:pt x="24" y="12812"/>
                    </a:lnTo>
                    <a:lnTo>
                      <a:pt x="24" y="13"/>
                    </a:lnTo>
                    <a:cubicBezTo>
                      <a:pt x="12" y="13"/>
                      <a:pt x="0" y="1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41"/>
              <p:cNvSpPr/>
              <p:nvPr/>
            </p:nvSpPr>
            <p:spPr>
              <a:xfrm>
                <a:off x="516125" y="2052175"/>
                <a:ext cx="625" cy="6275"/>
              </a:xfrm>
              <a:custGeom>
                <a:avLst/>
                <a:gdLst/>
                <a:ahLst/>
                <a:cxnLst/>
                <a:rect l="l" t="t" r="r" b="b"/>
                <a:pathLst>
                  <a:path w="25" h="251" extrusionOk="0">
                    <a:moveTo>
                      <a:pt x="24" y="0"/>
                    </a:moveTo>
                    <a:cubicBezTo>
                      <a:pt x="12" y="0"/>
                      <a:pt x="0" y="0"/>
                      <a:pt x="0" y="12"/>
                    </a:cubicBezTo>
                    <a:lnTo>
                      <a:pt x="0" y="250"/>
                    </a:lnTo>
                    <a:cubicBezTo>
                      <a:pt x="12" y="250"/>
                      <a:pt x="12" y="238"/>
                      <a:pt x="24" y="238"/>
                    </a:cubicBezTo>
                    <a:lnTo>
                      <a:pt x="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41"/>
              <p:cNvSpPr/>
              <p:nvPr/>
            </p:nvSpPr>
            <p:spPr>
              <a:xfrm>
                <a:off x="516125" y="1471150"/>
                <a:ext cx="625" cy="5375"/>
              </a:xfrm>
              <a:custGeom>
                <a:avLst/>
                <a:gdLst/>
                <a:ahLst/>
                <a:cxnLst/>
                <a:rect l="l" t="t" r="r" b="b"/>
                <a:pathLst>
                  <a:path w="25" h="215" extrusionOk="0">
                    <a:moveTo>
                      <a:pt x="0" y="0"/>
                    </a:moveTo>
                    <a:lnTo>
                      <a:pt x="0" y="203"/>
                    </a:lnTo>
                    <a:cubicBezTo>
                      <a:pt x="12" y="215"/>
                      <a:pt x="12" y="215"/>
                      <a:pt x="24" y="215"/>
                    </a:cubicBezTo>
                    <a:lnTo>
                      <a:pt x="24" y="12"/>
                    </a:lnTo>
                    <a:cubicBezTo>
                      <a:pt x="12" y="12"/>
                      <a:pt x="0" y="1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41"/>
              <p:cNvSpPr/>
              <p:nvPr/>
            </p:nvSpPr>
            <p:spPr>
              <a:xfrm>
                <a:off x="7047900" y="3656525"/>
                <a:ext cx="25" cy="925"/>
              </a:xfrm>
              <a:custGeom>
                <a:avLst/>
                <a:gdLst/>
                <a:ahLst/>
                <a:cxnLst/>
                <a:rect l="l" t="t" r="r" b="b"/>
                <a:pathLst>
                  <a:path w="1" h="37" extrusionOk="0">
                    <a:moveTo>
                      <a:pt x="0" y="1"/>
                    </a:moveTo>
                    <a:lnTo>
                      <a:pt x="0" y="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41"/>
              <p:cNvSpPr/>
              <p:nvPr/>
            </p:nvSpPr>
            <p:spPr>
              <a:xfrm>
                <a:off x="4167475" y="4707250"/>
                <a:ext cx="1500" cy="325"/>
              </a:xfrm>
              <a:custGeom>
                <a:avLst/>
                <a:gdLst/>
                <a:ahLst/>
                <a:cxnLst/>
                <a:rect l="l" t="t" r="r" b="b"/>
                <a:pathLst>
                  <a:path w="60" h="13" extrusionOk="0">
                    <a:moveTo>
                      <a:pt x="48" y="1"/>
                    </a:moveTo>
                    <a:cubicBezTo>
                      <a:pt x="47" y="2"/>
                      <a:pt x="46" y="3"/>
                      <a:pt x="44" y="4"/>
                    </a:cubicBezTo>
                    <a:lnTo>
                      <a:pt x="44" y="4"/>
                    </a:lnTo>
                    <a:cubicBezTo>
                      <a:pt x="51" y="2"/>
                      <a:pt x="56" y="1"/>
                      <a:pt x="60" y="1"/>
                    </a:cubicBezTo>
                    <a:close/>
                    <a:moveTo>
                      <a:pt x="44" y="4"/>
                    </a:moveTo>
                    <a:cubicBezTo>
                      <a:pt x="32" y="7"/>
                      <a:pt x="16" y="13"/>
                      <a:pt x="0" y="13"/>
                    </a:cubicBezTo>
                    <a:cubicBezTo>
                      <a:pt x="11" y="13"/>
                      <a:pt x="32" y="13"/>
                      <a:pt x="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41"/>
              <p:cNvSpPr/>
              <p:nvPr/>
            </p:nvSpPr>
            <p:spPr>
              <a:xfrm>
                <a:off x="4160925" y="4692375"/>
                <a:ext cx="8050" cy="16400"/>
              </a:xfrm>
              <a:custGeom>
                <a:avLst/>
                <a:gdLst/>
                <a:ahLst/>
                <a:cxnLst/>
                <a:rect l="l" t="t" r="r" b="b"/>
                <a:pathLst>
                  <a:path w="322" h="656" extrusionOk="0">
                    <a:moveTo>
                      <a:pt x="0" y="0"/>
                    </a:moveTo>
                    <a:cubicBezTo>
                      <a:pt x="24" y="203"/>
                      <a:pt x="84" y="429"/>
                      <a:pt x="143" y="655"/>
                    </a:cubicBezTo>
                    <a:cubicBezTo>
                      <a:pt x="167" y="643"/>
                      <a:pt x="179" y="643"/>
                      <a:pt x="203" y="620"/>
                    </a:cubicBezTo>
                    <a:cubicBezTo>
                      <a:pt x="227" y="620"/>
                      <a:pt x="251" y="608"/>
                      <a:pt x="262" y="608"/>
                    </a:cubicBezTo>
                    <a:cubicBezTo>
                      <a:pt x="286" y="596"/>
                      <a:pt x="298" y="596"/>
                      <a:pt x="310" y="596"/>
                    </a:cubicBezTo>
                    <a:lnTo>
                      <a:pt x="322" y="596"/>
                    </a:lnTo>
                    <a:cubicBezTo>
                      <a:pt x="262" y="393"/>
                      <a:pt x="227" y="191"/>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41"/>
              <p:cNvSpPr/>
              <p:nvPr/>
            </p:nvSpPr>
            <p:spPr>
              <a:xfrm>
                <a:off x="4167475" y="4707250"/>
                <a:ext cx="1500" cy="325"/>
              </a:xfrm>
              <a:custGeom>
                <a:avLst/>
                <a:gdLst/>
                <a:ahLst/>
                <a:cxnLst/>
                <a:rect l="l" t="t" r="r" b="b"/>
                <a:pathLst>
                  <a:path w="60" h="13" extrusionOk="0">
                    <a:moveTo>
                      <a:pt x="48" y="1"/>
                    </a:moveTo>
                    <a:cubicBezTo>
                      <a:pt x="48" y="1"/>
                      <a:pt x="48" y="1"/>
                      <a:pt x="48" y="1"/>
                    </a:cubicBezTo>
                    <a:lnTo>
                      <a:pt x="48" y="1"/>
                    </a:lnTo>
                    <a:cubicBezTo>
                      <a:pt x="53" y="1"/>
                      <a:pt x="57" y="1"/>
                      <a:pt x="60" y="1"/>
                    </a:cubicBezTo>
                    <a:close/>
                    <a:moveTo>
                      <a:pt x="48" y="1"/>
                    </a:moveTo>
                    <a:cubicBezTo>
                      <a:pt x="35" y="2"/>
                      <a:pt x="18" y="4"/>
                      <a:pt x="0" y="13"/>
                    </a:cubicBezTo>
                    <a:cubicBezTo>
                      <a:pt x="12" y="13"/>
                      <a:pt x="36" y="13"/>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41"/>
              <p:cNvSpPr/>
              <p:nvPr/>
            </p:nvSpPr>
            <p:spPr>
              <a:xfrm>
                <a:off x="5895075" y="4692375"/>
                <a:ext cx="215225" cy="25"/>
              </a:xfrm>
              <a:custGeom>
                <a:avLst/>
                <a:gdLst/>
                <a:ahLst/>
                <a:cxnLst/>
                <a:rect l="l" t="t" r="r" b="b"/>
                <a:pathLst>
                  <a:path w="8609" h="1" extrusionOk="0">
                    <a:moveTo>
                      <a:pt x="0" y="0"/>
                    </a:moveTo>
                    <a:lnTo>
                      <a:pt x="8609"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41"/>
              <p:cNvSpPr/>
              <p:nvPr/>
            </p:nvSpPr>
            <p:spPr>
              <a:xfrm>
                <a:off x="6110275" y="4692375"/>
                <a:ext cx="5075" cy="25"/>
              </a:xfrm>
              <a:custGeom>
                <a:avLst/>
                <a:gdLst/>
                <a:ahLst/>
                <a:cxnLst/>
                <a:rect l="l" t="t" r="r" b="b"/>
                <a:pathLst>
                  <a:path w="203" h="1" extrusionOk="0">
                    <a:moveTo>
                      <a:pt x="1" y="0"/>
                    </a:moveTo>
                    <a:lnTo>
                      <a:pt x="2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41"/>
              <p:cNvSpPr/>
              <p:nvPr/>
            </p:nvSpPr>
            <p:spPr>
              <a:xfrm>
                <a:off x="5887625" y="4692375"/>
                <a:ext cx="7475" cy="25"/>
              </a:xfrm>
              <a:custGeom>
                <a:avLst/>
                <a:gdLst/>
                <a:ahLst/>
                <a:cxnLst/>
                <a:rect l="l" t="t" r="r" b="b"/>
                <a:pathLst>
                  <a:path w="299" h="1" extrusionOk="0">
                    <a:moveTo>
                      <a:pt x="1" y="0"/>
                    </a:moveTo>
                    <a:lnTo>
                      <a:pt x="298"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41"/>
              <p:cNvSpPr/>
              <p:nvPr/>
            </p:nvSpPr>
            <p:spPr>
              <a:xfrm>
                <a:off x="6125450" y="4692375"/>
                <a:ext cx="6275" cy="25"/>
              </a:xfrm>
              <a:custGeom>
                <a:avLst/>
                <a:gdLst/>
                <a:ahLst/>
                <a:cxnLst/>
                <a:rect l="l" t="t" r="r" b="b"/>
                <a:pathLst>
                  <a:path w="251" h="1" extrusionOk="0">
                    <a:moveTo>
                      <a:pt x="1" y="0"/>
                    </a:moveTo>
                    <a:lnTo>
                      <a:pt x="25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41"/>
              <p:cNvSpPr/>
              <p:nvPr/>
            </p:nvSpPr>
            <p:spPr>
              <a:xfrm>
                <a:off x="861100" y="4692075"/>
                <a:ext cx="24725" cy="11050"/>
              </a:xfrm>
              <a:custGeom>
                <a:avLst/>
                <a:gdLst/>
                <a:ahLst/>
                <a:cxnLst/>
                <a:rect l="l" t="t" r="r" b="b"/>
                <a:pathLst>
                  <a:path w="989" h="442" extrusionOk="0">
                    <a:moveTo>
                      <a:pt x="799" y="1"/>
                    </a:moveTo>
                    <a:cubicBezTo>
                      <a:pt x="787" y="60"/>
                      <a:pt x="751" y="108"/>
                      <a:pt x="715" y="143"/>
                    </a:cubicBezTo>
                    <a:cubicBezTo>
                      <a:pt x="656" y="203"/>
                      <a:pt x="572" y="239"/>
                      <a:pt x="489" y="239"/>
                    </a:cubicBezTo>
                    <a:cubicBezTo>
                      <a:pt x="358" y="239"/>
                      <a:pt x="251" y="155"/>
                      <a:pt x="203" y="24"/>
                    </a:cubicBezTo>
                    <a:lnTo>
                      <a:pt x="203" y="12"/>
                    </a:lnTo>
                    <a:lnTo>
                      <a:pt x="1" y="12"/>
                    </a:lnTo>
                    <a:cubicBezTo>
                      <a:pt x="25" y="251"/>
                      <a:pt x="215" y="429"/>
                      <a:pt x="477" y="441"/>
                    </a:cubicBezTo>
                    <a:cubicBezTo>
                      <a:pt x="485" y="441"/>
                      <a:pt x="493" y="442"/>
                      <a:pt x="500" y="442"/>
                    </a:cubicBezTo>
                    <a:cubicBezTo>
                      <a:pt x="752" y="442"/>
                      <a:pt x="966" y="255"/>
                      <a:pt x="989" y="12"/>
                    </a:cubicBezTo>
                    <a:lnTo>
                      <a:pt x="9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41"/>
              <p:cNvSpPr/>
              <p:nvPr/>
            </p:nvSpPr>
            <p:spPr>
              <a:xfrm>
                <a:off x="7047300" y="1905725"/>
                <a:ext cx="7475" cy="36325"/>
              </a:xfrm>
              <a:custGeom>
                <a:avLst/>
                <a:gdLst/>
                <a:ahLst/>
                <a:cxnLst/>
                <a:rect l="l" t="t" r="r" b="b"/>
                <a:pathLst>
                  <a:path w="299" h="1453" extrusionOk="0">
                    <a:moveTo>
                      <a:pt x="298" y="0"/>
                    </a:moveTo>
                    <a:cubicBezTo>
                      <a:pt x="298" y="0"/>
                      <a:pt x="203" y="36"/>
                      <a:pt x="0" y="96"/>
                    </a:cubicBezTo>
                    <a:lnTo>
                      <a:pt x="0" y="322"/>
                    </a:lnTo>
                    <a:cubicBezTo>
                      <a:pt x="12" y="322"/>
                      <a:pt x="36" y="310"/>
                      <a:pt x="48" y="310"/>
                    </a:cubicBezTo>
                    <a:lnTo>
                      <a:pt x="48" y="310"/>
                    </a:lnTo>
                    <a:lnTo>
                      <a:pt x="0" y="536"/>
                    </a:lnTo>
                    <a:lnTo>
                      <a:pt x="0" y="1453"/>
                    </a:lnTo>
                    <a:cubicBezTo>
                      <a:pt x="227" y="596"/>
                      <a:pt x="298"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41"/>
              <p:cNvSpPr/>
              <p:nvPr/>
            </p:nvSpPr>
            <p:spPr>
              <a:xfrm>
                <a:off x="7047900" y="2678425"/>
                <a:ext cx="9250" cy="13425"/>
              </a:xfrm>
              <a:custGeom>
                <a:avLst/>
                <a:gdLst/>
                <a:ahLst/>
                <a:cxnLst/>
                <a:rect l="l" t="t" r="r" b="b"/>
                <a:pathLst>
                  <a:path w="370" h="537" extrusionOk="0">
                    <a:moveTo>
                      <a:pt x="0" y="1"/>
                    </a:moveTo>
                    <a:lnTo>
                      <a:pt x="0" y="191"/>
                    </a:lnTo>
                    <a:lnTo>
                      <a:pt x="12" y="191"/>
                    </a:lnTo>
                    <a:lnTo>
                      <a:pt x="0" y="203"/>
                    </a:lnTo>
                    <a:lnTo>
                      <a:pt x="0" y="537"/>
                    </a:lnTo>
                    <a:cubicBezTo>
                      <a:pt x="238" y="227"/>
                      <a:pt x="369" y="25"/>
                      <a:pt x="369" y="25"/>
                    </a:cubicBezTo>
                    <a:cubicBezTo>
                      <a:pt x="369" y="25"/>
                      <a:pt x="238" y="1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41"/>
              <p:cNvSpPr/>
              <p:nvPr/>
            </p:nvSpPr>
            <p:spPr>
              <a:xfrm>
                <a:off x="6991625" y="1153250"/>
                <a:ext cx="49750" cy="51525"/>
              </a:xfrm>
              <a:custGeom>
                <a:avLst/>
                <a:gdLst/>
                <a:ahLst/>
                <a:cxnLst/>
                <a:rect l="l" t="t" r="r" b="b"/>
                <a:pathLst>
                  <a:path w="1990" h="2061" extrusionOk="0">
                    <a:moveTo>
                      <a:pt x="60" y="0"/>
                    </a:moveTo>
                    <a:cubicBezTo>
                      <a:pt x="25" y="0"/>
                      <a:pt x="13" y="12"/>
                      <a:pt x="1" y="36"/>
                    </a:cubicBezTo>
                    <a:cubicBezTo>
                      <a:pt x="942" y="524"/>
                      <a:pt x="1632" y="1227"/>
                      <a:pt x="1989" y="2060"/>
                    </a:cubicBezTo>
                    <a:cubicBezTo>
                      <a:pt x="1668" y="1227"/>
                      <a:pt x="965" y="512"/>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41"/>
              <p:cNvSpPr/>
              <p:nvPr/>
            </p:nvSpPr>
            <p:spPr>
              <a:xfrm>
                <a:off x="6986275" y="1150575"/>
                <a:ext cx="6875" cy="3600"/>
              </a:xfrm>
              <a:custGeom>
                <a:avLst/>
                <a:gdLst/>
                <a:ahLst/>
                <a:cxnLst/>
                <a:rect l="l" t="t" r="r" b="b"/>
                <a:pathLst>
                  <a:path w="275" h="144" extrusionOk="0">
                    <a:moveTo>
                      <a:pt x="60" y="0"/>
                    </a:moveTo>
                    <a:cubicBezTo>
                      <a:pt x="36" y="0"/>
                      <a:pt x="13" y="24"/>
                      <a:pt x="1" y="36"/>
                    </a:cubicBezTo>
                    <a:cubicBezTo>
                      <a:pt x="72" y="60"/>
                      <a:pt x="143" y="107"/>
                      <a:pt x="215" y="143"/>
                    </a:cubicBezTo>
                    <a:cubicBezTo>
                      <a:pt x="239" y="143"/>
                      <a:pt x="263" y="119"/>
                      <a:pt x="274" y="107"/>
                    </a:cubicBezTo>
                    <a:cubicBezTo>
                      <a:pt x="203" y="84"/>
                      <a:pt x="143" y="36"/>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41"/>
              <p:cNvSpPr/>
              <p:nvPr/>
            </p:nvSpPr>
            <p:spPr>
              <a:xfrm>
                <a:off x="5536700" y="4692375"/>
                <a:ext cx="5075" cy="25"/>
              </a:xfrm>
              <a:custGeom>
                <a:avLst/>
                <a:gdLst/>
                <a:ahLst/>
                <a:cxnLst/>
                <a:rect l="l" t="t" r="r" b="b"/>
                <a:pathLst>
                  <a:path w="203" h="1" extrusionOk="0">
                    <a:moveTo>
                      <a:pt x="0" y="0"/>
                    </a:moveTo>
                    <a:lnTo>
                      <a:pt x="20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41"/>
              <p:cNvSpPr/>
              <p:nvPr/>
            </p:nvSpPr>
            <p:spPr>
              <a:xfrm>
                <a:off x="5242900" y="4692375"/>
                <a:ext cx="4500" cy="1800"/>
              </a:xfrm>
              <a:custGeom>
                <a:avLst/>
                <a:gdLst/>
                <a:ahLst/>
                <a:cxnLst/>
                <a:rect l="l" t="t" r="r" b="b"/>
                <a:pathLst>
                  <a:path w="180" h="72" extrusionOk="0">
                    <a:moveTo>
                      <a:pt x="1" y="0"/>
                    </a:moveTo>
                    <a:cubicBezTo>
                      <a:pt x="13" y="36"/>
                      <a:pt x="25" y="60"/>
                      <a:pt x="48" y="72"/>
                    </a:cubicBezTo>
                    <a:cubicBezTo>
                      <a:pt x="84" y="48"/>
                      <a:pt x="132" y="36"/>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41"/>
              <p:cNvSpPr/>
              <p:nvPr/>
            </p:nvSpPr>
            <p:spPr>
              <a:xfrm>
                <a:off x="1730275" y="1136575"/>
                <a:ext cx="600" cy="325"/>
              </a:xfrm>
              <a:custGeom>
                <a:avLst/>
                <a:gdLst/>
                <a:ahLst/>
                <a:cxnLst/>
                <a:rect l="l" t="t" r="r" b="b"/>
                <a:pathLst>
                  <a:path w="24" h="13" extrusionOk="0">
                    <a:moveTo>
                      <a:pt x="12" y="1"/>
                    </a:moveTo>
                    <a:lnTo>
                      <a:pt x="0" y="13"/>
                    </a:lnTo>
                    <a:lnTo>
                      <a:pt x="24" y="13"/>
                    </a:lnTo>
                    <a:lnTo>
                      <a:pt x="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41"/>
              <p:cNvSpPr/>
              <p:nvPr/>
            </p:nvSpPr>
            <p:spPr>
              <a:xfrm>
                <a:off x="3673075" y="1115750"/>
                <a:ext cx="129200" cy="245875"/>
              </a:xfrm>
              <a:custGeom>
                <a:avLst/>
                <a:gdLst/>
                <a:ahLst/>
                <a:cxnLst/>
                <a:rect l="l" t="t" r="r" b="b"/>
                <a:pathLst>
                  <a:path w="5168" h="9835" extrusionOk="0">
                    <a:moveTo>
                      <a:pt x="4096" y="381"/>
                    </a:moveTo>
                    <a:cubicBezTo>
                      <a:pt x="4120" y="500"/>
                      <a:pt x="4155" y="667"/>
                      <a:pt x="4203" y="846"/>
                    </a:cubicBezTo>
                    <a:lnTo>
                      <a:pt x="3667" y="846"/>
                    </a:lnTo>
                    <a:cubicBezTo>
                      <a:pt x="3822" y="655"/>
                      <a:pt x="3977" y="488"/>
                      <a:pt x="4096" y="381"/>
                    </a:cubicBezTo>
                    <a:close/>
                    <a:moveTo>
                      <a:pt x="4203" y="0"/>
                    </a:moveTo>
                    <a:cubicBezTo>
                      <a:pt x="4203" y="0"/>
                      <a:pt x="1548" y="2429"/>
                      <a:pt x="774" y="5144"/>
                    </a:cubicBezTo>
                    <a:cubicBezTo>
                      <a:pt x="0" y="7858"/>
                      <a:pt x="1381" y="9835"/>
                      <a:pt x="1381" y="9835"/>
                    </a:cubicBezTo>
                    <a:cubicBezTo>
                      <a:pt x="1381" y="9835"/>
                      <a:pt x="3620" y="8882"/>
                      <a:pt x="4394" y="6180"/>
                    </a:cubicBezTo>
                    <a:cubicBezTo>
                      <a:pt x="5167" y="3465"/>
                      <a:pt x="4203" y="0"/>
                      <a:pt x="4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41"/>
              <p:cNvSpPr/>
              <p:nvPr/>
            </p:nvSpPr>
            <p:spPr>
              <a:xfrm>
                <a:off x="3764150" y="1125275"/>
                <a:ext cx="13425" cy="11625"/>
              </a:xfrm>
              <a:custGeom>
                <a:avLst/>
                <a:gdLst/>
                <a:ahLst/>
                <a:cxnLst/>
                <a:rect l="l" t="t" r="r" b="b"/>
                <a:pathLst>
                  <a:path w="537" h="465" extrusionOk="0">
                    <a:moveTo>
                      <a:pt x="453" y="0"/>
                    </a:moveTo>
                    <a:cubicBezTo>
                      <a:pt x="334" y="119"/>
                      <a:pt x="179" y="274"/>
                      <a:pt x="0" y="465"/>
                    </a:cubicBezTo>
                    <a:lnTo>
                      <a:pt x="536" y="465"/>
                    </a:lnTo>
                    <a:cubicBezTo>
                      <a:pt x="512" y="286"/>
                      <a:pt x="477" y="119"/>
                      <a:pt x="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41"/>
              <p:cNvSpPr/>
              <p:nvPr/>
            </p:nvSpPr>
            <p:spPr>
              <a:xfrm>
                <a:off x="5809050" y="1122875"/>
                <a:ext cx="68175" cy="14025"/>
              </a:xfrm>
              <a:custGeom>
                <a:avLst/>
                <a:gdLst/>
                <a:ahLst/>
                <a:cxnLst/>
                <a:rect l="l" t="t" r="r" b="b"/>
                <a:pathLst>
                  <a:path w="2727" h="561" extrusionOk="0">
                    <a:moveTo>
                      <a:pt x="2620" y="1"/>
                    </a:moveTo>
                    <a:lnTo>
                      <a:pt x="0" y="561"/>
                    </a:lnTo>
                    <a:lnTo>
                      <a:pt x="2727" y="561"/>
                    </a:lnTo>
                    <a:cubicBezTo>
                      <a:pt x="2703" y="370"/>
                      <a:pt x="2667" y="180"/>
                      <a:pt x="2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5" name="Google Shape;5305;p41"/>
            <p:cNvGrpSpPr/>
            <p:nvPr/>
          </p:nvGrpSpPr>
          <p:grpSpPr>
            <a:xfrm rot="10800000" flipH="1">
              <a:off x="856219" y="297273"/>
              <a:ext cx="7513219" cy="4611214"/>
              <a:chOff x="640550" y="969900"/>
              <a:chExt cx="6297225" cy="3618625"/>
            </a:xfrm>
          </p:grpSpPr>
          <p:sp>
            <p:nvSpPr>
              <p:cNvPr id="5306" name="Google Shape;5306;p41"/>
              <p:cNvSpPr/>
              <p:nvPr/>
            </p:nvSpPr>
            <p:spPr>
              <a:xfrm>
                <a:off x="640550" y="1059475"/>
                <a:ext cx="6297225" cy="3529050"/>
              </a:xfrm>
              <a:custGeom>
                <a:avLst/>
                <a:gdLst/>
                <a:ahLst/>
                <a:cxnLst/>
                <a:rect l="l" t="t" r="r" b="b"/>
                <a:pathLst>
                  <a:path w="251889" h="141162" extrusionOk="0">
                    <a:moveTo>
                      <a:pt x="0" y="1"/>
                    </a:moveTo>
                    <a:lnTo>
                      <a:pt x="0" y="141161"/>
                    </a:lnTo>
                    <a:lnTo>
                      <a:pt x="251889" y="141161"/>
                    </a:lnTo>
                    <a:lnTo>
                      <a:pt x="2518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41"/>
              <p:cNvSpPr/>
              <p:nvPr/>
            </p:nvSpPr>
            <p:spPr>
              <a:xfrm>
                <a:off x="640550" y="11449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41"/>
              <p:cNvSpPr/>
              <p:nvPr/>
            </p:nvSpPr>
            <p:spPr>
              <a:xfrm>
                <a:off x="640550" y="12348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41"/>
              <p:cNvSpPr/>
              <p:nvPr/>
            </p:nvSpPr>
            <p:spPr>
              <a:xfrm>
                <a:off x="640550" y="1324400"/>
                <a:ext cx="6297225" cy="8050"/>
              </a:xfrm>
              <a:custGeom>
                <a:avLst/>
                <a:gdLst/>
                <a:ahLst/>
                <a:cxnLst/>
                <a:rect l="l" t="t" r="r" b="b"/>
                <a:pathLst>
                  <a:path w="251889" h="322" extrusionOk="0">
                    <a:moveTo>
                      <a:pt x="0" y="0"/>
                    </a:moveTo>
                    <a:lnTo>
                      <a:pt x="0" y="322"/>
                    </a:lnTo>
                    <a:lnTo>
                      <a:pt x="251889" y="322"/>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41"/>
              <p:cNvSpPr/>
              <p:nvPr/>
            </p:nvSpPr>
            <p:spPr>
              <a:xfrm>
                <a:off x="640550" y="14140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41"/>
              <p:cNvSpPr/>
              <p:nvPr/>
            </p:nvSpPr>
            <p:spPr>
              <a:xfrm>
                <a:off x="640550" y="1503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41"/>
              <p:cNvSpPr/>
              <p:nvPr/>
            </p:nvSpPr>
            <p:spPr>
              <a:xfrm>
                <a:off x="640550" y="15934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41"/>
              <p:cNvSpPr/>
              <p:nvPr/>
            </p:nvSpPr>
            <p:spPr>
              <a:xfrm>
                <a:off x="640550" y="16830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41"/>
              <p:cNvSpPr/>
              <p:nvPr/>
            </p:nvSpPr>
            <p:spPr>
              <a:xfrm>
                <a:off x="640550" y="17726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41"/>
              <p:cNvSpPr/>
              <p:nvPr/>
            </p:nvSpPr>
            <p:spPr>
              <a:xfrm>
                <a:off x="640550" y="18625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41"/>
              <p:cNvSpPr/>
              <p:nvPr/>
            </p:nvSpPr>
            <p:spPr>
              <a:xfrm>
                <a:off x="640550" y="19521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41"/>
              <p:cNvSpPr/>
              <p:nvPr/>
            </p:nvSpPr>
            <p:spPr>
              <a:xfrm>
                <a:off x="640550" y="20417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41"/>
              <p:cNvSpPr/>
              <p:nvPr/>
            </p:nvSpPr>
            <p:spPr>
              <a:xfrm>
                <a:off x="640550" y="21313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41"/>
              <p:cNvSpPr/>
              <p:nvPr/>
            </p:nvSpPr>
            <p:spPr>
              <a:xfrm>
                <a:off x="640550" y="222095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41"/>
              <p:cNvSpPr/>
              <p:nvPr/>
            </p:nvSpPr>
            <p:spPr>
              <a:xfrm>
                <a:off x="640550" y="23108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41"/>
              <p:cNvSpPr/>
              <p:nvPr/>
            </p:nvSpPr>
            <p:spPr>
              <a:xfrm>
                <a:off x="640550" y="24004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41"/>
              <p:cNvSpPr/>
              <p:nvPr/>
            </p:nvSpPr>
            <p:spPr>
              <a:xfrm>
                <a:off x="640550" y="24900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41"/>
              <p:cNvSpPr/>
              <p:nvPr/>
            </p:nvSpPr>
            <p:spPr>
              <a:xfrm>
                <a:off x="640550" y="25796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41"/>
              <p:cNvSpPr/>
              <p:nvPr/>
            </p:nvSpPr>
            <p:spPr>
              <a:xfrm>
                <a:off x="640550" y="26695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41"/>
              <p:cNvSpPr/>
              <p:nvPr/>
            </p:nvSpPr>
            <p:spPr>
              <a:xfrm>
                <a:off x="640550" y="27591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41"/>
              <p:cNvSpPr/>
              <p:nvPr/>
            </p:nvSpPr>
            <p:spPr>
              <a:xfrm>
                <a:off x="640550" y="28487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41"/>
              <p:cNvSpPr/>
              <p:nvPr/>
            </p:nvSpPr>
            <p:spPr>
              <a:xfrm>
                <a:off x="640550" y="29385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41"/>
              <p:cNvSpPr/>
              <p:nvPr/>
            </p:nvSpPr>
            <p:spPr>
              <a:xfrm>
                <a:off x="640550" y="30281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41"/>
              <p:cNvSpPr/>
              <p:nvPr/>
            </p:nvSpPr>
            <p:spPr>
              <a:xfrm>
                <a:off x="640550" y="31177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41"/>
              <p:cNvSpPr/>
              <p:nvPr/>
            </p:nvSpPr>
            <p:spPr>
              <a:xfrm>
                <a:off x="640550" y="32073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41"/>
              <p:cNvSpPr/>
              <p:nvPr/>
            </p:nvSpPr>
            <p:spPr>
              <a:xfrm>
                <a:off x="640550" y="329697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41"/>
              <p:cNvSpPr/>
              <p:nvPr/>
            </p:nvSpPr>
            <p:spPr>
              <a:xfrm>
                <a:off x="640550" y="33868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41"/>
              <p:cNvSpPr/>
              <p:nvPr/>
            </p:nvSpPr>
            <p:spPr>
              <a:xfrm>
                <a:off x="640550" y="347645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41"/>
              <p:cNvSpPr/>
              <p:nvPr/>
            </p:nvSpPr>
            <p:spPr>
              <a:xfrm>
                <a:off x="640550" y="35660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41"/>
              <p:cNvSpPr/>
              <p:nvPr/>
            </p:nvSpPr>
            <p:spPr>
              <a:xfrm>
                <a:off x="640550" y="36559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41"/>
              <p:cNvSpPr/>
              <p:nvPr/>
            </p:nvSpPr>
            <p:spPr>
              <a:xfrm>
                <a:off x="640550" y="37455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41"/>
              <p:cNvSpPr/>
              <p:nvPr/>
            </p:nvSpPr>
            <p:spPr>
              <a:xfrm>
                <a:off x="640550" y="3835125"/>
                <a:ext cx="6297225" cy="8350"/>
              </a:xfrm>
              <a:custGeom>
                <a:avLst/>
                <a:gdLst/>
                <a:ahLst/>
                <a:cxnLst/>
                <a:rect l="l" t="t" r="r" b="b"/>
                <a:pathLst>
                  <a:path w="251889" h="334" extrusionOk="0">
                    <a:moveTo>
                      <a:pt x="0" y="1"/>
                    </a:moveTo>
                    <a:lnTo>
                      <a:pt x="0" y="334"/>
                    </a:lnTo>
                    <a:lnTo>
                      <a:pt x="251889" y="334"/>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41"/>
              <p:cNvSpPr/>
              <p:nvPr/>
            </p:nvSpPr>
            <p:spPr>
              <a:xfrm>
                <a:off x="640550" y="39247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41"/>
              <p:cNvSpPr/>
              <p:nvPr/>
            </p:nvSpPr>
            <p:spPr>
              <a:xfrm>
                <a:off x="640550" y="40146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41"/>
              <p:cNvSpPr/>
              <p:nvPr/>
            </p:nvSpPr>
            <p:spPr>
              <a:xfrm>
                <a:off x="640550" y="41042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41"/>
              <p:cNvSpPr/>
              <p:nvPr/>
            </p:nvSpPr>
            <p:spPr>
              <a:xfrm>
                <a:off x="640550" y="419380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41"/>
              <p:cNvSpPr/>
              <p:nvPr/>
            </p:nvSpPr>
            <p:spPr>
              <a:xfrm>
                <a:off x="640550" y="42834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41"/>
              <p:cNvSpPr/>
              <p:nvPr/>
            </p:nvSpPr>
            <p:spPr>
              <a:xfrm>
                <a:off x="640550" y="437300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41"/>
              <p:cNvSpPr/>
              <p:nvPr/>
            </p:nvSpPr>
            <p:spPr>
              <a:xfrm>
                <a:off x="640550" y="4462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41"/>
              <p:cNvSpPr/>
              <p:nvPr/>
            </p:nvSpPr>
            <p:spPr>
              <a:xfrm>
                <a:off x="51589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41"/>
              <p:cNvSpPr/>
              <p:nvPr/>
            </p:nvSpPr>
            <p:spPr>
              <a:xfrm>
                <a:off x="50399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41"/>
              <p:cNvSpPr/>
              <p:nvPr/>
            </p:nvSpPr>
            <p:spPr>
              <a:xfrm>
                <a:off x="49208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41"/>
              <p:cNvSpPr/>
              <p:nvPr/>
            </p:nvSpPr>
            <p:spPr>
              <a:xfrm>
                <a:off x="48023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41"/>
              <p:cNvSpPr/>
              <p:nvPr/>
            </p:nvSpPr>
            <p:spPr>
              <a:xfrm>
                <a:off x="46833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41"/>
              <p:cNvSpPr/>
              <p:nvPr/>
            </p:nvSpPr>
            <p:spPr>
              <a:xfrm>
                <a:off x="45642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41"/>
              <p:cNvSpPr/>
              <p:nvPr/>
            </p:nvSpPr>
            <p:spPr>
              <a:xfrm>
                <a:off x="44454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41"/>
              <p:cNvSpPr/>
              <p:nvPr/>
            </p:nvSpPr>
            <p:spPr>
              <a:xfrm>
                <a:off x="4326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41"/>
              <p:cNvSpPr/>
              <p:nvPr/>
            </p:nvSpPr>
            <p:spPr>
              <a:xfrm>
                <a:off x="420735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41"/>
              <p:cNvSpPr/>
              <p:nvPr/>
            </p:nvSpPr>
            <p:spPr>
              <a:xfrm>
                <a:off x="40886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41"/>
              <p:cNvSpPr/>
              <p:nvPr/>
            </p:nvSpPr>
            <p:spPr>
              <a:xfrm>
                <a:off x="39695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41"/>
              <p:cNvSpPr/>
              <p:nvPr/>
            </p:nvSpPr>
            <p:spPr>
              <a:xfrm>
                <a:off x="38504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41"/>
              <p:cNvSpPr/>
              <p:nvPr/>
            </p:nvSpPr>
            <p:spPr>
              <a:xfrm>
                <a:off x="3732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41"/>
              <p:cNvSpPr/>
              <p:nvPr/>
            </p:nvSpPr>
            <p:spPr>
              <a:xfrm>
                <a:off x="3612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41"/>
              <p:cNvSpPr/>
              <p:nvPr/>
            </p:nvSpPr>
            <p:spPr>
              <a:xfrm>
                <a:off x="3493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41"/>
              <p:cNvSpPr/>
              <p:nvPr/>
            </p:nvSpPr>
            <p:spPr>
              <a:xfrm>
                <a:off x="33751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41"/>
              <p:cNvSpPr/>
              <p:nvPr/>
            </p:nvSpPr>
            <p:spPr>
              <a:xfrm>
                <a:off x="32560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41"/>
              <p:cNvSpPr/>
              <p:nvPr/>
            </p:nvSpPr>
            <p:spPr>
              <a:xfrm>
                <a:off x="31369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41"/>
              <p:cNvSpPr/>
              <p:nvPr/>
            </p:nvSpPr>
            <p:spPr>
              <a:xfrm>
                <a:off x="30182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41"/>
              <p:cNvSpPr/>
              <p:nvPr/>
            </p:nvSpPr>
            <p:spPr>
              <a:xfrm>
                <a:off x="28991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41"/>
              <p:cNvSpPr/>
              <p:nvPr/>
            </p:nvSpPr>
            <p:spPr>
              <a:xfrm>
                <a:off x="27801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41"/>
              <p:cNvSpPr/>
              <p:nvPr/>
            </p:nvSpPr>
            <p:spPr>
              <a:xfrm>
                <a:off x="26613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41"/>
              <p:cNvSpPr/>
              <p:nvPr/>
            </p:nvSpPr>
            <p:spPr>
              <a:xfrm>
                <a:off x="68243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41"/>
              <p:cNvSpPr/>
              <p:nvPr/>
            </p:nvSpPr>
            <p:spPr>
              <a:xfrm>
                <a:off x="67058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41"/>
              <p:cNvSpPr/>
              <p:nvPr/>
            </p:nvSpPr>
            <p:spPr>
              <a:xfrm>
                <a:off x="658682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41"/>
              <p:cNvSpPr/>
              <p:nvPr/>
            </p:nvSpPr>
            <p:spPr>
              <a:xfrm>
                <a:off x="64677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41"/>
              <p:cNvSpPr/>
              <p:nvPr/>
            </p:nvSpPr>
            <p:spPr>
              <a:xfrm>
                <a:off x="63490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41"/>
              <p:cNvSpPr/>
              <p:nvPr/>
            </p:nvSpPr>
            <p:spPr>
              <a:xfrm>
                <a:off x="62299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41"/>
              <p:cNvSpPr/>
              <p:nvPr/>
            </p:nvSpPr>
            <p:spPr>
              <a:xfrm>
                <a:off x="61108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41"/>
              <p:cNvSpPr/>
              <p:nvPr/>
            </p:nvSpPr>
            <p:spPr>
              <a:xfrm>
                <a:off x="59921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41"/>
              <p:cNvSpPr/>
              <p:nvPr/>
            </p:nvSpPr>
            <p:spPr>
              <a:xfrm>
                <a:off x="58730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41"/>
              <p:cNvSpPr/>
              <p:nvPr/>
            </p:nvSpPr>
            <p:spPr>
              <a:xfrm>
                <a:off x="575397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41"/>
              <p:cNvSpPr/>
              <p:nvPr/>
            </p:nvSpPr>
            <p:spPr>
              <a:xfrm>
                <a:off x="56349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41"/>
              <p:cNvSpPr/>
              <p:nvPr/>
            </p:nvSpPr>
            <p:spPr>
              <a:xfrm>
                <a:off x="55161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41"/>
              <p:cNvSpPr/>
              <p:nvPr/>
            </p:nvSpPr>
            <p:spPr>
              <a:xfrm>
                <a:off x="53971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41"/>
              <p:cNvSpPr/>
              <p:nvPr/>
            </p:nvSpPr>
            <p:spPr>
              <a:xfrm>
                <a:off x="52780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41"/>
              <p:cNvSpPr/>
              <p:nvPr/>
            </p:nvSpPr>
            <p:spPr>
              <a:xfrm>
                <a:off x="25422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41"/>
              <p:cNvSpPr/>
              <p:nvPr/>
            </p:nvSpPr>
            <p:spPr>
              <a:xfrm>
                <a:off x="24232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41"/>
              <p:cNvSpPr/>
              <p:nvPr/>
            </p:nvSpPr>
            <p:spPr>
              <a:xfrm>
                <a:off x="23041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41"/>
              <p:cNvSpPr/>
              <p:nvPr/>
            </p:nvSpPr>
            <p:spPr>
              <a:xfrm>
                <a:off x="21856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41"/>
              <p:cNvSpPr/>
              <p:nvPr/>
            </p:nvSpPr>
            <p:spPr>
              <a:xfrm>
                <a:off x="20663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41"/>
              <p:cNvSpPr/>
              <p:nvPr/>
            </p:nvSpPr>
            <p:spPr>
              <a:xfrm>
                <a:off x="19472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41"/>
              <p:cNvSpPr/>
              <p:nvPr/>
            </p:nvSpPr>
            <p:spPr>
              <a:xfrm>
                <a:off x="18288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41"/>
              <p:cNvSpPr/>
              <p:nvPr/>
            </p:nvSpPr>
            <p:spPr>
              <a:xfrm>
                <a:off x="17097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41"/>
              <p:cNvSpPr/>
              <p:nvPr/>
            </p:nvSpPr>
            <p:spPr>
              <a:xfrm>
                <a:off x="15906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41"/>
              <p:cNvSpPr/>
              <p:nvPr/>
            </p:nvSpPr>
            <p:spPr>
              <a:xfrm>
                <a:off x="147190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41"/>
              <p:cNvSpPr/>
              <p:nvPr/>
            </p:nvSpPr>
            <p:spPr>
              <a:xfrm>
                <a:off x="135282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41"/>
              <p:cNvSpPr/>
              <p:nvPr/>
            </p:nvSpPr>
            <p:spPr>
              <a:xfrm>
                <a:off x="12337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41"/>
              <p:cNvSpPr/>
              <p:nvPr/>
            </p:nvSpPr>
            <p:spPr>
              <a:xfrm>
                <a:off x="1115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41"/>
              <p:cNvSpPr/>
              <p:nvPr/>
            </p:nvSpPr>
            <p:spPr>
              <a:xfrm>
                <a:off x="995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41"/>
              <p:cNvSpPr/>
              <p:nvPr/>
            </p:nvSpPr>
            <p:spPr>
              <a:xfrm>
                <a:off x="876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41"/>
              <p:cNvSpPr/>
              <p:nvPr/>
            </p:nvSpPr>
            <p:spPr>
              <a:xfrm>
                <a:off x="758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41"/>
              <p:cNvSpPr/>
              <p:nvPr/>
            </p:nvSpPr>
            <p:spPr>
              <a:xfrm>
                <a:off x="75752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41"/>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41"/>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41"/>
              <p:cNvSpPr/>
              <p:nvPr/>
            </p:nvSpPr>
            <p:spPr>
              <a:xfrm>
                <a:off x="128437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41"/>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41"/>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41"/>
              <p:cNvSpPr/>
              <p:nvPr/>
            </p:nvSpPr>
            <p:spPr>
              <a:xfrm>
                <a:off x="1811225"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41"/>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41"/>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41"/>
              <p:cNvSpPr/>
              <p:nvPr/>
            </p:nvSpPr>
            <p:spPr>
              <a:xfrm>
                <a:off x="23377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41"/>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41"/>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41"/>
              <p:cNvSpPr/>
              <p:nvPr/>
            </p:nvSpPr>
            <p:spPr>
              <a:xfrm>
                <a:off x="286462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41"/>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41"/>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41"/>
              <p:cNvSpPr/>
              <p:nvPr/>
            </p:nvSpPr>
            <p:spPr>
              <a:xfrm>
                <a:off x="33911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41"/>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41"/>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41"/>
              <p:cNvSpPr/>
              <p:nvPr/>
            </p:nvSpPr>
            <p:spPr>
              <a:xfrm>
                <a:off x="3918025" y="1147600"/>
                <a:ext cx="281025" cy="212250"/>
              </a:xfrm>
              <a:custGeom>
                <a:avLst/>
                <a:gdLst/>
                <a:ahLst/>
                <a:cxnLst/>
                <a:rect l="l" t="t" r="r" b="b"/>
                <a:pathLst>
                  <a:path w="11241" h="8490" extrusionOk="0">
                    <a:moveTo>
                      <a:pt x="1" y="0"/>
                    </a:moveTo>
                    <a:lnTo>
                      <a:pt x="1" y="8489"/>
                    </a:lnTo>
                    <a:lnTo>
                      <a:pt x="11240" y="8489"/>
                    </a:lnTo>
                    <a:lnTo>
                      <a:pt x="112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41"/>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41"/>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41"/>
              <p:cNvSpPr/>
              <p:nvPr/>
            </p:nvSpPr>
            <p:spPr>
              <a:xfrm>
                <a:off x="44446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41"/>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41"/>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41"/>
              <p:cNvSpPr/>
              <p:nvPr/>
            </p:nvSpPr>
            <p:spPr>
              <a:xfrm>
                <a:off x="49711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41"/>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41"/>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41"/>
              <p:cNvSpPr/>
              <p:nvPr/>
            </p:nvSpPr>
            <p:spPr>
              <a:xfrm>
                <a:off x="54980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41"/>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41"/>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41"/>
              <p:cNvSpPr/>
              <p:nvPr/>
            </p:nvSpPr>
            <p:spPr>
              <a:xfrm>
                <a:off x="60248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41"/>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41"/>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41"/>
              <p:cNvSpPr/>
              <p:nvPr/>
            </p:nvSpPr>
            <p:spPr>
              <a:xfrm>
                <a:off x="6551400"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41"/>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41"/>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 name="Rectangle 8"/>
          <p:cNvSpPr/>
          <p:nvPr/>
        </p:nvSpPr>
        <p:spPr>
          <a:xfrm>
            <a:off x="968189" y="490041"/>
            <a:ext cx="7293684" cy="384721"/>
          </a:xfrm>
          <a:prstGeom prst="rect">
            <a:avLst/>
          </a:prstGeom>
        </p:spPr>
        <p:txBody>
          <a:bodyPr wrap="square">
            <a:spAutoFit/>
          </a:bodyPr>
          <a:lstStyle/>
          <a:p>
            <a:r>
              <a:rPr lang="en-US" sz="1900" dirty="0" err="1"/>
              <a:t>Những</a:t>
            </a:r>
            <a:r>
              <a:rPr lang="en-US" sz="1900" dirty="0"/>
              <a:t> </a:t>
            </a:r>
            <a:r>
              <a:rPr lang="en-US" sz="1900" dirty="0" err="1"/>
              <a:t>tình</a:t>
            </a:r>
            <a:r>
              <a:rPr lang="en-US" sz="1900" dirty="0"/>
              <a:t> </a:t>
            </a:r>
            <a:r>
              <a:rPr lang="en-US" sz="1900" dirty="0" err="1"/>
              <a:t>huống</a:t>
            </a:r>
            <a:r>
              <a:rPr lang="en-US" sz="1900" dirty="0"/>
              <a:t> </a:t>
            </a:r>
            <a:r>
              <a:rPr lang="en-US" sz="1900" dirty="0" err="1"/>
              <a:t>cần</a:t>
            </a:r>
            <a:r>
              <a:rPr lang="en-US" sz="1900" dirty="0"/>
              <a:t> </a:t>
            </a:r>
            <a:r>
              <a:rPr lang="en-US" sz="1900" dirty="0" err="1"/>
              <a:t>viết</a:t>
            </a:r>
            <a:r>
              <a:rPr lang="en-US" sz="1900" dirty="0"/>
              <a:t> </a:t>
            </a:r>
            <a:r>
              <a:rPr lang="en-US" sz="1900" dirty="0" err="1"/>
              <a:t>bài</a:t>
            </a:r>
            <a:r>
              <a:rPr lang="en-US" sz="1900" dirty="0"/>
              <a:t> </a:t>
            </a:r>
            <a:r>
              <a:rPr lang="en-US" sz="1900" dirty="0" err="1"/>
              <a:t>luận</a:t>
            </a:r>
            <a:r>
              <a:rPr lang="en-US" sz="1900" dirty="0"/>
              <a:t> </a:t>
            </a:r>
            <a:r>
              <a:rPr lang="en-US" sz="1900" dirty="0" err="1"/>
              <a:t>về</a:t>
            </a:r>
            <a:r>
              <a:rPr lang="en-US" sz="1900" dirty="0"/>
              <a:t> </a:t>
            </a:r>
            <a:r>
              <a:rPr lang="en-US" sz="1900" dirty="0" err="1"/>
              <a:t>bản</a:t>
            </a:r>
            <a:r>
              <a:rPr lang="en-US" sz="1900" dirty="0"/>
              <a:t> </a:t>
            </a:r>
            <a:r>
              <a:rPr lang="en-US" sz="1900" dirty="0" err="1"/>
              <a:t>thân</a:t>
            </a:r>
            <a:r>
              <a:rPr lang="en-US" sz="1900" dirty="0"/>
              <a:t>:</a:t>
            </a:r>
          </a:p>
        </p:txBody>
      </p:sp>
      <p:pic>
        <p:nvPicPr>
          <p:cNvPr id="96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229705" y="1161825"/>
            <a:ext cx="493993" cy="473336"/>
          </a:xfrm>
          <a:prstGeom prst="rect">
            <a:avLst/>
          </a:prstGeom>
        </p:spPr>
      </p:pic>
      <p:sp>
        <p:nvSpPr>
          <p:cNvPr id="2" name="Rectangle 1"/>
          <p:cNvSpPr/>
          <p:nvPr/>
        </p:nvSpPr>
        <p:spPr>
          <a:xfrm>
            <a:off x="1904104" y="913745"/>
            <a:ext cx="6174889" cy="969496"/>
          </a:xfrm>
          <a:prstGeom prst="rect">
            <a:avLst/>
          </a:prstGeom>
        </p:spPr>
        <p:txBody>
          <a:bodyPr wrap="square">
            <a:spAutoFit/>
          </a:bodyPr>
          <a:lstStyle/>
          <a:p>
            <a:pPr algn="just">
              <a:lnSpc>
                <a:spcPct val="150000"/>
              </a:lnSpc>
            </a:pPr>
            <a:r>
              <a:rPr lang="en-US" sz="1900" dirty="0">
                <a:latin typeface="+mn-lt"/>
                <a:ea typeface="Times New Roman" panose="02020603050405020304" pitchFamily="18" charset="0"/>
              </a:rPr>
              <a:t>E</a:t>
            </a:r>
            <a:r>
              <a:rPr lang="vi-VN" sz="1900" dirty="0">
                <a:latin typeface="+mn-lt"/>
                <a:ea typeface="Times New Roman" panose="02020603050405020304" pitchFamily="18" charset="0"/>
              </a:rPr>
              <a:t>m muốn được chấp thuận là thành viên trong Câu lạc bộ của nhà trường</a:t>
            </a:r>
            <a:r>
              <a:rPr lang="en-US" sz="1900" dirty="0">
                <a:latin typeface="+mn-lt"/>
                <a:ea typeface="Times New Roman" panose="02020603050405020304" pitchFamily="18" charset="0"/>
              </a:rPr>
              <a:t>.</a:t>
            </a:r>
            <a:endParaRPr lang="en-US" sz="1900" dirty="0">
              <a:latin typeface="+mn-lt"/>
            </a:endParaRPr>
          </a:p>
        </p:txBody>
      </p:sp>
      <p:pic>
        <p:nvPicPr>
          <p:cNvPr id="966"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229704" y="2174837"/>
            <a:ext cx="493993" cy="473336"/>
          </a:xfrm>
          <a:prstGeom prst="rect">
            <a:avLst/>
          </a:prstGeom>
        </p:spPr>
      </p:pic>
      <p:sp>
        <p:nvSpPr>
          <p:cNvPr id="3" name="Rectangle 2"/>
          <p:cNvSpPr/>
          <p:nvPr/>
        </p:nvSpPr>
        <p:spPr>
          <a:xfrm>
            <a:off x="1904104" y="1926757"/>
            <a:ext cx="6174888" cy="969496"/>
          </a:xfrm>
          <a:prstGeom prst="rect">
            <a:avLst/>
          </a:prstGeom>
        </p:spPr>
        <p:txBody>
          <a:bodyPr wrap="square">
            <a:spAutoFit/>
          </a:bodyPr>
          <a:lstStyle/>
          <a:p>
            <a:pPr algn="just">
              <a:lnSpc>
                <a:spcPct val="150000"/>
              </a:lnSpc>
            </a:pPr>
            <a:r>
              <a:rPr lang="en-US" sz="1900" dirty="0" err="1">
                <a:latin typeface="+mn-lt"/>
                <a:ea typeface="Times New Roman" panose="02020603050405020304" pitchFamily="18" charset="0"/>
                <a:cs typeface="Times New Roman" panose="02020603050405020304" pitchFamily="18" charset="0"/>
              </a:rPr>
              <a:t>Em</a:t>
            </a:r>
            <a:r>
              <a:rPr lang="en-US" sz="1900" dirty="0">
                <a:latin typeface="+mn-lt"/>
                <a:ea typeface="Times New Roman" panose="02020603050405020304" pitchFamily="18" charset="0"/>
                <a:cs typeface="Times New Roman" panose="02020603050405020304" pitchFamily="18" charset="0"/>
              </a:rPr>
              <a:t> m</a:t>
            </a:r>
            <a:r>
              <a:rPr lang="vi-VN" sz="1900" dirty="0">
                <a:latin typeface="+mn-lt"/>
                <a:ea typeface="Times New Roman" panose="02020603050405020304" pitchFamily="18" charset="0"/>
                <a:cs typeface="Times New Roman" panose="02020603050405020304" pitchFamily="18" charset="0"/>
              </a:rPr>
              <a:t>uốn thuyết phục thầy, cô và bạn bè trong lớp tin vào khả năng đảm nhiệm công việc làm cán sự lớp</a:t>
            </a:r>
            <a:r>
              <a:rPr lang="en-US" sz="1900" dirty="0">
                <a:latin typeface="+mn-lt"/>
                <a:ea typeface="Times New Roman" panose="02020603050405020304" pitchFamily="18" charset="0"/>
                <a:cs typeface="Times New Roman" panose="02020603050405020304" pitchFamily="18" charset="0"/>
              </a:rPr>
              <a:t>.</a:t>
            </a:r>
            <a:endParaRPr lang="en-US" sz="1900" dirty="0">
              <a:effectLst/>
              <a:latin typeface="+mn-lt"/>
              <a:ea typeface="Times New Roman" panose="02020603050405020304" pitchFamily="18" charset="0"/>
              <a:cs typeface="Times New Roman" panose="02020603050405020304" pitchFamily="18" charset="0"/>
            </a:endParaRPr>
          </a:p>
        </p:txBody>
      </p:sp>
      <p:pic>
        <p:nvPicPr>
          <p:cNvPr id="968"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229704" y="3187849"/>
            <a:ext cx="493993" cy="473336"/>
          </a:xfrm>
          <a:prstGeom prst="rect">
            <a:avLst/>
          </a:prstGeom>
        </p:spPr>
      </p:pic>
      <p:sp>
        <p:nvSpPr>
          <p:cNvPr id="4" name="Rectangle 3"/>
          <p:cNvSpPr/>
          <p:nvPr/>
        </p:nvSpPr>
        <p:spPr>
          <a:xfrm>
            <a:off x="1904105" y="2939769"/>
            <a:ext cx="6174887" cy="1408078"/>
          </a:xfrm>
          <a:prstGeom prst="rect">
            <a:avLst/>
          </a:prstGeom>
        </p:spPr>
        <p:txBody>
          <a:bodyPr wrap="square">
            <a:spAutoFit/>
          </a:bodyPr>
          <a:lstStyle/>
          <a:p>
            <a:pPr algn="just">
              <a:lnSpc>
                <a:spcPct val="150000"/>
              </a:lnSpc>
            </a:pPr>
            <a:r>
              <a:rPr lang="en-US" sz="1900" dirty="0" err="1">
                <a:latin typeface="+mn-lt"/>
                <a:ea typeface="Times New Roman" panose="02020603050405020304" pitchFamily="18" charset="0"/>
              </a:rPr>
              <a:t>Em</a:t>
            </a:r>
            <a:r>
              <a:rPr lang="en-US" sz="1900" dirty="0">
                <a:latin typeface="+mn-lt"/>
                <a:ea typeface="Times New Roman" panose="02020603050405020304" pitchFamily="18" charset="0"/>
              </a:rPr>
              <a:t> </a:t>
            </a:r>
            <a:r>
              <a:rPr lang="vi-VN" sz="1900" dirty="0">
                <a:latin typeface="+mn-lt"/>
                <a:ea typeface="Times New Roman" panose="02020603050405020304" pitchFamily="18" charset="0"/>
              </a:rPr>
              <a:t>muốn Ban Tuyển sinh của trường cao đẳng, đại học ở nước ngoài tin vào năng lực của em để cấp học bổng du </a:t>
            </a:r>
            <a:r>
              <a:rPr lang="vi-VN" sz="1900" dirty="0" smtClean="0">
                <a:latin typeface="+mn-lt"/>
                <a:ea typeface="Times New Roman" panose="02020603050405020304" pitchFamily="18" charset="0"/>
              </a:rPr>
              <a:t>học</a:t>
            </a:r>
            <a:r>
              <a:rPr lang="en-US" sz="1900" dirty="0" smtClean="0">
                <a:latin typeface="+mn-lt"/>
                <a:ea typeface="Times New Roman" panose="02020603050405020304" pitchFamily="18" charset="0"/>
              </a:rPr>
              <a:t>…</a:t>
            </a:r>
            <a:endParaRPr lang="en-US" sz="1900"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64"/>
                                        </p:tgtEl>
                                        <p:attrNameLst>
                                          <p:attrName>style.visibility</p:attrName>
                                        </p:attrNameLst>
                                      </p:cBhvr>
                                      <p:to>
                                        <p:strVal val="visible"/>
                                      </p:to>
                                    </p:set>
                                    <p:animEffect transition="in" filter="fade">
                                      <p:cBhvr>
                                        <p:cTn id="12" dur="500"/>
                                        <p:tgtEl>
                                          <p:spTgt spid="964"/>
                                        </p:tgtEl>
                                      </p:cBhvr>
                                    </p:animEffect>
                                    <p:anim calcmode="lin" valueType="num">
                                      <p:cBhvr>
                                        <p:cTn id="13" dur="500" fill="hold"/>
                                        <p:tgtEl>
                                          <p:spTgt spid="964"/>
                                        </p:tgtEl>
                                        <p:attrNameLst>
                                          <p:attrName>ppt_x</p:attrName>
                                        </p:attrNameLst>
                                      </p:cBhvr>
                                      <p:tavLst>
                                        <p:tav tm="0">
                                          <p:val>
                                            <p:strVal val="#ppt_x"/>
                                          </p:val>
                                        </p:tav>
                                        <p:tav tm="100000">
                                          <p:val>
                                            <p:strVal val="#ppt_x"/>
                                          </p:val>
                                        </p:tav>
                                      </p:tavLst>
                                    </p:anim>
                                    <p:anim calcmode="lin" valueType="num">
                                      <p:cBhvr>
                                        <p:cTn id="14" dur="500" fill="hold"/>
                                        <p:tgtEl>
                                          <p:spTgt spid="96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66"/>
                                        </p:tgtEl>
                                        <p:attrNameLst>
                                          <p:attrName>style.visibility</p:attrName>
                                        </p:attrNameLst>
                                      </p:cBhvr>
                                      <p:to>
                                        <p:strVal val="visible"/>
                                      </p:to>
                                    </p:set>
                                    <p:animEffect transition="in" filter="fade">
                                      <p:cBhvr>
                                        <p:cTn id="24" dur="500"/>
                                        <p:tgtEl>
                                          <p:spTgt spid="966"/>
                                        </p:tgtEl>
                                      </p:cBhvr>
                                    </p:animEffect>
                                    <p:anim calcmode="lin" valueType="num">
                                      <p:cBhvr>
                                        <p:cTn id="25" dur="500" fill="hold"/>
                                        <p:tgtEl>
                                          <p:spTgt spid="966"/>
                                        </p:tgtEl>
                                        <p:attrNameLst>
                                          <p:attrName>ppt_x</p:attrName>
                                        </p:attrNameLst>
                                      </p:cBhvr>
                                      <p:tavLst>
                                        <p:tav tm="0">
                                          <p:val>
                                            <p:strVal val="#ppt_x"/>
                                          </p:val>
                                        </p:tav>
                                        <p:tav tm="100000">
                                          <p:val>
                                            <p:strVal val="#ppt_x"/>
                                          </p:val>
                                        </p:tav>
                                      </p:tavLst>
                                    </p:anim>
                                    <p:anim calcmode="lin" valueType="num">
                                      <p:cBhvr>
                                        <p:cTn id="26" dur="500" fill="hold"/>
                                        <p:tgtEl>
                                          <p:spTgt spid="96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68"/>
                                        </p:tgtEl>
                                        <p:attrNameLst>
                                          <p:attrName>style.visibility</p:attrName>
                                        </p:attrNameLst>
                                      </p:cBhvr>
                                      <p:to>
                                        <p:strVal val="visible"/>
                                      </p:to>
                                    </p:set>
                                    <p:animEffect transition="in" filter="fade">
                                      <p:cBhvr>
                                        <p:cTn id="36" dur="500"/>
                                        <p:tgtEl>
                                          <p:spTgt spid="968"/>
                                        </p:tgtEl>
                                      </p:cBhvr>
                                    </p:animEffect>
                                    <p:anim calcmode="lin" valueType="num">
                                      <p:cBhvr>
                                        <p:cTn id="37" dur="500" fill="hold"/>
                                        <p:tgtEl>
                                          <p:spTgt spid="968"/>
                                        </p:tgtEl>
                                        <p:attrNameLst>
                                          <p:attrName>ppt_x</p:attrName>
                                        </p:attrNameLst>
                                      </p:cBhvr>
                                      <p:tavLst>
                                        <p:tav tm="0">
                                          <p:val>
                                            <p:strVal val="#ppt_x"/>
                                          </p:val>
                                        </p:tav>
                                        <p:tav tm="100000">
                                          <p:val>
                                            <p:strVal val="#ppt_x"/>
                                          </p:val>
                                        </p:tav>
                                      </p:tavLst>
                                    </p:anim>
                                    <p:anim calcmode="lin" valueType="num">
                                      <p:cBhvr>
                                        <p:cTn id="38" dur="500" fill="hold"/>
                                        <p:tgtEl>
                                          <p:spTgt spid="96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anim calcmode="lin" valueType="num">
                                      <p:cBhvr>
                                        <p:cTn id="42" dur="500" fill="hold"/>
                                        <p:tgtEl>
                                          <p:spTgt spid="4"/>
                                        </p:tgtEl>
                                        <p:attrNameLst>
                                          <p:attrName>ppt_x</p:attrName>
                                        </p:attrNameLst>
                                      </p:cBhvr>
                                      <p:tavLst>
                                        <p:tav tm="0">
                                          <p:val>
                                            <p:strVal val="#ppt_x"/>
                                          </p:val>
                                        </p:tav>
                                        <p:tav tm="100000">
                                          <p:val>
                                            <p:strVal val="#ppt_x"/>
                                          </p:val>
                                        </p:tav>
                                      </p:tavLst>
                                    </p:anim>
                                    <p:anim calcmode="lin" valueType="num">
                                      <p:cBhvr>
                                        <p:cTn id="4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72"/>
        <p:cNvGrpSpPr/>
        <p:nvPr/>
      </p:nvGrpSpPr>
      <p:grpSpPr>
        <a:xfrm>
          <a:off x="0" y="0"/>
          <a:ext cx="0" cy="0"/>
          <a:chOff x="0" y="0"/>
          <a:chExt cx="0" cy="0"/>
        </a:xfrm>
      </p:grpSpPr>
      <p:grpSp>
        <p:nvGrpSpPr>
          <p:cNvPr id="9974" name="Google Shape;9974;p60"/>
          <p:cNvGrpSpPr/>
          <p:nvPr/>
        </p:nvGrpSpPr>
        <p:grpSpPr>
          <a:xfrm>
            <a:off x="1003232" y="555095"/>
            <a:ext cx="7137542" cy="3549567"/>
            <a:chOff x="1003232" y="1344811"/>
            <a:chExt cx="7137542" cy="3549567"/>
          </a:xfrm>
        </p:grpSpPr>
        <p:grpSp>
          <p:nvGrpSpPr>
            <p:cNvPr id="9975" name="Google Shape;9975;p60"/>
            <p:cNvGrpSpPr/>
            <p:nvPr/>
          </p:nvGrpSpPr>
          <p:grpSpPr>
            <a:xfrm>
              <a:off x="1003232" y="1472057"/>
              <a:ext cx="7038958" cy="3422321"/>
              <a:chOff x="719998" y="1516275"/>
              <a:chExt cx="6794361" cy="3303398"/>
            </a:xfrm>
          </p:grpSpPr>
          <p:sp>
            <p:nvSpPr>
              <p:cNvPr id="9976" name="Google Shape;9976;p60"/>
              <p:cNvSpPr/>
              <p:nvPr/>
            </p:nvSpPr>
            <p:spPr>
              <a:xfrm>
                <a:off x="4170075" y="1516275"/>
                <a:ext cx="3344284" cy="3303390"/>
              </a:xfrm>
              <a:custGeom>
                <a:avLst/>
                <a:gdLst/>
                <a:ahLst/>
                <a:cxnLst/>
                <a:rect l="l" t="t" r="r" b="b"/>
                <a:pathLst>
                  <a:path w="31743" h="30529" extrusionOk="0">
                    <a:moveTo>
                      <a:pt x="1298" y="1"/>
                    </a:moveTo>
                    <a:cubicBezTo>
                      <a:pt x="1310" y="72"/>
                      <a:pt x="1322" y="156"/>
                      <a:pt x="1322" y="227"/>
                    </a:cubicBezTo>
                    <a:cubicBezTo>
                      <a:pt x="1322" y="656"/>
                      <a:pt x="965" y="1013"/>
                      <a:pt x="536" y="1013"/>
                    </a:cubicBezTo>
                    <a:cubicBezTo>
                      <a:pt x="334" y="1013"/>
                      <a:pt x="132" y="930"/>
                      <a:pt x="1" y="799"/>
                    </a:cubicBezTo>
                    <a:lnTo>
                      <a:pt x="1" y="30528"/>
                    </a:lnTo>
                    <a:lnTo>
                      <a:pt x="31743" y="30528"/>
                    </a:lnTo>
                    <a:lnTo>
                      <a:pt x="31743" y="763"/>
                    </a:lnTo>
                    <a:cubicBezTo>
                      <a:pt x="31731" y="930"/>
                      <a:pt x="31528" y="1013"/>
                      <a:pt x="31302" y="1013"/>
                    </a:cubicBezTo>
                    <a:cubicBezTo>
                      <a:pt x="30874" y="1013"/>
                      <a:pt x="30516" y="656"/>
                      <a:pt x="30516" y="227"/>
                    </a:cubicBezTo>
                    <a:cubicBezTo>
                      <a:pt x="30516" y="156"/>
                      <a:pt x="30528" y="72"/>
                      <a:pt x="30540" y="1"/>
                    </a:cubicBezTo>
                    <a:lnTo>
                      <a:pt x="29695" y="1"/>
                    </a:lnTo>
                    <a:cubicBezTo>
                      <a:pt x="29707" y="72"/>
                      <a:pt x="29719" y="156"/>
                      <a:pt x="29719" y="227"/>
                    </a:cubicBezTo>
                    <a:cubicBezTo>
                      <a:pt x="29719" y="656"/>
                      <a:pt x="29361" y="1013"/>
                      <a:pt x="28933" y="1013"/>
                    </a:cubicBezTo>
                    <a:cubicBezTo>
                      <a:pt x="28504" y="1013"/>
                      <a:pt x="28147" y="656"/>
                      <a:pt x="28147" y="227"/>
                    </a:cubicBezTo>
                    <a:cubicBezTo>
                      <a:pt x="28147" y="156"/>
                      <a:pt x="28159" y="72"/>
                      <a:pt x="28171" y="1"/>
                    </a:cubicBezTo>
                    <a:lnTo>
                      <a:pt x="27325" y="1"/>
                    </a:lnTo>
                    <a:cubicBezTo>
                      <a:pt x="27337" y="72"/>
                      <a:pt x="27361" y="156"/>
                      <a:pt x="27361" y="227"/>
                    </a:cubicBezTo>
                    <a:cubicBezTo>
                      <a:pt x="27361" y="656"/>
                      <a:pt x="27004" y="1013"/>
                      <a:pt x="26563" y="1013"/>
                    </a:cubicBezTo>
                    <a:cubicBezTo>
                      <a:pt x="26135" y="1013"/>
                      <a:pt x="25778" y="656"/>
                      <a:pt x="25778" y="227"/>
                    </a:cubicBezTo>
                    <a:cubicBezTo>
                      <a:pt x="25778" y="156"/>
                      <a:pt x="25790" y="72"/>
                      <a:pt x="25813" y="1"/>
                    </a:cubicBezTo>
                    <a:lnTo>
                      <a:pt x="24956" y="1"/>
                    </a:lnTo>
                    <a:cubicBezTo>
                      <a:pt x="24980" y="72"/>
                      <a:pt x="24992" y="156"/>
                      <a:pt x="24992" y="227"/>
                    </a:cubicBezTo>
                    <a:cubicBezTo>
                      <a:pt x="24992" y="656"/>
                      <a:pt x="24635" y="1013"/>
                      <a:pt x="24206" y="1013"/>
                    </a:cubicBezTo>
                    <a:cubicBezTo>
                      <a:pt x="23766" y="1013"/>
                      <a:pt x="23408" y="656"/>
                      <a:pt x="23408" y="227"/>
                    </a:cubicBezTo>
                    <a:cubicBezTo>
                      <a:pt x="23408" y="156"/>
                      <a:pt x="23432" y="72"/>
                      <a:pt x="23444" y="1"/>
                    </a:cubicBezTo>
                    <a:lnTo>
                      <a:pt x="22599" y="1"/>
                    </a:lnTo>
                    <a:cubicBezTo>
                      <a:pt x="22611" y="72"/>
                      <a:pt x="22623" y="156"/>
                      <a:pt x="22623" y="227"/>
                    </a:cubicBezTo>
                    <a:cubicBezTo>
                      <a:pt x="22623" y="656"/>
                      <a:pt x="22265" y="1013"/>
                      <a:pt x="21837" y="1013"/>
                    </a:cubicBezTo>
                    <a:cubicBezTo>
                      <a:pt x="21408" y="1013"/>
                      <a:pt x="21051" y="656"/>
                      <a:pt x="21051" y="227"/>
                    </a:cubicBezTo>
                    <a:cubicBezTo>
                      <a:pt x="21051" y="156"/>
                      <a:pt x="21063" y="72"/>
                      <a:pt x="21075" y="1"/>
                    </a:cubicBezTo>
                    <a:lnTo>
                      <a:pt x="20229" y="1"/>
                    </a:lnTo>
                    <a:cubicBezTo>
                      <a:pt x="20241" y="72"/>
                      <a:pt x="20253" y="156"/>
                      <a:pt x="20253" y="227"/>
                    </a:cubicBezTo>
                    <a:cubicBezTo>
                      <a:pt x="20253" y="656"/>
                      <a:pt x="19896" y="1013"/>
                      <a:pt x="19467" y="1013"/>
                    </a:cubicBezTo>
                    <a:cubicBezTo>
                      <a:pt x="19039" y="1013"/>
                      <a:pt x="18682" y="656"/>
                      <a:pt x="18682" y="227"/>
                    </a:cubicBezTo>
                    <a:cubicBezTo>
                      <a:pt x="18682" y="156"/>
                      <a:pt x="18693" y="72"/>
                      <a:pt x="18705" y="1"/>
                    </a:cubicBezTo>
                    <a:lnTo>
                      <a:pt x="17860" y="1"/>
                    </a:lnTo>
                    <a:cubicBezTo>
                      <a:pt x="17872" y="72"/>
                      <a:pt x="17896" y="156"/>
                      <a:pt x="17896" y="227"/>
                    </a:cubicBezTo>
                    <a:cubicBezTo>
                      <a:pt x="17896" y="656"/>
                      <a:pt x="17539" y="1013"/>
                      <a:pt x="17098" y="1013"/>
                    </a:cubicBezTo>
                    <a:cubicBezTo>
                      <a:pt x="16669" y="1013"/>
                      <a:pt x="16312" y="656"/>
                      <a:pt x="16312" y="227"/>
                    </a:cubicBezTo>
                    <a:cubicBezTo>
                      <a:pt x="16312" y="156"/>
                      <a:pt x="16324" y="72"/>
                      <a:pt x="16348" y="1"/>
                    </a:cubicBezTo>
                    <a:lnTo>
                      <a:pt x="15491" y="1"/>
                    </a:lnTo>
                    <a:cubicBezTo>
                      <a:pt x="15514" y="72"/>
                      <a:pt x="15526" y="156"/>
                      <a:pt x="15526" y="227"/>
                    </a:cubicBezTo>
                    <a:cubicBezTo>
                      <a:pt x="15526"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5" y="656"/>
                      <a:pt x="11585" y="227"/>
                    </a:cubicBezTo>
                    <a:cubicBezTo>
                      <a:pt x="11585" y="156"/>
                      <a:pt x="11597" y="72"/>
                      <a:pt x="11609" y="1"/>
                    </a:cubicBezTo>
                    <a:lnTo>
                      <a:pt x="10764" y="1"/>
                    </a:lnTo>
                    <a:cubicBezTo>
                      <a:pt x="10776" y="72"/>
                      <a:pt x="10788" y="156"/>
                      <a:pt x="10788" y="227"/>
                    </a:cubicBezTo>
                    <a:cubicBezTo>
                      <a:pt x="10788" y="656"/>
                      <a:pt x="10431" y="1013"/>
                      <a:pt x="10002" y="1013"/>
                    </a:cubicBezTo>
                    <a:cubicBezTo>
                      <a:pt x="9573" y="1013"/>
                      <a:pt x="9216" y="656"/>
                      <a:pt x="9216" y="227"/>
                    </a:cubicBezTo>
                    <a:cubicBezTo>
                      <a:pt x="9216" y="156"/>
                      <a:pt x="9228" y="72"/>
                      <a:pt x="9240" y="1"/>
                    </a:cubicBezTo>
                    <a:lnTo>
                      <a:pt x="8395" y="1"/>
                    </a:lnTo>
                    <a:cubicBezTo>
                      <a:pt x="8406" y="72"/>
                      <a:pt x="8430" y="156"/>
                      <a:pt x="8430" y="227"/>
                    </a:cubicBezTo>
                    <a:cubicBezTo>
                      <a:pt x="8430" y="656"/>
                      <a:pt x="8073" y="1013"/>
                      <a:pt x="7633" y="1013"/>
                    </a:cubicBezTo>
                    <a:cubicBezTo>
                      <a:pt x="7204" y="1013"/>
                      <a:pt x="6847" y="656"/>
                      <a:pt x="6847" y="227"/>
                    </a:cubicBezTo>
                    <a:cubicBezTo>
                      <a:pt x="6847" y="156"/>
                      <a:pt x="6859" y="72"/>
                      <a:pt x="6882" y="1"/>
                    </a:cubicBezTo>
                    <a:lnTo>
                      <a:pt x="6025" y="1"/>
                    </a:lnTo>
                    <a:cubicBezTo>
                      <a:pt x="6049" y="72"/>
                      <a:pt x="6061" y="156"/>
                      <a:pt x="6061" y="227"/>
                    </a:cubicBezTo>
                    <a:cubicBezTo>
                      <a:pt x="6061" y="656"/>
                      <a:pt x="5704" y="1013"/>
                      <a:pt x="5275" y="1013"/>
                    </a:cubicBezTo>
                    <a:cubicBezTo>
                      <a:pt x="4835" y="1013"/>
                      <a:pt x="4477" y="656"/>
                      <a:pt x="4477" y="227"/>
                    </a:cubicBezTo>
                    <a:cubicBezTo>
                      <a:pt x="4477" y="156"/>
                      <a:pt x="4501" y="72"/>
                      <a:pt x="4513" y="1"/>
                    </a:cubicBezTo>
                    <a:lnTo>
                      <a:pt x="3668" y="1"/>
                    </a:lnTo>
                    <a:cubicBezTo>
                      <a:pt x="3680" y="72"/>
                      <a:pt x="3692" y="156"/>
                      <a:pt x="3692" y="227"/>
                    </a:cubicBezTo>
                    <a:cubicBezTo>
                      <a:pt x="3692" y="656"/>
                      <a:pt x="3334" y="1013"/>
                      <a:pt x="2906" y="1013"/>
                    </a:cubicBezTo>
                    <a:cubicBezTo>
                      <a:pt x="2477" y="1013"/>
                      <a:pt x="2120" y="656"/>
                      <a:pt x="2120" y="227"/>
                    </a:cubicBezTo>
                    <a:cubicBezTo>
                      <a:pt x="2120" y="156"/>
                      <a:pt x="2132" y="72"/>
                      <a:pt x="2144"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7" name="Google Shape;9977;p60"/>
              <p:cNvSpPr/>
              <p:nvPr/>
            </p:nvSpPr>
            <p:spPr>
              <a:xfrm>
                <a:off x="719998" y="1516283"/>
                <a:ext cx="3450065" cy="3303390"/>
              </a:xfrm>
              <a:custGeom>
                <a:avLst/>
                <a:gdLst/>
                <a:ahLst/>
                <a:cxnLst/>
                <a:rect l="l" t="t" r="r" b="b"/>
                <a:pathLst>
                  <a:path w="31886" h="30529" extrusionOk="0">
                    <a:moveTo>
                      <a:pt x="1299" y="1"/>
                    </a:moveTo>
                    <a:cubicBezTo>
                      <a:pt x="1311" y="72"/>
                      <a:pt x="1322" y="156"/>
                      <a:pt x="1322" y="227"/>
                    </a:cubicBezTo>
                    <a:cubicBezTo>
                      <a:pt x="1322" y="656"/>
                      <a:pt x="965" y="1013"/>
                      <a:pt x="537" y="1013"/>
                    </a:cubicBezTo>
                    <a:cubicBezTo>
                      <a:pt x="334" y="1013"/>
                      <a:pt x="132" y="930"/>
                      <a:pt x="1" y="799"/>
                    </a:cubicBezTo>
                    <a:lnTo>
                      <a:pt x="1" y="30528"/>
                    </a:lnTo>
                    <a:lnTo>
                      <a:pt x="31886" y="30528"/>
                    </a:lnTo>
                    <a:lnTo>
                      <a:pt x="31886" y="763"/>
                    </a:lnTo>
                    <a:cubicBezTo>
                      <a:pt x="31731" y="930"/>
                      <a:pt x="31529" y="1013"/>
                      <a:pt x="31302" y="1013"/>
                    </a:cubicBezTo>
                    <a:cubicBezTo>
                      <a:pt x="30862" y="1013"/>
                      <a:pt x="30517" y="656"/>
                      <a:pt x="30517" y="227"/>
                    </a:cubicBezTo>
                    <a:cubicBezTo>
                      <a:pt x="30517" y="156"/>
                      <a:pt x="30529" y="72"/>
                      <a:pt x="30540" y="1"/>
                    </a:cubicBezTo>
                    <a:lnTo>
                      <a:pt x="29695" y="1"/>
                    </a:lnTo>
                    <a:cubicBezTo>
                      <a:pt x="29707" y="72"/>
                      <a:pt x="29719" y="156"/>
                      <a:pt x="29719" y="227"/>
                    </a:cubicBezTo>
                    <a:cubicBezTo>
                      <a:pt x="29719" y="656"/>
                      <a:pt x="29362" y="1013"/>
                      <a:pt x="28933" y="1013"/>
                    </a:cubicBezTo>
                    <a:cubicBezTo>
                      <a:pt x="28504" y="1013"/>
                      <a:pt x="28147" y="656"/>
                      <a:pt x="28147" y="227"/>
                    </a:cubicBezTo>
                    <a:cubicBezTo>
                      <a:pt x="28147" y="156"/>
                      <a:pt x="28159" y="72"/>
                      <a:pt x="28171" y="1"/>
                    </a:cubicBezTo>
                    <a:lnTo>
                      <a:pt x="27326" y="1"/>
                    </a:lnTo>
                    <a:cubicBezTo>
                      <a:pt x="27338" y="72"/>
                      <a:pt x="27361" y="156"/>
                      <a:pt x="27361" y="227"/>
                    </a:cubicBezTo>
                    <a:cubicBezTo>
                      <a:pt x="27361" y="656"/>
                      <a:pt x="27004" y="1013"/>
                      <a:pt x="26564" y="1013"/>
                    </a:cubicBezTo>
                    <a:cubicBezTo>
                      <a:pt x="26135" y="1013"/>
                      <a:pt x="25778" y="656"/>
                      <a:pt x="25778" y="227"/>
                    </a:cubicBezTo>
                    <a:cubicBezTo>
                      <a:pt x="25778" y="156"/>
                      <a:pt x="25790" y="72"/>
                      <a:pt x="25814" y="1"/>
                    </a:cubicBezTo>
                    <a:lnTo>
                      <a:pt x="24956" y="1"/>
                    </a:lnTo>
                    <a:cubicBezTo>
                      <a:pt x="24980" y="72"/>
                      <a:pt x="24992" y="156"/>
                      <a:pt x="24992" y="227"/>
                    </a:cubicBezTo>
                    <a:cubicBezTo>
                      <a:pt x="24992" y="656"/>
                      <a:pt x="24635" y="1013"/>
                      <a:pt x="24206" y="1013"/>
                    </a:cubicBezTo>
                    <a:cubicBezTo>
                      <a:pt x="23766" y="1013"/>
                      <a:pt x="23409" y="656"/>
                      <a:pt x="23409" y="227"/>
                    </a:cubicBezTo>
                    <a:cubicBezTo>
                      <a:pt x="23409" y="156"/>
                      <a:pt x="23432" y="72"/>
                      <a:pt x="23444" y="1"/>
                    </a:cubicBezTo>
                    <a:lnTo>
                      <a:pt x="22599" y="1"/>
                    </a:lnTo>
                    <a:cubicBezTo>
                      <a:pt x="22611" y="72"/>
                      <a:pt x="22623" y="156"/>
                      <a:pt x="22623" y="227"/>
                    </a:cubicBezTo>
                    <a:cubicBezTo>
                      <a:pt x="22623" y="656"/>
                      <a:pt x="22266" y="1013"/>
                      <a:pt x="21837" y="1013"/>
                    </a:cubicBezTo>
                    <a:cubicBezTo>
                      <a:pt x="21408" y="1013"/>
                      <a:pt x="21051" y="656"/>
                      <a:pt x="21051" y="227"/>
                    </a:cubicBezTo>
                    <a:cubicBezTo>
                      <a:pt x="21051" y="156"/>
                      <a:pt x="21063" y="72"/>
                      <a:pt x="21075" y="1"/>
                    </a:cubicBezTo>
                    <a:lnTo>
                      <a:pt x="20230" y="1"/>
                    </a:lnTo>
                    <a:cubicBezTo>
                      <a:pt x="20242" y="72"/>
                      <a:pt x="20253" y="156"/>
                      <a:pt x="20253" y="227"/>
                    </a:cubicBezTo>
                    <a:cubicBezTo>
                      <a:pt x="20253" y="656"/>
                      <a:pt x="19896" y="1013"/>
                      <a:pt x="19468" y="1013"/>
                    </a:cubicBezTo>
                    <a:cubicBezTo>
                      <a:pt x="19039" y="1013"/>
                      <a:pt x="18682" y="656"/>
                      <a:pt x="18682" y="227"/>
                    </a:cubicBezTo>
                    <a:cubicBezTo>
                      <a:pt x="18682" y="156"/>
                      <a:pt x="18694" y="72"/>
                      <a:pt x="18706" y="1"/>
                    </a:cubicBezTo>
                    <a:lnTo>
                      <a:pt x="17860" y="1"/>
                    </a:lnTo>
                    <a:cubicBezTo>
                      <a:pt x="17872" y="72"/>
                      <a:pt x="17896" y="156"/>
                      <a:pt x="17896" y="227"/>
                    </a:cubicBezTo>
                    <a:cubicBezTo>
                      <a:pt x="17896" y="656"/>
                      <a:pt x="17539" y="1013"/>
                      <a:pt x="17098" y="1013"/>
                    </a:cubicBezTo>
                    <a:cubicBezTo>
                      <a:pt x="16670" y="1013"/>
                      <a:pt x="16312" y="656"/>
                      <a:pt x="16312" y="227"/>
                    </a:cubicBezTo>
                    <a:cubicBezTo>
                      <a:pt x="16312" y="156"/>
                      <a:pt x="16324" y="72"/>
                      <a:pt x="16348" y="1"/>
                    </a:cubicBezTo>
                    <a:lnTo>
                      <a:pt x="15491" y="1"/>
                    </a:lnTo>
                    <a:cubicBezTo>
                      <a:pt x="15515" y="72"/>
                      <a:pt x="15527" y="156"/>
                      <a:pt x="15527" y="227"/>
                    </a:cubicBezTo>
                    <a:cubicBezTo>
                      <a:pt x="15527"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6" y="656"/>
                      <a:pt x="11586" y="227"/>
                    </a:cubicBezTo>
                    <a:cubicBezTo>
                      <a:pt x="11586" y="156"/>
                      <a:pt x="11598" y="72"/>
                      <a:pt x="11609" y="1"/>
                    </a:cubicBezTo>
                    <a:lnTo>
                      <a:pt x="10764" y="1"/>
                    </a:lnTo>
                    <a:cubicBezTo>
                      <a:pt x="10776" y="72"/>
                      <a:pt x="10788" y="156"/>
                      <a:pt x="10788" y="227"/>
                    </a:cubicBezTo>
                    <a:cubicBezTo>
                      <a:pt x="10788" y="656"/>
                      <a:pt x="10431" y="1013"/>
                      <a:pt x="10002" y="1013"/>
                    </a:cubicBezTo>
                    <a:cubicBezTo>
                      <a:pt x="9574" y="1013"/>
                      <a:pt x="9216" y="656"/>
                      <a:pt x="9216" y="227"/>
                    </a:cubicBezTo>
                    <a:cubicBezTo>
                      <a:pt x="9216" y="156"/>
                      <a:pt x="9228" y="72"/>
                      <a:pt x="9240" y="1"/>
                    </a:cubicBezTo>
                    <a:lnTo>
                      <a:pt x="8395" y="1"/>
                    </a:lnTo>
                    <a:cubicBezTo>
                      <a:pt x="8407" y="72"/>
                      <a:pt x="8431" y="156"/>
                      <a:pt x="8431" y="227"/>
                    </a:cubicBezTo>
                    <a:cubicBezTo>
                      <a:pt x="8431" y="656"/>
                      <a:pt x="8073" y="1013"/>
                      <a:pt x="7633" y="1013"/>
                    </a:cubicBezTo>
                    <a:cubicBezTo>
                      <a:pt x="7204" y="1013"/>
                      <a:pt x="6847" y="656"/>
                      <a:pt x="6847" y="227"/>
                    </a:cubicBezTo>
                    <a:cubicBezTo>
                      <a:pt x="6847" y="156"/>
                      <a:pt x="6859" y="72"/>
                      <a:pt x="6883" y="1"/>
                    </a:cubicBezTo>
                    <a:lnTo>
                      <a:pt x="6025" y="1"/>
                    </a:lnTo>
                    <a:cubicBezTo>
                      <a:pt x="6049" y="72"/>
                      <a:pt x="6061" y="156"/>
                      <a:pt x="6061" y="227"/>
                    </a:cubicBezTo>
                    <a:cubicBezTo>
                      <a:pt x="6061" y="656"/>
                      <a:pt x="5704" y="1013"/>
                      <a:pt x="5275" y="1013"/>
                    </a:cubicBezTo>
                    <a:cubicBezTo>
                      <a:pt x="4835" y="1013"/>
                      <a:pt x="4478" y="656"/>
                      <a:pt x="4478" y="227"/>
                    </a:cubicBezTo>
                    <a:cubicBezTo>
                      <a:pt x="4478" y="156"/>
                      <a:pt x="4501" y="72"/>
                      <a:pt x="4513" y="1"/>
                    </a:cubicBezTo>
                    <a:lnTo>
                      <a:pt x="3668" y="1"/>
                    </a:lnTo>
                    <a:cubicBezTo>
                      <a:pt x="3680" y="72"/>
                      <a:pt x="3692" y="156"/>
                      <a:pt x="3692" y="227"/>
                    </a:cubicBezTo>
                    <a:cubicBezTo>
                      <a:pt x="3692" y="656"/>
                      <a:pt x="3335" y="1013"/>
                      <a:pt x="2906" y="1013"/>
                    </a:cubicBezTo>
                    <a:cubicBezTo>
                      <a:pt x="2477" y="1013"/>
                      <a:pt x="2120" y="656"/>
                      <a:pt x="2120" y="227"/>
                    </a:cubicBezTo>
                    <a:cubicBezTo>
                      <a:pt x="2120" y="156"/>
                      <a:pt x="2132" y="72"/>
                      <a:pt x="2144"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8" name="Google Shape;9978;p60"/>
            <p:cNvGrpSpPr/>
            <p:nvPr/>
          </p:nvGrpSpPr>
          <p:grpSpPr>
            <a:xfrm>
              <a:off x="1136550" y="1344811"/>
              <a:ext cx="7004224" cy="3422313"/>
              <a:chOff x="819248" y="1421033"/>
              <a:chExt cx="6760834" cy="3303390"/>
            </a:xfrm>
          </p:grpSpPr>
          <p:sp>
            <p:nvSpPr>
              <p:cNvPr id="9979" name="Google Shape;9979;p60"/>
              <p:cNvSpPr/>
              <p:nvPr/>
            </p:nvSpPr>
            <p:spPr>
              <a:xfrm>
                <a:off x="4145490" y="1421033"/>
                <a:ext cx="3434593" cy="3303390"/>
              </a:xfrm>
              <a:custGeom>
                <a:avLst/>
                <a:gdLst/>
                <a:ahLst/>
                <a:cxnLst/>
                <a:rect l="l" t="t" r="r" b="b"/>
                <a:pathLst>
                  <a:path w="31743" h="30529" extrusionOk="0">
                    <a:moveTo>
                      <a:pt x="1298" y="1"/>
                    </a:moveTo>
                    <a:cubicBezTo>
                      <a:pt x="1310" y="72"/>
                      <a:pt x="1322" y="156"/>
                      <a:pt x="1322" y="227"/>
                    </a:cubicBezTo>
                    <a:cubicBezTo>
                      <a:pt x="1322" y="656"/>
                      <a:pt x="965" y="1013"/>
                      <a:pt x="536" y="1013"/>
                    </a:cubicBezTo>
                    <a:cubicBezTo>
                      <a:pt x="334" y="1013"/>
                      <a:pt x="132" y="930"/>
                      <a:pt x="1" y="799"/>
                    </a:cubicBezTo>
                    <a:lnTo>
                      <a:pt x="1" y="30528"/>
                    </a:lnTo>
                    <a:lnTo>
                      <a:pt x="31743" y="30528"/>
                    </a:lnTo>
                    <a:lnTo>
                      <a:pt x="31743" y="763"/>
                    </a:lnTo>
                    <a:cubicBezTo>
                      <a:pt x="31731" y="930"/>
                      <a:pt x="31528" y="1013"/>
                      <a:pt x="31302" y="1013"/>
                    </a:cubicBezTo>
                    <a:cubicBezTo>
                      <a:pt x="30874" y="1013"/>
                      <a:pt x="30516" y="656"/>
                      <a:pt x="30516" y="227"/>
                    </a:cubicBezTo>
                    <a:cubicBezTo>
                      <a:pt x="30516" y="156"/>
                      <a:pt x="30528" y="72"/>
                      <a:pt x="30540" y="1"/>
                    </a:cubicBezTo>
                    <a:lnTo>
                      <a:pt x="29695" y="1"/>
                    </a:lnTo>
                    <a:cubicBezTo>
                      <a:pt x="29707" y="72"/>
                      <a:pt x="29719" y="156"/>
                      <a:pt x="29719" y="227"/>
                    </a:cubicBezTo>
                    <a:cubicBezTo>
                      <a:pt x="29719" y="656"/>
                      <a:pt x="29361" y="1013"/>
                      <a:pt x="28933" y="1013"/>
                    </a:cubicBezTo>
                    <a:cubicBezTo>
                      <a:pt x="28504" y="1013"/>
                      <a:pt x="28147" y="656"/>
                      <a:pt x="28147" y="227"/>
                    </a:cubicBezTo>
                    <a:cubicBezTo>
                      <a:pt x="28147" y="156"/>
                      <a:pt x="28159" y="72"/>
                      <a:pt x="28171" y="1"/>
                    </a:cubicBezTo>
                    <a:lnTo>
                      <a:pt x="27325" y="1"/>
                    </a:lnTo>
                    <a:cubicBezTo>
                      <a:pt x="27337" y="72"/>
                      <a:pt x="27361" y="156"/>
                      <a:pt x="27361" y="227"/>
                    </a:cubicBezTo>
                    <a:cubicBezTo>
                      <a:pt x="27361" y="656"/>
                      <a:pt x="27004" y="1013"/>
                      <a:pt x="26563" y="1013"/>
                    </a:cubicBezTo>
                    <a:cubicBezTo>
                      <a:pt x="26135" y="1013"/>
                      <a:pt x="25778" y="656"/>
                      <a:pt x="25778" y="227"/>
                    </a:cubicBezTo>
                    <a:cubicBezTo>
                      <a:pt x="25778" y="156"/>
                      <a:pt x="25790" y="72"/>
                      <a:pt x="25813" y="1"/>
                    </a:cubicBezTo>
                    <a:lnTo>
                      <a:pt x="24956" y="1"/>
                    </a:lnTo>
                    <a:cubicBezTo>
                      <a:pt x="24980" y="72"/>
                      <a:pt x="24992" y="156"/>
                      <a:pt x="24992" y="227"/>
                    </a:cubicBezTo>
                    <a:cubicBezTo>
                      <a:pt x="24992" y="656"/>
                      <a:pt x="24635" y="1013"/>
                      <a:pt x="24206" y="1013"/>
                    </a:cubicBezTo>
                    <a:cubicBezTo>
                      <a:pt x="23766" y="1013"/>
                      <a:pt x="23408" y="656"/>
                      <a:pt x="23408" y="227"/>
                    </a:cubicBezTo>
                    <a:cubicBezTo>
                      <a:pt x="23408" y="156"/>
                      <a:pt x="23432" y="72"/>
                      <a:pt x="23444" y="1"/>
                    </a:cubicBezTo>
                    <a:lnTo>
                      <a:pt x="22599" y="1"/>
                    </a:lnTo>
                    <a:cubicBezTo>
                      <a:pt x="22611" y="72"/>
                      <a:pt x="22623" y="156"/>
                      <a:pt x="22623" y="227"/>
                    </a:cubicBezTo>
                    <a:cubicBezTo>
                      <a:pt x="22623" y="656"/>
                      <a:pt x="22265" y="1013"/>
                      <a:pt x="21837" y="1013"/>
                    </a:cubicBezTo>
                    <a:cubicBezTo>
                      <a:pt x="21408" y="1013"/>
                      <a:pt x="21051" y="656"/>
                      <a:pt x="21051" y="227"/>
                    </a:cubicBezTo>
                    <a:cubicBezTo>
                      <a:pt x="21051" y="156"/>
                      <a:pt x="21063" y="72"/>
                      <a:pt x="21075" y="1"/>
                    </a:cubicBezTo>
                    <a:lnTo>
                      <a:pt x="20229" y="1"/>
                    </a:lnTo>
                    <a:cubicBezTo>
                      <a:pt x="20241" y="72"/>
                      <a:pt x="20253" y="156"/>
                      <a:pt x="20253" y="227"/>
                    </a:cubicBezTo>
                    <a:cubicBezTo>
                      <a:pt x="20253" y="656"/>
                      <a:pt x="19896" y="1013"/>
                      <a:pt x="19467" y="1013"/>
                    </a:cubicBezTo>
                    <a:cubicBezTo>
                      <a:pt x="19039" y="1013"/>
                      <a:pt x="18682" y="656"/>
                      <a:pt x="18682" y="227"/>
                    </a:cubicBezTo>
                    <a:cubicBezTo>
                      <a:pt x="18682" y="156"/>
                      <a:pt x="18693" y="72"/>
                      <a:pt x="18705" y="1"/>
                    </a:cubicBezTo>
                    <a:lnTo>
                      <a:pt x="17860" y="1"/>
                    </a:lnTo>
                    <a:cubicBezTo>
                      <a:pt x="17872" y="72"/>
                      <a:pt x="17896" y="156"/>
                      <a:pt x="17896" y="227"/>
                    </a:cubicBezTo>
                    <a:cubicBezTo>
                      <a:pt x="17896" y="656"/>
                      <a:pt x="17539" y="1013"/>
                      <a:pt x="17098" y="1013"/>
                    </a:cubicBezTo>
                    <a:cubicBezTo>
                      <a:pt x="16669" y="1013"/>
                      <a:pt x="16312" y="656"/>
                      <a:pt x="16312" y="227"/>
                    </a:cubicBezTo>
                    <a:cubicBezTo>
                      <a:pt x="16312" y="156"/>
                      <a:pt x="16324" y="72"/>
                      <a:pt x="16348" y="1"/>
                    </a:cubicBezTo>
                    <a:lnTo>
                      <a:pt x="15491" y="1"/>
                    </a:lnTo>
                    <a:cubicBezTo>
                      <a:pt x="15514" y="72"/>
                      <a:pt x="15526" y="156"/>
                      <a:pt x="15526" y="227"/>
                    </a:cubicBezTo>
                    <a:cubicBezTo>
                      <a:pt x="15526"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5" y="656"/>
                      <a:pt x="11585" y="227"/>
                    </a:cubicBezTo>
                    <a:cubicBezTo>
                      <a:pt x="11585" y="156"/>
                      <a:pt x="11597" y="72"/>
                      <a:pt x="11609" y="1"/>
                    </a:cubicBezTo>
                    <a:lnTo>
                      <a:pt x="10764" y="1"/>
                    </a:lnTo>
                    <a:cubicBezTo>
                      <a:pt x="10776" y="72"/>
                      <a:pt x="10788" y="156"/>
                      <a:pt x="10788" y="227"/>
                    </a:cubicBezTo>
                    <a:cubicBezTo>
                      <a:pt x="10788" y="656"/>
                      <a:pt x="10431" y="1013"/>
                      <a:pt x="10002" y="1013"/>
                    </a:cubicBezTo>
                    <a:cubicBezTo>
                      <a:pt x="9573" y="1013"/>
                      <a:pt x="9216" y="656"/>
                      <a:pt x="9216" y="227"/>
                    </a:cubicBezTo>
                    <a:cubicBezTo>
                      <a:pt x="9216" y="156"/>
                      <a:pt x="9228" y="72"/>
                      <a:pt x="9240" y="1"/>
                    </a:cubicBezTo>
                    <a:lnTo>
                      <a:pt x="8395" y="1"/>
                    </a:lnTo>
                    <a:cubicBezTo>
                      <a:pt x="8406" y="72"/>
                      <a:pt x="8430" y="156"/>
                      <a:pt x="8430" y="227"/>
                    </a:cubicBezTo>
                    <a:cubicBezTo>
                      <a:pt x="8430" y="656"/>
                      <a:pt x="8073" y="1013"/>
                      <a:pt x="7633" y="1013"/>
                    </a:cubicBezTo>
                    <a:cubicBezTo>
                      <a:pt x="7204" y="1013"/>
                      <a:pt x="6847" y="656"/>
                      <a:pt x="6847" y="227"/>
                    </a:cubicBezTo>
                    <a:cubicBezTo>
                      <a:pt x="6847" y="156"/>
                      <a:pt x="6859" y="72"/>
                      <a:pt x="6882" y="1"/>
                    </a:cubicBezTo>
                    <a:lnTo>
                      <a:pt x="6025" y="1"/>
                    </a:lnTo>
                    <a:cubicBezTo>
                      <a:pt x="6049" y="72"/>
                      <a:pt x="6061" y="156"/>
                      <a:pt x="6061" y="227"/>
                    </a:cubicBezTo>
                    <a:cubicBezTo>
                      <a:pt x="6061" y="656"/>
                      <a:pt x="5704" y="1013"/>
                      <a:pt x="5275" y="1013"/>
                    </a:cubicBezTo>
                    <a:cubicBezTo>
                      <a:pt x="4835" y="1013"/>
                      <a:pt x="4477" y="656"/>
                      <a:pt x="4477" y="227"/>
                    </a:cubicBezTo>
                    <a:cubicBezTo>
                      <a:pt x="4477" y="156"/>
                      <a:pt x="4501" y="72"/>
                      <a:pt x="4513" y="1"/>
                    </a:cubicBezTo>
                    <a:lnTo>
                      <a:pt x="3668" y="1"/>
                    </a:lnTo>
                    <a:cubicBezTo>
                      <a:pt x="3680" y="72"/>
                      <a:pt x="3692" y="156"/>
                      <a:pt x="3692" y="227"/>
                    </a:cubicBezTo>
                    <a:cubicBezTo>
                      <a:pt x="3692" y="656"/>
                      <a:pt x="3334" y="1013"/>
                      <a:pt x="2906" y="1013"/>
                    </a:cubicBezTo>
                    <a:cubicBezTo>
                      <a:pt x="2477" y="1013"/>
                      <a:pt x="2120" y="656"/>
                      <a:pt x="2120" y="227"/>
                    </a:cubicBezTo>
                    <a:cubicBezTo>
                      <a:pt x="2120" y="156"/>
                      <a:pt x="2132" y="72"/>
                      <a:pt x="2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0" name="Google Shape;9980;p60"/>
              <p:cNvSpPr/>
              <p:nvPr/>
            </p:nvSpPr>
            <p:spPr>
              <a:xfrm>
                <a:off x="819248" y="1421033"/>
                <a:ext cx="3450065" cy="3303390"/>
              </a:xfrm>
              <a:custGeom>
                <a:avLst/>
                <a:gdLst/>
                <a:ahLst/>
                <a:cxnLst/>
                <a:rect l="l" t="t" r="r" b="b"/>
                <a:pathLst>
                  <a:path w="31886" h="30529" extrusionOk="0">
                    <a:moveTo>
                      <a:pt x="1299" y="1"/>
                    </a:moveTo>
                    <a:cubicBezTo>
                      <a:pt x="1311" y="72"/>
                      <a:pt x="1322" y="156"/>
                      <a:pt x="1322" y="227"/>
                    </a:cubicBezTo>
                    <a:cubicBezTo>
                      <a:pt x="1322" y="656"/>
                      <a:pt x="965" y="1013"/>
                      <a:pt x="537" y="1013"/>
                    </a:cubicBezTo>
                    <a:cubicBezTo>
                      <a:pt x="334" y="1013"/>
                      <a:pt x="132" y="930"/>
                      <a:pt x="1" y="799"/>
                    </a:cubicBezTo>
                    <a:lnTo>
                      <a:pt x="1" y="30528"/>
                    </a:lnTo>
                    <a:lnTo>
                      <a:pt x="31886" y="30528"/>
                    </a:lnTo>
                    <a:lnTo>
                      <a:pt x="31886" y="763"/>
                    </a:lnTo>
                    <a:cubicBezTo>
                      <a:pt x="31731" y="930"/>
                      <a:pt x="31529" y="1013"/>
                      <a:pt x="31302" y="1013"/>
                    </a:cubicBezTo>
                    <a:cubicBezTo>
                      <a:pt x="30862" y="1013"/>
                      <a:pt x="30517" y="656"/>
                      <a:pt x="30517" y="227"/>
                    </a:cubicBezTo>
                    <a:cubicBezTo>
                      <a:pt x="30517" y="156"/>
                      <a:pt x="30529" y="72"/>
                      <a:pt x="30540" y="1"/>
                    </a:cubicBezTo>
                    <a:lnTo>
                      <a:pt x="29695" y="1"/>
                    </a:lnTo>
                    <a:cubicBezTo>
                      <a:pt x="29707" y="72"/>
                      <a:pt x="29719" y="156"/>
                      <a:pt x="29719" y="227"/>
                    </a:cubicBezTo>
                    <a:cubicBezTo>
                      <a:pt x="29719" y="656"/>
                      <a:pt x="29362" y="1013"/>
                      <a:pt x="28933" y="1013"/>
                    </a:cubicBezTo>
                    <a:cubicBezTo>
                      <a:pt x="28504" y="1013"/>
                      <a:pt x="28147" y="656"/>
                      <a:pt x="28147" y="227"/>
                    </a:cubicBezTo>
                    <a:cubicBezTo>
                      <a:pt x="28147" y="156"/>
                      <a:pt x="28159" y="72"/>
                      <a:pt x="28171" y="1"/>
                    </a:cubicBezTo>
                    <a:lnTo>
                      <a:pt x="27326" y="1"/>
                    </a:lnTo>
                    <a:cubicBezTo>
                      <a:pt x="27338" y="72"/>
                      <a:pt x="27361" y="156"/>
                      <a:pt x="27361" y="227"/>
                    </a:cubicBezTo>
                    <a:cubicBezTo>
                      <a:pt x="27361" y="656"/>
                      <a:pt x="27004" y="1013"/>
                      <a:pt x="26564" y="1013"/>
                    </a:cubicBezTo>
                    <a:cubicBezTo>
                      <a:pt x="26135" y="1013"/>
                      <a:pt x="25778" y="656"/>
                      <a:pt x="25778" y="227"/>
                    </a:cubicBezTo>
                    <a:cubicBezTo>
                      <a:pt x="25778" y="156"/>
                      <a:pt x="25790" y="72"/>
                      <a:pt x="25814" y="1"/>
                    </a:cubicBezTo>
                    <a:lnTo>
                      <a:pt x="24956" y="1"/>
                    </a:lnTo>
                    <a:cubicBezTo>
                      <a:pt x="24980" y="72"/>
                      <a:pt x="24992" y="156"/>
                      <a:pt x="24992" y="227"/>
                    </a:cubicBezTo>
                    <a:cubicBezTo>
                      <a:pt x="24992" y="656"/>
                      <a:pt x="24635" y="1013"/>
                      <a:pt x="24206" y="1013"/>
                    </a:cubicBezTo>
                    <a:cubicBezTo>
                      <a:pt x="23766" y="1013"/>
                      <a:pt x="23409" y="656"/>
                      <a:pt x="23409" y="227"/>
                    </a:cubicBezTo>
                    <a:cubicBezTo>
                      <a:pt x="23409" y="156"/>
                      <a:pt x="23432" y="72"/>
                      <a:pt x="23444" y="1"/>
                    </a:cubicBezTo>
                    <a:lnTo>
                      <a:pt x="22599" y="1"/>
                    </a:lnTo>
                    <a:cubicBezTo>
                      <a:pt x="22611" y="72"/>
                      <a:pt x="22623" y="156"/>
                      <a:pt x="22623" y="227"/>
                    </a:cubicBezTo>
                    <a:cubicBezTo>
                      <a:pt x="22623" y="656"/>
                      <a:pt x="22266" y="1013"/>
                      <a:pt x="21837" y="1013"/>
                    </a:cubicBezTo>
                    <a:cubicBezTo>
                      <a:pt x="21408" y="1013"/>
                      <a:pt x="21051" y="656"/>
                      <a:pt x="21051" y="227"/>
                    </a:cubicBezTo>
                    <a:cubicBezTo>
                      <a:pt x="21051" y="156"/>
                      <a:pt x="21063" y="72"/>
                      <a:pt x="21075" y="1"/>
                    </a:cubicBezTo>
                    <a:lnTo>
                      <a:pt x="20230" y="1"/>
                    </a:lnTo>
                    <a:cubicBezTo>
                      <a:pt x="20242" y="72"/>
                      <a:pt x="20253" y="156"/>
                      <a:pt x="20253" y="227"/>
                    </a:cubicBezTo>
                    <a:cubicBezTo>
                      <a:pt x="20253" y="656"/>
                      <a:pt x="19896" y="1013"/>
                      <a:pt x="19468" y="1013"/>
                    </a:cubicBezTo>
                    <a:cubicBezTo>
                      <a:pt x="19039" y="1013"/>
                      <a:pt x="18682" y="656"/>
                      <a:pt x="18682" y="227"/>
                    </a:cubicBezTo>
                    <a:cubicBezTo>
                      <a:pt x="18682" y="156"/>
                      <a:pt x="18694" y="72"/>
                      <a:pt x="18706" y="1"/>
                    </a:cubicBezTo>
                    <a:lnTo>
                      <a:pt x="17860" y="1"/>
                    </a:lnTo>
                    <a:cubicBezTo>
                      <a:pt x="17872" y="72"/>
                      <a:pt x="17896" y="156"/>
                      <a:pt x="17896" y="227"/>
                    </a:cubicBezTo>
                    <a:cubicBezTo>
                      <a:pt x="17896" y="656"/>
                      <a:pt x="17539" y="1013"/>
                      <a:pt x="17098" y="1013"/>
                    </a:cubicBezTo>
                    <a:cubicBezTo>
                      <a:pt x="16670" y="1013"/>
                      <a:pt x="16312" y="656"/>
                      <a:pt x="16312" y="227"/>
                    </a:cubicBezTo>
                    <a:cubicBezTo>
                      <a:pt x="16312" y="156"/>
                      <a:pt x="16324" y="72"/>
                      <a:pt x="16348" y="1"/>
                    </a:cubicBezTo>
                    <a:lnTo>
                      <a:pt x="15491" y="1"/>
                    </a:lnTo>
                    <a:cubicBezTo>
                      <a:pt x="15515" y="72"/>
                      <a:pt x="15527" y="156"/>
                      <a:pt x="15527" y="227"/>
                    </a:cubicBezTo>
                    <a:cubicBezTo>
                      <a:pt x="15527" y="656"/>
                      <a:pt x="15169" y="1013"/>
                      <a:pt x="14741" y="1013"/>
                    </a:cubicBezTo>
                    <a:cubicBezTo>
                      <a:pt x="14300" y="1013"/>
                      <a:pt x="13943" y="656"/>
                      <a:pt x="13943" y="227"/>
                    </a:cubicBezTo>
                    <a:cubicBezTo>
                      <a:pt x="13943" y="156"/>
                      <a:pt x="13967" y="72"/>
                      <a:pt x="13979" y="1"/>
                    </a:cubicBezTo>
                    <a:lnTo>
                      <a:pt x="13133" y="1"/>
                    </a:lnTo>
                    <a:cubicBezTo>
                      <a:pt x="13145" y="72"/>
                      <a:pt x="13157" y="156"/>
                      <a:pt x="13157" y="227"/>
                    </a:cubicBezTo>
                    <a:cubicBezTo>
                      <a:pt x="13157" y="656"/>
                      <a:pt x="12800" y="1013"/>
                      <a:pt x="12371" y="1013"/>
                    </a:cubicBezTo>
                    <a:cubicBezTo>
                      <a:pt x="11943" y="1013"/>
                      <a:pt x="11586" y="656"/>
                      <a:pt x="11586" y="227"/>
                    </a:cubicBezTo>
                    <a:cubicBezTo>
                      <a:pt x="11586" y="156"/>
                      <a:pt x="11598" y="72"/>
                      <a:pt x="11609" y="1"/>
                    </a:cubicBezTo>
                    <a:lnTo>
                      <a:pt x="10764" y="1"/>
                    </a:lnTo>
                    <a:cubicBezTo>
                      <a:pt x="10776" y="72"/>
                      <a:pt x="10788" y="156"/>
                      <a:pt x="10788" y="227"/>
                    </a:cubicBezTo>
                    <a:cubicBezTo>
                      <a:pt x="10788" y="656"/>
                      <a:pt x="10431" y="1013"/>
                      <a:pt x="10002" y="1013"/>
                    </a:cubicBezTo>
                    <a:cubicBezTo>
                      <a:pt x="9574" y="1013"/>
                      <a:pt x="9216" y="656"/>
                      <a:pt x="9216" y="227"/>
                    </a:cubicBezTo>
                    <a:cubicBezTo>
                      <a:pt x="9216" y="156"/>
                      <a:pt x="9228" y="72"/>
                      <a:pt x="9240" y="1"/>
                    </a:cubicBezTo>
                    <a:lnTo>
                      <a:pt x="8395" y="1"/>
                    </a:lnTo>
                    <a:cubicBezTo>
                      <a:pt x="8407" y="72"/>
                      <a:pt x="8431" y="156"/>
                      <a:pt x="8431" y="227"/>
                    </a:cubicBezTo>
                    <a:cubicBezTo>
                      <a:pt x="8431" y="656"/>
                      <a:pt x="8073" y="1013"/>
                      <a:pt x="7633" y="1013"/>
                    </a:cubicBezTo>
                    <a:cubicBezTo>
                      <a:pt x="7204" y="1013"/>
                      <a:pt x="6847" y="656"/>
                      <a:pt x="6847" y="227"/>
                    </a:cubicBezTo>
                    <a:cubicBezTo>
                      <a:pt x="6847" y="156"/>
                      <a:pt x="6859" y="72"/>
                      <a:pt x="6883" y="1"/>
                    </a:cubicBezTo>
                    <a:lnTo>
                      <a:pt x="6025" y="1"/>
                    </a:lnTo>
                    <a:cubicBezTo>
                      <a:pt x="6049" y="72"/>
                      <a:pt x="6061" y="156"/>
                      <a:pt x="6061" y="227"/>
                    </a:cubicBezTo>
                    <a:cubicBezTo>
                      <a:pt x="6061" y="656"/>
                      <a:pt x="5704" y="1013"/>
                      <a:pt x="5275" y="1013"/>
                    </a:cubicBezTo>
                    <a:cubicBezTo>
                      <a:pt x="4835" y="1013"/>
                      <a:pt x="4478" y="656"/>
                      <a:pt x="4478" y="227"/>
                    </a:cubicBezTo>
                    <a:cubicBezTo>
                      <a:pt x="4478" y="156"/>
                      <a:pt x="4501" y="72"/>
                      <a:pt x="4513" y="1"/>
                    </a:cubicBezTo>
                    <a:lnTo>
                      <a:pt x="3668" y="1"/>
                    </a:lnTo>
                    <a:cubicBezTo>
                      <a:pt x="3680" y="72"/>
                      <a:pt x="3692" y="156"/>
                      <a:pt x="3692" y="227"/>
                    </a:cubicBezTo>
                    <a:cubicBezTo>
                      <a:pt x="3692" y="656"/>
                      <a:pt x="3335" y="1013"/>
                      <a:pt x="2906" y="1013"/>
                    </a:cubicBezTo>
                    <a:cubicBezTo>
                      <a:pt x="2477" y="1013"/>
                      <a:pt x="2120" y="656"/>
                      <a:pt x="2120" y="227"/>
                    </a:cubicBezTo>
                    <a:cubicBezTo>
                      <a:pt x="2120" y="156"/>
                      <a:pt x="2132" y="72"/>
                      <a:pt x="2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81" name="Google Shape;9981;p60"/>
          <p:cNvGrpSpPr/>
          <p:nvPr/>
        </p:nvGrpSpPr>
        <p:grpSpPr>
          <a:xfrm rot="-5905511" flipH="1">
            <a:off x="981982" y="286426"/>
            <a:ext cx="655456" cy="751917"/>
            <a:chOff x="4416775" y="3222575"/>
            <a:chExt cx="557700" cy="639775"/>
          </a:xfrm>
        </p:grpSpPr>
        <p:sp>
          <p:nvSpPr>
            <p:cNvPr id="9982" name="Google Shape;9982;p60"/>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3" name="Google Shape;9983;p60"/>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60"/>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5" name="Google Shape;9985;p60"/>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6" name="Google Shape;9986;p60"/>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7" name="Google Shape;9987;p60"/>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8" name="Google Shape;9988;p60"/>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9" name="Google Shape;9989;p60"/>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0" name="Google Shape;9990;p60"/>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1" name="Google Shape;9991;p60"/>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2" name="Google Shape;9992;p60"/>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3" name="Google Shape;9993;p60"/>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4" name="Google Shape;9994;p60"/>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5" name="Google Shape;9995;p60"/>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6" name="Google Shape;9996;p60"/>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7" name="Google Shape;9997;p60"/>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8" name="Google Shape;9998;p60"/>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9" name="Google Shape;9999;p60"/>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0" name="Google Shape;10000;p60"/>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1" name="Google Shape;10001;p60"/>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2" name="Google Shape;10002;p60"/>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3" name="Google Shape;10003;p60"/>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4" name="Google Shape;10004;p60"/>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5" name="Google Shape;10005;p60"/>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6" name="Google Shape;10006;p60"/>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7" name="Google Shape;10007;p60"/>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8" name="Google Shape;10008;p60"/>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9" name="Google Shape;10009;p60"/>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0" name="Google Shape;10010;p60"/>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1" name="Google Shape;10011;p60"/>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2" name="Google Shape;10012;p60"/>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3" name="Google Shape;10013;p60"/>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4" name="Google Shape;10014;p60"/>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5" name="Google Shape;10015;p60"/>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6" name="Google Shape;10016;p60"/>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7" name="Google Shape;10017;p60"/>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8" name="Google Shape;10018;p60"/>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9" name="Google Shape;10019;p60"/>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0" name="Google Shape;10020;p60"/>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1" name="Google Shape;10021;p60"/>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2" name="Google Shape;10022;p60"/>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3" name="Google Shape;10023;p60"/>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4" name="Google Shape;10024;p60"/>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60"/>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6" name="Google Shape;10026;p60"/>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7" name="Google Shape;10027;p60"/>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8" name="Google Shape;10028;p60"/>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9" name="Google Shape;10029;p60"/>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0" name="Google Shape;10030;p60"/>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1" name="Google Shape;10031;p60"/>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2" name="Google Shape;10032;p60"/>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3" name="Google Shape;10033;p60"/>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4" name="Google Shape;10034;p60"/>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5" name="Google Shape;10035;p60"/>
            <p:cNvSpPr/>
            <p:nvPr/>
          </p:nvSpPr>
          <p:spPr>
            <a:xfrm>
              <a:off x="4416775" y="3222575"/>
              <a:ext cx="557700" cy="639775"/>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6" name="Google Shape;10036;p60"/>
          <p:cNvGrpSpPr/>
          <p:nvPr/>
        </p:nvGrpSpPr>
        <p:grpSpPr>
          <a:xfrm rot="5688758">
            <a:off x="7524374" y="334075"/>
            <a:ext cx="655433" cy="751891"/>
            <a:chOff x="4416775" y="3222575"/>
            <a:chExt cx="557700" cy="639775"/>
          </a:xfrm>
        </p:grpSpPr>
        <p:sp>
          <p:nvSpPr>
            <p:cNvPr id="10037" name="Google Shape;10037;p60"/>
            <p:cNvSpPr/>
            <p:nvPr/>
          </p:nvSpPr>
          <p:spPr>
            <a:xfrm>
              <a:off x="4429050" y="3667800"/>
              <a:ext cx="19400" cy="23325"/>
            </a:xfrm>
            <a:custGeom>
              <a:avLst/>
              <a:gdLst/>
              <a:ahLst/>
              <a:cxnLst/>
              <a:rect l="l" t="t" r="r" b="b"/>
              <a:pathLst>
                <a:path w="776" h="933" extrusionOk="0">
                  <a:moveTo>
                    <a:pt x="660" y="1"/>
                  </a:moveTo>
                  <a:lnTo>
                    <a:pt x="0" y="919"/>
                  </a:lnTo>
                  <a:cubicBezTo>
                    <a:pt x="43" y="928"/>
                    <a:pt x="87" y="933"/>
                    <a:pt x="131" y="933"/>
                  </a:cubicBezTo>
                  <a:cubicBezTo>
                    <a:pt x="325" y="933"/>
                    <a:pt x="518" y="842"/>
                    <a:pt x="634" y="673"/>
                  </a:cubicBezTo>
                  <a:cubicBezTo>
                    <a:pt x="776" y="479"/>
                    <a:pt x="776" y="208"/>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8" name="Google Shape;10038;p60"/>
            <p:cNvSpPr/>
            <p:nvPr/>
          </p:nvSpPr>
          <p:spPr>
            <a:xfrm>
              <a:off x="4466525" y="3614825"/>
              <a:ext cx="19725" cy="23625"/>
            </a:xfrm>
            <a:custGeom>
              <a:avLst/>
              <a:gdLst/>
              <a:ahLst/>
              <a:cxnLst/>
              <a:rect l="l" t="t" r="r" b="b"/>
              <a:pathLst>
                <a:path w="789" h="945" extrusionOk="0">
                  <a:moveTo>
                    <a:pt x="660" y="0"/>
                  </a:moveTo>
                  <a:lnTo>
                    <a:pt x="1" y="931"/>
                  </a:lnTo>
                  <a:cubicBezTo>
                    <a:pt x="43" y="940"/>
                    <a:pt x="86"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9" name="Google Shape;10039;p60"/>
            <p:cNvSpPr/>
            <p:nvPr/>
          </p:nvSpPr>
          <p:spPr>
            <a:xfrm>
              <a:off x="4504325" y="3561825"/>
              <a:ext cx="19750" cy="23650"/>
            </a:xfrm>
            <a:custGeom>
              <a:avLst/>
              <a:gdLst/>
              <a:ahLst/>
              <a:cxnLst/>
              <a:rect l="l" t="t" r="r" b="b"/>
              <a:pathLst>
                <a:path w="790" h="946" extrusionOk="0">
                  <a:moveTo>
                    <a:pt x="660" y="1"/>
                  </a:moveTo>
                  <a:lnTo>
                    <a:pt x="1" y="931"/>
                  </a:lnTo>
                  <a:cubicBezTo>
                    <a:pt x="46" y="941"/>
                    <a:pt x="92" y="946"/>
                    <a:pt x="136" y="946"/>
                  </a:cubicBezTo>
                  <a:cubicBezTo>
                    <a:pt x="334" y="946"/>
                    <a:pt x="518" y="854"/>
                    <a:pt x="634" y="686"/>
                  </a:cubicBezTo>
                  <a:cubicBezTo>
                    <a:pt x="776" y="479"/>
                    <a:pt x="789" y="221"/>
                    <a:pt x="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0" name="Google Shape;10040;p60"/>
            <p:cNvSpPr/>
            <p:nvPr/>
          </p:nvSpPr>
          <p:spPr>
            <a:xfrm>
              <a:off x="4542125" y="3509175"/>
              <a:ext cx="19750" cy="23325"/>
            </a:xfrm>
            <a:custGeom>
              <a:avLst/>
              <a:gdLst/>
              <a:ahLst/>
              <a:cxnLst/>
              <a:rect l="l" t="t" r="r" b="b"/>
              <a:pathLst>
                <a:path w="790" h="933" extrusionOk="0">
                  <a:moveTo>
                    <a:pt x="660" y="0"/>
                  </a:moveTo>
                  <a:lnTo>
                    <a:pt x="1" y="918"/>
                  </a:lnTo>
                  <a:cubicBezTo>
                    <a:pt x="44" y="927"/>
                    <a:pt x="88" y="932"/>
                    <a:pt x="132" y="932"/>
                  </a:cubicBezTo>
                  <a:cubicBezTo>
                    <a:pt x="325" y="932"/>
                    <a:pt x="518" y="841"/>
                    <a:pt x="634" y="672"/>
                  </a:cubicBezTo>
                  <a:cubicBezTo>
                    <a:pt x="776"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1" name="Google Shape;10041;p60"/>
            <p:cNvSpPr/>
            <p:nvPr/>
          </p:nvSpPr>
          <p:spPr>
            <a:xfrm>
              <a:off x="4579625" y="3456175"/>
              <a:ext cx="19725" cy="23325"/>
            </a:xfrm>
            <a:custGeom>
              <a:avLst/>
              <a:gdLst/>
              <a:ahLst/>
              <a:cxnLst/>
              <a:rect l="l" t="t" r="r" b="b"/>
              <a:pathLst>
                <a:path w="789" h="933" extrusionOk="0">
                  <a:moveTo>
                    <a:pt x="659" y="1"/>
                  </a:moveTo>
                  <a:lnTo>
                    <a:pt x="0" y="918"/>
                  </a:lnTo>
                  <a:cubicBezTo>
                    <a:pt x="46" y="928"/>
                    <a:pt x="92" y="933"/>
                    <a:pt x="137" y="933"/>
                  </a:cubicBezTo>
                  <a:cubicBezTo>
                    <a:pt x="334" y="933"/>
                    <a:pt x="518" y="843"/>
                    <a:pt x="633" y="686"/>
                  </a:cubicBezTo>
                  <a:cubicBezTo>
                    <a:pt x="775" y="479"/>
                    <a:pt x="788" y="207"/>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2" name="Google Shape;10042;p60"/>
            <p:cNvSpPr/>
            <p:nvPr/>
          </p:nvSpPr>
          <p:spPr>
            <a:xfrm>
              <a:off x="4617425" y="3403200"/>
              <a:ext cx="19725" cy="23325"/>
            </a:xfrm>
            <a:custGeom>
              <a:avLst/>
              <a:gdLst/>
              <a:ahLst/>
              <a:cxnLst/>
              <a:rect l="l" t="t" r="r" b="b"/>
              <a:pathLst>
                <a:path w="789" h="933" extrusionOk="0">
                  <a:moveTo>
                    <a:pt x="659" y="0"/>
                  </a:moveTo>
                  <a:lnTo>
                    <a:pt x="0" y="918"/>
                  </a:lnTo>
                  <a:cubicBezTo>
                    <a:pt x="46" y="927"/>
                    <a:pt x="92" y="932"/>
                    <a:pt x="137" y="932"/>
                  </a:cubicBezTo>
                  <a:cubicBezTo>
                    <a:pt x="334" y="932"/>
                    <a:pt x="518" y="843"/>
                    <a:pt x="633" y="685"/>
                  </a:cubicBezTo>
                  <a:cubicBezTo>
                    <a:pt x="776" y="478"/>
                    <a:pt x="788" y="207"/>
                    <a:pt x="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3" name="Google Shape;10043;p60"/>
            <p:cNvSpPr/>
            <p:nvPr/>
          </p:nvSpPr>
          <p:spPr>
            <a:xfrm>
              <a:off x="4655225" y="3350200"/>
              <a:ext cx="19725" cy="23650"/>
            </a:xfrm>
            <a:custGeom>
              <a:avLst/>
              <a:gdLst/>
              <a:ahLst/>
              <a:cxnLst/>
              <a:rect l="l" t="t" r="r" b="b"/>
              <a:pathLst>
                <a:path w="789" h="946" extrusionOk="0">
                  <a:moveTo>
                    <a:pt x="659" y="1"/>
                  </a:moveTo>
                  <a:lnTo>
                    <a:pt x="0" y="931"/>
                  </a:lnTo>
                  <a:cubicBezTo>
                    <a:pt x="43" y="941"/>
                    <a:pt x="87" y="945"/>
                    <a:pt x="131" y="945"/>
                  </a:cubicBezTo>
                  <a:cubicBezTo>
                    <a:pt x="324" y="945"/>
                    <a:pt x="518" y="854"/>
                    <a:pt x="634" y="686"/>
                  </a:cubicBezTo>
                  <a:cubicBezTo>
                    <a:pt x="776" y="479"/>
                    <a:pt x="789" y="220"/>
                    <a:pt x="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4" name="Google Shape;10044;p60"/>
            <p:cNvSpPr/>
            <p:nvPr/>
          </p:nvSpPr>
          <p:spPr>
            <a:xfrm>
              <a:off x="4692700" y="3297550"/>
              <a:ext cx="19725" cy="23300"/>
            </a:xfrm>
            <a:custGeom>
              <a:avLst/>
              <a:gdLst/>
              <a:ahLst/>
              <a:cxnLst/>
              <a:rect l="l" t="t" r="r" b="b"/>
              <a:pathLst>
                <a:path w="789" h="932" extrusionOk="0">
                  <a:moveTo>
                    <a:pt x="660" y="0"/>
                  </a:moveTo>
                  <a:lnTo>
                    <a:pt x="0" y="918"/>
                  </a:lnTo>
                  <a:cubicBezTo>
                    <a:pt x="46" y="927"/>
                    <a:pt x="91" y="932"/>
                    <a:pt x="136" y="932"/>
                  </a:cubicBezTo>
                  <a:cubicBezTo>
                    <a:pt x="334" y="932"/>
                    <a:pt x="520" y="841"/>
                    <a:pt x="647" y="672"/>
                  </a:cubicBezTo>
                  <a:cubicBezTo>
                    <a:pt x="789" y="478"/>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5" name="Google Shape;10045;p60"/>
            <p:cNvSpPr/>
            <p:nvPr/>
          </p:nvSpPr>
          <p:spPr>
            <a:xfrm>
              <a:off x="4730500" y="3244550"/>
              <a:ext cx="19725" cy="23625"/>
            </a:xfrm>
            <a:custGeom>
              <a:avLst/>
              <a:gdLst/>
              <a:ahLst/>
              <a:cxnLst/>
              <a:rect l="l" t="t" r="r" b="b"/>
              <a:pathLst>
                <a:path w="789" h="945" extrusionOk="0">
                  <a:moveTo>
                    <a:pt x="660" y="0"/>
                  </a:moveTo>
                  <a:lnTo>
                    <a:pt x="1" y="931"/>
                  </a:lnTo>
                  <a:cubicBezTo>
                    <a:pt x="43" y="940"/>
                    <a:pt x="85" y="944"/>
                    <a:pt x="127" y="944"/>
                  </a:cubicBezTo>
                  <a:cubicBezTo>
                    <a:pt x="328" y="944"/>
                    <a:pt x="516" y="846"/>
                    <a:pt x="634" y="685"/>
                  </a:cubicBezTo>
                  <a:cubicBezTo>
                    <a:pt x="776" y="479"/>
                    <a:pt x="789" y="207"/>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6" name="Google Shape;10046;p60"/>
            <p:cNvSpPr/>
            <p:nvPr/>
          </p:nvSpPr>
          <p:spPr>
            <a:xfrm>
              <a:off x="4433500" y="3713150"/>
              <a:ext cx="34350" cy="31000"/>
            </a:xfrm>
            <a:custGeom>
              <a:avLst/>
              <a:gdLst/>
              <a:ahLst/>
              <a:cxnLst/>
              <a:rect l="l" t="t" r="r" b="b"/>
              <a:pathLst>
                <a:path w="1374" h="1240" extrusionOk="0">
                  <a:moveTo>
                    <a:pt x="682" y="0"/>
                  </a:moveTo>
                  <a:cubicBezTo>
                    <a:pt x="325" y="0"/>
                    <a:pt x="0" y="313"/>
                    <a:pt x="68" y="720"/>
                  </a:cubicBezTo>
                  <a:cubicBezTo>
                    <a:pt x="123" y="1048"/>
                    <a:pt x="399" y="1239"/>
                    <a:pt x="681" y="1239"/>
                  </a:cubicBezTo>
                  <a:cubicBezTo>
                    <a:pt x="865" y="1239"/>
                    <a:pt x="1052" y="1157"/>
                    <a:pt x="1179" y="979"/>
                  </a:cubicBezTo>
                  <a:cubicBezTo>
                    <a:pt x="1373" y="694"/>
                    <a:pt x="1309" y="319"/>
                    <a:pt x="1037" y="113"/>
                  </a:cubicBezTo>
                  <a:cubicBezTo>
                    <a:pt x="924" y="35"/>
                    <a:pt x="801" y="0"/>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7" name="Google Shape;10047;p60"/>
            <p:cNvSpPr/>
            <p:nvPr/>
          </p:nvSpPr>
          <p:spPr>
            <a:xfrm>
              <a:off x="4467825" y="3660150"/>
              <a:ext cx="40525" cy="31075"/>
            </a:xfrm>
            <a:custGeom>
              <a:avLst/>
              <a:gdLst/>
              <a:ahLst/>
              <a:cxnLst/>
              <a:rect l="l" t="t" r="r" b="b"/>
              <a:pathLst>
                <a:path w="1621" h="1243" extrusionOk="0">
                  <a:moveTo>
                    <a:pt x="817" y="1"/>
                  </a:moveTo>
                  <a:cubicBezTo>
                    <a:pt x="783" y="1"/>
                    <a:pt x="747" y="4"/>
                    <a:pt x="711" y="10"/>
                  </a:cubicBezTo>
                  <a:cubicBezTo>
                    <a:pt x="168" y="100"/>
                    <a:pt x="0" y="811"/>
                    <a:pt x="453" y="1121"/>
                  </a:cubicBezTo>
                  <a:cubicBezTo>
                    <a:pt x="560" y="1203"/>
                    <a:pt x="686" y="1242"/>
                    <a:pt x="811" y="1242"/>
                  </a:cubicBezTo>
                  <a:cubicBezTo>
                    <a:pt x="1003" y="1242"/>
                    <a:pt x="1194" y="1151"/>
                    <a:pt x="1319" y="979"/>
                  </a:cubicBezTo>
                  <a:cubicBezTo>
                    <a:pt x="1620" y="569"/>
                    <a:pt x="1302"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8" name="Google Shape;10048;p60"/>
            <p:cNvSpPr/>
            <p:nvPr/>
          </p:nvSpPr>
          <p:spPr>
            <a:xfrm>
              <a:off x="4508200" y="3607325"/>
              <a:ext cx="34600" cy="31000"/>
            </a:xfrm>
            <a:custGeom>
              <a:avLst/>
              <a:gdLst/>
              <a:ahLst/>
              <a:cxnLst/>
              <a:rect l="l" t="t" r="r" b="b"/>
              <a:pathLst>
                <a:path w="1384" h="1240" extrusionOk="0">
                  <a:moveTo>
                    <a:pt x="696" y="1"/>
                  </a:moveTo>
                  <a:cubicBezTo>
                    <a:pt x="514" y="1"/>
                    <a:pt x="330" y="83"/>
                    <a:pt x="208" y="262"/>
                  </a:cubicBezTo>
                  <a:cubicBezTo>
                    <a:pt x="1" y="546"/>
                    <a:pt x="65" y="921"/>
                    <a:pt x="350" y="1128"/>
                  </a:cubicBezTo>
                  <a:cubicBezTo>
                    <a:pt x="460" y="1205"/>
                    <a:pt x="581" y="1240"/>
                    <a:pt x="699" y="1240"/>
                  </a:cubicBezTo>
                  <a:cubicBezTo>
                    <a:pt x="1054" y="1240"/>
                    <a:pt x="1384" y="927"/>
                    <a:pt x="1306" y="520"/>
                  </a:cubicBezTo>
                  <a:cubicBezTo>
                    <a:pt x="1251" y="192"/>
                    <a:pt x="975"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9" name="Google Shape;10049;p60"/>
            <p:cNvSpPr/>
            <p:nvPr/>
          </p:nvSpPr>
          <p:spPr>
            <a:xfrm>
              <a:off x="4546000" y="3554475"/>
              <a:ext cx="34350" cy="31000"/>
            </a:xfrm>
            <a:custGeom>
              <a:avLst/>
              <a:gdLst/>
              <a:ahLst/>
              <a:cxnLst/>
              <a:rect l="l" t="t" r="r" b="b"/>
              <a:pathLst>
                <a:path w="1374" h="1240" extrusionOk="0">
                  <a:moveTo>
                    <a:pt x="695" y="1"/>
                  </a:moveTo>
                  <a:cubicBezTo>
                    <a:pt x="510" y="1"/>
                    <a:pt x="323" y="82"/>
                    <a:pt x="195" y="256"/>
                  </a:cubicBezTo>
                  <a:cubicBezTo>
                    <a:pt x="1" y="540"/>
                    <a:pt x="66" y="928"/>
                    <a:pt x="337" y="1122"/>
                  </a:cubicBezTo>
                  <a:cubicBezTo>
                    <a:pt x="451" y="1203"/>
                    <a:pt x="575" y="1240"/>
                    <a:pt x="695" y="1240"/>
                  </a:cubicBezTo>
                  <a:cubicBezTo>
                    <a:pt x="1051" y="1240"/>
                    <a:pt x="1374" y="921"/>
                    <a:pt x="1306" y="515"/>
                  </a:cubicBezTo>
                  <a:cubicBezTo>
                    <a:pt x="1252"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0" name="Google Shape;10050;p60"/>
            <p:cNvSpPr/>
            <p:nvPr/>
          </p:nvSpPr>
          <p:spPr>
            <a:xfrm>
              <a:off x="4583825" y="3501575"/>
              <a:ext cx="34325" cy="30925"/>
            </a:xfrm>
            <a:custGeom>
              <a:avLst/>
              <a:gdLst/>
              <a:ahLst/>
              <a:cxnLst/>
              <a:rect l="l" t="t" r="r" b="b"/>
              <a:pathLst>
                <a:path w="1373" h="1237" extrusionOk="0">
                  <a:moveTo>
                    <a:pt x="701" y="0"/>
                  </a:moveTo>
                  <a:cubicBezTo>
                    <a:pt x="514" y="0"/>
                    <a:pt x="324" y="84"/>
                    <a:pt x="194" y="265"/>
                  </a:cubicBezTo>
                  <a:cubicBezTo>
                    <a:pt x="0" y="537"/>
                    <a:pt x="65" y="925"/>
                    <a:pt x="336" y="1118"/>
                  </a:cubicBezTo>
                  <a:cubicBezTo>
                    <a:pt x="450" y="1200"/>
                    <a:pt x="574" y="1236"/>
                    <a:pt x="694" y="1236"/>
                  </a:cubicBezTo>
                  <a:cubicBezTo>
                    <a:pt x="1050" y="1236"/>
                    <a:pt x="1373" y="917"/>
                    <a:pt x="1305" y="511"/>
                  </a:cubicBezTo>
                  <a:cubicBezTo>
                    <a:pt x="1251" y="186"/>
                    <a:pt x="979"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1" name="Google Shape;10051;p60"/>
            <p:cNvSpPr/>
            <p:nvPr/>
          </p:nvSpPr>
          <p:spPr>
            <a:xfrm>
              <a:off x="4621300" y="3448700"/>
              <a:ext cx="34600" cy="31000"/>
            </a:xfrm>
            <a:custGeom>
              <a:avLst/>
              <a:gdLst/>
              <a:ahLst/>
              <a:cxnLst/>
              <a:rect l="l" t="t" r="r" b="b"/>
              <a:pathLst>
                <a:path w="1384" h="1240" extrusionOk="0">
                  <a:moveTo>
                    <a:pt x="695" y="0"/>
                  </a:moveTo>
                  <a:cubicBezTo>
                    <a:pt x="513" y="0"/>
                    <a:pt x="330" y="82"/>
                    <a:pt x="207" y="261"/>
                  </a:cubicBezTo>
                  <a:cubicBezTo>
                    <a:pt x="0" y="532"/>
                    <a:pt x="65" y="920"/>
                    <a:pt x="349" y="1127"/>
                  </a:cubicBezTo>
                  <a:cubicBezTo>
                    <a:pt x="459" y="1204"/>
                    <a:pt x="580" y="1239"/>
                    <a:pt x="699" y="1239"/>
                  </a:cubicBezTo>
                  <a:cubicBezTo>
                    <a:pt x="1054" y="1239"/>
                    <a:pt x="1383" y="927"/>
                    <a:pt x="1306" y="519"/>
                  </a:cubicBezTo>
                  <a:cubicBezTo>
                    <a:pt x="1251" y="191"/>
                    <a:pt x="974"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2" name="Google Shape;10052;p60"/>
            <p:cNvSpPr/>
            <p:nvPr/>
          </p:nvSpPr>
          <p:spPr>
            <a:xfrm>
              <a:off x="4659100" y="3395850"/>
              <a:ext cx="34350" cy="30850"/>
            </a:xfrm>
            <a:custGeom>
              <a:avLst/>
              <a:gdLst/>
              <a:ahLst/>
              <a:cxnLst/>
              <a:rect l="l" t="t" r="r" b="b"/>
              <a:pathLst>
                <a:path w="1374" h="1234" extrusionOk="0">
                  <a:moveTo>
                    <a:pt x="695" y="0"/>
                  </a:moveTo>
                  <a:cubicBezTo>
                    <a:pt x="510" y="0"/>
                    <a:pt x="322" y="81"/>
                    <a:pt x="194" y="255"/>
                  </a:cubicBezTo>
                  <a:cubicBezTo>
                    <a:pt x="0" y="540"/>
                    <a:pt x="65" y="915"/>
                    <a:pt x="336" y="1121"/>
                  </a:cubicBezTo>
                  <a:cubicBezTo>
                    <a:pt x="449" y="1199"/>
                    <a:pt x="572" y="1234"/>
                    <a:pt x="691" y="1234"/>
                  </a:cubicBezTo>
                  <a:cubicBezTo>
                    <a:pt x="1049" y="1234"/>
                    <a:pt x="1373" y="921"/>
                    <a:pt x="1306" y="514"/>
                  </a:cubicBezTo>
                  <a:cubicBezTo>
                    <a:pt x="1251" y="187"/>
                    <a:pt x="976" y="0"/>
                    <a:pt x="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3" name="Google Shape;10053;p60"/>
            <p:cNvSpPr/>
            <p:nvPr/>
          </p:nvSpPr>
          <p:spPr>
            <a:xfrm>
              <a:off x="4696900" y="3342850"/>
              <a:ext cx="34350" cy="31000"/>
            </a:xfrm>
            <a:custGeom>
              <a:avLst/>
              <a:gdLst/>
              <a:ahLst/>
              <a:cxnLst/>
              <a:rect l="l" t="t" r="r" b="b"/>
              <a:pathLst>
                <a:path w="1374" h="1240" extrusionOk="0">
                  <a:moveTo>
                    <a:pt x="695" y="1"/>
                  </a:moveTo>
                  <a:cubicBezTo>
                    <a:pt x="510" y="1"/>
                    <a:pt x="323" y="81"/>
                    <a:pt x="194" y="256"/>
                  </a:cubicBezTo>
                  <a:cubicBezTo>
                    <a:pt x="0" y="540"/>
                    <a:pt x="65" y="928"/>
                    <a:pt x="336" y="1122"/>
                  </a:cubicBezTo>
                  <a:cubicBezTo>
                    <a:pt x="451" y="1203"/>
                    <a:pt x="574" y="1240"/>
                    <a:pt x="694" y="1240"/>
                  </a:cubicBezTo>
                  <a:cubicBezTo>
                    <a:pt x="1051" y="1240"/>
                    <a:pt x="1373" y="920"/>
                    <a:pt x="1306" y="514"/>
                  </a:cubicBezTo>
                  <a:cubicBezTo>
                    <a:pt x="1251" y="187"/>
                    <a:pt x="976"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4" name="Google Shape;10054;p60"/>
            <p:cNvSpPr/>
            <p:nvPr/>
          </p:nvSpPr>
          <p:spPr>
            <a:xfrm>
              <a:off x="4734375" y="3290025"/>
              <a:ext cx="34675" cy="30825"/>
            </a:xfrm>
            <a:custGeom>
              <a:avLst/>
              <a:gdLst/>
              <a:ahLst/>
              <a:cxnLst/>
              <a:rect l="l" t="t" r="r" b="b"/>
              <a:pathLst>
                <a:path w="1387" h="1233" extrusionOk="0">
                  <a:moveTo>
                    <a:pt x="703" y="1"/>
                  </a:moveTo>
                  <a:cubicBezTo>
                    <a:pt x="517" y="1"/>
                    <a:pt x="331" y="82"/>
                    <a:pt x="207" y="262"/>
                  </a:cubicBezTo>
                  <a:cubicBezTo>
                    <a:pt x="1" y="534"/>
                    <a:pt x="65" y="921"/>
                    <a:pt x="350" y="1115"/>
                  </a:cubicBezTo>
                  <a:cubicBezTo>
                    <a:pt x="464" y="1197"/>
                    <a:pt x="588" y="1233"/>
                    <a:pt x="708" y="1233"/>
                  </a:cubicBezTo>
                  <a:cubicBezTo>
                    <a:pt x="1064" y="1233"/>
                    <a:pt x="1387" y="914"/>
                    <a:pt x="1319" y="508"/>
                  </a:cubicBezTo>
                  <a:cubicBezTo>
                    <a:pt x="1264" y="189"/>
                    <a:pt x="985"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5" name="Google Shape;10055;p60"/>
            <p:cNvSpPr/>
            <p:nvPr/>
          </p:nvSpPr>
          <p:spPr>
            <a:xfrm>
              <a:off x="4772175" y="3237050"/>
              <a:ext cx="34350" cy="31000"/>
            </a:xfrm>
            <a:custGeom>
              <a:avLst/>
              <a:gdLst/>
              <a:ahLst/>
              <a:cxnLst/>
              <a:rect l="l" t="t" r="r" b="b"/>
              <a:pathLst>
                <a:path w="1374" h="1240" extrusionOk="0">
                  <a:moveTo>
                    <a:pt x="693" y="1"/>
                  </a:moveTo>
                  <a:cubicBezTo>
                    <a:pt x="509" y="1"/>
                    <a:pt x="322" y="83"/>
                    <a:pt x="195" y="262"/>
                  </a:cubicBezTo>
                  <a:cubicBezTo>
                    <a:pt x="1" y="546"/>
                    <a:pt x="65" y="921"/>
                    <a:pt x="350" y="1128"/>
                  </a:cubicBezTo>
                  <a:cubicBezTo>
                    <a:pt x="460" y="1205"/>
                    <a:pt x="580" y="1240"/>
                    <a:pt x="697" y="1240"/>
                  </a:cubicBezTo>
                  <a:cubicBezTo>
                    <a:pt x="1049" y="1240"/>
                    <a:pt x="1374" y="927"/>
                    <a:pt x="1306" y="520"/>
                  </a:cubicBezTo>
                  <a:cubicBezTo>
                    <a:pt x="1251" y="192"/>
                    <a:pt x="975" y="1"/>
                    <a:pt x="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6" name="Google Shape;10056;p60"/>
            <p:cNvSpPr/>
            <p:nvPr/>
          </p:nvSpPr>
          <p:spPr>
            <a:xfrm>
              <a:off x="4467500" y="3766025"/>
              <a:ext cx="17800" cy="19750"/>
            </a:xfrm>
            <a:custGeom>
              <a:avLst/>
              <a:gdLst/>
              <a:ahLst/>
              <a:cxnLst/>
              <a:rect l="l" t="t" r="r" b="b"/>
              <a:pathLst>
                <a:path w="712" h="790" extrusionOk="0">
                  <a:moveTo>
                    <a:pt x="0" y="1"/>
                  </a:moveTo>
                  <a:cubicBezTo>
                    <a:pt x="233" y="246"/>
                    <a:pt x="453" y="505"/>
                    <a:pt x="634" y="789"/>
                  </a:cubicBezTo>
                  <a:cubicBezTo>
                    <a:pt x="711" y="531"/>
                    <a:pt x="608" y="272"/>
                    <a:pt x="401" y="117"/>
                  </a:cubicBezTo>
                  <a:cubicBezTo>
                    <a:pt x="285" y="40"/>
                    <a:pt x="14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7" name="Google Shape;10057;p60"/>
            <p:cNvSpPr/>
            <p:nvPr/>
          </p:nvSpPr>
          <p:spPr>
            <a:xfrm>
              <a:off x="4486225" y="3713150"/>
              <a:ext cx="40200" cy="30825"/>
            </a:xfrm>
            <a:custGeom>
              <a:avLst/>
              <a:gdLst/>
              <a:ahLst/>
              <a:cxnLst/>
              <a:rect l="l" t="t" r="r" b="b"/>
              <a:pathLst>
                <a:path w="1608" h="1233" extrusionOk="0">
                  <a:moveTo>
                    <a:pt x="807" y="0"/>
                  </a:moveTo>
                  <a:cubicBezTo>
                    <a:pt x="772" y="0"/>
                    <a:pt x="736" y="3"/>
                    <a:pt x="699" y="9"/>
                  </a:cubicBezTo>
                  <a:cubicBezTo>
                    <a:pt x="156" y="100"/>
                    <a:pt x="1" y="798"/>
                    <a:pt x="440" y="1121"/>
                  </a:cubicBezTo>
                  <a:cubicBezTo>
                    <a:pt x="551" y="1196"/>
                    <a:pt x="678" y="1233"/>
                    <a:pt x="803" y="1233"/>
                  </a:cubicBezTo>
                  <a:cubicBezTo>
                    <a:pt x="998" y="1233"/>
                    <a:pt x="1188" y="1144"/>
                    <a:pt x="1306" y="979"/>
                  </a:cubicBezTo>
                  <a:cubicBezTo>
                    <a:pt x="1608"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8" name="Google Shape;10058;p60"/>
            <p:cNvSpPr/>
            <p:nvPr/>
          </p:nvSpPr>
          <p:spPr>
            <a:xfrm>
              <a:off x="4523950" y="3660175"/>
              <a:ext cx="40175" cy="30825"/>
            </a:xfrm>
            <a:custGeom>
              <a:avLst/>
              <a:gdLst/>
              <a:ahLst/>
              <a:cxnLst/>
              <a:rect l="l" t="t" r="r" b="b"/>
              <a:pathLst>
                <a:path w="1607" h="1233" extrusionOk="0">
                  <a:moveTo>
                    <a:pt x="802" y="0"/>
                  </a:moveTo>
                  <a:cubicBezTo>
                    <a:pt x="610" y="0"/>
                    <a:pt x="420" y="89"/>
                    <a:pt x="301" y="254"/>
                  </a:cubicBezTo>
                  <a:cubicBezTo>
                    <a:pt x="0" y="676"/>
                    <a:pt x="306" y="1233"/>
                    <a:pt x="788" y="1233"/>
                  </a:cubicBezTo>
                  <a:cubicBezTo>
                    <a:pt x="823" y="1233"/>
                    <a:pt x="859" y="1230"/>
                    <a:pt x="896" y="1224"/>
                  </a:cubicBezTo>
                  <a:cubicBezTo>
                    <a:pt x="1439" y="1133"/>
                    <a:pt x="1607" y="435"/>
                    <a:pt x="1154" y="112"/>
                  </a:cubicBezTo>
                  <a:cubicBezTo>
                    <a:pt x="1048" y="36"/>
                    <a:pt x="925"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9" name="Google Shape;10059;p60"/>
            <p:cNvSpPr/>
            <p:nvPr/>
          </p:nvSpPr>
          <p:spPr>
            <a:xfrm>
              <a:off x="4561725" y="3607525"/>
              <a:ext cx="40200" cy="30800"/>
            </a:xfrm>
            <a:custGeom>
              <a:avLst/>
              <a:gdLst/>
              <a:ahLst/>
              <a:cxnLst/>
              <a:rect l="l" t="t" r="r" b="b"/>
              <a:pathLst>
                <a:path w="1608" h="1232" extrusionOk="0">
                  <a:moveTo>
                    <a:pt x="806" y="0"/>
                  </a:moveTo>
                  <a:cubicBezTo>
                    <a:pt x="612" y="0"/>
                    <a:pt x="416" y="92"/>
                    <a:pt x="290" y="267"/>
                  </a:cubicBezTo>
                  <a:cubicBezTo>
                    <a:pt x="0" y="676"/>
                    <a:pt x="307" y="1232"/>
                    <a:pt x="789" y="1232"/>
                  </a:cubicBezTo>
                  <a:cubicBezTo>
                    <a:pt x="824" y="1232"/>
                    <a:pt x="860" y="1229"/>
                    <a:pt x="897" y="1223"/>
                  </a:cubicBezTo>
                  <a:cubicBezTo>
                    <a:pt x="1440" y="1132"/>
                    <a:pt x="1608" y="435"/>
                    <a:pt x="1155" y="111"/>
                  </a:cubicBezTo>
                  <a:cubicBezTo>
                    <a:pt x="1051"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0" name="Google Shape;10060;p60"/>
            <p:cNvSpPr/>
            <p:nvPr/>
          </p:nvSpPr>
          <p:spPr>
            <a:xfrm>
              <a:off x="4599225" y="3554575"/>
              <a:ext cx="40175" cy="30775"/>
            </a:xfrm>
            <a:custGeom>
              <a:avLst/>
              <a:gdLst/>
              <a:ahLst/>
              <a:cxnLst/>
              <a:rect l="l" t="t" r="r" b="b"/>
              <a:pathLst>
                <a:path w="1607" h="1231" extrusionOk="0">
                  <a:moveTo>
                    <a:pt x="799" y="1"/>
                  </a:moveTo>
                  <a:cubicBezTo>
                    <a:pt x="610" y="1"/>
                    <a:pt x="426" y="89"/>
                    <a:pt x="302" y="252"/>
                  </a:cubicBezTo>
                  <a:cubicBezTo>
                    <a:pt x="0" y="674"/>
                    <a:pt x="306" y="1230"/>
                    <a:pt x="789" y="1230"/>
                  </a:cubicBezTo>
                  <a:cubicBezTo>
                    <a:pt x="824" y="1230"/>
                    <a:pt x="859" y="1228"/>
                    <a:pt x="896" y="1221"/>
                  </a:cubicBezTo>
                  <a:cubicBezTo>
                    <a:pt x="1439" y="1144"/>
                    <a:pt x="1607" y="433"/>
                    <a:pt x="1168" y="123"/>
                  </a:cubicBezTo>
                  <a:cubicBezTo>
                    <a:pt x="1054" y="40"/>
                    <a:pt x="926"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1" name="Google Shape;10061;p60"/>
            <p:cNvSpPr/>
            <p:nvPr/>
          </p:nvSpPr>
          <p:spPr>
            <a:xfrm>
              <a:off x="4637025" y="3501550"/>
              <a:ext cx="40200" cy="30800"/>
            </a:xfrm>
            <a:custGeom>
              <a:avLst/>
              <a:gdLst/>
              <a:ahLst/>
              <a:cxnLst/>
              <a:rect l="l" t="t" r="r" b="b"/>
              <a:pathLst>
                <a:path w="1608" h="1232" extrusionOk="0">
                  <a:moveTo>
                    <a:pt x="806" y="0"/>
                  </a:moveTo>
                  <a:cubicBezTo>
                    <a:pt x="613" y="0"/>
                    <a:pt x="421" y="92"/>
                    <a:pt x="302" y="266"/>
                  </a:cubicBezTo>
                  <a:cubicBezTo>
                    <a:pt x="1" y="676"/>
                    <a:pt x="306" y="1232"/>
                    <a:pt x="789" y="1232"/>
                  </a:cubicBezTo>
                  <a:cubicBezTo>
                    <a:pt x="824" y="1232"/>
                    <a:pt x="860" y="1229"/>
                    <a:pt x="896" y="1223"/>
                  </a:cubicBezTo>
                  <a:cubicBezTo>
                    <a:pt x="1439" y="1132"/>
                    <a:pt x="1607" y="434"/>
                    <a:pt x="1155" y="111"/>
                  </a:cubicBezTo>
                  <a:cubicBezTo>
                    <a:pt x="1050" y="37"/>
                    <a:pt x="928"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2" name="Google Shape;10062;p60"/>
            <p:cNvSpPr/>
            <p:nvPr/>
          </p:nvSpPr>
          <p:spPr>
            <a:xfrm>
              <a:off x="4674825" y="3448625"/>
              <a:ext cx="40200" cy="31075"/>
            </a:xfrm>
            <a:custGeom>
              <a:avLst/>
              <a:gdLst/>
              <a:ahLst/>
              <a:cxnLst/>
              <a:rect l="l" t="t" r="r" b="b"/>
              <a:pathLst>
                <a:path w="1608" h="1243" extrusionOk="0">
                  <a:moveTo>
                    <a:pt x="797" y="1"/>
                  </a:moveTo>
                  <a:cubicBezTo>
                    <a:pt x="607" y="1"/>
                    <a:pt x="419" y="92"/>
                    <a:pt x="302" y="264"/>
                  </a:cubicBezTo>
                  <a:cubicBezTo>
                    <a:pt x="0" y="674"/>
                    <a:pt x="307" y="1242"/>
                    <a:pt x="791" y="1242"/>
                  </a:cubicBezTo>
                  <a:cubicBezTo>
                    <a:pt x="825" y="1242"/>
                    <a:pt x="860" y="1239"/>
                    <a:pt x="896" y="1233"/>
                  </a:cubicBezTo>
                  <a:cubicBezTo>
                    <a:pt x="1439"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3" name="Google Shape;10063;p60"/>
            <p:cNvSpPr/>
            <p:nvPr/>
          </p:nvSpPr>
          <p:spPr>
            <a:xfrm>
              <a:off x="4712675" y="3395875"/>
              <a:ext cx="39825" cy="30575"/>
            </a:xfrm>
            <a:custGeom>
              <a:avLst/>
              <a:gdLst/>
              <a:ahLst/>
              <a:cxnLst/>
              <a:rect l="l" t="t" r="r" b="b"/>
              <a:pathLst>
                <a:path w="1593" h="1223" extrusionOk="0">
                  <a:moveTo>
                    <a:pt x="794" y="0"/>
                  </a:moveTo>
                  <a:cubicBezTo>
                    <a:pt x="602" y="0"/>
                    <a:pt x="413" y="89"/>
                    <a:pt x="287" y="254"/>
                  </a:cubicBezTo>
                  <a:cubicBezTo>
                    <a:pt x="1" y="672"/>
                    <a:pt x="298" y="1222"/>
                    <a:pt x="773" y="1222"/>
                  </a:cubicBezTo>
                  <a:cubicBezTo>
                    <a:pt x="813" y="1222"/>
                    <a:pt x="853" y="1219"/>
                    <a:pt x="894" y="1211"/>
                  </a:cubicBezTo>
                  <a:cubicBezTo>
                    <a:pt x="1437" y="1120"/>
                    <a:pt x="1592" y="422"/>
                    <a:pt x="1153" y="112"/>
                  </a:cubicBezTo>
                  <a:cubicBezTo>
                    <a:pt x="1042" y="37"/>
                    <a:pt x="917" y="0"/>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4" name="Google Shape;10064;p60"/>
            <p:cNvSpPr/>
            <p:nvPr/>
          </p:nvSpPr>
          <p:spPr>
            <a:xfrm>
              <a:off x="4750100" y="3342875"/>
              <a:ext cx="40200" cy="30850"/>
            </a:xfrm>
            <a:custGeom>
              <a:avLst/>
              <a:gdLst/>
              <a:ahLst/>
              <a:cxnLst/>
              <a:rect l="l" t="t" r="r" b="b"/>
              <a:pathLst>
                <a:path w="1608" h="1234" extrusionOk="0">
                  <a:moveTo>
                    <a:pt x="803" y="1"/>
                  </a:moveTo>
                  <a:cubicBezTo>
                    <a:pt x="611" y="1"/>
                    <a:pt x="420" y="89"/>
                    <a:pt x="302" y="255"/>
                  </a:cubicBezTo>
                  <a:cubicBezTo>
                    <a:pt x="1" y="677"/>
                    <a:pt x="306" y="1233"/>
                    <a:pt x="789" y="1233"/>
                  </a:cubicBezTo>
                  <a:cubicBezTo>
                    <a:pt x="824" y="1233"/>
                    <a:pt x="860" y="1230"/>
                    <a:pt x="897" y="1224"/>
                  </a:cubicBezTo>
                  <a:cubicBezTo>
                    <a:pt x="1439" y="1134"/>
                    <a:pt x="1607" y="436"/>
                    <a:pt x="1155" y="113"/>
                  </a:cubicBezTo>
                  <a:cubicBezTo>
                    <a:pt x="1049" y="37"/>
                    <a:pt x="926" y="1"/>
                    <a:pt x="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5" name="Google Shape;10065;p60"/>
            <p:cNvSpPr/>
            <p:nvPr/>
          </p:nvSpPr>
          <p:spPr>
            <a:xfrm>
              <a:off x="4787925" y="3289900"/>
              <a:ext cx="40175" cy="30825"/>
            </a:xfrm>
            <a:custGeom>
              <a:avLst/>
              <a:gdLst/>
              <a:ahLst/>
              <a:cxnLst/>
              <a:rect l="l" t="t" r="r" b="b"/>
              <a:pathLst>
                <a:path w="1607" h="1233" extrusionOk="0">
                  <a:moveTo>
                    <a:pt x="806" y="1"/>
                  </a:moveTo>
                  <a:cubicBezTo>
                    <a:pt x="612" y="1"/>
                    <a:pt x="420" y="93"/>
                    <a:pt x="301" y="267"/>
                  </a:cubicBezTo>
                  <a:cubicBezTo>
                    <a:pt x="0" y="677"/>
                    <a:pt x="305" y="1233"/>
                    <a:pt x="788" y="1233"/>
                  </a:cubicBezTo>
                  <a:cubicBezTo>
                    <a:pt x="823" y="1233"/>
                    <a:pt x="859" y="1230"/>
                    <a:pt x="896" y="1224"/>
                  </a:cubicBezTo>
                  <a:cubicBezTo>
                    <a:pt x="1439" y="1133"/>
                    <a:pt x="1607" y="435"/>
                    <a:pt x="1154" y="112"/>
                  </a:cubicBezTo>
                  <a:cubicBezTo>
                    <a:pt x="1049" y="37"/>
                    <a:pt x="927"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6" name="Google Shape;10066;p60"/>
            <p:cNvSpPr/>
            <p:nvPr/>
          </p:nvSpPr>
          <p:spPr>
            <a:xfrm>
              <a:off x="4826775" y="3239375"/>
              <a:ext cx="35375" cy="28575"/>
            </a:xfrm>
            <a:custGeom>
              <a:avLst/>
              <a:gdLst/>
              <a:ahLst/>
              <a:cxnLst/>
              <a:rect l="l" t="t" r="r" b="b"/>
              <a:pathLst>
                <a:path w="1415" h="1143" extrusionOk="0">
                  <a:moveTo>
                    <a:pt x="440" y="1"/>
                  </a:moveTo>
                  <a:cubicBezTo>
                    <a:pt x="363" y="39"/>
                    <a:pt x="298" y="91"/>
                    <a:pt x="246" y="169"/>
                  </a:cubicBezTo>
                  <a:cubicBezTo>
                    <a:pt x="1" y="518"/>
                    <a:pt x="182" y="1022"/>
                    <a:pt x="608" y="1125"/>
                  </a:cubicBezTo>
                  <a:cubicBezTo>
                    <a:pt x="658" y="1137"/>
                    <a:pt x="708" y="1143"/>
                    <a:pt x="756" y="1143"/>
                  </a:cubicBezTo>
                  <a:cubicBezTo>
                    <a:pt x="1119" y="1143"/>
                    <a:pt x="1415" y="817"/>
                    <a:pt x="1358" y="440"/>
                  </a:cubicBezTo>
                  <a:cubicBezTo>
                    <a:pt x="1216" y="388"/>
                    <a:pt x="1087" y="324"/>
                    <a:pt x="957" y="246"/>
                  </a:cubicBezTo>
                  <a:cubicBezTo>
                    <a:pt x="789" y="143"/>
                    <a:pt x="608" y="65"/>
                    <a:pt x="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7" name="Google Shape;10067;p60"/>
            <p:cNvSpPr/>
            <p:nvPr/>
          </p:nvSpPr>
          <p:spPr>
            <a:xfrm>
              <a:off x="4504325" y="3765800"/>
              <a:ext cx="40200" cy="31150"/>
            </a:xfrm>
            <a:custGeom>
              <a:avLst/>
              <a:gdLst/>
              <a:ahLst/>
              <a:cxnLst/>
              <a:rect l="l" t="t" r="r" b="b"/>
              <a:pathLst>
                <a:path w="1608" h="1246" extrusionOk="0">
                  <a:moveTo>
                    <a:pt x="805" y="1"/>
                  </a:moveTo>
                  <a:cubicBezTo>
                    <a:pt x="770" y="1"/>
                    <a:pt x="735" y="4"/>
                    <a:pt x="699" y="10"/>
                  </a:cubicBezTo>
                  <a:cubicBezTo>
                    <a:pt x="156" y="113"/>
                    <a:pt x="1" y="811"/>
                    <a:pt x="453" y="1134"/>
                  </a:cubicBezTo>
                  <a:cubicBezTo>
                    <a:pt x="558" y="1209"/>
                    <a:pt x="680" y="1245"/>
                    <a:pt x="802" y="1245"/>
                  </a:cubicBezTo>
                  <a:cubicBezTo>
                    <a:pt x="995" y="1245"/>
                    <a:pt x="1187" y="1154"/>
                    <a:pt x="1306" y="979"/>
                  </a:cubicBezTo>
                  <a:cubicBezTo>
                    <a:pt x="1608" y="569"/>
                    <a:pt x="1290"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8" name="Google Shape;10068;p60"/>
            <p:cNvSpPr/>
            <p:nvPr/>
          </p:nvSpPr>
          <p:spPr>
            <a:xfrm>
              <a:off x="4542125" y="3713150"/>
              <a:ext cx="40200" cy="30825"/>
            </a:xfrm>
            <a:custGeom>
              <a:avLst/>
              <a:gdLst/>
              <a:ahLst/>
              <a:cxnLst/>
              <a:rect l="l" t="t" r="r" b="b"/>
              <a:pathLst>
                <a:path w="1608" h="1233" extrusionOk="0">
                  <a:moveTo>
                    <a:pt x="807" y="0"/>
                  </a:moveTo>
                  <a:cubicBezTo>
                    <a:pt x="771" y="0"/>
                    <a:pt x="735" y="3"/>
                    <a:pt x="699" y="9"/>
                  </a:cubicBezTo>
                  <a:cubicBezTo>
                    <a:pt x="156" y="100"/>
                    <a:pt x="1" y="798"/>
                    <a:pt x="440" y="1121"/>
                  </a:cubicBezTo>
                  <a:cubicBezTo>
                    <a:pt x="551" y="1196"/>
                    <a:pt x="678" y="1233"/>
                    <a:pt x="803" y="1233"/>
                  </a:cubicBezTo>
                  <a:cubicBezTo>
                    <a:pt x="998" y="1233"/>
                    <a:pt x="1188" y="1144"/>
                    <a:pt x="1306" y="979"/>
                  </a:cubicBezTo>
                  <a:cubicBezTo>
                    <a:pt x="1607" y="557"/>
                    <a:pt x="1291" y="0"/>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9" name="Google Shape;10069;p60"/>
            <p:cNvSpPr/>
            <p:nvPr/>
          </p:nvSpPr>
          <p:spPr>
            <a:xfrm>
              <a:off x="4579625" y="3660150"/>
              <a:ext cx="40200" cy="30850"/>
            </a:xfrm>
            <a:custGeom>
              <a:avLst/>
              <a:gdLst/>
              <a:ahLst/>
              <a:cxnLst/>
              <a:rect l="l" t="t" r="r" b="b"/>
              <a:pathLst>
                <a:path w="1608" h="1234" extrusionOk="0">
                  <a:moveTo>
                    <a:pt x="818" y="1"/>
                  </a:moveTo>
                  <a:cubicBezTo>
                    <a:pt x="783" y="1"/>
                    <a:pt x="748" y="4"/>
                    <a:pt x="711" y="10"/>
                  </a:cubicBezTo>
                  <a:cubicBezTo>
                    <a:pt x="168" y="100"/>
                    <a:pt x="0" y="798"/>
                    <a:pt x="452" y="1121"/>
                  </a:cubicBezTo>
                  <a:cubicBezTo>
                    <a:pt x="558" y="1197"/>
                    <a:pt x="682" y="1233"/>
                    <a:pt x="806" y="1233"/>
                  </a:cubicBezTo>
                  <a:cubicBezTo>
                    <a:pt x="999" y="1233"/>
                    <a:pt x="1192" y="1144"/>
                    <a:pt x="1318" y="979"/>
                  </a:cubicBezTo>
                  <a:cubicBezTo>
                    <a:pt x="1607" y="557"/>
                    <a:pt x="1301"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0" name="Google Shape;10070;p60"/>
            <p:cNvSpPr/>
            <p:nvPr/>
          </p:nvSpPr>
          <p:spPr>
            <a:xfrm>
              <a:off x="4617425" y="3607175"/>
              <a:ext cx="40175" cy="31050"/>
            </a:xfrm>
            <a:custGeom>
              <a:avLst/>
              <a:gdLst/>
              <a:ahLst/>
              <a:cxnLst/>
              <a:rect l="l" t="t" r="r" b="b"/>
              <a:pathLst>
                <a:path w="1607" h="1242" extrusionOk="0">
                  <a:moveTo>
                    <a:pt x="816" y="0"/>
                  </a:moveTo>
                  <a:cubicBezTo>
                    <a:pt x="782" y="0"/>
                    <a:pt x="747" y="3"/>
                    <a:pt x="711" y="9"/>
                  </a:cubicBezTo>
                  <a:cubicBezTo>
                    <a:pt x="168" y="100"/>
                    <a:pt x="0" y="810"/>
                    <a:pt x="452" y="1121"/>
                  </a:cubicBezTo>
                  <a:cubicBezTo>
                    <a:pt x="560" y="1202"/>
                    <a:pt x="686" y="1242"/>
                    <a:pt x="810" y="1242"/>
                  </a:cubicBezTo>
                  <a:cubicBezTo>
                    <a:pt x="1000" y="1242"/>
                    <a:pt x="1188" y="1150"/>
                    <a:pt x="1305" y="978"/>
                  </a:cubicBezTo>
                  <a:cubicBezTo>
                    <a:pt x="1607" y="557"/>
                    <a:pt x="1290" y="0"/>
                    <a:pt x="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1" name="Google Shape;10071;p60"/>
            <p:cNvSpPr/>
            <p:nvPr/>
          </p:nvSpPr>
          <p:spPr>
            <a:xfrm>
              <a:off x="4655225" y="3554450"/>
              <a:ext cx="40125" cy="30875"/>
            </a:xfrm>
            <a:custGeom>
              <a:avLst/>
              <a:gdLst/>
              <a:ahLst/>
              <a:cxnLst/>
              <a:rect l="l" t="t" r="r" b="b"/>
              <a:pathLst>
                <a:path w="1605" h="1235" extrusionOk="0">
                  <a:moveTo>
                    <a:pt x="817" y="0"/>
                  </a:moveTo>
                  <a:cubicBezTo>
                    <a:pt x="779" y="0"/>
                    <a:pt x="739" y="4"/>
                    <a:pt x="698" y="12"/>
                  </a:cubicBezTo>
                  <a:cubicBezTo>
                    <a:pt x="155" y="102"/>
                    <a:pt x="0" y="800"/>
                    <a:pt x="440" y="1123"/>
                  </a:cubicBezTo>
                  <a:cubicBezTo>
                    <a:pt x="549" y="1198"/>
                    <a:pt x="675" y="1234"/>
                    <a:pt x="798" y="1234"/>
                  </a:cubicBezTo>
                  <a:cubicBezTo>
                    <a:pt x="995" y="1234"/>
                    <a:pt x="1187" y="1142"/>
                    <a:pt x="1306" y="968"/>
                  </a:cubicBezTo>
                  <a:cubicBezTo>
                    <a:pt x="1604" y="561"/>
                    <a:pt x="1295" y="0"/>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2" name="Google Shape;10072;p60"/>
            <p:cNvSpPr/>
            <p:nvPr/>
          </p:nvSpPr>
          <p:spPr>
            <a:xfrm>
              <a:off x="4692700" y="3501500"/>
              <a:ext cx="40200" cy="30850"/>
            </a:xfrm>
            <a:custGeom>
              <a:avLst/>
              <a:gdLst/>
              <a:ahLst/>
              <a:cxnLst/>
              <a:rect l="l" t="t" r="r" b="b"/>
              <a:pathLst>
                <a:path w="1608" h="1234" extrusionOk="0">
                  <a:moveTo>
                    <a:pt x="819" y="1"/>
                  </a:moveTo>
                  <a:cubicBezTo>
                    <a:pt x="784" y="1"/>
                    <a:pt x="748" y="4"/>
                    <a:pt x="711" y="10"/>
                  </a:cubicBezTo>
                  <a:cubicBezTo>
                    <a:pt x="168" y="100"/>
                    <a:pt x="0" y="798"/>
                    <a:pt x="453" y="1121"/>
                  </a:cubicBezTo>
                  <a:cubicBezTo>
                    <a:pt x="559" y="1197"/>
                    <a:pt x="682" y="1233"/>
                    <a:pt x="806" y="1233"/>
                  </a:cubicBezTo>
                  <a:cubicBezTo>
                    <a:pt x="999" y="1233"/>
                    <a:pt x="1193" y="1145"/>
                    <a:pt x="1319" y="979"/>
                  </a:cubicBezTo>
                  <a:cubicBezTo>
                    <a:pt x="1608" y="558"/>
                    <a:pt x="1302" y="1"/>
                    <a:pt x="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3" name="Google Shape;10073;p60"/>
            <p:cNvSpPr/>
            <p:nvPr/>
          </p:nvSpPr>
          <p:spPr>
            <a:xfrm>
              <a:off x="4730500" y="3448525"/>
              <a:ext cx="40200" cy="30825"/>
            </a:xfrm>
            <a:custGeom>
              <a:avLst/>
              <a:gdLst/>
              <a:ahLst/>
              <a:cxnLst/>
              <a:rect l="l" t="t" r="r" b="b"/>
              <a:pathLst>
                <a:path w="1608" h="1233" extrusionOk="0">
                  <a:moveTo>
                    <a:pt x="806" y="0"/>
                  </a:moveTo>
                  <a:cubicBezTo>
                    <a:pt x="771" y="0"/>
                    <a:pt x="735" y="3"/>
                    <a:pt x="698" y="9"/>
                  </a:cubicBezTo>
                  <a:cubicBezTo>
                    <a:pt x="156" y="100"/>
                    <a:pt x="1" y="811"/>
                    <a:pt x="453" y="1121"/>
                  </a:cubicBezTo>
                  <a:cubicBezTo>
                    <a:pt x="559" y="1197"/>
                    <a:pt x="682" y="1233"/>
                    <a:pt x="805" y="1233"/>
                  </a:cubicBezTo>
                  <a:cubicBezTo>
                    <a:pt x="997" y="1233"/>
                    <a:pt x="1188" y="1144"/>
                    <a:pt x="1306" y="979"/>
                  </a:cubicBezTo>
                  <a:cubicBezTo>
                    <a:pt x="1607" y="557"/>
                    <a:pt x="1290" y="0"/>
                    <a:pt x="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4" name="Google Shape;10074;p60"/>
            <p:cNvSpPr/>
            <p:nvPr/>
          </p:nvSpPr>
          <p:spPr>
            <a:xfrm>
              <a:off x="4768300" y="3395850"/>
              <a:ext cx="40200" cy="30850"/>
            </a:xfrm>
            <a:custGeom>
              <a:avLst/>
              <a:gdLst/>
              <a:ahLst/>
              <a:cxnLst/>
              <a:rect l="l" t="t" r="r" b="b"/>
              <a:pathLst>
                <a:path w="1608" h="1234" extrusionOk="0">
                  <a:moveTo>
                    <a:pt x="806" y="1"/>
                  </a:moveTo>
                  <a:cubicBezTo>
                    <a:pt x="771" y="1"/>
                    <a:pt x="735" y="4"/>
                    <a:pt x="699" y="10"/>
                  </a:cubicBezTo>
                  <a:cubicBezTo>
                    <a:pt x="156" y="100"/>
                    <a:pt x="1" y="798"/>
                    <a:pt x="440" y="1121"/>
                  </a:cubicBezTo>
                  <a:cubicBezTo>
                    <a:pt x="551" y="1197"/>
                    <a:pt x="678" y="1233"/>
                    <a:pt x="802" y="1233"/>
                  </a:cubicBezTo>
                  <a:cubicBezTo>
                    <a:pt x="997" y="1233"/>
                    <a:pt x="1188" y="1145"/>
                    <a:pt x="1306" y="979"/>
                  </a:cubicBezTo>
                  <a:cubicBezTo>
                    <a:pt x="1607" y="557"/>
                    <a:pt x="1291" y="1"/>
                    <a:pt x="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5" name="Google Shape;10075;p60"/>
            <p:cNvSpPr/>
            <p:nvPr/>
          </p:nvSpPr>
          <p:spPr>
            <a:xfrm>
              <a:off x="4806000" y="3342650"/>
              <a:ext cx="40200" cy="31075"/>
            </a:xfrm>
            <a:custGeom>
              <a:avLst/>
              <a:gdLst/>
              <a:ahLst/>
              <a:cxnLst/>
              <a:rect l="l" t="t" r="r" b="b"/>
              <a:pathLst>
                <a:path w="1608" h="1243" extrusionOk="0">
                  <a:moveTo>
                    <a:pt x="797" y="1"/>
                  </a:moveTo>
                  <a:cubicBezTo>
                    <a:pt x="607" y="1"/>
                    <a:pt x="419" y="92"/>
                    <a:pt x="302" y="264"/>
                  </a:cubicBezTo>
                  <a:cubicBezTo>
                    <a:pt x="1" y="686"/>
                    <a:pt x="317" y="1242"/>
                    <a:pt x="802" y="1242"/>
                  </a:cubicBezTo>
                  <a:cubicBezTo>
                    <a:pt x="837" y="1242"/>
                    <a:pt x="873" y="1239"/>
                    <a:pt x="909" y="1233"/>
                  </a:cubicBezTo>
                  <a:cubicBezTo>
                    <a:pt x="1452" y="1143"/>
                    <a:pt x="1607" y="445"/>
                    <a:pt x="1155" y="122"/>
                  </a:cubicBezTo>
                  <a:cubicBezTo>
                    <a:pt x="1048"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6" name="Google Shape;10076;p60"/>
            <p:cNvSpPr/>
            <p:nvPr/>
          </p:nvSpPr>
          <p:spPr>
            <a:xfrm>
              <a:off x="4846175" y="3289875"/>
              <a:ext cx="34675" cy="30975"/>
            </a:xfrm>
            <a:custGeom>
              <a:avLst/>
              <a:gdLst/>
              <a:ahLst/>
              <a:cxnLst/>
              <a:rect l="l" t="t" r="r" b="b"/>
              <a:pathLst>
                <a:path w="1387" h="1239" extrusionOk="0">
                  <a:moveTo>
                    <a:pt x="702" y="0"/>
                  </a:moveTo>
                  <a:cubicBezTo>
                    <a:pt x="517" y="0"/>
                    <a:pt x="330" y="81"/>
                    <a:pt x="207" y="255"/>
                  </a:cubicBezTo>
                  <a:cubicBezTo>
                    <a:pt x="0" y="540"/>
                    <a:pt x="65" y="927"/>
                    <a:pt x="349" y="1121"/>
                  </a:cubicBezTo>
                  <a:cubicBezTo>
                    <a:pt x="460" y="1203"/>
                    <a:pt x="582" y="1239"/>
                    <a:pt x="702" y="1239"/>
                  </a:cubicBezTo>
                  <a:cubicBezTo>
                    <a:pt x="1056" y="1239"/>
                    <a:pt x="1386" y="920"/>
                    <a:pt x="1319" y="514"/>
                  </a:cubicBezTo>
                  <a:cubicBezTo>
                    <a:pt x="1264" y="186"/>
                    <a:pt x="984"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7" name="Google Shape;10077;p60"/>
            <p:cNvSpPr/>
            <p:nvPr/>
          </p:nvSpPr>
          <p:spPr>
            <a:xfrm>
              <a:off x="4886550" y="3256175"/>
              <a:ext cx="29750" cy="11550"/>
            </a:xfrm>
            <a:custGeom>
              <a:avLst/>
              <a:gdLst/>
              <a:ahLst/>
              <a:cxnLst/>
              <a:rect l="l" t="t" r="r" b="b"/>
              <a:pathLst>
                <a:path w="1190" h="462" extrusionOk="0">
                  <a:moveTo>
                    <a:pt x="1" y="1"/>
                  </a:moveTo>
                  <a:lnTo>
                    <a:pt x="1" y="1"/>
                  </a:lnTo>
                  <a:cubicBezTo>
                    <a:pt x="40" y="143"/>
                    <a:pt x="117" y="272"/>
                    <a:pt x="233" y="350"/>
                  </a:cubicBezTo>
                  <a:cubicBezTo>
                    <a:pt x="344" y="425"/>
                    <a:pt x="471" y="462"/>
                    <a:pt x="596" y="462"/>
                  </a:cubicBezTo>
                  <a:cubicBezTo>
                    <a:pt x="791" y="462"/>
                    <a:pt x="981" y="373"/>
                    <a:pt x="1099" y="208"/>
                  </a:cubicBezTo>
                  <a:cubicBezTo>
                    <a:pt x="1138" y="156"/>
                    <a:pt x="1164" y="91"/>
                    <a:pt x="1190" y="27"/>
                  </a:cubicBezTo>
                  <a:lnTo>
                    <a:pt x="1190" y="27"/>
                  </a:lnTo>
                  <a:cubicBezTo>
                    <a:pt x="1024" y="37"/>
                    <a:pt x="860" y="44"/>
                    <a:pt x="697" y="44"/>
                  </a:cubicBezTo>
                  <a:cubicBezTo>
                    <a:pt x="466" y="44"/>
                    <a:pt x="236" y="3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8" name="Google Shape;10078;p60"/>
            <p:cNvSpPr/>
            <p:nvPr/>
          </p:nvSpPr>
          <p:spPr>
            <a:xfrm>
              <a:off x="4527600" y="3818300"/>
              <a:ext cx="36700" cy="31450"/>
            </a:xfrm>
            <a:custGeom>
              <a:avLst/>
              <a:gdLst/>
              <a:ahLst/>
              <a:cxnLst/>
              <a:rect l="l" t="t" r="r" b="b"/>
              <a:pathLst>
                <a:path w="1468" h="1258" extrusionOk="0">
                  <a:moveTo>
                    <a:pt x="597" y="0"/>
                  </a:moveTo>
                  <a:cubicBezTo>
                    <a:pt x="418" y="0"/>
                    <a:pt x="237" y="84"/>
                    <a:pt x="104" y="288"/>
                  </a:cubicBezTo>
                  <a:cubicBezTo>
                    <a:pt x="52" y="340"/>
                    <a:pt x="26" y="417"/>
                    <a:pt x="0" y="482"/>
                  </a:cubicBezTo>
                  <a:cubicBezTo>
                    <a:pt x="246" y="753"/>
                    <a:pt x="427" y="1012"/>
                    <a:pt x="634" y="1257"/>
                  </a:cubicBezTo>
                  <a:cubicBezTo>
                    <a:pt x="827" y="1244"/>
                    <a:pt x="995" y="1154"/>
                    <a:pt x="1099" y="999"/>
                  </a:cubicBezTo>
                  <a:cubicBezTo>
                    <a:pt x="1468" y="519"/>
                    <a:pt x="1041"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9" name="Google Shape;10079;p60"/>
            <p:cNvSpPr/>
            <p:nvPr/>
          </p:nvSpPr>
          <p:spPr>
            <a:xfrm>
              <a:off x="4563400" y="3765950"/>
              <a:ext cx="34325" cy="30850"/>
            </a:xfrm>
            <a:custGeom>
              <a:avLst/>
              <a:gdLst/>
              <a:ahLst/>
              <a:cxnLst/>
              <a:rect l="l" t="t" r="r" b="b"/>
              <a:pathLst>
                <a:path w="1373" h="1234" extrusionOk="0">
                  <a:moveTo>
                    <a:pt x="673" y="0"/>
                  </a:moveTo>
                  <a:cubicBezTo>
                    <a:pt x="319" y="0"/>
                    <a:pt x="0" y="311"/>
                    <a:pt x="67" y="715"/>
                  </a:cubicBezTo>
                  <a:cubicBezTo>
                    <a:pt x="122" y="1043"/>
                    <a:pt x="399" y="1234"/>
                    <a:pt x="680" y="1234"/>
                  </a:cubicBezTo>
                  <a:cubicBezTo>
                    <a:pt x="865" y="1234"/>
                    <a:pt x="1051" y="1152"/>
                    <a:pt x="1179" y="973"/>
                  </a:cubicBezTo>
                  <a:cubicBezTo>
                    <a:pt x="1373" y="702"/>
                    <a:pt x="1308"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0" name="Google Shape;10080;p60"/>
            <p:cNvSpPr/>
            <p:nvPr/>
          </p:nvSpPr>
          <p:spPr>
            <a:xfrm>
              <a:off x="4601175" y="3713000"/>
              <a:ext cx="34350" cy="30925"/>
            </a:xfrm>
            <a:custGeom>
              <a:avLst/>
              <a:gdLst/>
              <a:ahLst/>
              <a:cxnLst/>
              <a:rect l="l" t="t" r="r" b="b"/>
              <a:pathLst>
                <a:path w="1374" h="1237" extrusionOk="0">
                  <a:moveTo>
                    <a:pt x="680" y="1"/>
                  </a:moveTo>
                  <a:cubicBezTo>
                    <a:pt x="324" y="1"/>
                    <a:pt x="1" y="320"/>
                    <a:pt x="69" y="726"/>
                  </a:cubicBezTo>
                  <a:cubicBezTo>
                    <a:pt x="123" y="1051"/>
                    <a:pt x="394" y="1237"/>
                    <a:pt x="673" y="1237"/>
                  </a:cubicBezTo>
                  <a:cubicBezTo>
                    <a:pt x="860" y="1237"/>
                    <a:pt x="1050" y="1153"/>
                    <a:pt x="1180" y="972"/>
                  </a:cubicBezTo>
                  <a:cubicBezTo>
                    <a:pt x="1374" y="700"/>
                    <a:pt x="1309" y="312"/>
                    <a:pt x="1038" y="119"/>
                  </a:cubicBezTo>
                  <a:cubicBezTo>
                    <a:pt x="924" y="37"/>
                    <a:pt x="800"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1" name="Google Shape;10081;p60"/>
            <p:cNvSpPr/>
            <p:nvPr/>
          </p:nvSpPr>
          <p:spPr>
            <a:xfrm>
              <a:off x="4638675" y="3660025"/>
              <a:ext cx="34650" cy="31000"/>
            </a:xfrm>
            <a:custGeom>
              <a:avLst/>
              <a:gdLst/>
              <a:ahLst/>
              <a:cxnLst/>
              <a:rect l="l" t="t" r="r" b="b"/>
              <a:pathLst>
                <a:path w="1386" h="1240" extrusionOk="0">
                  <a:moveTo>
                    <a:pt x="679" y="0"/>
                  </a:moveTo>
                  <a:cubicBezTo>
                    <a:pt x="323" y="0"/>
                    <a:pt x="0" y="320"/>
                    <a:pt x="68" y="725"/>
                  </a:cubicBezTo>
                  <a:cubicBezTo>
                    <a:pt x="122" y="1053"/>
                    <a:pt x="398" y="1239"/>
                    <a:pt x="679" y="1239"/>
                  </a:cubicBezTo>
                  <a:cubicBezTo>
                    <a:pt x="864" y="1239"/>
                    <a:pt x="1051" y="1158"/>
                    <a:pt x="1179" y="984"/>
                  </a:cubicBezTo>
                  <a:cubicBezTo>
                    <a:pt x="1386" y="700"/>
                    <a:pt x="1321" y="312"/>
                    <a:pt x="1037" y="118"/>
                  </a:cubicBezTo>
                  <a:cubicBezTo>
                    <a:pt x="923" y="37"/>
                    <a:pt x="79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2" name="Google Shape;10082;p60"/>
            <p:cNvSpPr/>
            <p:nvPr/>
          </p:nvSpPr>
          <p:spPr>
            <a:xfrm>
              <a:off x="4676475" y="3607025"/>
              <a:ext cx="34350" cy="31000"/>
            </a:xfrm>
            <a:custGeom>
              <a:avLst/>
              <a:gdLst/>
              <a:ahLst/>
              <a:cxnLst/>
              <a:rect l="l" t="t" r="r" b="b"/>
              <a:pathLst>
                <a:path w="1374" h="1240" extrusionOk="0">
                  <a:moveTo>
                    <a:pt x="679" y="1"/>
                  </a:moveTo>
                  <a:cubicBezTo>
                    <a:pt x="323" y="1"/>
                    <a:pt x="0" y="320"/>
                    <a:pt x="68" y="726"/>
                  </a:cubicBezTo>
                  <a:cubicBezTo>
                    <a:pt x="122" y="1053"/>
                    <a:pt x="398" y="1240"/>
                    <a:pt x="679" y="1240"/>
                  </a:cubicBezTo>
                  <a:cubicBezTo>
                    <a:pt x="864" y="1240"/>
                    <a:pt x="1051" y="1159"/>
                    <a:pt x="1179" y="984"/>
                  </a:cubicBezTo>
                  <a:cubicBezTo>
                    <a:pt x="1373" y="700"/>
                    <a:pt x="1309" y="312"/>
                    <a:pt x="1037" y="119"/>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3" name="Google Shape;10083;p60"/>
            <p:cNvSpPr/>
            <p:nvPr/>
          </p:nvSpPr>
          <p:spPr>
            <a:xfrm>
              <a:off x="4714275" y="3554325"/>
              <a:ext cx="34350" cy="30850"/>
            </a:xfrm>
            <a:custGeom>
              <a:avLst/>
              <a:gdLst/>
              <a:ahLst/>
              <a:cxnLst/>
              <a:rect l="l" t="t" r="r" b="b"/>
              <a:pathLst>
                <a:path w="1374" h="1234" extrusionOk="0">
                  <a:moveTo>
                    <a:pt x="673" y="0"/>
                  </a:moveTo>
                  <a:cubicBezTo>
                    <a:pt x="319" y="0"/>
                    <a:pt x="1" y="311"/>
                    <a:pt x="68" y="714"/>
                  </a:cubicBezTo>
                  <a:cubicBezTo>
                    <a:pt x="123" y="1043"/>
                    <a:pt x="399" y="1234"/>
                    <a:pt x="681" y="1234"/>
                  </a:cubicBezTo>
                  <a:cubicBezTo>
                    <a:pt x="865" y="1234"/>
                    <a:pt x="1052" y="1152"/>
                    <a:pt x="1179" y="973"/>
                  </a:cubicBezTo>
                  <a:cubicBezTo>
                    <a:pt x="1373" y="701"/>
                    <a:pt x="1309" y="314"/>
                    <a:pt x="1037" y="120"/>
                  </a:cubicBezTo>
                  <a:cubicBezTo>
                    <a:pt x="921" y="37"/>
                    <a:pt x="79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4" name="Google Shape;10084;p60"/>
            <p:cNvSpPr/>
            <p:nvPr/>
          </p:nvSpPr>
          <p:spPr>
            <a:xfrm>
              <a:off x="4751750" y="3501375"/>
              <a:ext cx="34350" cy="31000"/>
            </a:xfrm>
            <a:custGeom>
              <a:avLst/>
              <a:gdLst/>
              <a:ahLst/>
              <a:cxnLst/>
              <a:rect l="l" t="t" r="r" b="b"/>
              <a:pathLst>
                <a:path w="1374" h="1240" extrusionOk="0">
                  <a:moveTo>
                    <a:pt x="679" y="1"/>
                  </a:moveTo>
                  <a:cubicBezTo>
                    <a:pt x="323" y="1"/>
                    <a:pt x="0" y="320"/>
                    <a:pt x="68" y="726"/>
                  </a:cubicBezTo>
                  <a:cubicBezTo>
                    <a:pt x="123" y="1053"/>
                    <a:pt x="398" y="1239"/>
                    <a:pt x="679" y="1239"/>
                  </a:cubicBezTo>
                  <a:cubicBezTo>
                    <a:pt x="864" y="1239"/>
                    <a:pt x="1051" y="1159"/>
                    <a:pt x="1180" y="984"/>
                  </a:cubicBezTo>
                  <a:cubicBezTo>
                    <a:pt x="1373" y="700"/>
                    <a:pt x="1309" y="312"/>
                    <a:pt x="1037" y="118"/>
                  </a:cubicBezTo>
                  <a:cubicBezTo>
                    <a:pt x="923" y="37"/>
                    <a:pt x="79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5" name="Google Shape;10085;p60"/>
            <p:cNvSpPr/>
            <p:nvPr/>
          </p:nvSpPr>
          <p:spPr>
            <a:xfrm>
              <a:off x="4789550" y="3448400"/>
              <a:ext cx="34350" cy="30975"/>
            </a:xfrm>
            <a:custGeom>
              <a:avLst/>
              <a:gdLst/>
              <a:ahLst/>
              <a:cxnLst/>
              <a:rect l="l" t="t" r="r" b="b"/>
              <a:pathLst>
                <a:path w="1374" h="1239" extrusionOk="0">
                  <a:moveTo>
                    <a:pt x="680" y="0"/>
                  </a:moveTo>
                  <a:cubicBezTo>
                    <a:pt x="323" y="0"/>
                    <a:pt x="1" y="319"/>
                    <a:pt x="68" y="725"/>
                  </a:cubicBezTo>
                  <a:cubicBezTo>
                    <a:pt x="123" y="1053"/>
                    <a:pt x="403" y="1239"/>
                    <a:pt x="685" y="1239"/>
                  </a:cubicBezTo>
                  <a:cubicBezTo>
                    <a:pt x="870" y="1239"/>
                    <a:pt x="1057" y="1158"/>
                    <a:pt x="1180" y="984"/>
                  </a:cubicBezTo>
                  <a:cubicBezTo>
                    <a:pt x="1374" y="699"/>
                    <a:pt x="1309" y="325"/>
                    <a:pt x="1038" y="118"/>
                  </a:cubicBezTo>
                  <a:cubicBezTo>
                    <a:pt x="924" y="36"/>
                    <a:pt x="800"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6" name="Google Shape;10086;p60"/>
            <p:cNvSpPr/>
            <p:nvPr/>
          </p:nvSpPr>
          <p:spPr>
            <a:xfrm>
              <a:off x="4824100" y="3395575"/>
              <a:ext cx="40200" cy="30800"/>
            </a:xfrm>
            <a:custGeom>
              <a:avLst/>
              <a:gdLst/>
              <a:ahLst/>
              <a:cxnLst/>
              <a:rect l="l" t="t" r="r" b="b"/>
              <a:pathLst>
                <a:path w="1608" h="1232" extrusionOk="0">
                  <a:moveTo>
                    <a:pt x="809" y="0"/>
                  </a:moveTo>
                  <a:cubicBezTo>
                    <a:pt x="613" y="0"/>
                    <a:pt x="421" y="92"/>
                    <a:pt x="302" y="266"/>
                  </a:cubicBezTo>
                  <a:cubicBezTo>
                    <a:pt x="1" y="676"/>
                    <a:pt x="317" y="1232"/>
                    <a:pt x="801" y="1232"/>
                  </a:cubicBezTo>
                  <a:cubicBezTo>
                    <a:pt x="836" y="1232"/>
                    <a:pt x="872" y="1229"/>
                    <a:pt x="909" y="1223"/>
                  </a:cubicBezTo>
                  <a:cubicBezTo>
                    <a:pt x="1452" y="1132"/>
                    <a:pt x="1607" y="434"/>
                    <a:pt x="1168" y="111"/>
                  </a:cubicBezTo>
                  <a:cubicBezTo>
                    <a:pt x="1058" y="36"/>
                    <a:pt x="933"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7" name="Google Shape;10087;p60"/>
            <p:cNvSpPr/>
            <p:nvPr/>
          </p:nvSpPr>
          <p:spPr>
            <a:xfrm>
              <a:off x="4861900" y="3342650"/>
              <a:ext cx="40200" cy="31075"/>
            </a:xfrm>
            <a:custGeom>
              <a:avLst/>
              <a:gdLst/>
              <a:ahLst/>
              <a:cxnLst/>
              <a:rect l="l" t="t" r="r" b="b"/>
              <a:pathLst>
                <a:path w="1608" h="1243" extrusionOk="0">
                  <a:moveTo>
                    <a:pt x="797" y="1"/>
                  </a:moveTo>
                  <a:cubicBezTo>
                    <a:pt x="607" y="1"/>
                    <a:pt x="419" y="92"/>
                    <a:pt x="302" y="264"/>
                  </a:cubicBezTo>
                  <a:cubicBezTo>
                    <a:pt x="1" y="686"/>
                    <a:pt x="317" y="1242"/>
                    <a:pt x="801" y="1242"/>
                  </a:cubicBezTo>
                  <a:cubicBezTo>
                    <a:pt x="837" y="1242"/>
                    <a:pt x="873" y="1239"/>
                    <a:pt x="909" y="1233"/>
                  </a:cubicBezTo>
                  <a:cubicBezTo>
                    <a:pt x="1452" y="1143"/>
                    <a:pt x="1607" y="432"/>
                    <a:pt x="1155" y="122"/>
                  </a:cubicBezTo>
                  <a:cubicBezTo>
                    <a:pt x="1047" y="40"/>
                    <a:pt x="922" y="1"/>
                    <a:pt x="7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8" name="Google Shape;10088;p60"/>
            <p:cNvSpPr/>
            <p:nvPr/>
          </p:nvSpPr>
          <p:spPr>
            <a:xfrm>
              <a:off x="4902075" y="3289725"/>
              <a:ext cx="34600" cy="31000"/>
            </a:xfrm>
            <a:custGeom>
              <a:avLst/>
              <a:gdLst/>
              <a:ahLst/>
              <a:cxnLst/>
              <a:rect l="l" t="t" r="r" b="b"/>
              <a:pathLst>
                <a:path w="1384" h="1240" extrusionOk="0">
                  <a:moveTo>
                    <a:pt x="695" y="1"/>
                  </a:moveTo>
                  <a:cubicBezTo>
                    <a:pt x="513" y="1"/>
                    <a:pt x="330" y="82"/>
                    <a:pt x="207" y="261"/>
                  </a:cubicBezTo>
                  <a:cubicBezTo>
                    <a:pt x="0" y="546"/>
                    <a:pt x="65" y="933"/>
                    <a:pt x="349" y="1127"/>
                  </a:cubicBezTo>
                  <a:cubicBezTo>
                    <a:pt x="459" y="1205"/>
                    <a:pt x="580" y="1240"/>
                    <a:pt x="698" y="1240"/>
                  </a:cubicBezTo>
                  <a:cubicBezTo>
                    <a:pt x="1053" y="1240"/>
                    <a:pt x="1383" y="927"/>
                    <a:pt x="1306" y="520"/>
                  </a:cubicBezTo>
                  <a:cubicBezTo>
                    <a:pt x="1251" y="192"/>
                    <a:pt x="974"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9" name="Google Shape;10089;p60"/>
            <p:cNvSpPr/>
            <p:nvPr/>
          </p:nvSpPr>
          <p:spPr>
            <a:xfrm>
              <a:off x="4944075" y="3260050"/>
              <a:ext cx="17475" cy="7700"/>
            </a:xfrm>
            <a:custGeom>
              <a:avLst/>
              <a:gdLst/>
              <a:ahLst/>
              <a:cxnLst/>
              <a:rect l="l" t="t" r="r" b="b"/>
              <a:pathLst>
                <a:path w="699" h="308" extrusionOk="0">
                  <a:moveTo>
                    <a:pt x="0" y="1"/>
                  </a:moveTo>
                  <a:lnTo>
                    <a:pt x="0" y="1"/>
                  </a:lnTo>
                  <a:cubicBezTo>
                    <a:pt x="39" y="78"/>
                    <a:pt x="104" y="143"/>
                    <a:pt x="168" y="195"/>
                  </a:cubicBezTo>
                  <a:cubicBezTo>
                    <a:pt x="277" y="267"/>
                    <a:pt x="405" y="308"/>
                    <a:pt x="534" y="308"/>
                  </a:cubicBezTo>
                  <a:cubicBezTo>
                    <a:pt x="589" y="308"/>
                    <a:pt x="644" y="301"/>
                    <a:pt x="698" y="285"/>
                  </a:cubicBezTo>
                  <a:cubicBezTo>
                    <a:pt x="466" y="169"/>
                    <a:pt x="233" y="7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0" name="Google Shape;10090;p60"/>
            <p:cNvSpPr/>
            <p:nvPr/>
          </p:nvSpPr>
          <p:spPr>
            <a:xfrm>
              <a:off x="4416775" y="3222575"/>
              <a:ext cx="557700" cy="639775"/>
            </a:xfrm>
            <a:custGeom>
              <a:avLst/>
              <a:gdLst/>
              <a:ahLst/>
              <a:cxnLst/>
              <a:rect l="l" t="t" r="r" b="b"/>
              <a:pathLst>
                <a:path w="22308" h="25591" extrusionOk="0">
                  <a:moveTo>
                    <a:pt x="14909" y="580"/>
                  </a:moveTo>
                  <a:cubicBezTo>
                    <a:pt x="15191" y="580"/>
                    <a:pt x="15467" y="771"/>
                    <a:pt x="15522" y="1099"/>
                  </a:cubicBezTo>
                  <a:cubicBezTo>
                    <a:pt x="15590" y="1506"/>
                    <a:pt x="15265" y="1819"/>
                    <a:pt x="14908" y="1819"/>
                  </a:cubicBezTo>
                  <a:cubicBezTo>
                    <a:pt x="14789" y="1819"/>
                    <a:pt x="14666" y="1784"/>
                    <a:pt x="14553" y="1707"/>
                  </a:cubicBezTo>
                  <a:cubicBezTo>
                    <a:pt x="14281" y="1500"/>
                    <a:pt x="14217" y="1112"/>
                    <a:pt x="14411" y="841"/>
                  </a:cubicBezTo>
                  <a:cubicBezTo>
                    <a:pt x="14538" y="662"/>
                    <a:pt x="14725" y="580"/>
                    <a:pt x="14909" y="580"/>
                  </a:cubicBezTo>
                  <a:close/>
                  <a:moveTo>
                    <a:pt x="20107" y="2687"/>
                  </a:moveTo>
                  <a:cubicBezTo>
                    <a:pt x="20386" y="2687"/>
                    <a:pt x="20663" y="2878"/>
                    <a:pt x="20718" y="3206"/>
                  </a:cubicBezTo>
                  <a:cubicBezTo>
                    <a:pt x="20795" y="3613"/>
                    <a:pt x="20465" y="3926"/>
                    <a:pt x="20110" y="3926"/>
                  </a:cubicBezTo>
                  <a:cubicBezTo>
                    <a:pt x="19992" y="3926"/>
                    <a:pt x="19871" y="3891"/>
                    <a:pt x="19761" y="3813"/>
                  </a:cubicBezTo>
                  <a:cubicBezTo>
                    <a:pt x="19477" y="3606"/>
                    <a:pt x="19412" y="3232"/>
                    <a:pt x="19606" y="2947"/>
                  </a:cubicBezTo>
                  <a:lnTo>
                    <a:pt x="19619" y="2947"/>
                  </a:lnTo>
                  <a:cubicBezTo>
                    <a:pt x="19742" y="2768"/>
                    <a:pt x="19925" y="2687"/>
                    <a:pt x="20107" y="2687"/>
                  </a:cubicBezTo>
                  <a:close/>
                  <a:moveTo>
                    <a:pt x="15647" y="2693"/>
                  </a:moveTo>
                  <a:cubicBezTo>
                    <a:pt x="15771" y="2693"/>
                    <a:pt x="15894" y="2730"/>
                    <a:pt x="16000" y="2805"/>
                  </a:cubicBezTo>
                  <a:cubicBezTo>
                    <a:pt x="16440" y="3128"/>
                    <a:pt x="16285" y="3826"/>
                    <a:pt x="15742" y="3917"/>
                  </a:cubicBezTo>
                  <a:cubicBezTo>
                    <a:pt x="15705" y="3923"/>
                    <a:pt x="15669" y="3926"/>
                    <a:pt x="15634" y="3926"/>
                  </a:cubicBezTo>
                  <a:cubicBezTo>
                    <a:pt x="15151" y="3926"/>
                    <a:pt x="14845" y="3369"/>
                    <a:pt x="15134" y="2947"/>
                  </a:cubicBezTo>
                  <a:cubicBezTo>
                    <a:pt x="15260" y="2782"/>
                    <a:pt x="15454" y="2693"/>
                    <a:pt x="15647" y="2693"/>
                  </a:cubicBezTo>
                  <a:close/>
                  <a:moveTo>
                    <a:pt x="13400" y="2699"/>
                  </a:moveTo>
                  <a:cubicBezTo>
                    <a:pt x="13680" y="2699"/>
                    <a:pt x="13955" y="2887"/>
                    <a:pt x="14010" y="3206"/>
                  </a:cubicBezTo>
                  <a:cubicBezTo>
                    <a:pt x="14078" y="3612"/>
                    <a:pt x="13755" y="3931"/>
                    <a:pt x="13404" y="3931"/>
                  </a:cubicBezTo>
                  <a:cubicBezTo>
                    <a:pt x="13286" y="3931"/>
                    <a:pt x="13164" y="3895"/>
                    <a:pt x="13054" y="3813"/>
                  </a:cubicBezTo>
                  <a:cubicBezTo>
                    <a:pt x="12769" y="3619"/>
                    <a:pt x="12705" y="3232"/>
                    <a:pt x="12911" y="2960"/>
                  </a:cubicBezTo>
                  <a:lnTo>
                    <a:pt x="12898" y="2960"/>
                  </a:lnTo>
                  <a:cubicBezTo>
                    <a:pt x="13027" y="2780"/>
                    <a:pt x="13215" y="2699"/>
                    <a:pt x="13400" y="2699"/>
                  </a:cubicBezTo>
                  <a:close/>
                  <a:moveTo>
                    <a:pt x="17871" y="2692"/>
                  </a:moveTo>
                  <a:cubicBezTo>
                    <a:pt x="18152" y="2692"/>
                    <a:pt x="18427" y="2878"/>
                    <a:pt x="18482" y="3206"/>
                  </a:cubicBezTo>
                  <a:cubicBezTo>
                    <a:pt x="18549" y="3612"/>
                    <a:pt x="18227" y="3931"/>
                    <a:pt x="17870" y="3931"/>
                  </a:cubicBezTo>
                  <a:cubicBezTo>
                    <a:pt x="17750" y="3931"/>
                    <a:pt x="17626" y="3895"/>
                    <a:pt x="17512" y="3813"/>
                  </a:cubicBezTo>
                  <a:cubicBezTo>
                    <a:pt x="17241" y="3606"/>
                    <a:pt x="17176" y="3232"/>
                    <a:pt x="17383" y="2947"/>
                  </a:cubicBezTo>
                  <a:lnTo>
                    <a:pt x="17370" y="2947"/>
                  </a:lnTo>
                  <a:cubicBezTo>
                    <a:pt x="17498" y="2773"/>
                    <a:pt x="17686" y="2692"/>
                    <a:pt x="17871" y="2692"/>
                  </a:cubicBezTo>
                  <a:close/>
                  <a:moveTo>
                    <a:pt x="14136" y="4813"/>
                  </a:moveTo>
                  <a:cubicBezTo>
                    <a:pt x="14259" y="4813"/>
                    <a:pt x="14382" y="4849"/>
                    <a:pt x="14488" y="4925"/>
                  </a:cubicBezTo>
                  <a:cubicBezTo>
                    <a:pt x="14940" y="5248"/>
                    <a:pt x="14772" y="5946"/>
                    <a:pt x="14230" y="6036"/>
                  </a:cubicBezTo>
                  <a:cubicBezTo>
                    <a:pt x="14193" y="6042"/>
                    <a:pt x="14157" y="6045"/>
                    <a:pt x="14122" y="6045"/>
                  </a:cubicBezTo>
                  <a:cubicBezTo>
                    <a:pt x="13639" y="6045"/>
                    <a:pt x="13334" y="5489"/>
                    <a:pt x="13635" y="5067"/>
                  </a:cubicBezTo>
                  <a:cubicBezTo>
                    <a:pt x="13753" y="4901"/>
                    <a:pt x="13944" y="4813"/>
                    <a:pt x="14136" y="4813"/>
                  </a:cubicBezTo>
                  <a:close/>
                  <a:moveTo>
                    <a:pt x="16369" y="4804"/>
                  </a:moveTo>
                  <a:cubicBezTo>
                    <a:pt x="16496" y="4804"/>
                    <a:pt x="16624" y="4843"/>
                    <a:pt x="16737" y="4925"/>
                  </a:cubicBezTo>
                  <a:lnTo>
                    <a:pt x="16724" y="4925"/>
                  </a:lnTo>
                  <a:cubicBezTo>
                    <a:pt x="17176" y="5248"/>
                    <a:pt x="17008" y="5946"/>
                    <a:pt x="16466" y="6036"/>
                  </a:cubicBezTo>
                  <a:cubicBezTo>
                    <a:pt x="16429" y="6042"/>
                    <a:pt x="16393" y="6045"/>
                    <a:pt x="16358" y="6045"/>
                  </a:cubicBezTo>
                  <a:cubicBezTo>
                    <a:pt x="15875" y="6045"/>
                    <a:pt x="15570" y="5489"/>
                    <a:pt x="15871" y="5067"/>
                  </a:cubicBezTo>
                  <a:cubicBezTo>
                    <a:pt x="15988" y="4895"/>
                    <a:pt x="16176" y="4804"/>
                    <a:pt x="16369" y="4804"/>
                  </a:cubicBezTo>
                  <a:close/>
                  <a:moveTo>
                    <a:pt x="18601" y="4804"/>
                  </a:moveTo>
                  <a:cubicBezTo>
                    <a:pt x="18727" y="4804"/>
                    <a:pt x="18852" y="4843"/>
                    <a:pt x="18960" y="4925"/>
                  </a:cubicBezTo>
                  <a:cubicBezTo>
                    <a:pt x="19412" y="5235"/>
                    <a:pt x="19244" y="5946"/>
                    <a:pt x="18701" y="6036"/>
                  </a:cubicBezTo>
                  <a:cubicBezTo>
                    <a:pt x="18665" y="6042"/>
                    <a:pt x="18629" y="6045"/>
                    <a:pt x="18594" y="6045"/>
                  </a:cubicBezTo>
                  <a:cubicBezTo>
                    <a:pt x="18111" y="6045"/>
                    <a:pt x="17805" y="5489"/>
                    <a:pt x="18094" y="5067"/>
                  </a:cubicBezTo>
                  <a:cubicBezTo>
                    <a:pt x="18219" y="4895"/>
                    <a:pt x="18410" y="4804"/>
                    <a:pt x="18601" y="4804"/>
                  </a:cubicBezTo>
                  <a:close/>
                  <a:moveTo>
                    <a:pt x="11894" y="4812"/>
                  </a:moveTo>
                  <a:cubicBezTo>
                    <a:pt x="12176" y="4812"/>
                    <a:pt x="12456" y="4998"/>
                    <a:pt x="12511" y="5325"/>
                  </a:cubicBezTo>
                  <a:cubicBezTo>
                    <a:pt x="12578" y="5731"/>
                    <a:pt x="12248" y="6051"/>
                    <a:pt x="11894" y="6051"/>
                  </a:cubicBezTo>
                  <a:cubicBezTo>
                    <a:pt x="11775" y="6051"/>
                    <a:pt x="11652" y="6014"/>
                    <a:pt x="11541" y="5933"/>
                  </a:cubicBezTo>
                  <a:cubicBezTo>
                    <a:pt x="11257" y="5739"/>
                    <a:pt x="11193" y="5351"/>
                    <a:pt x="11399" y="5067"/>
                  </a:cubicBezTo>
                  <a:cubicBezTo>
                    <a:pt x="11522" y="4892"/>
                    <a:pt x="11709" y="4812"/>
                    <a:pt x="11894" y="4812"/>
                  </a:cubicBezTo>
                  <a:close/>
                  <a:moveTo>
                    <a:pt x="17102" y="6920"/>
                  </a:moveTo>
                  <a:cubicBezTo>
                    <a:pt x="17226" y="6920"/>
                    <a:pt x="17351" y="6956"/>
                    <a:pt x="17461" y="7031"/>
                  </a:cubicBezTo>
                  <a:lnTo>
                    <a:pt x="17448" y="7031"/>
                  </a:lnTo>
                  <a:cubicBezTo>
                    <a:pt x="17900" y="7354"/>
                    <a:pt x="17745" y="8052"/>
                    <a:pt x="17202" y="8143"/>
                  </a:cubicBezTo>
                  <a:cubicBezTo>
                    <a:pt x="17165" y="8149"/>
                    <a:pt x="17129" y="8152"/>
                    <a:pt x="17094" y="8152"/>
                  </a:cubicBezTo>
                  <a:cubicBezTo>
                    <a:pt x="16610" y="8152"/>
                    <a:pt x="16294" y="7596"/>
                    <a:pt x="16595" y="7186"/>
                  </a:cubicBezTo>
                  <a:cubicBezTo>
                    <a:pt x="16714" y="7012"/>
                    <a:pt x="16906" y="6920"/>
                    <a:pt x="17102" y="6920"/>
                  </a:cubicBezTo>
                  <a:close/>
                  <a:moveTo>
                    <a:pt x="14867" y="6932"/>
                  </a:moveTo>
                  <a:cubicBezTo>
                    <a:pt x="15352" y="6932"/>
                    <a:pt x="15668" y="7488"/>
                    <a:pt x="15367" y="7910"/>
                  </a:cubicBezTo>
                  <a:cubicBezTo>
                    <a:pt x="15251" y="8073"/>
                    <a:pt x="15065" y="8161"/>
                    <a:pt x="14873" y="8161"/>
                  </a:cubicBezTo>
                  <a:cubicBezTo>
                    <a:pt x="14745" y="8161"/>
                    <a:pt x="14615" y="8122"/>
                    <a:pt x="14501" y="8039"/>
                  </a:cubicBezTo>
                  <a:lnTo>
                    <a:pt x="14501" y="8052"/>
                  </a:lnTo>
                  <a:cubicBezTo>
                    <a:pt x="14062" y="7729"/>
                    <a:pt x="14217" y="7031"/>
                    <a:pt x="14760" y="6941"/>
                  </a:cubicBezTo>
                  <a:cubicBezTo>
                    <a:pt x="14796" y="6935"/>
                    <a:pt x="14832" y="6932"/>
                    <a:pt x="14867" y="6932"/>
                  </a:cubicBezTo>
                  <a:close/>
                  <a:moveTo>
                    <a:pt x="10388" y="6931"/>
                  </a:moveTo>
                  <a:cubicBezTo>
                    <a:pt x="10669" y="6931"/>
                    <a:pt x="10944" y="7118"/>
                    <a:pt x="10999" y="7445"/>
                  </a:cubicBezTo>
                  <a:cubicBezTo>
                    <a:pt x="11066" y="7852"/>
                    <a:pt x="10742" y="8165"/>
                    <a:pt x="10384" y="8165"/>
                  </a:cubicBezTo>
                  <a:cubicBezTo>
                    <a:pt x="10265" y="8165"/>
                    <a:pt x="10142" y="8130"/>
                    <a:pt x="10029" y="8052"/>
                  </a:cubicBezTo>
                  <a:cubicBezTo>
                    <a:pt x="9758" y="7846"/>
                    <a:pt x="9693" y="7458"/>
                    <a:pt x="9887" y="7186"/>
                  </a:cubicBezTo>
                  <a:cubicBezTo>
                    <a:pt x="10015" y="7012"/>
                    <a:pt x="10203" y="6931"/>
                    <a:pt x="10388" y="6931"/>
                  </a:cubicBezTo>
                  <a:close/>
                  <a:moveTo>
                    <a:pt x="12627" y="6932"/>
                  </a:moveTo>
                  <a:cubicBezTo>
                    <a:pt x="12751" y="6932"/>
                    <a:pt x="12878" y="6969"/>
                    <a:pt x="12989" y="7044"/>
                  </a:cubicBezTo>
                  <a:cubicBezTo>
                    <a:pt x="13428" y="7354"/>
                    <a:pt x="13273" y="8065"/>
                    <a:pt x="12730" y="8156"/>
                  </a:cubicBezTo>
                  <a:cubicBezTo>
                    <a:pt x="12694" y="8162"/>
                    <a:pt x="12658" y="8165"/>
                    <a:pt x="12623" y="8165"/>
                  </a:cubicBezTo>
                  <a:cubicBezTo>
                    <a:pt x="12138" y="8165"/>
                    <a:pt x="11822" y="7608"/>
                    <a:pt x="12123" y="7186"/>
                  </a:cubicBezTo>
                  <a:cubicBezTo>
                    <a:pt x="12241" y="7021"/>
                    <a:pt x="12432" y="6932"/>
                    <a:pt x="12627" y="6932"/>
                  </a:cubicBezTo>
                  <a:close/>
                  <a:moveTo>
                    <a:pt x="15584" y="9044"/>
                  </a:moveTo>
                  <a:cubicBezTo>
                    <a:pt x="15706" y="9044"/>
                    <a:pt x="15833" y="9081"/>
                    <a:pt x="15949" y="9164"/>
                  </a:cubicBezTo>
                  <a:cubicBezTo>
                    <a:pt x="16220" y="9358"/>
                    <a:pt x="16285" y="9732"/>
                    <a:pt x="16091" y="10017"/>
                  </a:cubicBezTo>
                  <a:cubicBezTo>
                    <a:pt x="15968" y="10196"/>
                    <a:pt x="15783" y="10278"/>
                    <a:pt x="15598" y="10278"/>
                  </a:cubicBezTo>
                  <a:cubicBezTo>
                    <a:pt x="15315" y="10278"/>
                    <a:pt x="15034" y="10086"/>
                    <a:pt x="14979" y="9758"/>
                  </a:cubicBezTo>
                  <a:cubicBezTo>
                    <a:pt x="14912" y="9355"/>
                    <a:pt x="15231" y="9044"/>
                    <a:pt x="15584" y="9044"/>
                  </a:cubicBezTo>
                  <a:close/>
                  <a:moveTo>
                    <a:pt x="8874" y="9045"/>
                  </a:moveTo>
                  <a:cubicBezTo>
                    <a:pt x="9155" y="9045"/>
                    <a:pt x="9432" y="9236"/>
                    <a:pt x="9487" y="9564"/>
                  </a:cubicBezTo>
                  <a:cubicBezTo>
                    <a:pt x="9554" y="9968"/>
                    <a:pt x="9235" y="10279"/>
                    <a:pt x="8881" y="10279"/>
                  </a:cubicBezTo>
                  <a:cubicBezTo>
                    <a:pt x="8759" y="10279"/>
                    <a:pt x="8633" y="10242"/>
                    <a:pt x="8517" y="10159"/>
                  </a:cubicBezTo>
                  <a:cubicBezTo>
                    <a:pt x="8246" y="9965"/>
                    <a:pt x="8181" y="9577"/>
                    <a:pt x="8388" y="9306"/>
                  </a:cubicBezTo>
                  <a:lnTo>
                    <a:pt x="8375" y="9306"/>
                  </a:lnTo>
                  <a:cubicBezTo>
                    <a:pt x="8503" y="9127"/>
                    <a:pt x="8689" y="9045"/>
                    <a:pt x="8874" y="9045"/>
                  </a:cubicBezTo>
                  <a:close/>
                  <a:moveTo>
                    <a:pt x="13353" y="9039"/>
                  </a:moveTo>
                  <a:cubicBezTo>
                    <a:pt x="13839" y="9039"/>
                    <a:pt x="14157" y="9607"/>
                    <a:pt x="13855" y="10017"/>
                  </a:cubicBezTo>
                  <a:cubicBezTo>
                    <a:pt x="13736" y="10191"/>
                    <a:pt x="13544" y="10283"/>
                    <a:pt x="13350" y="10283"/>
                  </a:cubicBezTo>
                  <a:cubicBezTo>
                    <a:pt x="13229" y="10283"/>
                    <a:pt x="13107" y="10247"/>
                    <a:pt x="13002" y="10172"/>
                  </a:cubicBezTo>
                  <a:cubicBezTo>
                    <a:pt x="12550" y="9849"/>
                    <a:pt x="12705" y="9151"/>
                    <a:pt x="13247" y="9047"/>
                  </a:cubicBezTo>
                  <a:cubicBezTo>
                    <a:pt x="13283" y="9041"/>
                    <a:pt x="13319" y="9039"/>
                    <a:pt x="13353" y="9039"/>
                  </a:cubicBezTo>
                  <a:close/>
                  <a:moveTo>
                    <a:pt x="11118" y="9043"/>
                  </a:moveTo>
                  <a:cubicBezTo>
                    <a:pt x="11244" y="9043"/>
                    <a:pt x="11369" y="9082"/>
                    <a:pt x="11477" y="9164"/>
                  </a:cubicBezTo>
                  <a:cubicBezTo>
                    <a:pt x="11916" y="9474"/>
                    <a:pt x="11761" y="10185"/>
                    <a:pt x="11218" y="10275"/>
                  </a:cubicBezTo>
                  <a:cubicBezTo>
                    <a:pt x="11182" y="10281"/>
                    <a:pt x="11147" y="10284"/>
                    <a:pt x="11112" y="10284"/>
                  </a:cubicBezTo>
                  <a:cubicBezTo>
                    <a:pt x="10627" y="10284"/>
                    <a:pt x="10309" y="9716"/>
                    <a:pt x="10611" y="9306"/>
                  </a:cubicBezTo>
                  <a:cubicBezTo>
                    <a:pt x="10736" y="9134"/>
                    <a:pt x="10927" y="9043"/>
                    <a:pt x="11118" y="9043"/>
                  </a:cubicBezTo>
                  <a:close/>
                  <a:moveTo>
                    <a:pt x="11843" y="11158"/>
                  </a:moveTo>
                  <a:cubicBezTo>
                    <a:pt x="12327" y="11158"/>
                    <a:pt x="12644" y="11715"/>
                    <a:pt x="12343" y="12136"/>
                  </a:cubicBezTo>
                  <a:cubicBezTo>
                    <a:pt x="12225" y="12302"/>
                    <a:pt x="12034" y="12390"/>
                    <a:pt x="11842" y="12390"/>
                  </a:cubicBezTo>
                  <a:cubicBezTo>
                    <a:pt x="11719" y="12390"/>
                    <a:pt x="11596" y="12354"/>
                    <a:pt x="11490" y="12278"/>
                  </a:cubicBezTo>
                  <a:lnTo>
                    <a:pt x="11477" y="12278"/>
                  </a:lnTo>
                  <a:cubicBezTo>
                    <a:pt x="11037" y="11955"/>
                    <a:pt x="11193" y="11257"/>
                    <a:pt x="11735" y="11167"/>
                  </a:cubicBezTo>
                  <a:cubicBezTo>
                    <a:pt x="11772" y="11161"/>
                    <a:pt x="11808" y="11158"/>
                    <a:pt x="11843" y="11158"/>
                  </a:cubicBezTo>
                  <a:close/>
                  <a:moveTo>
                    <a:pt x="14089" y="11158"/>
                  </a:moveTo>
                  <a:cubicBezTo>
                    <a:pt x="14206" y="11158"/>
                    <a:pt x="14327" y="11193"/>
                    <a:pt x="14436" y="11270"/>
                  </a:cubicBezTo>
                  <a:cubicBezTo>
                    <a:pt x="14721" y="11477"/>
                    <a:pt x="14785" y="11852"/>
                    <a:pt x="14592" y="12136"/>
                  </a:cubicBezTo>
                  <a:lnTo>
                    <a:pt x="14579" y="12136"/>
                  </a:lnTo>
                  <a:cubicBezTo>
                    <a:pt x="14455" y="12311"/>
                    <a:pt x="14271" y="12391"/>
                    <a:pt x="14088" y="12391"/>
                  </a:cubicBezTo>
                  <a:cubicBezTo>
                    <a:pt x="13810" y="12391"/>
                    <a:pt x="13535" y="12205"/>
                    <a:pt x="13480" y="11878"/>
                  </a:cubicBezTo>
                  <a:cubicBezTo>
                    <a:pt x="13412" y="11471"/>
                    <a:pt x="13737" y="11158"/>
                    <a:pt x="14089" y="11158"/>
                  </a:cubicBezTo>
                  <a:close/>
                  <a:moveTo>
                    <a:pt x="9612" y="11158"/>
                  </a:moveTo>
                  <a:cubicBezTo>
                    <a:pt x="9735" y="11158"/>
                    <a:pt x="9859" y="11195"/>
                    <a:pt x="9965" y="11270"/>
                  </a:cubicBezTo>
                  <a:cubicBezTo>
                    <a:pt x="10417" y="11593"/>
                    <a:pt x="10262" y="12291"/>
                    <a:pt x="9706" y="12395"/>
                  </a:cubicBezTo>
                  <a:cubicBezTo>
                    <a:pt x="9670" y="12401"/>
                    <a:pt x="9635" y="12404"/>
                    <a:pt x="9601" y="12404"/>
                  </a:cubicBezTo>
                  <a:cubicBezTo>
                    <a:pt x="9117" y="12404"/>
                    <a:pt x="8810" y="11835"/>
                    <a:pt x="9112" y="11413"/>
                  </a:cubicBezTo>
                  <a:cubicBezTo>
                    <a:pt x="9230" y="11247"/>
                    <a:pt x="9420" y="11158"/>
                    <a:pt x="9612" y="11158"/>
                  </a:cubicBezTo>
                  <a:close/>
                  <a:moveTo>
                    <a:pt x="7369" y="11165"/>
                  </a:moveTo>
                  <a:cubicBezTo>
                    <a:pt x="7651" y="11165"/>
                    <a:pt x="7933" y="11356"/>
                    <a:pt x="7987" y="11684"/>
                  </a:cubicBezTo>
                  <a:cubicBezTo>
                    <a:pt x="8055" y="12091"/>
                    <a:pt x="7730" y="12404"/>
                    <a:pt x="7373" y="12404"/>
                  </a:cubicBezTo>
                  <a:cubicBezTo>
                    <a:pt x="7254" y="12404"/>
                    <a:pt x="7131" y="12369"/>
                    <a:pt x="7018" y="12291"/>
                  </a:cubicBezTo>
                  <a:cubicBezTo>
                    <a:pt x="6734" y="12085"/>
                    <a:pt x="6669" y="11697"/>
                    <a:pt x="6876" y="11425"/>
                  </a:cubicBezTo>
                  <a:cubicBezTo>
                    <a:pt x="6999" y="11247"/>
                    <a:pt x="7184" y="11165"/>
                    <a:pt x="7369" y="11165"/>
                  </a:cubicBezTo>
                  <a:close/>
                  <a:moveTo>
                    <a:pt x="10340" y="13265"/>
                  </a:moveTo>
                  <a:cubicBezTo>
                    <a:pt x="10814" y="13265"/>
                    <a:pt x="11132" y="13833"/>
                    <a:pt x="10831" y="14243"/>
                  </a:cubicBezTo>
                  <a:cubicBezTo>
                    <a:pt x="10710" y="14411"/>
                    <a:pt x="10521" y="14500"/>
                    <a:pt x="10326" y="14500"/>
                  </a:cubicBezTo>
                  <a:cubicBezTo>
                    <a:pt x="10207" y="14500"/>
                    <a:pt x="10086" y="14467"/>
                    <a:pt x="9978" y="14398"/>
                  </a:cubicBezTo>
                  <a:cubicBezTo>
                    <a:pt x="9525" y="14075"/>
                    <a:pt x="9693" y="13377"/>
                    <a:pt x="10236" y="13274"/>
                  </a:cubicBezTo>
                  <a:cubicBezTo>
                    <a:pt x="10271" y="13268"/>
                    <a:pt x="10306" y="13265"/>
                    <a:pt x="10340" y="13265"/>
                  </a:cubicBezTo>
                  <a:close/>
                  <a:moveTo>
                    <a:pt x="12566" y="13270"/>
                  </a:moveTo>
                  <a:cubicBezTo>
                    <a:pt x="12687" y="13270"/>
                    <a:pt x="12812" y="13307"/>
                    <a:pt x="12924" y="13390"/>
                  </a:cubicBezTo>
                  <a:cubicBezTo>
                    <a:pt x="13209" y="13584"/>
                    <a:pt x="13273" y="13971"/>
                    <a:pt x="13079" y="14243"/>
                  </a:cubicBezTo>
                  <a:lnTo>
                    <a:pt x="13066" y="14243"/>
                  </a:lnTo>
                  <a:cubicBezTo>
                    <a:pt x="12939" y="14422"/>
                    <a:pt x="12752" y="14504"/>
                    <a:pt x="12568" y="14504"/>
                  </a:cubicBezTo>
                  <a:cubicBezTo>
                    <a:pt x="12286" y="14504"/>
                    <a:pt x="12010" y="14313"/>
                    <a:pt x="11955" y="13984"/>
                  </a:cubicBezTo>
                  <a:cubicBezTo>
                    <a:pt x="11888" y="13581"/>
                    <a:pt x="12213" y="13270"/>
                    <a:pt x="12566" y="13270"/>
                  </a:cubicBezTo>
                  <a:close/>
                  <a:moveTo>
                    <a:pt x="8098" y="13282"/>
                  </a:moveTo>
                  <a:cubicBezTo>
                    <a:pt x="8224" y="13282"/>
                    <a:pt x="8353" y="13321"/>
                    <a:pt x="8466" y="13403"/>
                  </a:cubicBezTo>
                  <a:cubicBezTo>
                    <a:pt x="8905" y="13713"/>
                    <a:pt x="8750" y="14411"/>
                    <a:pt x="8207" y="14501"/>
                  </a:cubicBezTo>
                  <a:cubicBezTo>
                    <a:pt x="8170" y="14508"/>
                    <a:pt x="8134" y="14510"/>
                    <a:pt x="8099" y="14510"/>
                  </a:cubicBezTo>
                  <a:cubicBezTo>
                    <a:pt x="7615" y="14510"/>
                    <a:pt x="7298" y="13955"/>
                    <a:pt x="7600" y="13545"/>
                  </a:cubicBezTo>
                  <a:cubicBezTo>
                    <a:pt x="7717" y="13373"/>
                    <a:pt x="7905" y="13282"/>
                    <a:pt x="8098" y="13282"/>
                  </a:cubicBezTo>
                  <a:close/>
                  <a:moveTo>
                    <a:pt x="5862" y="13284"/>
                  </a:moveTo>
                  <a:cubicBezTo>
                    <a:pt x="6144" y="13284"/>
                    <a:pt x="6421" y="13475"/>
                    <a:pt x="6475" y="13803"/>
                  </a:cubicBezTo>
                  <a:cubicBezTo>
                    <a:pt x="6543" y="14207"/>
                    <a:pt x="6224" y="14518"/>
                    <a:pt x="5870" y="14518"/>
                  </a:cubicBezTo>
                  <a:cubicBezTo>
                    <a:pt x="5748" y="14518"/>
                    <a:pt x="5622" y="14481"/>
                    <a:pt x="5506" y="14398"/>
                  </a:cubicBezTo>
                  <a:cubicBezTo>
                    <a:pt x="5222" y="14204"/>
                    <a:pt x="5157" y="13816"/>
                    <a:pt x="5364" y="13532"/>
                  </a:cubicBezTo>
                  <a:lnTo>
                    <a:pt x="5364" y="13532"/>
                  </a:lnTo>
                  <a:lnTo>
                    <a:pt x="5364" y="13545"/>
                  </a:lnTo>
                  <a:cubicBezTo>
                    <a:pt x="5492" y="13366"/>
                    <a:pt x="5678" y="13284"/>
                    <a:pt x="5862" y="13284"/>
                  </a:cubicBezTo>
                  <a:close/>
                  <a:moveTo>
                    <a:pt x="8832" y="15384"/>
                  </a:moveTo>
                  <a:cubicBezTo>
                    <a:pt x="9314" y="15384"/>
                    <a:pt x="9621" y="15941"/>
                    <a:pt x="9331" y="16362"/>
                  </a:cubicBezTo>
                  <a:cubicBezTo>
                    <a:pt x="9213" y="16528"/>
                    <a:pt x="9023" y="16617"/>
                    <a:pt x="8831" y="16617"/>
                  </a:cubicBezTo>
                  <a:cubicBezTo>
                    <a:pt x="8708" y="16617"/>
                    <a:pt x="8584" y="16580"/>
                    <a:pt x="8478" y="16505"/>
                  </a:cubicBezTo>
                  <a:lnTo>
                    <a:pt x="8466" y="16505"/>
                  </a:lnTo>
                  <a:cubicBezTo>
                    <a:pt x="8026" y="16182"/>
                    <a:pt x="8181" y="15484"/>
                    <a:pt x="8724" y="15393"/>
                  </a:cubicBezTo>
                  <a:cubicBezTo>
                    <a:pt x="8761" y="15387"/>
                    <a:pt x="8797" y="15384"/>
                    <a:pt x="8832" y="15384"/>
                  </a:cubicBezTo>
                  <a:close/>
                  <a:moveTo>
                    <a:pt x="11062" y="15379"/>
                  </a:moveTo>
                  <a:cubicBezTo>
                    <a:pt x="11180" y="15379"/>
                    <a:pt x="11301" y="15415"/>
                    <a:pt x="11412" y="15497"/>
                  </a:cubicBezTo>
                  <a:cubicBezTo>
                    <a:pt x="11697" y="15690"/>
                    <a:pt x="11761" y="16078"/>
                    <a:pt x="11567" y="16362"/>
                  </a:cubicBezTo>
                  <a:cubicBezTo>
                    <a:pt x="11439" y="16537"/>
                    <a:pt x="11252" y="16618"/>
                    <a:pt x="11067" y="16618"/>
                  </a:cubicBezTo>
                  <a:cubicBezTo>
                    <a:pt x="10786" y="16618"/>
                    <a:pt x="10510" y="16431"/>
                    <a:pt x="10456" y="16104"/>
                  </a:cubicBezTo>
                  <a:cubicBezTo>
                    <a:pt x="10388" y="15698"/>
                    <a:pt x="10711" y="15379"/>
                    <a:pt x="11062" y="15379"/>
                  </a:cubicBezTo>
                  <a:close/>
                  <a:moveTo>
                    <a:pt x="6594" y="15392"/>
                  </a:moveTo>
                  <a:cubicBezTo>
                    <a:pt x="6718" y="15392"/>
                    <a:pt x="6843" y="15429"/>
                    <a:pt x="6953" y="15509"/>
                  </a:cubicBezTo>
                  <a:cubicBezTo>
                    <a:pt x="7393" y="15833"/>
                    <a:pt x="7238" y="16530"/>
                    <a:pt x="6695" y="16621"/>
                  </a:cubicBezTo>
                  <a:cubicBezTo>
                    <a:pt x="6658" y="16627"/>
                    <a:pt x="6622" y="16630"/>
                    <a:pt x="6587" y="16630"/>
                  </a:cubicBezTo>
                  <a:cubicBezTo>
                    <a:pt x="6105" y="16630"/>
                    <a:pt x="5798" y="16073"/>
                    <a:pt x="6088" y="15652"/>
                  </a:cubicBezTo>
                  <a:cubicBezTo>
                    <a:pt x="6206" y="15485"/>
                    <a:pt x="6398" y="15392"/>
                    <a:pt x="6594" y="15392"/>
                  </a:cubicBezTo>
                  <a:close/>
                  <a:moveTo>
                    <a:pt x="4361" y="15399"/>
                  </a:moveTo>
                  <a:cubicBezTo>
                    <a:pt x="4637" y="15399"/>
                    <a:pt x="4909" y="15585"/>
                    <a:pt x="4963" y="15910"/>
                  </a:cubicBezTo>
                  <a:cubicBezTo>
                    <a:pt x="5040" y="16316"/>
                    <a:pt x="4713" y="16635"/>
                    <a:pt x="4359" y="16635"/>
                  </a:cubicBezTo>
                  <a:cubicBezTo>
                    <a:pt x="4240" y="16635"/>
                    <a:pt x="4118" y="16599"/>
                    <a:pt x="4007" y="16518"/>
                  </a:cubicBezTo>
                  <a:cubicBezTo>
                    <a:pt x="3722" y="16324"/>
                    <a:pt x="3658" y="15936"/>
                    <a:pt x="3865" y="15665"/>
                  </a:cubicBezTo>
                  <a:cubicBezTo>
                    <a:pt x="3989" y="15483"/>
                    <a:pt x="4176" y="15399"/>
                    <a:pt x="4361" y="15399"/>
                  </a:cubicBezTo>
                  <a:close/>
                  <a:moveTo>
                    <a:pt x="7320" y="17504"/>
                  </a:moveTo>
                  <a:cubicBezTo>
                    <a:pt x="7804" y="17504"/>
                    <a:pt x="8121" y="18060"/>
                    <a:pt x="7819" y="18482"/>
                  </a:cubicBezTo>
                  <a:cubicBezTo>
                    <a:pt x="7701" y="18647"/>
                    <a:pt x="7511" y="18736"/>
                    <a:pt x="7319" y="18736"/>
                  </a:cubicBezTo>
                  <a:cubicBezTo>
                    <a:pt x="7196" y="18736"/>
                    <a:pt x="7072" y="18700"/>
                    <a:pt x="6966" y="18624"/>
                  </a:cubicBezTo>
                  <a:lnTo>
                    <a:pt x="6953" y="18624"/>
                  </a:lnTo>
                  <a:cubicBezTo>
                    <a:pt x="6514" y="18301"/>
                    <a:pt x="6669" y="17603"/>
                    <a:pt x="7212" y="17513"/>
                  </a:cubicBezTo>
                  <a:cubicBezTo>
                    <a:pt x="7249" y="17507"/>
                    <a:pt x="7285" y="17504"/>
                    <a:pt x="7320" y="17504"/>
                  </a:cubicBezTo>
                  <a:close/>
                  <a:moveTo>
                    <a:pt x="9555" y="17498"/>
                  </a:moveTo>
                  <a:cubicBezTo>
                    <a:pt x="9675" y="17498"/>
                    <a:pt x="9799" y="17535"/>
                    <a:pt x="9913" y="17616"/>
                  </a:cubicBezTo>
                  <a:cubicBezTo>
                    <a:pt x="10197" y="17810"/>
                    <a:pt x="10262" y="18198"/>
                    <a:pt x="10068" y="18482"/>
                  </a:cubicBezTo>
                  <a:lnTo>
                    <a:pt x="10055" y="18482"/>
                  </a:lnTo>
                  <a:cubicBezTo>
                    <a:pt x="9927" y="18656"/>
                    <a:pt x="9740" y="18737"/>
                    <a:pt x="9555" y="18737"/>
                  </a:cubicBezTo>
                  <a:cubicBezTo>
                    <a:pt x="9274" y="18737"/>
                    <a:pt x="8998" y="18551"/>
                    <a:pt x="8944" y="18223"/>
                  </a:cubicBezTo>
                  <a:cubicBezTo>
                    <a:pt x="8876" y="17818"/>
                    <a:pt x="9199" y="17498"/>
                    <a:pt x="9555" y="17498"/>
                  </a:cubicBezTo>
                  <a:close/>
                  <a:moveTo>
                    <a:pt x="2861" y="17517"/>
                  </a:moveTo>
                  <a:cubicBezTo>
                    <a:pt x="3343" y="17517"/>
                    <a:pt x="3650" y="18073"/>
                    <a:pt x="3361" y="18495"/>
                  </a:cubicBezTo>
                  <a:cubicBezTo>
                    <a:pt x="3236" y="18658"/>
                    <a:pt x="3047" y="18746"/>
                    <a:pt x="2857" y="18746"/>
                  </a:cubicBezTo>
                  <a:cubicBezTo>
                    <a:pt x="2730" y="18746"/>
                    <a:pt x="2603" y="18707"/>
                    <a:pt x="2495" y="18624"/>
                  </a:cubicBezTo>
                  <a:lnTo>
                    <a:pt x="2495" y="18637"/>
                  </a:lnTo>
                  <a:cubicBezTo>
                    <a:pt x="2042" y="18314"/>
                    <a:pt x="2210" y="17616"/>
                    <a:pt x="2753" y="17526"/>
                  </a:cubicBezTo>
                  <a:cubicBezTo>
                    <a:pt x="2790" y="17519"/>
                    <a:pt x="2826" y="17517"/>
                    <a:pt x="2861" y="17517"/>
                  </a:cubicBezTo>
                  <a:close/>
                  <a:moveTo>
                    <a:pt x="5084" y="17508"/>
                  </a:moveTo>
                  <a:cubicBezTo>
                    <a:pt x="5208" y="17508"/>
                    <a:pt x="5334" y="17547"/>
                    <a:pt x="5441" y="17629"/>
                  </a:cubicBezTo>
                  <a:cubicBezTo>
                    <a:pt x="5894" y="17952"/>
                    <a:pt x="5726" y="18650"/>
                    <a:pt x="5183" y="18740"/>
                  </a:cubicBezTo>
                  <a:cubicBezTo>
                    <a:pt x="5146" y="18747"/>
                    <a:pt x="5110" y="18750"/>
                    <a:pt x="5075" y="18750"/>
                  </a:cubicBezTo>
                  <a:cubicBezTo>
                    <a:pt x="4593" y="18750"/>
                    <a:pt x="4287" y="18193"/>
                    <a:pt x="4588" y="17771"/>
                  </a:cubicBezTo>
                  <a:cubicBezTo>
                    <a:pt x="4705" y="17599"/>
                    <a:pt x="4893" y="17508"/>
                    <a:pt x="5084" y="17508"/>
                  </a:cubicBezTo>
                  <a:close/>
                  <a:moveTo>
                    <a:pt x="8037" y="19616"/>
                  </a:moveTo>
                  <a:cubicBezTo>
                    <a:pt x="8159" y="19616"/>
                    <a:pt x="8285" y="19653"/>
                    <a:pt x="8401" y="19736"/>
                  </a:cubicBezTo>
                  <a:cubicBezTo>
                    <a:pt x="8685" y="19929"/>
                    <a:pt x="8750" y="20317"/>
                    <a:pt x="8556" y="20589"/>
                  </a:cubicBezTo>
                  <a:lnTo>
                    <a:pt x="8543" y="20589"/>
                  </a:lnTo>
                  <a:cubicBezTo>
                    <a:pt x="8420" y="20768"/>
                    <a:pt x="8235" y="20849"/>
                    <a:pt x="8050" y="20849"/>
                  </a:cubicBezTo>
                  <a:cubicBezTo>
                    <a:pt x="7768" y="20849"/>
                    <a:pt x="7486" y="20658"/>
                    <a:pt x="7432" y="20330"/>
                  </a:cubicBezTo>
                  <a:cubicBezTo>
                    <a:pt x="7364" y="19927"/>
                    <a:pt x="7683" y="19616"/>
                    <a:pt x="8037" y="19616"/>
                  </a:cubicBezTo>
                  <a:close/>
                  <a:moveTo>
                    <a:pt x="3585" y="19623"/>
                  </a:moveTo>
                  <a:cubicBezTo>
                    <a:pt x="4069" y="19623"/>
                    <a:pt x="4386" y="20180"/>
                    <a:pt x="4084" y="20602"/>
                  </a:cubicBezTo>
                  <a:cubicBezTo>
                    <a:pt x="3958" y="20767"/>
                    <a:pt x="3770" y="20856"/>
                    <a:pt x="3577" y="20856"/>
                  </a:cubicBezTo>
                  <a:cubicBezTo>
                    <a:pt x="3454" y="20856"/>
                    <a:pt x="3329" y="20819"/>
                    <a:pt x="3218" y="20744"/>
                  </a:cubicBezTo>
                  <a:cubicBezTo>
                    <a:pt x="2779" y="20434"/>
                    <a:pt x="2934" y="19723"/>
                    <a:pt x="3477" y="19632"/>
                  </a:cubicBezTo>
                  <a:cubicBezTo>
                    <a:pt x="3514" y="19626"/>
                    <a:pt x="3550" y="19623"/>
                    <a:pt x="3585" y="19623"/>
                  </a:cubicBezTo>
                  <a:close/>
                  <a:moveTo>
                    <a:pt x="5820" y="19623"/>
                  </a:moveTo>
                  <a:cubicBezTo>
                    <a:pt x="6303" y="19623"/>
                    <a:pt x="6608" y="20180"/>
                    <a:pt x="6307" y="20602"/>
                  </a:cubicBezTo>
                  <a:cubicBezTo>
                    <a:pt x="6189" y="20767"/>
                    <a:pt x="6004" y="20856"/>
                    <a:pt x="5812" y="20856"/>
                  </a:cubicBezTo>
                  <a:cubicBezTo>
                    <a:pt x="5690" y="20856"/>
                    <a:pt x="5565" y="20819"/>
                    <a:pt x="5454" y="20744"/>
                  </a:cubicBezTo>
                  <a:cubicBezTo>
                    <a:pt x="5002" y="20421"/>
                    <a:pt x="5170" y="19723"/>
                    <a:pt x="5713" y="19632"/>
                  </a:cubicBezTo>
                  <a:cubicBezTo>
                    <a:pt x="5749" y="19626"/>
                    <a:pt x="5785" y="19623"/>
                    <a:pt x="5820" y="19623"/>
                  </a:cubicBezTo>
                  <a:close/>
                  <a:moveTo>
                    <a:pt x="1344" y="19623"/>
                  </a:moveTo>
                  <a:cubicBezTo>
                    <a:pt x="1462" y="19623"/>
                    <a:pt x="1584" y="19658"/>
                    <a:pt x="1693" y="19736"/>
                  </a:cubicBezTo>
                  <a:cubicBezTo>
                    <a:pt x="1978" y="19929"/>
                    <a:pt x="2042" y="20317"/>
                    <a:pt x="1848" y="20602"/>
                  </a:cubicBezTo>
                  <a:cubicBezTo>
                    <a:pt x="1720" y="20776"/>
                    <a:pt x="1533" y="20857"/>
                    <a:pt x="1347" y="20857"/>
                  </a:cubicBezTo>
                  <a:cubicBezTo>
                    <a:pt x="1065" y="20857"/>
                    <a:pt x="786" y="20670"/>
                    <a:pt x="724" y="20343"/>
                  </a:cubicBezTo>
                  <a:cubicBezTo>
                    <a:pt x="656" y="19936"/>
                    <a:pt x="988" y="19623"/>
                    <a:pt x="1344" y="19623"/>
                  </a:cubicBezTo>
                  <a:close/>
                  <a:moveTo>
                    <a:pt x="6532" y="21735"/>
                  </a:moveTo>
                  <a:cubicBezTo>
                    <a:pt x="6652" y="21735"/>
                    <a:pt x="6776" y="21772"/>
                    <a:pt x="6889" y="21855"/>
                  </a:cubicBezTo>
                  <a:cubicBezTo>
                    <a:pt x="7173" y="22049"/>
                    <a:pt x="7238" y="22437"/>
                    <a:pt x="7044" y="22708"/>
                  </a:cubicBezTo>
                  <a:cubicBezTo>
                    <a:pt x="6916" y="22887"/>
                    <a:pt x="6730" y="22969"/>
                    <a:pt x="6545" y="22969"/>
                  </a:cubicBezTo>
                  <a:cubicBezTo>
                    <a:pt x="6264" y="22969"/>
                    <a:pt x="5987" y="22778"/>
                    <a:pt x="5932" y="22450"/>
                  </a:cubicBezTo>
                  <a:cubicBezTo>
                    <a:pt x="5865" y="22046"/>
                    <a:pt x="6184" y="21735"/>
                    <a:pt x="6532" y="21735"/>
                  </a:cubicBezTo>
                  <a:close/>
                  <a:moveTo>
                    <a:pt x="4308" y="21743"/>
                  </a:moveTo>
                  <a:cubicBezTo>
                    <a:pt x="4793" y="21743"/>
                    <a:pt x="5109" y="22299"/>
                    <a:pt x="4808" y="22721"/>
                  </a:cubicBezTo>
                  <a:cubicBezTo>
                    <a:pt x="4690" y="22887"/>
                    <a:pt x="4500" y="22975"/>
                    <a:pt x="4307" y="22975"/>
                  </a:cubicBezTo>
                  <a:cubicBezTo>
                    <a:pt x="4185" y="22975"/>
                    <a:pt x="4061" y="22939"/>
                    <a:pt x="3955" y="22863"/>
                  </a:cubicBezTo>
                  <a:cubicBezTo>
                    <a:pt x="3503" y="22540"/>
                    <a:pt x="3658" y="21842"/>
                    <a:pt x="4201" y="21752"/>
                  </a:cubicBezTo>
                  <a:cubicBezTo>
                    <a:pt x="4237" y="21746"/>
                    <a:pt x="4273" y="21743"/>
                    <a:pt x="4308" y="21743"/>
                  </a:cubicBezTo>
                  <a:close/>
                  <a:moveTo>
                    <a:pt x="13842" y="1"/>
                  </a:moveTo>
                  <a:lnTo>
                    <a:pt x="13222" y="879"/>
                  </a:lnTo>
                  <a:cubicBezTo>
                    <a:pt x="13479" y="1300"/>
                    <a:pt x="13166" y="1815"/>
                    <a:pt x="12702" y="1815"/>
                  </a:cubicBezTo>
                  <a:cubicBezTo>
                    <a:pt x="12653" y="1815"/>
                    <a:pt x="12602" y="1810"/>
                    <a:pt x="12550" y="1797"/>
                  </a:cubicBezTo>
                  <a:lnTo>
                    <a:pt x="11709" y="2986"/>
                  </a:lnTo>
                  <a:cubicBezTo>
                    <a:pt x="11969" y="3410"/>
                    <a:pt x="11647" y="3932"/>
                    <a:pt x="11187" y="3932"/>
                  </a:cubicBezTo>
                  <a:cubicBezTo>
                    <a:pt x="11143" y="3932"/>
                    <a:pt x="11097" y="3927"/>
                    <a:pt x="11050" y="3917"/>
                  </a:cubicBezTo>
                  <a:lnTo>
                    <a:pt x="10197" y="5106"/>
                  </a:lnTo>
                  <a:cubicBezTo>
                    <a:pt x="10457" y="5530"/>
                    <a:pt x="10135" y="6051"/>
                    <a:pt x="9675" y="6051"/>
                  </a:cubicBezTo>
                  <a:cubicBezTo>
                    <a:pt x="9630" y="6051"/>
                    <a:pt x="9585" y="6046"/>
                    <a:pt x="9538" y="6036"/>
                  </a:cubicBezTo>
                  <a:lnTo>
                    <a:pt x="8685" y="7225"/>
                  </a:lnTo>
                  <a:cubicBezTo>
                    <a:pt x="8956" y="7650"/>
                    <a:pt x="8636" y="8171"/>
                    <a:pt x="8166" y="8171"/>
                  </a:cubicBezTo>
                  <a:cubicBezTo>
                    <a:pt x="8120" y="8171"/>
                    <a:pt x="8074" y="8166"/>
                    <a:pt x="8026" y="8156"/>
                  </a:cubicBezTo>
                  <a:lnTo>
                    <a:pt x="7186" y="9345"/>
                  </a:lnTo>
                  <a:cubicBezTo>
                    <a:pt x="7445" y="9768"/>
                    <a:pt x="7125" y="10278"/>
                    <a:pt x="6666" y="10278"/>
                  </a:cubicBezTo>
                  <a:cubicBezTo>
                    <a:pt x="6621" y="10278"/>
                    <a:pt x="6574" y="10273"/>
                    <a:pt x="6527" y="10262"/>
                  </a:cubicBezTo>
                  <a:lnTo>
                    <a:pt x="5674" y="11451"/>
                  </a:lnTo>
                  <a:cubicBezTo>
                    <a:pt x="5933" y="11876"/>
                    <a:pt x="5612" y="12397"/>
                    <a:pt x="5151" y="12397"/>
                  </a:cubicBezTo>
                  <a:cubicBezTo>
                    <a:pt x="5107" y="12397"/>
                    <a:pt x="5061" y="12392"/>
                    <a:pt x="5015" y="12382"/>
                  </a:cubicBezTo>
                  <a:lnTo>
                    <a:pt x="4162" y="13571"/>
                  </a:lnTo>
                  <a:cubicBezTo>
                    <a:pt x="4421" y="13995"/>
                    <a:pt x="4111" y="14516"/>
                    <a:pt x="3642" y="14516"/>
                  </a:cubicBezTo>
                  <a:cubicBezTo>
                    <a:pt x="3597" y="14516"/>
                    <a:pt x="3550" y="14512"/>
                    <a:pt x="3503" y="14501"/>
                  </a:cubicBezTo>
                  <a:lnTo>
                    <a:pt x="2663" y="15690"/>
                  </a:lnTo>
                  <a:cubicBezTo>
                    <a:pt x="2922" y="16115"/>
                    <a:pt x="2601" y="16636"/>
                    <a:pt x="2140" y="16636"/>
                  </a:cubicBezTo>
                  <a:cubicBezTo>
                    <a:pt x="2096" y="16636"/>
                    <a:pt x="2050" y="16631"/>
                    <a:pt x="2004" y="16621"/>
                  </a:cubicBezTo>
                  <a:lnTo>
                    <a:pt x="1151" y="17810"/>
                  </a:lnTo>
                  <a:cubicBezTo>
                    <a:pt x="1409" y="18234"/>
                    <a:pt x="1090" y="18743"/>
                    <a:pt x="631" y="18743"/>
                  </a:cubicBezTo>
                  <a:cubicBezTo>
                    <a:pt x="585" y="18743"/>
                    <a:pt x="539" y="18738"/>
                    <a:pt x="491" y="18728"/>
                  </a:cubicBezTo>
                  <a:lnTo>
                    <a:pt x="0" y="19425"/>
                  </a:lnTo>
                  <a:cubicBezTo>
                    <a:pt x="0" y="19425"/>
                    <a:pt x="181" y="20136"/>
                    <a:pt x="1228" y="21015"/>
                  </a:cubicBezTo>
                  <a:cubicBezTo>
                    <a:pt x="1512" y="21235"/>
                    <a:pt x="1784" y="21480"/>
                    <a:pt x="2042" y="21739"/>
                  </a:cubicBezTo>
                  <a:cubicBezTo>
                    <a:pt x="2060" y="21737"/>
                    <a:pt x="2078" y="21736"/>
                    <a:pt x="2096" y="21736"/>
                  </a:cubicBezTo>
                  <a:cubicBezTo>
                    <a:pt x="2220" y="21736"/>
                    <a:pt x="2341" y="21776"/>
                    <a:pt x="2443" y="21855"/>
                  </a:cubicBezTo>
                  <a:cubicBezTo>
                    <a:pt x="2650" y="21997"/>
                    <a:pt x="2740" y="22269"/>
                    <a:pt x="2676" y="22527"/>
                  </a:cubicBezTo>
                  <a:cubicBezTo>
                    <a:pt x="2844" y="22786"/>
                    <a:pt x="3050" y="23031"/>
                    <a:pt x="3309" y="23225"/>
                  </a:cubicBezTo>
                  <a:cubicBezTo>
                    <a:pt x="3722" y="23548"/>
                    <a:pt x="4097" y="23910"/>
                    <a:pt x="4446" y="24311"/>
                  </a:cubicBezTo>
                  <a:cubicBezTo>
                    <a:pt x="4459" y="24246"/>
                    <a:pt x="4498" y="24169"/>
                    <a:pt x="4537" y="24117"/>
                  </a:cubicBezTo>
                  <a:cubicBezTo>
                    <a:pt x="4659" y="23939"/>
                    <a:pt x="4849" y="23851"/>
                    <a:pt x="5040" y="23851"/>
                  </a:cubicBezTo>
                  <a:cubicBezTo>
                    <a:pt x="5250" y="23851"/>
                    <a:pt x="5461" y="23958"/>
                    <a:pt x="5583" y="24169"/>
                  </a:cubicBezTo>
                  <a:cubicBezTo>
                    <a:pt x="5803" y="24569"/>
                    <a:pt x="5532" y="25060"/>
                    <a:pt x="5067" y="25086"/>
                  </a:cubicBezTo>
                  <a:cubicBezTo>
                    <a:pt x="5222" y="25254"/>
                    <a:pt x="5377" y="25422"/>
                    <a:pt x="5545" y="25590"/>
                  </a:cubicBezTo>
                  <a:lnTo>
                    <a:pt x="22307" y="2068"/>
                  </a:lnTo>
                  <a:cubicBezTo>
                    <a:pt x="22307" y="2068"/>
                    <a:pt x="22100" y="1939"/>
                    <a:pt x="21790" y="1784"/>
                  </a:cubicBezTo>
                  <a:cubicBezTo>
                    <a:pt x="21736" y="1800"/>
                    <a:pt x="21681" y="1807"/>
                    <a:pt x="21626" y="1807"/>
                  </a:cubicBezTo>
                  <a:cubicBezTo>
                    <a:pt x="21497" y="1807"/>
                    <a:pt x="21369" y="1766"/>
                    <a:pt x="21260" y="1694"/>
                  </a:cubicBezTo>
                  <a:cubicBezTo>
                    <a:pt x="21196" y="1642"/>
                    <a:pt x="21131" y="1577"/>
                    <a:pt x="21092" y="1500"/>
                  </a:cubicBezTo>
                  <a:cubicBezTo>
                    <a:pt x="20824" y="1403"/>
                    <a:pt x="20555" y="1351"/>
                    <a:pt x="20279" y="1351"/>
                  </a:cubicBezTo>
                  <a:cubicBezTo>
                    <a:pt x="20223" y="1351"/>
                    <a:pt x="20167" y="1353"/>
                    <a:pt x="20110" y="1358"/>
                  </a:cubicBezTo>
                  <a:lnTo>
                    <a:pt x="19981" y="1371"/>
                  </a:lnTo>
                  <a:cubicBezTo>
                    <a:pt x="19955" y="1435"/>
                    <a:pt x="19929" y="1500"/>
                    <a:pt x="19890" y="1552"/>
                  </a:cubicBezTo>
                  <a:cubicBezTo>
                    <a:pt x="19767" y="1729"/>
                    <a:pt x="19579" y="1812"/>
                    <a:pt x="19392" y="1812"/>
                  </a:cubicBezTo>
                  <a:cubicBezTo>
                    <a:pt x="19128" y="1812"/>
                    <a:pt x="18867" y="1647"/>
                    <a:pt x="18792" y="1345"/>
                  </a:cubicBezTo>
                  <a:cubicBezTo>
                    <a:pt x="18443" y="1306"/>
                    <a:pt x="18094" y="1228"/>
                    <a:pt x="17758" y="1112"/>
                  </a:cubicBezTo>
                  <a:lnTo>
                    <a:pt x="17758" y="1112"/>
                  </a:lnTo>
                  <a:cubicBezTo>
                    <a:pt x="17820" y="1498"/>
                    <a:pt x="17504" y="1816"/>
                    <a:pt x="17149" y="1816"/>
                  </a:cubicBezTo>
                  <a:cubicBezTo>
                    <a:pt x="17064" y="1816"/>
                    <a:pt x="16977" y="1798"/>
                    <a:pt x="16892" y="1758"/>
                  </a:cubicBezTo>
                  <a:cubicBezTo>
                    <a:pt x="16440" y="1539"/>
                    <a:pt x="16414" y="918"/>
                    <a:pt x="16840" y="673"/>
                  </a:cubicBezTo>
                  <a:cubicBezTo>
                    <a:pt x="16285" y="453"/>
                    <a:pt x="15716" y="311"/>
                    <a:pt x="15134" y="246"/>
                  </a:cubicBezTo>
                  <a:cubicBezTo>
                    <a:pt x="14695" y="182"/>
                    <a:pt x="14268" y="104"/>
                    <a:pt x="13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150" y="3244538"/>
            <a:ext cx="2791922" cy="1900329"/>
          </a:xfrm>
          <a:prstGeom prst="rect">
            <a:avLst/>
          </a:prstGeom>
        </p:spPr>
      </p:pic>
      <p:sp>
        <p:nvSpPr>
          <p:cNvPr id="2" name="Rectangle 1"/>
          <p:cNvSpPr/>
          <p:nvPr/>
        </p:nvSpPr>
        <p:spPr>
          <a:xfrm>
            <a:off x="1393222" y="961323"/>
            <a:ext cx="6481607" cy="2285241"/>
          </a:xfrm>
          <a:prstGeom prst="rect">
            <a:avLst/>
          </a:prstGeom>
        </p:spPr>
        <p:txBody>
          <a:bodyPr wrap="square">
            <a:spAutoFit/>
          </a:bodyPr>
          <a:lstStyle/>
          <a:p>
            <a:pPr algn="just">
              <a:lnSpc>
                <a:spcPct val="150000"/>
              </a:lnSpc>
            </a:pPr>
            <a:r>
              <a:rPr lang="en-US" sz="1900" b="1" dirty="0" err="1">
                <a:latin typeface="+mn-lt"/>
                <a:ea typeface="Times New Roman" panose="02020603050405020304" pitchFamily="18" charset="0"/>
              </a:rPr>
              <a:t>Khái</a:t>
            </a:r>
            <a:r>
              <a:rPr lang="en-US" sz="1900" b="1" dirty="0">
                <a:latin typeface="+mn-lt"/>
                <a:ea typeface="Times New Roman" panose="02020603050405020304" pitchFamily="18" charset="0"/>
              </a:rPr>
              <a:t> </a:t>
            </a:r>
            <a:r>
              <a:rPr lang="en-US" sz="1900" b="1" dirty="0" err="1">
                <a:latin typeface="+mn-lt"/>
                <a:ea typeface="Times New Roman" panose="02020603050405020304" pitchFamily="18" charset="0"/>
              </a:rPr>
              <a:t>niệm</a:t>
            </a:r>
            <a:r>
              <a:rPr lang="en-US" sz="1900" b="1" dirty="0">
                <a:latin typeface="+mn-lt"/>
                <a:ea typeface="Times New Roman" panose="02020603050405020304" pitchFamily="18" charset="0"/>
              </a:rPr>
              <a:t>: </a:t>
            </a:r>
            <a:r>
              <a:rPr lang="vi-VN" sz="1900" dirty="0">
                <a:latin typeface="+mn-lt"/>
                <a:ea typeface="Times New Roman" panose="02020603050405020304" pitchFamily="18" charset="0"/>
              </a:rPr>
              <a:t>Viết bài luận về bản thân là nêu lên các ý kiến, lí lẽ và bằng chứng để thuyết phục người khác hiểu khả năng, điều kiện và nguyện vọng của mình, từ đó đồng thuận và cho phép tham gia, thực hiện nhiệm vụ, công việc, hoạt động,... nào đó.</a:t>
            </a:r>
            <a:endParaRPr lang="en-US" sz="1900"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71"/>
        <p:cNvGrpSpPr/>
        <p:nvPr/>
      </p:nvGrpSpPr>
      <p:grpSpPr>
        <a:xfrm>
          <a:off x="0" y="0"/>
          <a:ext cx="0" cy="0"/>
          <a:chOff x="0" y="0"/>
          <a:chExt cx="0" cy="0"/>
        </a:xfrm>
      </p:grpSpPr>
      <p:grpSp>
        <p:nvGrpSpPr>
          <p:cNvPr id="5" name="Group 4"/>
          <p:cNvGrpSpPr/>
          <p:nvPr/>
        </p:nvGrpSpPr>
        <p:grpSpPr>
          <a:xfrm>
            <a:off x="1228135" y="715688"/>
            <a:ext cx="6833436" cy="3758413"/>
            <a:chOff x="748145" y="715688"/>
            <a:chExt cx="6887395" cy="3758413"/>
          </a:xfrm>
        </p:grpSpPr>
        <p:grpSp>
          <p:nvGrpSpPr>
            <p:cNvPr id="7372" name="Google Shape;7372;p51"/>
            <p:cNvGrpSpPr/>
            <p:nvPr/>
          </p:nvGrpSpPr>
          <p:grpSpPr>
            <a:xfrm flipH="1">
              <a:off x="748145" y="715688"/>
              <a:ext cx="6887395" cy="3758413"/>
              <a:chOff x="1244257" y="715688"/>
              <a:chExt cx="6352395" cy="3758413"/>
            </a:xfrm>
          </p:grpSpPr>
          <p:sp>
            <p:nvSpPr>
              <p:cNvPr id="7373" name="Google Shape;7373;p51"/>
              <p:cNvSpPr/>
              <p:nvPr/>
            </p:nvSpPr>
            <p:spPr>
              <a:xfrm>
                <a:off x="1244257" y="791888"/>
                <a:ext cx="6264245" cy="3682213"/>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74" name="Google Shape;7374;p51"/>
              <p:cNvGrpSpPr/>
              <p:nvPr/>
            </p:nvGrpSpPr>
            <p:grpSpPr>
              <a:xfrm>
                <a:off x="1310850" y="715688"/>
                <a:ext cx="6285802" cy="3688692"/>
                <a:chOff x="2028553" y="3013100"/>
                <a:chExt cx="3565603" cy="2092400"/>
              </a:xfrm>
            </p:grpSpPr>
            <p:sp>
              <p:nvSpPr>
                <p:cNvPr id="7375" name="Google Shape;7375;p51"/>
                <p:cNvSpPr/>
                <p:nvPr/>
              </p:nvSpPr>
              <p:spPr>
                <a:xfrm>
                  <a:off x="2028600" y="3013100"/>
                  <a:ext cx="3553375" cy="2088725"/>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51"/>
                <p:cNvSpPr/>
                <p:nvPr/>
              </p:nvSpPr>
              <p:spPr>
                <a:xfrm>
                  <a:off x="2132089" y="3144297"/>
                  <a:ext cx="3449674"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51"/>
                <p:cNvSpPr/>
                <p:nvPr/>
              </p:nvSpPr>
              <p:spPr>
                <a:xfrm>
                  <a:off x="2028596" y="3286003"/>
                  <a:ext cx="3553267"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51"/>
                <p:cNvSpPr/>
                <p:nvPr/>
              </p:nvSpPr>
              <p:spPr>
                <a:xfrm>
                  <a:off x="2147310" y="3427098"/>
                  <a:ext cx="3434670"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51"/>
                <p:cNvSpPr/>
                <p:nvPr/>
              </p:nvSpPr>
              <p:spPr>
                <a:xfrm>
                  <a:off x="2028652" y="356352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51"/>
                <p:cNvSpPr/>
                <p:nvPr/>
              </p:nvSpPr>
              <p:spPr>
                <a:xfrm>
                  <a:off x="2147548" y="3707602"/>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51"/>
                <p:cNvSpPr/>
                <p:nvPr/>
              </p:nvSpPr>
              <p:spPr>
                <a:xfrm>
                  <a:off x="2028553" y="384353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51"/>
                <p:cNvSpPr/>
                <p:nvPr/>
              </p:nvSpPr>
              <p:spPr>
                <a:xfrm>
                  <a:off x="2130332" y="3986628"/>
                  <a:ext cx="3463605"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51"/>
                <p:cNvSpPr/>
                <p:nvPr/>
              </p:nvSpPr>
              <p:spPr>
                <a:xfrm>
                  <a:off x="2127694" y="4126627"/>
                  <a:ext cx="3466463"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51"/>
                <p:cNvSpPr/>
                <p:nvPr/>
              </p:nvSpPr>
              <p:spPr>
                <a:xfrm>
                  <a:off x="2028582" y="426102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51"/>
                <p:cNvSpPr/>
                <p:nvPr/>
              </p:nvSpPr>
              <p:spPr>
                <a:xfrm>
                  <a:off x="2147548" y="4406291"/>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51"/>
                <p:cNvSpPr/>
                <p:nvPr/>
              </p:nvSpPr>
              <p:spPr>
                <a:xfrm>
                  <a:off x="2028695" y="453750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51"/>
                <p:cNvSpPr/>
                <p:nvPr/>
              </p:nvSpPr>
              <p:spPr>
                <a:xfrm>
                  <a:off x="2147146" y="4686514"/>
                  <a:ext cx="3434670" cy="2035"/>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51"/>
                <p:cNvSpPr/>
                <p:nvPr/>
              </p:nvSpPr>
              <p:spPr>
                <a:xfrm>
                  <a:off x="2028582" y="4826199"/>
                  <a:ext cx="3553267" cy="2042"/>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51"/>
                <p:cNvSpPr/>
                <p:nvPr/>
              </p:nvSpPr>
              <p:spPr>
                <a:xfrm>
                  <a:off x="2134260" y="4955829"/>
                  <a:ext cx="3446459" cy="9388"/>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51"/>
                <p:cNvSpPr/>
                <p:nvPr/>
              </p:nvSpPr>
              <p:spPr>
                <a:xfrm>
                  <a:off x="21688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51"/>
                <p:cNvSpPr/>
                <p:nvPr/>
              </p:nvSpPr>
              <p:spPr>
                <a:xfrm>
                  <a:off x="2308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51"/>
                <p:cNvSpPr/>
                <p:nvPr/>
              </p:nvSpPr>
              <p:spPr>
                <a:xfrm>
                  <a:off x="2448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51"/>
                <p:cNvSpPr/>
                <p:nvPr/>
              </p:nvSpPr>
              <p:spPr>
                <a:xfrm>
                  <a:off x="2588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51"/>
                <p:cNvSpPr/>
                <p:nvPr/>
              </p:nvSpPr>
              <p:spPr>
                <a:xfrm>
                  <a:off x="2727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51"/>
                <p:cNvSpPr/>
                <p:nvPr/>
              </p:nvSpPr>
              <p:spPr>
                <a:xfrm>
                  <a:off x="2867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51"/>
                <p:cNvSpPr/>
                <p:nvPr/>
              </p:nvSpPr>
              <p:spPr>
                <a:xfrm>
                  <a:off x="3007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51"/>
                <p:cNvSpPr/>
                <p:nvPr/>
              </p:nvSpPr>
              <p:spPr>
                <a:xfrm>
                  <a:off x="3147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51"/>
                <p:cNvSpPr/>
                <p:nvPr/>
              </p:nvSpPr>
              <p:spPr>
                <a:xfrm>
                  <a:off x="32871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51"/>
                <p:cNvSpPr/>
                <p:nvPr/>
              </p:nvSpPr>
              <p:spPr>
                <a:xfrm>
                  <a:off x="34268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51"/>
                <p:cNvSpPr/>
                <p:nvPr/>
              </p:nvSpPr>
              <p:spPr>
                <a:xfrm>
                  <a:off x="3566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51"/>
                <p:cNvSpPr/>
                <p:nvPr/>
              </p:nvSpPr>
              <p:spPr>
                <a:xfrm>
                  <a:off x="37066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51"/>
                <p:cNvSpPr/>
                <p:nvPr/>
              </p:nvSpPr>
              <p:spPr>
                <a:xfrm>
                  <a:off x="38468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51"/>
                <p:cNvSpPr/>
                <p:nvPr/>
              </p:nvSpPr>
              <p:spPr>
                <a:xfrm>
                  <a:off x="39860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51"/>
                <p:cNvSpPr/>
                <p:nvPr/>
              </p:nvSpPr>
              <p:spPr>
                <a:xfrm>
                  <a:off x="41256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51"/>
                <p:cNvSpPr/>
                <p:nvPr/>
              </p:nvSpPr>
              <p:spPr>
                <a:xfrm>
                  <a:off x="4265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51"/>
                <p:cNvSpPr/>
                <p:nvPr/>
              </p:nvSpPr>
              <p:spPr>
                <a:xfrm>
                  <a:off x="44055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51"/>
                <p:cNvSpPr/>
                <p:nvPr/>
              </p:nvSpPr>
              <p:spPr>
                <a:xfrm>
                  <a:off x="45452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51"/>
                <p:cNvSpPr/>
                <p:nvPr/>
              </p:nvSpPr>
              <p:spPr>
                <a:xfrm>
                  <a:off x="4684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51"/>
                <p:cNvSpPr/>
                <p:nvPr/>
              </p:nvSpPr>
              <p:spPr>
                <a:xfrm>
                  <a:off x="48245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51"/>
                <p:cNvSpPr/>
                <p:nvPr/>
              </p:nvSpPr>
              <p:spPr>
                <a:xfrm>
                  <a:off x="4964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51"/>
                <p:cNvSpPr/>
                <p:nvPr/>
              </p:nvSpPr>
              <p:spPr>
                <a:xfrm>
                  <a:off x="5103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51"/>
                <p:cNvSpPr/>
                <p:nvPr/>
              </p:nvSpPr>
              <p:spPr>
                <a:xfrm>
                  <a:off x="52440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51"/>
                <p:cNvSpPr/>
                <p:nvPr/>
              </p:nvSpPr>
              <p:spPr>
                <a:xfrm>
                  <a:off x="5383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51"/>
                <p:cNvSpPr/>
                <p:nvPr/>
              </p:nvSpPr>
              <p:spPr>
                <a:xfrm>
                  <a:off x="5522974" y="3040051"/>
                  <a:ext cx="8594" cy="2034231"/>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51"/>
                <p:cNvSpPr/>
                <p:nvPr/>
              </p:nvSpPr>
              <p:spPr>
                <a:xfrm>
                  <a:off x="2656300" y="3013100"/>
                  <a:ext cx="25" cy="2086125"/>
                </a:xfrm>
                <a:custGeom>
                  <a:avLst/>
                  <a:gdLst/>
                  <a:ahLst/>
                  <a:cxnLst/>
                  <a:rect l="l" t="t" r="r" b="b"/>
                  <a:pathLst>
                    <a:path w="1" h="83445" fill="none" extrusionOk="0">
                      <a:moveTo>
                        <a:pt x="1" y="1"/>
                      </a:moveTo>
                      <a:lnTo>
                        <a:pt x="1" y="83444"/>
                      </a:lnTo>
                    </a:path>
                  </a:pathLst>
                </a:custGeom>
                <a:noFill/>
                <a:ln w="6800" cap="flat" cmpd="sng">
                  <a:solidFill>
                    <a:schemeClr val="accent5"/>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Rectangle 72"/>
            <p:cNvSpPr/>
            <p:nvPr/>
          </p:nvSpPr>
          <p:spPr>
            <a:xfrm>
              <a:off x="6358237" y="715688"/>
              <a:ext cx="45719" cy="367763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16" name="Google Shape;7416;p51"/>
          <p:cNvGrpSpPr/>
          <p:nvPr/>
        </p:nvGrpSpPr>
        <p:grpSpPr>
          <a:xfrm rot="412690">
            <a:off x="696518" y="1574602"/>
            <a:ext cx="2222331" cy="2052294"/>
            <a:chOff x="4167435" y="1023551"/>
            <a:chExt cx="2120662" cy="1958405"/>
          </a:xfrm>
        </p:grpSpPr>
        <p:sp>
          <p:nvSpPr>
            <p:cNvPr id="7417" name="Google Shape;7417;p51"/>
            <p:cNvSpPr/>
            <p:nvPr/>
          </p:nvSpPr>
          <p:spPr>
            <a:xfrm>
              <a:off x="4381116" y="1024344"/>
              <a:ext cx="1906982" cy="1957612"/>
            </a:xfrm>
            <a:custGeom>
              <a:avLst/>
              <a:gdLst/>
              <a:ahLst/>
              <a:cxnLst/>
              <a:rect l="l" t="t" r="r" b="b"/>
              <a:pathLst>
                <a:path w="55135" h="52033" extrusionOk="0">
                  <a:moveTo>
                    <a:pt x="44188" y="1"/>
                  </a:moveTo>
                  <a:lnTo>
                    <a:pt x="34986" y="45700"/>
                  </a:lnTo>
                  <a:lnTo>
                    <a:pt x="1" y="50857"/>
                  </a:lnTo>
                  <a:lnTo>
                    <a:pt x="1" y="52033"/>
                  </a:lnTo>
                  <a:lnTo>
                    <a:pt x="55135" y="45118"/>
                  </a:lnTo>
                  <a:lnTo>
                    <a:pt x="44188" y="1"/>
                  </a:lnTo>
                  <a:close/>
                </a:path>
              </a:pathLst>
            </a:custGeom>
            <a:solidFill>
              <a:schemeClr val="dk1">
                <a:alpha val="2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51"/>
            <p:cNvSpPr/>
            <p:nvPr/>
          </p:nvSpPr>
          <p:spPr>
            <a:xfrm>
              <a:off x="4167435" y="1023551"/>
              <a:ext cx="1977160" cy="1886437"/>
            </a:xfrm>
            <a:custGeom>
              <a:avLst/>
              <a:gdLst/>
              <a:ahLst/>
              <a:cxnLst/>
              <a:rect l="l" t="t" r="r" b="b"/>
              <a:pathLst>
                <a:path w="57164" h="54541" extrusionOk="0">
                  <a:moveTo>
                    <a:pt x="49887" y="1"/>
                  </a:moveTo>
                  <a:lnTo>
                    <a:pt x="0" y="6980"/>
                  </a:lnTo>
                  <a:lnTo>
                    <a:pt x="6204" y="54540"/>
                  </a:lnTo>
                  <a:cubicBezTo>
                    <a:pt x="6204" y="54540"/>
                    <a:pt x="14889" y="54062"/>
                    <a:pt x="34701" y="52046"/>
                  </a:cubicBezTo>
                  <a:cubicBezTo>
                    <a:pt x="54527" y="50030"/>
                    <a:pt x="57163" y="44149"/>
                    <a:pt x="57163" y="44149"/>
                  </a:cubicBezTo>
                  <a:cubicBezTo>
                    <a:pt x="54992" y="37338"/>
                    <a:pt x="49887" y="1"/>
                    <a:pt x="49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19" name="Google Shape;7419;p51"/>
          <p:cNvSpPr/>
          <p:nvPr/>
        </p:nvSpPr>
        <p:spPr>
          <a:xfrm rot="-4930230">
            <a:off x="681727" y="3007825"/>
            <a:ext cx="227089" cy="612250"/>
          </a:xfrm>
          <a:custGeom>
            <a:avLst/>
            <a:gdLst/>
            <a:ahLst/>
            <a:cxnLst/>
            <a:rect l="l" t="t" r="r" b="b"/>
            <a:pathLst>
              <a:path w="7729" h="20838" extrusionOk="0">
                <a:moveTo>
                  <a:pt x="3567" y="1"/>
                </a:moveTo>
                <a:cubicBezTo>
                  <a:pt x="3458" y="1"/>
                  <a:pt x="3346" y="5"/>
                  <a:pt x="3231" y="13"/>
                </a:cubicBezTo>
                <a:cubicBezTo>
                  <a:pt x="3192" y="13"/>
                  <a:pt x="3167" y="26"/>
                  <a:pt x="3141" y="39"/>
                </a:cubicBezTo>
                <a:lnTo>
                  <a:pt x="3050" y="39"/>
                </a:lnTo>
                <a:cubicBezTo>
                  <a:pt x="621" y="387"/>
                  <a:pt x="0" y="2236"/>
                  <a:pt x="13" y="3179"/>
                </a:cubicBezTo>
                <a:lnTo>
                  <a:pt x="13" y="3231"/>
                </a:lnTo>
                <a:lnTo>
                  <a:pt x="866" y="11011"/>
                </a:lnTo>
                <a:lnTo>
                  <a:pt x="1706" y="18597"/>
                </a:lnTo>
                <a:lnTo>
                  <a:pt x="1706" y="18649"/>
                </a:lnTo>
                <a:cubicBezTo>
                  <a:pt x="1852" y="19440"/>
                  <a:pt x="2571" y="20837"/>
                  <a:pt x="4120" y="20837"/>
                </a:cubicBezTo>
                <a:cubicBezTo>
                  <a:pt x="4217" y="20837"/>
                  <a:pt x="4317" y="20832"/>
                  <a:pt x="4420" y="20820"/>
                </a:cubicBezTo>
                <a:cubicBezTo>
                  <a:pt x="6178" y="20626"/>
                  <a:pt x="6617" y="18972"/>
                  <a:pt x="6604" y="18119"/>
                </a:cubicBezTo>
                <a:lnTo>
                  <a:pt x="6604" y="18068"/>
                </a:lnTo>
                <a:lnTo>
                  <a:pt x="5377" y="6940"/>
                </a:lnTo>
                <a:lnTo>
                  <a:pt x="4252" y="7069"/>
                </a:lnTo>
                <a:lnTo>
                  <a:pt x="5467" y="18158"/>
                </a:lnTo>
                <a:cubicBezTo>
                  <a:pt x="5467" y="18378"/>
                  <a:pt x="5402" y="19567"/>
                  <a:pt x="4304" y="19683"/>
                </a:cubicBezTo>
                <a:cubicBezTo>
                  <a:pt x="4251" y="19689"/>
                  <a:pt x="4199" y="19691"/>
                  <a:pt x="4150" y="19691"/>
                </a:cubicBezTo>
                <a:cubicBezTo>
                  <a:pt x="3176" y="19691"/>
                  <a:pt x="2893" y="18651"/>
                  <a:pt x="2843" y="18442"/>
                </a:cubicBezTo>
                <a:lnTo>
                  <a:pt x="2003" y="10882"/>
                </a:lnTo>
                <a:lnTo>
                  <a:pt x="1163" y="3140"/>
                </a:lnTo>
                <a:cubicBezTo>
                  <a:pt x="1163" y="2882"/>
                  <a:pt x="1293" y="1408"/>
                  <a:pt x="3257" y="1150"/>
                </a:cubicBezTo>
                <a:cubicBezTo>
                  <a:pt x="3368" y="1141"/>
                  <a:pt x="3474" y="1136"/>
                  <a:pt x="3575" y="1136"/>
                </a:cubicBezTo>
                <a:cubicBezTo>
                  <a:pt x="5284" y="1136"/>
                  <a:pt x="5690" y="2404"/>
                  <a:pt x="5738" y="2636"/>
                </a:cubicBezTo>
                <a:lnTo>
                  <a:pt x="6617" y="10585"/>
                </a:lnTo>
                <a:lnTo>
                  <a:pt x="7729" y="10585"/>
                </a:lnTo>
                <a:lnTo>
                  <a:pt x="6876" y="2481"/>
                </a:lnTo>
                <a:lnTo>
                  <a:pt x="6863" y="2442"/>
                </a:lnTo>
                <a:cubicBezTo>
                  <a:pt x="6678" y="1556"/>
                  <a:pt x="5755" y="1"/>
                  <a:pt x="3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3" name="Google Shape;7423;p51"/>
          <p:cNvGrpSpPr/>
          <p:nvPr/>
        </p:nvGrpSpPr>
        <p:grpSpPr>
          <a:xfrm flipH="1">
            <a:off x="7010685" y="1033650"/>
            <a:ext cx="575185" cy="506474"/>
            <a:chOff x="1637544" y="1033650"/>
            <a:chExt cx="575185" cy="506474"/>
          </a:xfrm>
        </p:grpSpPr>
        <p:sp>
          <p:nvSpPr>
            <p:cNvPr id="7424" name="Google Shape;7424;p51"/>
            <p:cNvSpPr/>
            <p:nvPr/>
          </p:nvSpPr>
          <p:spPr>
            <a:xfrm>
              <a:off x="1637544" y="1033650"/>
              <a:ext cx="575185" cy="506474"/>
            </a:xfrm>
            <a:custGeom>
              <a:avLst/>
              <a:gdLst/>
              <a:ahLst/>
              <a:cxnLst/>
              <a:rect l="l" t="t" r="r" b="b"/>
              <a:pathLst>
                <a:path w="17713" h="15597" extrusionOk="0">
                  <a:moveTo>
                    <a:pt x="8845" y="0"/>
                  </a:moveTo>
                  <a:cubicBezTo>
                    <a:pt x="6439" y="0"/>
                    <a:pt x="4063" y="1118"/>
                    <a:pt x="2535" y="3228"/>
                  </a:cubicBezTo>
                  <a:cubicBezTo>
                    <a:pt x="0" y="6731"/>
                    <a:pt x="801" y="11601"/>
                    <a:pt x="4303" y="14103"/>
                  </a:cubicBezTo>
                  <a:cubicBezTo>
                    <a:pt x="5682" y="15110"/>
                    <a:pt x="7282" y="15596"/>
                    <a:pt x="8868" y="15596"/>
                  </a:cubicBezTo>
                  <a:cubicBezTo>
                    <a:pt x="11274" y="15596"/>
                    <a:pt x="13650" y="14479"/>
                    <a:pt x="15178" y="12368"/>
                  </a:cubicBezTo>
                  <a:cubicBezTo>
                    <a:pt x="17713" y="8866"/>
                    <a:pt x="16912" y="3996"/>
                    <a:pt x="13410" y="1494"/>
                  </a:cubicBezTo>
                  <a:cubicBezTo>
                    <a:pt x="12031" y="486"/>
                    <a:pt x="10431" y="0"/>
                    <a:pt x="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51"/>
            <p:cNvSpPr/>
            <p:nvPr/>
          </p:nvSpPr>
          <p:spPr>
            <a:xfrm>
              <a:off x="1689533" y="1102914"/>
              <a:ext cx="420097" cy="356321"/>
            </a:xfrm>
            <a:custGeom>
              <a:avLst/>
              <a:gdLst/>
              <a:ahLst/>
              <a:cxnLst/>
              <a:rect l="l" t="t" r="r" b="b"/>
              <a:pathLst>
                <a:path w="12937" h="10973" extrusionOk="0">
                  <a:moveTo>
                    <a:pt x="5614" y="1043"/>
                  </a:moveTo>
                  <a:lnTo>
                    <a:pt x="5614" y="1043"/>
                  </a:lnTo>
                  <a:cubicBezTo>
                    <a:pt x="4216" y="2346"/>
                    <a:pt x="3037" y="3844"/>
                    <a:pt x="1821" y="5346"/>
                  </a:cubicBezTo>
                  <a:lnTo>
                    <a:pt x="1821" y="5346"/>
                  </a:lnTo>
                  <a:cubicBezTo>
                    <a:pt x="2824" y="3779"/>
                    <a:pt x="3982" y="2372"/>
                    <a:pt x="5430" y="1151"/>
                  </a:cubicBezTo>
                  <a:lnTo>
                    <a:pt x="5430" y="1151"/>
                  </a:lnTo>
                  <a:cubicBezTo>
                    <a:pt x="5491" y="1114"/>
                    <a:pt x="5552" y="1078"/>
                    <a:pt x="5614" y="1043"/>
                  </a:cubicBezTo>
                  <a:close/>
                  <a:moveTo>
                    <a:pt x="5598" y="5328"/>
                  </a:moveTo>
                  <a:lnTo>
                    <a:pt x="5598" y="5328"/>
                  </a:lnTo>
                  <a:cubicBezTo>
                    <a:pt x="4727" y="6243"/>
                    <a:pt x="3887" y="7191"/>
                    <a:pt x="3052" y="8136"/>
                  </a:cubicBezTo>
                  <a:lnTo>
                    <a:pt x="3052" y="8136"/>
                  </a:lnTo>
                  <a:cubicBezTo>
                    <a:pt x="3170" y="7926"/>
                    <a:pt x="3307" y="7720"/>
                    <a:pt x="3459" y="7517"/>
                  </a:cubicBezTo>
                  <a:lnTo>
                    <a:pt x="3459" y="7517"/>
                  </a:lnTo>
                  <a:cubicBezTo>
                    <a:pt x="3541" y="7412"/>
                    <a:pt x="3624" y="7308"/>
                    <a:pt x="3709" y="7203"/>
                  </a:cubicBezTo>
                  <a:lnTo>
                    <a:pt x="3709" y="7203"/>
                  </a:lnTo>
                  <a:cubicBezTo>
                    <a:pt x="4278" y="6520"/>
                    <a:pt x="4983" y="5886"/>
                    <a:pt x="5598" y="5328"/>
                  </a:cubicBezTo>
                  <a:close/>
                  <a:moveTo>
                    <a:pt x="2246" y="7615"/>
                  </a:moveTo>
                  <a:cubicBezTo>
                    <a:pt x="2137" y="7777"/>
                    <a:pt x="2032" y="7943"/>
                    <a:pt x="1931" y="8113"/>
                  </a:cubicBezTo>
                  <a:lnTo>
                    <a:pt x="1931" y="8113"/>
                  </a:lnTo>
                  <a:cubicBezTo>
                    <a:pt x="1890" y="8132"/>
                    <a:pt x="1849" y="8149"/>
                    <a:pt x="1808" y="8165"/>
                  </a:cubicBezTo>
                  <a:lnTo>
                    <a:pt x="1808" y="8165"/>
                  </a:lnTo>
                  <a:cubicBezTo>
                    <a:pt x="1953" y="7980"/>
                    <a:pt x="2099" y="7797"/>
                    <a:pt x="2246" y="7615"/>
                  </a:cubicBezTo>
                  <a:close/>
                  <a:moveTo>
                    <a:pt x="6864" y="1"/>
                  </a:moveTo>
                  <a:cubicBezTo>
                    <a:pt x="6844" y="1"/>
                    <a:pt x="6824" y="9"/>
                    <a:pt x="6805" y="28"/>
                  </a:cubicBezTo>
                  <a:cubicBezTo>
                    <a:pt x="6566" y="213"/>
                    <a:pt x="6333" y="403"/>
                    <a:pt x="6107" y="599"/>
                  </a:cubicBezTo>
                  <a:lnTo>
                    <a:pt x="6107" y="599"/>
                  </a:lnTo>
                  <a:lnTo>
                    <a:pt x="6090" y="566"/>
                  </a:lnTo>
                  <a:lnTo>
                    <a:pt x="6090" y="566"/>
                  </a:lnTo>
                  <a:cubicBezTo>
                    <a:pt x="6107" y="481"/>
                    <a:pt x="6051" y="401"/>
                    <a:pt x="5978" y="401"/>
                  </a:cubicBezTo>
                  <a:cubicBezTo>
                    <a:pt x="5955" y="401"/>
                    <a:pt x="5930" y="409"/>
                    <a:pt x="5905" y="428"/>
                  </a:cubicBezTo>
                  <a:cubicBezTo>
                    <a:pt x="3703" y="1662"/>
                    <a:pt x="1702" y="3197"/>
                    <a:pt x="0" y="5098"/>
                  </a:cubicBezTo>
                  <a:cubicBezTo>
                    <a:pt x="28" y="5209"/>
                    <a:pt x="124" y="5274"/>
                    <a:pt x="175" y="5274"/>
                  </a:cubicBezTo>
                  <a:cubicBezTo>
                    <a:pt x="186" y="5274"/>
                    <a:pt x="195" y="5271"/>
                    <a:pt x="200" y="5265"/>
                  </a:cubicBezTo>
                  <a:cubicBezTo>
                    <a:pt x="1580" y="3885"/>
                    <a:pt x="3058" y="2662"/>
                    <a:pt x="4663" y="1626"/>
                  </a:cubicBezTo>
                  <a:lnTo>
                    <a:pt x="4663" y="1626"/>
                  </a:lnTo>
                  <a:cubicBezTo>
                    <a:pt x="3276" y="2912"/>
                    <a:pt x="2067" y="4409"/>
                    <a:pt x="1222" y="6080"/>
                  </a:cubicBezTo>
                  <a:lnTo>
                    <a:pt x="1222" y="6080"/>
                  </a:lnTo>
                  <a:cubicBezTo>
                    <a:pt x="1115" y="6209"/>
                    <a:pt x="1009" y="6338"/>
                    <a:pt x="901" y="6466"/>
                  </a:cubicBezTo>
                  <a:cubicBezTo>
                    <a:pt x="953" y="6492"/>
                    <a:pt x="1005" y="6518"/>
                    <a:pt x="1042" y="6560"/>
                  </a:cubicBezTo>
                  <a:lnTo>
                    <a:pt x="1042" y="6560"/>
                  </a:lnTo>
                  <a:cubicBezTo>
                    <a:pt x="1063" y="6614"/>
                    <a:pt x="1112" y="6655"/>
                    <a:pt x="1158" y="6655"/>
                  </a:cubicBezTo>
                  <a:cubicBezTo>
                    <a:pt x="1187" y="6655"/>
                    <a:pt x="1215" y="6638"/>
                    <a:pt x="1235" y="6599"/>
                  </a:cubicBezTo>
                  <a:cubicBezTo>
                    <a:pt x="2546" y="4660"/>
                    <a:pt x="4058" y="2788"/>
                    <a:pt x="5845" y="1239"/>
                  </a:cubicBezTo>
                  <a:lnTo>
                    <a:pt x="5845" y="1239"/>
                  </a:lnTo>
                  <a:cubicBezTo>
                    <a:pt x="4163" y="3069"/>
                    <a:pt x="2347" y="4957"/>
                    <a:pt x="1278" y="7170"/>
                  </a:cubicBezTo>
                  <a:lnTo>
                    <a:pt x="1278" y="7170"/>
                  </a:lnTo>
                  <a:cubicBezTo>
                    <a:pt x="1175" y="7292"/>
                    <a:pt x="1072" y="7413"/>
                    <a:pt x="968" y="7533"/>
                  </a:cubicBezTo>
                  <a:cubicBezTo>
                    <a:pt x="1005" y="7558"/>
                    <a:pt x="1041" y="7582"/>
                    <a:pt x="1080" y="7605"/>
                  </a:cubicBezTo>
                  <a:lnTo>
                    <a:pt x="1080" y="7605"/>
                  </a:lnTo>
                  <a:cubicBezTo>
                    <a:pt x="1076" y="7615"/>
                    <a:pt x="1072" y="7624"/>
                    <a:pt x="1068" y="7633"/>
                  </a:cubicBezTo>
                  <a:cubicBezTo>
                    <a:pt x="1021" y="7751"/>
                    <a:pt x="1157" y="7869"/>
                    <a:pt x="1276" y="7869"/>
                  </a:cubicBezTo>
                  <a:cubicBezTo>
                    <a:pt x="1326" y="7869"/>
                    <a:pt x="1372" y="7849"/>
                    <a:pt x="1401" y="7800"/>
                  </a:cubicBezTo>
                  <a:cubicBezTo>
                    <a:pt x="3053" y="5708"/>
                    <a:pt x="4682" y="3412"/>
                    <a:pt x="6757" y="1679"/>
                  </a:cubicBezTo>
                  <a:lnTo>
                    <a:pt x="6757" y="1679"/>
                  </a:lnTo>
                  <a:cubicBezTo>
                    <a:pt x="5377" y="3185"/>
                    <a:pt x="4016" y="4700"/>
                    <a:pt x="2742" y="6300"/>
                  </a:cubicBezTo>
                  <a:lnTo>
                    <a:pt x="2742" y="6300"/>
                  </a:lnTo>
                  <a:cubicBezTo>
                    <a:pt x="2256" y="6866"/>
                    <a:pt x="1786" y="7444"/>
                    <a:pt x="1335" y="8034"/>
                  </a:cubicBezTo>
                  <a:cubicBezTo>
                    <a:pt x="1349" y="8056"/>
                    <a:pt x="1367" y="8076"/>
                    <a:pt x="1388" y="8096"/>
                  </a:cubicBezTo>
                  <a:lnTo>
                    <a:pt x="1388" y="8096"/>
                  </a:lnTo>
                  <a:cubicBezTo>
                    <a:pt x="1346" y="8217"/>
                    <a:pt x="1470" y="8358"/>
                    <a:pt x="1588" y="8358"/>
                  </a:cubicBezTo>
                  <a:cubicBezTo>
                    <a:pt x="1629" y="8358"/>
                    <a:pt x="1669" y="8341"/>
                    <a:pt x="1702" y="8301"/>
                  </a:cubicBezTo>
                  <a:cubicBezTo>
                    <a:pt x="1735" y="8257"/>
                    <a:pt x="1769" y="8214"/>
                    <a:pt x="1803" y="8171"/>
                  </a:cubicBezTo>
                  <a:lnTo>
                    <a:pt x="1803" y="8171"/>
                  </a:lnTo>
                  <a:cubicBezTo>
                    <a:pt x="1817" y="8198"/>
                    <a:pt x="1832" y="8225"/>
                    <a:pt x="1848" y="8252"/>
                  </a:cubicBezTo>
                  <a:lnTo>
                    <a:pt x="1848" y="8252"/>
                  </a:lnTo>
                  <a:cubicBezTo>
                    <a:pt x="1833" y="8279"/>
                    <a:pt x="1817" y="8307"/>
                    <a:pt x="1802" y="8334"/>
                  </a:cubicBezTo>
                  <a:cubicBezTo>
                    <a:pt x="1711" y="8484"/>
                    <a:pt x="1838" y="8744"/>
                    <a:pt x="2011" y="8744"/>
                  </a:cubicBezTo>
                  <a:cubicBezTo>
                    <a:pt x="2030" y="8744"/>
                    <a:pt x="2049" y="8741"/>
                    <a:pt x="2068" y="8734"/>
                  </a:cubicBezTo>
                  <a:cubicBezTo>
                    <a:pt x="2264" y="8647"/>
                    <a:pt x="2431" y="8550"/>
                    <a:pt x="2581" y="8442"/>
                  </a:cubicBezTo>
                  <a:lnTo>
                    <a:pt x="2581" y="8442"/>
                  </a:lnTo>
                  <a:cubicBezTo>
                    <a:pt x="2523" y="8571"/>
                    <a:pt x="2473" y="8704"/>
                    <a:pt x="2430" y="8839"/>
                  </a:cubicBezTo>
                  <a:lnTo>
                    <a:pt x="2430" y="8839"/>
                  </a:lnTo>
                  <a:cubicBezTo>
                    <a:pt x="2343" y="8938"/>
                    <a:pt x="2256" y="9036"/>
                    <a:pt x="2169" y="9135"/>
                  </a:cubicBezTo>
                  <a:cubicBezTo>
                    <a:pt x="2225" y="9168"/>
                    <a:pt x="2281" y="9194"/>
                    <a:pt x="2336" y="9217"/>
                  </a:cubicBezTo>
                  <a:lnTo>
                    <a:pt x="2336" y="9217"/>
                  </a:lnTo>
                  <a:cubicBezTo>
                    <a:pt x="2322" y="9288"/>
                    <a:pt x="2311" y="9361"/>
                    <a:pt x="2302" y="9435"/>
                  </a:cubicBezTo>
                  <a:cubicBezTo>
                    <a:pt x="2256" y="9596"/>
                    <a:pt x="2432" y="9709"/>
                    <a:pt x="2579" y="9709"/>
                  </a:cubicBezTo>
                  <a:cubicBezTo>
                    <a:pt x="2645" y="9709"/>
                    <a:pt x="2705" y="9687"/>
                    <a:pt x="2736" y="9635"/>
                  </a:cubicBezTo>
                  <a:cubicBezTo>
                    <a:pt x="2885" y="9467"/>
                    <a:pt x="3033" y="9299"/>
                    <a:pt x="3182" y="9130"/>
                  </a:cubicBezTo>
                  <a:lnTo>
                    <a:pt x="3182" y="9130"/>
                  </a:lnTo>
                  <a:cubicBezTo>
                    <a:pt x="3163" y="9174"/>
                    <a:pt x="3145" y="9219"/>
                    <a:pt x="3126" y="9264"/>
                  </a:cubicBezTo>
                  <a:lnTo>
                    <a:pt x="3126" y="9264"/>
                  </a:lnTo>
                  <a:cubicBezTo>
                    <a:pt x="3074" y="9310"/>
                    <a:pt x="3022" y="9356"/>
                    <a:pt x="2969" y="9401"/>
                  </a:cubicBezTo>
                  <a:cubicBezTo>
                    <a:pt x="2999" y="9413"/>
                    <a:pt x="3029" y="9426"/>
                    <a:pt x="3059" y="9440"/>
                  </a:cubicBezTo>
                  <a:lnTo>
                    <a:pt x="3059" y="9440"/>
                  </a:lnTo>
                  <a:cubicBezTo>
                    <a:pt x="3039" y="9494"/>
                    <a:pt x="3021" y="9547"/>
                    <a:pt x="3002" y="9602"/>
                  </a:cubicBezTo>
                  <a:cubicBezTo>
                    <a:pt x="2932" y="9814"/>
                    <a:pt x="3111" y="9959"/>
                    <a:pt x="3282" y="9967"/>
                  </a:cubicBezTo>
                  <a:lnTo>
                    <a:pt x="3282" y="9967"/>
                  </a:lnTo>
                  <a:cubicBezTo>
                    <a:pt x="3246" y="10010"/>
                    <a:pt x="3211" y="10053"/>
                    <a:pt x="3176" y="10096"/>
                  </a:cubicBezTo>
                  <a:lnTo>
                    <a:pt x="3176" y="10096"/>
                  </a:lnTo>
                  <a:cubicBezTo>
                    <a:pt x="3163" y="10098"/>
                    <a:pt x="3149" y="10100"/>
                    <a:pt x="3136" y="10102"/>
                  </a:cubicBezTo>
                  <a:cubicBezTo>
                    <a:pt x="3140" y="10111"/>
                    <a:pt x="3144" y="10121"/>
                    <a:pt x="3148" y="10130"/>
                  </a:cubicBezTo>
                  <a:lnTo>
                    <a:pt x="3148" y="10130"/>
                  </a:lnTo>
                  <a:cubicBezTo>
                    <a:pt x="3111" y="10176"/>
                    <a:pt x="3073" y="10223"/>
                    <a:pt x="3036" y="10269"/>
                  </a:cubicBezTo>
                  <a:cubicBezTo>
                    <a:pt x="2846" y="10490"/>
                    <a:pt x="3016" y="10772"/>
                    <a:pt x="3290" y="10772"/>
                  </a:cubicBezTo>
                  <a:cubicBezTo>
                    <a:pt x="3305" y="10772"/>
                    <a:pt x="3321" y="10771"/>
                    <a:pt x="3336" y="10769"/>
                  </a:cubicBezTo>
                  <a:cubicBezTo>
                    <a:pt x="4170" y="10636"/>
                    <a:pt x="4637" y="10002"/>
                    <a:pt x="5137" y="9401"/>
                  </a:cubicBezTo>
                  <a:cubicBezTo>
                    <a:pt x="5804" y="8601"/>
                    <a:pt x="6505" y="7834"/>
                    <a:pt x="7239" y="7133"/>
                  </a:cubicBezTo>
                  <a:cubicBezTo>
                    <a:pt x="7834" y="6575"/>
                    <a:pt x="8448" y="6058"/>
                    <a:pt x="9084" y="5576"/>
                  </a:cubicBezTo>
                  <a:lnTo>
                    <a:pt x="9084" y="5576"/>
                  </a:lnTo>
                  <a:cubicBezTo>
                    <a:pt x="8622" y="5988"/>
                    <a:pt x="8162" y="6407"/>
                    <a:pt x="7706" y="6833"/>
                  </a:cubicBezTo>
                  <a:cubicBezTo>
                    <a:pt x="6680" y="7858"/>
                    <a:pt x="5409" y="8853"/>
                    <a:pt x="5015" y="10290"/>
                  </a:cubicBezTo>
                  <a:lnTo>
                    <a:pt x="5015" y="10290"/>
                  </a:lnTo>
                  <a:cubicBezTo>
                    <a:pt x="5011" y="10294"/>
                    <a:pt x="5007" y="10298"/>
                    <a:pt x="5004" y="10302"/>
                  </a:cubicBezTo>
                  <a:cubicBezTo>
                    <a:pt x="5006" y="10303"/>
                    <a:pt x="5008" y="10305"/>
                    <a:pt x="5010" y="10306"/>
                  </a:cubicBezTo>
                  <a:lnTo>
                    <a:pt x="5010" y="10306"/>
                  </a:lnTo>
                  <a:cubicBezTo>
                    <a:pt x="4996" y="10359"/>
                    <a:pt x="4983" y="10414"/>
                    <a:pt x="4971" y="10469"/>
                  </a:cubicBezTo>
                  <a:cubicBezTo>
                    <a:pt x="4923" y="10681"/>
                    <a:pt x="5076" y="10893"/>
                    <a:pt x="5264" y="10893"/>
                  </a:cubicBezTo>
                  <a:cubicBezTo>
                    <a:pt x="5342" y="10893"/>
                    <a:pt x="5426" y="10857"/>
                    <a:pt x="5504" y="10769"/>
                  </a:cubicBezTo>
                  <a:cubicBezTo>
                    <a:pt x="5889" y="10304"/>
                    <a:pt x="6279" y="9838"/>
                    <a:pt x="6679" y="9379"/>
                  </a:cubicBezTo>
                  <a:lnTo>
                    <a:pt x="6679" y="9379"/>
                  </a:lnTo>
                  <a:cubicBezTo>
                    <a:pt x="6273" y="10075"/>
                    <a:pt x="6198" y="10644"/>
                    <a:pt x="6705" y="10936"/>
                  </a:cubicBezTo>
                  <a:cubicBezTo>
                    <a:pt x="6756" y="10961"/>
                    <a:pt x="6812" y="10972"/>
                    <a:pt x="6865" y="10972"/>
                  </a:cubicBezTo>
                  <a:cubicBezTo>
                    <a:pt x="6951" y="10972"/>
                    <a:pt x="7031" y="10944"/>
                    <a:pt x="7072" y="10902"/>
                  </a:cubicBezTo>
                  <a:cubicBezTo>
                    <a:pt x="7346" y="10629"/>
                    <a:pt x="7620" y="10358"/>
                    <a:pt x="7895" y="10089"/>
                  </a:cubicBezTo>
                  <a:lnTo>
                    <a:pt x="7895" y="10089"/>
                  </a:lnTo>
                  <a:cubicBezTo>
                    <a:pt x="7841" y="10202"/>
                    <a:pt x="7789" y="10318"/>
                    <a:pt x="7739" y="10435"/>
                  </a:cubicBezTo>
                  <a:cubicBezTo>
                    <a:pt x="7706" y="10602"/>
                    <a:pt x="7839" y="10802"/>
                    <a:pt x="7973" y="10802"/>
                  </a:cubicBezTo>
                  <a:cubicBezTo>
                    <a:pt x="8065" y="10820"/>
                    <a:pt x="8153" y="10828"/>
                    <a:pt x="8237" y="10828"/>
                  </a:cubicBezTo>
                  <a:cubicBezTo>
                    <a:pt x="8519" y="10828"/>
                    <a:pt x="8759" y="10736"/>
                    <a:pt x="8977" y="10593"/>
                  </a:cubicBezTo>
                  <a:lnTo>
                    <a:pt x="8977" y="10593"/>
                  </a:lnTo>
                  <a:cubicBezTo>
                    <a:pt x="9032" y="10624"/>
                    <a:pt x="9098" y="10641"/>
                    <a:pt x="9165" y="10641"/>
                  </a:cubicBezTo>
                  <a:cubicBezTo>
                    <a:pt x="9292" y="10641"/>
                    <a:pt x="9422" y="10579"/>
                    <a:pt x="9474" y="10435"/>
                  </a:cubicBezTo>
                  <a:cubicBezTo>
                    <a:pt x="9538" y="10266"/>
                    <a:pt x="9609" y="10100"/>
                    <a:pt x="9686" y="9938"/>
                  </a:cubicBezTo>
                  <a:lnTo>
                    <a:pt x="9686" y="9938"/>
                  </a:lnTo>
                  <a:cubicBezTo>
                    <a:pt x="9749" y="9870"/>
                    <a:pt x="9811" y="9802"/>
                    <a:pt x="9874" y="9735"/>
                  </a:cubicBezTo>
                  <a:cubicBezTo>
                    <a:pt x="10808" y="8801"/>
                    <a:pt x="11709" y="7834"/>
                    <a:pt x="12643" y="6933"/>
                  </a:cubicBezTo>
                  <a:cubicBezTo>
                    <a:pt x="12838" y="6710"/>
                    <a:pt x="12637" y="6393"/>
                    <a:pt x="12390" y="6393"/>
                  </a:cubicBezTo>
                  <a:cubicBezTo>
                    <a:pt x="12342" y="6393"/>
                    <a:pt x="12292" y="6405"/>
                    <a:pt x="12242" y="6433"/>
                  </a:cubicBezTo>
                  <a:cubicBezTo>
                    <a:pt x="12221" y="6444"/>
                    <a:pt x="12199" y="6456"/>
                    <a:pt x="12177" y="6468"/>
                  </a:cubicBezTo>
                  <a:lnTo>
                    <a:pt x="12177" y="6468"/>
                  </a:lnTo>
                  <a:lnTo>
                    <a:pt x="12176" y="6466"/>
                  </a:lnTo>
                  <a:cubicBezTo>
                    <a:pt x="12174" y="6468"/>
                    <a:pt x="12172" y="6469"/>
                    <a:pt x="12171" y="6471"/>
                  </a:cubicBezTo>
                  <a:lnTo>
                    <a:pt x="12171" y="6471"/>
                  </a:lnTo>
                  <a:cubicBezTo>
                    <a:pt x="10855" y="7190"/>
                    <a:pt x="9850" y="8266"/>
                    <a:pt x="9176" y="9597"/>
                  </a:cubicBezTo>
                  <a:lnTo>
                    <a:pt x="9176" y="9597"/>
                  </a:lnTo>
                  <a:cubicBezTo>
                    <a:pt x="8953" y="9799"/>
                    <a:pt x="8726" y="9973"/>
                    <a:pt x="8518" y="10077"/>
                  </a:cubicBezTo>
                  <a:lnTo>
                    <a:pt x="8518" y="10077"/>
                  </a:lnTo>
                  <a:cubicBezTo>
                    <a:pt x="8768" y="9550"/>
                    <a:pt x="9081" y="9060"/>
                    <a:pt x="9436" y="8600"/>
                  </a:cubicBezTo>
                  <a:lnTo>
                    <a:pt x="9436" y="8600"/>
                  </a:lnTo>
                  <a:cubicBezTo>
                    <a:pt x="10430" y="7650"/>
                    <a:pt x="11425" y="6713"/>
                    <a:pt x="12409" y="5765"/>
                  </a:cubicBezTo>
                  <a:cubicBezTo>
                    <a:pt x="12646" y="5555"/>
                    <a:pt x="12447" y="5261"/>
                    <a:pt x="12205" y="5261"/>
                  </a:cubicBezTo>
                  <a:cubicBezTo>
                    <a:pt x="12140" y="5261"/>
                    <a:pt x="12072" y="5282"/>
                    <a:pt x="12009" y="5332"/>
                  </a:cubicBezTo>
                  <a:cubicBezTo>
                    <a:pt x="11997" y="5342"/>
                    <a:pt x="11985" y="5352"/>
                    <a:pt x="11973" y="5363"/>
                  </a:cubicBezTo>
                  <a:lnTo>
                    <a:pt x="11973" y="5363"/>
                  </a:lnTo>
                  <a:lnTo>
                    <a:pt x="11909" y="5298"/>
                  </a:lnTo>
                  <a:cubicBezTo>
                    <a:pt x="10266" y="6880"/>
                    <a:pt x="8623" y="8490"/>
                    <a:pt x="6926" y="10048"/>
                  </a:cubicBezTo>
                  <a:lnTo>
                    <a:pt x="6926" y="10048"/>
                  </a:lnTo>
                  <a:cubicBezTo>
                    <a:pt x="7459" y="8994"/>
                    <a:pt x="11201" y="5527"/>
                    <a:pt x="12388" y="4452"/>
                  </a:cubicBezTo>
                  <a:lnTo>
                    <a:pt x="12388" y="4452"/>
                  </a:lnTo>
                  <a:cubicBezTo>
                    <a:pt x="12505" y="4388"/>
                    <a:pt x="12623" y="4325"/>
                    <a:pt x="12743" y="4264"/>
                  </a:cubicBezTo>
                  <a:cubicBezTo>
                    <a:pt x="12726" y="4236"/>
                    <a:pt x="12708" y="4209"/>
                    <a:pt x="12689" y="4182"/>
                  </a:cubicBezTo>
                  <a:lnTo>
                    <a:pt x="12689" y="4182"/>
                  </a:lnTo>
                  <a:cubicBezTo>
                    <a:pt x="12697" y="4175"/>
                    <a:pt x="12703" y="4170"/>
                    <a:pt x="12709" y="4164"/>
                  </a:cubicBezTo>
                  <a:cubicBezTo>
                    <a:pt x="12937" y="3994"/>
                    <a:pt x="12728" y="3702"/>
                    <a:pt x="12496" y="3702"/>
                  </a:cubicBezTo>
                  <a:cubicBezTo>
                    <a:pt x="12456" y="3702"/>
                    <a:pt x="12415" y="3711"/>
                    <a:pt x="12376" y="3731"/>
                  </a:cubicBezTo>
                  <a:cubicBezTo>
                    <a:pt x="12022" y="3911"/>
                    <a:pt x="11679" y="4106"/>
                    <a:pt x="11346" y="4313"/>
                  </a:cubicBezTo>
                  <a:lnTo>
                    <a:pt x="11346" y="4313"/>
                  </a:lnTo>
                  <a:cubicBezTo>
                    <a:pt x="11632" y="4062"/>
                    <a:pt x="11919" y="3812"/>
                    <a:pt x="12206" y="3561"/>
                  </a:cubicBezTo>
                  <a:lnTo>
                    <a:pt x="12206" y="3561"/>
                  </a:lnTo>
                  <a:cubicBezTo>
                    <a:pt x="12307" y="3506"/>
                    <a:pt x="12408" y="3451"/>
                    <a:pt x="12509" y="3397"/>
                  </a:cubicBezTo>
                  <a:cubicBezTo>
                    <a:pt x="12493" y="3377"/>
                    <a:pt x="12478" y="3357"/>
                    <a:pt x="12463" y="3337"/>
                  </a:cubicBezTo>
                  <a:lnTo>
                    <a:pt x="12463" y="3337"/>
                  </a:lnTo>
                  <a:cubicBezTo>
                    <a:pt x="12478" y="3324"/>
                    <a:pt x="12494" y="3310"/>
                    <a:pt x="12509" y="3297"/>
                  </a:cubicBezTo>
                  <a:cubicBezTo>
                    <a:pt x="12716" y="3120"/>
                    <a:pt x="12479" y="2813"/>
                    <a:pt x="12260" y="2813"/>
                  </a:cubicBezTo>
                  <a:cubicBezTo>
                    <a:pt x="12231" y="2813"/>
                    <a:pt x="12203" y="2818"/>
                    <a:pt x="12176" y="2830"/>
                  </a:cubicBezTo>
                  <a:cubicBezTo>
                    <a:pt x="10706" y="3670"/>
                    <a:pt x="9317" y="4590"/>
                    <a:pt x="8010" y="5641"/>
                  </a:cubicBezTo>
                  <a:lnTo>
                    <a:pt x="8010" y="5641"/>
                  </a:lnTo>
                  <a:cubicBezTo>
                    <a:pt x="9121" y="4584"/>
                    <a:pt x="10280" y="3576"/>
                    <a:pt x="11484" y="2633"/>
                  </a:cubicBezTo>
                  <a:lnTo>
                    <a:pt x="11484" y="2633"/>
                  </a:lnTo>
                  <a:cubicBezTo>
                    <a:pt x="11613" y="2573"/>
                    <a:pt x="11743" y="2517"/>
                    <a:pt x="11875" y="2463"/>
                  </a:cubicBezTo>
                  <a:cubicBezTo>
                    <a:pt x="11862" y="2429"/>
                    <a:pt x="11848" y="2395"/>
                    <a:pt x="11835" y="2361"/>
                  </a:cubicBezTo>
                  <a:lnTo>
                    <a:pt x="11835" y="2361"/>
                  </a:lnTo>
                  <a:cubicBezTo>
                    <a:pt x="11848" y="2351"/>
                    <a:pt x="11862" y="2340"/>
                    <a:pt x="11875" y="2330"/>
                  </a:cubicBezTo>
                  <a:cubicBezTo>
                    <a:pt x="12055" y="2180"/>
                    <a:pt x="11993" y="1814"/>
                    <a:pt x="11760" y="1814"/>
                  </a:cubicBezTo>
                  <a:cubicBezTo>
                    <a:pt x="11734" y="1814"/>
                    <a:pt x="11706" y="1819"/>
                    <a:pt x="11675" y="1829"/>
                  </a:cubicBezTo>
                  <a:cubicBezTo>
                    <a:pt x="8442" y="3140"/>
                    <a:pt x="6429" y="6028"/>
                    <a:pt x="4039" y="8405"/>
                  </a:cubicBezTo>
                  <a:lnTo>
                    <a:pt x="4039" y="8405"/>
                  </a:lnTo>
                  <a:cubicBezTo>
                    <a:pt x="4834" y="7170"/>
                    <a:pt x="5996" y="6141"/>
                    <a:pt x="7005" y="5132"/>
                  </a:cubicBezTo>
                  <a:cubicBezTo>
                    <a:pt x="8068" y="4095"/>
                    <a:pt x="9171" y="3118"/>
                    <a:pt x="10283" y="2124"/>
                  </a:cubicBezTo>
                  <a:lnTo>
                    <a:pt x="10283" y="2124"/>
                  </a:lnTo>
                  <a:cubicBezTo>
                    <a:pt x="10638" y="1869"/>
                    <a:pt x="11002" y="1626"/>
                    <a:pt x="11375" y="1396"/>
                  </a:cubicBezTo>
                  <a:cubicBezTo>
                    <a:pt x="11329" y="1350"/>
                    <a:pt x="11291" y="1300"/>
                    <a:pt x="11256" y="1249"/>
                  </a:cubicBezTo>
                  <a:lnTo>
                    <a:pt x="11256" y="1249"/>
                  </a:lnTo>
                  <a:cubicBezTo>
                    <a:pt x="11431" y="1077"/>
                    <a:pt x="11246" y="800"/>
                    <a:pt x="11027" y="800"/>
                  </a:cubicBezTo>
                  <a:cubicBezTo>
                    <a:pt x="10988" y="800"/>
                    <a:pt x="10948" y="809"/>
                    <a:pt x="10908" y="829"/>
                  </a:cubicBezTo>
                  <a:cubicBezTo>
                    <a:pt x="9688" y="1587"/>
                    <a:pt x="8568" y="2476"/>
                    <a:pt x="7512" y="3441"/>
                  </a:cubicBezTo>
                  <a:lnTo>
                    <a:pt x="7512" y="3441"/>
                  </a:lnTo>
                  <a:cubicBezTo>
                    <a:pt x="8054" y="2912"/>
                    <a:pt x="8606" y="2389"/>
                    <a:pt x="9155" y="1877"/>
                  </a:cubicBezTo>
                  <a:lnTo>
                    <a:pt x="9155" y="1877"/>
                  </a:lnTo>
                  <a:cubicBezTo>
                    <a:pt x="9511" y="1609"/>
                    <a:pt x="9873" y="1348"/>
                    <a:pt x="10241" y="1095"/>
                  </a:cubicBezTo>
                  <a:cubicBezTo>
                    <a:pt x="10217" y="1048"/>
                    <a:pt x="10185" y="1000"/>
                    <a:pt x="10150" y="954"/>
                  </a:cubicBezTo>
                  <a:lnTo>
                    <a:pt x="10150" y="954"/>
                  </a:lnTo>
                  <a:cubicBezTo>
                    <a:pt x="10299" y="815"/>
                    <a:pt x="10128" y="553"/>
                    <a:pt x="9954" y="553"/>
                  </a:cubicBezTo>
                  <a:cubicBezTo>
                    <a:pt x="9915" y="553"/>
                    <a:pt x="9876" y="565"/>
                    <a:pt x="9841" y="595"/>
                  </a:cubicBezTo>
                  <a:cubicBezTo>
                    <a:pt x="9190" y="1064"/>
                    <a:pt x="8553" y="1540"/>
                    <a:pt x="7937" y="2035"/>
                  </a:cubicBezTo>
                  <a:lnTo>
                    <a:pt x="7937" y="2035"/>
                  </a:lnTo>
                  <a:cubicBezTo>
                    <a:pt x="8192" y="1747"/>
                    <a:pt x="8439" y="1452"/>
                    <a:pt x="8674" y="1147"/>
                  </a:cubicBezTo>
                  <a:lnTo>
                    <a:pt x="8674" y="1147"/>
                  </a:lnTo>
                  <a:cubicBezTo>
                    <a:pt x="8751" y="1085"/>
                    <a:pt x="8829" y="1023"/>
                    <a:pt x="8907" y="962"/>
                  </a:cubicBezTo>
                  <a:cubicBezTo>
                    <a:pt x="8887" y="949"/>
                    <a:pt x="8867" y="934"/>
                    <a:pt x="8847" y="919"/>
                  </a:cubicBezTo>
                  <a:lnTo>
                    <a:pt x="8847" y="919"/>
                  </a:lnTo>
                  <a:cubicBezTo>
                    <a:pt x="8958" y="749"/>
                    <a:pt x="8809" y="600"/>
                    <a:pt x="8657" y="600"/>
                  </a:cubicBezTo>
                  <a:cubicBezTo>
                    <a:pt x="8603" y="600"/>
                    <a:pt x="8549" y="619"/>
                    <a:pt x="8506" y="662"/>
                  </a:cubicBezTo>
                  <a:cubicBezTo>
                    <a:pt x="7712" y="1326"/>
                    <a:pt x="6932" y="2014"/>
                    <a:pt x="6175" y="2725"/>
                  </a:cubicBezTo>
                  <a:lnTo>
                    <a:pt x="6175" y="2725"/>
                  </a:lnTo>
                  <a:cubicBezTo>
                    <a:pt x="6719" y="2105"/>
                    <a:pt x="7268" y="1490"/>
                    <a:pt x="7814" y="877"/>
                  </a:cubicBezTo>
                  <a:lnTo>
                    <a:pt x="7814" y="877"/>
                  </a:lnTo>
                  <a:cubicBezTo>
                    <a:pt x="7922" y="803"/>
                    <a:pt x="8030" y="732"/>
                    <a:pt x="8139" y="662"/>
                  </a:cubicBezTo>
                  <a:cubicBezTo>
                    <a:pt x="8104" y="638"/>
                    <a:pt x="8077" y="610"/>
                    <a:pt x="8052" y="581"/>
                  </a:cubicBezTo>
                  <a:lnTo>
                    <a:pt x="8052" y="581"/>
                  </a:lnTo>
                  <a:cubicBezTo>
                    <a:pt x="8070" y="490"/>
                    <a:pt x="7995" y="401"/>
                    <a:pt x="7898" y="401"/>
                  </a:cubicBezTo>
                  <a:cubicBezTo>
                    <a:pt x="7869" y="401"/>
                    <a:pt x="7837" y="409"/>
                    <a:pt x="7806" y="428"/>
                  </a:cubicBezTo>
                  <a:cubicBezTo>
                    <a:pt x="5556" y="1919"/>
                    <a:pt x="3835" y="4071"/>
                    <a:pt x="2141" y="6131"/>
                  </a:cubicBezTo>
                  <a:lnTo>
                    <a:pt x="2141" y="6131"/>
                  </a:lnTo>
                  <a:cubicBezTo>
                    <a:pt x="2693" y="5304"/>
                    <a:pt x="3355" y="4551"/>
                    <a:pt x="4003" y="3797"/>
                  </a:cubicBezTo>
                  <a:cubicBezTo>
                    <a:pt x="4949" y="2694"/>
                    <a:pt x="5894" y="1561"/>
                    <a:pt x="6812" y="455"/>
                  </a:cubicBezTo>
                  <a:lnTo>
                    <a:pt x="6812" y="455"/>
                  </a:lnTo>
                  <a:cubicBezTo>
                    <a:pt x="6898" y="390"/>
                    <a:pt x="6985" y="325"/>
                    <a:pt x="7072" y="261"/>
                  </a:cubicBezTo>
                  <a:cubicBezTo>
                    <a:pt x="7051" y="199"/>
                    <a:pt x="7017" y="149"/>
                    <a:pt x="6979" y="113"/>
                  </a:cubicBezTo>
                  <a:lnTo>
                    <a:pt x="6979" y="113"/>
                  </a:lnTo>
                  <a:cubicBezTo>
                    <a:pt x="6958" y="50"/>
                    <a:pt x="6912" y="1"/>
                    <a:pt x="68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51"/>
            <p:cNvSpPr/>
            <p:nvPr/>
          </p:nvSpPr>
          <p:spPr>
            <a:xfrm>
              <a:off x="1831438" y="1211048"/>
              <a:ext cx="49845" cy="40104"/>
            </a:xfrm>
            <a:custGeom>
              <a:avLst/>
              <a:gdLst/>
              <a:ahLst/>
              <a:cxnLst/>
              <a:rect l="l" t="t" r="r" b="b"/>
              <a:pathLst>
                <a:path w="1535" h="1235" extrusionOk="0">
                  <a:moveTo>
                    <a:pt x="767" y="0"/>
                  </a:moveTo>
                  <a:cubicBezTo>
                    <a:pt x="0" y="0"/>
                    <a:pt x="0" y="1235"/>
                    <a:pt x="767" y="1235"/>
                  </a:cubicBezTo>
                  <a:cubicBezTo>
                    <a:pt x="1535" y="1235"/>
                    <a:pt x="1535" y="0"/>
                    <a:pt x="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51"/>
            <p:cNvSpPr/>
            <p:nvPr/>
          </p:nvSpPr>
          <p:spPr>
            <a:xfrm>
              <a:off x="1910509" y="1186141"/>
              <a:ext cx="54197" cy="41175"/>
            </a:xfrm>
            <a:custGeom>
              <a:avLst/>
              <a:gdLst/>
              <a:ahLst/>
              <a:cxnLst/>
              <a:rect l="l" t="t" r="r" b="b"/>
              <a:pathLst>
                <a:path w="1669" h="1268" extrusionOk="0">
                  <a:moveTo>
                    <a:pt x="834" y="0"/>
                  </a:moveTo>
                  <a:cubicBezTo>
                    <a:pt x="0" y="0"/>
                    <a:pt x="0" y="1268"/>
                    <a:pt x="834" y="1268"/>
                  </a:cubicBezTo>
                  <a:cubicBezTo>
                    <a:pt x="1668" y="1268"/>
                    <a:pt x="1668" y="0"/>
                    <a:pt x="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51"/>
            <p:cNvSpPr/>
            <p:nvPr/>
          </p:nvSpPr>
          <p:spPr>
            <a:xfrm>
              <a:off x="1797861" y="1182927"/>
              <a:ext cx="250460" cy="148042"/>
            </a:xfrm>
            <a:custGeom>
              <a:avLst/>
              <a:gdLst/>
              <a:ahLst/>
              <a:cxnLst/>
              <a:rect l="l" t="t" r="r" b="b"/>
              <a:pathLst>
                <a:path w="7713" h="4559" extrusionOk="0">
                  <a:moveTo>
                    <a:pt x="7264" y="0"/>
                  </a:moveTo>
                  <a:cubicBezTo>
                    <a:pt x="7125" y="0"/>
                    <a:pt x="6998" y="80"/>
                    <a:pt x="6972" y="266"/>
                  </a:cubicBezTo>
                  <a:cubicBezTo>
                    <a:pt x="6525" y="2647"/>
                    <a:pt x="4493" y="3700"/>
                    <a:pt x="2356" y="3700"/>
                  </a:cubicBezTo>
                  <a:cubicBezTo>
                    <a:pt x="1619" y="3700"/>
                    <a:pt x="869" y="3574"/>
                    <a:pt x="167" y="3335"/>
                  </a:cubicBezTo>
                  <a:cubicBezTo>
                    <a:pt x="150" y="3329"/>
                    <a:pt x="133" y="3326"/>
                    <a:pt x="118" y="3326"/>
                  </a:cubicBezTo>
                  <a:cubicBezTo>
                    <a:pt x="46" y="3326"/>
                    <a:pt x="0" y="3391"/>
                    <a:pt x="0" y="3502"/>
                  </a:cubicBezTo>
                  <a:cubicBezTo>
                    <a:pt x="184" y="4329"/>
                    <a:pt x="1068" y="4559"/>
                    <a:pt x="1997" y="4559"/>
                  </a:cubicBezTo>
                  <a:cubicBezTo>
                    <a:pt x="2753" y="4559"/>
                    <a:pt x="3539" y="4407"/>
                    <a:pt x="4003" y="4302"/>
                  </a:cubicBezTo>
                  <a:cubicBezTo>
                    <a:pt x="5971" y="3868"/>
                    <a:pt x="7339" y="2434"/>
                    <a:pt x="7672" y="466"/>
                  </a:cubicBezTo>
                  <a:cubicBezTo>
                    <a:pt x="7712" y="185"/>
                    <a:pt x="7474" y="0"/>
                    <a:pt x="7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51"/>
            <p:cNvSpPr/>
            <p:nvPr/>
          </p:nvSpPr>
          <p:spPr>
            <a:xfrm>
              <a:off x="1723824" y="1110902"/>
              <a:ext cx="406588" cy="354795"/>
            </a:xfrm>
            <a:custGeom>
              <a:avLst/>
              <a:gdLst/>
              <a:ahLst/>
              <a:cxnLst/>
              <a:rect l="l" t="t" r="r" b="b"/>
              <a:pathLst>
                <a:path w="12521" h="10926" extrusionOk="0">
                  <a:moveTo>
                    <a:pt x="6454" y="596"/>
                  </a:moveTo>
                  <a:cubicBezTo>
                    <a:pt x="6745" y="596"/>
                    <a:pt x="7033" y="614"/>
                    <a:pt x="7317" y="649"/>
                  </a:cubicBezTo>
                  <a:cubicBezTo>
                    <a:pt x="8685" y="816"/>
                    <a:pt x="9919" y="1250"/>
                    <a:pt x="10619" y="2484"/>
                  </a:cubicBezTo>
                  <a:cubicBezTo>
                    <a:pt x="11353" y="3718"/>
                    <a:pt x="11387" y="5186"/>
                    <a:pt x="10986" y="6553"/>
                  </a:cubicBezTo>
                  <a:cubicBezTo>
                    <a:pt x="10152" y="9189"/>
                    <a:pt x="7784" y="10023"/>
                    <a:pt x="5282" y="10156"/>
                  </a:cubicBezTo>
                  <a:cubicBezTo>
                    <a:pt x="5236" y="10156"/>
                    <a:pt x="5194" y="10166"/>
                    <a:pt x="5157" y="10183"/>
                  </a:cubicBezTo>
                  <a:lnTo>
                    <a:pt x="5157" y="10183"/>
                  </a:lnTo>
                  <a:cubicBezTo>
                    <a:pt x="5147" y="10149"/>
                    <a:pt x="5123" y="10116"/>
                    <a:pt x="5082" y="10089"/>
                  </a:cubicBezTo>
                  <a:cubicBezTo>
                    <a:pt x="2280" y="9989"/>
                    <a:pt x="245" y="7054"/>
                    <a:pt x="846" y="4385"/>
                  </a:cubicBezTo>
                  <a:cubicBezTo>
                    <a:pt x="1442" y="1851"/>
                    <a:pt x="4010" y="596"/>
                    <a:pt x="6454" y="596"/>
                  </a:cubicBezTo>
                  <a:close/>
                  <a:moveTo>
                    <a:pt x="6616" y="1"/>
                  </a:moveTo>
                  <a:cubicBezTo>
                    <a:pt x="3613" y="1"/>
                    <a:pt x="464" y="1818"/>
                    <a:pt x="179" y="5052"/>
                  </a:cubicBezTo>
                  <a:cubicBezTo>
                    <a:pt x="1" y="7155"/>
                    <a:pt x="1821" y="10492"/>
                    <a:pt x="4192" y="10492"/>
                  </a:cubicBezTo>
                  <a:cubicBezTo>
                    <a:pt x="4454" y="10492"/>
                    <a:pt x="4722" y="10452"/>
                    <a:pt x="4996" y="10364"/>
                  </a:cubicBezTo>
                  <a:lnTo>
                    <a:pt x="4996" y="10364"/>
                  </a:lnTo>
                  <a:cubicBezTo>
                    <a:pt x="4944" y="10510"/>
                    <a:pt x="4994" y="10686"/>
                    <a:pt x="5182" y="10723"/>
                  </a:cubicBezTo>
                  <a:cubicBezTo>
                    <a:pt x="5620" y="10861"/>
                    <a:pt x="6055" y="10925"/>
                    <a:pt x="6481" y="10925"/>
                  </a:cubicBezTo>
                  <a:cubicBezTo>
                    <a:pt x="9042" y="10925"/>
                    <a:pt x="11277" y="8613"/>
                    <a:pt x="11820" y="6153"/>
                  </a:cubicBezTo>
                  <a:cubicBezTo>
                    <a:pt x="12521" y="2717"/>
                    <a:pt x="10486" y="249"/>
                    <a:pt x="7083" y="15"/>
                  </a:cubicBezTo>
                  <a:cubicBezTo>
                    <a:pt x="6928" y="6"/>
                    <a:pt x="6773" y="1"/>
                    <a:pt x="66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0" name="Google Shape;7430;p51"/>
          <p:cNvGrpSpPr/>
          <p:nvPr/>
        </p:nvGrpSpPr>
        <p:grpSpPr>
          <a:xfrm rot="-10019073" flipH="1">
            <a:off x="1445692" y="2982376"/>
            <a:ext cx="584242" cy="393262"/>
            <a:chOff x="2036625" y="1283600"/>
            <a:chExt cx="333450" cy="224450"/>
          </a:xfrm>
        </p:grpSpPr>
        <p:sp>
          <p:nvSpPr>
            <p:cNvPr id="7431" name="Google Shape;7431;p51"/>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51"/>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51"/>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51"/>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51"/>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51"/>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51"/>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51"/>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51"/>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51"/>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51"/>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2397;p36"/>
          <p:cNvSpPr txBox="1">
            <a:spLocks noGrp="1"/>
          </p:cNvSpPr>
          <p:nvPr>
            <p:ph type="title" idx="2"/>
          </p:nvPr>
        </p:nvSpPr>
        <p:spPr>
          <a:xfrm>
            <a:off x="991808" y="1825185"/>
            <a:ext cx="1419600" cy="135870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500" dirty="0" smtClean="0">
                <a:latin typeface="+mj-lt"/>
              </a:rPr>
              <a:t>2</a:t>
            </a:r>
            <a:endParaRPr sz="5500" dirty="0">
              <a:latin typeface="+mj-lt"/>
            </a:endParaRPr>
          </a:p>
        </p:txBody>
      </p:sp>
      <p:sp>
        <p:nvSpPr>
          <p:cNvPr id="126" name="Rectangle 125"/>
          <p:cNvSpPr/>
          <p:nvPr/>
        </p:nvSpPr>
        <p:spPr>
          <a:xfrm>
            <a:off x="3076067" y="1787387"/>
            <a:ext cx="4216289" cy="1569660"/>
          </a:xfrm>
          <a:prstGeom prst="rect">
            <a:avLst/>
          </a:prstGeom>
        </p:spPr>
        <p:txBody>
          <a:bodyPr wrap="square">
            <a:spAutoFit/>
          </a:bodyPr>
          <a:lstStyle/>
          <a:p>
            <a:pPr algn="ctr">
              <a:lnSpc>
                <a:spcPct val="120000"/>
              </a:lnSpc>
              <a:spcBef>
                <a:spcPts val="300"/>
              </a:spcBef>
              <a:spcAft>
                <a:spcPts val="300"/>
              </a:spcAft>
            </a:pPr>
            <a:r>
              <a:rPr lang="nl-NL" sz="4000" b="1" dirty="0" smtClean="0">
                <a:solidFill>
                  <a:schemeClr val="accent2">
                    <a:lumMod val="75000"/>
                  </a:schemeClr>
                </a:solidFill>
                <a:latin typeface="+mj-lt"/>
                <a:ea typeface="Calibri" panose="020F0502020204030204" pitchFamily="34" charset="0"/>
                <a:cs typeface="Times New Roman" panose="02020603050405020304" pitchFamily="18" charset="0"/>
              </a:rPr>
              <a:t>Phân tích bài tham khảo</a:t>
            </a:r>
            <a:endParaRPr lang="en-US" sz="4000" dirty="0">
              <a:solidFill>
                <a:schemeClr val="accent2">
                  <a:lumMod val="75000"/>
                </a:schemeClr>
              </a:solidFill>
              <a:latin typeface="+mj-lt"/>
              <a:ea typeface="Calibri" panose="020F0502020204030204" pitchFamily="34"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circle(in)">
                                      <p:cBhvr>
                                        <p:cTn id="12"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Lst>
  </p:timing>
</p:sld>
</file>

<file path=ppt/theme/theme1.xml><?xml version="1.0" encoding="utf-8"?>
<a:theme xmlns:a="http://schemas.openxmlformats.org/drawingml/2006/main" name="My New Year's Resolution by Slidesgo">
  <a:themeElements>
    <a:clrScheme name="Simple Light">
      <a:dk1>
        <a:srgbClr val="29486D"/>
      </a:dk1>
      <a:lt1>
        <a:srgbClr val="FFFFFF"/>
      </a:lt1>
      <a:dk2>
        <a:srgbClr val="425B6D"/>
      </a:dk2>
      <a:lt2>
        <a:srgbClr val="F4F0ED"/>
      </a:lt2>
      <a:accent1>
        <a:srgbClr val="76D9CA"/>
      </a:accent1>
      <a:accent2>
        <a:srgbClr val="52A2A5"/>
      </a:accent2>
      <a:accent3>
        <a:srgbClr val="E4FFFB"/>
      </a:accent3>
      <a:accent4>
        <a:srgbClr val="FC8E60"/>
      </a:accent4>
      <a:accent5>
        <a:srgbClr val="FC6460"/>
      </a:accent5>
      <a:accent6>
        <a:srgbClr val="FFCF06"/>
      </a:accent6>
      <a:hlink>
        <a:srgbClr val="425B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1176</Words>
  <Application>Microsoft Office PowerPoint</Application>
  <PresentationFormat>On-screen Show (16:9)</PresentationFormat>
  <Paragraphs>100</Paragraphs>
  <Slides>24</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Nanum Pen Script</vt:lpstr>
      <vt:lpstr>Arial</vt:lpstr>
      <vt:lpstr>.VnTime</vt:lpstr>
      <vt:lpstr>Wingdings</vt:lpstr>
      <vt:lpstr>Times New Roman</vt:lpstr>
      <vt:lpstr>Calibri</vt:lpstr>
      <vt:lpstr>Gloria Hallelujah</vt:lpstr>
      <vt:lpstr>Nunito</vt:lpstr>
      <vt:lpstr>Indie Flower</vt:lpstr>
      <vt:lpstr>My New Year's Resolution by Slidesgo</vt:lpstr>
      <vt:lpstr>CHÀO MỪNG CÁC EM ĐẾN  VỚI BUỔI HỌC HÔM NAY</vt:lpstr>
      <vt:lpstr>PowerPoint Presentation</vt:lpstr>
      <vt:lpstr>PowerPoint Presentation</vt:lpstr>
      <vt:lpstr>NỘI DUNG BÀI HỌC</vt:lpstr>
      <vt:lpstr>1</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dc:title>
  <dc:creator>Admin</dc:creator>
  <cp:lastModifiedBy>Ngô Văn Minh</cp:lastModifiedBy>
  <cp:revision>84</cp:revision>
  <dcterms:modified xsi:type="dcterms:W3CDTF">2022-10-15T09:12:08Z</dcterms:modified>
</cp:coreProperties>
</file>